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8"/>
  </p:notesMasterIdLst>
  <p:sldIdLst>
    <p:sldId id="256" r:id="rId3"/>
    <p:sldId id="257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86" r:id="rId12"/>
    <p:sldId id="267" r:id="rId13"/>
    <p:sldId id="268" r:id="rId14"/>
    <p:sldId id="270" r:id="rId15"/>
    <p:sldId id="271" r:id="rId16"/>
    <p:sldId id="287" r:id="rId17"/>
    <p:sldId id="272" r:id="rId18"/>
    <p:sldId id="275" r:id="rId19"/>
    <p:sldId id="276" r:id="rId20"/>
    <p:sldId id="277" r:id="rId21"/>
    <p:sldId id="280" r:id="rId22"/>
    <p:sldId id="288" r:id="rId23"/>
    <p:sldId id="282" r:id="rId24"/>
    <p:sldId id="283" r:id="rId25"/>
    <p:sldId id="285" r:id="rId26"/>
    <p:sldId id="289" r:id="rId27"/>
  </p:sldIdLst>
  <p:sldSz cx="12192000" cy="6858000"/>
  <p:notesSz cx="7104063" cy="10234613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ABF4"/>
    <a:srgbClr val="FD89E9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25EFC5-E784-49DB-A02A-AFD8DC32FC05}" type="datetimeFigureOut">
              <a:rPr lang="zh-CN" altLang="en-US" smtClean="0"/>
              <a:t>2019/10/25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3BB17C-8FA7-4D35-9E39-D73EE61A93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77962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BB17C-8FA7-4D35-9E39-D73EE61A93BE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2929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BB17C-8FA7-4D35-9E39-D73EE61A93B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93417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94464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7E8F4-36F5-42F3-8BF8-DD642CEEF780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87833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31EB99-C7CA-4929-AC83-3355CA53740F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97304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42482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BB17C-8FA7-4D35-9E39-D73EE61A93BE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737997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DB87A2-5DC4-4564-8D07-00D4A26EE01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46487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51106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7367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92637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BB17C-8FA7-4D35-9E39-D73EE61A93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979320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C23FC-191D-46F8-90D6-666026D94A9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554979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BB17C-8FA7-4D35-9E39-D73EE61A93BE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73905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C23FC-191D-46F8-90D6-666026D94A94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236873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85162713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2C23FC-191D-46F8-90D6-666026D94A94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596929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BB17C-8FA7-4D35-9E39-D73EE61A93BE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43415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3BB17C-8FA7-4D35-9E39-D73EE61A93B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46955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41741344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777229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11071731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26153897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77E8F4-36F5-42F3-8BF8-DD642CEEF78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91668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My First Template</a:t>
            </a:r>
          </a:p>
        </p:txBody>
      </p:sp>
    </p:spTree>
    <p:extLst>
      <p:ext uri="{BB962C8B-B14F-4D97-AF65-F5344CB8AC3E}">
        <p14:creationId xmlns:p14="http://schemas.microsoft.com/office/powerpoint/2010/main" val="3477807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2019/10/25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2019/10/25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2019/10/25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  <a:t>2019/10/25 Friday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10361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7635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DD89832E-26A6-4465-8181-DF230988BFFD}" type="datetimeFigureOut">
              <a:rPr lang="en-US" smtClean="0"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fld id="{58A5B2D7-6EFD-446D-831A-7B28045AA2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5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82F288E0-7875-42C4-84C8-98DBBD3BF4D2}" type="datetimeFigureOut">
              <a:rPr lang="zh-CN" altLang="en-US" smtClean="0"/>
              <a:t>2019/10/25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8" r:id="rId3"/>
    <p:sldLayoutId id="2147483672" r:id="rId4"/>
    <p:sldLayoutId id="2147483673" r:id="rId5"/>
    <p:sldLayoutId id="2147483674" r:id="rId6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flipV="1">
            <a:off x="227827" y="5253972"/>
            <a:ext cx="1487446" cy="1297613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>
                  <a:alpha val="30000"/>
                </a:srgbClr>
              </a:gs>
              <a:gs pos="91000">
                <a:srgbClr val="2483FD">
                  <a:alpha val="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>
            <a:off x="2186138" y="3959408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 flipV="1">
            <a:off x="9628412" y="94375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2" name="平行四边形 41"/>
          <p:cNvSpPr/>
          <p:nvPr/>
        </p:nvSpPr>
        <p:spPr>
          <a:xfrm flipH="1">
            <a:off x="971549" y="943900"/>
            <a:ext cx="1046775" cy="1297472"/>
          </a:xfrm>
          <a:custGeom>
            <a:avLst/>
            <a:gdLst>
              <a:gd name="connsiteX0" fmla="*/ 0 w 937993"/>
              <a:gd name="connsiteY0" fmla="*/ 1399883 h 1399883"/>
              <a:gd name="connsiteX1" fmla="*/ 554026 w 937993"/>
              <a:gd name="connsiteY1" fmla="*/ 0 h 1399883"/>
              <a:gd name="connsiteX2" fmla="*/ 937993 w 937993"/>
              <a:gd name="connsiteY2" fmla="*/ 0 h 1399883"/>
              <a:gd name="connsiteX3" fmla="*/ 383967 w 937993"/>
              <a:gd name="connsiteY3" fmla="*/ 1399883 h 1399883"/>
              <a:gd name="connsiteX4" fmla="*/ 0 w 937993"/>
              <a:gd name="connsiteY4" fmla="*/ 1399883 h 1399883"/>
              <a:gd name="connsiteX0-1" fmla="*/ 0 w 1153893"/>
              <a:gd name="connsiteY0-2" fmla="*/ 1336383 h 1399883"/>
              <a:gd name="connsiteX1-3" fmla="*/ 769926 w 1153893"/>
              <a:gd name="connsiteY1-4" fmla="*/ 0 h 1399883"/>
              <a:gd name="connsiteX2-5" fmla="*/ 1153893 w 1153893"/>
              <a:gd name="connsiteY2-6" fmla="*/ 0 h 1399883"/>
              <a:gd name="connsiteX3-7" fmla="*/ 599867 w 1153893"/>
              <a:gd name="connsiteY3-8" fmla="*/ 1399883 h 1399883"/>
              <a:gd name="connsiteX4-9" fmla="*/ 0 w 1153893"/>
              <a:gd name="connsiteY4-10" fmla="*/ 1336383 h 1399883"/>
              <a:gd name="connsiteX0-11" fmla="*/ 0 w 1153893"/>
              <a:gd name="connsiteY0-12" fmla="*/ 1336383 h 1336383"/>
              <a:gd name="connsiteX1-13" fmla="*/ 769926 w 1153893"/>
              <a:gd name="connsiteY1-14" fmla="*/ 0 h 1336383"/>
              <a:gd name="connsiteX2-15" fmla="*/ 1153893 w 1153893"/>
              <a:gd name="connsiteY2-16" fmla="*/ 0 h 1336383"/>
              <a:gd name="connsiteX3-17" fmla="*/ 409367 w 1153893"/>
              <a:gd name="connsiteY3-18" fmla="*/ 1317333 h 1336383"/>
              <a:gd name="connsiteX4-19" fmla="*/ 0 w 1153893"/>
              <a:gd name="connsiteY4-20" fmla="*/ 1336383 h 1336383"/>
              <a:gd name="connsiteX0-21" fmla="*/ 0 w 1153893"/>
              <a:gd name="connsiteY0-22" fmla="*/ 1336383 h 1336383"/>
              <a:gd name="connsiteX1-23" fmla="*/ 769926 w 1153893"/>
              <a:gd name="connsiteY1-24" fmla="*/ 0 h 1336383"/>
              <a:gd name="connsiteX2-25" fmla="*/ 1153893 w 1153893"/>
              <a:gd name="connsiteY2-26" fmla="*/ 0 h 1336383"/>
              <a:gd name="connsiteX3-27" fmla="*/ 409367 w 1153893"/>
              <a:gd name="connsiteY3-28" fmla="*/ 1317333 h 1336383"/>
              <a:gd name="connsiteX4-29" fmla="*/ 0 w 1153893"/>
              <a:gd name="connsiteY4-30" fmla="*/ 1336383 h 1336383"/>
              <a:gd name="connsiteX0-31" fmla="*/ 0 w 1157068"/>
              <a:gd name="connsiteY0-32" fmla="*/ 1336383 h 1336383"/>
              <a:gd name="connsiteX1-33" fmla="*/ 773101 w 1157068"/>
              <a:gd name="connsiteY1-34" fmla="*/ 0 h 1336383"/>
              <a:gd name="connsiteX2-35" fmla="*/ 1157068 w 1157068"/>
              <a:gd name="connsiteY2-36" fmla="*/ 0 h 1336383"/>
              <a:gd name="connsiteX3-37" fmla="*/ 412542 w 1157068"/>
              <a:gd name="connsiteY3-38" fmla="*/ 1317333 h 1336383"/>
              <a:gd name="connsiteX4-39" fmla="*/ 0 w 1157068"/>
              <a:gd name="connsiteY4-40" fmla="*/ 1336383 h 1336383"/>
              <a:gd name="connsiteX0-41" fmla="*/ 0 w 1157068"/>
              <a:gd name="connsiteY0-42" fmla="*/ 1336383 h 1336383"/>
              <a:gd name="connsiteX1-43" fmla="*/ 773101 w 1157068"/>
              <a:gd name="connsiteY1-44" fmla="*/ 0 h 1336383"/>
              <a:gd name="connsiteX2-45" fmla="*/ 1157068 w 1157068"/>
              <a:gd name="connsiteY2-46" fmla="*/ 0 h 1336383"/>
              <a:gd name="connsiteX3-47" fmla="*/ 418892 w 1157068"/>
              <a:gd name="connsiteY3-48" fmla="*/ 1307808 h 1336383"/>
              <a:gd name="connsiteX4-49" fmla="*/ 0 w 1157068"/>
              <a:gd name="connsiteY4-50" fmla="*/ 1336383 h 1336383"/>
              <a:gd name="connsiteX0-51" fmla="*/ 7896 w 1164964"/>
              <a:gd name="connsiteY0-52" fmla="*/ 1336383 h 1487940"/>
              <a:gd name="connsiteX1-53" fmla="*/ 780997 w 1164964"/>
              <a:gd name="connsiteY1-54" fmla="*/ 0 h 1487940"/>
              <a:gd name="connsiteX2-55" fmla="*/ 1164964 w 1164964"/>
              <a:gd name="connsiteY2-56" fmla="*/ 0 h 1487940"/>
              <a:gd name="connsiteX3-57" fmla="*/ 426788 w 1164964"/>
              <a:gd name="connsiteY3-58" fmla="*/ 1307808 h 1487940"/>
              <a:gd name="connsiteX4-59" fmla="*/ 7896 w 1164964"/>
              <a:gd name="connsiteY4-60" fmla="*/ 1336383 h 1487940"/>
              <a:gd name="connsiteX0-61" fmla="*/ 0 w 1157068"/>
              <a:gd name="connsiteY0-62" fmla="*/ 1336383 h 1425654"/>
              <a:gd name="connsiteX1-63" fmla="*/ 773101 w 1157068"/>
              <a:gd name="connsiteY1-64" fmla="*/ 0 h 1425654"/>
              <a:gd name="connsiteX2-65" fmla="*/ 1157068 w 1157068"/>
              <a:gd name="connsiteY2-66" fmla="*/ 0 h 1425654"/>
              <a:gd name="connsiteX3-67" fmla="*/ 418892 w 1157068"/>
              <a:gd name="connsiteY3-68" fmla="*/ 1307808 h 1425654"/>
              <a:gd name="connsiteX4-69" fmla="*/ 0 w 1157068"/>
              <a:gd name="connsiteY4-70" fmla="*/ 1336383 h 1425654"/>
              <a:gd name="connsiteX0-71" fmla="*/ 15169 w 1172237"/>
              <a:gd name="connsiteY0-72" fmla="*/ 1336383 h 1461720"/>
              <a:gd name="connsiteX1-73" fmla="*/ 788270 w 1172237"/>
              <a:gd name="connsiteY1-74" fmla="*/ 0 h 1461720"/>
              <a:gd name="connsiteX2-75" fmla="*/ 1172237 w 1172237"/>
              <a:gd name="connsiteY2-76" fmla="*/ 0 h 1461720"/>
              <a:gd name="connsiteX3-77" fmla="*/ 434061 w 1172237"/>
              <a:gd name="connsiteY3-78" fmla="*/ 1307808 h 1461720"/>
              <a:gd name="connsiteX4-79" fmla="*/ 288673 w 1172237"/>
              <a:gd name="connsiteY4-80" fmla="*/ 1397977 h 1461720"/>
              <a:gd name="connsiteX5" fmla="*/ 15169 w 1172237"/>
              <a:gd name="connsiteY5" fmla="*/ 1336383 h 1461720"/>
              <a:gd name="connsiteX0-81" fmla="*/ 0 w 1157068"/>
              <a:gd name="connsiteY0-82" fmla="*/ 1336383 h 1439724"/>
              <a:gd name="connsiteX1-83" fmla="*/ 773101 w 1157068"/>
              <a:gd name="connsiteY1-84" fmla="*/ 0 h 1439724"/>
              <a:gd name="connsiteX2-85" fmla="*/ 1157068 w 1157068"/>
              <a:gd name="connsiteY2-86" fmla="*/ 0 h 1439724"/>
              <a:gd name="connsiteX3-87" fmla="*/ 418892 w 1157068"/>
              <a:gd name="connsiteY3-88" fmla="*/ 1307808 h 1439724"/>
              <a:gd name="connsiteX4-89" fmla="*/ 273504 w 1157068"/>
              <a:gd name="connsiteY4-90" fmla="*/ 1397977 h 1439724"/>
              <a:gd name="connsiteX5-91" fmla="*/ 0 w 1157068"/>
              <a:gd name="connsiteY5-92" fmla="*/ 1336383 h 1439724"/>
              <a:gd name="connsiteX0-93" fmla="*/ 0 w 1157068"/>
              <a:gd name="connsiteY0-94" fmla="*/ 1336383 h 1398658"/>
              <a:gd name="connsiteX1-95" fmla="*/ 773101 w 1157068"/>
              <a:gd name="connsiteY1-96" fmla="*/ 0 h 1398658"/>
              <a:gd name="connsiteX2-97" fmla="*/ 1157068 w 1157068"/>
              <a:gd name="connsiteY2-98" fmla="*/ 0 h 1398658"/>
              <a:gd name="connsiteX3-99" fmla="*/ 418892 w 1157068"/>
              <a:gd name="connsiteY3-100" fmla="*/ 1307808 h 1398658"/>
              <a:gd name="connsiteX4-101" fmla="*/ 273504 w 1157068"/>
              <a:gd name="connsiteY4-102" fmla="*/ 1397977 h 1398658"/>
              <a:gd name="connsiteX5-103" fmla="*/ 0 w 1157068"/>
              <a:gd name="connsiteY5-104" fmla="*/ 1336383 h 1398658"/>
              <a:gd name="connsiteX0-105" fmla="*/ 0 w 1157068"/>
              <a:gd name="connsiteY0-106" fmla="*/ 1336383 h 1398658"/>
              <a:gd name="connsiteX1-107" fmla="*/ 773101 w 1157068"/>
              <a:gd name="connsiteY1-108" fmla="*/ 0 h 1398658"/>
              <a:gd name="connsiteX2-109" fmla="*/ 1157068 w 1157068"/>
              <a:gd name="connsiteY2-110" fmla="*/ 0 h 1398658"/>
              <a:gd name="connsiteX3-111" fmla="*/ 418892 w 1157068"/>
              <a:gd name="connsiteY3-112" fmla="*/ 1307808 h 1398658"/>
              <a:gd name="connsiteX4-113" fmla="*/ 273504 w 1157068"/>
              <a:gd name="connsiteY4-114" fmla="*/ 1397977 h 1398658"/>
              <a:gd name="connsiteX5-115" fmla="*/ 0 w 1157068"/>
              <a:gd name="connsiteY5-116" fmla="*/ 1336383 h 1398658"/>
              <a:gd name="connsiteX0-117" fmla="*/ 0 w 1157068"/>
              <a:gd name="connsiteY0-118" fmla="*/ 1336383 h 1398658"/>
              <a:gd name="connsiteX1-119" fmla="*/ 773101 w 1157068"/>
              <a:gd name="connsiteY1-120" fmla="*/ 0 h 1398658"/>
              <a:gd name="connsiteX2-121" fmla="*/ 1157068 w 1157068"/>
              <a:gd name="connsiteY2-122" fmla="*/ 0 h 1398658"/>
              <a:gd name="connsiteX3-123" fmla="*/ 406192 w 1157068"/>
              <a:gd name="connsiteY3-124" fmla="*/ 1301458 h 1398658"/>
              <a:gd name="connsiteX4-125" fmla="*/ 273504 w 1157068"/>
              <a:gd name="connsiteY4-126" fmla="*/ 1397977 h 1398658"/>
              <a:gd name="connsiteX5-127" fmla="*/ 0 w 1157068"/>
              <a:gd name="connsiteY5-128" fmla="*/ 1336383 h 1398658"/>
              <a:gd name="connsiteX0-129" fmla="*/ 0 w 1157068"/>
              <a:gd name="connsiteY0-130" fmla="*/ 1336383 h 1432939"/>
              <a:gd name="connsiteX1-131" fmla="*/ 773101 w 1157068"/>
              <a:gd name="connsiteY1-132" fmla="*/ 0 h 1432939"/>
              <a:gd name="connsiteX2-133" fmla="*/ 1157068 w 1157068"/>
              <a:gd name="connsiteY2-134" fmla="*/ 0 h 1432939"/>
              <a:gd name="connsiteX3-135" fmla="*/ 406192 w 1157068"/>
              <a:gd name="connsiteY3-136" fmla="*/ 1301458 h 1432939"/>
              <a:gd name="connsiteX4-137" fmla="*/ 260804 w 1157068"/>
              <a:gd name="connsiteY4-138" fmla="*/ 1391627 h 1432939"/>
              <a:gd name="connsiteX5-139" fmla="*/ 0 w 1157068"/>
              <a:gd name="connsiteY5-140" fmla="*/ 1336383 h 1432939"/>
              <a:gd name="connsiteX0-141" fmla="*/ 0 w 1157068"/>
              <a:gd name="connsiteY0-142" fmla="*/ 1336383 h 1432939"/>
              <a:gd name="connsiteX1-143" fmla="*/ 773101 w 1157068"/>
              <a:gd name="connsiteY1-144" fmla="*/ 0 h 1432939"/>
              <a:gd name="connsiteX2-145" fmla="*/ 1157068 w 1157068"/>
              <a:gd name="connsiteY2-146" fmla="*/ 0 h 1432939"/>
              <a:gd name="connsiteX3-147" fmla="*/ 406192 w 1157068"/>
              <a:gd name="connsiteY3-148" fmla="*/ 1301458 h 1432939"/>
              <a:gd name="connsiteX4-149" fmla="*/ 260804 w 1157068"/>
              <a:gd name="connsiteY4-150" fmla="*/ 1391627 h 1432939"/>
              <a:gd name="connsiteX5-151" fmla="*/ 0 w 1157068"/>
              <a:gd name="connsiteY5-152" fmla="*/ 1336383 h 1432939"/>
              <a:gd name="connsiteX0-153" fmla="*/ 0 w 1157068"/>
              <a:gd name="connsiteY0-154" fmla="*/ 1336383 h 1392515"/>
              <a:gd name="connsiteX1-155" fmla="*/ 773101 w 1157068"/>
              <a:gd name="connsiteY1-156" fmla="*/ 0 h 1392515"/>
              <a:gd name="connsiteX2-157" fmla="*/ 1157068 w 1157068"/>
              <a:gd name="connsiteY2-158" fmla="*/ 0 h 1392515"/>
              <a:gd name="connsiteX3-159" fmla="*/ 406192 w 1157068"/>
              <a:gd name="connsiteY3-160" fmla="*/ 1301458 h 1392515"/>
              <a:gd name="connsiteX4-161" fmla="*/ 260804 w 1157068"/>
              <a:gd name="connsiteY4-162" fmla="*/ 1391627 h 1392515"/>
              <a:gd name="connsiteX5-163" fmla="*/ 0 w 1157068"/>
              <a:gd name="connsiteY5-164" fmla="*/ 1336383 h 1392515"/>
              <a:gd name="connsiteX0-165" fmla="*/ 0 w 1160243"/>
              <a:gd name="connsiteY0-166" fmla="*/ 1333208 h 1392399"/>
              <a:gd name="connsiteX1-167" fmla="*/ 776276 w 1160243"/>
              <a:gd name="connsiteY1-168" fmla="*/ 0 h 1392399"/>
              <a:gd name="connsiteX2-169" fmla="*/ 1160243 w 1160243"/>
              <a:gd name="connsiteY2-170" fmla="*/ 0 h 1392399"/>
              <a:gd name="connsiteX3-171" fmla="*/ 409367 w 1160243"/>
              <a:gd name="connsiteY3-172" fmla="*/ 1301458 h 1392399"/>
              <a:gd name="connsiteX4-173" fmla="*/ 263979 w 1160243"/>
              <a:gd name="connsiteY4-174" fmla="*/ 1391627 h 1392399"/>
              <a:gd name="connsiteX5-175" fmla="*/ 0 w 1160243"/>
              <a:gd name="connsiteY5-176" fmla="*/ 1333208 h 1392399"/>
              <a:gd name="connsiteX0-177" fmla="*/ 0 w 1160243"/>
              <a:gd name="connsiteY0-178" fmla="*/ 1333208 h 1429895"/>
              <a:gd name="connsiteX1-179" fmla="*/ 776276 w 1160243"/>
              <a:gd name="connsiteY1-180" fmla="*/ 0 h 1429895"/>
              <a:gd name="connsiteX2-181" fmla="*/ 1160243 w 1160243"/>
              <a:gd name="connsiteY2-182" fmla="*/ 0 h 1429895"/>
              <a:gd name="connsiteX3-183" fmla="*/ 409367 w 1160243"/>
              <a:gd name="connsiteY3-184" fmla="*/ 1301458 h 1429895"/>
              <a:gd name="connsiteX4-185" fmla="*/ 254454 w 1160243"/>
              <a:gd name="connsiteY4-186" fmla="*/ 1385277 h 1429895"/>
              <a:gd name="connsiteX5-187" fmla="*/ 0 w 1160243"/>
              <a:gd name="connsiteY5-188" fmla="*/ 1333208 h 1429895"/>
              <a:gd name="connsiteX0-189" fmla="*/ 0 w 1160243"/>
              <a:gd name="connsiteY0-190" fmla="*/ 1333208 h 1386317"/>
              <a:gd name="connsiteX1-191" fmla="*/ 776276 w 1160243"/>
              <a:gd name="connsiteY1-192" fmla="*/ 0 h 1386317"/>
              <a:gd name="connsiteX2-193" fmla="*/ 1160243 w 1160243"/>
              <a:gd name="connsiteY2-194" fmla="*/ 0 h 1386317"/>
              <a:gd name="connsiteX3-195" fmla="*/ 409367 w 1160243"/>
              <a:gd name="connsiteY3-196" fmla="*/ 1301458 h 1386317"/>
              <a:gd name="connsiteX4-197" fmla="*/ 254454 w 1160243"/>
              <a:gd name="connsiteY4-198" fmla="*/ 1385277 h 1386317"/>
              <a:gd name="connsiteX5-199" fmla="*/ 0 w 1160243"/>
              <a:gd name="connsiteY5-200" fmla="*/ 1333208 h 1386317"/>
              <a:gd name="connsiteX0-201" fmla="*/ 0 w 1160243"/>
              <a:gd name="connsiteY0-202" fmla="*/ 1333208 h 1386317"/>
              <a:gd name="connsiteX1-203" fmla="*/ 776276 w 1160243"/>
              <a:gd name="connsiteY1-204" fmla="*/ 0 h 1386317"/>
              <a:gd name="connsiteX2-205" fmla="*/ 1160243 w 1160243"/>
              <a:gd name="connsiteY2-206" fmla="*/ 0 h 1386317"/>
              <a:gd name="connsiteX3-207" fmla="*/ 390317 w 1160243"/>
              <a:gd name="connsiteY3-208" fmla="*/ 1291933 h 1386317"/>
              <a:gd name="connsiteX4-209" fmla="*/ 254454 w 1160243"/>
              <a:gd name="connsiteY4-210" fmla="*/ 1385277 h 1386317"/>
              <a:gd name="connsiteX5-211" fmla="*/ 0 w 1160243"/>
              <a:gd name="connsiteY5-212" fmla="*/ 1333208 h 1386317"/>
              <a:gd name="connsiteX0-213" fmla="*/ 0 w 1160243"/>
              <a:gd name="connsiteY0-214" fmla="*/ 1333208 h 1386317"/>
              <a:gd name="connsiteX1-215" fmla="*/ 776276 w 1160243"/>
              <a:gd name="connsiteY1-216" fmla="*/ 0 h 1386317"/>
              <a:gd name="connsiteX2-217" fmla="*/ 1160243 w 1160243"/>
              <a:gd name="connsiteY2-218" fmla="*/ 0 h 1386317"/>
              <a:gd name="connsiteX3-219" fmla="*/ 497473 w 1160243"/>
              <a:gd name="connsiteY3-220" fmla="*/ 1132389 h 1386317"/>
              <a:gd name="connsiteX4-221" fmla="*/ 254454 w 1160243"/>
              <a:gd name="connsiteY4-222" fmla="*/ 1385277 h 1386317"/>
              <a:gd name="connsiteX5-223" fmla="*/ 0 w 1160243"/>
              <a:gd name="connsiteY5-224" fmla="*/ 1333208 h 1386317"/>
              <a:gd name="connsiteX0-225" fmla="*/ 0 w 1160243"/>
              <a:gd name="connsiteY0-226" fmla="*/ 1333208 h 1386317"/>
              <a:gd name="connsiteX1-227" fmla="*/ 776276 w 1160243"/>
              <a:gd name="connsiteY1-228" fmla="*/ 0 h 1386317"/>
              <a:gd name="connsiteX2-229" fmla="*/ 1160243 w 1160243"/>
              <a:gd name="connsiteY2-230" fmla="*/ 0 h 1386317"/>
              <a:gd name="connsiteX3-231" fmla="*/ 497473 w 1160243"/>
              <a:gd name="connsiteY3-232" fmla="*/ 1132389 h 1386317"/>
              <a:gd name="connsiteX4-233" fmla="*/ 254454 w 1160243"/>
              <a:gd name="connsiteY4-234" fmla="*/ 1385277 h 1386317"/>
              <a:gd name="connsiteX5-235" fmla="*/ 0 w 1160243"/>
              <a:gd name="connsiteY5-236" fmla="*/ 1333208 h 1386317"/>
              <a:gd name="connsiteX0-237" fmla="*/ 0 w 1160243"/>
              <a:gd name="connsiteY0-238" fmla="*/ 1333208 h 1360628"/>
              <a:gd name="connsiteX1-239" fmla="*/ 776276 w 1160243"/>
              <a:gd name="connsiteY1-240" fmla="*/ 0 h 1360628"/>
              <a:gd name="connsiteX2-241" fmla="*/ 1160243 w 1160243"/>
              <a:gd name="connsiteY2-242" fmla="*/ 0 h 1360628"/>
              <a:gd name="connsiteX3-243" fmla="*/ 497473 w 1160243"/>
              <a:gd name="connsiteY3-244" fmla="*/ 1132389 h 1360628"/>
              <a:gd name="connsiteX4-245" fmla="*/ 278267 w 1160243"/>
              <a:gd name="connsiteY4-246" fmla="*/ 1349558 h 1360628"/>
              <a:gd name="connsiteX5-247" fmla="*/ 0 w 1160243"/>
              <a:gd name="connsiteY5-248" fmla="*/ 1333208 h 1360628"/>
              <a:gd name="connsiteX0-249" fmla="*/ 0 w 1160243"/>
              <a:gd name="connsiteY0-250" fmla="*/ 1333208 h 1365896"/>
              <a:gd name="connsiteX1-251" fmla="*/ 776276 w 1160243"/>
              <a:gd name="connsiteY1-252" fmla="*/ 0 h 1365896"/>
              <a:gd name="connsiteX2-253" fmla="*/ 1160243 w 1160243"/>
              <a:gd name="connsiteY2-254" fmla="*/ 0 h 1365896"/>
              <a:gd name="connsiteX3-255" fmla="*/ 497473 w 1160243"/>
              <a:gd name="connsiteY3-256" fmla="*/ 1132389 h 1365896"/>
              <a:gd name="connsiteX4-257" fmla="*/ 278267 w 1160243"/>
              <a:gd name="connsiteY4-258" fmla="*/ 1349558 h 1365896"/>
              <a:gd name="connsiteX5-259" fmla="*/ 0 w 1160243"/>
              <a:gd name="connsiteY5-260" fmla="*/ 1333208 h 1365896"/>
              <a:gd name="connsiteX0-261" fmla="*/ 0 w 1160243"/>
              <a:gd name="connsiteY0-262" fmla="*/ 1333208 h 1373081"/>
              <a:gd name="connsiteX1-263" fmla="*/ 776276 w 1160243"/>
              <a:gd name="connsiteY1-264" fmla="*/ 0 h 1373081"/>
              <a:gd name="connsiteX2-265" fmla="*/ 1160243 w 1160243"/>
              <a:gd name="connsiteY2-266" fmla="*/ 0 h 1373081"/>
              <a:gd name="connsiteX3-267" fmla="*/ 497473 w 1160243"/>
              <a:gd name="connsiteY3-268" fmla="*/ 1132389 h 1373081"/>
              <a:gd name="connsiteX4-269" fmla="*/ 271123 w 1160243"/>
              <a:gd name="connsiteY4-270" fmla="*/ 1361464 h 1373081"/>
              <a:gd name="connsiteX5-271" fmla="*/ 0 w 1160243"/>
              <a:gd name="connsiteY5-272" fmla="*/ 1333208 h 1373081"/>
              <a:gd name="connsiteX0-273" fmla="*/ 0 w 1160243"/>
              <a:gd name="connsiteY0-274" fmla="*/ 1333208 h 1373081"/>
              <a:gd name="connsiteX1-275" fmla="*/ 776276 w 1160243"/>
              <a:gd name="connsiteY1-276" fmla="*/ 0 h 1373081"/>
              <a:gd name="connsiteX2-277" fmla="*/ 1160243 w 1160243"/>
              <a:gd name="connsiteY2-278" fmla="*/ 0 h 1373081"/>
              <a:gd name="connsiteX3-279" fmla="*/ 497473 w 1160243"/>
              <a:gd name="connsiteY3-280" fmla="*/ 1132389 h 1373081"/>
              <a:gd name="connsiteX4-281" fmla="*/ 271123 w 1160243"/>
              <a:gd name="connsiteY4-282" fmla="*/ 1361464 h 1373081"/>
              <a:gd name="connsiteX5-283" fmla="*/ 0 w 1160243"/>
              <a:gd name="connsiteY5-284" fmla="*/ 1333208 h 1373081"/>
              <a:gd name="connsiteX0-285" fmla="*/ 0 w 1160243"/>
              <a:gd name="connsiteY0-286" fmla="*/ 1333208 h 1373081"/>
              <a:gd name="connsiteX1-287" fmla="*/ 776276 w 1160243"/>
              <a:gd name="connsiteY1-288" fmla="*/ 0 h 1373081"/>
              <a:gd name="connsiteX2-289" fmla="*/ 1160243 w 1160243"/>
              <a:gd name="connsiteY2-290" fmla="*/ 0 h 1373081"/>
              <a:gd name="connsiteX3-291" fmla="*/ 497473 w 1160243"/>
              <a:gd name="connsiteY3-292" fmla="*/ 1132389 h 1373081"/>
              <a:gd name="connsiteX4-293" fmla="*/ 271123 w 1160243"/>
              <a:gd name="connsiteY4-294" fmla="*/ 1361464 h 1373081"/>
              <a:gd name="connsiteX5-295" fmla="*/ 0 w 1160243"/>
              <a:gd name="connsiteY5-296" fmla="*/ 1333208 h 1373081"/>
              <a:gd name="connsiteX0-297" fmla="*/ 0 w 1160243"/>
              <a:gd name="connsiteY0-298" fmla="*/ 1333208 h 1370758"/>
              <a:gd name="connsiteX1-299" fmla="*/ 776276 w 1160243"/>
              <a:gd name="connsiteY1-300" fmla="*/ 0 h 1370758"/>
              <a:gd name="connsiteX2-301" fmla="*/ 1160243 w 1160243"/>
              <a:gd name="connsiteY2-302" fmla="*/ 0 h 1370758"/>
              <a:gd name="connsiteX3-303" fmla="*/ 497473 w 1160243"/>
              <a:gd name="connsiteY3-304" fmla="*/ 1132389 h 1370758"/>
              <a:gd name="connsiteX4-305" fmla="*/ 271123 w 1160243"/>
              <a:gd name="connsiteY4-306" fmla="*/ 1361464 h 1370758"/>
              <a:gd name="connsiteX5-307" fmla="*/ 0 w 1160243"/>
              <a:gd name="connsiteY5-308" fmla="*/ 1333208 h 1370758"/>
              <a:gd name="connsiteX0-309" fmla="*/ 0 w 1160243"/>
              <a:gd name="connsiteY0-310" fmla="*/ 1333208 h 1370758"/>
              <a:gd name="connsiteX1-311" fmla="*/ 776276 w 1160243"/>
              <a:gd name="connsiteY1-312" fmla="*/ 0 h 1370758"/>
              <a:gd name="connsiteX2-313" fmla="*/ 1160243 w 1160243"/>
              <a:gd name="connsiteY2-314" fmla="*/ 0 h 1370758"/>
              <a:gd name="connsiteX3-315" fmla="*/ 497473 w 1160243"/>
              <a:gd name="connsiteY3-316" fmla="*/ 1132389 h 1370758"/>
              <a:gd name="connsiteX4-317" fmla="*/ 271123 w 1160243"/>
              <a:gd name="connsiteY4-318" fmla="*/ 1361464 h 1370758"/>
              <a:gd name="connsiteX5-319" fmla="*/ 0 w 1160243"/>
              <a:gd name="connsiteY5-320" fmla="*/ 1333208 h 1370758"/>
              <a:gd name="connsiteX0-321" fmla="*/ 0 w 1160243"/>
              <a:gd name="connsiteY0-322" fmla="*/ 1333208 h 1369700"/>
              <a:gd name="connsiteX1-323" fmla="*/ 776276 w 1160243"/>
              <a:gd name="connsiteY1-324" fmla="*/ 0 h 1369700"/>
              <a:gd name="connsiteX2-325" fmla="*/ 1160243 w 1160243"/>
              <a:gd name="connsiteY2-326" fmla="*/ 0 h 1369700"/>
              <a:gd name="connsiteX3-327" fmla="*/ 497473 w 1160243"/>
              <a:gd name="connsiteY3-328" fmla="*/ 1132389 h 1369700"/>
              <a:gd name="connsiteX4-329" fmla="*/ 271123 w 1160243"/>
              <a:gd name="connsiteY4-330" fmla="*/ 1361464 h 1369700"/>
              <a:gd name="connsiteX5-331" fmla="*/ 0 w 1160243"/>
              <a:gd name="connsiteY5-332" fmla="*/ 1333208 h 1369700"/>
              <a:gd name="connsiteX0-333" fmla="*/ 0 w 1160243"/>
              <a:gd name="connsiteY0-334" fmla="*/ 1333208 h 1367927"/>
              <a:gd name="connsiteX1-335" fmla="*/ 776276 w 1160243"/>
              <a:gd name="connsiteY1-336" fmla="*/ 0 h 1367927"/>
              <a:gd name="connsiteX2-337" fmla="*/ 1160243 w 1160243"/>
              <a:gd name="connsiteY2-338" fmla="*/ 0 h 1367927"/>
              <a:gd name="connsiteX3-339" fmla="*/ 497473 w 1160243"/>
              <a:gd name="connsiteY3-340" fmla="*/ 1132389 h 1367927"/>
              <a:gd name="connsiteX4-341" fmla="*/ 271123 w 1160243"/>
              <a:gd name="connsiteY4-342" fmla="*/ 1361464 h 1367927"/>
              <a:gd name="connsiteX5-343" fmla="*/ 0 w 1160243"/>
              <a:gd name="connsiteY5-344" fmla="*/ 1333208 h 1367927"/>
              <a:gd name="connsiteX0-345" fmla="*/ 0 w 1174530"/>
              <a:gd name="connsiteY0-346" fmla="*/ 1328445 h 1373982"/>
              <a:gd name="connsiteX1-347" fmla="*/ 790563 w 1174530"/>
              <a:gd name="connsiteY1-348" fmla="*/ 0 h 1373982"/>
              <a:gd name="connsiteX2-349" fmla="*/ 1174530 w 1174530"/>
              <a:gd name="connsiteY2-350" fmla="*/ 0 h 1373982"/>
              <a:gd name="connsiteX3-351" fmla="*/ 511760 w 1174530"/>
              <a:gd name="connsiteY3-352" fmla="*/ 1132389 h 1373982"/>
              <a:gd name="connsiteX4-353" fmla="*/ 285410 w 1174530"/>
              <a:gd name="connsiteY4-354" fmla="*/ 1361464 h 1373982"/>
              <a:gd name="connsiteX5-355" fmla="*/ 0 w 1174530"/>
              <a:gd name="connsiteY5-356" fmla="*/ 1328445 h 1373982"/>
              <a:gd name="connsiteX0-357" fmla="*/ 0 w 1174530"/>
              <a:gd name="connsiteY0-358" fmla="*/ 1328445 h 1374791"/>
              <a:gd name="connsiteX1-359" fmla="*/ 790563 w 1174530"/>
              <a:gd name="connsiteY1-360" fmla="*/ 0 h 1374791"/>
              <a:gd name="connsiteX2-361" fmla="*/ 1174530 w 1174530"/>
              <a:gd name="connsiteY2-362" fmla="*/ 0 h 1374791"/>
              <a:gd name="connsiteX3-363" fmla="*/ 511760 w 1174530"/>
              <a:gd name="connsiteY3-364" fmla="*/ 1132389 h 1374791"/>
              <a:gd name="connsiteX4-365" fmla="*/ 285410 w 1174530"/>
              <a:gd name="connsiteY4-366" fmla="*/ 1361464 h 1374791"/>
              <a:gd name="connsiteX5-367" fmla="*/ 0 w 1174530"/>
              <a:gd name="connsiteY5-368" fmla="*/ 1328445 h 1374791"/>
              <a:gd name="connsiteX0-369" fmla="*/ 0 w 1187230"/>
              <a:gd name="connsiteY0-370" fmla="*/ 1328445 h 1374791"/>
              <a:gd name="connsiteX1-371" fmla="*/ 803263 w 1187230"/>
              <a:gd name="connsiteY1-372" fmla="*/ 0 h 1374791"/>
              <a:gd name="connsiteX2-373" fmla="*/ 1187230 w 1187230"/>
              <a:gd name="connsiteY2-374" fmla="*/ 0 h 1374791"/>
              <a:gd name="connsiteX3-375" fmla="*/ 524460 w 1187230"/>
              <a:gd name="connsiteY3-376" fmla="*/ 1132389 h 1374791"/>
              <a:gd name="connsiteX4-377" fmla="*/ 298110 w 1187230"/>
              <a:gd name="connsiteY4-378" fmla="*/ 1361464 h 1374791"/>
              <a:gd name="connsiteX5-379" fmla="*/ 0 w 1187230"/>
              <a:gd name="connsiteY5-380" fmla="*/ 1328445 h 1374791"/>
              <a:gd name="connsiteX0-381" fmla="*/ 0 w 1187230"/>
              <a:gd name="connsiteY0-382" fmla="*/ 1328445 h 1374791"/>
              <a:gd name="connsiteX1-383" fmla="*/ 803263 w 1187230"/>
              <a:gd name="connsiteY1-384" fmla="*/ 0 h 1374791"/>
              <a:gd name="connsiteX2-385" fmla="*/ 1187230 w 1187230"/>
              <a:gd name="connsiteY2-386" fmla="*/ 0 h 1374791"/>
              <a:gd name="connsiteX3-387" fmla="*/ 524460 w 1187230"/>
              <a:gd name="connsiteY3-388" fmla="*/ 1132389 h 1374791"/>
              <a:gd name="connsiteX4-389" fmla="*/ 298110 w 1187230"/>
              <a:gd name="connsiteY4-390" fmla="*/ 1361464 h 1374791"/>
              <a:gd name="connsiteX5-391" fmla="*/ 0 w 1187230"/>
              <a:gd name="connsiteY5-392" fmla="*/ 1328445 h 1374791"/>
              <a:gd name="connsiteX0-393" fmla="*/ 0 w 1187230"/>
              <a:gd name="connsiteY0-394" fmla="*/ 1328445 h 1373748"/>
              <a:gd name="connsiteX1-395" fmla="*/ 803263 w 1187230"/>
              <a:gd name="connsiteY1-396" fmla="*/ 0 h 1373748"/>
              <a:gd name="connsiteX2-397" fmla="*/ 1187230 w 1187230"/>
              <a:gd name="connsiteY2-398" fmla="*/ 0 h 1373748"/>
              <a:gd name="connsiteX3-399" fmla="*/ 524460 w 1187230"/>
              <a:gd name="connsiteY3-400" fmla="*/ 1132389 h 1373748"/>
              <a:gd name="connsiteX4-401" fmla="*/ 298110 w 1187230"/>
              <a:gd name="connsiteY4-402" fmla="*/ 1361464 h 1373748"/>
              <a:gd name="connsiteX5-403" fmla="*/ 0 w 1187230"/>
              <a:gd name="connsiteY5-404" fmla="*/ 1328445 h 1373748"/>
              <a:gd name="connsiteX0-405" fmla="*/ 0 w 1187230"/>
              <a:gd name="connsiteY0-406" fmla="*/ 1328445 h 1374791"/>
              <a:gd name="connsiteX1-407" fmla="*/ 803263 w 1187230"/>
              <a:gd name="connsiteY1-408" fmla="*/ 0 h 1374791"/>
              <a:gd name="connsiteX2-409" fmla="*/ 1187230 w 1187230"/>
              <a:gd name="connsiteY2-410" fmla="*/ 0 h 1374791"/>
              <a:gd name="connsiteX3-411" fmla="*/ 512553 w 1187230"/>
              <a:gd name="connsiteY3-412" fmla="*/ 1132389 h 1374791"/>
              <a:gd name="connsiteX4-413" fmla="*/ 298110 w 1187230"/>
              <a:gd name="connsiteY4-414" fmla="*/ 1361464 h 1374791"/>
              <a:gd name="connsiteX5-415" fmla="*/ 0 w 1187230"/>
              <a:gd name="connsiteY5-416" fmla="*/ 1328445 h 1374791"/>
              <a:gd name="connsiteX0-417" fmla="*/ 0 w 1187230"/>
              <a:gd name="connsiteY0-418" fmla="*/ 1328445 h 1374791"/>
              <a:gd name="connsiteX1-419" fmla="*/ 803263 w 1187230"/>
              <a:gd name="connsiteY1-420" fmla="*/ 0 h 1374791"/>
              <a:gd name="connsiteX2-421" fmla="*/ 1187230 w 1187230"/>
              <a:gd name="connsiteY2-422" fmla="*/ 0 h 1374791"/>
              <a:gd name="connsiteX3-423" fmla="*/ 512553 w 1187230"/>
              <a:gd name="connsiteY3-424" fmla="*/ 1132389 h 1374791"/>
              <a:gd name="connsiteX4-425" fmla="*/ 298110 w 1187230"/>
              <a:gd name="connsiteY4-426" fmla="*/ 1361464 h 1374791"/>
              <a:gd name="connsiteX5-427" fmla="*/ 0 w 1187230"/>
              <a:gd name="connsiteY5-428" fmla="*/ 1328445 h 1374791"/>
              <a:gd name="connsiteX0-429" fmla="*/ 0 w 1187230"/>
              <a:gd name="connsiteY0-430" fmla="*/ 1328445 h 1374791"/>
              <a:gd name="connsiteX1-431" fmla="*/ 803263 w 1187230"/>
              <a:gd name="connsiteY1-432" fmla="*/ 0 h 1374791"/>
              <a:gd name="connsiteX2-433" fmla="*/ 1187230 w 1187230"/>
              <a:gd name="connsiteY2-434" fmla="*/ 0 h 1374791"/>
              <a:gd name="connsiteX3-435" fmla="*/ 512553 w 1187230"/>
              <a:gd name="connsiteY3-436" fmla="*/ 1132389 h 1374791"/>
              <a:gd name="connsiteX4-437" fmla="*/ 298110 w 1187230"/>
              <a:gd name="connsiteY4-438" fmla="*/ 1361464 h 1374791"/>
              <a:gd name="connsiteX5-439" fmla="*/ 0 w 1187230"/>
              <a:gd name="connsiteY5-440" fmla="*/ 1328445 h 1374791"/>
              <a:gd name="connsiteX0-441" fmla="*/ 0 w 1187230"/>
              <a:gd name="connsiteY0-442" fmla="*/ 1328445 h 1374791"/>
              <a:gd name="connsiteX1-443" fmla="*/ 803263 w 1187230"/>
              <a:gd name="connsiteY1-444" fmla="*/ 0 h 1374791"/>
              <a:gd name="connsiteX2-445" fmla="*/ 1187230 w 1187230"/>
              <a:gd name="connsiteY2-446" fmla="*/ 0 h 1374791"/>
              <a:gd name="connsiteX3-447" fmla="*/ 512553 w 1187230"/>
              <a:gd name="connsiteY3-448" fmla="*/ 1132389 h 1374791"/>
              <a:gd name="connsiteX4-449" fmla="*/ 298110 w 1187230"/>
              <a:gd name="connsiteY4-450" fmla="*/ 1361464 h 1374791"/>
              <a:gd name="connsiteX5-451" fmla="*/ 0 w 1187230"/>
              <a:gd name="connsiteY5-452" fmla="*/ 1328445 h 1374791"/>
              <a:gd name="connsiteX0-453" fmla="*/ 0 w 1187230"/>
              <a:gd name="connsiteY0-454" fmla="*/ 1328445 h 1376647"/>
              <a:gd name="connsiteX1-455" fmla="*/ 803263 w 1187230"/>
              <a:gd name="connsiteY1-456" fmla="*/ 0 h 1376647"/>
              <a:gd name="connsiteX2-457" fmla="*/ 1187230 w 1187230"/>
              <a:gd name="connsiteY2-458" fmla="*/ 0 h 1376647"/>
              <a:gd name="connsiteX3-459" fmla="*/ 512553 w 1187230"/>
              <a:gd name="connsiteY3-460" fmla="*/ 1132389 h 1376647"/>
              <a:gd name="connsiteX4-461" fmla="*/ 298110 w 1187230"/>
              <a:gd name="connsiteY4-462" fmla="*/ 1361464 h 1376647"/>
              <a:gd name="connsiteX5-463" fmla="*/ 0 w 1187230"/>
              <a:gd name="connsiteY5-464" fmla="*/ 1328445 h 1376647"/>
              <a:gd name="connsiteX0-465" fmla="*/ 0 w 1187230"/>
              <a:gd name="connsiteY0-466" fmla="*/ 1328445 h 1337311"/>
              <a:gd name="connsiteX1-467" fmla="*/ 803263 w 1187230"/>
              <a:gd name="connsiteY1-468" fmla="*/ 0 h 1337311"/>
              <a:gd name="connsiteX2-469" fmla="*/ 1187230 w 1187230"/>
              <a:gd name="connsiteY2-470" fmla="*/ 0 h 1337311"/>
              <a:gd name="connsiteX3-471" fmla="*/ 512553 w 1187230"/>
              <a:gd name="connsiteY3-472" fmla="*/ 1132389 h 1337311"/>
              <a:gd name="connsiteX4-473" fmla="*/ 361610 w 1187230"/>
              <a:gd name="connsiteY4-474" fmla="*/ 1221764 h 1337311"/>
              <a:gd name="connsiteX5-475" fmla="*/ 0 w 1187230"/>
              <a:gd name="connsiteY5-476" fmla="*/ 1328445 h 1337311"/>
              <a:gd name="connsiteX0-477" fmla="*/ 0 w 1187230"/>
              <a:gd name="connsiteY0-478" fmla="*/ 1328445 h 1342691"/>
              <a:gd name="connsiteX1-479" fmla="*/ 803263 w 1187230"/>
              <a:gd name="connsiteY1-480" fmla="*/ 0 h 1342691"/>
              <a:gd name="connsiteX2-481" fmla="*/ 1187230 w 1187230"/>
              <a:gd name="connsiteY2-482" fmla="*/ 0 h 1342691"/>
              <a:gd name="connsiteX3-483" fmla="*/ 734803 w 1187230"/>
              <a:gd name="connsiteY3-484" fmla="*/ 757739 h 1342691"/>
              <a:gd name="connsiteX4-485" fmla="*/ 361610 w 1187230"/>
              <a:gd name="connsiteY4-486" fmla="*/ 1221764 h 1342691"/>
              <a:gd name="connsiteX5-487" fmla="*/ 0 w 1187230"/>
              <a:gd name="connsiteY5-488" fmla="*/ 1328445 h 1342691"/>
              <a:gd name="connsiteX0-489" fmla="*/ 0 w 1187230"/>
              <a:gd name="connsiteY0-490" fmla="*/ 1328445 h 1345834"/>
              <a:gd name="connsiteX1-491" fmla="*/ 803263 w 1187230"/>
              <a:gd name="connsiteY1-492" fmla="*/ 0 h 1345834"/>
              <a:gd name="connsiteX2-493" fmla="*/ 1187230 w 1187230"/>
              <a:gd name="connsiteY2-494" fmla="*/ 0 h 1345834"/>
              <a:gd name="connsiteX3-495" fmla="*/ 734803 w 1187230"/>
              <a:gd name="connsiteY3-496" fmla="*/ 757739 h 1345834"/>
              <a:gd name="connsiteX4-497" fmla="*/ 361610 w 1187230"/>
              <a:gd name="connsiteY4-498" fmla="*/ 1240814 h 1345834"/>
              <a:gd name="connsiteX5-499" fmla="*/ 0 w 1187230"/>
              <a:gd name="connsiteY5-500" fmla="*/ 1328445 h 1345834"/>
              <a:gd name="connsiteX0-501" fmla="*/ 0 w 1314975"/>
              <a:gd name="connsiteY0-502" fmla="*/ 1276058 h 1306856"/>
              <a:gd name="connsiteX1-503" fmla="*/ 931008 w 1314975"/>
              <a:gd name="connsiteY1-504" fmla="*/ 0 h 1306856"/>
              <a:gd name="connsiteX2-505" fmla="*/ 1314975 w 1314975"/>
              <a:gd name="connsiteY2-506" fmla="*/ 0 h 1306856"/>
              <a:gd name="connsiteX3-507" fmla="*/ 862548 w 1314975"/>
              <a:gd name="connsiteY3-508" fmla="*/ 757739 h 1306856"/>
              <a:gd name="connsiteX4-509" fmla="*/ 489355 w 1314975"/>
              <a:gd name="connsiteY4-510" fmla="*/ 1240814 h 1306856"/>
              <a:gd name="connsiteX5-511" fmla="*/ 0 w 1314975"/>
              <a:gd name="connsiteY5-512" fmla="*/ 1276058 h 1306856"/>
              <a:gd name="connsiteX0-513" fmla="*/ 0 w 1314975"/>
              <a:gd name="connsiteY0-514" fmla="*/ 1276058 h 1289561"/>
              <a:gd name="connsiteX1-515" fmla="*/ 931008 w 1314975"/>
              <a:gd name="connsiteY1-516" fmla="*/ 0 h 1289561"/>
              <a:gd name="connsiteX2-517" fmla="*/ 1314975 w 1314975"/>
              <a:gd name="connsiteY2-518" fmla="*/ 0 h 1289561"/>
              <a:gd name="connsiteX3-519" fmla="*/ 862548 w 1314975"/>
              <a:gd name="connsiteY3-520" fmla="*/ 757739 h 1289561"/>
              <a:gd name="connsiteX4-521" fmla="*/ 469031 w 1314975"/>
              <a:gd name="connsiteY4-522" fmla="*/ 1171758 h 1289561"/>
              <a:gd name="connsiteX5-523" fmla="*/ 0 w 1314975"/>
              <a:gd name="connsiteY5-524" fmla="*/ 1276058 h 1289561"/>
              <a:gd name="connsiteX0-525" fmla="*/ 0 w 1314975"/>
              <a:gd name="connsiteY0-526" fmla="*/ 1276058 h 1287457"/>
              <a:gd name="connsiteX1-527" fmla="*/ 931008 w 1314975"/>
              <a:gd name="connsiteY1-528" fmla="*/ 0 h 1287457"/>
              <a:gd name="connsiteX2-529" fmla="*/ 1314975 w 1314975"/>
              <a:gd name="connsiteY2-530" fmla="*/ 0 h 1287457"/>
              <a:gd name="connsiteX3-531" fmla="*/ 711576 w 1314975"/>
              <a:gd name="connsiteY3-532" fmla="*/ 881564 h 1287457"/>
              <a:gd name="connsiteX4-533" fmla="*/ 469031 w 1314975"/>
              <a:gd name="connsiteY4-534" fmla="*/ 1171758 h 1287457"/>
              <a:gd name="connsiteX5-535" fmla="*/ 0 w 1314975"/>
              <a:gd name="connsiteY5-536" fmla="*/ 1276058 h 1287457"/>
              <a:gd name="connsiteX0-537" fmla="*/ 0 w 1314975"/>
              <a:gd name="connsiteY0-538" fmla="*/ 1276058 h 1287457"/>
              <a:gd name="connsiteX1-539" fmla="*/ 931008 w 1314975"/>
              <a:gd name="connsiteY1-540" fmla="*/ 0 h 1287457"/>
              <a:gd name="connsiteX2-541" fmla="*/ 1314975 w 1314975"/>
              <a:gd name="connsiteY2-542" fmla="*/ 0 h 1287457"/>
              <a:gd name="connsiteX3-543" fmla="*/ 697060 w 1314975"/>
              <a:gd name="connsiteY3-544" fmla="*/ 881564 h 1287457"/>
              <a:gd name="connsiteX4-545" fmla="*/ 469031 w 1314975"/>
              <a:gd name="connsiteY4-546" fmla="*/ 1171758 h 1287457"/>
              <a:gd name="connsiteX5-547" fmla="*/ 0 w 1314975"/>
              <a:gd name="connsiteY5-548" fmla="*/ 1276058 h 1287457"/>
              <a:gd name="connsiteX0-549" fmla="*/ 0 w 1314975"/>
              <a:gd name="connsiteY0-550" fmla="*/ 1276058 h 1286231"/>
              <a:gd name="connsiteX1-551" fmla="*/ 931008 w 1314975"/>
              <a:gd name="connsiteY1-552" fmla="*/ 0 h 1286231"/>
              <a:gd name="connsiteX2-553" fmla="*/ 1314975 w 1314975"/>
              <a:gd name="connsiteY2-554" fmla="*/ 0 h 1286231"/>
              <a:gd name="connsiteX3-555" fmla="*/ 697060 w 1314975"/>
              <a:gd name="connsiteY3-556" fmla="*/ 881564 h 1286231"/>
              <a:gd name="connsiteX4-557" fmla="*/ 425481 w 1314975"/>
              <a:gd name="connsiteY4-558" fmla="*/ 1157470 h 1286231"/>
              <a:gd name="connsiteX5-559" fmla="*/ 0 w 1314975"/>
              <a:gd name="connsiteY5-560" fmla="*/ 1276058 h 1286231"/>
              <a:gd name="connsiteX0-561" fmla="*/ 0 w 1314975"/>
              <a:gd name="connsiteY0-562" fmla="*/ 1276058 h 1286231"/>
              <a:gd name="connsiteX1-563" fmla="*/ 931008 w 1314975"/>
              <a:gd name="connsiteY1-564" fmla="*/ 0 h 1286231"/>
              <a:gd name="connsiteX2-565" fmla="*/ 1314975 w 1314975"/>
              <a:gd name="connsiteY2-566" fmla="*/ 0 h 1286231"/>
              <a:gd name="connsiteX3-567" fmla="*/ 697060 w 1314975"/>
              <a:gd name="connsiteY3-568" fmla="*/ 881564 h 1286231"/>
              <a:gd name="connsiteX4-569" fmla="*/ 425481 w 1314975"/>
              <a:gd name="connsiteY4-570" fmla="*/ 1157470 h 1286231"/>
              <a:gd name="connsiteX5-571" fmla="*/ 0 w 1314975"/>
              <a:gd name="connsiteY5-572" fmla="*/ 1276058 h 1286231"/>
              <a:gd name="connsiteX0-573" fmla="*/ 0 w 1314975"/>
              <a:gd name="connsiteY0-574" fmla="*/ 1276058 h 1286231"/>
              <a:gd name="connsiteX1-575" fmla="*/ 931008 w 1314975"/>
              <a:gd name="connsiteY1-576" fmla="*/ 0 h 1286231"/>
              <a:gd name="connsiteX2-577" fmla="*/ 1314975 w 1314975"/>
              <a:gd name="connsiteY2-578" fmla="*/ 0 h 1286231"/>
              <a:gd name="connsiteX3-579" fmla="*/ 697060 w 1314975"/>
              <a:gd name="connsiteY3-580" fmla="*/ 881564 h 1286231"/>
              <a:gd name="connsiteX4-581" fmla="*/ 425481 w 1314975"/>
              <a:gd name="connsiteY4-582" fmla="*/ 1157470 h 1286231"/>
              <a:gd name="connsiteX5-583" fmla="*/ 0 w 1314975"/>
              <a:gd name="connsiteY5-584" fmla="*/ 1276058 h 1286231"/>
              <a:gd name="connsiteX0-585" fmla="*/ 0 w 1314975"/>
              <a:gd name="connsiteY0-586" fmla="*/ 1276058 h 1285708"/>
              <a:gd name="connsiteX1-587" fmla="*/ 931008 w 1314975"/>
              <a:gd name="connsiteY1-588" fmla="*/ 0 h 1285708"/>
              <a:gd name="connsiteX2-589" fmla="*/ 1314975 w 1314975"/>
              <a:gd name="connsiteY2-590" fmla="*/ 0 h 1285708"/>
              <a:gd name="connsiteX3-591" fmla="*/ 697060 w 1314975"/>
              <a:gd name="connsiteY3-592" fmla="*/ 881564 h 1285708"/>
              <a:gd name="connsiteX4-593" fmla="*/ 413868 w 1314975"/>
              <a:gd name="connsiteY4-594" fmla="*/ 1150327 h 1285708"/>
              <a:gd name="connsiteX5-595" fmla="*/ 0 w 1314975"/>
              <a:gd name="connsiteY5-596" fmla="*/ 1276058 h 1285708"/>
              <a:gd name="connsiteX0-597" fmla="*/ 0 w 1314975"/>
              <a:gd name="connsiteY0-598" fmla="*/ 1276058 h 1285708"/>
              <a:gd name="connsiteX1-599" fmla="*/ 931008 w 1314975"/>
              <a:gd name="connsiteY1-600" fmla="*/ 0 h 1285708"/>
              <a:gd name="connsiteX2-601" fmla="*/ 1314975 w 1314975"/>
              <a:gd name="connsiteY2-602" fmla="*/ 0 h 1285708"/>
              <a:gd name="connsiteX3-603" fmla="*/ 697060 w 1314975"/>
              <a:gd name="connsiteY3-604" fmla="*/ 881564 h 1285708"/>
              <a:gd name="connsiteX4-605" fmla="*/ 413868 w 1314975"/>
              <a:gd name="connsiteY4-606" fmla="*/ 1150327 h 1285708"/>
              <a:gd name="connsiteX5-607" fmla="*/ 0 w 1314975"/>
              <a:gd name="connsiteY5-608" fmla="*/ 1276058 h 1285708"/>
              <a:gd name="connsiteX0-609" fmla="*/ 0 w 1314975"/>
              <a:gd name="connsiteY0-610" fmla="*/ 1276058 h 1285708"/>
              <a:gd name="connsiteX1-611" fmla="*/ 931008 w 1314975"/>
              <a:gd name="connsiteY1-612" fmla="*/ 0 h 1285708"/>
              <a:gd name="connsiteX2-613" fmla="*/ 1314975 w 1314975"/>
              <a:gd name="connsiteY2-614" fmla="*/ 0 h 1285708"/>
              <a:gd name="connsiteX3-615" fmla="*/ 697060 w 1314975"/>
              <a:gd name="connsiteY3-616" fmla="*/ 881564 h 1285708"/>
              <a:gd name="connsiteX4-617" fmla="*/ 413868 w 1314975"/>
              <a:gd name="connsiteY4-618" fmla="*/ 1150327 h 1285708"/>
              <a:gd name="connsiteX5-619" fmla="*/ 0 w 1314975"/>
              <a:gd name="connsiteY5-620" fmla="*/ 1276058 h 1285708"/>
              <a:gd name="connsiteX0-621" fmla="*/ 0 w 1314975"/>
              <a:gd name="connsiteY0-622" fmla="*/ 1276058 h 1285708"/>
              <a:gd name="connsiteX1-623" fmla="*/ 931008 w 1314975"/>
              <a:gd name="connsiteY1-624" fmla="*/ 0 h 1285708"/>
              <a:gd name="connsiteX2-625" fmla="*/ 1314975 w 1314975"/>
              <a:gd name="connsiteY2-626" fmla="*/ 0 h 1285708"/>
              <a:gd name="connsiteX3-627" fmla="*/ 697060 w 1314975"/>
              <a:gd name="connsiteY3-628" fmla="*/ 881564 h 1285708"/>
              <a:gd name="connsiteX4-629" fmla="*/ 413868 w 1314975"/>
              <a:gd name="connsiteY4-630" fmla="*/ 1150327 h 1285708"/>
              <a:gd name="connsiteX5-631" fmla="*/ 0 w 1314975"/>
              <a:gd name="connsiteY5-632" fmla="*/ 1276058 h 1285708"/>
              <a:gd name="connsiteX0-633" fmla="*/ 0 w 1314975"/>
              <a:gd name="connsiteY0-634" fmla="*/ 1276058 h 1283667"/>
              <a:gd name="connsiteX1-635" fmla="*/ 931008 w 1314975"/>
              <a:gd name="connsiteY1-636" fmla="*/ 0 h 1283667"/>
              <a:gd name="connsiteX2-637" fmla="*/ 1314975 w 1314975"/>
              <a:gd name="connsiteY2-638" fmla="*/ 0 h 1283667"/>
              <a:gd name="connsiteX3-639" fmla="*/ 453182 w 1314975"/>
              <a:gd name="connsiteY3-640" fmla="*/ 1113339 h 1283667"/>
              <a:gd name="connsiteX4-641" fmla="*/ 413868 w 1314975"/>
              <a:gd name="connsiteY4-642" fmla="*/ 1150327 h 1283667"/>
              <a:gd name="connsiteX5-643" fmla="*/ 0 w 1314975"/>
              <a:gd name="connsiteY5-644" fmla="*/ 1276058 h 1283667"/>
              <a:gd name="connsiteX0-645" fmla="*/ 0 w 1314975"/>
              <a:gd name="connsiteY0-646" fmla="*/ 1276058 h 1287450"/>
              <a:gd name="connsiteX1-647" fmla="*/ 931008 w 1314975"/>
              <a:gd name="connsiteY1-648" fmla="*/ 0 h 1287450"/>
              <a:gd name="connsiteX2-649" fmla="*/ 1314975 w 1314975"/>
              <a:gd name="connsiteY2-650" fmla="*/ 0 h 1287450"/>
              <a:gd name="connsiteX3-651" fmla="*/ 453182 w 1314975"/>
              <a:gd name="connsiteY3-652" fmla="*/ 1113339 h 1287450"/>
              <a:gd name="connsiteX4-653" fmla="*/ 351931 w 1314975"/>
              <a:gd name="connsiteY4-654" fmla="*/ 1207477 h 1287450"/>
              <a:gd name="connsiteX5-655" fmla="*/ 0 w 1314975"/>
              <a:gd name="connsiteY5-656" fmla="*/ 1276058 h 1287450"/>
              <a:gd name="connsiteX0-657" fmla="*/ 0 w 1314975"/>
              <a:gd name="connsiteY0-658" fmla="*/ 1276058 h 1287450"/>
              <a:gd name="connsiteX1-659" fmla="*/ 931008 w 1314975"/>
              <a:gd name="connsiteY1-660" fmla="*/ 0 h 1287450"/>
              <a:gd name="connsiteX2-661" fmla="*/ 1314975 w 1314975"/>
              <a:gd name="connsiteY2-662" fmla="*/ 0 h 1287450"/>
              <a:gd name="connsiteX3-663" fmla="*/ 464795 w 1314975"/>
              <a:gd name="connsiteY3-664" fmla="*/ 1113339 h 1287450"/>
              <a:gd name="connsiteX4-665" fmla="*/ 351931 w 1314975"/>
              <a:gd name="connsiteY4-666" fmla="*/ 1207477 h 1287450"/>
              <a:gd name="connsiteX5-667" fmla="*/ 0 w 1314975"/>
              <a:gd name="connsiteY5-668" fmla="*/ 1276058 h 1287450"/>
              <a:gd name="connsiteX0-669" fmla="*/ 0 w 1314975"/>
              <a:gd name="connsiteY0-670" fmla="*/ 1276058 h 1287450"/>
              <a:gd name="connsiteX1-671" fmla="*/ 931008 w 1314975"/>
              <a:gd name="connsiteY1-672" fmla="*/ 0 h 1287450"/>
              <a:gd name="connsiteX2-673" fmla="*/ 1314975 w 1314975"/>
              <a:gd name="connsiteY2-674" fmla="*/ 0 h 1287450"/>
              <a:gd name="connsiteX3-675" fmla="*/ 464795 w 1314975"/>
              <a:gd name="connsiteY3-676" fmla="*/ 1113339 h 1287450"/>
              <a:gd name="connsiteX4-677" fmla="*/ 351931 w 1314975"/>
              <a:gd name="connsiteY4-678" fmla="*/ 1207477 h 1287450"/>
              <a:gd name="connsiteX5-679" fmla="*/ 0 w 1314975"/>
              <a:gd name="connsiteY5-680" fmla="*/ 1276058 h 1287450"/>
              <a:gd name="connsiteX0-681" fmla="*/ 0 w 1314975"/>
              <a:gd name="connsiteY0-682" fmla="*/ 1276058 h 1287147"/>
              <a:gd name="connsiteX1-683" fmla="*/ 931008 w 1314975"/>
              <a:gd name="connsiteY1-684" fmla="*/ 0 h 1287147"/>
              <a:gd name="connsiteX2-685" fmla="*/ 1314975 w 1314975"/>
              <a:gd name="connsiteY2-686" fmla="*/ 0 h 1287147"/>
              <a:gd name="connsiteX3-687" fmla="*/ 464795 w 1314975"/>
              <a:gd name="connsiteY3-688" fmla="*/ 1113339 h 1287147"/>
              <a:gd name="connsiteX4-689" fmla="*/ 328704 w 1314975"/>
              <a:gd name="connsiteY4-690" fmla="*/ 1204302 h 1287147"/>
              <a:gd name="connsiteX5-691" fmla="*/ 0 w 1314975"/>
              <a:gd name="connsiteY5-692" fmla="*/ 1276058 h 1287147"/>
              <a:gd name="connsiteX0-693" fmla="*/ 0 w 1314975"/>
              <a:gd name="connsiteY0-694" fmla="*/ 1276058 h 1286878"/>
              <a:gd name="connsiteX1-695" fmla="*/ 931008 w 1314975"/>
              <a:gd name="connsiteY1-696" fmla="*/ 0 h 1286878"/>
              <a:gd name="connsiteX2-697" fmla="*/ 1314975 w 1314975"/>
              <a:gd name="connsiteY2-698" fmla="*/ 0 h 1286878"/>
              <a:gd name="connsiteX3-699" fmla="*/ 464795 w 1314975"/>
              <a:gd name="connsiteY3-700" fmla="*/ 1113339 h 1286878"/>
              <a:gd name="connsiteX4-701" fmla="*/ 328704 w 1314975"/>
              <a:gd name="connsiteY4-702" fmla="*/ 1204302 h 1286878"/>
              <a:gd name="connsiteX5-703" fmla="*/ 0 w 1314975"/>
              <a:gd name="connsiteY5-704" fmla="*/ 1276058 h 1286878"/>
              <a:gd name="connsiteX0-705" fmla="*/ 0 w 1314975"/>
              <a:gd name="connsiteY0-706" fmla="*/ 1276058 h 1286878"/>
              <a:gd name="connsiteX1-707" fmla="*/ 931008 w 1314975"/>
              <a:gd name="connsiteY1-708" fmla="*/ 0 h 1286878"/>
              <a:gd name="connsiteX2-709" fmla="*/ 1314975 w 1314975"/>
              <a:gd name="connsiteY2-710" fmla="*/ 0 h 1286878"/>
              <a:gd name="connsiteX3-711" fmla="*/ 464795 w 1314975"/>
              <a:gd name="connsiteY3-712" fmla="*/ 1113339 h 1286878"/>
              <a:gd name="connsiteX4-713" fmla="*/ 328704 w 1314975"/>
              <a:gd name="connsiteY4-714" fmla="*/ 1204302 h 1286878"/>
              <a:gd name="connsiteX5-715" fmla="*/ 0 w 1314975"/>
              <a:gd name="connsiteY5-716" fmla="*/ 1276058 h 1286878"/>
              <a:gd name="connsiteX0-717" fmla="*/ 0 w 1314975"/>
              <a:gd name="connsiteY0-718" fmla="*/ 1276058 h 1289282"/>
              <a:gd name="connsiteX1-719" fmla="*/ 931008 w 1314975"/>
              <a:gd name="connsiteY1-720" fmla="*/ 0 h 1289282"/>
              <a:gd name="connsiteX2-721" fmla="*/ 1314975 w 1314975"/>
              <a:gd name="connsiteY2-722" fmla="*/ 0 h 1289282"/>
              <a:gd name="connsiteX3-723" fmla="*/ 464795 w 1314975"/>
              <a:gd name="connsiteY3-724" fmla="*/ 1113339 h 1289282"/>
              <a:gd name="connsiteX4-725" fmla="*/ 320962 w 1314975"/>
              <a:gd name="connsiteY4-726" fmla="*/ 1226527 h 1289282"/>
              <a:gd name="connsiteX5-727" fmla="*/ 0 w 1314975"/>
              <a:gd name="connsiteY5-728" fmla="*/ 1276058 h 1289282"/>
              <a:gd name="connsiteX0-729" fmla="*/ 0 w 1314975"/>
              <a:gd name="connsiteY0-730" fmla="*/ 1276058 h 1289282"/>
              <a:gd name="connsiteX1-731" fmla="*/ 931008 w 1314975"/>
              <a:gd name="connsiteY1-732" fmla="*/ 0 h 1289282"/>
              <a:gd name="connsiteX2-733" fmla="*/ 1314975 w 1314975"/>
              <a:gd name="connsiteY2-734" fmla="*/ 0 h 1289282"/>
              <a:gd name="connsiteX3-735" fmla="*/ 464795 w 1314975"/>
              <a:gd name="connsiteY3-736" fmla="*/ 1113339 h 1289282"/>
              <a:gd name="connsiteX4-737" fmla="*/ 320962 w 1314975"/>
              <a:gd name="connsiteY4-738" fmla="*/ 1226527 h 1289282"/>
              <a:gd name="connsiteX5-739" fmla="*/ 0 w 1314975"/>
              <a:gd name="connsiteY5-740" fmla="*/ 1276058 h 1289282"/>
              <a:gd name="connsiteX0-741" fmla="*/ 0 w 1314975"/>
              <a:gd name="connsiteY0-742" fmla="*/ 1276058 h 1289282"/>
              <a:gd name="connsiteX1-743" fmla="*/ 931008 w 1314975"/>
              <a:gd name="connsiteY1-744" fmla="*/ 0 h 1289282"/>
              <a:gd name="connsiteX2-745" fmla="*/ 1314975 w 1314975"/>
              <a:gd name="connsiteY2-746" fmla="*/ 0 h 1289282"/>
              <a:gd name="connsiteX3-747" fmla="*/ 464795 w 1314975"/>
              <a:gd name="connsiteY3-748" fmla="*/ 1113339 h 1289282"/>
              <a:gd name="connsiteX4-749" fmla="*/ 313220 w 1314975"/>
              <a:gd name="connsiteY4-750" fmla="*/ 1226527 h 1289282"/>
              <a:gd name="connsiteX5-751" fmla="*/ 0 w 1314975"/>
              <a:gd name="connsiteY5-752" fmla="*/ 1276058 h 1289282"/>
              <a:gd name="connsiteX0-753" fmla="*/ 0 w 1314975"/>
              <a:gd name="connsiteY0-754" fmla="*/ 1276058 h 1289282"/>
              <a:gd name="connsiteX1-755" fmla="*/ 931008 w 1314975"/>
              <a:gd name="connsiteY1-756" fmla="*/ 0 h 1289282"/>
              <a:gd name="connsiteX2-757" fmla="*/ 1314975 w 1314975"/>
              <a:gd name="connsiteY2-758" fmla="*/ 0 h 1289282"/>
              <a:gd name="connsiteX3-759" fmla="*/ 464795 w 1314975"/>
              <a:gd name="connsiteY3-760" fmla="*/ 1113339 h 1289282"/>
              <a:gd name="connsiteX4-761" fmla="*/ 313220 w 1314975"/>
              <a:gd name="connsiteY4-762" fmla="*/ 1226527 h 1289282"/>
              <a:gd name="connsiteX5-763" fmla="*/ 0 w 1314975"/>
              <a:gd name="connsiteY5-764" fmla="*/ 1276058 h 1289282"/>
              <a:gd name="connsiteX0-765" fmla="*/ 0 w 1314975"/>
              <a:gd name="connsiteY0-766" fmla="*/ 1276058 h 1289282"/>
              <a:gd name="connsiteX1-767" fmla="*/ 931008 w 1314975"/>
              <a:gd name="connsiteY1-768" fmla="*/ 0 h 1289282"/>
              <a:gd name="connsiteX2-769" fmla="*/ 1314975 w 1314975"/>
              <a:gd name="connsiteY2-770" fmla="*/ 0 h 1289282"/>
              <a:gd name="connsiteX3-771" fmla="*/ 464795 w 1314975"/>
              <a:gd name="connsiteY3-772" fmla="*/ 1113339 h 1289282"/>
              <a:gd name="connsiteX4-773" fmla="*/ 313220 w 1314975"/>
              <a:gd name="connsiteY4-774" fmla="*/ 1226527 h 1289282"/>
              <a:gd name="connsiteX5-775" fmla="*/ 0 w 1314975"/>
              <a:gd name="connsiteY5-776" fmla="*/ 1276058 h 1289282"/>
              <a:gd name="connsiteX0-777" fmla="*/ 0 w 1314975"/>
              <a:gd name="connsiteY0-778" fmla="*/ 1276058 h 1289282"/>
              <a:gd name="connsiteX1-779" fmla="*/ 931008 w 1314975"/>
              <a:gd name="connsiteY1-780" fmla="*/ 0 h 1289282"/>
              <a:gd name="connsiteX2-781" fmla="*/ 1314975 w 1314975"/>
              <a:gd name="connsiteY2-782" fmla="*/ 0 h 1289282"/>
              <a:gd name="connsiteX3-783" fmla="*/ 464795 w 1314975"/>
              <a:gd name="connsiteY3-784" fmla="*/ 1113339 h 1289282"/>
              <a:gd name="connsiteX4-785" fmla="*/ 313220 w 1314975"/>
              <a:gd name="connsiteY4-786" fmla="*/ 1226527 h 1289282"/>
              <a:gd name="connsiteX5-787" fmla="*/ 0 w 1314975"/>
              <a:gd name="connsiteY5-788" fmla="*/ 1276058 h 1289282"/>
              <a:gd name="connsiteX0-789" fmla="*/ 0 w 1314975"/>
              <a:gd name="connsiteY0-790" fmla="*/ 1276058 h 1290656"/>
              <a:gd name="connsiteX1-791" fmla="*/ 931008 w 1314975"/>
              <a:gd name="connsiteY1-792" fmla="*/ 0 h 1290656"/>
              <a:gd name="connsiteX2-793" fmla="*/ 1314975 w 1314975"/>
              <a:gd name="connsiteY2-794" fmla="*/ 0 h 1290656"/>
              <a:gd name="connsiteX3-795" fmla="*/ 464795 w 1314975"/>
              <a:gd name="connsiteY3-796" fmla="*/ 1113339 h 1290656"/>
              <a:gd name="connsiteX4-797" fmla="*/ 289994 w 1314975"/>
              <a:gd name="connsiteY4-798" fmla="*/ 1236052 h 1290656"/>
              <a:gd name="connsiteX5-799" fmla="*/ 0 w 1314975"/>
              <a:gd name="connsiteY5-800" fmla="*/ 1276058 h 1290656"/>
              <a:gd name="connsiteX0-801" fmla="*/ 0 w 1314975"/>
              <a:gd name="connsiteY0-802" fmla="*/ 1276058 h 1290656"/>
              <a:gd name="connsiteX1-803" fmla="*/ 931008 w 1314975"/>
              <a:gd name="connsiteY1-804" fmla="*/ 0 h 1290656"/>
              <a:gd name="connsiteX2-805" fmla="*/ 1314975 w 1314975"/>
              <a:gd name="connsiteY2-806" fmla="*/ 0 h 1290656"/>
              <a:gd name="connsiteX3-807" fmla="*/ 464795 w 1314975"/>
              <a:gd name="connsiteY3-808" fmla="*/ 1113339 h 1290656"/>
              <a:gd name="connsiteX4-809" fmla="*/ 289994 w 1314975"/>
              <a:gd name="connsiteY4-810" fmla="*/ 1236052 h 1290656"/>
              <a:gd name="connsiteX5-811" fmla="*/ 0 w 1314975"/>
              <a:gd name="connsiteY5-812" fmla="*/ 1276058 h 1290656"/>
              <a:gd name="connsiteX0-813" fmla="*/ 0 w 1314975"/>
              <a:gd name="connsiteY0-814" fmla="*/ 1276058 h 1290656"/>
              <a:gd name="connsiteX1-815" fmla="*/ 931008 w 1314975"/>
              <a:gd name="connsiteY1-816" fmla="*/ 0 h 1290656"/>
              <a:gd name="connsiteX2-817" fmla="*/ 1314975 w 1314975"/>
              <a:gd name="connsiteY2-818" fmla="*/ 0 h 1290656"/>
              <a:gd name="connsiteX3-819" fmla="*/ 464795 w 1314975"/>
              <a:gd name="connsiteY3-820" fmla="*/ 1113339 h 1290656"/>
              <a:gd name="connsiteX4-821" fmla="*/ 289994 w 1314975"/>
              <a:gd name="connsiteY4-822" fmla="*/ 1236052 h 1290656"/>
              <a:gd name="connsiteX5-823" fmla="*/ 0 w 1314975"/>
              <a:gd name="connsiteY5-824" fmla="*/ 1276058 h 1290656"/>
              <a:gd name="connsiteX0-825" fmla="*/ 0 w 1314975"/>
              <a:gd name="connsiteY0-826" fmla="*/ 1276058 h 1291176"/>
              <a:gd name="connsiteX1-827" fmla="*/ 931008 w 1314975"/>
              <a:gd name="connsiteY1-828" fmla="*/ 0 h 1291176"/>
              <a:gd name="connsiteX2-829" fmla="*/ 1314975 w 1314975"/>
              <a:gd name="connsiteY2-830" fmla="*/ 0 h 1291176"/>
              <a:gd name="connsiteX3-831" fmla="*/ 464795 w 1314975"/>
              <a:gd name="connsiteY3-832" fmla="*/ 1113339 h 1291176"/>
              <a:gd name="connsiteX4-833" fmla="*/ 282252 w 1314975"/>
              <a:gd name="connsiteY4-834" fmla="*/ 1239227 h 1291176"/>
              <a:gd name="connsiteX5-835" fmla="*/ 0 w 1314975"/>
              <a:gd name="connsiteY5-836" fmla="*/ 1276058 h 1291176"/>
              <a:gd name="connsiteX0-837" fmla="*/ 0 w 1276264"/>
              <a:gd name="connsiteY0-838" fmla="*/ 1276058 h 1291176"/>
              <a:gd name="connsiteX1-839" fmla="*/ 931008 w 1276264"/>
              <a:gd name="connsiteY1-840" fmla="*/ 0 h 1291176"/>
              <a:gd name="connsiteX2-841" fmla="*/ 1276264 w 1276264"/>
              <a:gd name="connsiteY2-842" fmla="*/ 3175 h 1291176"/>
              <a:gd name="connsiteX3-843" fmla="*/ 464795 w 1276264"/>
              <a:gd name="connsiteY3-844" fmla="*/ 1113339 h 1291176"/>
              <a:gd name="connsiteX4-845" fmla="*/ 282252 w 1276264"/>
              <a:gd name="connsiteY4-846" fmla="*/ 1239227 h 1291176"/>
              <a:gd name="connsiteX5-847" fmla="*/ 0 w 1276264"/>
              <a:gd name="connsiteY5-848" fmla="*/ 1276058 h 1291176"/>
              <a:gd name="connsiteX0-849" fmla="*/ 0 w 1276264"/>
              <a:gd name="connsiteY0-850" fmla="*/ 1276058 h 1291176"/>
              <a:gd name="connsiteX1-851" fmla="*/ 931008 w 1276264"/>
              <a:gd name="connsiteY1-852" fmla="*/ 0 h 1291176"/>
              <a:gd name="connsiteX2-853" fmla="*/ 1276264 w 1276264"/>
              <a:gd name="connsiteY2-854" fmla="*/ 3175 h 1291176"/>
              <a:gd name="connsiteX3-855" fmla="*/ 464795 w 1276264"/>
              <a:gd name="connsiteY3-856" fmla="*/ 1113339 h 1291176"/>
              <a:gd name="connsiteX4-857" fmla="*/ 282252 w 1276264"/>
              <a:gd name="connsiteY4-858" fmla="*/ 1239227 h 1291176"/>
              <a:gd name="connsiteX5-859" fmla="*/ 0 w 1276264"/>
              <a:gd name="connsiteY5-860" fmla="*/ 1276058 h 1291176"/>
              <a:gd name="connsiteX0-861" fmla="*/ 0 w 1276264"/>
              <a:gd name="connsiteY0-862" fmla="*/ 1276058 h 1289282"/>
              <a:gd name="connsiteX1-863" fmla="*/ 931008 w 1276264"/>
              <a:gd name="connsiteY1-864" fmla="*/ 0 h 1289282"/>
              <a:gd name="connsiteX2-865" fmla="*/ 1276264 w 1276264"/>
              <a:gd name="connsiteY2-866" fmla="*/ 3175 h 1289282"/>
              <a:gd name="connsiteX3-867" fmla="*/ 464795 w 1276264"/>
              <a:gd name="connsiteY3-868" fmla="*/ 1113339 h 1289282"/>
              <a:gd name="connsiteX4-869" fmla="*/ 317091 w 1276264"/>
              <a:gd name="connsiteY4-870" fmla="*/ 1226527 h 1289282"/>
              <a:gd name="connsiteX5-871" fmla="*/ 0 w 1276264"/>
              <a:gd name="connsiteY5-872" fmla="*/ 1276058 h 1289282"/>
              <a:gd name="connsiteX0-873" fmla="*/ 0 w 1276264"/>
              <a:gd name="connsiteY0-874" fmla="*/ 1276058 h 1289282"/>
              <a:gd name="connsiteX1-875" fmla="*/ 931008 w 1276264"/>
              <a:gd name="connsiteY1-876" fmla="*/ 0 h 1289282"/>
              <a:gd name="connsiteX2-877" fmla="*/ 1276264 w 1276264"/>
              <a:gd name="connsiteY2-878" fmla="*/ 3175 h 1289282"/>
              <a:gd name="connsiteX3-879" fmla="*/ 464795 w 1276264"/>
              <a:gd name="connsiteY3-880" fmla="*/ 1113339 h 1289282"/>
              <a:gd name="connsiteX4-881" fmla="*/ 317091 w 1276264"/>
              <a:gd name="connsiteY4-882" fmla="*/ 1226527 h 1289282"/>
              <a:gd name="connsiteX5-883" fmla="*/ 0 w 1276264"/>
              <a:gd name="connsiteY5-884" fmla="*/ 1276058 h 1289282"/>
              <a:gd name="connsiteX0-885" fmla="*/ 0 w 1276264"/>
              <a:gd name="connsiteY0-886" fmla="*/ 1276058 h 1289282"/>
              <a:gd name="connsiteX1-887" fmla="*/ 931008 w 1276264"/>
              <a:gd name="connsiteY1-888" fmla="*/ 0 h 1289282"/>
              <a:gd name="connsiteX2-889" fmla="*/ 1276264 w 1276264"/>
              <a:gd name="connsiteY2-890" fmla="*/ 3175 h 1289282"/>
              <a:gd name="connsiteX3-891" fmla="*/ 464795 w 1276264"/>
              <a:gd name="connsiteY3-892" fmla="*/ 1113339 h 1289282"/>
              <a:gd name="connsiteX4-893" fmla="*/ 309349 w 1276264"/>
              <a:gd name="connsiteY4-894" fmla="*/ 1226527 h 1289282"/>
              <a:gd name="connsiteX5-895" fmla="*/ 0 w 1276264"/>
              <a:gd name="connsiteY5-896" fmla="*/ 1276058 h 1289282"/>
              <a:gd name="connsiteX0-897" fmla="*/ 0 w 1276264"/>
              <a:gd name="connsiteY0-898" fmla="*/ 1276058 h 1289282"/>
              <a:gd name="connsiteX1-899" fmla="*/ 931008 w 1276264"/>
              <a:gd name="connsiteY1-900" fmla="*/ 0 h 1289282"/>
              <a:gd name="connsiteX2-901" fmla="*/ 1276264 w 1276264"/>
              <a:gd name="connsiteY2-902" fmla="*/ 3175 h 1289282"/>
              <a:gd name="connsiteX3-903" fmla="*/ 464795 w 1276264"/>
              <a:gd name="connsiteY3-904" fmla="*/ 1113339 h 1289282"/>
              <a:gd name="connsiteX4-905" fmla="*/ 309349 w 1276264"/>
              <a:gd name="connsiteY4-906" fmla="*/ 1226527 h 1289282"/>
              <a:gd name="connsiteX5-907" fmla="*/ 0 w 1276264"/>
              <a:gd name="connsiteY5-908" fmla="*/ 1276058 h 1289282"/>
              <a:gd name="connsiteX0-909" fmla="*/ 0 w 1276264"/>
              <a:gd name="connsiteY0-910" fmla="*/ 1276058 h 1289282"/>
              <a:gd name="connsiteX1-911" fmla="*/ 931008 w 1276264"/>
              <a:gd name="connsiteY1-912" fmla="*/ 0 h 1289282"/>
              <a:gd name="connsiteX2-913" fmla="*/ 1276264 w 1276264"/>
              <a:gd name="connsiteY2-914" fmla="*/ 3175 h 1289282"/>
              <a:gd name="connsiteX3-915" fmla="*/ 464795 w 1276264"/>
              <a:gd name="connsiteY3-916" fmla="*/ 1113339 h 1289282"/>
              <a:gd name="connsiteX4-917" fmla="*/ 309349 w 1276264"/>
              <a:gd name="connsiteY4-918" fmla="*/ 1226527 h 1289282"/>
              <a:gd name="connsiteX5-919" fmla="*/ 0 w 1276264"/>
              <a:gd name="connsiteY5-920" fmla="*/ 1276058 h 1289282"/>
              <a:gd name="connsiteX0-921" fmla="*/ 0 w 1276264"/>
              <a:gd name="connsiteY0-922" fmla="*/ 1276058 h 1291430"/>
              <a:gd name="connsiteX1-923" fmla="*/ 931008 w 1276264"/>
              <a:gd name="connsiteY1-924" fmla="*/ 0 h 1291430"/>
              <a:gd name="connsiteX2-925" fmla="*/ 1276264 w 1276264"/>
              <a:gd name="connsiteY2-926" fmla="*/ 3175 h 1291430"/>
              <a:gd name="connsiteX3-927" fmla="*/ 464795 w 1276264"/>
              <a:gd name="connsiteY3-928" fmla="*/ 1113339 h 1291430"/>
              <a:gd name="connsiteX4-929" fmla="*/ 309349 w 1276264"/>
              <a:gd name="connsiteY4-930" fmla="*/ 1226527 h 1291430"/>
              <a:gd name="connsiteX5-931" fmla="*/ 0 w 1276264"/>
              <a:gd name="connsiteY5-932" fmla="*/ 1276058 h 1291430"/>
              <a:gd name="connsiteX0-933" fmla="*/ 0 w 1276264"/>
              <a:gd name="connsiteY0-934" fmla="*/ 1276058 h 1291430"/>
              <a:gd name="connsiteX1-935" fmla="*/ 931008 w 1276264"/>
              <a:gd name="connsiteY1-936" fmla="*/ 0 h 1291430"/>
              <a:gd name="connsiteX2-937" fmla="*/ 1276264 w 1276264"/>
              <a:gd name="connsiteY2-938" fmla="*/ 3175 h 1291430"/>
              <a:gd name="connsiteX3-939" fmla="*/ 464795 w 1276264"/>
              <a:gd name="connsiteY3-940" fmla="*/ 1113339 h 1291430"/>
              <a:gd name="connsiteX4-941" fmla="*/ 309349 w 1276264"/>
              <a:gd name="connsiteY4-942" fmla="*/ 1226527 h 1291430"/>
              <a:gd name="connsiteX5-943" fmla="*/ 0 w 1276264"/>
              <a:gd name="connsiteY5-944" fmla="*/ 1276058 h 1291430"/>
              <a:gd name="connsiteX0-945" fmla="*/ 0 w 1276264"/>
              <a:gd name="connsiteY0-946" fmla="*/ 1276058 h 1291430"/>
              <a:gd name="connsiteX1-947" fmla="*/ 931008 w 1276264"/>
              <a:gd name="connsiteY1-948" fmla="*/ 0 h 1291430"/>
              <a:gd name="connsiteX2-949" fmla="*/ 1276264 w 1276264"/>
              <a:gd name="connsiteY2-950" fmla="*/ 3175 h 1291430"/>
              <a:gd name="connsiteX3-951" fmla="*/ 464795 w 1276264"/>
              <a:gd name="connsiteY3-952" fmla="*/ 1113339 h 1291430"/>
              <a:gd name="connsiteX4-953" fmla="*/ 309349 w 1276264"/>
              <a:gd name="connsiteY4-954" fmla="*/ 1226527 h 1291430"/>
              <a:gd name="connsiteX5-955" fmla="*/ 0 w 1276264"/>
              <a:gd name="connsiteY5-956" fmla="*/ 1276058 h 1291430"/>
              <a:gd name="connsiteX0-957" fmla="*/ 0 w 1276264"/>
              <a:gd name="connsiteY0-958" fmla="*/ 1276058 h 1291989"/>
              <a:gd name="connsiteX1-959" fmla="*/ 931008 w 1276264"/>
              <a:gd name="connsiteY1-960" fmla="*/ 0 h 1291989"/>
              <a:gd name="connsiteX2-961" fmla="*/ 1276264 w 1276264"/>
              <a:gd name="connsiteY2-962" fmla="*/ 3175 h 1291989"/>
              <a:gd name="connsiteX3-963" fmla="*/ 464795 w 1276264"/>
              <a:gd name="connsiteY3-964" fmla="*/ 1113339 h 1291989"/>
              <a:gd name="connsiteX4-965" fmla="*/ 301607 w 1276264"/>
              <a:gd name="connsiteY4-966" fmla="*/ 1229702 h 1291989"/>
              <a:gd name="connsiteX5-967" fmla="*/ 0 w 1276264"/>
              <a:gd name="connsiteY5-968" fmla="*/ 1276058 h 1291989"/>
              <a:gd name="connsiteX0-969" fmla="*/ 0 w 1276264"/>
              <a:gd name="connsiteY0-970" fmla="*/ 1276058 h 1291989"/>
              <a:gd name="connsiteX1-971" fmla="*/ 931008 w 1276264"/>
              <a:gd name="connsiteY1-972" fmla="*/ 0 h 1291989"/>
              <a:gd name="connsiteX2-973" fmla="*/ 1276264 w 1276264"/>
              <a:gd name="connsiteY2-974" fmla="*/ 3175 h 1291989"/>
              <a:gd name="connsiteX3-975" fmla="*/ 464795 w 1276264"/>
              <a:gd name="connsiteY3-976" fmla="*/ 1113339 h 1291989"/>
              <a:gd name="connsiteX4-977" fmla="*/ 301607 w 1276264"/>
              <a:gd name="connsiteY4-978" fmla="*/ 1229702 h 1291989"/>
              <a:gd name="connsiteX5-979" fmla="*/ 0 w 1276264"/>
              <a:gd name="connsiteY5-980" fmla="*/ 1276058 h 1291989"/>
              <a:gd name="connsiteX0-981" fmla="*/ 0 w 1276264"/>
              <a:gd name="connsiteY0-982" fmla="*/ 1276058 h 1291989"/>
              <a:gd name="connsiteX1-983" fmla="*/ 931008 w 1276264"/>
              <a:gd name="connsiteY1-984" fmla="*/ 0 h 1291989"/>
              <a:gd name="connsiteX2-985" fmla="*/ 1276264 w 1276264"/>
              <a:gd name="connsiteY2-986" fmla="*/ 3175 h 1291989"/>
              <a:gd name="connsiteX3-987" fmla="*/ 464795 w 1276264"/>
              <a:gd name="connsiteY3-988" fmla="*/ 1113339 h 1291989"/>
              <a:gd name="connsiteX4-989" fmla="*/ 301607 w 1276264"/>
              <a:gd name="connsiteY4-990" fmla="*/ 1229702 h 1291989"/>
              <a:gd name="connsiteX5-991" fmla="*/ 0 w 1276264"/>
              <a:gd name="connsiteY5-992" fmla="*/ 1276058 h 1291989"/>
              <a:gd name="connsiteX0-993" fmla="*/ 0 w 1276264"/>
              <a:gd name="connsiteY0-994" fmla="*/ 1276058 h 1290124"/>
              <a:gd name="connsiteX1-995" fmla="*/ 931008 w 1276264"/>
              <a:gd name="connsiteY1-996" fmla="*/ 0 h 1290124"/>
              <a:gd name="connsiteX2-997" fmla="*/ 1276264 w 1276264"/>
              <a:gd name="connsiteY2-998" fmla="*/ 3175 h 1290124"/>
              <a:gd name="connsiteX3-999" fmla="*/ 457053 w 1276264"/>
              <a:gd name="connsiteY3-1000" fmla="*/ 1113339 h 1290124"/>
              <a:gd name="connsiteX4-1001" fmla="*/ 301607 w 1276264"/>
              <a:gd name="connsiteY4-1002" fmla="*/ 1229702 h 1290124"/>
              <a:gd name="connsiteX5-1003" fmla="*/ 0 w 1276264"/>
              <a:gd name="connsiteY5-1004" fmla="*/ 1276058 h 1290124"/>
              <a:gd name="connsiteX0-1005" fmla="*/ 0 w 1276264"/>
              <a:gd name="connsiteY0-1006" fmla="*/ 1276058 h 1290124"/>
              <a:gd name="connsiteX1-1007" fmla="*/ 931008 w 1276264"/>
              <a:gd name="connsiteY1-1008" fmla="*/ 0 h 1290124"/>
              <a:gd name="connsiteX2-1009" fmla="*/ 1276264 w 1276264"/>
              <a:gd name="connsiteY2-1010" fmla="*/ 3175 h 1290124"/>
              <a:gd name="connsiteX3-1011" fmla="*/ 457053 w 1276264"/>
              <a:gd name="connsiteY3-1012" fmla="*/ 1113339 h 1290124"/>
              <a:gd name="connsiteX4-1013" fmla="*/ 301607 w 1276264"/>
              <a:gd name="connsiteY4-1014" fmla="*/ 1229702 h 1290124"/>
              <a:gd name="connsiteX5-1015" fmla="*/ 0 w 1276264"/>
              <a:gd name="connsiteY5-1016" fmla="*/ 1276058 h 1290124"/>
              <a:gd name="connsiteX0-1017" fmla="*/ 0 w 1276264"/>
              <a:gd name="connsiteY0-1018" fmla="*/ 1276058 h 1291668"/>
              <a:gd name="connsiteX1-1019" fmla="*/ 931008 w 1276264"/>
              <a:gd name="connsiteY1-1020" fmla="*/ 0 h 1291668"/>
              <a:gd name="connsiteX2-1021" fmla="*/ 1276264 w 1276264"/>
              <a:gd name="connsiteY2-1022" fmla="*/ 3175 h 1291668"/>
              <a:gd name="connsiteX3-1023" fmla="*/ 457053 w 1276264"/>
              <a:gd name="connsiteY3-1024" fmla="*/ 1113339 h 1291668"/>
              <a:gd name="connsiteX4-1025" fmla="*/ 297736 w 1276264"/>
              <a:gd name="connsiteY4-1026" fmla="*/ 1239227 h 1291668"/>
              <a:gd name="connsiteX5-1027" fmla="*/ 0 w 1276264"/>
              <a:gd name="connsiteY5-1028" fmla="*/ 1276058 h 1291668"/>
              <a:gd name="connsiteX0-1029" fmla="*/ 0 w 1276264"/>
              <a:gd name="connsiteY0-1030" fmla="*/ 1276058 h 1291668"/>
              <a:gd name="connsiteX1-1031" fmla="*/ 931008 w 1276264"/>
              <a:gd name="connsiteY1-1032" fmla="*/ 0 h 1291668"/>
              <a:gd name="connsiteX2-1033" fmla="*/ 1276264 w 1276264"/>
              <a:gd name="connsiteY2-1034" fmla="*/ 3175 h 1291668"/>
              <a:gd name="connsiteX3-1035" fmla="*/ 457053 w 1276264"/>
              <a:gd name="connsiteY3-1036" fmla="*/ 1113339 h 1291668"/>
              <a:gd name="connsiteX4-1037" fmla="*/ 297736 w 1276264"/>
              <a:gd name="connsiteY4-1038" fmla="*/ 1239227 h 1291668"/>
              <a:gd name="connsiteX5-1039" fmla="*/ 0 w 1276264"/>
              <a:gd name="connsiteY5-1040" fmla="*/ 1276058 h 1291668"/>
              <a:gd name="connsiteX0-1041" fmla="*/ 0 w 1276264"/>
              <a:gd name="connsiteY0-1042" fmla="*/ 1276058 h 1291668"/>
              <a:gd name="connsiteX1-1043" fmla="*/ 931008 w 1276264"/>
              <a:gd name="connsiteY1-1044" fmla="*/ 0 h 1291668"/>
              <a:gd name="connsiteX2-1045" fmla="*/ 1276264 w 1276264"/>
              <a:gd name="connsiteY2-1046" fmla="*/ 3175 h 1291668"/>
              <a:gd name="connsiteX3-1047" fmla="*/ 457053 w 1276264"/>
              <a:gd name="connsiteY3-1048" fmla="*/ 1113339 h 1291668"/>
              <a:gd name="connsiteX4-1049" fmla="*/ 297736 w 1276264"/>
              <a:gd name="connsiteY4-1050" fmla="*/ 1239227 h 1291668"/>
              <a:gd name="connsiteX5-1051" fmla="*/ 0 w 1276264"/>
              <a:gd name="connsiteY5-1052" fmla="*/ 1276058 h 1291668"/>
              <a:gd name="connsiteX0-1053" fmla="*/ 0 w 1276264"/>
              <a:gd name="connsiteY0-1054" fmla="*/ 1276058 h 1293561"/>
              <a:gd name="connsiteX1-1055" fmla="*/ 931008 w 1276264"/>
              <a:gd name="connsiteY1-1056" fmla="*/ 0 h 1293561"/>
              <a:gd name="connsiteX2-1057" fmla="*/ 1276264 w 1276264"/>
              <a:gd name="connsiteY2-1058" fmla="*/ 3175 h 1293561"/>
              <a:gd name="connsiteX3-1059" fmla="*/ 457053 w 1276264"/>
              <a:gd name="connsiteY3-1060" fmla="*/ 1113339 h 1293561"/>
              <a:gd name="connsiteX4-1061" fmla="*/ 289994 w 1276264"/>
              <a:gd name="connsiteY4-1062" fmla="*/ 1248752 h 1293561"/>
              <a:gd name="connsiteX5-1063" fmla="*/ 0 w 1276264"/>
              <a:gd name="connsiteY5-1064" fmla="*/ 1276058 h 1293561"/>
              <a:gd name="connsiteX0-1065" fmla="*/ 0 w 1276264"/>
              <a:gd name="connsiteY0-1066" fmla="*/ 1276058 h 1294847"/>
              <a:gd name="connsiteX1-1067" fmla="*/ 931008 w 1276264"/>
              <a:gd name="connsiteY1-1068" fmla="*/ 0 h 1294847"/>
              <a:gd name="connsiteX2-1069" fmla="*/ 1276264 w 1276264"/>
              <a:gd name="connsiteY2-1070" fmla="*/ 3175 h 1294847"/>
              <a:gd name="connsiteX3-1071" fmla="*/ 457053 w 1276264"/>
              <a:gd name="connsiteY3-1072" fmla="*/ 1113339 h 1294847"/>
              <a:gd name="connsiteX4-1073" fmla="*/ 289994 w 1276264"/>
              <a:gd name="connsiteY4-1074" fmla="*/ 1248752 h 1294847"/>
              <a:gd name="connsiteX5-1075" fmla="*/ 0 w 1276264"/>
              <a:gd name="connsiteY5-1076" fmla="*/ 1276058 h 1294847"/>
              <a:gd name="connsiteX0-1077" fmla="*/ 0 w 1276264"/>
              <a:gd name="connsiteY0-1078" fmla="*/ 1276058 h 1294847"/>
              <a:gd name="connsiteX1-1079" fmla="*/ 931008 w 1276264"/>
              <a:gd name="connsiteY1-1080" fmla="*/ 0 h 1294847"/>
              <a:gd name="connsiteX2-1081" fmla="*/ 1276264 w 1276264"/>
              <a:gd name="connsiteY2-1082" fmla="*/ 3175 h 1294847"/>
              <a:gd name="connsiteX3-1083" fmla="*/ 457053 w 1276264"/>
              <a:gd name="connsiteY3-1084" fmla="*/ 1113339 h 1294847"/>
              <a:gd name="connsiteX4-1085" fmla="*/ 289994 w 1276264"/>
              <a:gd name="connsiteY4-1086" fmla="*/ 1248752 h 1294847"/>
              <a:gd name="connsiteX5-1087" fmla="*/ 0 w 1276264"/>
              <a:gd name="connsiteY5-1088" fmla="*/ 1276058 h 1294847"/>
              <a:gd name="connsiteX0-1089" fmla="*/ 0 w 1276264"/>
              <a:gd name="connsiteY0-1090" fmla="*/ 1276058 h 1294847"/>
              <a:gd name="connsiteX1-1091" fmla="*/ 931008 w 1276264"/>
              <a:gd name="connsiteY1-1092" fmla="*/ 0 h 1294847"/>
              <a:gd name="connsiteX2-1093" fmla="*/ 1276264 w 1276264"/>
              <a:gd name="connsiteY2-1094" fmla="*/ 3175 h 1294847"/>
              <a:gd name="connsiteX3-1095" fmla="*/ 457053 w 1276264"/>
              <a:gd name="connsiteY3-1096" fmla="*/ 1113339 h 1294847"/>
              <a:gd name="connsiteX4-1097" fmla="*/ 289994 w 1276264"/>
              <a:gd name="connsiteY4-1098" fmla="*/ 1248752 h 1294847"/>
              <a:gd name="connsiteX5-1099" fmla="*/ 0 w 1276264"/>
              <a:gd name="connsiteY5-1100" fmla="*/ 1276058 h 1294847"/>
              <a:gd name="connsiteX0-1101" fmla="*/ 0 w 1276264"/>
              <a:gd name="connsiteY0-1102" fmla="*/ 1276058 h 1297813"/>
              <a:gd name="connsiteX1-1103" fmla="*/ 931008 w 1276264"/>
              <a:gd name="connsiteY1-1104" fmla="*/ 0 h 1297813"/>
              <a:gd name="connsiteX2-1105" fmla="*/ 1276264 w 1276264"/>
              <a:gd name="connsiteY2-1106" fmla="*/ 3175 h 1297813"/>
              <a:gd name="connsiteX3-1107" fmla="*/ 457053 w 1276264"/>
              <a:gd name="connsiteY3-1108" fmla="*/ 1113339 h 1297813"/>
              <a:gd name="connsiteX4-1109" fmla="*/ 289994 w 1276264"/>
              <a:gd name="connsiteY4-1110" fmla="*/ 1248752 h 1297813"/>
              <a:gd name="connsiteX5-1111" fmla="*/ 0 w 1276264"/>
              <a:gd name="connsiteY5-1112" fmla="*/ 1276058 h 1297813"/>
              <a:gd name="connsiteX0-1113" fmla="*/ 0 w 1276264"/>
              <a:gd name="connsiteY0-1114" fmla="*/ 1276058 h 1301023"/>
              <a:gd name="connsiteX1-1115" fmla="*/ 931008 w 1276264"/>
              <a:gd name="connsiteY1-1116" fmla="*/ 0 h 1301023"/>
              <a:gd name="connsiteX2-1117" fmla="*/ 1276264 w 1276264"/>
              <a:gd name="connsiteY2-1118" fmla="*/ 3175 h 1301023"/>
              <a:gd name="connsiteX3-1119" fmla="*/ 457053 w 1276264"/>
              <a:gd name="connsiteY3-1120" fmla="*/ 1113339 h 1301023"/>
              <a:gd name="connsiteX4-1121" fmla="*/ 293865 w 1276264"/>
              <a:gd name="connsiteY4-1122" fmla="*/ 1258277 h 1301023"/>
              <a:gd name="connsiteX5-1123" fmla="*/ 0 w 1276264"/>
              <a:gd name="connsiteY5-1124" fmla="*/ 1276058 h 1301023"/>
              <a:gd name="connsiteX0-1125" fmla="*/ 0 w 1276264"/>
              <a:gd name="connsiteY0-1126" fmla="*/ 1276058 h 1301023"/>
              <a:gd name="connsiteX1-1127" fmla="*/ 931008 w 1276264"/>
              <a:gd name="connsiteY1-1128" fmla="*/ 0 h 1301023"/>
              <a:gd name="connsiteX2-1129" fmla="*/ 1276264 w 1276264"/>
              <a:gd name="connsiteY2-1130" fmla="*/ 3175 h 1301023"/>
              <a:gd name="connsiteX3-1131" fmla="*/ 457053 w 1276264"/>
              <a:gd name="connsiteY3-1132" fmla="*/ 1113339 h 1301023"/>
              <a:gd name="connsiteX4-1133" fmla="*/ 293865 w 1276264"/>
              <a:gd name="connsiteY4-1134" fmla="*/ 1258277 h 1301023"/>
              <a:gd name="connsiteX5-1135" fmla="*/ 0 w 1276264"/>
              <a:gd name="connsiteY5-1136" fmla="*/ 1276058 h 1301023"/>
              <a:gd name="connsiteX0-1137" fmla="*/ 0 w 1276264"/>
              <a:gd name="connsiteY0-1138" fmla="*/ 1276058 h 1301995"/>
              <a:gd name="connsiteX1-1139" fmla="*/ 931008 w 1276264"/>
              <a:gd name="connsiteY1-1140" fmla="*/ 0 h 1301995"/>
              <a:gd name="connsiteX2-1141" fmla="*/ 1276264 w 1276264"/>
              <a:gd name="connsiteY2-1142" fmla="*/ 3175 h 1301995"/>
              <a:gd name="connsiteX3-1143" fmla="*/ 457053 w 1276264"/>
              <a:gd name="connsiteY3-1144" fmla="*/ 1113339 h 1301995"/>
              <a:gd name="connsiteX4-1145" fmla="*/ 293865 w 1276264"/>
              <a:gd name="connsiteY4-1146" fmla="*/ 1258277 h 1301995"/>
              <a:gd name="connsiteX5-1147" fmla="*/ 0 w 1276264"/>
              <a:gd name="connsiteY5-1148" fmla="*/ 1276058 h 1301995"/>
              <a:gd name="connsiteX0-1149" fmla="*/ 0 w 1276264"/>
              <a:gd name="connsiteY0-1150" fmla="*/ 1276058 h 1297472"/>
              <a:gd name="connsiteX1-1151" fmla="*/ 931008 w 1276264"/>
              <a:gd name="connsiteY1-1152" fmla="*/ 0 h 1297472"/>
              <a:gd name="connsiteX2-1153" fmla="*/ 1276264 w 1276264"/>
              <a:gd name="connsiteY2-1154" fmla="*/ 3175 h 1297472"/>
              <a:gd name="connsiteX3-1155" fmla="*/ 475634 w 1276264"/>
              <a:gd name="connsiteY3-1156" fmla="*/ 1075239 h 1297472"/>
              <a:gd name="connsiteX4-1157" fmla="*/ 293865 w 1276264"/>
              <a:gd name="connsiteY4-1158" fmla="*/ 1258277 h 1297472"/>
              <a:gd name="connsiteX5-1159" fmla="*/ 0 w 1276264"/>
              <a:gd name="connsiteY5-1160" fmla="*/ 1276058 h 12974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91" y="connsiteY5-92"/>
              </a:cxn>
            </a:cxnLst>
            <a:rect l="l" t="t" r="r" b="b"/>
            <a:pathLst>
              <a:path w="1276264" h="1297472">
                <a:moveTo>
                  <a:pt x="0" y="1276058"/>
                </a:moveTo>
                <a:lnTo>
                  <a:pt x="931008" y="0"/>
                </a:lnTo>
                <a:lnTo>
                  <a:pt x="1276264" y="3175"/>
                </a:lnTo>
                <a:cubicBezTo>
                  <a:pt x="1121369" y="224318"/>
                  <a:pt x="542591" y="993055"/>
                  <a:pt x="475634" y="1075239"/>
                </a:cubicBezTo>
                <a:cubicBezTo>
                  <a:pt x="408677" y="1157423"/>
                  <a:pt x="373137" y="1224807"/>
                  <a:pt x="293865" y="1258277"/>
                </a:cubicBezTo>
                <a:cubicBezTo>
                  <a:pt x="214593" y="1291747"/>
                  <a:pt x="148773" y="1317495"/>
                  <a:pt x="0" y="1276058"/>
                </a:cubicBezTo>
                <a:close/>
              </a:path>
            </a:pathLst>
          </a:custGeom>
          <a:gradFill>
            <a:gsLst>
              <a:gs pos="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 rot="10800000">
            <a:off x="5113488" y="183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550" y="943791"/>
            <a:ext cx="10248900" cy="4947558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>
            <a:outerShdw blurRad="635000" sx="104000" sy="104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10676165" y="2859588"/>
            <a:ext cx="1306285" cy="1139572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/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rot="7740000">
            <a:off x="866140" y="796290"/>
            <a:ext cx="1257300" cy="1173480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73ABF4">
                  <a:alpha val="35000"/>
                </a:srgbClr>
              </a:gs>
              <a:gs pos="91000">
                <a:srgbClr val="FD89E9">
                  <a:alpha val="49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 flipV="1">
            <a:off x="8458107" y="302401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642413" y="2282691"/>
            <a:ext cx="7687325" cy="1308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SIMPLE GRADIENT WORK SUMMARY </a:t>
            </a:r>
            <a:endParaRPr lang="en-US" altLang="zh-CN" sz="2800" dirty="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POWERPOINT </a:t>
            </a:r>
            <a:r>
              <a:rPr lang="zh-CN" altLang="en-US" sz="2800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TEMPLATE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1642110" y="3688715"/>
            <a:ext cx="57988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Lorem ipsum dol sit </a:t>
            </a:r>
            <a:r>
              <a:rPr lang="en-US" altLang="zh-CN" sz="1600" dirty="0" err="1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amet</a:t>
            </a: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, </a:t>
            </a:r>
            <a:r>
              <a:rPr lang="en-US" altLang="zh-CN" sz="1600" dirty="0" err="1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consectetuer</a:t>
            </a: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 </a:t>
            </a:r>
            <a:r>
              <a:rPr lang="en-US" altLang="zh-CN" sz="1600" dirty="0" err="1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adipiscing</a:t>
            </a: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 </a:t>
            </a:r>
            <a:r>
              <a:rPr lang="en-US" altLang="zh-CN" sz="1600" dirty="0" err="1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elit</a:t>
            </a: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. </a:t>
            </a:r>
          </a:p>
        </p:txBody>
      </p:sp>
      <p:sp>
        <p:nvSpPr>
          <p:cNvPr id="56" name="圆角矩形 55"/>
          <p:cNvSpPr/>
          <p:nvPr/>
        </p:nvSpPr>
        <p:spPr>
          <a:xfrm>
            <a:off x="1642072" y="4356100"/>
            <a:ext cx="2744398" cy="444500"/>
          </a:xfrm>
          <a:prstGeom prst="roundRect">
            <a:avLst>
              <a:gd name="adj" fmla="val 28096"/>
            </a:avLst>
          </a:prstGeom>
          <a:solidFill>
            <a:schemeClr val="bg1"/>
          </a:solidFill>
          <a:ln>
            <a:noFill/>
          </a:ln>
          <a:effectLst>
            <a:outerShdw blurRad="368300" dist="38100" dir="5400000" sx="101000" sy="101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1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REPORT:</a:t>
            </a:r>
            <a:r>
              <a:rPr lang="en-US" altLang="zh-CN" sz="1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FREEPPT7.COM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4" grpId="0"/>
      <p:bldP spid="55" grpId="0"/>
      <p:bldP spid="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flipV="1">
            <a:off x="227827" y="5253972"/>
            <a:ext cx="1487446" cy="1297613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>
                  <a:alpha val="30000"/>
                </a:srgbClr>
              </a:gs>
              <a:gs pos="91000">
                <a:srgbClr val="2483FD">
                  <a:alpha val="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>
            <a:off x="2186138" y="3959408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 flipV="1">
            <a:off x="9628412" y="94375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2" name="平行四边形 41"/>
          <p:cNvSpPr/>
          <p:nvPr/>
        </p:nvSpPr>
        <p:spPr>
          <a:xfrm flipH="1">
            <a:off x="971549" y="943900"/>
            <a:ext cx="1046775" cy="1297472"/>
          </a:xfrm>
          <a:custGeom>
            <a:avLst/>
            <a:gdLst>
              <a:gd name="connsiteX0" fmla="*/ 0 w 937993"/>
              <a:gd name="connsiteY0" fmla="*/ 1399883 h 1399883"/>
              <a:gd name="connsiteX1" fmla="*/ 554026 w 937993"/>
              <a:gd name="connsiteY1" fmla="*/ 0 h 1399883"/>
              <a:gd name="connsiteX2" fmla="*/ 937993 w 937993"/>
              <a:gd name="connsiteY2" fmla="*/ 0 h 1399883"/>
              <a:gd name="connsiteX3" fmla="*/ 383967 w 937993"/>
              <a:gd name="connsiteY3" fmla="*/ 1399883 h 1399883"/>
              <a:gd name="connsiteX4" fmla="*/ 0 w 937993"/>
              <a:gd name="connsiteY4" fmla="*/ 1399883 h 1399883"/>
              <a:gd name="connsiteX0-1" fmla="*/ 0 w 1153893"/>
              <a:gd name="connsiteY0-2" fmla="*/ 1336383 h 1399883"/>
              <a:gd name="connsiteX1-3" fmla="*/ 769926 w 1153893"/>
              <a:gd name="connsiteY1-4" fmla="*/ 0 h 1399883"/>
              <a:gd name="connsiteX2-5" fmla="*/ 1153893 w 1153893"/>
              <a:gd name="connsiteY2-6" fmla="*/ 0 h 1399883"/>
              <a:gd name="connsiteX3-7" fmla="*/ 599867 w 1153893"/>
              <a:gd name="connsiteY3-8" fmla="*/ 1399883 h 1399883"/>
              <a:gd name="connsiteX4-9" fmla="*/ 0 w 1153893"/>
              <a:gd name="connsiteY4-10" fmla="*/ 1336383 h 1399883"/>
              <a:gd name="connsiteX0-11" fmla="*/ 0 w 1153893"/>
              <a:gd name="connsiteY0-12" fmla="*/ 1336383 h 1336383"/>
              <a:gd name="connsiteX1-13" fmla="*/ 769926 w 1153893"/>
              <a:gd name="connsiteY1-14" fmla="*/ 0 h 1336383"/>
              <a:gd name="connsiteX2-15" fmla="*/ 1153893 w 1153893"/>
              <a:gd name="connsiteY2-16" fmla="*/ 0 h 1336383"/>
              <a:gd name="connsiteX3-17" fmla="*/ 409367 w 1153893"/>
              <a:gd name="connsiteY3-18" fmla="*/ 1317333 h 1336383"/>
              <a:gd name="connsiteX4-19" fmla="*/ 0 w 1153893"/>
              <a:gd name="connsiteY4-20" fmla="*/ 1336383 h 1336383"/>
              <a:gd name="connsiteX0-21" fmla="*/ 0 w 1153893"/>
              <a:gd name="connsiteY0-22" fmla="*/ 1336383 h 1336383"/>
              <a:gd name="connsiteX1-23" fmla="*/ 769926 w 1153893"/>
              <a:gd name="connsiteY1-24" fmla="*/ 0 h 1336383"/>
              <a:gd name="connsiteX2-25" fmla="*/ 1153893 w 1153893"/>
              <a:gd name="connsiteY2-26" fmla="*/ 0 h 1336383"/>
              <a:gd name="connsiteX3-27" fmla="*/ 409367 w 1153893"/>
              <a:gd name="connsiteY3-28" fmla="*/ 1317333 h 1336383"/>
              <a:gd name="connsiteX4-29" fmla="*/ 0 w 1153893"/>
              <a:gd name="connsiteY4-30" fmla="*/ 1336383 h 1336383"/>
              <a:gd name="connsiteX0-31" fmla="*/ 0 w 1157068"/>
              <a:gd name="connsiteY0-32" fmla="*/ 1336383 h 1336383"/>
              <a:gd name="connsiteX1-33" fmla="*/ 773101 w 1157068"/>
              <a:gd name="connsiteY1-34" fmla="*/ 0 h 1336383"/>
              <a:gd name="connsiteX2-35" fmla="*/ 1157068 w 1157068"/>
              <a:gd name="connsiteY2-36" fmla="*/ 0 h 1336383"/>
              <a:gd name="connsiteX3-37" fmla="*/ 412542 w 1157068"/>
              <a:gd name="connsiteY3-38" fmla="*/ 1317333 h 1336383"/>
              <a:gd name="connsiteX4-39" fmla="*/ 0 w 1157068"/>
              <a:gd name="connsiteY4-40" fmla="*/ 1336383 h 1336383"/>
              <a:gd name="connsiteX0-41" fmla="*/ 0 w 1157068"/>
              <a:gd name="connsiteY0-42" fmla="*/ 1336383 h 1336383"/>
              <a:gd name="connsiteX1-43" fmla="*/ 773101 w 1157068"/>
              <a:gd name="connsiteY1-44" fmla="*/ 0 h 1336383"/>
              <a:gd name="connsiteX2-45" fmla="*/ 1157068 w 1157068"/>
              <a:gd name="connsiteY2-46" fmla="*/ 0 h 1336383"/>
              <a:gd name="connsiteX3-47" fmla="*/ 418892 w 1157068"/>
              <a:gd name="connsiteY3-48" fmla="*/ 1307808 h 1336383"/>
              <a:gd name="connsiteX4-49" fmla="*/ 0 w 1157068"/>
              <a:gd name="connsiteY4-50" fmla="*/ 1336383 h 1336383"/>
              <a:gd name="connsiteX0-51" fmla="*/ 7896 w 1164964"/>
              <a:gd name="connsiteY0-52" fmla="*/ 1336383 h 1487940"/>
              <a:gd name="connsiteX1-53" fmla="*/ 780997 w 1164964"/>
              <a:gd name="connsiteY1-54" fmla="*/ 0 h 1487940"/>
              <a:gd name="connsiteX2-55" fmla="*/ 1164964 w 1164964"/>
              <a:gd name="connsiteY2-56" fmla="*/ 0 h 1487940"/>
              <a:gd name="connsiteX3-57" fmla="*/ 426788 w 1164964"/>
              <a:gd name="connsiteY3-58" fmla="*/ 1307808 h 1487940"/>
              <a:gd name="connsiteX4-59" fmla="*/ 7896 w 1164964"/>
              <a:gd name="connsiteY4-60" fmla="*/ 1336383 h 1487940"/>
              <a:gd name="connsiteX0-61" fmla="*/ 0 w 1157068"/>
              <a:gd name="connsiteY0-62" fmla="*/ 1336383 h 1425654"/>
              <a:gd name="connsiteX1-63" fmla="*/ 773101 w 1157068"/>
              <a:gd name="connsiteY1-64" fmla="*/ 0 h 1425654"/>
              <a:gd name="connsiteX2-65" fmla="*/ 1157068 w 1157068"/>
              <a:gd name="connsiteY2-66" fmla="*/ 0 h 1425654"/>
              <a:gd name="connsiteX3-67" fmla="*/ 418892 w 1157068"/>
              <a:gd name="connsiteY3-68" fmla="*/ 1307808 h 1425654"/>
              <a:gd name="connsiteX4-69" fmla="*/ 0 w 1157068"/>
              <a:gd name="connsiteY4-70" fmla="*/ 1336383 h 1425654"/>
              <a:gd name="connsiteX0-71" fmla="*/ 15169 w 1172237"/>
              <a:gd name="connsiteY0-72" fmla="*/ 1336383 h 1461720"/>
              <a:gd name="connsiteX1-73" fmla="*/ 788270 w 1172237"/>
              <a:gd name="connsiteY1-74" fmla="*/ 0 h 1461720"/>
              <a:gd name="connsiteX2-75" fmla="*/ 1172237 w 1172237"/>
              <a:gd name="connsiteY2-76" fmla="*/ 0 h 1461720"/>
              <a:gd name="connsiteX3-77" fmla="*/ 434061 w 1172237"/>
              <a:gd name="connsiteY3-78" fmla="*/ 1307808 h 1461720"/>
              <a:gd name="connsiteX4-79" fmla="*/ 288673 w 1172237"/>
              <a:gd name="connsiteY4-80" fmla="*/ 1397977 h 1461720"/>
              <a:gd name="connsiteX5" fmla="*/ 15169 w 1172237"/>
              <a:gd name="connsiteY5" fmla="*/ 1336383 h 1461720"/>
              <a:gd name="connsiteX0-81" fmla="*/ 0 w 1157068"/>
              <a:gd name="connsiteY0-82" fmla="*/ 1336383 h 1439724"/>
              <a:gd name="connsiteX1-83" fmla="*/ 773101 w 1157068"/>
              <a:gd name="connsiteY1-84" fmla="*/ 0 h 1439724"/>
              <a:gd name="connsiteX2-85" fmla="*/ 1157068 w 1157068"/>
              <a:gd name="connsiteY2-86" fmla="*/ 0 h 1439724"/>
              <a:gd name="connsiteX3-87" fmla="*/ 418892 w 1157068"/>
              <a:gd name="connsiteY3-88" fmla="*/ 1307808 h 1439724"/>
              <a:gd name="connsiteX4-89" fmla="*/ 273504 w 1157068"/>
              <a:gd name="connsiteY4-90" fmla="*/ 1397977 h 1439724"/>
              <a:gd name="connsiteX5-91" fmla="*/ 0 w 1157068"/>
              <a:gd name="connsiteY5-92" fmla="*/ 1336383 h 1439724"/>
              <a:gd name="connsiteX0-93" fmla="*/ 0 w 1157068"/>
              <a:gd name="connsiteY0-94" fmla="*/ 1336383 h 1398658"/>
              <a:gd name="connsiteX1-95" fmla="*/ 773101 w 1157068"/>
              <a:gd name="connsiteY1-96" fmla="*/ 0 h 1398658"/>
              <a:gd name="connsiteX2-97" fmla="*/ 1157068 w 1157068"/>
              <a:gd name="connsiteY2-98" fmla="*/ 0 h 1398658"/>
              <a:gd name="connsiteX3-99" fmla="*/ 418892 w 1157068"/>
              <a:gd name="connsiteY3-100" fmla="*/ 1307808 h 1398658"/>
              <a:gd name="connsiteX4-101" fmla="*/ 273504 w 1157068"/>
              <a:gd name="connsiteY4-102" fmla="*/ 1397977 h 1398658"/>
              <a:gd name="connsiteX5-103" fmla="*/ 0 w 1157068"/>
              <a:gd name="connsiteY5-104" fmla="*/ 1336383 h 1398658"/>
              <a:gd name="connsiteX0-105" fmla="*/ 0 w 1157068"/>
              <a:gd name="connsiteY0-106" fmla="*/ 1336383 h 1398658"/>
              <a:gd name="connsiteX1-107" fmla="*/ 773101 w 1157068"/>
              <a:gd name="connsiteY1-108" fmla="*/ 0 h 1398658"/>
              <a:gd name="connsiteX2-109" fmla="*/ 1157068 w 1157068"/>
              <a:gd name="connsiteY2-110" fmla="*/ 0 h 1398658"/>
              <a:gd name="connsiteX3-111" fmla="*/ 418892 w 1157068"/>
              <a:gd name="connsiteY3-112" fmla="*/ 1307808 h 1398658"/>
              <a:gd name="connsiteX4-113" fmla="*/ 273504 w 1157068"/>
              <a:gd name="connsiteY4-114" fmla="*/ 1397977 h 1398658"/>
              <a:gd name="connsiteX5-115" fmla="*/ 0 w 1157068"/>
              <a:gd name="connsiteY5-116" fmla="*/ 1336383 h 1398658"/>
              <a:gd name="connsiteX0-117" fmla="*/ 0 w 1157068"/>
              <a:gd name="connsiteY0-118" fmla="*/ 1336383 h 1398658"/>
              <a:gd name="connsiteX1-119" fmla="*/ 773101 w 1157068"/>
              <a:gd name="connsiteY1-120" fmla="*/ 0 h 1398658"/>
              <a:gd name="connsiteX2-121" fmla="*/ 1157068 w 1157068"/>
              <a:gd name="connsiteY2-122" fmla="*/ 0 h 1398658"/>
              <a:gd name="connsiteX3-123" fmla="*/ 406192 w 1157068"/>
              <a:gd name="connsiteY3-124" fmla="*/ 1301458 h 1398658"/>
              <a:gd name="connsiteX4-125" fmla="*/ 273504 w 1157068"/>
              <a:gd name="connsiteY4-126" fmla="*/ 1397977 h 1398658"/>
              <a:gd name="connsiteX5-127" fmla="*/ 0 w 1157068"/>
              <a:gd name="connsiteY5-128" fmla="*/ 1336383 h 1398658"/>
              <a:gd name="connsiteX0-129" fmla="*/ 0 w 1157068"/>
              <a:gd name="connsiteY0-130" fmla="*/ 1336383 h 1432939"/>
              <a:gd name="connsiteX1-131" fmla="*/ 773101 w 1157068"/>
              <a:gd name="connsiteY1-132" fmla="*/ 0 h 1432939"/>
              <a:gd name="connsiteX2-133" fmla="*/ 1157068 w 1157068"/>
              <a:gd name="connsiteY2-134" fmla="*/ 0 h 1432939"/>
              <a:gd name="connsiteX3-135" fmla="*/ 406192 w 1157068"/>
              <a:gd name="connsiteY3-136" fmla="*/ 1301458 h 1432939"/>
              <a:gd name="connsiteX4-137" fmla="*/ 260804 w 1157068"/>
              <a:gd name="connsiteY4-138" fmla="*/ 1391627 h 1432939"/>
              <a:gd name="connsiteX5-139" fmla="*/ 0 w 1157068"/>
              <a:gd name="connsiteY5-140" fmla="*/ 1336383 h 1432939"/>
              <a:gd name="connsiteX0-141" fmla="*/ 0 w 1157068"/>
              <a:gd name="connsiteY0-142" fmla="*/ 1336383 h 1432939"/>
              <a:gd name="connsiteX1-143" fmla="*/ 773101 w 1157068"/>
              <a:gd name="connsiteY1-144" fmla="*/ 0 h 1432939"/>
              <a:gd name="connsiteX2-145" fmla="*/ 1157068 w 1157068"/>
              <a:gd name="connsiteY2-146" fmla="*/ 0 h 1432939"/>
              <a:gd name="connsiteX3-147" fmla="*/ 406192 w 1157068"/>
              <a:gd name="connsiteY3-148" fmla="*/ 1301458 h 1432939"/>
              <a:gd name="connsiteX4-149" fmla="*/ 260804 w 1157068"/>
              <a:gd name="connsiteY4-150" fmla="*/ 1391627 h 1432939"/>
              <a:gd name="connsiteX5-151" fmla="*/ 0 w 1157068"/>
              <a:gd name="connsiteY5-152" fmla="*/ 1336383 h 1432939"/>
              <a:gd name="connsiteX0-153" fmla="*/ 0 w 1157068"/>
              <a:gd name="connsiteY0-154" fmla="*/ 1336383 h 1392515"/>
              <a:gd name="connsiteX1-155" fmla="*/ 773101 w 1157068"/>
              <a:gd name="connsiteY1-156" fmla="*/ 0 h 1392515"/>
              <a:gd name="connsiteX2-157" fmla="*/ 1157068 w 1157068"/>
              <a:gd name="connsiteY2-158" fmla="*/ 0 h 1392515"/>
              <a:gd name="connsiteX3-159" fmla="*/ 406192 w 1157068"/>
              <a:gd name="connsiteY3-160" fmla="*/ 1301458 h 1392515"/>
              <a:gd name="connsiteX4-161" fmla="*/ 260804 w 1157068"/>
              <a:gd name="connsiteY4-162" fmla="*/ 1391627 h 1392515"/>
              <a:gd name="connsiteX5-163" fmla="*/ 0 w 1157068"/>
              <a:gd name="connsiteY5-164" fmla="*/ 1336383 h 1392515"/>
              <a:gd name="connsiteX0-165" fmla="*/ 0 w 1160243"/>
              <a:gd name="connsiteY0-166" fmla="*/ 1333208 h 1392399"/>
              <a:gd name="connsiteX1-167" fmla="*/ 776276 w 1160243"/>
              <a:gd name="connsiteY1-168" fmla="*/ 0 h 1392399"/>
              <a:gd name="connsiteX2-169" fmla="*/ 1160243 w 1160243"/>
              <a:gd name="connsiteY2-170" fmla="*/ 0 h 1392399"/>
              <a:gd name="connsiteX3-171" fmla="*/ 409367 w 1160243"/>
              <a:gd name="connsiteY3-172" fmla="*/ 1301458 h 1392399"/>
              <a:gd name="connsiteX4-173" fmla="*/ 263979 w 1160243"/>
              <a:gd name="connsiteY4-174" fmla="*/ 1391627 h 1392399"/>
              <a:gd name="connsiteX5-175" fmla="*/ 0 w 1160243"/>
              <a:gd name="connsiteY5-176" fmla="*/ 1333208 h 1392399"/>
              <a:gd name="connsiteX0-177" fmla="*/ 0 w 1160243"/>
              <a:gd name="connsiteY0-178" fmla="*/ 1333208 h 1429895"/>
              <a:gd name="connsiteX1-179" fmla="*/ 776276 w 1160243"/>
              <a:gd name="connsiteY1-180" fmla="*/ 0 h 1429895"/>
              <a:gd name="connsiteX2-181" fmla="*/ 1160243 w 1160243"/>
              <a:gd name="connsiteY2-182" fmla="*/ 0 h 1429895"/>
              <a:gd name="connsiteX3-183" fmla="*/ 409367 w 1160243"/>
              <a:gd name="connsiteY3-184" fmla="*/ 1301458 h 1429895"/>
              <a:gd name="connsiteX4-185" fmla="*/ 254454 w 1160243"/>
              <a:gd name="connsiteY4-186" fmla="*/ 1385277 h 1429895"/>
              <a:gd name="connsiteX5-187" fmla="*/ 0 w 1160243"/>
              <a:gd name="connsiteY5-188" fmla="*/ 1333208 h 1429895"/>
              <a:gd name="connsiteX0-189" fmla="*/ 0 w 1160243"/>
              <a:gd name="connsiteY0-190" fmla="*/ 1333208 h 1386317"/>
              <a:gd name="connsiteX1-191" fmla="*/ 776276 w 1160243"/>
              <a:gd name="connsiteY1-192" fmla="*/ 0 h 1386317"/>
              <a:gd name="connsiteX2-193" fmla="*/ 1160243 w 1160243"/>
              <a:gd name="connsiteY2-194" fmla="*/ 0 h 1386317"/>
              <a:gd name="connsiteX3-195" fmla="*/ 409367 w 1160243"/>
              <a:gd name="connsiteY3-196" fmla="*/ 1301458 h 1386317"/>
              <a:gd name="connsiteX4-197" fmla="*/ 254454 w 1160243"/>
              <a:gd name="connsiteY4-198" fmla="*/ 1385277 h 1386317"/>
              <a:gd name="connsiteX5-199" fmla="*/ 0 w 1160243"/>
              <a:gd name="connsiteY5-200" fmla="*/ 1333208 h 1386317"/>
              <a:gd name="connsiteX0-201" fmla="*/ 0 w 1160243"/>
              <a:gd name="connsiteY0-202" fmla="*/ 1333208 h 1386317"/>
              <a:gd name="connsiteX1-203" fmla="*/ 776276 w 1160243"/>
              <a:gd name="connsiteY1-204" fmla="*/ 0 h 1386317"/>
              <a:gd name="connsiteX2-205" fmla="*/ 1160243 w 1160243"/>
              <a:gd name="connsiteY2-206" fmla="*/ 0 h 1386317"/>
              <a:gd name="connsiteX3-207" fmla="*/ 390317 w 1160243"/>
              <a:gd name="connsiteY3-208" fmla="*/ 1291933 h 1386317"/>
              <a:gd name="connsiteX4-209" fmla="*/ 254454 w 1160243"/>
              <a:gd name="connsiteY4-210" fmla="*/ 1385277 h 1386317"/>
              <a:gd name="connsiteX5-211" fmla="*/ 0 w 1160243"/>
              <a:gd name="connsiteY5-212" fmla="*/ 1333208 h 1386317"/>
              <a:gd name="connsiteX0-213" fmla="*/ 0 w 1160243"/>
              <a:gd name="connsiteY0-214" fmla="*/ 1333208 h 1386317"/>
              <a:gd name="connsiteX1-215" fmla="*/ 776276 w 1160243"/>
              <a:gd name="connsiteY1-216" fmla="*/ 0 h 1386317"/>
              <a:gd name="connsiteX2-217" fmla="*/ 1160243 w 1160243"/>
              <a:gd name="connsiteY2-218" fmla="*/ 0 h 1386317"/>
              <a:gd name="connsiteX3-219" fmla="*/ 497473 w 1160243"/>
              <a:gd name="connsiteY3-220" fmla="*/ 1132389 h 1386317"/>
              <a:gd name="connsiteX4-221" fmla="*/ 254454 w 1160243"/>
              <a:gd name="connsiteY4-222" fmla="*/ 1385277 h 1386317"/>
              <a:gd name="connsiteX5-223" fmla="*/ 0 w 1160243"/>
              <a:gd name="connsiteY5-224" fmla="*/ 1333208 h 1386317"/>
              <a:gd name="connsiteX0-225" fmla="*/ 0 w 1160243"/>
              <a:gd name="connsiteY0-226" fmla="*/ 1333208 h 1386317"/>
              <a:gd name="connsiteX1-227" fmla="*/ 776276 w 1160243"/>
              <a:gd name="connsiteY1-228" fmla="*/ 0 h 1386317"/>
              <a:gd name="connsiteX2-229" fmla="*/ 1160243 w 1160243"/>
              <a:gd name="connsiteY2-230" fmla="*/ 0 h 1386317"/>
              <a:gd name="connsiteX3-231" fmla="*/ 497473 w 1160243"/>
              <a:gd name="connsiteY3-232" fmla="*/ 1132389 h 1386317"/>
              <a:gd name="connsiteX4-233" fmla="*/ 254454 w 1160243"/>
              <a:gd name="connsiteY4-234" fmla="*/ 1385277 h 1386317"/>
              <a:gd name="connsiteX5-235" fmla="*/ 0 w 1160243"/>
              <a:gd name="connsiteY5-236" fmla="*/ 1333208 h 1386317"/>
              <a:gd name="connsiteX0-237" fmla="*/ 0 w 1160243"/>
              <a:gd name="connsiteY0-238" fmla="*/ 1333208 h 1360628"/>
              <a:gd name="connsiteX1-239" fmla="*/ 776276 w 1160243"/>
              <a:gd name="connsiteY1-240" fmla="*/ 0 h 1360628"/>
              <a:gd name="connsiteX2-241" fmla="*/ 1160243 w 1160243"/>
              <a:gd name="connsiteY2-242" fmla="*/ 0 h 1360628"/>
              <a:gd name="connsiteX3-243" fmla="*/ 497473 w 1160243"/>
              <a:gd name="connsiteY3-244" fmla="*/ 1132389 h 1360628"/>
              <a:gd name="connsiteX4-245" fmla="*/ 278267 w 1160243"/>
              <a:gd name="connsiteY4-246" fmla="*/ 1349558 h 1360628"/>
              <a:gd name="connsiteX5-247" fmla="*/ 0 w 1160243"/>
              <a:gd name="connsiteY5-248" fmla="*/ 1333208 h 1360628"/>
              <a:gd name="connsiteX0-249" fmla="*/ 0 w 1160243"/>
              <a:gd name="connsiteY0-250" fmla="*/ 1333208 h 1365896"/>
              <a:gd name="connsiteX1-251" fmla="*/ 776276 w 1160243"/>
              <a:gd name="connsiteY1-252" fmla="*/ 0 h 1365896"/>
              <a:gd name="connsiteX2-253" fmla="*/ 1160243 w 1160243"/>
              <a:gd name="connsiteY2-254" fmla="*/ 0 h 1365896"/>
              <a:gd name="connsiteX3-255" fmla="*/ 497473 w 1160243"/>
              <a:gd name="connsiteY3-256" fmla="*/ 1132389 h 1365896"/>
              <a:gd name="connsiteX4-257" fmla="*/ 278267 w 1160243"/>
              <a:gd name="connsiteY4-258" fmla="*/ 1349558 h 1365896"/>
              <a:gd name="connsiteX5-259" fmla="*/ 0 w 1160243"/>
              <a:gd name="connsiteY5-260" fmla="*/ 1333208 h 1365896"/>
              <a:gd name="connsiteX0-261" fmla="*/ 0 w 1160243"/>
              <a:gd name="connsiteY0-262" fmla="*/ 1333208 h 1373081"/>
              <a:gd name="connsiteX1-263" fmla="*/ 776276 w 1160243"/>
              <a:gd name="connsiteY1-264" fmla="*/ 0 h 1373081"/>
              <a:gd name="connsiteX2-265" fmla="*/ 1160243 w 1160243"/>
              <a:gd name="connsiteY2-266" fmla="*/ 0 h 1373081"/>
              <a:gd name="connsiteX3-267" fmla="*/ 497473 w 1160243"/>
              <a:gd name="connsiteY3-268" fmla="*/ 1132389 h 1373081"/>
              <a:gd name="connsiteX4-269" fmla="*/ 271123 w 1160243"/>
              <a:gd name="connsiteY4-270" fmla="*/ 1361464 h 1373081"/>
              <a:gd name="connsiteX5-271" fmla="*/ 0 w 1160243"/>
              <a:gd name="connsiteY5-272" fmla="*/ 1333208 h 1373081"/>
              <a:gd name="connsiteX0-273" fmla="*/ 0 w 1160243"/>
              <a:gd name="connsiteY0-274" fmla="*/ 1333208 h 1373081"/>
              <a:gd name="connsiteX1-275" fmla="*/ 776276 w 1160243"/>
              <a:gd name="connsiteY1-276" fmla="*/ 0 h 1373081"/>
              <a:gd name="connsiteX2-277" fmla="*/ 1160243 w 1160243"/>
              <a:gd name="connsiteY2-278" fmla="*/ 0 h 1373081"/>
              <a:gd name="connsiteX3-279" fmla="*/ 497473 w 1160243"/>
              <a:gd name="connsiteY3-280" fmla="*/ 1132389 h 1373081"/>
              <a:gd name="connsiteX4-281" fmla="*/ 271123 w 1160243"/>
              <a:gd name="connsiteY4-282" fmla="*/ 1361464 h 1373081"/>
              <a:gd name="connsiteX5-283" fmla="*/ 0 w 1160243"/>
              <a:gd name="connsiteY5-284" fmla="*/ 1333208 h 1373081"/>
              <a:gd name="connsiteX0-285" fmla="*/ 0 w 1160243"/>
              <a:gd name="connsiteY0-286" fmla="*/ 1333208 h 1373081"/>
              <a:gd name="connsiteX1-287" fmla="*/ 776276 w 1160243"/>
              <a:gd name="connsiteY1-288" fmla="*/ 0 h 1373081"/>
              <a:gd name="connsiteX2-289" fmla="*/ 1160243 w 1160243"/>
              <a:gd name="connsiteY2-290" fmla="*/ 0 h 1373081"/>
              <a:gd name="connsiteX3-291" fmla="*/ 497473 w 1160243"/>
              <a:gd name="connsiteY3-292" fmla="*/ 1132389 h 1373081"/>
              <a:gd name="connsiteX4-293" fmla="*/ 271123 w 1160243"/>
              <a:gd name="connsiteY4-294" fmla="*/ 1361464 h 1373081"/>
              <a:gd name="connsiteX5-295" fmla="*/ 0 w 1160243"/>
              <a:gd name="connsiteY5-296" fmla="*/ 1333208 h 1373081"/>
              <a:gd name="connsiteX0-297" fmla="*/ 0 w 1160243"/>
              <a:gd name="connsiteY0-298" fmla="*/ 1333208 h 1370758"/>
              <a:gd name="connsiteX1-299" fmla="*/ 776276 w 1160243"/>
              <a:gd name="connsiteY1-300" fmla="*/ 0 h 1370758"/>
              <a:gd name="connsiteX2-301" fmla="*/ 1160243 w 1160243"/>
              <a:gd name="connsiteY2-302" fmla="*/ 0 h 1370758"/>
              <a:gd name="connsiteX3-303" fmla="*/ 497473 w 1160243"/>
              <a:gd name="connsiteY3-304" fmla="*/ 1132389 h 1370758"/>
              <a:gd name="connsiteX4-305" fmla="*/ 271123 w 1160243"/>
              <a:gd name="connsiteY4-306" fmla="*/ 1361464 h 1370758"/>
              <a:gd name="connsiteX5-307" fmla="*/ 0 w 1160243"/>
              <a:gd name="connsiteY5-308" fmla="*/ 1333208 h 1370758"/>
              <a:gd name="connsiteX0-309" fmla="*/ 0 w 1160243"/>
              <a:gd name="connsiteY0-310" fmla="*/ 1333208 h 1370758"/>
              <a:gd name="connsiteX1-311" fmla="*/ 776276 w 1160243"/>
              <a:gd name="connsiteY1-312" fmla="*/ 0 h 1370758"/>
              <a:gd name="connsiteX2-313" fmla="*/ 1160243 w 1160243"/>
              <a:gd name="connsiteY2-314" fmla="*/ 0 h 1370758"/>
              <a:gd name="connsiteX3-315" fmla="*/ 497473 w 1160243"/>
              <a:gd name="connsiteY3-316" fmla="*/ 1132389 h 1370758"/>
              <a:gd name="connsiteX4-317" fmla="*/ 271123 w 1160243"/>
              <a:gd name="connsiteY4-318" fmla="*/ 1361464 h 1370758"/>
              <a:gd name="connsiteX5-319" fmla="*/ 0 w 1160243"/>
              <a:gd name="connsiteY5-320" fmla="*/ 1333208 h 1370758"/>
              <a:gd name="connsiteX0-321" fmla="*/ 0 w 1160243"/>
              <a:gd name="connsiteY0-322" fmla="*/ 1333208 h 1369700"/>
              <a:gd name="connsiteX1-323" fmla="*/ 776276 w 1160243"/>
              <a:gd name="connsiteY1-324" fmla="*/ 0 h 1369700"/>
              <a:gd name="connsiteX2-325" fmla="*/ 1160243 w 1160243"/>
              <a:gd name="connsiteY2-326" fmla="*/ 0 h 1369700"/>
              <a:gd name="connsiteX3-327" fmla="*/ 497473 w 1160243"/>
              <a:gd name="connsiteY3-328" fmla="*/ 1132389 h 1369700"/>
              <a:gd name="connsiteX4-329" fmla="*/ 271123 w 1160243"/>
              <a:gd name="connsiteY4-330" fmla="*/ 1361464 h 1369700"/>
              <a:gd name="connsiteX5-331" fmla="*/ 0 w 1160243"/>
              <a:gd name="connsiteY5-332" fmla="*/ 1333208 h 1369700"/>
              <a:gd name="connsiteX0-333" fmla="*/ 0 w 1160243"/>
              <a:gd name="connsiteY0-334" fmla="*/ 1333208 h 1367927"/>
              <a:gd name="connsiteX1-335" fmla="*/ 776276 w 1160243"/>
              <a:gd name="connsiteY1-336" fmla="*/ 0 h 1367927"/>
              <a:gd name="connsiteX2-337" fmla="*/ 1160243 w 1160243"/>
              <a:gd name="connsiteY2-338" fmla="*/ 0 h 1367927"/>
              <a:gd name="connsiteX3-339" fmla="*/ 497473 w 1160243"/>
              <a:gd name="connsiteY3-340" fmla="*/ 1132389 h 1367927"/>
              <a:gd name="connsiteX4-341" fmla="*/ 271123 w 1160243"/>
              <a:gd name="connsiteY4-342" fmla="*/ 1361464 h 1367927"/>
              <a:gd name="connsiteX5-343" fmla="*/ 0 w 1160243"/>
              <a:gd name="connsiteY5-344" fmla="*/ 1333208 h 1367927"/>
              <a:gd name="connsiteX0-345" fmla="*/ 0 w 1174530"/>
              <a:gd name="connsiteY0-346" fmla="*/ 1328445 h 1373982"/>
              <a:gd name="connsiteX1-347" fmla="*/ 790563 w 1174530"/>
              <a:gd name="connsiteY1-348" fmla="*/ 0 h 1373982"/>
              <a:gd name="connsiteX2-349" fmla="*/ 1174530 w 1174530"/>
              <a:gd name="connsiteY2-350" fmla="*/ 0 h 1373982"/>
              <a:gd name="connsiteX3-351" fmla="*/ 511760 w 1174530"/>
              <a:gd name="connsiteY3-352" fmla="*/ 1132389 h 1373982"/>
              <a:gd name="connsiteX4-353" fmla="*/ 285410 w 1174530"/>
              <a:gd name="connsiteY4-354" fmla="*/ 1361464 h 1373982"/>
              <a:gd name="connsiteX5-355" fmla="*/ 0 w 1174530"/>
              <a:gd name="connsiteY5-356" fmla="*/ 1328445 h 1373982"/>
              <a:gd name="connsiteX0-357" fmla="*/ 0 w 1174530"/>
              <a:gd name="connsiteY0-358" fmla="*/ 1328445 h 1374791"/>
              <a:gd name="connsiteX1-359" fmla="*/ 790563 w 1174530"/>
              <a:gd name="connsiteY1-360" fmla="*/ 0 h 1374791"/>
              <a:gd name="connsiteX2-361" fmla="*/ 1174530 w 1174530"/>
              <a:gd name="connsiteY2-362" fmla="*/ 0 h 1374791"/>
              <a:gd name="connsiteX3-363" fmla="*/ 511760 w 1174530"/>
              <a:gd name="connsiteY3-364" fmla="*/ 1132389 h 1374791"/>
              <a:gd name="connsiteX4-365" fmla="*/ 285410 w 1174530"/>
              <a:gd name="connsiteY4-366" fmla="*/ 1361464 h 1374791"/>
              <a:gd name="connsiteX5-367" fmla="*/ 0 w 1174530"/>
              <a:gd name="connsiteY5-368" fmla="*/ 1328445 h 1374791"/>
              <a:gd name="connsiteX0-369" fmla="*/ 0 w 1187230"/>
              <a:gd name="connsiteY0-370" fmla="*/ 1328445 h 1374791"/>
              <a:gd name="connsiteX1-371" fmla="*/ 803263 w 1187230"/>
              <a:gd name="connsiteY1-372" fmla="*/ 0 h 1374791"/>
              <a:gd name="connsiteX2-373" fmla="*/ 1187230 w 1187230"/>
              <a:gd name="connsiteY2-374" fmla="*/ 0 h 1374791"/>
              <a:gd name="connsiteX3-375" fmla="*/ 524460 w 1187230"/>
              <a:gd name="connsiteY3-376" fmla="*/ 1132389 h 1374791"/>
              <a:gd name="connsiteX4-377" fmla="*/ 298110 w 1187230"/>
              <a:gd name="connsiteY4-378" fmla="*/ 1361464 h 1374791"/>
              <a:gd name="connsiteX5-379" fmla="*/ 0 w 1187230"/>
              <a:gd name="connsiteY5-380" fmla="*/ 1328445 h 1374791"/>
              <a:gd name="connsiteX0-381" fmla="*/ 0 w 1187230"/>
              <a:gd name="connsiteY0-382" fmla="*/ 1328445 h 1374791"/>
              <a:gd name="connsiteX1-383" fmla="*/ 803263 w 1187230"/>
              <a:gd name="connsiteY1-384" fmla="*/ 0 h 1374791"/>
              <a:gd name="connsiteX2-385" fmla="*/ 1187230 w 1187230"/>
              <a:gd name="connsiteY2-386" fmla="*/ 0 h 1374791"/>
              <a:gd name="connsiteX3-387" fmla="*/ 524460 w 1187230"/>
              <a:gd name="connsiteY3-388" fmla="*/ 1132389 h 1374791"/>
              <a:gd name="connsiteX4-389" fmla="*/ 298110 w 1187230"/>
              <a:gd name="connsiteY4-390" fmla="*/ 1361464 h 1374791"/>
              <a:gd name="connsiteX5-391" fmla="*/ 0 w 1187230"/>
              <a:gd name="connsiteY5-392" fmla="*/ 1328445 h 1374791"/>
              <a:gd name="connsiteX0-393" fmla="*/ 0 w 1187230"/>
              <a:gd name="connsiteY0-394" fmla="*/ 1328445 h 1373748"/>
              <a:gd name="connsiteX1-395" fmla="*/ 803263 w 1187230"/>
              <a:gd name="connsiteY1-396" fmla="*/ 0 h 1373748"/>
              <a:gd name="connsiteX2-397" fmla="*/ 1187230 w 1187230"/>
              <a:gd name="connsiteY2-398" fmla="*/ 0 h 1373748"/>
              <a:gd name="connsiteX3-399" fmla="*/ 524460 w 1187230"/>
              <a:gd name="connsiteY3-400" fmla="*/ 1132389 h 1373748"/>
              <a:gd name="connsiteX4-401" fmla="*/ 298110 w 1187230"/>
              <a:gd name="connsiteY4-402" fmla="*/ 1361464 h 1373748"/>
              <a:gd name="connsiteX5-403" fmla="*/ 0 w 1187230"/>
              <a:gd name="connsiteY5-404" fmla="*/ 1328445 h 1373748"/>
              <a:gd name="connsiteX0-405" fmla="*/ 0 w 1187230"/>
              <a:gd name="connsiteY0-406" fmla="*/ 1328445 h 1374791"/>
              <a:gd name="connsiteX1-407" fmla="*/ 803263 w 1187230"/>
              <a:gd name="connsiteY1-408" fmla="*/ 0 h 1374791"/>
              <a:gd name="connsiteX2-409" fmla="*/ 1187230 w 1187230"/>
              <a:gd name="connsiteY2-410" fmla="*/ 0 h 1374791"/>
              <a:gd name="connsiteX3-411" fmla="*/ 512553 w 1187230"/>
              <a:gd name="connsiteY3-412" fmla="*/ 1132389 h 1374791"/>
              <a:gd name="connsiteX4-413" fmla="*/ 298110 w 1187230"/>
              <a:gd name="connsiteY4-414" fmla="*/ 1361464 h 1374791"/>
              <a:gd name="connsiteX5-415" fmla="*/ 0 w 1187230"/>
              <a:gd name="connsiteY5-416" fmla="*/ 1328445 h 1374791"/>
              <a:gd name="connsiteX0-417" fmla="*/ 0 w 1187230"/>
              <a:gd name="connsiteY0-418" fmla="*/ 1328445 h 1374791"/>
              <a:gd name="connsiteX1-419" fmla="*/ 803263 w 1187230"/>
              <a:gd name="connsiteY1-420" fmla="*/ 0 h 1374791"/>
              <a:gd name="connsiteX2-421" fmla="*/ 1187230 w 1187230"/>
              <a:gd name="connsiteY2-422" fmla="*/ 0 h 1374791"/>
              <a:gd name="connsiteX3-423" fmla="*/ 512553 w 1187230"/>
              <a:gd name="connsiteY3-424" fmla="*/ 1132389 h 1374791"/>
              <a:gd name="connsiteX4-425" fmla="*/ 298110 w 1187230"/>
              <a:gd name="connsiteY4-426" fmla="*/ 1361464 h 1374791"/>
              <a:gd name="connsiteX5-427" fmla="*/ 0 w 1187230"/>
              <a:gd name="connsiteY5-428" fmla="*/ 1328445 h 1374791"/>
              <a:gd name="connsiteX0-429" fmla="*/ 0 w 1187230"/>
              <a:gd name="connsiteY0-430" fmla="*/ 1328445 h 1374791"/>
              <a:gd name="connsiteX1-431" fmla="*/ 803263 w 1187230"/>
              <a:gd name="connsiteY1-432" fmla="*/ 0 h 1374791"/>
              <a:gd name="connsiteX2-433" fmla="*/ 1187230 w 1187230"/>
              <a:gd name="connsiteY2-434" fmla="*/ 0 h 1374791"/>
              <a:gd name="connsiteX3-435" fmla="*/ 512553 w 1187230"/>
              <a:gd name="connsiteY3-436" fmla="*/ 1132389 h 1374791"/>
              <a:gd name="connsiteX4-437" fmla="*/ 298110 w 1187230"/>
              <a:gd name="connsiteY4-438" fmla="*/ 1361464 h 1374791"/>
              <a:gd name="connsiteX5-439" fmla="*/ 0 w 1187230"/>
              <a:gd name="connsiteY5-440" fmla="*/ 1328445 h 1374791"/>
              <a:gd name="connsiteX0-441" fmla="*/ 0 w 1187230"/>
              <a:gd name="connsiteY0-442" fmla="*/ 1328445 h 1374791"/>
              <a:gd name="connsiteX1-443" fmla="*/ 803263 w 1187230"/>
              <a:gd name="connsiteY1-444" fmla="*/ 0 h 1374791"/>
              <a:gd name="connsiteX2-445" fmla="*/ 1187230 w 1187230"/>
              <a:gd name="connsiteY2-446" fmla="*/ 0 h 1374791"/>
              <a:gd name="connsiteX3-447" fmla="*/ 512553 w 1187230"/>
              <a:gd name="connsiteY3-448" fmla="*/ 1132389 h 1374791"/>
              <a:gd name="connsiteX4-449" fmla="*/ 298110 w 1187230"/>
              <a:gd name="connsiteY4-450" fmla="*/ 1361464 h 1374791"/>
              <a:gd name="connsiteX5-451" fmla="*/ 0 w 1187230"/>
              <a:gd name="connsiteY5-452" fmla="*/ 1328445 h 1374791"/>
              <a:gd name="connsiteX0-453" fmla="*/ 0 w 1187230"/>
              <a:gd name="connsiteY0-454" fmla="*/ 1328445 h 1376647"/>
              <a:gd name="connsiteX1-455" fmla="*/ 803263 w 1187230"/>
              <a:gd name="connsiteY1-456" fmla="*/ 0 h 1376647"/>
              <a:gd name="connsiteX2-457" fmla="*/ 1187230 w 1187230"/>
              <a:gd name="connsiteY2-458" fmla="*/ 0 h 1376647"/>
              <a:gd name="connsiteX3-459" fmla="*/ 512553 w 1187230"/>
              <a:gd name="connsiteY3-460" fmla="*/ 1132389 h 1376647"/>
              <a:gd name="connsiteX4-461" fmla="*/ 298110 w 1187230"/>
              <a:gd name="connsiteY4-462" fmla="*/ 1361464 h 1376647"/>
              <a:gd name="connsiteX5-463" fmla="*/ 0 w 1187230"/>
              <a:gd name="connsiteY5-464" fmla="*/ 1328445 h 1376647"/>
              <a:gd name="connsiteX0-465" fmla="*/ 0 w 1187230"/>
              <a:gd name="connsiteY0-466" fmla="*/ 1328445 h 1337311"/>
              <a:gd name="connsiteX1-467" fmla="*/ 803263 w 1187230"/>
              <a:gd name="connsiteY1-468" fmla="*/ 0 h 1337311"/>
              <a:gd name="connsiteX2-469" fmla="*/ 1187230 w 1187230"/>
              <a:gd name="connsiteY2-470" fmla="*/ 0 h 1337311"/>
              <a:gd name="connsiteX3-471" fmla="*/ 512553 w 1187230"/>
              <a:gd name="connsiteY3-472" fmla="*/ 1132389 h 1337311"/>
              <a:gd name="connsiteX4-473" fmla="*/ 361610 w 1187230"/>
              <a:gd name="connsiteY4-474" fmla="*/ 1221764 h 1337311"/>
              <a:gd name="connsiteX5-475" fmla="*/ 0 w 1187230"/>
              <a:gd name="connsiteY5-476" fmla="*/ 1328445 h 1337311"/>
              <a:gd name="connsiteX0-477" fmla="*/ 0 w 1187230"/>
              <a:gd name="connsiteY0-478" fmla="*/ 1328445 h 1342691"/>
              <a:gd name="connsiteX1-479" fmla="*/ 803263 w 1187230"/>
              <a:gd name="connsiteY1-480" fmla="*/ 0 h 1342691"/>
              <a:gd name="connsiteX2-481" fmla="*/ 1187230 w 1187230"/>
              <a:gd name="connsiteY2-482" fmla="*/ 0 h 1342691"/>
              <a:gd name="connsiteX3-483" fmla="*/ 734803 w 1187230"/>
              <a:gd name="connsiteY3-484" fmla="*/ 757739 h 1342691"/>
              <a:gd name="connsiteX4-485" fmla="*/ 361610 w 1187230"/>
              <a:gd name="connsiteY4-486" fmla="*/ 1221764 h 1342691"/>
              <a:gd name="connsiteX5-487" fmla="*/ 0 w 1187230"/>
              <a:gd name="connsiteY5-488" fmla="*/ 1328445 h 1342691"/>
              <a:gd name="connsiteX0-489" fmla="*/ 0 w 1187230"/>
              <a:gd name="connsiteY0-490" fmla="*/ 1328445 h 1345834"/>
              <a:gd name="connsiteX1-491" fmla="*/ 803263 w 1187230"/>
              <a:gd name="connsiteY1-492" fmla="*/ 0 h 1345834"/>
              <a:gd name="connsiteX2-493" fmla="*/ 1187230 w 1187230"/>
              <a:gd name="connsiteY2-494" fmla="*/ 0 h 1345834"/>
              <a:gd name="connsiteX3-495" fmla="*/ 734803 w 1187230"/>
              <a:gd name="connsiteY3-496" fmla="*/ 757739 h 1345834"/>
              <a:gd name="connsiteX4-497" fmla="*/ 361610 w 1187230"/>
              <a:gd name="connsiteY4-498" fmla="*/ 1240814 h 1345834"/>
              <a:gd name="connsiteX5-499" fmla="*/ 0 w 1187230"/>
              <a:gd name="connsiteY5-500" fmla="*/ 1328445 h 1345834"/>
              <a:gd name="connsiteX0-501" fmla="*/ 0 w 1314975"/>
              <a:gd name="connsiteY0-502" fmla="*/ 1276058 h 1306856"/>
              <a:gd name="connsiteX1-503" fmla="*/ 931008 w 1314975"/>
              <a:gd name="connsiteY1-504" fmla="*/ 0 h 1306856"/>
              <a:gd name="connsiteX2-505" fmla="*/ 1314975 w 1314975"/>
              <a:gd name="connsiteY2-506" fmla="*/ 0 h 1306856"/>
              <a:gd name="connsiteX3-507" fmla="*/ 862548 w 1314975"/>
              <a:gd name="connsiteY3-508" fmla="*/ 757739 h 1306856"/>
              <a:gd name="connsiteX4-509" fmla="*/ 489355 w 1314975"/>
              <a:gd name="connsiteY4-510" fmla="*/ 1240814 h 1306856"/>
              <a:gd name="connsiteX5-511" fmla="*/ 0 w 1314975"/>
              <a:gd name="connsiteY5-512" fmla="*/ 1276058 h 1306856"/>
              <a:gd name="connsiteX0-513" fmla="*/ 0 w 1314975"/>
              <a:gd name="connsiteY0-514" fmla="*/ 1276058 h 1289561"/>
              <a:gd name="connsiteX1-515" fmla="*/ 931008 w 1314975"/>
              <a:gd name="connsiteY1-516" fmla="*/ 0 h 1289561"/>
              <a:gd name="connsiteX2-517" fmla="*/ 1314975 w 1314975"/>
              <a:gd name="connsiteY2-518" fmla="*/ 0 h 1289561"/>
              <a:gd name="connsiteX3-519" fmla="*/ 862548 w 1314975"/>
              <a:gd name="connsiteY3-520" fmla="*/ 757739 h 1289561"/>
              <a:gd name="connsiteX4-521" fmla="*/ 469031 w 1314975"/>
              <a:gd name="connsiteY4-522" fmla="*/ 1171758 h 1289561"/>
              <a:gd name="connsiteX5-523" fmla="*/ 0 w 1314975"/>
              <a:gd name="connsiteY5-524" fmla="*/ 1276058 h 1289561"/>
              <a:gd name="connsiteX0-525" fmla="*/ 0 w 1314975"/>
              <a:gd name="connsiteY0-526" fmla="*/ 1276058 h 1287457"/>
              <a:gd name="connsiteX1-527" fmla="*/ 931008 w 1314975"/>
              <a:gd name="connsiteY1-528" fmla="*/ 0 h 1287457"/>
              <a:gd name="connsiteX2-529" fmla="*/ 1314975 w 1314975"/>
              <a:gd name="connsiteY2-530" fmla="*/ 0 h 1287457"/>
              <a:gd name="connsiteX3-531" fmla="*/ 711576 w 1314975"/>
              <a:gd name="connsiteY3-532" fmla="*/ 881564 h 1287457"/>
              <a:gd name="connsiteX4-533" fmla="*/ 469031 w 1314975"/>
              <a:gd name="connsiteY4-534" fmla="*/ 1171758 h 1287457"/>
              <a:gd name="connsiteX5-535" fmla="*/ 0 w 1314975"/>
              <a:gd name="connsiteY5-536" fmla="*/ 1276058 h 1287457"/>
              <a:gd name="connsiteX0-537" fmla="*/ 0 w 1314975"/>
              <a:gd name="connsiteY0-538" fmla="*/ 1276058 h 1287457"/>
              <a:gd name="connsiteX1-539" fmla="*/ 931008 w 1314975"/>
              <a:gd name="connsiteY1-540" fmla="*/ 0 h 1287457"/>
              <a:gd name="connsiteX2-541" fmla="*/ 1314975 w 1314975"/>
              <a:gd name="connsiteY2-542" fmla="*/ 0 h 1287457"/>
              <a:gd name="connsiteX3-543" fmla="*/ 697060 w 1314975"/>
              <a:gd name="connsiteY3-544" fmla="*/ 881564 h 1287457"/>
              <a:gd name="connsiteX4-545" fmla="*/ 469031 w 1314975"/>
              <a:gd name="connsiteY4-546" fmla="*/ 1171758 h 1287457"/>
              <a:gd name="connsiteX5-547" fmla="*/ 0 w 1314975"/>
              <a:gd name="connsiteY5-548" fmla="*/ 1276058 h 1287457"/>
              <a:gd name="connsiteX0-549" fmla="*/ 0 w 1314975"/>
              <a:gd name="connsiteY0-550" fmla="*/ 1276058 h 1286231"/>
              <a:gd name="connsiteX1-551" fmla="*/ 931008 w 1314975"/>
              <a:gd name="connsiteY1-552" fmla="*/ 0 h 1286231"/>
              <a:gd name="connsiteX2-553" fmla="*/ 1314975 w 1314975"/>
              <a:gd name="connsiteY2-554" fmla="*/ 0 h 1286231"/>
              <a:gd name="connsiteX3-555" fmla="*/ 697060 w 1314975"/>
              <a:gd name="connsiteY3-556" fmla="*/ 881564 h 1286231"/>
              <a:gd name="connsiteX4-557" fmla="*/ 425481 w 1314975"/>
              <a:gd name="connsiteY4-558" fmla="*/ 1157470 h 1286231"/>
              <a:gd name="connsiteX5-559" fmla="*/ 0 w 1314975"/>
              <a:gd name="connsiteY5-560" fmla="*/ 1276058 h 1286231"/>
              <a:gd name="connsiteX0-561" fmla="*/ 0 w 1314975"/>
              <a:gd name="connsiteY0-562" fmla="*/ 1276058 h 1286231"/>
              <a:gd name="connsiteX1-563" fmla="*/ 931008 w 1314975"/>
              <a:gd name="connsiteY1-564" fmla="*/ 0 h 1286231"/>
              <a:gd name="connsiteX2-565" fmla="*/ 1314975 w 1314975"/>
              <a:gd name="connsiteY2-566" fmla="*/ 0 h 1286231"/>
              <a:gd name="connsiteX3-567" fmla="*/ 697060 w 1314975"/>
              <a:gd name="connsiteY3-568" fmla="*/ 881564 h 1286231"/>
              <a:gd name="connsiteX4-569" fmla="*/ 425481 w 1314975"/>
              <a:gd name="connsiteY4-570" fmla="*/ 1157470 h 1286231"/>
              <a:gd name="connsiteX5-571" fmla="*/ 0 w 1314975"/>
              <a:gd name="connsiteY5-572" fmla="*/ 1276058 h 1286231"/>
              <a:gd name="connsiteX0-573" fmla="*/ 0 w 1314975"/>
              <a:gd name="connsiteY0-574" fmla="*/ 1276058 h 1286231"/>
              <a:gd name="connsiteX1-575" fmla="*/ 931008 w 1314975"/>
              <a:gd name="connsiteY1-576" fmla="*/ 0 h 1286231"/>
              <a:gd name="connsiteX2-577" fmla="*/ 1314975 w 1314975"/>
              <a:gd name="connsiteY2-578" fmla="*/ 0 h 1286231"/>
              <a:gd name="connsiteX3-579" fmla="*/ 697060 w 1314975"/>
              <a:gd name="connsiteY3-580" fmla="*/ 881564 h 1286231"/>
              <a:gd name="connsiteX4-581" fmla="*/ 425481 w 1314975"/>
              <a:gd name="connsiteY4-582" fmla="*/ 1157470 h 1286231"/>
              <a:gd name="connsiteX5-583" fmla="*/ 0 w 1314975"/>
              <a:gd name="connsiteY5-584" fmla="*/ 1276058 h 1286231"/>
              <a:gd name="connsiteX0-585" fmla="*/ 0 w 1314975"/>
              <a:gd name="connsiteY0-586" fmla="*/ 1276058 h 1285708"/>
              <a:gd name="connsiteX1-587" fmla="*/ 931008 w 1314975"/>
              <a:gd name="connsiteY1-588" fmla="*/ 0 h 1285708"/>
              <a:gd name="connsiteX2-589" fmla="*/ 1314975 w 1314975"/>
              <a:gd name="connsiteY2-590" fmla="*/ 0 h 1285708"/>
              <a:gd name="connsiteX3-591" fmla="*/ 697060 w 1314975"/>
              <a:gd name="connsiteY3-592" fmla="*/ 881564 h 1285708"/>
              <a:gd name="connsiteX4-593" fmla="*/ 413868 w 1314975"/>
              <a:gd name="connsiteY4-594" fmla="*/ 1150327 h 1285708"/>
              <a:gd name="connsiteX5-595" fmla="*/ 0 w 1314975"/>
              <a:gd name="connsiteY5-596" fmla="*/ 1276058 h 1285708"/>
              <a:gd name="connsiteX0-597" fmla="*/ 0 w 1314975"/>
              <a:gd name="connsiteY0-598" fmla="*/ 1276058 h 1285708"/>
              <a:gd name="connsiteX1-599" fmla="*/ 931008 w 1314975"/>
              <a:gd name="connsiteY1-600" fmla="*/ 0 h 1285708"/>
              <a:gd name="connsiteX2-601" fmla="*/ 1314975 w 1314975"/>
              <a:gd name="connsiteY2-602" fmla="*/ 0 h 1285708"/>
              <a:gd name="connsiteX3-603" fmla="*/ 697060 w 1314975"/>
              <a:gd name="connsiteY3-604" fmla="*/ 881564 h 1285708"/>
              <a:gd name="connsiteX4-605" fmla="*/ 413868 w 1314975"/>
              <a:gd name="connsiteY4-606" fmla="*/ 1150327 h 1285708"/>
              <a:gd name="connsiteX5-607" fmla="*/ 0 w 1314975"/>
              <a:gd name="connsiteY5-608" fmla="*/ 1276058 h 1285708"/>
              <a:gd name="connsiteX0-609" fmla="*/ 0 w 1314975"/>
              <a:gd name="connsiteY0-610" fmla="*/ 1276058 h 1285708"/>
              <a:gd name="connsiteX1-611" fmla="*/ 931008 w 1314975"/>
              <a:gd name="connsiteY1-612" fmla="*/ 0 h 1285708"/>
              <a:gd name="connsiteX2-613" fmla="*/ 1314975 w 1314975"/>
              <a:gd name="connsiteY2-614" fmla="*/ 0 h 1285708"/>
              <a:gd name="connsiteX3-615" fmla="*/ 697060 w 1314975"/>
              <a:gd name="connsiteY3-616" fmla="*/ 881564 h 1285708"/>
              <a:gd name="connsiteX4-617" fmla="*/ 413868 w 1314975"/>
              <a:gd name="connsiteY4-618" fmla="*/ 1150327 h 1285708"/>
              <a:gd name="connsiteX5-619" fmla="*/ 0 w 1314975"/>
              <a:gd name="connsiteY5-620" fmla="*/ 1276058 h 1285708"/>
              <a:gd name="connsiteX0-621" fmla="*/ 0 w 1314975"/>
              <a:gd name="connsiteY0-622" fmla="*/ 1276058 h 1285708"/>
              <a:gd name="connsiteX1-623" fmla="*/ 931008 w 1314975"/>
              <a:gd name="connsiteY1-624" fmla="*/ 0 h 1285708"/>
              <a:gd name="connsiteX2-625" fmla="*/ 1314975 w 1314975"/>
              <a:gd name="connsiteY2-626" fmla="*/ 0 h 1285708"/>
              <a:gd name="connsiteX3-627" fmla="*/ 697060 w 1314975"/>
              <a:gd name="connsiteY3-628" fmla="*/ 881564 h 1285708"/>
              <a:gd name="connsiteX4-629" fmla="*/ 413868 w 1314975"/>
              <a:gd name="connsiteY4-630" fmla="*/ 1150327 h 1285708"/>
              <a:gd name="connsiteX5-631" fmla="*/ 0 w 1314975"/>
              <a:gd name="connsiteY5-632" fmla="*/ 1276058 h 1285708"/>
              <a:gd name="connsiteX0-633" fmla="*/ 0 w 1314975"/>
              <a:gd name="connsiteY0-634" fmla="*/ 1276058 h 1283667"/>
              <a:gd name="connsiteX1-635" fmla="*/ 931008 w 1314975"/>
              <a:gd name="connsiteY1-636" fmla="*/ 0 h 1283667"/>
              <a:gd name="connsiteX2-637" fmla="*/ 1314975 w 1314975"/>
              <a:gd name="connsiteY2-638" fmla="*/ 0 h 1283667"/>
              <a:gd name="connsiteX3-639" fmla="*/ 453182 w 1314975"/>
              <a:gd name="connsiteY3-640" fmla="*/ 1113339 h 1283667"/>
              <a:gd name="connsiteX4-641" fmla="*/ 413868 w 1314975"/>
              <a:gd name="connsiteY4-642" fmla="*/ 1150327 h 1283667"/>
              <a:gd name="connsiteX5-643" fmla="*/ 0 w 1314975"/>
              <a:gd name="connsiteY5-644" fmla="*/ 1276058 h 1283667"/>
              <a:gd name="connsiteX0-645" fmla="*/ 0 w 1314975"/>
              <a:gd name="connsiteY0-646" fmla="*/ 1276058 h 1287450"/>
              <a:gd name="connsiteX1-647" fmla="*/ 931008 w 1314975"/>
              <a:gd name="connsiteY1-648" fmla="*/ 0 h 1287450"/>
              <a:gd name="connsiteX2-649" fmla="*/ 1314975 w 1314975"/>
              <a:gd name="connsiteY2-650" fmla="*/ 0 h 1287450"/>
              <a:gd name="connsiteX3-651" fmla="*/ 453182 w 1314975"/>
              <a:gd name="connsiteY3-652" fmla="*/ 1113339 h 1287450"/>
              <a:gd name="connsiteX4-653" fmla="*/ 351931 w 1314975"/>
              <a:gd name="connsiteY4-654" fmla="*/ 1207477 h 1287450"/>
              <a:gd name="connsiteX5-655" fmla="*/ 0 w 1314975"/>
              <a:gd name="connsiteY5-656" fmla="*/ 1276058 h 1287450"/>
              <a:gd name="connsiteX0-657" fmla="*/ 0 w 1314975"/>
              <a:gd name="connsiteY0-658" fmla="*/ 1276058 h 1287450"/>
              <a:gd name="connsiteX1-659" fmla="*/ 931008 w 1314975"/>
              <a:gd name="connsiteY1-660" fmla="*/ 0 h 1287450"/>
              <a:gd name="connsiteX2-661" fmla="*/ 1314975 w 1314975"/>
              <a:gd name="connsiteY2-662" fmla="*/ 0 h 1287450"/>
              <a:gd name="connsiteX3-663" fmla="*/ 464795 w 1314975"/>
              <a:gd name="connsiteY3-664" fmla="*/ 1113339 h 1287450"/>
              <a:gd name="connsiteX4-665" fmla="*/ 351931 w 1314975"/>
              <a:gd name="connsiteY4-666" fmla="*/ 1207477 h 1287450"/>
              <a:gd name="connsiteX5-667" fmla="*/ 0 w 1314975"/>
              <a:gd name="connsiteY5-668" fmla="*/ 1276058 h 1287450"/>
              <a:gd name="connsiteX0-669" fmla="*/ 0 w 1314975"/>
              <a:gd name="connsiteY0-670" fmla="*/ 1276058 h 1287450"/>
              <a:gd name="connsiteX1-671" fmla="*/ 931008 w 1314975"/>
              <a:gd name="connsiteY1-672" fmla="*/ 0 h 1287450"/>
              <a:gd name="connsiteX2-673" fmla="*/ 1314975 w 1314975"/>
              <a:gd name="connsiteY2-674" fmla="*/ 0 h 1287450"/>
              <a:gd name="connsiteX3-675" fmla="*/ 464795 w 1314975"/>
              <a:gd name="connsiteY3-676" fmla="*/ 1113339 h 1287450"/>
              <a:gd name="connsiteX4-677" fmla="*/ 351931 w 1314975"/>
              <a:gd name="connsiteY4-678" fmla="*/ 1207477 h 1287450"/>
              <a:gd name="connsiteX5-679" fmla="*/ 0 w 1314975"/>
              <a:gd name="connsiteY5-680" fmla="*/ 1276058 h 1287450"/>
              <a:gd name="connsiteX0-681" fmla="*/ 0 w 1314975"/>
              <a:gd name="connsiteY0-682" fmla="*/ 1276058 h 1287147"/>
              <a:gd name="connsiteX1-683" fmla="*/ 931008 w 1314975"/>
              <a:gd name="connsiteY1-684" fmla="*/ 0 h 1287147"/>
              <a:gd name="connsiteX2-685" fmla="*/ 1314975 w 1314975"/>
              <a:gd name="connsiteY2-686" fmla="*/ 0 h 1287147"/>
              <a:gd name="connsiteX3-687" fmla="*/ 464795 w 1314975"/>
              <a:gd name="connsiteY3-688" fmla="*/ 1113339 h 1287147"/>
              <a:gd name="connsiteX4-689" fmla="*/ 328704 w 1314975"/>
              <a:gd name="connsiteY4-690" fmla="*/ 1204302 h 1287147"/>
              <a:gd name="connsiteX5-691" fmla="*/ 0 w 1314975"/>
              <a:gd name="connsiteY5-692" fmla="*/ 1276058 h 1287147"/>
              <a:gd name="connsiteX0-693" fmla="*/ 0 w 1314975"/>
              <a:gd name="connsiteY0-694" fmla="*/ 1276058 h 1286878"/>
              <a:gd name="connsiteX1-695" fmla="*/ 931008 w 1314975"/>
              <a:gd name="connsiteY1-696" fmla="*/ 0 h 1286878"/>
              <a:gd name="connsiteX2-697" fmla="*/ 1314975 w 1314975"/>
              <a:gd name="connsiteY2-698" fmla="*/ 0 h 1286878"/>
              <a:gd name="connsiteX3-699" fmla="*/ 464795 w 1314975"/>
              <a:gd name="connsiteY3-700" fmla="*/ 1113339 h 1286878"/>
              <a:gd name="connsiteX4-701" fmla="*/ 328704 w 1314975"/>
              <a:gd name="connsiteY4-702" fmla="*/ 1204302 h 1286878"/>
              <a:gd name="connsiteX5-703" fmla="*/ 0 w 1314975"/>
              <a:gd name="connsiteY5-704" fmla="*/ 1276058 h 1286878"/>
              <a:gd name="connsiteX0-705" fmla="*/ 0 w 1314975"/>
              <a:gd name="connsiteY0-706" fmla="*/ 1276058 h 1286878"/>
              <a:gd name="connsiteX1-707" fmla="*/ 931008 w 1314975"/>
              <a:gd name="connsiteY1-708" fmla="*/ 0 h 1286878"/>
              <a:gd name="connsiteX2-709" fmla="*/ 1314975 w 1314975"/>
              <a:gd name="connsiteY2-710" fmla="*/ 0 h 1286878"/>
              <a:gd name="connsiteX3-711" fmla="*/ 464795 w 1314975"/>
              <a:gd name="connsiteY3-712" fmla="*/ 1113339 h 1286878"/>
              <a:gd name="connsiteX4-713" fmla="*/ 328704 w 1314975"/>
              <a:gd name="connsiteY4-714" fmla="*/ 1204302 h 1286878"/>
              <a:gd name="connsiteX5-715" fmla="*/ 0 w 1314975"/>
              <a:gd name="connsiteY5-716" fmla="*/ 1276058 h 1286878"/>
              <a:gd name="connsiteX0-717" fmla="*/ 0 w 1314975"/>
              <a:gd name="connsiteY0-718" fmla="*/ 1276058 h 1289282"/>
              <a:gd name="connsiteX1-719" fmla="*/ 931008 w 1314975"/>
              <a:gd name="connsiteY1-720" fmla="*/ 0 h 1289282"/>
              <a:gd name="connsiteX2-721" fmla="*/ 1314975 w 1314975"/>
              <a:gd name="connsiteY2-722" fmla="*/ 0 h 1289282"/>
              <a:gd name="connsiteX3-723" fmla="*/ 464795 w 1314975"/>
              <a:gd name="connsiteY3-724" fmla="*/ 1113339 h 1289282"/>
              <a:gd name="connsiteX4-725" fmla="*/ 320962 w 1314975"/>
              <a:gd name="connsiteY4-726" fmla="*/ 1226527 h 1289282"/>
              <a:gd name="connsiteX5-727" fmla="*/ 0 w 1314975"/>
              <a:gd name="connsiteY5-728" fmla="*/ 1276058 h 1289282"/>
              <a:gd name="connsiteX0-729" fmla="*/ 0 w 1314975"/>
              <a:gd name="connsiteY0-730" fmla="*/ 1276058 h 1289282"/>
              <a:gd name="connsiteX1-731" fmla="*/ 931008 w 1314975"/>
              <a:gd name="connsiteY1-732" fmla="*/ 0 h 1289282"/>
              <a:gd name="connsiteX2-733" fmla="*/ 1314975 w 1314975"/>
              <a:gd name="connsiteY2-734" fmla="*/ 0 h 1289282"/>
              <a:gd name="connsiteX3-735" fmla="*/ 464795 w 1314975"/>
              <a:gd name="connsiteY3-736" fmla="*/ 1113339 h 1289282"/>
              <a:gd name="connsiteX4-737" fmla="*/ 320962 w 1314975"/>
              <a:gd name="connsiteY4-738" fmla="*/ 1226527 h 1289282"/>
              <a:gd name="connsiteX5-739" fmla="*/ 0 w 1314975"/>
              <a:gd name="connsiteY5-740" fmla="*/ 1276058 h 1289282"/>
              <a:gd name="connsiteX0-741" fmla="*/ 0 w 1314975"/>
              <a:gd name="connsiteY0-742" fmla="*/ 1276058 h 1289282"/>
              <a:gd name="connsiteX1-743" fmla="*/ 931008 w 1314975"/>
              <a:gd name="connsiteY1-744" fmla="*/ 0 h 1289282"/>
              <a:gd name="connsiteX2-745" fmla="*/ 1314975 w 1314975"/>
              <a:gd name="connsiteY2-746" fmla="*/ 0 h 1289282"/>
              <a:gd name="connsiteX3-747" fmla="*/ 464795 w 1314975"/>
              <a:gd name="connsiteY3-748" fmla="*/ 1113339 h 1289282"/>
              <a:gd name="connsiteX4-749" fmla="*/ 313220 w 1314975"/>
              <a:gd name="connsiteY4-750" fmla="*/ 1226527 h 1289282"/>
              <a:gd name="connsiteX5-751" fmla="*/ 0 w 1314975"/>
              <a:gd name="connsiteY5-752" fmla="*/ 1276058 h 1289282"/>
              <a:gd name="connsiteX0-753" fmla="*/ 0 w 1314975"/>
              <a:gd name="connsiteY0-754" fmla="*/ 1276058 h 1289282"/>
              <a:gd name="connsiteX1-755" fmla="*/ 931008 w 1314975"/>
              <a:gd name="connsiteY1-756" fmla="*/ 0 h 1289282"/>
              <a:gd name="connsiteX2-757" fmla="*/ 1314975 w 1314975"/>
              <a:gd name="connsiteY2-758" fmla="*/ 0 h 1289282"/>
              <a:gd name="connsiteX3-759" fmla="*/ 464795 w 1314975"/>
              <a:gd name="connsiteY3-760" fmla="*/ 1113339 h 1289282"/>
              <a:gd name="connsiteX4-761" fmla="*/ 313220 w 1314975"/>
              <a:gd name="connsiteY4-762" fmla="*/ 1226527 h 1289282"/>
              <a:gd name="connsiteX5-763" fmla="*/ 0 w 1314975"/>
              <a:gd name="connsiteY5-764" fmla="*/ 1276058 h 1289282"/>
              <a:gd name="connsiteX0-765" fmla="*/ 0 w 1314975"/>
              <a:gd name="connsiteY0-766" fmla="*/ 1276058 h 1289282"/>
              <a:gd name="connsiteX1-767" fmla="*/ 931008 w 1314975"/>
              <a:gd name="connsiteY1-768" fmla="*/ 0 h 1289282"/>
              <a:gd name="connsiteX2-769" fmla="*/ 1314975 w 1314975"/>
              <a:gd name="connsiteY2-770" fmla="*/ 0 h 1289282"/>
              <a:gd name="connsiteX3-771" fmla="*/ 464795 w 1314975"/>
              <a:gd name="connsiteY3-772" fmla="*/ 1113339 h 1289282"/>
              <a:gd name="connsiteX4-773" fmla="*/ 313220 w 1314975"/>
              <a:gd name="connsiteY4-774" fmla="*/ 1226527 h 1289282"/>
              <a:gd name="connsiteX5-775" fmla="*/ 0 w 1314975"/>
              <a:gd name="connsiteY5-776" fmla="*/ 1276058 h 1289282"/>
              <a:gd name="connsiteX0-777" fmla="*/ 0 w 1314975"/>
              <a:gd name="connsiteY0-778" fmla="*/ 1276058 h 1289282"/>
              <a:gd name="connsiteX1-779" fmla="*/ 931008 w 1314975"/>
              <a:gd name="connsiteY1-780" fmla="*/ 0 h 1289282"/>
              <a:gd name="connsiteX2-781" fmla="*/ 1314975 w 1314975"/>
              <a:gd name="connsiteY2-782" fmla="*/ 0 h 1289282"/>
              <a:gd name="connsiteX3-783" fmla="*/ 464795 w 1314975"/>
              <a:gd name="connsiteY3-784" fmla="*/ 1113339 h 1289282"/>
              <a:gd name="connsiteX4-785" fmla="*/ 313220 w 1314975"/>
              <a:gd name="connsiteY4-786" fmla="*/ 1226527 h 1289282"/>
              <a:gd name="connsiteX5-787" fmla="*/ 0 w 1314975"/>
              <a:gd name="connsiteY5-788" fmla="*/ 1276058 h 1289282"/>
              <a:gd name="connsiteX0-789" fmla="*/ 0 w 1314975"/>
              <a:gd name="connsiteY0-790" fmla="*/ 1276058 h 1290656"/>
              <a:gd name="connsiteX1-791" fmla="*/ 931008 w 1314975"/>
              <a:gd name="connsiteY1-792" fmla="*/ 0 h 1290656"/>
              <a:gd name="connsiteX2-793" fmla="*/ 1314975 w 1314975"/>
              <a:gd name="connsiteY2-794" fmla="*/ 0 h 1290656"/>
              <a:gd name="connsiteX3-795" fmla="*/ 464795 w 1314975"/>
              <a:gd name="connsiteY3-796" fmla="*/ 1113339 h 1290656"/>
              <a:gd name="connsiteX4-797" fmla="*/ 289994 w 1314975"/>
              <a:gd name="connsiteY4-798" fmla="*/ 1236052 h 1290656"/>
              <a:gd name="connsiteX5-799" fmla="*/ 0 w 1314975"/>
              <a:gd name="connsiteY5-800" fmla="*/ 1276058 h 1290656"/>
              <a:gd name="connsiteX0-801" fmla="*/ 0 w 1314975"/>
              <a:gd name="connsiteY0-802" fmla="*/ 1276058 h 1290656"/>
              <a:gd name="connsiteX1-803" fmla="*/ 931008 w 1314975"/>
              <a:gd name="connsiteY1-804" fmla="*/ 0 h 1290656"/>
              <a:gd name="connsiteX2-805" fmla="*/ 1314975 w 1314975"/>
              <a:gd name="connsiteY2-806" fmla="*/ 0 h 1290656"/>
              <a:gd name="connsiteX3-807" fmla="*/ 464795 w 1314975"/>
              <a:gd name="connsiteY3-808" fmla="*/ 1113339 h 1290656"/>
              <a:gd name="connsiteX4-809" fmla="*/ 289994 w 1314975"/>
              <a:gd name="connsiteY4-810" fmla="*/ 1236052 h 1290656"/>
              <a:gd name="connsiteX5-811" fmla="*/ 0 w 1314975"/>
              <a:gd name="connsiteY5-812" fmla="*/ 1276058 h 1290656"/>
              <a:gd name="connsiteX0-813" fmla="*/ 0 w 1314975"/>
              <a:gd name="connsiteY0-814" fmla="*/ 1276058 h 1290656"/>
              <a:gd name="connsiteX1-815" fmla="*/ 931008 w 1314975"/>
              <a:gd name="connsiteY1-816" fmla="*/ 0 h 1290656"/>
              <a:gd name="connsiteX2-817" fmla="*/ 1314975 w 1314975"/>
              <a:gd name="connsiteY2-818" fmla="*/ 0 h 1290656"/>
              <a:gd name="connsiteX3-819" fmla="*/ 464795 w 1314975"/>
              <a:gd name="connsiteY3-820" fmla="*/ 1113339 h 1290656"/>
              <a:gd name="connsiteX4-821" fmla="*/ 289994 w 1314975"/>
              <a:gd name="connsiteY4-822" fmla="*/ 1236052 h 1290656"/>
              <a:gd name="connsiteX5-823" fmla="*/ 0 w 1314975"/>
              <a:gd name="connsiteY5-824" fmla="*/ 1276058 h 1290656"/>
              <a:gd name="connsiteX0-825" fmla="*/ 0 w 1314975"/>
              <a:gd name="connsiteY0-826" fmla="*/ 1276058 h 1291176"/>
              <a:gd name="connsiteX1-827" fmla="*/ 931008 w 1314975"/>
              <a:gd name="connsiteY1-828" fmla="*/ 0 h 1291176"/>
              <a:gd name="connsiteX2-829" fmla="*/ 1314975 w 1314975"/>
              <a:gd name="connsiteY2-830" fmla="*/ 0 h 1291176"/>
              <a:gd name="connsiteX3-831" fmla="*/ 464795 w 1314975"/>
              <a:gd name="connsiteY3-832" fmla="*/ 1113339 h 1291176"/>
              <a:gd name="connsiteX4-833" fmla="*/ 282252 w 1314975"/>
              <a:gd name="connsiteY4-834" fmla="*/ 1239227 h 1291176"/>
              <a:gd name="connsiteX5-835" fmla="*/ 0 w 1314975"/>
              <a:gd name="connsiteY5-836" fmla="*/ 1276058 h 1291176"/>
              <a:gd name="connsiteX0-837" fmla="*/ 0 w 1276264"/>
              <a:gd name="connsiteY0-838" fmla="*/ 1276058 h 1291176"/>
              <a:gd name="connsiteX1-839" fmla="*/ 931008 w 1276264"/>
              <a:gd name="connsiteY1-840" fmla="*/ 0 h 1291176"/>
              <a:gd name="connsiteX2-841" fmla="*/ 1276264 w 1276264"/>
              <a:gd name="connsiteY2-842" fmla="*/ 3175 h 1291176"/>
              <a:gd name="connsiteX3-843" fmla="*/ 464795 w 1276264"/>
              <a:gd name="connsiteY3-844" fmla="*/ 1113339 h 1291176"/>
              <a:gd name="connsiteX4-845" fmla="*/ 282252 w 1276264"/>
              <a:gd name="connsiteY4-846" fmla="*/ 1239227 h 1291176"/>
              <a:gd name="connsiteX5-847" fmla="*/ 0 w 1276264"/>
              <a:gd name="connsiteY5-848" fmla="*/ 1276058 h 1291176"/>
              <a:gd name="connsiteX0-849" fmla="*/ 0 w 1276264"/>
              <a:gd name="connsiteY0-850" fmla="*/ 1276058 h 1291176"/>
              <a:gd name="connsiteX1-851" fmla="*/ 931008 w 1276264"/>
              <a:gd name="connsiteY1-852" fmla="*/ 0 h 1291176"/>
              <a:gd name="connsiteX2-853" fmla="*/ 1276264 w 1276264"/>
              <a:gd name="connsiteY2-854" fmla="*/ 3175 h 1291176"/>
              <a:gd name="connsiteX3-855" fmla="*/ 464795 w 1276264"/>
              <a:gd name="connsiteY3-856" fmla="*/ 1113339 h 1291176"/>
              <a:gd name="connsiteX4-857" fmla="*/ 282252 w 1276264"/>
              <a:gd name="connsiteY4-858" fmla="*/ 1239227 h 1291176"/>
              <a:gd name="connsiteX5-859" fmla="*/ 0 w 1276264"/>
              <a:gd name="connsiteY5-860" fmla="*/ 1276058 h 1291176"/>
              <a:gd name="connsiteX0-861" fmla="*/ 0 w 1276264"/>
              <a:gd name="connsiteY0-862" fmla="*/ 1276058 h 1289282"/>
              <a:gd name="connsiteX1-863" fmla="*/ 931008 w 1276264"/>
              <a:gd name="connsiteY1-864" fmla="*/ 0 h 1289282"/>
              <a:gd name="connsiteX2-865" fmla="*/ 1276264 w 1276264"/>
              <a:gd name="connsiteY2-866" fmla="*/ 3175 h 1289282"/>
              <a:gd name="connsiteX3-867" fmla="*/ 464795 w 1276264"/>
              <a:gd name="connsiteY3-868" fmla="*/ 1113339 h 1289282"/>
              <a:gd name="connsiteX4-869" fmla="*/ 317091 w 1276264"/>
              <a:gd name="connsiteY4-870" fmla="*/ 1226527 h 1289282"/>
              <a:gd name="connsiteX5-871" fmla="*/ 0 w 1276264"/>
              <a:gd name="connsiteY5-872" fmla="*/ 1276058 h 1289282"/>
              <a:gd name="connsiteX0-873" fmla="*/ 0 w 1276264"/>
              <a:gd name="connsiteY0-874" fmla="*/ 1276058 h 1289282"/>
              <a:gd name="connsiteX1-875" fmla="*/ 931008 w 1276264"/>
              <a:gd name="connsiteY1-876" fmla="*/ 0 h 1289282"/>
              <a:gd name="connsiteX2-877" fmla="*/ 1276264 w 1276264"/>
              <a:gd name="connsiteY2-878" fmla="*/ 3175 h 1289282"/>
              <a:gd name="connsiteX3-879" fmla="*/ 464795 w 1276264"/>
              <a:gd name="connsiteY3-880" fmla="*/ 1113339 h 1289282"/>
              <a:gd name="connsiteX4-881" fmla="*/ 317091 w 1276264"/>
              <a:gd name="connsiteY4-882" fmla="*/ 1226527 h 1289282"/>
              <a:gd name="connsiteX5-883" fmla="*/ 0 w 1276264"/>
              <a:gd name="connsiteY5-884" fmla="*/ 1276058 h 1289282"/>
              <a:gd name="connsiteX0-885" fmla="*/ 0 w 1276264"/>
              <a:gd name="connsiteY0-886" fmla="*/ 1276058 h 1289282"/>
              <a:gd name="connsiteX1-887" fmla="*/ 931008 w 1276264"/>
              <a:gd name="connsiteY1-888" fmla="*/ 0 h 1289282"/>
              <a:gd name="connsiteX2-889" fmla="*/ 1276264 w 1276264"/>
              <a:gd name="connsiteY2-890" fmla="*/ 3175 h 1289282"/>
              <a:gd name="connsiteX3-891" fmla="*/ 464795 w 1276264"/>
              <a:gd name="connsiteY3-892" fmla="*/ 1113339 h 1289282"/>
              <a:gd name="connsiteX4-893" fmla="*/ 309349 w 1276264"/>
              <a:gd name="connsiteY4-894" fmla="*/ 1226527 h 1289282"/>
              <a:gd name="connsiteX5-895" fmla="*/ 0 w 1276264"/>
              <a:gd name="connsiteY5-896" fmla="*/ 1276058 h 1289282"/>
              <a:gd name="connsiteX0-897" fmla="*/ 0 w 1276264"/>
              <a:gd name="connsiteY0-898" fmla="*/ 1276058 h 1289282"/>
              <a:gd name="connsiteX1-899" fmla="*/ 931008 w 1276264"/>
              <a:gd name="connsiteY1-900" fmla="*/ 0 h 1289282"/>
              <a:gd name="connsiteX2-901" fmla="*/ 1276264 w 1276264"/>
              <a:gd name="connsiteY2-902" fmla="*/ 3175 h 1289282"/>
              <a:gd name="connsiteX3-903" fmla="*/ 464795 w 1276264"/>
              <a:gd name="connsiteY3-904" fmla="*/ 1113339 h 1289282"/>
              <a:gd name="connsiteX4-905" fmla="*/ 309349 w 1276264"/>
              <a:gd name="connsiteY4-906" fmla="*/ 1226527 h 1289282"/>
              <a:gd name="connsiteX5-907" fmla="*/ 0 w 1276264"/>
              <a:gd name="connsiteY5-908" fmla="*/ 1276058 h 1289282"/>
              <a:gd name="connsiteX0-909" fmla="*/ 0 w 1276264"/>
              <a:gd name="connsiteY0-910" fmla="*/ 1276058 h 1289282"/>
              <a:gd name="connsiteX1-911" fmla="*/ 931008 w 1276264"/>
              <a:gd name="connsiteY1-912" fmla="*/ 0 h 1289282"/>
              <a:gd name="connsiteX2-913" fmla="*/ 1276264 w 1276264"/>
              <a:gd name="connsiteY2-914" fmla="*/ 3175 h 1289282"/>
              <a:gd name="connsiteX3-915" fmla="*/ 464795 w 1276264"/>
              <a:gd name="connsiteY3-916" fmla="*/ 1113339 h 1289282"/>
              <a:gd name="connsiteX4-917" fmla="*/ 309349 w 1276264"/>
              <a:gd name="connsiteY4-918" fmla="*/ 1226527 h 1289282"/>
              <a:gd name="connsiteX5-919" fmla="*/ 0 w 1276264"/>
              <a:gd name="connsiteY5-920" fmla="*/ 1276058 h 1289282"/>
              <a:gd name="connsiteX0-921" fmla="*/ 0 w 1276264"/>
              <a:gd name="connsiteY0-922" fmla="*/ 1276058 h 1291430"/>
              <a:gd name="connsiteX1-923" fmla="*/ 931008 w 1276264"/>
              <a:gd name="connsiteY1-924" fmla="*/ 0 h 1291430"/>
              <a:gd name="connsiteX2-925" fmla="*/ 1276264 w 1276264"/>
              <a:gd name="connsiteY2-926" fmla="*/ 3175 h 1291430"/>
              <a:gd name="connsiteX3-927" fmla="*/ 464795 w 1276264"/>
              <a:gd name="connsiteY3-928" fmla="*/ 1113339 h 1291430"/>
              <a:gd name="connsiteX4-929" fmla="*/ 309349 w 1276264"/>
              <a:gd name="connsiteY4-930" fmla="*/ 1226527 h 1291430"/>
              <a:gd name="connsiteX5-931" fmla="*/ 0 w 1276264"/>
              <a:gd name="connsiteY5-932" fmla="*/ 1276058 h 1291430"/>
              <a:gd name="connsiteX0-933" fmla="*/ 0 w 1276264"/>
              <a:gd name="connsiteY0-934" fmla="*/ 1276058 h 1291430"/>
              <a:gd name="connsiteX1-935" fmla="*/ 931008 w 1276264"/>
              <a:gd name="connsiteY1-936" fmla="*/ 0 h 1291430"/>
              <a:gd name="connsiteX2-937" fmla="*/ 1276264 w 1276264"/>
              <a:gd name="connsiteY2-938" fmla="*/ 3175 h 1291430"/>
              <a:gd name="connsiteX3-939" fmla="*/ 464795 w 1276264"/>
              <a:gd name="connsiteY3-940" fmla="*/ 1113339 h 1291430"/>
              <a:gd name="connsiteX4-941" fmla="*/ 309349 w 1276264"/>
              <a:gd name="connsiteY4-942" fmla="*/ 1226527 h 1291430"/>
              <a:gd name="connsiteX5-943" fmla="*/ 0 w 1276264"/>
              <a:gd name="connsiteY5-944" fmla="*/ 1276058 h 1291430"/>
              <a:gd name="connsiteX0-945" fmla="*/ 0 w 1276264"/>
              <a:gd name="connsiteY0-946" fmla="*/ 1276058 h 1291430"/>
              <a:gd name="connsiteX1-947" fmla="*/ 931008 w 1276264"/>
              <a:gd name="connsiteY1-948" fmla="*/ 0 h 1291430"/>
              <a:gd name="connsiteX2-949" fmla="*/ 1276264 w 1276264"/>
              <a:gd name="connsiteY2-950" fmla="*/ 3175 h 1291430"/>
              <a:gd name="connsiteX3-951" fmla="*/ 464795 w 1276264"/>
              <a:gd name="connsiteY3-952" fmla="*/ 1113339 h 1291430"/>
              <a:gd name="connsiteX4-953" fmla="*/ 309349 w 1276264"/>
              <a:gd name="connsiteY4-954" fmla="*/ 1226527 h 1291430"/>
              <a:gd name="connsiteX5-955" fmla="*/ 0 w 1276264"/>
              <a:gd name="connsiteY5-956" fmla="*/ 1276058 h 1291430"/>
              <a:gd name="connsiteX0-957" fmla="*/ 0 w 1276264"/>
              <a:gd name="connsiteY0-958" fmla="*/ 1276058 h 1291989"/>
              <a:gd name="connsiteX1-959" fmla="*/ 931008 w 1276264"/>
              <a:gd name="connsiteY1-960" fmla="*/ 0 h 1291989"/>
              <a:gd name="connsiteX2-961" fmla="*/ 1276264 w 1276264"/>
              <a:gd name="connsiteY2-962" fmla="*/ 3175 h 1291989"/>
              <a:gd name="connsiteX3-963" fmla="*/ 464795 w 1276264"/>
              <a:gd name="connsiteY3-964" fmla="*/ 1113339 h 1291989"/>
              <a:gd name="connsiteX4-965" fmla="*/ 301607 w 1276264"/>
              <a:gd name="connsiteY4-966" fmla="*/ 1229702 h 1291989"/>
              <a:gd name="connsiteX5-967" fmla="*/ 0 w 1276264"/>
              <a:gd name="connsiteY5-968" fmla="*/ 1276058 h 1291989"/>
              <a:gd name="connsiteX0-969" fmla="*/ 0 w 1276264"/>
              <a:gd name="connsiteY0-970" fmla="*/ 1276058 h 1291989"/>
              <a:gd name="connsiteX1-971" fmla="*/ 931008 w 1276264"/>
              <a:gd name="connsiteY1-972" fmla="*/ 0 h 1291989"/>
              <a:gd name="connsiteX2-973" fmla="*/ 1276264 w 1276264"/>
              <a:gd name="connsiteY2-974" fmla="*/ 3175 h 1291989"/>
              <a:gd name="connsiteX3-975" fmla="*/ 464795 w 1276264"/>
              <a:gd name="connsiteY3-976" fmla="*/ 1113339 h 1291989"/>
              <a:gd name="connsiteX4-977" fmla="*/ 301607 w 1276264"/>
              <a:gd name="connsiteY4-978" fmla="*/ 1229702 h 1291989"/>
              <a:gd name="connsiteX5-979" fmla="*/ 0 w 1276264"/>
              <a:gd name="connsiteY5-980" fmla="*/ 1276058 h 1291989"/>
              <a:gd name="connsiteX0-981" fmla="*/ 0 w 1276264"/>
              <a:gd name="connsiteY0-982" fmla="*/ 1276058 h 1291989"/>
              <a:gd name="connsiteX1-983" fmla="*/ 931008 w 1276264"/>
              <a:gd name="connsiteY1-984" fmla="*/ 0 h 1291989"/>
              <a:gd name="connsiteX2-985" fmla="*/ 1276264 w 1276264"/>
              <a:gd name="connsiteY2-986" fmla="*/ 3175 h 1291989"/>
              <a:gd name="connsiteX3-987" fmla="*/ 464795 w 1276264"/>
              <a:gd name="connsiteY3-988" fmla="*/ 1113339 h 1291989"/>
              <a:gd name="connsiteX4-989" fmla="*/ 301607 w 1276264"/>
              <a:gd name="connsiteY4-990" fmla="*/ 1229702 h 1291989"/>
              <a:gd name="connsiteX5-991" fmla="*/ 0 w 1276264"/>
              <a:gd name="connsiteY5-992" fmla="*/ 1276058 h 1291989"/>
              <a:gd name="connsiteX0-993" fmla="*/ 0 w 1276264"/>
              <a:gd name="connsiteY0-994" fmla="*/ 1276058 h 1290124"/>
              <a:gd name="connsiteX1-995" fmla="*/ 931008 w 1276264"/>
              <a:gd name="connsiteY1-996" fmla="*/ 0 h 1290124"/>
              <a:gd name="connsiteX2-997" fmla="*/ 1276264 w 1276264"/>
              <a:gd name="connsiteY2-998" fmla="*/ 3175 h 1290124"/>
              <a:gd name="connsiteX3-999" fmla="*/ 457053 w 1276264"/>
              <a:gd name="connsiteY3-1000" fmla="*/ 1113339 h 1290124"/>
              <a:gd name="connsiteX4-1001" fmla="*/ 301607 w 1276264"/>
              <a:gd name="connsiteY4-1002" fmla="*/ 1229702 h 1290124"/>
              <a:gd name="connsiteX5-1003" fmla="*/ 0 w 1276264"/>
              <a:gd name="connsiteY5-1004" fmla="*/ 1276058 h 1290124"/>
              <a:gd name="connsiteX0-1005" fmla="*/ 0 w 1276264"/>
              <a:gd name="connsiteY0-1006" fmla="*/ 1276058 h 1290124"/>
              <a:gd name="connsiteX1-1007" fmla="*/ 931008 w 1276264"/>
              <a:gd name="connsiteY1-1008" fmla="*/ 0 h 1290124"/>
              <a:gd name="connsiteX2-1009" fmla="*/ 1276264 w 1276264"/>
              <a:gd name="connsiteY2-1010" fmla="*/ 3175 h 1290124"/>
              <a:gd name="connsiteX3-1011" fmla="*/ 457053 w 1276264"/>
              <a:gd name="connsiteY3-1012" fmla="*/ 1113339 h 1290124"/>
              <a:gd name="connsiteX4-1013" fmla="*/ 301607 w 1276264"/>
              <a:gd name="connsiteY4-1014" fmla="*/ 1229702 h 1290124"/>
              <a:gd name="connsiteX5-1015" fmla="*/ 0 w 1276264"/>
              <a:gd name="connsiteY5-1016" fmla="*/ 1276058 h 1290124"/>
              <a:gd name="connsiteX0-1017" fmla="*/ 0 w 1276264"/>
              <a:gd name="connsiteY0-1018" fmla="*/ 1276058 h 1291668"/>
              <a:gd name="connsiteX1-1019" fmla="*/ 931008 w 1276264"/>
              <a:gd name="connsiteY1-1020" fmla="*/ 0 h 1291668"/>
              <a:gd name="connsiteX2-1021" fmla="*/ 1276264 w 1276264"/>
              <a:gd name="connsiteY2-1022" fmla="*/ 3175 h 1291668"/>
              <a:gd name="connsiteX3-1023" fmla="*/ 457053 w 1276264"/>
              <a:gd name="connsiteY3-1024" fmla="*/ 1113339 h 1291668"/>
              <a:gd name="connsiteX4-1025" fmla="*/ 297736 w 1276264"/>
              <a:gd name="connsiteY4-1026" fmla="*/ 1239227 h 1291668"/>
              <a:gd name="connsiteX5-1027" fmla="*/ 0 w 1276264"/>
              <a:gd name="connsiteY5-1028" fmla="*/ 1276058 h 1291668"/>
              <a:gd name="connsiteX0-1029" fmla="*/ 0 w 1276264"/>
              <a:gd name="connsiteY0-1030" fmla="*/ 1276058 h 1291668"/>
              <a:gd name="connsiteX1-1031" fmla="*/ 931008 w 1276264"/>
              <a:gd name="connsiteY1-1032" fmla="*/ 0 h 1291668"/>
              <a:gd name="connsiteX2-1033" fmla="*/ 1276264 w 1276264"/>
              <a:gd name="connsiteY2-1034" fmla="*/ 3175 h 1291668"/>
              <a:gd name="connsiteX3-1035" fmla="*/ 457053 w 1276264"/>
              <a:gd name="connsiteY3-1036" fmla="*/ 1113339 h 1291668"/>
              <a:gd name="connsiteX4-1037" fmla="*/ 297736 w 1276264"/>
              <a:gd name="connsiteY4-1038" fmla="*/ 1239227 h 1291668"/>
              <a:gd name="connsiteX5-1039" fmla="*/ 0 w 1276264"/>
              <a:gd name="connsiteY5-1040" fmla="*/ 1276058 h 1291668"/>
              <a:gd name="connsiteX0-1041" fmla="*/ 0 w 1276264"/>
              <a:gd name="connsiteY0-1042" fmla="*/ 1276058 h 1291668"/>
              <a:gd name="connsiteX1-1043" fmla="*/ 931008 w 1276264"/>
              <a:gd name="connsiteY1-1044" fmla="*/ 0 h 1291668"/>
              <a:gd name="connsiteX2-1045" fmla="*/ 1276264 w 1276264"/>
              <a:gd name="connsiteY2-1046" fmla="*/ 3175 h 1291668"/>
              <a:gd name="connsiteX3-1047" fmla="*/ 457053 w 1276264"/>
              <a:gd name="connsiteY3-1048" fmla="*/ 1113339 h 1291668"/>
              <a:gd name="connsiteX4-1049" fmla="*/ 297736 w 1276264"/>
              <a:gd name="connsiteY4-1050" fmla="*/ 1239227 h 1291668"/>
              <a:gd name="connsiteX5-1051" fmla="*/ 0 w 1276264"/>
              <a:gd name="connsiteY5-1052" fmla="*/ 1276058 h 1291668"/>
              <a:gd name="connsiteX0-1053" fmla="*/ 0 w 1276264"/>
              <a:gd name="connsiteY0-1054" fmla="*/ 1276058 h 1293561"/>
              <a:gd name="connsiteX1-1055" fmla="*/ 931008 w 1276264"/>
              <a:gd name="connsiteY1-1056" fmla="*/ 0 h 1293561"/>
              <a:gd name="connsiteX2-1057" fmla="*/ 1276264 w 1276264"/>
              <a:gd name="connsiteY2-1058" fmla="*/ 3175 h 1293561"/>
              <a:gd name="connsiteX3-1059" fmla="*/ 457053 w 1276264"/>
              <a:gd name="connsiteY3-1060" fmla="*/ 1113339 h 1293561"/>
              <a:gd name="connsiteX4-1061" fmla="*/ 289994 w 1276264"/>
              <a:gd name="connsiteY4-1062" fmla="*/ 1248752 h 1293561"/>
              <a:gd name="connsiteX5-1063" fmla="*/ 0 w 1276264"/>
              <a:gd name="connsiteY5-1064" fmla="*/ 1276058 h 1293561"/>
              <a:gd name="connsiteX0-1065" fmla="*/ 0 w 1276264"/>
              <a:gd name="connsiteY0-1066" fmla="*/ 1276058 h 1294847"/>
              <a:gd name="connsiteX1-1067" fmla="*/ 931008 w 1276264"/>
              <a:gd name="connsiteY1-1068" fmla="*/ 0 h 1294847"/>
              <a:gd name="connsiteX2-1069" fmla="*/ 1276264 w 1276264"/>
              <a:gd name="connsiteY2-1070" fmla="*/ 3175 h 1294847"/>
              <a:gd name="connsiteX3-1071" fmla="*/ 457053 w 1276264"/>
              <a:gd name="connsiteY3-1072" fmla="*/ 1113339 h 1294847"/>
              <a:gd name="connsiteX4-1073" fmla="*/ 289994 w 1276264"/>
              <a:gd name="connsiteY4-1074" fmla="*/ 1248752 h 1294847"/>
              <a:gd name="connsiteX5-1075" fmla="*/ 0 w 1276264"/>
              <a:gd name="connsiteY5-1076" fmla="*/ 1276058 h 1294847"/>
              <a:gd name="connsiteX0-1077" fmla="*/ 0 w 1276264"/>
              <a:gd name="connsiteY0-1078" fmla="*/ 1276058 h 1294847"/>
              <a:gd name="connsiteX1-1079" fmla="*/ 931008 w 1276264"/>
              <a:gd name="connsiteY1-1080" fmla="*/ 0 h 1294847"/>
              <a:gd name="connsiteX2-1081" fmla="*/ 1276264 w 1276264"/>
              <a:gd name="connsiteY2-1082" fmla="*/ 3175 h 1294847"/>
              <a:gd name="connsiteX3-1083" fmla="*/ 457053 w 1276264"/>
              <a:gd name="connsiteY3-1084" fmla="*/ 1113339 h 1294847"/>
              <a:gd name="connsiteX4-1085" fmla="*/ 289994 w 1276264"/>
              <a:gd name="connsiteY4-1086" fmla="*/ 1248752 h 1294847"/>
              <a:gd name="connsiteX5-1087" fmla="*/ 0 w 1276264"/>
              <a:gd name="connsiteY5-1088" fmla="*/ 1276058 h 1294847"/>
              <a:gd name="connsiteX0-1089" fmla="*/ 0 w 1276264"/>
              <a:gd name="connsiteY0-1090" fmla="*/ 1276058 h 1294847"/>
              <a:gd name="connsiteX1-1091" fmla="*/ 931008 w 1276264"/>
              <a:gd name="connsiteY1-1092" fmla="*/ 0 h 1294847"/>
              <a:gd name="connsiteX2-1093" fmla="*/ 1276264 w 1276264"/>
              <a:gd name="connsiteY2-1094" fmla="*/ 3175 h 1294847"/>
              <a:gd name="connsiteX3-1095" fmla="*/ 457053 w 1276264"/>
              <a:gd name="connsiteY3-1096" fmla="*/ 1113339 h 1294847"/>
              <a:gd name="connsiteX4-1097" fmla="*/ 289994 w 1276264"/>
              <a:gd name="connsiteY4-1098" fmla="*/ 1248752 h 1294847"/>
              <a:gd name="connsiteX5-1099" fmla="*/ 0 w 1276264"/>
              <a:gd name="connsiteY5-1100" fmla="*/ 1276058 h 1294847"/>
              <a:gd name="connsiteX0-1101" fmla="*/ 0 w 1276264"/>
              <a:gd name="connsiteY0-1102" fmla="*/ 1276058 h 1297813"/>
              <a:gd name="connsiteX1-1103" fmla="*/ 931008 w 1276264"/>
              <a:gd name="connsiteY1-1104" fmla="*/ 0 h 1297813"/>
              <a:gd name="connsiteX2-1105" fmla="*/ 1276264 w 1276264"/>
              <a:gd name="connsiteY2-1106" fmla="*/ 3175 h 1297813"/>
              <a:gd name="connsiteX3-1107" fmla="*/ 457053 w 1276264"/>
              <a:gd name="connsiteY3-1108" fmla="*/ 1113339 h 1297813"/>
              <a:gd name="connsiteX4-1109" fmla="*/ 289994 w 1276264"/>
              <a:gd name="connsiteY4-1110" fmla="*/ 1248752 h 1297813"/>
              <a:gd name="connsiteX5-1111" fmla="*/ 0 w 1276264"/>
              <a:gd name="connsiteY5-1112" fmla="*/ 1276058 h 1297813"/>
              <a:gd name="connsiteX0-1113" fmla="*/ 0 w 1276264"/>
              <a:gd name="connsiteY0-1114" fmla="*/ 1276058 h 1301023"/>
              <a:gd name="connsiteX1-1115" fmla="*/ 931008 w 1276264"/>
              <a:gd name="connsiteY1-1116" fmla="*/ 0 h 1301023"/>
              <a:gd name="connsiteX2-1117" fmla="*/ 1276264 w 1276264"/>
              <a:gd name="connsiteY2-1118" fmla="*/ 3175 h 1301023"/>
              <a:gd name="connsiteX3-1119" fmla="*/ 457053 w 1276264"/>
              <a:gd name="connsiteY3-1120" fmla="*/ 1113339 h 1301023"/>
              <a:gd name="connsiteX4-1121" fmla="*/ 293865 w 1276264"/>
              <a:gd name="connsiteY4-1122" fmla="*/ 1258277 h 1301023"/>
              <a:gd name="connsiteX5-1123" fmla="*/ 0 w 1276264"/>
              <a:gd name="connsiteY5-1124" fmla="*/ 1276058 h 1301023"/>
              <a:gd name="connsiteX0-1125" fmla="*/ 0 w 1276264"/>
              <a:gd name="connsiteY0-1126" fmla="*/ 1276058 h 1301023"/>
              <a:gd name="connsiteX1-1127" fmla="*/ 931008 w 1276264"/>
              <a:gd name="connsiteY1-1128" fmla="*/ 0 h 1301023"/>
              <a:gd name="connsiteX2-1129" fmla="*/ 1276264 w 1276264"/>
              <a:gd name="connsiteY2-1130" fmla="*/ 3175 h 1301023"/>
              <a:gd name="connsiteX3-1131" fmla="*/ 457053 w 1276264"/>
              <a:gd name="connsiteY3-1132" fmla="*/ 1113339 h 1301023"/>
              <a:gd name="connsiteX4-1133" fmla="*/ 293865 w 1276264"/>
              <a:gd name="connsiteY4-1134" fmla="*/ 1258277 h 1301023"/>
              <a:gd name="connsiteX5-1135" fmla="*/ 0 w 1276264"/>
              <a:gd name="connsiteY5-1136" fmla="*/ 1276058 h 1301023"/>
              <a:gd name="connsiteX0-1137" fmla="*/ 0 w 1276264"/>
              <a:gd name="connsiteY0-1138" fmla="*/ 1276058 h 1301995"/>
              <a:gd name="connsiteX1-1139" fmla="*/ 931008 w 1276264"/>
              <a:gd name="connsiteY1-1140" fmla="*/ 0 h 1301995"/>
              <a:gd name="connsiteX2-1141" fmla="*/ 1276264 w 1276264"/>
              <a:gd name="connsiteY2-1142" fmla="*/ 3175 h 1301995"/>
              <a:gd name="connsiteX3-1143" fmla="*/ 457053 w 1276264"/>
              <a:gd name="connsiteY3-1144" fmla="*/ 1113339 h 1301995"/>
              <a:gd name="connsiteX4-1145" fmla="*/ 293865 w 1276264"/>
              <a:gd name="connsiteY4-1146" fmla="*/ 1258277 h 1301995"/>
              <a:gd name="connsiteX5-1147" fmla="*/ 0 w 1276264"/>
              <a:gd name="connsiteY5-1148" fmla="*/ 1276058 h 1301995"/>
              <a:gd name="connsiteX0-1149" fmla="*/ 0 w 1276264"/>
              <a:gd name="connsiteY0-1150" fmla="*/ 1276058 h 1297472"/>
              <a:gd name="connsiteX1-1151" fmla="*/ 931008 w 1276264"/>
              <a:gd name="connsiteY1-1152" fmla="*/ 0 h 1297472"/>
              <a:gd name="connsiteX2-1153" fmla="*/ 1276264 w 1276264"/>
              <a:gd name="connsiteY2-1154" fmla="*/ 3175 h 1297472"/>
              <a:gd name="connsiteX3-1155" fmla="*/ 475634 w 1276264"/>
              <a:gd name="connsiteY3-1156" fmla="*/ 1075239 h 1297472"/>
              <a:gd name="connsiteX4-1157" fmla="*/ 293865 w 1276264"/>
              <a:gd name="connsiteY4-1158" fmla="*/ 1258277 h 1297472"/>
              <a:gd name="connsiteX5-1159" fmla="*/ 0 w 1276264"/>
              <a:gd name="connsiteY5-1160" fmla="*/ 1276058 h 12974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91" y="connsiteY5-92"/>
              </a:cxn>
            </a:cxnLst>
            <a:rect l="l" t="t" r="r" b="b"/>
            <a:pathLst>
              <a:path w="1276264" h="1297472">
                <a:moveTo>
                  <a:pt x="0" y="1276058"/>
                </a:moveTo>
                <a:lnTo>
                  <a:pt x="931008" y="0"/>
                </a:lnTo>
                <a:lnTo>
                  <a:pt x="1276264" y="3175"/>
                </a:lnTo>
                <a:cubicBezTo>
                  <a:pt x="1121369" y="224318"/>
                  <a:pt x="542591" y="993055"/>
                  <a:pt x="475634" y="1075239"/>
                </a:cubicBezTo>
                <a:cubicBezTo>
                  <a:pt x="408677" y="1157423"/>
                  <a:pt x="373137" y="1224807"/>
                  <a:pt x="293865" y="1258277"/>
                </a:cubicBezTo>
                <a:cubicBezTo>
                  <a:pt x="214593" y="1291747"/>
                  <a:pt x="148773" y="1317495"/>
                  <a:pt x="0" y="1276058"/>
                </a:cubicBezTo>
                <a:close/>
              </a:path>
            </a:pathLst>
          </a:custGeom>
          <a:gradFill>
            <a:gsLst>
              <a:gs pos="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 rot="10800000">
            <a:off x="5113488" y="183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550" y="943791"/>
            <a:ext cx="10248900" cy="4947558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>
            <a:outerShdw blurRad="635000" sx="104000" sy="104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10676165" y="2859588"/>
            <a:ext cx="1306285" cy="1139572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/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rot="7740000">
            <a:off x="866140" y="796290"/>
            <a:ext cx="1257300" cy="1173480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73ABF4">
                  <a:alpha val="35000"/>
                </a:srgbClr>
              </a:gs>
              <a:gs pos="91000">
                <a:srgbClr val="FD89E9">
                  <a:alpha val="49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 flipV="1">
            <a:off x="11416572" y="5891041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3075940" y="1910715"/>
            <a:ext cx="6039485" cy="2717165"/>
          </a:xfrm>
          <a:prstGeom prst="roundRect">
            <a:avLst>
              <a:gd name="adj" fmla="val 28096"/>
            </a:avLst>
          </a:prstGeom>
          <a:solidFill>
            <a:schemeClr val="bg1"/>
          </a:solidFill>
          <a:ln>
            <a:noFill/>
          </a:ln>
          <a:effectLst>
            <a:outerShdw blurRad="368300" dist="38100" dir="5400000" sx="101000" sy="101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spc="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02</a:t>
            </a:r>
          </a:p>
          <a:p>
            <a:pPr algn="ctr"/>
            <a:endParaRPr lang="en-US" altLang="zh-CN" sz="4400" spc="600" dirty="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  <a:p>
            <a:pPr algn="ctr"/>
            <a:r>
              <a:rPr lang="zh-CN" altLang="en-US" sz="44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Add a chapter title</a:t>
            </a:r>
          </a:p>
        </p:txBody>
      </p:sp>
    </p:spTree>
    <p:extLst>
      <p:ext uri="{BB962C8B-B14F-4D97-AF65-F5344CB8AC3E}">
        <p14:creationId xmlns:p14="http://schemas.microsoft.com/office/powerpoint/2010/main" val="34349250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/>
          <p:nvPr/>
        </p:nvGrpSpPr>
        <p:grpSpPr>
          <a:xfrm>
            <a:off x="5362575" y="1717933"/>
            <a:ext cx="1466851" cy="2867000"/>
            <a:chOff x="5362575" y="1589918"/>
            <a:chExt cx="1466851" cy="2867000"/>
          </a:xfrm>
        </p:grpSpPr>
        <p:sp>
          <p:nvSpPr>
            <p:cNvPr id="21" name="Flowchart: Magnetic Disk 5"/>
            <p:cNvSpPr/>
            <p:nvPr/>
          </p:nvSpPr>
          <p:spPr>
            <a:xfrm>
              <a:off x="5362575" y="2821960"/>
              <a:ext cx="1466851" cy="1634958"/>
            </a:xfrm>
            <a:prstGeom prst="flowChartMagneticDisk">
              <a:avLst/>
            </a:prstGeom>
            <a:solidFill>
              <a:schemeClr val="accent6"/>
            </a:solidFill>
            <a:ln w="76200">
              <a:solidFill>
                <a:schemeClr val="bg1"/>
              </a:solidFill>
            </a:ln>
            <a:effectLst>
              <a:outerShdw dist="38100" dir="5400000" algn="t" rotWithShape="0">
                <a:prstClr val="black">
                  <a:alpha val="1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22" name="Flowchart: Magnetic Disk 4"/>
            <p:cNvSpPr/>
            <p:nvPr/>
          </p:nvSpPr>
          <p:spPr>
            <a:xfrm>
              <a:off x="5362575" y="2411279"/>
              <a:ext cx="1466851" cy="607040"/>
            </a:xfrm>
            <a:prstGeom prst="flowChartMagneticDisk">
              <a:avLst/>
            </a:prstGeom>
            <a:solidFill>
              <a:schemeClr val="accent4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23" name="Flowchart: Magnetic Disk 3"/>
            <p:cNvSpPr/>
            <p:nvPr/>
          </p:nvSpPr>
          <p:spPr>
            <a:xfrm>
              <a:off x="5362575" y="2000599"/>
              <a:ext cx="1466851" cy="607040"/>
            </a:xfrm>
            <a:prstGeom prst="flowChartMagneticDisk">
              <a:avLst/>
            </a:prstGeom>
            <a:solidFill>
              <a:schemeClr val="accent2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24" name="Flowchart: Magnetic Disk 2"/>
            <p:cNvSpPr/>
            <p:nvPr/>
          </p:nvSpPr>
          <p:spPr>
            <a:xfrm>
              <a:off x="5362575" y="1589918"/>
              <a:ext cx="1466851" cy="607040"/>
            </a:xfrm>
            <a:prstGeom prst="flowChartMagneticDisk">
              <a:avLst/>
            </a:prstGeom>
            <a:solidFill>
              <a:schemeClr val="accent1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8359837" y="1423416"/>
            <a:ext cx="2457329" cy="2521016"/>
            <a:chOff x="6269876" y="1067562"/>
            <a:chExt cx="1842997" cy="1890762"/>
          </a:xfrm>
        </p:grpSpPr>
        <p:sp>
          <p:nvSpPr>
            <p:cNvPr id="6" name="Oval 10"/>
            <p:cNvSpPr/>
            <p:nvPr/>
          </p:nvSpPr>
          <p:spPr>
            <a:xfrm>
              <a:off x="6795920" y="1067562"/>
              <a:ext cx="801795" cy="801795"/>
            </a:xfrm>
            <a:prstGeom prst="ellipse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11" name="TextBox 15"/>
            <p:cNvSpPr txBox="1"/>
            <p:nvPr/>
          </p:nvSpPr>
          <p:spPr>
            <a:xfrm>
              <a:off x="6269876" y="2516157"/>
              <a:ext cx="1842997" cy="442167"/>
            </a:xfrm>
            <a:prstGeom prst="rect">
              <a:avLst/>
            </a:prstGeom>
            <a:noFill/>
          </p:spPr>
          <p:txBody>
            <a:bodyPr wrap="square" lIns="96000" tIns="0" rIns="96000" bIns="0" anchor="ctr" anchorCtr="0">
              <a:noAutofit/>
            </a:bodyPr>
            <a:lstStyle/>
            <a:p>
              <a:pPr algn="ctr" defTabSz="1624713">
                <a:lnSpc>
                  <a:spcPct val="120000"/>
                </a:lnSpc>
                <a:defRPr/>
              </a:pPr>
              <a:r>
                <a:rPr lang="zh-CN" altLang="en-US" sz="1200" dirty="0">
                  <a:cs typeface="+mn-ea"/>
                  <a:sym typeface="+mn-lt"/>
                </a:rPr>
                <a:t>Title numbers, etc. can be changed by clicking and re-entering, and fonts can be used in the top Start panel</a:t>
              </a:r>
              <a:br>
                <a:rPr lang="zh-CN" altLang="en-US" sz="1200" dirty="0">
                  <a:cs typeface="+mn-ea"/>
                  <a:sym typeface="+mn-lt"/>
                </a:rPr>
              </a:br>
              <a:r>
                <a:rPr lang="zh-CN" altLang="en-US" sz="1200" dirty="0">
                  <a:cs typeface="+mn-ea"/>
                  <a:sym typeface="+mn-lt"/>
                </a:rPr>
                <a:t>(Theme font is recommended)</a:t>
              </a:r>
            </a:p>
          </p:txBody>
        </p:sp>
        <p:sp>
          <p:nvSpPr>
            <p:cNvPr id="12" name="Rectangle 16"/>
            <p:cNvSpPr/>
            <p:nvPr/>
          </p:nvSpPr>
          <p:spPr>
            <a:xfrm>
              <a:off x="6269876" y="2144789"/>
              <a:ext cx="1842997" cy="184666"/>
            </a:xfrm>
            <a:prstGeom prst="rect">
              <a:avLst/>
            </a:prstGeom>
          </p:spPr>
          <p:txBody>
            <a:bodyPr wrap="none" lIns="96000" tIns="0" rIns="96000" bIns="0">
              <a:normAutofit fontScale="77500" lnSpcReduction="20000"/>
            </a:bodyPr>
            <a:lstStyle/>
            <a:p>
              <a:pPr algn="ctr" defTabSz="1624713">
                <a:defRPr/>
              </a:pPr>
              <a:r>
                <a:rPr lang="zh-CN" altLang="en-US" sz="2400" b="1">
                  <a:solidFill>
                    <a:schemeClr val="accent2"/>
                  </a:solidFill>
                  <a:cs typeface="+mn-ea"/>
                  <a:sym typeface="+mn-lt"/>
                </a:rPr>
                <a:t>Title text presets</a:t>
              </a:r>
            </a:p>
          </p:txBody>
        </p:sp>
        <p:sp>
          <p:nvSpPr>
            <p:cNvPr id="17" name="Freeform: Shape 21"/>
            <p:cNvSpPr/>
            <p:nvPr/>
          </p:nvSpPr>
          <p:spPr bwMode="auto">
            <a:xfrm>
              <a:off x="7034964" y="1306906"/>
              <a:ext cx="323708" cy="323107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367580" y="1423416"/>
            <a:ext cx="2467761" cy="2572440"/>
            <a:chOff x="1025683" y="1067562"/>
            <a:chExt cx="1850821" cy="1929330"/>
          </a:xfrm>
        </p:grpSpPr>
        <p:sp>
          <p:nvSpPr>
            <p:cNvPr id="5" name="Oval 9"/>
            <p:cNvSpPr/>
            <p:nvPr/>
          </p:nvSpPr>
          <p:spPr>
            <a:xfrm>
              <a:off x="1546285" y="1067562"/>
              <a:ext cx="801795" cy="801795"/>
            </a:xfrm>
            <a:prstGeom prst="ellipse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9" name="TextBox 12"/>
            <p:cNvSpPr txBox="1"/>
            <p:nvPr/>
          </p:nvSpPr>
          <p:spPr>
            <a:xfrm>
              <a:off x="1025683" y="2554725"/>
              <a:ext cx="1842997" cy="442167"/>
            </a:xfrm>
            <a:prstGeom prst="rect">
              <a:avLst/>
            </a:prstGeom>
            <a:noFill/>
          </p:spPr>
          <p:txBody>
            <a:bodyPr wrap="square" lIns="96000" tIns="0" rIns="96000" bIns="0" anchor="ctr" anchorCtr="0">
              <a:noAutofit/>
            </a:bodyPr>
            <a:lstStyle/>
            <a:p>
              <a:pPr algn="ctr" defTabSz="1624713">
                <a:lnSpc>
                  <a:spcPct val="120000"/>
                </a:lnSpc>
                <a:defRPr/>
              </a:pPr>
              <a:r>
                <a:rPr lang="zh-CN" altLang="en-US" sz="1200" dirty="0">
                  <a:cs typeface="+mn-ea"/>
                  <a:sym typeface="+mn-lt"/>
                </a:rPr>
                <a:t>Title numbers, etc. can be changed by clicking and re-entering, and fonts can be used in the top Start panel</a:t>
              </a:r>
              <a:br>
                <a:rPr lang="zh-CN" altLang="en-US" sz="1200" dirty="0">
                  <a:cs typeface="+mn-ea"/>
                  <a:sym typeface="+mn-lt"/>
                </a:rPr>
              </a:br>
              <a:r>
                <a:rPr lang="zh-CN" altLang="en-US" sz="1200" dirty="0">
                  <a:cs typeface="+mn-ea"/>
                  <a:sym typeface="+mn-lt"/>
                </a:rPr>
                <a:t>(Theme font is recommended)</a:t>
              </a:r>
            </a:p>
          </p:txBody>
        </p:sp>
        <p:sp>
          <p:nvSpPr>
            <p:cNvPr id="10" name="Rectangle 14"/>
            <p:cNvSpPr/>
            <p:nvPr/>
          </p:nvSpPr>
          <p:spPr>
            <a:xfrm>
              <a:off x="1033507" y="2144789"/>
              <a:ext cx="1842997" cy="184666"/>
            </a:xfrm>
            <a:prstGeom prst="rect">
              <a:avLst/>
            </a:prstGeom>
          </p:spPr>
          <p:txBody>
            <a:bodyPr wrap="none" lIns="96000" tIns="0" rIns="96000" bIns="0">
              <a:normAutofit fontScale="77500" lnSpcReduction="20000"/>
            </a:bodyPr>
            <a:lstStyle/>
            <a:p>
              <a:pPr algn="ctr" defTabSz="1624713">
                <a:defRPr/>
              </a:pPr>
              <a:r>
                <a:rPr lang="zh-CN" altLang="en-US" sz="2400" b="1">
                  <a:solidFill>
                    <a:schemeClr val="accent1"/>
                  </a:solidFill>
                  <a:cs typeface="+mn-ea"/>
                  <a:sym typeface="+mn-lt"/>
                </a:rPr>
                <a:t>Title text presets</a:t>
              </a:r>
            </a:p>
          </p:txBody>
        </p:sp>
        <p:sp>
          <p:nvSpPr>
            <p:cNvPr id="18" name="Freeform: Shape 22"/>
            <p:cNvSpPr/>
            <p:nvPr/>
          </p:nvSpPr>
          <p:spPr bwMode="auto">
            <a:xfrm>
              <a:off x="1791600" y="1334155"/>
              <a:ext cx="326810" cy="268610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378262" y="3557015"/>
            <a:ext cx="2457329" cy="2473948"/>
            <a:chOff x="2533695" y="2667761"/>
            <a:chExt cx="1842997" cy="1855461"/>
          </a:xfrm>
        </p:grpSpPr>
        <p:sp>
          <p:nvSpPr>
            <p:cNvPr id="7" name="Oval 11"/>
            <p:cNvSpPr/>
            <p:nvPr/>
          </p:nvSpPr>
          <p:spPr>
            <a:xfrm>
              <a:off x="3052682" y="2667761"/>
              <a:ext cx="801795" cy="801795"/>
            </a:xfrm>
            <a:prstGeom prst="ellipse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15" name="TextBox 19"/>
            <p:cNvSpPr txBox="1"/>
            <p:nvPr/>
          </p:nvSpPr>
          <p:spPr>
            <a:xfrm>
              <a:off x="2533695" y="4081055"/>
              <a:ext cx="1842997" cy="442167"/>
            </a:xfrm>
            <a:prstGeom prst="rect">
              <a:avLst/>
            </a:prstGeom>
            <a:noFill/>
          </p:spPr>
          <p:txBody>
            <a:bodyPr wrap="square" lIns="96000" tIns="0" rIns="96000" bIns="0" anchor="ctr" anchorCtr="0">
              <a:noAutofit/>
            </a:bodyPr>
            <a:lstStyle/>
            <a:p>
              <a:pPr algn="ctr" defTabSz="1624713">
                <a:lnSpc>
                  <a:spcPct val="120000"/>
                </a:lnSpc>
                <a:defRPr/>
              </a:pPr>
              <a:r>
                <a:rPr lang="zh-CN" altLang="en-US" sz="1200" dirty="0">
                  <a:cs typeface="+mn-ea"/>
                  <a:sym typeface="+mn-lt"/>
                </a:rPr>
                <a:t>Title numbers, etc. can be changed by clicking and re-entering, and fonts can be used in the top Start panel</a:t>
              </a:r>
              <a:br>
                <a:rPr lang="zh-CN" altLang="en-US" sz="1200" dirty="0">
                  <a:cs typeface="+mn-ea"/>
                  <a:sym typeface="+mn-lt"/>
                </a:rPr>
              </a:br>
              <a:r>
                <a:rPr lang="zh-CN" altLang="en-US" sz="1200" dirty="0">
                  <a:cs typeface="+mn-ea"/>
                  <a:sym typeface="+mn-lt"/>
                </a:rPr>
                <a:t>(Theme font is recommended)</a:t>
              </a:r>
            </a:p>
          </p:txBody>
        </p:sp>
        <p:sp>
          <p:nvSpPr>
            <p:cNvPr id="16" name="Rectangle 20"/>
            <p:cNvSpPr/>
            <p:nvPr/>
          </p:nvSpPr>
          <p:spPr>
            <a:xfrm>
              <a:off x="2533695" y="3716414"/>
              <a:ext cx="1842997" cy="184666"/>
            </a:xfrm>
            <a:prstGeom prst="rect">
              <a:avLst/>
            </a:prstGeom>
          </p:spPr>
          <p:txBody>
            <a:bodyPr wrap="none" lIns="96000" tIns="0" rIns="96000" bIns="0">
              <a:normAutofit fontScale="77500" lnSpcReduction="20000"/>
            </a:bodyPr>
            <a:lstStyle/>
            <a:p>
              <a:pPr algn="ctr" defTabSz="1624713">
                <a:defRPr/>
              </a:pPr>
              <a:r>
                <a:rPr lang="zh-CN" altLang="en-US" sz="2400" b="1" dirty="0">
                  <a:solidFill>
                    <a:schemeClr val="accent4"/>
                  </a:solidFill>
                  <a:cs typeface="+mn-ea"/>
                  <a:sym typeface="+mn-lt"/>
                </a:rPr>
                <a:t>Title text presets</a:t>
              </a:r>
            </a:p>
          </p:txBody>
        </p:sp>
        <p:sp>
          <p:nvSpPr>
            <p:cNvPr id="19" name="Freeform: Shape 23"/>
            <p:cNvSpPr/>
            <p:nvPr/>
          </p:nvSpPr>
          <p:spPr bwMode="auto">
            <a:xfrm>
              <a:off x="3279372" y="2886206"/>
              <a:ext cx="348415" cy="335744"/>
            </a:xfrm>
            <a:custGeom>
              <a:avLst/>
              <a:gdLst>
                <a:gd name="T0" fmla="*/ 0 w 208"/>
                <a:gd name="T1" fmla="*/ 68 h 201"/>
                <a:gd name="T2" fmla="*/ 8 w 208"/>
                <a:gd name="T3" fmla="*/ 78 h 201"/>
                <a:gd name="T4" fmla="*/ 31 w 208"/>
                <a:gd name="T5" fmla="*/ 72 h 201"/>
                <a:gd name="T6" fmla="*/ 64 w 208"/>
                <a:gd name="T7" fmla="*/ 172 h 201"/>
                <a:gd name="T8" fmla="*/ 106 w 208"/>
                <a:gd name="T9" fmla="*/ 189 h 201"/>
                <a:gd name="T10" fmla="*/ 197 w 208"/>
                <a:gd name="T11" fmla="*/ 62 h 201"/>
                <a:gd name="T12" fmla="*/ 114 w 208"/>
                <a:gd name="T13" fmla="*/ 67 h 201"/>
                <a:gd name="T14" fmla="*/ 137 w 208"/>
                <a:gd name="T15" fmla="*/ 94 h 201"/>
                <a:gd name="T16" fmla="*/ 109 w 208"/>
                <a:gd name="T17" fmla="*/ 130 h 201"/>
                <a:gd name="T18" fmla="*/ 93 w 208"/>
                <a:gd name="T19" fmla="*/ 90 h 201"/>
                <a:gd name="T20" fmla="*/ 60 w 208"/>
                <a:gd name="T21" fmla="*/ 22 h 201"/>
                <a:gd name="T22" fmla="*/ 0 w 208"/>
                <a:gd name="T23" fmla="*/ 6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201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6378637" y="3557015"/>
            <a:ext cx="2457329" cy="2514343"/>
            <a:chOff x="4783976" y="2667761"/>
            <a:chExt cx="1842997" cy="1885757"/>
          </a:xfrm>
        </p:grpSpPr>
        <p:sp>
          <p:nvSpPr>
            <p:cNvPr id="8" name="Oval 13"/>
            <p:cNvSpPr/>
            <p:nvPr/>
          </p:nvSpPr>
          <p:spPr>
            <a:xfrm>
              <a:off x="5289523" y="2667761"/>
              <a:ext cx="801795" cy="801795"/>
            </a:xfrm>
            <a:prstGeom prst="ellipse">
              <a:avLst/>
            </a:pr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  <p:sp>
          <p:nvSpPr>
            <p:cNvPr id="13" name="TextBox 17"/>
            <p:cNvSpPr txBox="1"/>
            <p:nvPr/>
          </p:nvSpPr>
          <p:spPr>
            <a:xfrm>
              <a:off x="4783976" y="4111351"/>
              <a:ext cx="1842997" cy="442167"/>
            </a:xfrm>
            <a:prstGeom prst="rect">
              <a:avLst/>
            </a:prstGeom>
            <a:noFill/>
          </p:spPr>
          <p:txBody>
            <a:bodyPr wrap="square" lIns="96000" tIns="0" rIns="96000" bIns="0" anchor="ctr" anchorCtr="0">
              <a:noAutofit/>
            </a:bodyPr>
            <a:lstStyle/>
            <a:p>
              <a:pPr algn="ctr" defTabSz="1624713">
                <a:lnSpc>
                  <a:spcPct val="120000"/>
                </a:lnSpc>
                <a:defRPr/>
              </a:pPr>
              <a:r>
                <a:rPr lang="zh-CN" altLang="en-US" sz="1200" dirty="0">
                  <a:cs typeface="+mn-ea"/>
                  <a:sym typeface="+mn-lt"/>
                </a:rPr>
                <a:t>Title numbers, etc. can be changed by clicking and re-entering, and fonts can be used in the top Start panel</a:t>
              </a:r>
              <a:br>
                <a:rPr lang="zh-CN" altLang="en-US" sz="1200" dirty="0">
                  <a:cs typeface="+mn-ea"/>
                  <a:sym typeface="+mn-lt"/>
                </a:rPr>
              </a:br>
              <a:r>
                <a:rPr lang="zh-CN" altLang="en-US" sz="1200" dirty="0">
                  <a:cs typeface="+mn-ea"/>
                  <a:sym typeface="+mn-lt"/>
                </a:rPr>
                <a:t>(Theme font is recommended)</a:t>
              </a:r>
            </a:p>
          </p:txBody>
        </p:sp>
        <p:sp>
          <p:nvSpPr>
            <p:cNvPr id="14" name="Rectangle 18"/>
            <p:cNvSpPr/>
            <p:nvPr/>
          </p:nvSpPr>
          <p:spPr>
            <a:xfrm>
              <a:off x="4783976" y="3716414"/>
              <a:ext cx="1842997" cy="184666"/>
            </a:xfrm>
            <a:prstGeom prst="rect">
              <a:avLst/>
            </a:prstGeom>
          </p:spPr>
          <p:txBody>
            <a:bodyPr wrap="none" lIns="96000" tIns="0" rIns="96000" bIns="0">
              <a:normAutofit fontScale="77500" lnSpcReduction="20000"/>
            </a:bodyPr>
            <a:lstStyle/>
            <a:p>
              <a:pPr algn="ctr" defTabSz="1624713">
                <a:defRPr/>
              </a:pPr>
              <a:r>
                <a:rPr lang="zh-CN" altLang="en-US" sz="2400" b="1">
                  <a:solidFill>
                    <a:schemeClr val="accent6"/>
                  </a:solidFill>
                  <a:cs typeface="+mn-ea"/>
                  <a:sym typeface="+mn-lt"/>
                </a:rPr>
                <a:t>Title text presets</a:t>
              </a:r>
            </a:p>
          </p:txBody>
        </p:sp>
        <p:sp>
          <p:nvSpPr>
            <p:cNvPr id="20" name="Freeform: Shape 24"/>
            <p:cNvSpPr>
              <a:spLocks noChangeAspect="1"/>
            </p:cNvSpPr>
            <p:nvPr/>
          </p:nvSpPr>
          <p:spPr bwMode="auto">
            <a:xfrm>
              <a:off x="5532151" y="2895519"/>
              <a:ext cx="346646" cy="346280"/>
            </a:xfrm>
            <a:custGeom>
              <a:avLst/>
              <a:gdLst>
                <a:gd name="T0" fmla="*/ 374 w 400"/>
                <a:gd name="T1" fmla="*/ 100 h 400"/>
                <a:gd name="T2" fmla="*/ 301 w 400"/>
                <a:gd name="T3" fmla="*/ 27 h 400"/>
                <a:gd name="T4" fmla="*/ 200 w 400"/>
                <a:gd name="T5" fmla="*/ 0 h 400"/>
                <a:gd name="T6" fmla="*/ 100 w 400"/>
                <a:gd name="T7" fmla="*/ 27 h 400"/>
                <a:gd name="T8" fmla="*/ 27 w 400"/>
                <a:gd name="T9" fmla="*/ 100 h 400"/>
                <a:gd name="T10" fmla="*/ 0 w 400"/>
                <a:gd name="T11" fmla="*/ 200 h 400"/>
                <a:gd name="T12" fmla="*/ 27 w 400"/>
                <a:gd name="T13" fmla="*/ 301 h 400"/>
                <a:gd name="T14" fmla="*/ 100 w 400"/>
                <a:gd name="T15" fmla="*/ 374 h 400"/>
                <a:gd name="T16" fmla="*/ 200 w 400"/>
                <a:gd name="T17" fmla="*/ 400 h 400"/>
                <a:gd name="T18" fmla="*/ 301 w 400"/>
                <a:gd name="T19" fmla="*/ 374 h 400"/>
                <a:gd name="T20" fmla="*/ 374 w 400"/>
                <a:gd name="T21" fmla="*/ 301 h 400"/>
                <a:gd name="T22" fmla="*/ 400 w 400"/>
                <a:gd name="T23" fmla="*/ 200 h 400"/>
                <a:gd name="T24" fmla="*/ 374 w 400"/>
                <a:gd name="T25" fmla="*/ 100 h 400"/>
                <a:gd name="T26" fmla="*/ 330 w 400"/>
                <a:gd name="T27" fmla="*/ 170 h 400"/>
                <a:gd name="T28" fmla="*/ 188 w 400"/>
                <a:gd name="T29" fmla="*/ 311 h 400"/>
                <a:gd name="T30" fmla="*/ 176 w 400"/>
                <a:gd name="T31" fmla="*/ 316 h 400"/>
                <a:gd name="T32" fmla="*/ 165 w 400"/>
                <a:gd name="T33" fmla="*/ 311 h 400"/>
                <a:gd name="T34" fmla="*/ 70 w 400"/>
                <a:gd name="T35" fmla="*/ 217 h 400"/>
                <a:gd name="T36" fmla="*/ 66 w 400"/>
                <a:gd name="T37" fmla="*/ 205 h 400"/>
                <a:gd name="T38" fmla="*/ 70 w 400"/>
                <a:gd name="T39" fmla="*/ 193 h 400"/>
                <a:gd name="T40" fmla="*/ 94 w 400"/>
                <a:gd name="T41" fmla="*/ 170 h 400"/>
                <a:gd name="T42" fmla="*/ 106 w 400"/>
                <a:gd name="T43" fmla="*/ 165 h 400"/>
                <a:gd name="T44" fmla="*/ 118 w 400"/>
                <a:gd name="T45" fmla="*/ 170 h 400"/>
                <a:gd name="T46" fmla="*/ 176 w 400"/>
                <a:gd name="T47" fmla="*/ 229 h 400"/>
                <a:gd name="T48" fmla="*/ 283 w 400"/>
                <a:gd name="T49" fmla="*/ 123 h 400"/>
                <a:gd name="T50" fmla="*/ 295 w 400"/>
                <a:gd name="T51" fmla="*/ 118 h 400"/>
                <a:gd name="T52" fmla="*/ 306 w 400"/>
                <a:gd name="T53" fmla="*/ 123 h 400"/>
                <a:gd name="T54" fmla="*/ 330 w 400"/>
                <a:gd name="T55" fmla="*/ 146 h 400"/>
                <a:gd name="T56" fmla="*/ 335 w 400"/>
                <a:gd name="T57" fmla="*/ 158 h 400"/>
                <a:gd name="T58" fmla="*/ 330 w 400"/>
                <a:gd name="T59" fmla="*/ 170 h 400"/>
                <a:gd name="T60" fmla="*/ 330 w 400"/>
                <a:gd name="T61" fmla="*/ 170 h 400"/>
                <a:gd name="T62" fmla="*/ 330 w 400"/>
                <a:gd name="T63" fmla="*/ 1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400">
                <a:cs typeface="+mn-ea"/>
                <a:sym typeface="+mn-lt"/>
              </a:endParaRPr>
            </a:p>
          </p:txBody>
        </p:sp>
      </p:grpSp>
      <p:grpSp>
        <p:nvGrpSpPr>
          <p:cNvPr id="29" name="组合 28">
            <a:extLst>
              <a:ext uri="{FF2B5EF4-FFF2-40B4-BE49-F238E27FC236}">
                <a16:creationId xmlns:a16="http://schemas.microsoft.com/office/drawing/2014/main" id="{B74EEBB5-6A85-4BCA-8F74-0E44454DD328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30" name="圆角矩形 6">
              <a:extLst>
                <a:ext uri="{FF2B5EF4-FFF2-40B4-BE49-F238E27FC236}">
                  <a16:creationId xmlns:a16="http://schemas.microsoft.com/office/drawing/2014/main" id="{5A36A3A9-DF6B-4E6D-975A-967B8258FC8B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1" name="圆角矩形 9">
              <a:extLst>
                <a:ext uri="{FF2B5EF4-FFF2-40B4-BE49-F238E27FC236}">
                  <a16:creationId xmlns:a16="http://schemas.microsoft.com/office/drawing/2014/main" id="{C16AD239-FFBC-4A4D-ABFA-2EA811083003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2" name="文本框 31">
            <a:extLst>
              <a:ext uri="{FF2B5EF4-FFF2-40B4-BE49-F238E27FC236}">
                <a16:creationId xmlns:a16="http://schemas.microsoft.com/office/drawing/2014/main" id="{D00BE3F2-463B-4CF4-BCC9-C2C8CEDC44C7}"/>
              </a:ext>
            </a:extLst>
          </p:cNvPr>
          <p:cNvSpPr txBox="1"/>
          <p:nvPr/>
        </p:nvSpPr>
        <p:spPr>
          <a:xfrm>
            <a:off x="4810124" y="160020"/>
            <a:ext cx="3697771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275274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841881" y="2743365"/>
            <a:ext cx="2109224" cy="1826007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3175" cap="flat" cmpd="sng" algn="ctr">
            <a:noFill/>
            <a:prstDash val="solid"/>
          </a:ln>
          <a:effectLst/>
        </p:spPr>
        <p:txBody>
          <a:bodyPr lIns="0" rIns="0" anchor="ctr"/>
          <a:lstStyle/>
          <a:p>
            <a:pPr algn="ctr" defTabSz="1219170" fontAlgn="base">
              <a:lnSpc>
                <a:spcPct val="120000"/>
              </a:lnSpc>
              <a:spcBef>
                <a:spcPts val="800"/>
              </a:spcBef>
              <a:spcAft>
                <a:spcPts val="800"/>
              </a:spcAft>
              <a:defRPr/>
            </a:pPr>
            <a:r>
              <a:rPr lang="zh-CN" altLang="en-US" sz="2133" kern="0" dirty="0">
                <a:solidFill>
                  <a:sysClr val="window" lastClr="FFFFFF"/>
                </a:solidFill>
                <a:cs typeface="+mn-ea"/>
                <a:sym typeface="+mn-lt"/>
              </a:rPr>
              <a:t>Click to add text</a:t>
            </a:r>
            <a:endParaRPr lang="en-US" sz="2133" kern="0" dirty="0">
              <a:solidFill>
                <a:sysClr val="window" lastClr="FFFFFF"/>
              </a:solidFill>
              <a:cs typeface="+mn-ea"/>
              <a:sym typeface="+mn-lt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100300" y="4528379"/>
            <a:ext cx="4257577" cy="1866096"/>
            <a:chOff x="3075224" y="3396284"/>
            <a:chExt cx="3193183" cy="1399572"/>
          </a:xfrm>
        </p:grpSpPr>
        <p:grpSp>
          <p:nvGrpSpPr>
            <p:cNvPr id="3" name="组合 4"/>
            <p:cNvGrpSpPr/>
            <p:nvPr/>
          </p:nvGrpSpPr>
          <p:grpSpPr>
            <a:xfrm>
              <a:off x="3075224" y="3396284"/>
              <a:ext cx="3193183" cy="921393"/>
              <a:chOff x="2976562" y="4737820"/>
              <a:chExt cx="3627438" cy="1046697"/>
            </a:xfrm>
          </p:grpSpPr>
          <p:sp>
            <p:nvSpPr>
              <p:cNvPr id="4" name="Freeform 5"/>
              <p:cNvSpPr/>
              <p:nvPr/>
            </p:nvSpPr>
            <p:spPr bwMode="auto">
              <a:xfrm>
                <a:off x="2976562" y="4737820"/>
                <a:ext cx="3627438" cy="630237"/>
              </a:xfrm>
              <a:custGeom>
                <a:avLst/>
                <a:gdLst>
                  <a:gd name="T0" fmla="*/ 1623 w 1623"/>
                  <a:gd name="T1" fmla="*/ 281 h 281"/>
                  <a:gd name="T2" fmla="*/ 0 w 1623"/>
                  <a:gd name="T3" fmla="*/ 277 h 281"/>
                  <a:gd name="T4" fmla="*/ 174 w 1623"/>
                  <a:gd name="T5" fmla="*/ 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623" h="281">
                    <a:moveTo>
                      <a:pt x="1623" y="281"/>
                    </a:moveTo>
                    <a:lnTo>
                      <a:pt x="0" y="277"/>
                    </a:lnTo>
                    <a:lnTo>
                      <a:pt x="174" y="0"/>
                    </a:lnTo>
                  </a:path>
                </a:pathLst>
              </a:custGeom>
              <a:noFill/>
              <a:ln w="222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defTabSz="1219170">
                  <a:defRPr/>
                </a:pPr>
                <a:endParaRPr lang="en-US" sz="1867" kern="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" name="TextBox 53"/>
              <p:cNvSpPr txBox="1">
                <a:spLocks noChangeArrowheads="1"/>
              </p:cNvSpPr>
              <p:nvPr/>
            </p:nvSpPr>
            <p:spPr bwMode="auto">
              <a:xfrm>
                <a:off x="2976562" y="5434830"/>
                <a:ext cx="3236514" cy="349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zh-CN" altLang="en-US" sz="1867" kern="0" dirty="0">
                    <a:solidFill>
                      <a:sysClr val="windowText" lastClr="000000">
                        <a:lumMod val="50000"/>
                        <a:lumOff val="50000"/>
                      </a:sysClr>
                    </a:solidFill>
                    <a:cs typeface="+mn-ea"/>
                    <a:sym typeface="+mn-lt"/>
                  </a:rPr>
                  <a:t>Click</a:t>
                </a:r>
                <a:r>
                  <a:rPr lang="zh-CN" altLang="en-US" sz="1867" kern="0" dirty="0">
                    <a:solidFill>
                      <a:srgbClr val="7D7D7D"/>
                    </a:solidFill>
                    <a:cs typeface="+mn-ea"/>
                    <a:sym typeface="+mn-lt"/>
                  </a:rPr>
                  <a:t>Here</a:t>
                </a:r>
                <a:r>
                  <a:rPr lang="zh-CN" altLang="en-US" sz="1867" kern="0" dirty="0">
                    <a:solidFill>
                      <a:sysClr val="windowText" lastClr="000000">
                        <a:lumMod val="50000"/>
                        <a:lumOff val="50000"/>
                      </a:sysClr>
                    </a:solidFill>
                    <a:cs typeface="+mn-ea"/>
                    <a:sym typeface="+mn-lt"/>
                  </a:rPr>
                  <a:t>Add a title</a:t>
                </a: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3475672" y="4403441"/>
              <a:ext cx="2357170" cy="392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specific text clickS Add here.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just">
                <a:defRPr/>
              </a:pP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specific text clickS Add here.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779109" y="1217345"/>
            <a:ext cx="2449811" cy="3740753"/>
            <a:chOff x="4334331" y="913008"/>
            <a:chExt cx="1837358" cy="2805565"/>
          </a:xfrm>
        </p:grpSpPr>
        <p:grpSp>
          <p:nvGrpSpPr>
            <p:cNvPr id="6" name="组合 7"/>
            <p:cNvGrpSpPr/>
            <p:nvPr/>
          </p:nvGrpSpPr>
          <p:grpSpPr>
            <a:xfrm>
              <a:off x="4334331" y="913008"/>
              <a:ext cx="1590303" cy="2805565"/>
              <a:chOff x="4406900" y="1916832"/>
              <a:chExt cx="1806575" cy="3187106"/>
            </a:xfrm>
          </p:grpSpPr>
          <p:sp>
            <p:nvSpPr>
              <p:cNvPr id="7" name="Freeform 6"/>
              <p:cNvSpPr/>
              <p:nvPr/>
            </p:nvSpPr>
            <p:spPr bwMode="auto">
              <a:xfrm>
                <a:off x="4406900" y="1916832"/>
                <a:ext cx="1806575" cy="3148013"/>
              </a:xfrm>
              <a:custGeom>
                <a:avLst/>
                <a:gdLst>
                  <a:gd name="T0" fmla="*/ 0 w 808"/>
                  <a:gd name="T1" fmla="*/ 0 h 1408"/>
                  <a:gd name="T2" fmla="*/ 808 w 808"/>
                  <a:gd name="T3" fmla="*/ 1408 h 1408"/>
                  <a:gd name="T4" fmla="*/ 430 w 808"/>
                  <a:gd name="T5" fmla="*/ 1407 h 14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808" h="1408">
                    <a:moveTo>
                      <a:pt x="0" y="0"/>
                    </a:moveTo>
                    <a:lnTo>
                      <a:pt x="808" y="1408"/>
                    </a:lnTo>
                    <a:lnTo>
                      <a:pt x="430" y="1407"/>
                    </a:lnTo>
                  </a:path>
                </a:pathLst>
              </a:custGeom>
              <a:noFill/>
              <a:ln w="222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defTabSz="1219170">
                  <a:defRPr/>
                </a:pPr>
                <a:endParaRPr lang="en-US" sz="1867" kern="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" name="TextBox 53"/>
              <p:cNvSpPr txBox="1">
                <a:spLocks noChangeArrowheads="1"/>
              </p:cNvSpPr>
              <p:nvPr/>
            </p:nvSpPr>
            <p:spPr bwMode="auto">
              <a:xfrm rot="3623550">
                <a:off x="4236063" y="3495354"/>
                <a:ext cx="2867480" cy="349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spAutoFit/>
              </a:bodyPr>
              <a:lstStyle>
                <a:defPPr>
                  <a:defRPr lang="zh-CN"/>
                </a:defPPr>
                <a:lvl1pPr marR="0" lvl="0" indent="0" algn="ctr" fontAlgn="base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 kumimoji="0" sz="1200" b="1" i="0" u="none" strike="noStrike" kern="0" cap="none" spc="0" normalizeH="0" baseline="0">
                    <a:ln>
                      <a:noFill/>
                    </a:ln>
                    <a:solidFill>
                      <a:srgbClr val="7D7D7D"/>
                    </a:solidFill>
                    <a:effectLst/>
                    <a:uLnTx/>
                    <a:uFillTx/>
                    <a:latin typeface="方正兰亭中黑_GBK" panose="02000000000000000000" pitchFamily="2" charset="-122"/>
                    <a:ea typeface="方正兰亭中黑_GBK" panose="02000000000000000000" pitchFamily="2" charset="-122"/>
                    <a:cs typeface="宋体" panose="02010600030101010101" pitchFamily="2" charset="-122"/>
                  </a:defRPr>
                </a:lvl1pPr>
              </a:lstStyle>
              <a:p>
                <a:r>
                  <a:rPr lang="zh-CN" altLang="en-US" sz="1867" b="0" dirty="0">
                    <a:latin typeface="+mn-lt"/>
                    <a:ea typeface="+mn-ea"/>
                    <a:cs typeface="+mn-ea"/>
                    <a:sym typeface="+mn-lt"/>
                  </a:rPr>
                  <a:t>Click here to add a title</a:t>
                </a:r>
              </a:p>
            </p:txBody>
          </p:sp>
        </p:grpSp>
        <p:sp>
          <p:nvSpPr>
            <p:cNvPr id="15" name="TextBox 14"/>
            <p:cNvSpPr txBox="1"/>
            <p:nvPr/>
          </p:nvSpPr>
          <p:spPr>
            <a:xfrm rot="3597472">
              <a:off x="4796897" y="2190781"/>
              <a:ext cx="2357170" cy="392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specific text clickS Add here.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just">
                <a:defRPr/>
              </a:pP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specific text clickS Add here.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3587899" y="1431636"/>
            <a:ext cx="2586221" cy="4035833"/>
            <a:chOff x="2690925" y="1073726"/>
            <a:chExt cx="1939666" cy="3026875"/>
          </a:xfrm>
        </p:grpSpPr>
        <p:grpSp>
          <p:nvGrpSpPr>
            <p:cNvPr id="9" name="组合 10"/>
            <p:cNvGrpSpPr/>
            <p:nvPr/>
          </p:nvGrpSpPr>
          <p:grpSpPr>
            <a:xfrm>
              <a:off x="2690925" y="1337834"/>
              <a:ext cx="1939666" cy="2762767"/>
              <a:chOff x="2540000" y="2399432"/>
              <a:chExt cx="2203450" cy="3138488"/>
            </a:xfrm>
          </p:grpSpPr>
          <p:sp>
            <p:nvSpPr>
              <p:cNvPr id="10" name="Freeform 4"/>
              <p:cNvSpPr/>
              <p:nvPr/>
            </p:nvSpPr>
            <p:spPr bwMode="auto">
              <a:xfrm>
                <a:off x="2540000" y="2399432"/>
                <a:ext cx="2203450" cy="3138488"/>
              </a:xfrm>
              <a:custGeom>
                <a:avLst/>
                <a:gdLst>
                  <a:gd name="T0" fmla="*/ 0 w 986"/>
                  <a:gd name="T1" fmla="*/ 1404 h 1404"/>
                  <a:gd name="T2" fmla="*/ 814 w 986"/>
                  <a:gd name="T3" fmla="*/ 0 h 1404"/>
                  <a:gd name="T4" fmla="*/ 986 w 986"/>
                  <a:gd name="T5" fmla="*/ 329 h 14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986" h="1404">
                    <a:moveTo>
                      <a:pt x="0" y="1404"/>
                    </a:moveTo>
                    <a:lnTo>
                      <a:pt x="814" y="0"/>
                    </a:lnTo>
                    <a:lnTo>
                      <a:pt x="986" y="329"/>
                    </a:lnTo>
                  </a:path>
                </a:pathLst>
              </a:custGeom>
              <a:noFill/>
              <a:ln w="22225" cap="flat" cmpd="sng">
                <a:solidFill>
                  <a:schemeClr val="accent3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anchor="ctr"/>
              <a:lstStyle/>
              <a:p>
                <a:pPr defTabSz="1219170">
                  <a:defRPr/>
                </a:pPr>
                <a:endParaRPr lang="en-US" sz="1867" kern="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TextBox 53"/>
              <p:cNvSpPr txBox="1">
                <a:spLocks noChangeArrowheads="1"/>
              </p:cNvSpPr>
              <p:nvPr/>
            </p:nvSpPr>
            <p:spPr bwMode="auto">
              <a:xfrm rot="18011491">
                <a:off x="1883983" y="3698541"/>
                <a:ext cx="2744671" cy="34968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1920" tIns="60960" rIns="121920" bIns="60960" numCol="1" anchor="t" anchorCtr="0" compatLnSpc="1">
                <a:spAutoFit/>
              </a:bodyPr>
              <a:lstStyle/>
              <a:p>
                <a:pPr algn="ctr" defTabSz="1219170"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zh-CN" altLang="en-US" sz="1867" kern="0" dirty="0">
                    <a:solidFill>
                      <a:srgbClr val="7D7D7D"/>
                    </a:solidFill>
                    <a:cs typeface="+mn-ea"/>
                    <a:sym typeface="+mn-lt"/>
                  </a:rPr>
                  <a:t>Click here to add a title</a:t>
                </a:r>
              </a:p>
            </p:txBody>
          </p:sp>
        </p:grpSp>
        <p:sp>
          <p:nvSpPr>
            <p:cNvPr id="16" name="TextBox 15"/>
            <p:cNvSpPr txBox="1"/>
            <p:nvPr/>
          </p:nvSpPr>
          <p:spPr>
            <a:xfrm rot="17983957">
              <a:off x="1786784" y="2056103"/>
              <a:ext cx="2357170" cy="3924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specific text clickS Add here.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just">
                <a:defRPr/>
              </a:pPr>
              <a:r>
                <a: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The specific text clickS Add here.</a:t>
              </a:r>
              <a:endPara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组合 17">
            <a:extLst>
              <a:ext uri="{FF2B5EF4-FFF2-40B4-BE49-F238E27FC236}">
                <a16:creationId xmlns:a16="http://schemas.microsoft.com/office/drawing/2014/main" id="{28A23878-EEE1-4BC9-BC89-F61E3EDB9BC8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19" name="圆角矩形 6">
              <a:extLst>
                <a:ext uri="{FF2B5EF4-FFF2-40B4-BE49-F238E27FC236}">
                  <a16:creationId xmlns:a16="http://schemas.microsoft.com/office/drawing/2014/main" id="{5F497185-8AD0-4480-9446-08D0A6841800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圆角矩形 9">
              <a:extLst>
                <a:ext uri="{FF2B5EF4-FFF2-40B4-BE49-F238E27FC236}">
                  <a16:creationId xmlns:a16="http://schemas.microsoft.com/office/drawing/2014/main" id="{FCE83FA8-8427-45E8-92B1-43B15268A337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1" name="文本框 20">
            <a:extLst>
              <a:ext uri="{FF2B5EF4-FFF2-40B4-BE49-F238E27FC236}">
                <a16:creationId xmlns:a16="http://schemas.microsoft.com/office/drawing/2014/main" id="{43804C08-E106-4CEA-9DBE-0F58ACC69061}"/>
              </a:ext>
            </a:extLst>
          </p:cNvPr>
          <p:cNvSpPr txBox="1"/>
          <p:nvPr/>
        </p:nvSpPr>
        <p:spPr>
          <a:xfrm>
            <a:off x="4810125" y="160020"/>
            <a:ext cx="4170374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407669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6186097" y="1861006"/>
            <a:ext cx="4827003" cy="1597359"/>
            <a:chOff x="6186097" y="1861005"/>
            <a:chExt cx="4827003" cy="1597358"/>
          </a:xfrm>
        </p:grpSpPr>
        <p:cxnSp>
          <p:nvCxnSpPr>
            <p:cNvPr id="6" name="直接连接符 5"/>
            <p:cNvCxnSpPr/>
            <p:nvPr/>
          </p:nvCxnSpPr>
          <p:spPr>
            <a:xfrm>
              <a:off x="7764884" y="2477035"/>
              <a:ext cx="2076566" cy="0"/>
            </a:xfrm>
            <a:prstGeom prst="line">
              <a:avLst/>
            </a:prstGeom>
            <a:ln>
              <a:solidFill>
                <a:srgbClr val="95A5A6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" name="组合 6"/>
            <p:cNvGrpSpPr/>
            <p:nvPr/>
          </p:nvGrpSpPr>
          <p:grpSpPr>
            <a:xfrm>
              <a:off x="6186097" y="1861005"/>
              <a:ext cx="1637938" cy="1597358"/>
              <a:chOff x="6995834" y="1600200"/>
              <a:chExt cx="1875259" cy="1828800"/>
            </a:xfrm>
          </p:grpSpPr>
          <p:sp>
            <p:nvSpPr>
              <p:cNvPr id="21" name="椭圆 20"/>
              <p:cNvSpPr/>
              <p:nvPr/>
            </p:nvSpPr>
            <p:spPr>
              <a:xfrm>
                <a:off x="6995834" y="1600200"/>
                <a:ext cx="1828800" cy="18288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accent2">
                    <a:lumMod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0.70%</a:t>
                </a:r>
              </a:p>
            </p:txBody>
          </p:sp>
          <p:sp>
            <p:nvSpPr>
              <p:cNvPr id="22" name="弧形 21"/>
              <p:cNvSpPr/>
              <p:nvPr/>
            </p:nvSpPr>
            <p:spPr>
              <a:xfrm>
                <a:off x="7197852" y="1802218"/>
                <a:ext cx="1424763" cy="1424763"/>
              </a:xfrm>
              <a:prstGeom prst="arc">
                <a:avLst>
                  <a:gd name="adj1" fmla="val 16200000"/>
                  <a:gd name="adj2" fmla="val 11372633"/>
                </a:avLst>
              </a:prstGeom>
              <a:noFill/>
              <a:ln w="1905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8749081" y="2267514"/>
                <a:ext cx="122012" cy="12201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5" name="文本框 28"/>
            <p:cNvSpPr txBox="1"/>
            <p:nvPr/>
          </p:nvSpPr>
          <p:spPr>
            <a:xfrm>
              <a:off x="9228852" y="1912500"/>
              <a:ext cx="653864" cy="483887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10000"/>
            </a:bodyPr>
            <a:lstStyle/>
            <a:p>
              <a:pPr algn="r"/>
              <a:r>
                <a:rPr lang="en-US" sz="3600" dirty="0">
                  <a:solidFill>
                    <a:schemeClr val="accent2"/>
                  </a:solidFill>
                  <a:cs typeface="+mn-ea"/>
                  <a:sym typeface="+mn-lt"/>
                </a:rPr>
                <a:t>70%</a:t>
              </a:r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7932017" y="2619221"/>
              <a:ext cx="3081083" cy="834815"/>
              <a:chOff x="7483989" y="3433235"/>
              <a:chExt cx="3081083" cy="834815"/>
            </a:xfrm>
          </p:grpSpPr>
          <p:sp>
            <p:nvSpPr>
              <p:cNvPr id="55" name="矩形 54"/>
              <p:cNvSpPr/>
              <p:nvPr/>
            </p:nvSpPr>
            <p:spPr>
              <a:xfrm>
                <a:off x="7483990" y="3732519"/>
                <a:ext cx="3081082" cy="5355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Users can present on a projector or computer or print out a presentation to make film</a:t>
                </a:r>
              </a:p>
            </p:txBody>
          </p:sp>
          <p:sp>
            <p:nvSpPr>
              <p:cNvPr id="56" name="矩形 55"/>
              <p:cNvSpPr/>
              <p:nvPr/>
            </p:nvSpPr>
            <p:spPr>
              <a:xfrm>
                <a:off x="7483989" y="3433235"/>
                <a:ext cx="2050552" cy="38779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1600" b="1" dirty="0">
                    <a:cs typeface="+mn-ea"/>
                    <a:sym typeface="+mn-lt"/>
                  </a:rPr>
                  <a:t>Title text added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6184900" y="4120364"/>
            <a:ext cx="4828200" cy="1597359"/>
            <a:chOff x="6184900" y="4120362"/>
            <a:chExt cx="4828200" cy="1597358"/>
          </a:xfrm>
        </p:grpSpPr>
        <p:cxnSp>
          <p:nvCxnSpPr>
            <p:cNvPr id="8" name="直接连接符 7"/>
            <p:cNvCxnSpPr/>
            <p:nvPr/>
          </p:nvCxnSpPr>
          <p:spPr>
            <a:xfrm>
              <a:off x="7772970" y="4736392"/>
              <a:ext cx="2076566" cy="0"/>
            </a:xfrm>
            <a:prstGeom prst="line">
              <a:avLst/>
            </a:prstGeom>
            <a:ln>
              <a:solidFill>
                <a:srgbClr val="95A5A6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/>
            <p:cNvGrpSpPr/>
            <p:nvPr/>
          </p:nvGrpSpPr>
          <p:grpSpPr>
            <a:xfrm>
              <a:off x="6184900" y="4120362"/>
              <a:ext cx="1641356" cy="1597358"/>
              <a:chOff x="6994464" y="4186915"/>
              <a:chExt cx="1879172" cy="1828800"/>
            </a:xfrm>
          </p:grpSpPr>
          <p:sp>
            <p:nvSpPr>
              <p:cNvPr id="18" name="椭圆 17"/>
              <p:cNvSpPr/>
              <p:nvPr/>
            </p:nvSpPr>
            <p:spPr>
              <a:xfrm>
                <a:off x="6994464" y="4186915"/>
                <a:ext cx="1828800" cy="18288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accent4">
                    <a:lumMod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0.95%</a:t>
                </a:r>
              </a:p>
            </p:txBody>
          </p:sp>
          <p:sp>
            <p:nvSpPr>
              <p:cNvPr id="19" name="弧形 18"/>
              <p:cNvSpPr/>
              <p:nvPr/>
            </p:nvSpPr>
            <p:spPr>
              <a:xfrm>
                <a:off x="7196482" y="4388933"/>
                <a:ext cx="1424763" cy="1424763"/>
              </a:xfrm>
              <a:prstGeom prst="arc">
                <a:avLst>
                  <a:gd name="adj1" fmla="val 16200000"/>
                  <a:gd name="adj2" fmla="val 14595106"/>
                </a:avLst>
              </a:prstGeom>
              <a:noFill/>
              <a:ln w="1905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8751624" y="4831196"/>
                <a:ext cx="122012" cy="12201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12" name="文本框 43"/>
            <p:cNvSpPr txBox="1"/>
            <p:nvPr/>
          </p:nvSpPr>
          <p:spPr>
            <a:xfrm>
              <a:off x="9167246" y="4171856"/>
              <a:ext cx="715470" cy="483887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10000"/>
            </a:bodyPr>
            <a:lstStyle/>
            <a:p>
              <a:pPr algn="r"/>
              <a:r>
                <a:rPr lang="en-US" sz="3600" dirty="0">
                  <a:solidFill>
                    <a:schemeClr val="accent1"/>
                  </a:solidFill>
                  <a:cs typeface="+mn-ea"/>
                  <a:sym typeface="+mn-lt"/>
                </a:rPr>
                <a:t>95%</a:t>
              </a:r>
            </a:p>
          </p:txBody>
        </p:sp>
        <p:grpSp>
          <p:nvGrpSpPr>
            <p:cNvPr id="57" name="组合 56"/>
            <p:cNvGrpSpPr/>
            <p:nvPr/>
          </p:nvGrpSpPr>
          <p:grpSpPr>
            <a:xfrm>
              <a:off x="7932017" y="4868240"/>
              <a:ext cx="3081083" cy="834815"/>
              <a:chOff x="7483989" y="3433235"/>
              <a:chExt cx="3081083" cy="834815"/>
            </a:xfrm>
          </p:grpSpPr>
          <p:sp>
            <p:nvSpPr>
              <p:cNvPr id="58" name="矩形 57"/>
              <p:cNvSpPr/>
              <p:nvPr/>
            </p:nvSpPr>
            <p:spPr>
              <a:xfrm>
                <a:off x="7483990" y="3732519"/>
                <a:ext cx="3081082" cy="5355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Users can present on a projector or computer or print out a presentation to make film</a:t>
                </a:r>
              </a:p>
            </p:txBody>
          </p:sp>
          <p:sp>
            <p:nvSpPr>
              <p:cNvPr id="59" name="矩形 58"/>
              <p:cNvSpPr/>
              <p:nvPr/>
            </p:nvSpPr>
            <p:spPr>
              <a:xfrm>
                <a:off x="7483989" y="3433235"/>
                <a:ext cx="2050552" cy="38779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1600" b="1" dirty="0">
                    <a:cs typeface="+mn-ea"/>
                    <a:sym typeface="+mn-lt"/>
                  </a:rPr>
                  <a:t>Title text added</a:t>
                </a: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027095" y="1876485"/>
            <a:ext cx="4795227" cy="1597358"/>
            <a:chOff x="1027094" y="1876484"/>
            <a:chExt cx="4795227" cy="1597359"/>
          </a:xfrm>
        </p:grpSpPr>
        <p:grpSp>
          <p:nvGrpSpPr>
            <p:cNvPr id="24" name="组合 23"/>
            <p:cNvGrpSpPr/>
            <p:nvPr/>
          </p:nvGrpSpPr>
          <p:grpSpPr>
            <a:xfrm>
              <a:off x="1027094" y="1876484"/>
              <a:ext cx="1641356" cy="1597359"/>
              <a:chOff x="1863777" y="1617922"/>
              <a:chExt cx="1879172" cy="1828800"/>
            </a:xfrm>
          </p:grpSpPr>
          <p:sp>
            <p:nvSpPr>
              <p:cNvPr id="39" name="椭圆 38"/>
              <p:cNvSpPr/>
              <p:nvPr/>
            </p:nvSpPr>
            <p:spPr>
              <a:xfrm>
                <a:off x="1863777" y="1617922"/>
                <a:ext cx="1828800" cy="18288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accent1">
                    <a:lumMod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0.25%</a:t>
                </a:r>
              </a:p>
            </p:txBody>
          </p:sp>
          <p:sp>
            <p:nvSpPr>
              <p:cNvPr id="40" name="弧形 39"/>
              <p:cNvSpPr/>
              <p:nvPr/>
            </p:nvSpPr>
            <p:spPr>
              <a:xfrm>
                <a:off x="2065795" y="1819940"/>
                <a:ext cx="1424763" cy="1424763"/>
              </a:xfrm>
              <a:prstGeom prst="arc">
                <a:avLst>
                  <a:gd name="adj1" fmla="val 16200000"/>
                  <a:gd name="adj2" fmla="val 20728475"/>
                </a:avLst>
              </a:prstGeom>
              <a:noFill/>
              <a:ln w="1905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3620937" y="2262203"/>
                <a:ext cx="122012" cy="12201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2615164" y="1927979"/>
              <a:ext cx="2108549" cy="564535"/>
              <a:chOff x="3681943" y="1676878"/>
              <a:chExt cx="2414057" cy="646331"/>
            </a:xfrm>
          </p:grpSpPr>
          <p:cxnSp>
            <p:nvCxnSpPr>
              <p:cNvPr id="32" name="直接连接符 31"/>
              <p:cNvCxnSpPr/>
              <p:nvPr/>
            </p:nvCxnSpPr>
            <p:spPr>
              <a:xfrm>
                <a:off x="3681943" y="2323209"/>
                <a:ext cx="2377440" cy="0"/>
              </a:xfrm>
              <a:prstGeom prst="line">
                <a:avLst/>
              </a:prstGeom>
              <a:ln>
                <a:solidFill>
                  <a:srgbClr val="95A5A6"/>
                </a:solidFill>
                <a:prstDash val="dash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文本框 20"/>
              <p:cNvSpPr txBox="1"/>
              <p:nvPr/>
            </p:nvSpPr>
            <p:spPr>
              <a:xfrm>
                <a:off x="5294499" y="1676878"/>
                <a:ext cx="801501" cy="553998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10000"/>
              </a:bodyPr>
              <a:lstStyle/>
              <a:p>
                <a:pPr algn="r"/>
                <a:r>
                  <a:rPr lang="en-US" sz="3600" dirty="0">
                    <a:solidFill>
                      <a:schemeClr val="accent1"/>
                    </a:solidFill>
                    <a:cs typeface="+mn-ea"/>
                    <a:sym typeface="+mn-lt"/>
                  </a:rPr>
                  <a:t>25%</a:t>
                </a:r>
              </a:p>
            </p:txBody>
          </p:sp>
        </p:grpSp>
        <p:grpSp>
          <p:nvGrpSpPr>
            <p:cNvPr id="60" name="组合 59"/>
            <p:cNvGrpSpPr/>
            <p:nvPr/>
          </p:nvGrpSpPr>
          <p:grpSpPr>
            <a:xfrm>
              <a:off x="2741238" y="2619221"/>
              <a:ext cx="3081083" cy="834815"/>
              <a:chOff x="7483989" y="3433235"/>
              <a:chExt cx="3081083" cy="834815"/>
            </a:xfrm>
          </p:grpSpPr>
          <p:sp>
            <p:nvSpPr>
              <p:cNvPr id="61" name="矩形 60"/>
              <p:cNvSpPr/>
              <p:nvPr/>
            </p:nvSpPr>
            <p:spPr>
              <a:xfrm>
                <a:off x="7483990" y="3732519"/>
                <a:ext cx="3081082" cy="5355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Users can present on a projector or computer or print out a presentation to make film</a:t>
                </a:r>
              </a:p>
            </p:txBody>
          </p:sp>
          <p:sp>
            <p:nvSpPr>
              <p:cNvPr id="62" name="矩形 61"/>
              <p:cNvSpPr/>
              <p:nvPr/>
            </p:nvSpPr>
            <p:spPr>
              <a:xfrm>
                <a:off x="7483989" y="3433235"/>
                <a:ext cx="2050552" cy="38779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1600" b="1" dirty="0">
                    <a:cs typeface="+mn-ea"/>
                    <a:sym typeface="+mn-lt"/>
                  </a:rPr>
                  <a:t>Title text added</a:t>
                </a:r>
              </a:p>
            </p:txBody>
          </p:sp>
        </p:grpSp>
      </p:grpSp>
      <p:grpSp>
        <p:nvGrpSpPr>
          <p:cNvPr id="5" name="组合 4"/>
          <p:cNvGrpSpPr/>
          <p:nvPr/>
        </p:nvGrpSpPr>
        <p:grpSpPr>
          <a:xfrm>
            <a:off x="1027095" y="4120364"/>
            <a:ext cx="4795227" cy="1597359"/>
            <a:chOff x="1027094" y="4120361"/>
            <a:chExt cx="4795227" cy="1597359"/>
          </a:xfrm>
        </p:grpSpPr>
        <p:cxnSp>
          <p:nvCxnSpPr>
            <p:cNvPr id="25" name="直接连接符 24"/>
            <p:cNvCxnSpPr/>
            <p:nvPr/>
          </p:nvCxnSpPr>
          <p:spPr>
            <a:xfrm>
              <a:off x="2615164" y="4736392"/>
              <a:ext cx="2076566" cy="0"/>
            </a:xfrm>
            <a:prstGeom prst="line">
              <a:avLst/>
            </a:prstGeom>
            <a:ln>
              <a:solidFill>
                <a:srgbClr val="95A5A6"/>
              </a:solidFill>
              <a:prstDash val="dash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组合 25"/>
            <p:cNvGrpSpPr/>
            <p:nvPr/>
          </p:nvGrpSpPr>
          <p:grpSpPr>
            <a:xfrm>
              <a:off x="1027094" y="4120361"/>
              <a:ext cx="1641356" cy="1597359"/>
              <a:chOff x="1863777" y="4186915"/>
              <a:chExt cx="1879172" cy="1828800"/>
            </a:xfrm>
          </p:grpSpPr>
          <p:sp>
            <p:nvSpPr>
              <p:cNvPr id="36" name="椭圆 35"/>
              <p:cNvSpPr/>
              <p:nvPr/>
            </p:nvSpPr>
            <p:spPr>
              <a:xfrm>
                <a:off x="1863777" y="4186915"/>
                <a:ext cx="1828800" cy="1828800"/>
              </a:xfrm>
              <a:prstGeom prst="ellipse">
                <a:avLst/>
              </a:prstGeom>
              <a:noFill/>
              <a:ln w="12700" cap="flat" cmpd="sng" algn="ctr">
                <a:solidFill>
                  <a:schemeClr val="accent3">
                    <a:lumMod val="100000"/>
                  </a:schemeClr>
                </a:solidFill>
                <a:prstDash val="solid"/>
                <a:miter lim="800000"/>
                <a:headEnd type="none" w="med" len="med"/>
                <a:tailEnd type="none" w="med" len="me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/>
              </a:bodyPr>
              <a:lstStyle/>
              <a:p>
                <a:pPr algn="ctr"/>
                <a:r>
                  <a:rPr lang="en-US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0.55%</a:t>
                </a:r>
              </a:p>
            </p:txBody>
          </p:sp>
          <p:sp>
            <p:nvSpPr>
              <p:cNvPr id="37" name="弧形 36"/>
              <p:cNvSpPr/>
              <p:nvPr/>
            </p:nvSpPr>
            <p:spPr>
              <a:xfrm>
                <a:off x="2065795" y="4388933"/>
                <a:ext cx="1424763" cy="1424763"/>
              </a:xfrm>
              <a:prstGeom prst="arc">
                <a:avLst>
                  <a:gd name="adj1" fmla="val 16200000"/>
                  <a:gd name="adj2" fmla="val 6289673"/>
                </a:avLst>
              </a:prstGeom>
              <a:noFill/>
              <a:ln w="1905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3620937" y="4831196"/>
                <a:ext cx="122012" cy="12201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9" name="文本框 34"/>
            <p:cNvSpPr txBox="1"/>
            <p:nvPr/>
          </p:nvSpPr>
          <p:spPr>
            <a:xfrm>
              <a:off x="4009644" y="4171856"/>
              <a:ext cx="714069" cy="483888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10000"/>
            </a:bodyPr>
            <a:lstStyle/>
            <a:p>
              <a:pPr algn="r"/>
              <a:r>
                <a:rPr lang="en-US" sz="3600" dirty="0">
                  <a:solidFill>
                    <a:schemeClr val="accent3"/>
                  </a:solidFill>
                  <a:cs typeface="+mn-ea"/>
                  <a:sym typeface="+mn-lt"/>
                </a:rPr>
                <a:t>55%</a:t>
              </a:r>
            </a:p>
          </p:txBody>
        </p:sp>
        <p:grpSp>
          <p:nvGrpSpPr>
            <p:cNvPr id="63" name="组合 62"/>
            <p:cNvGrpSpPr/>
            <p:nvPr/>
          </p:nvGrpSpPr>
          <p:grpSpPr>
            <a:xfrm>
              <a:off x="2741238" y="4868240"/>
              <a:ext cx="3081083" cy="834815"/>
              <a:chOff x="7483989" y="3433235"/>
              <a:chExt cx="3081083" cy="834815"/>
            </a:xfrm>
          </p:grpSpPr>
          <p:sp>
            <p:nvSpPr>
              <p:cNvPr id="64" name="矩形 63"/>
              <p:cNvSpPr/>
              <p:nvPr/>
            </p:nvSpPr>
            <p:spPr>
              <a:xfrm>
                <a:off x="7483990" y="3732519"/>
                <a:ext cx="3081082" cy="535531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12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Users can present on a projector or computer or print out a presentation to make film</a:t>
                </a:r>
              </a:p>
            </p:txBody>
          </p:sp>
          <p:sp>
            <p:nvSpPr>
              <p:cNvPr id="65" name="矩形 64"/>
              <p:cNvSpPr/>
              <p:nvPr/>
            </p:nvSpPr>
            <p:spPr>
              <a:xfrm>
                <a:off x="7483989" y="3433235"/>
                <a:ext cx="2050552" cy="38779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  <a:scene3d>
                  <a:camera prst="orthographicFront"/>
                  <a:lightRig rig="threePt" dir="t"/>
                </a:scene3d>
                <a:sp3d contourW="127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>
                  <a:lnSpc>
                    <a:spcPct val="120000"/>
                  </a:lnSpc>
                </a:pPr>
                <a:r>
                  <a:rPr lang="zh-CN" altLang="en-US" sz="1600" b="1" dirty="0">
                    <a:cs typeface="+mn-ea"/>
                    <a:sym typeface="+mn-lt"/>
                  </a:rPr>
                  <a:t>Title text added</a:t>
                </a:r>
              </a:p>
            </p:txBody>
          </p:sp>
        </p:grp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C5D6424B-CF90-47AB-A540-A30408D99409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44" name="圆角矩形 6">
              <a:extLst>
                <a:ext uri="{FF2B5EF4-FFF2-40B4-BE49-F238E27FC236}">
                  <a16:creationId xmlns:a16="http://schemas.microsoft.com/office/drawing/2014/main" id="{8081BE98-2AC9-4600-B9F6-4CEF8995A709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圆角矩形 9">
              <a:extLst>
                <a:ext uri="{FF2B5EF4-FFF2-40B4-BE49-F238E27FC236}">
                  <a16:creationId xmlns:a16="http://schemas.microsoft.com/office/drawing/2014/main" id="{4EF44DA1-17ED-4448-9146-CEA06D06772A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3960B161-C667-4772-A3F7-A02BEBC887AF}"/>
              </a:ext>
            </a:extLst>
          </p:cNvPr>
          <p:cNvSpPr txBox="1"/>
          <p:nvPr/>
        </p:nvSpPr>
        <p:spPr>
          <a:xfrm>
            <a:off x="4810124" y="160020"/>
            <a:ext cx="3883301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2095763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2"/>
          <p:cNvGrpSpPr/>
          <p:nvPr/>
        </p:nvGrpSpPr>
        <p:grpSpPr>
          <a:xfrm>
            <a:off x="7612787" y="1842900"/>
            <a:ext cx="1982980" cy="2403083"/>
            <a:chOff x="9683156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7" name="Freeform 63"/>
            <p:cNvSpPr/>
            <p:nvPr/>
          </p:nvSpPr>
          <p:spPr bwMode="auto">
            <a:xfrm>
              <a:off x="9697382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6435" tIns="48217" rIns="96435" bIns="4821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9683156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7" rIns="96435" bIns="4821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</p:grpSp>
      <p:grpSp>
        <p:nvGrpSpPr>
          <p:cNvPr id="9" name="Group 65"/>
          <p:cNvGrpSpPr/>
          <p:nvPr/>
        </p:nvGrpSpPr>
        <p:grpSpPr>
          <a:xfrm>
            <a:off x="4900249" y="2257375"/>
            <a:ext cx="1982980" cy="2403083"/>
            <a:chOff x="4666657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10" name="Freeform 66"/>
            <p:cNvSpPr/>
            <p:nvPr/>
          </p:nvSpPr>
          <p:spPr bwMode="auto">
            <a:xfrm>
              <a:off x="4680883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6435" tIns="48217" rIns="96435" bIns="4821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  <p:sp>
          <p:nvSpPr>
            <p:cNvPr id="11" name="Oval 6"/>
            <p:cNvSpPr>
              <a:spLocks noChangeArrowheads="1"/>
            </p:cNvSpPr>
            <p:nvPr/>
          </p:nvSpPr>
          <p:spPr bwMode="auto">
            <a:xfrm>
              <a:off x="4666657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7" rIns="96435" bIns="4821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</p:grpSp>
      <p:grpSp>
        <p:nvGrpSpPr>
          <p:cNvPr id="12" name="Group 129"/>
          <p:cNvGrpSpPr/>
          <p:nvPr/>
        </p:nvGrpSpPr>
        <p:grpSpPr>
          <a:xfrm>
            <a:off x="2107947" y="2722488"/>
            <a:ext cx="1982980" cy="2403083"/>
            <a:chOff x="7146332" y="2245342"/>
            <a:chExt cx="1880262" cy="2278603"/>
          </a:xfrm>
          <a:effectLst>
            <a:outerShdw blurRad="368300" dir="13500000" sy="23000" kx="1200000" algn="br" rotWithShape="0">
              <a:prstClr val="black">
                <a:alpha val="25000"/>
              </a:prstClr>
            </a:outerShdw>
          </a:effectLst>
        </p:grpSpPr>
        <p:sp>
          <p:nvSpPr>
            <p:cNvPr id="13" name="Freeform 130"/>
            <p:cNvSpPr/>
            <p:nvPr/>
          </p:nvSpPr>
          <p:spPr bwMode="auto">
            <a:xfrm>
              <a:off x="7160558" y="2584406"/>
              <a:ext cx="1851810" cy="1939539"/>
            </a:xfrm>
            <a:custGeom>
              <a:avLst/>
              <a:gdLst>
                <a:gd name="T0" fmla="*/ 1516 w 1562"/>
                <a:gd name="T1" fmla="*/ 0 h 1636"/>
                <a:gd name="T2" fmla="*/ 1562 w 1562"/>
                <a:gd name="T3" fmla="*/ 11 h 1636"/>
                <a:gd name="T4" fmla="*/ 781 w 1562"/>
                <a:gd name="T5" fmla="*/ 1636 h 1636"/>
                <a:gd name="T6" fmla="*/ 0 w 1562"/>
                <a:gd name="T7" fmla="*/ 11 h 1636"/>
                <a:gd name="T8" fmla="*/ 57 w 1562"/>
                <a:gd name="T9" fmla="*/ 0 h 1636"/>
                <a:gd name="T10" fmla="*/ 1516 w 1562"/>
                <a:gd name="T11" fmla="*/ 0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62" h="1636">
                  <a:moveTo>
                    <a:pt x="1516" y="0"/>
                  </a:moveTo>
                  <a:lnTo>
                    <a:pt x="1562" y="11"/>
                  </a:lnTo>
                  <a:lnTo>
                    <a:pt x="781" y="1636"/>
                  </a:lnTo>
                  <a:lnTo>
                    <a:pt x="0" y="11"/>
                  </a:lnTo>
                  <a:lnTo>
                    <a:pt x="57" y="0"/>
                  </a:lnTo>
                  <a:lnTo>
                    <a:pt x="15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6435" tIns="48217" rIns="96435" bIns="4821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  <p:sp>
          <p:nvSpPr>
            <p:cNvPr id="14" name="Oval 6"/>
            <p:cNvSpPr>
              <a:spLocks noChangeArrowheads="1"/>
            </p:cNvSpPr>
            <p:nvPr/>
          </p:nvSpPr>
          <p:spPr bwMode="auto">
            <a:xfrm>
              <a:off x="7146332" y="2245342"/>
              <a:ext cx="1880262" cy="610552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300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16800000" scaled="0"/>
            </a:gradFill>
            <a:ln>
              <a:noFill/>
            </a:ln>
          </p:spPr>
          <p:txBody>
            <a:bodyPr vert="horz" wrap="square" lIns="96435" tIns="48217" rIns="96435" bIns="4821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</p:grpSp>
      <p:sp>
        <p:nvSpPr>
          <p:cNvPr id="15" name="TextBox 132"/>
          <p:cNvSpPr txBox="1"/>
          <p:nvPr/>
        </p:nvSpPr>
        <p:spPr>
          <a:xfrm>
            <a:off x="2894337" y="2653309"/>
            <a:ext cx="495649" cy="5355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01</a:t>
            </a:r>
          </a:p>
        </p:txBody>
      </p:sp>
      <p:sp>
        <p:nvSpPr>
          <p:cNvPr id="16" name="TextBox 133"/>
          <p:cNvSpPr txBox="1"/>
          <p:nvPr/>
        </p:nvSpPr>
        <p:spPr>
          <a:xfrm>
            <a:off x="5611712" y="2188593"/>
            <a:ext cx="495649" cy="5355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02</a:t>
            </a:r>
          </a:p>
        </p:txBody>
      </p:sp>
      <p:sp>
        <p:nvSpPr>
          <p:cNvPr id="17" name="TextBox 134"/>
          <p:cNvSpPr txBox="1"/>
          <p:nvPr/>
        </p:nvSpPr>
        <p:spPr>
          <a:xfrm>
            <a:off x="8325050" y="1803480"/>
            <a:ext cx="495649" cy="5355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id-ID" sz="24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03</a:t>
            </a:r>
          </a:p>
        </p:txBody>
      </p:sp>
      <p:sp>
        <p:nvSpPr>
          <p:cNvPr id="18" name="Freeform 135"/>
          <p:cNvSpPr>
            <a:spLocks noEditPoints="1"/>
          </p:cNvSpPr>
          <p:nvPr/>
        </p:nvSpPr>
        <p:spPr bwMode="auto">
          <a:xfrm>
            <a:off x="8441919" y="3029437"/>
            <a:ext cx="345000" cy="242803"/>
          </a:xfrm>
          <a:custGeom>
            <a:avLst/>
            <a:gdLst>
              <a:gd name="T0" fmla="*/ 0 w 530"/>
              <a:gd name="T1" fmla="*/ 373 h 373"/>
              <a:gd name="T2" fmla="*/ 530 w 530"/>
              <a:gd name="T3" fmla="*/ 373 h 373"/>
              <a:gd name="T4" fmla="*/ 530 w 530"/>
              <a:gd name="T5" fmla="*/ 0 h 373"/>
              <a:gd name="T6" fmla="*/ 0 w 530"/>
              <a:gd name="T7" fmla="*/ 0 h 373"/>
              <a:gd name="T8" fmla="*/ 0 w 530"/>
              <a:gd name="T9" fmla="*/ 373 h 373"/>
              <a:gd name="T10" fmla="*/ 510 w 530"/>
              <a:gd name="T11" fmla="*/ 36 h 373"/>
              <a:gd name="T12" fmla="*/ 343 w 530"/>
              <a:gd name="T13" fmla="*/ 183 h 373"/>
              <a:gd name="T14" fmla="*/ 510 w 530"/>
              <a:gd name="T15" fmla="*/ 337 h 373"/>
              <a:gd name="T16" fmla="*/ 510 w 530"/>
              <a:gd name="T17" fmla="*/ 354 h 373"/>
              <a:gd name="T18" fmla="*/ 321 w 530"/>
              <a:gd name="T19" fmla="*/ 200 h 373"/>
              <a:gd name="T20" fmla="*/ 264 w 530"/>
              <a:gd name="T21" fmla="*/ 248 h 373"/>
              <a:gd name="T22" fmla="*/ 206 w 530"/>
              <a:gd name="T23" fmla="*/ 200 h 373"/>
              <a:gd name="T24" fmla="*/ 17 w 530"/>
              <a:gd name="T25" fmla="*/ 354 h 373"/>
              <a:gd name="T26" fmla="*/ 17 w 530"/>
              <a:gd name="T27" fmla="*/ 337 h 373"/>
              <a:gd name="T28" fmla="*/ 187 w 530"/>
              <a:gd name="T29" fmla="*/ 183 h 373"/>
              <a:gd name="T30" fmla="*/ 17 w 530"/>
              <a:gd name="T31" fmla="*/ 36 h 373"/>
              <a:gd name="T32" fmla="*/ 17 w 530"/>
              <a:gd name="T33" fmla="*/ 19 h 373"/>
              <a:gd name="T34" fmla="*/ 264 w 530"/>
              <a:gd name="T35" fmla="*/ 195 h 373"/>
              <a:gd name="T36" fmla="*/ 510 w 530"/>
              <a:gd name="T37" fmla="*/ 19 h 373"/>
              <a:gd name="T38" fmla="*/ 510 w 530"/>
              <a:gd name="T39" fmla="*/ 36 h 3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</a:cxnLst>
            <a:rect l="0" t="0" r="r" b="b"/>
            <a:pathLst>
              <a:path w="530" h="373">
                <a:moveTo>
                  <a:pt x="0" y="373"/>
                </a:moveTo>
                <a:lnTo>
                  <a:pt x="530" y="373"/>
                </a:lnTo>
                <a:lnTo>
                  <a:pt x="530" y="0"/>
                </a:lnTo>
                <a:lnTo>
                  <a:pt x="0" y="0"/>
                </a:lnTo>
                <a:lnTo>
                  <a:pt x="0" y="373"/>
                </a:lnTo>
                <a:close/>
                <a:moveTo>
                  <a:pt x="510" y="36"/>
                </a:moveTo>
                <a:lnTo>
                  <a:pt x="343" y="183"/>
                </a:lnTo>
                <a:lnTo>
                  <a:pt x="510" y="337"/>
                </a:lnTo>
                <a:lnTo>
                  <a:pt x="510" y="354"/>
                </a:lnTo>
                <a:lnTo>
                  <a:pt x="321" y="200"/>
                </a:lnTo>
                <a:lnTo>
                  <a:pt x="264" y="248"/>
                </a:lnTo>
                <a:lnTo>
                  <a:pt x="206" y="200"/>
                </a:lnTo>
                <a:lnTo>
                  <a:pt x="17" y="354"/>
                </a:lnTo>
                <a:lnTo>
                  <a:pt x="17" y="337"/>
                </a:lnTo>
                <a:lnTo>
                  <a:pt x="187" y="183"/>
                </a:lnTo>
                <a:lnTo>
                  <a:pt x="17" y="36"/>
                </a:lnTo>
                <a:lnTo>
                  <a:pt x="17" y="19"/>
                </a:lnTo>
                <a:lnTo>
                  <a:pt x="264" y="195"/>
                </a:lnTo>
                <a:lnTo>
                  <a:pt x="510" y="19"/>
                </a:lnTo>
                <a:lnTo>
                  <a:pt x="510" y="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7" rIns="96435" bIns="48217" numCol="1" anchor="t" anchorCtr="0" compatLnSpc="1"/>
          <a:lstStyle/>
          <a:p>
            <a:pPr algn="just">
              <a:lnSpc>
                <a:spcPct val="120000"/>
              </a:lnSpc>
            </a:pPr>
            <a:endParaRPr lang="id-ID" sz="800">
              <a:cs typeface="+mn-ea"/>
              <a:sym typeface="+mn-lt"/>
            </a:endParaRPr>
          </a:p>
        </p:txBody>
      </p:sp>
      <p:sp>
        <p:nvSpPr>
          <p:cNvPr id="19" name="Freeform 136"/>
          <p:cNvSpPr>
            <a:spLocks noEditPoints="1"/>
          </p:cNvSpPr>
          <p:nvPr/>
        </p:nvSpPr>
        <p:spPr bwMode="auto">
          <a:xfrm>
            <a:off x="5762834" y="3360270"/>
            <a:ext cx="327095" cy="326485"/>
          </a:xfrm>
          <a:custGeom>
            <a:avLst/>
            <a:gdLst>
              <a:gd name="T0" fmla="*/ 120 w 223"/>
              <a:gd name="T1" fmla="*/ 86 h 223"/>
              <a:gd name="T2" fmla="*/ 120 w 223"/>
              <a:gd name="T3" fmla="*/ 69 h 223"/>
              <a:gd name="T4" fmla="*/ 163 w 223"/>
              <a:gd name="T5" fmla="*/ 69 h 223"/>
              <a:gd name="T6" fmla="*/ 163 w 223"/>
              <a:gd name="T7" fmla="*/ 0 h 223"/>
              <a:gd name="T8" fmla="*/ 60 w 223"/>
              <a:gd name="T9" fmla="*/ 0 h 223"/>
              <a:gd name="T10" fmla="*/ 60 w 223"/>
              <a:gd name="T11" fmla="*/ 69 h 223"/>
              <a:gd name="T12" fmla="*/ 103 w 223"/>
              <a:gd name="T13" fmla="*/ 69 h 223"/>
              <a:gd name="T14" fmla="*/ 103 w 223"/>
              <a:gd name="T15" fmla="*/ 86 h 223"/>
              <a:gd name="T16" fmla="*/ 43 w 223"/>
              <a:gd name="T17" fmla="*/ 86 h 223"/>
              <a:gd name="T18" fmla="*/ 43 w 223"/>
              <a:gd name="T19" fmla="*/ 78 h 223"/>
              <a:gd name="T20" fmla="*/ 18 w 223"/>
              <a:gd name="T21" fmla="*/ 78 h 223"/>
              <a:gd name="T22" fmla="*/ 18 w 223"/>
              <a:gd name="T23" fmla="*/ 86 h 223"/>
              <a:gd name="T24" fmla="*/ 0 w 223"/>
              <a:gd name="T25" fmla="*/ 86 h 223"/>
              <a:gd name="T26" fmla="*/ 0 w 223"/>
              <a:gd name="T27" fmla="*/ 223 h 223"/>
              <a:gd name="T28" fmla="*/ 223 w 223"/>
              <a:gd name="T29" fmla="*/ 223 h 223"/>
              <a:gd name="T30" fmla="*/ 223 w 223"/>
              <a:gd name="T31" fmla="*/ 86 h 223"/>
              <a:gd name="T32" fmla="*/ 120 w 223"/>
              <a:gd name="T33" fmla="*/ 86 h 223"/>
              <a:gd name="T34" fmla="*/ 69 w 223"/>
              <a:gd name="T35" fmla="*/ 9 h 223"/>
              <a:gd name="T36" fmla="*/ 155 w 223"/>
              <a:gd name="T37" fmla="*/ 9 h 223"/>
              <a:gd name="T38" fmla="*/ 155 w 223"/>
              <a:gd name="T39" fmla="*/ 60 h 223"/>
              <a:gd name="T40" fmla="*/ 69 w 223"/>
              <a:gd name="T41" fmla="*/ 60 h 223"/>
              <a:gd name="T42" fmla="*/ 69 w 223"/>
              <a:gd name="T43" fmla="*/ 9 h 223"/>
              <a:gd name="T44" fmla="*/ 112 w 223"/>
              <a:gd name="T45" fmla="*/ 198 h 223"/>
              <a:gd name="T46" fmla="*/ 69 w 223"/>
              <a:gd name="T47" fmla="*/ 155 h 223"/>
              <a:gd name="T48" fmla="*/ 112 w 223"/>
              <a:gd name="T49" fmla="*/ 112 h 223"/>
              <a:gd name="T50" fmla="*/ 155 w 223"/>
              <a:gd name="T51" fmla="*/ 155 h 223"/>
              <a:gd name="T52" fmla="*/ 112 w 223"/>
              <a:gd name="T53" fmla="*/ 198 h 223"/>
              <a:gd name="T54" fmla="*/ 206 w 223"/>
              <a:gd name="T55" fmla="*/ 112 h 223"/>
              <a:gd name="T56" fmla="*/ 180 w 223"/>
              <a:gd name="T57" fmla="*/ 112 h 223"/>
              <a:gd name="T58" fmla="*/ 180 w 223"/>
              <a:gd name="T59" fmla="*/ 103 h 223"/>
              <a:gd name="T60" fmla="*/ 206 w 223"/>
              <a:gd name="T61" fmla="*/ 103 h 223"/>
              <a:gd name="T62" fmla="*/ 206 w 223"/>
              <a:gd name="T63" fmla="*/ 11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23" h="223">
                <a:moveTo>
                  <a:pt x="120" y="86"/>
                </a:moveTo>
                <a:cubicBezTo>
                  <a:pt x="120" y="69"/>
                  <a:pt x="120" y="69"/>
                  <a:pt x="120" y="69"/>
                </a:cubicBezTo>
                <a:cubicBezTo>
                  <a:pt x="163" y="69"/>
                  <a:pt x="163" y="69"/>
                  <a:pt x="163" y="69"/>
                </a:cubicBezTo>
                <a:cubicBezTo>
                  <a:pt x="163" y="0"/>
                  <a:pt x="163" y="0"/>
                  <a:pt x="163" y="0"/>
                </a:cubicBezTo>
                <a:cubicBezTo>
                  <a:pt x="60" y="0"/>
                  <a:pt x="60" y="0"/>
                  <a:pt x="60" y="0"/>
                </a:cubicBezTo>
                <a:cubicBezTo>
                  <a:pt x="60" y="69"/>
                  <a:pt x="60" y="69"/>
                  <a:pt x="60" y="69"/>
                </a:cubicBezTo>
                <a:cubicBezTo>
                  <a:pt x="103" y="69"/>
                  <a:pt x="103" y="69"/>
                  <a:pt x="103" y="69"/>
                </a:cubicBezTo>
                <a:cubicBezTo>
                  <a:pt x="103" y="86"/>
                  <a:pt x="103" y="86"/>
                  <a:pt x="103" y="86"/>
                </a:cubicBezTo>
                <a:cubicBezTo>
                  <a:pt x="43" y="86"/>
                  <a:pt x="43" y="86"/>
                  <a:pt x="43" y="86"/>
                </a:cubicBezTo>
                <a:cubicBezTo>
                  <a:pt x="43" y="78"/>
                  <a:pt x="43" y="78"/>
                  <a:pt x="43" y="78"/>
                </a:cubicBezTo>
                <a:cubicBezTo>
                  <a:pt x="18" y="78"/>
                  <a:pt x="18" y="78"/>
                  <a:pt x="18" y="78"/>
                </a:cubicBezTo>
                <a:cubicBezTo>
                  <a:pt x="18" y="86"/>
                  <a:pt x="18" y="86"/>
                  <a:pt x="18" y="86"/>
                </a:cubicBezTo>
                <a:cubicBezTo>
                  <a:pt x="0" y="86"/>
                  <a:pt x="0" y="86"/>
                  <a:pt x="0" y="86"/>
                </a:cubicBezTo>
                <a:cubicBezTo>
                  <a:pt x="0" y="223"/>
                  <a:pt x="0" y="223"/>
                  <a:pt x="0" y="223"/>
                </a:cubicBezTo>
                <a:cubicBezTo>
                  <a:pt x="223" y="223"/>
                  <a:pt x="223" y="223"/>
                  <a:pt x="223" y="223"/>
                </a:cubicBezTo>
                <a:cubicBezTo>
                  <a:pt x="223" y="86"/>
                  <a:pt x="223" y="86"/>
                  <a:pt x="223" y="86"/>
                </a:cubicBezTo>
                <a:cubicBezTo>
                  <a:pt x="120" y="86"/>
                  <a:pt x="120" y="86"/>
                  <a:pt x="120" y="86"/>
                </a:cubicBezTo>
                <a:moveTo>
                  <a:pt x="69" y="9"/>
                </a:moveTo>
                <a:cubicBezTo>
                  <a:pt x="155" y="9"/>
                  <a:pt x="155" y="9"/>
                  <a:pt x="155" y="9"/>
                </a:cubicBezTo>
                <a:cubicBezTo>
                  <a:pt x="155" y="60"/>
                  <a:pt x="155" y="60"/>
                  <a:pt x="155" y="60"/>
                </a:cubicBezTo>
                <a:cubicBezTo>
                  <a:pt x="69" y="60"/>
                  <a:pt x="69" y="60"/>
                  <a:pt x="69" y="60"/>
                </a:cubicBezTo>
                <a:lnTo>
                  <a:pt x="69" y="9"/>
                </a:lnTo>
                <a:close/>
                <a:moveTo>
                  <a:pt x="112" y="198"/>
                </a:moveTo>
                <a:cubicBezTo>
                  <a:pt x="88" y="198"/>
                  <a:pt x="69" y="178"/>
                  <a:pt x="69" y="155"/>
                </a:cubicBezTo>
                <a:cubicBezTo>
                  <a:pt x="69" y="131"/>
                  <a:pt x="88" y="112"/>
                  <a:pt x="112" y="112"/>
                </a:cubicBezTo>
                <a:cubicBezTo>
                  <a:pt x="136" y="112"/>
                  <a:pt x="155" y="131"/>
                  <a:pt x="155" y="155"/>
                </a:cubicBezTo>
                <a:cubicBezTo>
                  <a:pt x="155" y="178"/>
                  <a:pt x="136" y="198"/>
                  <a:pt x="112" y="198"/>
                </a:cubicBezTo>
                <a:moveTo>
                  <a:pt x="206" y="112"/>
                </a:moveTo>
                <a:cubicBezTo>
                  <a:pt x="180" y="112"/>
                  <a:pt x="180" y="112"/>
                  <a:pt x="180" y="112"/>
                </a:cubicBezTo>
                <a:cubicBezTo>
                  <a:pt x="180" y="103"/>
                  <a:pt x="180" y="103"/>
                  <a:pt x="180" y="103"/>
                </a:cubicBezTo>
                <a:cubicBezTo>
                  <a:pt x="206" y="103"/>
                  <a:pt x="206" y="103"/>
                  <a:pt x="206" y="103"/>
                </a:cubicBezTo>
                <a:lnTo>
                  <a:pt x="206" y="1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6435" tIns="48217" rIns="96435" bIns="48217" numCol="1" anchor="t" anchorCtr="0" compatLnSpc="1"/>
          <a:lstStyle/>
          <a:p>
            <a:pPr algn="just">
              <a:lnSpc>
                <a:spcPct val="120000"/>
              </a:lnSpc>
            </a:pPr>
            <a:endParaRPr lang="id-ID" sz="800">
              <a:cs typeface="+mn-ea"/>
              <a:sym typeface="+mn-lt"/>
            </a:endParaRPr>
          </a:p>
        </p:txBody>
      </p:sp>
      <p:grpSp>
        <p:nvGrpSpPr>
          <p:cNvPr id="20" name="Group 137"/>
          <p:cNvGrpSpPr/>
          <p:nvPr/>
        </p:nvGrpSpPr>
        <p:grpSpPr>
          <a:xfrm flipH="1">
            <a:off x="2867383" y="3825236"/>
            <a:ext cx="414855" cy="420747"/>
            <a:chOff x="1909763" y="950913"/>
            <a:chExt cx="782637" cy="793750"/>
          </a:xfrm>
          <a:solidFill>
            <a:schemeClr val="bg1"/>
          </a:solidFill>
        </p:grpSpPr>
        <p:sp>
          <p:nvSpPr>
            <p:cNvPr id="21" name="Freeform 59"/>
            <p:cNvSpPr>
              <a:spLocks noEditPoints="1"/>
            </p:cNvSpPr>
            <p:nvPr/>
          </p:nvSpPr>
          <p:spPr bwMode="auto">
            <a:xfrm>
              <a:off x="1909763" y="1204913"/>
              <a:ext cx="539750" cy="539750"/>
            </a:xfrm>
            <a:custGeom>
              <a:avLst/>
              <a:gdLst>
                <a:gd name="T0" fmla="*/ 0 w 340"/>
                <a:gd name="T1" fmla="*/ 340 h 340"/>
                <a:gd name="T2" fmla="*/ 340 w 340"/>
                <a:gd name="T3" fmla="*/ 340 h 340"/>
                <a:gd name="T4" fmla="*/ 340 w 340"/>
                <a:gd name="T5" fmla="*/ 0 h 340"/>
                <a:gd name="T6" fmla="*/ 0 w 340"/>
                <a:gd name="T7" fmla="*/ 0 h 340"/>
                <a:gd name="T8" fmla="*/ 0 w 340"/>
                <a:gd name="T9" fmla="*/ 340 h 340"/>
                <a:gd name="T10" fmla="*/ 304 w 340"/>
                <a:gd name="T11" fmla="*/ 251 h 340"/>
                <a:gd name="T12" fmla="*/ 35 w 340"/>
                <a:gd name="T13" fmla="*/ 251 h 340"/>
                <a:gd name="T14" fmla="*/ 35 w 340"/>
                <a:gd name="T15" fmla="*/ 36 h 340"/>
                <a:gd name="T16" fmla="*/ 304 w 340"/>
                <a:gd name="T17" fmla="*/ 36 h 340"/>
                <a:gd name="T18" fmla="*/ 304 w 340"/>
                <a:gd name="T19" fmla="*/ 251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0" h="340">
                  <a:moveTo>
                    <a:pt x="0" y="340"/>
                  </a:moveTo>
                  <a:lnTo>
                    <a:pt x="340" y="340"/>
                  </a:lnTo>
                  <a:lnTo>
                    <a:pt x="340" y="0"/>
                  </a:lnTo>
                  <a:lnTo>
                    <a:pt x="0" y="0"/>
                  </a:lnTo>
                  <a:lnTo>
                    <a:pt x="0" y="340"/>
                  </a:lnTo>
                  <a:close/>
                  <a:moveTo>
                    <a:pt x="304" y="251"/>
                  </a:moveTo>
                  <a:lnTo>
                    <a:pt x="35" y="251"/>
                  </a:lnTo>
                  <a:lnTo>
                    <a:pt x="35" y="36"/>
                  </a:lnTo>
                  <a:lnTo>
                    <a:pt x="304" y="36"/>
                  </a:lnTo>
                  <a:lnTo>
                    <a:pt x="304" y="25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7" rIns="96435" bIns="4821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  <p:sp>
          <p:nvSpPr>
            <p:cNvPr id="22" name="Freeform 60"/>
            <p:cNvSpPr/>
            <p:nvPr/>
          </p:nvSpPr>
          <p:spPr bwMode="auto">
            <a:xfrm>
              <a:off x="2060575" y="950913"/>
              <a:ext cx="631825" cy="569913"/>
            </a:xfrm>
            <a:custGeom>
              <a:avLst/>
              <a:gdLst>
                <a:gd name="T0" fmla="*/ 334 w 398"/>
                <a:gd name="T1" fmla="*/ 0 h 359"/>
                <a:gd name="T2" fmla="*/ 0 w 398"/>
                <a:gd name="T3" fmla="*/ 64 h 359"/>
                <a:gd name="T4" fmla="*/ 15 w 398"/>
                <a:gd name="T5" fmla="*/ 143 h 359"/>
                <a:gd name="T6" fmla="*/ 51 w 398"/>
                <a:gd name="T7" fmla="*/ 143 h 359"/>
                <a:gd name="T8" fmla="*/ 41 w 398"/>
                <a:gd name="T9" fmla="*/ 93 h 359"/>
                <a:gd name="T10" fmla="*/ 305 w 398"/>
                <a:gd name="T11" fmla="*/ 40 h 359"/>
                <a:gd name="T12" fmla="*/ 346 w 398"/>
                <a:gd name="T13" fmla="*/ 251 h 359"/>
                <a:gd name="T14" fmla="*/ 262 w 398"/>
                <a:gd name="T15" fmla="*/ 268 h 359"/>
                <a:gd name="T16" fmla="*/ 262 w 398"/>
                <a:gd name="T17" fmla="*/ 359 h 359"/>
                <a:gd name="T18" fmla="*/ 398 w 398"/>
                <a:gd name="T19" fmla="*/ 332 h 359"/>
                <a:gd name="T20" fmla="*/ 334 w 398"/>
                <a:gd name="T21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98" h="359">
                  <a:moveTo>
                    <a:pt x="334" y="0"/>
                  </a:moveTo>
                  <a:lnTo>
                    <a:pt x="0" y="64"/>
                  </a:lnTo>
                  <a:lnTo>
                    <a:pt x="15" y="143"/>
                  </a:lnTo>
                  <a:lnTo>
                    <a:pt x="51" y="143"/>
                  </a:lnTo>
                  <a:lnTo>
                    <a:pt x="41" y="93"/>
                  </a:lnTo>
                  <a:lnTo>
                    <a:pt x="305" y="40"/>
                  </a:lnTo>
                  <a:lnTo>
                    <a:pt x="346" y="251"/>
                  </a:lnTo>
                  <a:lnTo>
                    <a:pt x="262" y="268"/>
                  </a:lnTo>
                  <a:lnTo>
                    <a:pt x="262" y="359"/>
                  </a:lnTo>
                  <a:lnTo>
                    <a:pt x="398" y="332"/>
                  </a:lnTo>
                  <a:lnTo>
                    <a:pt x="334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6435" tIns="48217" rIns="96435" bIns="48217" numCol="1" anchor="t" anchorCtr="0" compatLnSpc="1"/>
            <a:lstStyle/>
            <a:p>
              <a:pPr algn="just">
                <a:lnSpc>
                  <a:spcPct val="120000"/>
                </a:lnSpc>
              </a:pPr>
              <a:endParaRPr lang="id-ID" sz="800">
                <a:cs typeface="+mn-ea"/>
                <a:sym typeface="+mn-lt"/>
              </a:endParaRPr>
            </a:p>
          </p:txBody>
        </p:sp>
      </p:grpSp>
      <p:cxnSp>
        <p:nvCxnSpPr>
          <p:cNvPr id="23" name="Straight Connector 143"/>
          <p:cNvCxnSpPr/>
          <p:nvPr/>
        </p:nvCxnSpPr>
        <p:spPr>
          <a:xfrm>
            <a:off x="3516075" y="6035199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146"/>
          <p:cNvCxnSpPr/>
          <p:nvPr/>
        </p:nvCxnSpPr>
        <p:spPr>
          <a:xfrm flipH="1" flipV="1">
            <a:off x="3516075" y="4806379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147"/>
          <p:cNvCxnSpPr/>
          <p:nvPr/>
        </p:nvCxnSpPr>
        <p:spPr>
          <a:xfrm>
            <a:off x="6427976" y="5501301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150"/>
          <p:cNvCxnSpPr/>
          <p:nvPr/>
        </p:nvCxnSpPr>
        <p:spPr>
          <a:xfrm flipH="1" flipV="1">
            <a:off x="6427975" y="4272481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151"/>
          <p:cNvCxnSpPr/>
          <p:nvPr/>
        </p:nvCxnSpPr>
        <p:spPr>
          <a:xfrm>
            <a:off x="9160799" y="5022855"/>
            <a:ext cx="1782933" cy="0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154"/>
          <p:cNvCxnSpPr/>
          <p:nvPr/>
        </p:nvCxnSpPr>
        <p:spPr>
          <a:xfrm flipH="1" flipV="1">
            <a:off x="9160799" y="3794035"/>
            <a:ext cx="0" cy="1226512"/>
          </a:xfrm>
          <a:prstGeom prst="line">
            <a:avLst/>
          </a:prstGeom>
          <a:ln w="6350">
            <a:solidFill>
              <a:schemeClr val="bg1">
                <a:lumMod val="65000"/>
              </a:schemeClr>
            </a:solidFill>
            <a:prstDash val="sysDot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原创设计师QQ：598969553     _19"/>
          <p:cNvSpPr/>
          <p:nvPr/>
        </p:nvSpPr>
        <p:spPr>
          <a:xfrm>
            <a:off x="9194155" y="4133223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0" name="原创设计师QQ：598969553     _19"/>
          <p:cNvSpPr/>
          <p:nvPr/>
        </p:nvSpPr>
        <p:spPr>
          <a:xfrm>
            <a:off x="6429478" y="4641787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1" name="原创设计师QQ：598969553     _19"/>
          <p:cNvSpPr/>
          <p:nvPr/>
        </p:nvSpPr>
        <p:spPr>
          <a:xfrm>
            <a:off x="3514574" y="5212408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4D37ED61-7FEF-44B5-AAB1-87CF1EBE7692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33" name="圆角矩形 6">
              <a:extLst>
                <a:ext uri="{FF2B5EF4-FFF2-40B4-BE49-F238E27FC236}">
                  <a16:creationId xmlns:a16="http://schemas.microsoft.com/office/drawing/2014/main" id="{02E13531-5BC1-4A04-90D3-CF21BFBA44F5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4" name="圆角矩形 9">
              <a:extLst>
                <a:ext uri="{FF2B5EF4-FFF2-40B4-BE49-F238E27FC236}">
                  <a16:creationId xmlns:a16="http://schemas.microsoft.com/office/drawing/2014/main" id="{B202D6D9-0A60-457A-89FA-875B5A6C3F92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5" name="文本框 34">
            <a:extLst>
              <a:ext uri="{FF2B5EF4-FFF2-40B4-BE49-F238E27FC236}">
                <a16:creationId xmlns:a16="http://schemas.microsoft.com/office/drawing/2014/main" id="{393F5B82-0157-4481-AF81-DACAE3B4BE96}"/>
              </a:ext>
            </a:extLst>
          </p:cNvPr>
          <p:cNvSpPr txBox="1"/>
          <p:nvPr/>
        </p:nvSpPr>
        <p:spPr>
          <a:xfrm>
            <a:off x="4810125" y="160020"/>
            <a:ext cx="4175504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2750379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ldLvl="0" animBg="1"/>
      <p:bldP spid="16" grpId="0" bldLvl="0" animBg="1"/>
      <p:bldP spid="17" grpId="0" bldLvl="0" animBg="1"/>
      <p:bldP spid="18" grpId="0" bldLvl="0" animBg="1"/>
      <p:bldP spid="19" grpId="0" bldLvl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flipV="1">
            <a:off x="227827" y="5253972"/>
            <a:ext cx="1487446" cy="1297613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>
                  <a:alpha val="30000"/>
                </a:srgbClr>
              </a:gs>
              <a:gs pos="91000">
                <a:srgbClr val="2483FD">
                  <a:alpha val="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>
            <a:off x="2186138" y="3959408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 flipV="1">
            <a:off x="9628412" y="94375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2" name="平行四边形 41"/>
          <p:cNvSpPr/>
          <p:nvPr/>
        </p:nvSpPr>
        <p:spPr>
          <a:xfrm flipH="1">
            <a:off x="971549" y="943900"/>
            <a:ext cx="1046775" cy="1297472"/>
          </a:xfrm>
          <a:custGeom>
            <a:avLst/>
            <a:gdLst>
              <a:gd name="connsiteX0" fmla="*/ 0 w 937993"/>
              <a:gd name="connsiteY0" fmla="*/ 1399883 h 1399883"/>
              <a:gd name="connsiteX1" fmla="*/ 554026 w 937993"/>
              <a:gd name="connsiteY1" fmla="*/ 0 h 1399883"/>
              <a:gd name="connsiteX2" fmla="*/ 937993 w 937993"/>
              <a:gd name="connsiteY2" fmla="*/ 0 h 1399883"/>
              <a:gd name="connsiteX3" fmla="*/ 383967 w 937993"/>
              <a:gd name="connsiteY3" fmla="*/ 1399883 h 1399883"/>
              <a:gd name="connsiteX4" fmla="*/ 0 w 937993"/>
              <a:gd name="connsiteY4" fmla="*/ 1399883 h 1399883"/>
              <a:gd name="connsiteX0-1" fmla="*/ 0 w 1153893"/>
              <a:gd name="connsiteY0-2" fmla="*/ 1336383 h 1399883"/>
              <a:gd name="connsiteX1-3" fmla="*/ 769926 w 1153893"/>
              <a:gd name="connsiteY1-4" fmla="*/ 0 h 1399883"/>
              <a:gd name="connsiteX2-5" fmla="*/ 1153893 w 1153893"/>
              <a:gd name="connsiteY2-6" fmla="*/ 0 h 1399883"/>
              <a:gd name="connsiteX3-7" fmla="*/ 599867 w 1153893"/>
              <a:gd name="connsiteY3-8" fmla="*/ 1399883 h 1399883"/>
              <a:gd name="connsiteX4-9" fmla="*/ 0 w 1153893"/>
              <a:gd name="connsiteY4-10" fmla="*/ 1336383 h 1399883"/>
              <a:gd name="connsiteX0-11" fmla="*/ 0 w 1153893"/>
              <a:gd name="connsiteY0-12" fmla="*/ 1336383 h 1336383"/>
              <a:gd name="connsiteX1-13" fmla="*/ 769926 w 1153893"/>
              <a:gd name="connsiteY1-14" fmla="*/ 0 h 1336383"/>
              <a:gd name="connsiteX2-15" fmla="*/ 1153893 w 1153893"/>
              <a:gd name="connsiteY2-16" fmla="*/ 0 h 1336383"/>
              <a:gd name="connsiteX3-17" fmla="*/ 409367 w 1153893"/>
              <a:gd name="connsiteY3-18" fmla="*/ 1317333 h 1336383"/>
              <a:gd name="connsiteX4-19" fmla="*/ 0 w 1153893"/>
              <a:gd name="connsiteY4-20" fmla="*/ 1336383 h 1336383"/>
              <a:gd name="connsiteX0-21" fmla="*/ 0 w 1153893"/>
              <a:gd name="connsiteY0-22" fmla="*/ 1336383 h 1336383"/>
              <a:gd name="connsiteX1-23" fmla="*/ 769926 w 1153893"/>
              <a:gd name="connsiteY1-24" fmla="*/ 0 h 1336383"/>
              <a:gd name="connsiteX2-25" fmla="*/ 1153893 w 1153893"/>
              <a:gd name="connsiteY2-26" fmla="*/ 0 h 1336383"/>
              <a:gd name="connsiteX3-27" fmla="*/ 409367 w 1153893"/>
              <a:gd name="connsiteY3-28" fmla="*/ 1317333 h 1336383"/>
              <a:gd name="connsiteX4-29" fmla="*/ 0 w 1153893"/>
              <a:gd name="connsiteY4-30" fmla="*/ 1336383 h 1336383"/>
              <a:gd name="connsiteX0-31" fmla="*/ 0 w 1157068"/>
              <a:gd name="connsiteY0-32" fmla="*/ 1336383 h 1336383"/>
              <a:gd name="connsiteX1-33" fmla="*/ 773101 w 1157068"/>
              <a:gd name="connsiteY1-34" fmla="*/ 0 h 1336383"/>
              <a:gd name="connsiteX2-35" fmla="*/ 1157068 w 1157068"/>
              <a:gd name="connsiteY2-36" fmla="*/ 0 h 1336383"/>
              <a:gd name="connsiteX3-37" fmla="*/ 412542 w 1157068"/>
              <a:gd name="connsiteY3-38" fmla="*/ 1317333 h 1336383"/>
              <a:gd name="connsiteX4-39" fmla="*/ 0 w 1157068"/>
              <a:gd name="connsiteY4-40" fmla="*/ 1336383 h 1336383"/>
              <a:gd name="connsiteX0-41" fmla="*/ 0 w 1157068"/>
              <a:gd name="connsiteY0-42" fmla="*/ 1336383 h 1336383"/>
              <a:gd name="connsiteX1-43" fmla="*/ 773101 w 1157068"/>
              <a:gd name="connsiteY1-44" fmla="*/ 0 h 1336383"/>
              <a:gd name="connsiteX2-45" fmla="*/ 1157068 w 1157068"/>
              <a:gd name="connsiteY2-46" fmla="*/ 0 h 1336383"/>
              <a:gd name="connsiteX3-47" fmla="*/ 418892 w 1157068"/>
              <a:gd name="connsiteY3-48" fmla="*/ 1307808 h 1336383"/>
              <a:gd name="connsiteX4-49" fmla="*/ 0 w 1157068"/>
              <a:gd name="connsiteY4-50" fmla="*/ 1336383 h 1336383"/>
              <a:gd name="connsiteX0-51" fmla="*/ 7896 w 1164964"/>
              <a:gd name="connsiteY0-52" fmla="*/ 1336383 h 1487940"/>
              <a:gd name="connsiteX1-53" fmla="*/ 780997 w 1164964"/>
              <a:gd name="connsiteY1-54" fmla="*/ 0 h 1487940"/>
              <a:gd name="connsiteX2-55" fmla="*/ 1164964 w 1164964"/>
              <a:gd name="connsiteY2-56" fmla="*/ 0 h 1487940"/>
              <a:gd name="connsiteX3-57" fmla="*/ 426788 w 1164964"/>
              <a:gd name="connsiteY3-58" fmla="*/ 1307808 h 1487940"/>
              <a:gd name="connsiteX4-59" fmla="*/ 7896 w 1164964"/>
              <a:gd name="connsiteY4-60" fmla="*/ 1336383 h 1487940"/>
              <a:gd name="connsiteX0-61" fmla="*/ 0 w 1157068"/>
              <a:gd name="connsiteY0-62" fmla="*/ 1336383 h 1425654"/>
              <a:gd name="connsiteX1-63" fmla="*/ 773101 w 1157068"/>
              <a:gd name="connsiteY1-64" fmla="*/ 0 h 1425654"/>
              <a:gd name="connsiteX2-65" fmla="*/ 1157068 w 1157068"/>
              <a:gd name="connsiteY2-66" fmla="*/ 0 h 1425654"/>
              <a:gd name="connsiteX3-67" fmla="*/ 418892 w 1157068"/>
              <a:gd name="connsiteY3-68" fmla="*/ 1307808 h 1425654"/>
              <a:gd name="connsiteX4-69" fmla="*/ 0 w 1157068"/>
              <a:gd name="connsiteY4-70" fmla="*/ 1336383 h 1425654"/>
              <a:gd name="connsiteX0-71" fmla="*/ 15169 w 1172237"/>
              <a:gd name="connsiteY0-72" fmla="*/ 1336383 h 1461720"/>
              <a:gd name="connsiteX1-73" fmla="*/ 788270 w 1172237"/>
              <a:gd name="connsiteY1-74" fmla="*/ 0 h 1461720"/>
              <a:gd name="connsiteX2-75" fmla="*/ 1172237 w 1172237"/>
              <a:gd name="connsiteY2-76" fmla="*/ 0 h 1461720"/>
              <a:gd name="connsiteX3-77" fmla="*/ 434061 w 1172237"/>
              <a:gd name="connsiteY3-78" fmla="*/ 1307808 h 1461720"/>
              <a:gd name="connsiteX4-79" fmla="*/ 288673 w 1172237"/>
              <a:gd name="connsiteY4-80" fmla="*/ 1397977 h 1461720"/>
              <a:gd name="connsiteX5" fmla="*/ 15169 w 1172237"/>
              <a:gd name="connsiteY5" fmla="*/ 1336383 h 1461720"/>
              <a:gd name="connsiteX0-81" fmla="*/ 0 w 1157068"/>
              <a:gd name="connsiteY0-82" fmla="*/ 1336383 h 1439724"/>
              <a:gd name="connsiteX1-83" fmla="*/ 773101 w 1157068"/>
              <a:gd name="connsiteY1-84" fmla="*/ 0 h 1439724"/>
              <a:gd name="connsiteX2-85" fmla="*/ 1157068 w 1157068"/>
              <a:gd name="connsiteY2-86" fmla="*/ 0 h 1439724"/>
              <a:gd name="connsiteX3-87" fmla="*/ 418892 w 1157068"/>
              <a:gd name="connsiteY3-88" fmla="*/ 1307808 h 1439724"/>
              <a:gd name="connsiteX4-89" fmla="*/ 273504 w 1157068"/>
              <a:gd name="connsiteY4-90" fmla="*/ 1397977 h 1439724"/>
              <a:gd name="connsiteX5-91" fmla="*/ 0 w 1157068"/>
              <a:gd name="connsiteY5-92" fmla="*/ 1336383 h 1439724"/>
              <a:gd name="connsiteX0-93" fmla="*/ 0 w 1157068"/>
              <a:gd name="connsiteY0-94" fmla="*/ 1336383 h 1398658"/>
              <a:gd name="connsiteX1-95" fmla="*/ 773101 w 1157068"/>
              <a:gd name="connsiteY1-96" fmla="*/ 0 h 1398658"/>
              <a:gd name="connsiteX2-97" fmla="*/ 1157068 w 1157068"/>
              <a:gd name="connsiteY2-98" fmla="*/ 0 h 1398658"/>
              <a:gd name="connsiteX3-99" fmla="*/ 418892 w 1157068"/>
              <a:gd name="connsiteY3-100" fmla="*/ 1307808 h 1398658"/>
              <a:gd name="connsiteX4-101" fmla="*/ 273504 w 1157068"/>
              <a:gd name="connsiteY4-102" fmla="*/ 1397977 h 1398658"/>
              <a:gd name="connsiteX5-103" fmla="*/ 0 w 1157068"/>
              <a:gd name="connsiteY5-104" fmla="*/ 1336383 h 1398658"/>
              <a:gd name="connsiteX0-105" fmla="*/ 0 w 1157068"/>
              <a:gd name="connsiteY0-106" fmla="*/ 1336383 h 1398658"/>
              <a:gd name="connsiteX1-107" fmla="*/ 773101 w 1157068"/>
              <a:gd name="connsiteY1-108" fmla="*/ 0 h 1398658"/>
              <a:gd name="connsiteX2-109" fmla="*/ 1157068 w 1157068"/>
              <a:gd name="connsiteY2-110" fmla="*/ 0 h 1398658"/>
              <a:gd name="connsiteX3-111" fmla="*/ 418892 w 1157068"/>
              <a:gd name="connsiteY3-112" fmla="*/ 1307808 h 1398658"/>
              <a:gd name="connsiteX4-113" fmla="*/ 273504 w 1157068"/>
              <a:gd name="connsiteY4-114" fmla="*/ 1397977 h 1398658"/>
              <a:gd name="connsiteX5-115" fmla="*/ 0 w 1157068"/>
              <a:gd name="connsiteY5-116" fmla="*/ 1336383 h 1398658"/>
              <a:gd name="connsiteX0-117" fmla="*/ 0 w 1157068"/>
              <a:gd name="connsiteY0-118" fmla="*/ 1336383 h 1398658"/>
              <a:gd name="connsiteX1-119" fmla="*/ 773101 w 1157068"/>
              <a:gd name="connsiteY1-120" fmla="*/ 0 h 1398658"/>
              <a:gd name="connsiteX2-121" fmla="*/ 1157068 w 1157068"/>
              <a:gd name="connsiteY2-122" fmla="*/ 0 h 1398658"/>
              <a:gd name="connsiteX3-123" fmla="*/ 406192 w 1157068"/>
              <a:gd name="connsiteY3-124" fmla="*/ 1301458 h 1398658"/>
              <a:gd name="connsiteX4-125" fmla="*/ 273504 w 1157068"/>
              <a:gd name="connsiteY4-126" fmla="*/ 1397977 h 1398658"/>
              <a:gd name="connsiteX5-127" fmla="*/ 0 w 1157068"/>
              <a:gd name="connsiteY5-128" fmla="*/ 1336383 h 1398658"/>
              <a:gd name="connsiteX0-129" fmla="*/ 0 w 1157068"/>
              <a:gd name="connsiteY0-130" fmla="*/ 1336383 h 1432939"/>
              <a:gd name="connsiteX1-131" fmla="*/ 773101 w 1157068"/>
              <a:gd name="connsiteY1-132" fmla="*/ 0 h 1432939"/>
              <a:gd name="connsiteX2-133" fmla="*/ 1157068 w 1157068"/>
              <a:gd name="connsiteY2-134" fmla="*/ 0 h 1432939"/>
              <a:gd name="connsiteX3-135" fmla="*/ 406192 w 1157068"/>
              <a:gd name="connsiteY3-136" fmla="*/ 1301458 h 1432939"/>
              <a:gd name="connsiteX4-137" fmla="*/ 260804 w 1157068"/>
              <a:gd name="connsiteY4-138" fmla="*/ 1391627 h 1432939"/>
              <a:gd name="connsiteX5-139" fmla="*/ 0 w 1157068"/>
              <a:gd name="connsiteY5-140" fmla="*/ 1336383 h 1432939"/>
              <a:gd name="connsiteX0-141" fmla="*/ 0 w 1157068"/>
              <a:gd name="connsiteY0-142" fmla="*/ 1336383 h 1432939"/>
              <a:gd name="connsiteX1-143" fmla="*/ 773101 w 1157068"/>
              <a:gd name="connsiteY1-144" fmla="*/ 0 h 1432939"/>
              <a:gd name="connsiteX2-145" fmla="*/ 1157068 w 1157068"/>
              <a:gd name="connsiteY2-146" fmla="*/ 0 h 1432939"/>
              <a:gd name="connsiteX3-147" fmla="*/ 406192 w 1157068"/>
              <a:gd name="connsiteY3-148" fmla="*/ 1301458 h 1432939"/>
              <a:gd name="connsiteX4-149" fmla="*/ 260804 w 1157068"/>
              <a:gd name="connsiteY4-150" fmla="*/ 1391627 h 1432939"/>
              <a:gd name="connsiteX5-151" fmla="*/ 0 w 1157068"/>
              <a:gd name="connsiteY5-152" fmla="*/ 1336383 h 1432939"/>
              <a:gd name="connsiteX0-153" fmla="*/ 0 w 1157068"/>
              <a:gd name="connsiteY0-154" fmla="*/ 1336383 h 1392515"/>
              <a:gd name="connsiteX1-155" fmla="*/ 773101 w 1157068"/>
              <a:gd name="connsiteY1-156" fmla="*/ 0 h 1392515"/>
              <a:gd name="connsiteX2-157" fmla="*/ 1157068 w 1157068"/>
              <a:gd name="connsiteY2-158" fmla="*/ 0 h 1392515"/>
              <a:gd name="connsiteX3-159" fmla="*/ 406192 w 1157068"/>
              <a:gd name="connsiteY3-160" fmla="*/ 1301458 h 1392515"/>
              <a:gd name="connsiteX4-161" fmla="*/ 260804 w 1157068"/>
              <a:gd name="connsiteY4-162" fmla="*/ 1391627 h 1392515"/>
              <a:gd name="connsiteX5-163" fmla="*/ 0 w 1157068"/>
              <a:gd name="connsiteY5-164" fmla="*/ 1336383 h 1392515"/>
              <a:gd name="connsiteX0-165" fmla="*/ 0 w 1160243"/>
              <a:gd name="connsiteY0-166" fmla="*/ 1333208 h 1392399"/>
              <a:gd name="connsiteX1-167" fmla="*/ 776276 w 1160243"/>
              <a:gd name="connsiteY1-168" fmla="*/ 0 h 1392399"/>
              <a:gd name="connsiteX2-169" fmla="*/ 1160243 w 1160243"/>
              <a:gd name="connsiteY2-170" fmla="*/ 0 h 1392399"/>
              <a:gd name="connsiteX3-171" fmla="*/ 409367 w 1160243"/>
              <a:gd name="connsiteY3-172" fmla="*/ 1301458 h 1392399"/>
              <a:gd name="connsiteX4-173" fmla="*/ 263979 w 1160243"/>
              <a:gd name="connsiteY4-174" fmla="*/ 1391627 h 1392399"/>
              <a:gd name="connsiteX5-175" fmla="*/ 0 w 1160243"/>
              <a:gd name="connsiteY5-176" fmla="*/ 1333208 h 1392399"/>
              <a:gd name="connsiteX0-177" fmla="*/ 0 w 1160243"/>
              <a:gd name="connsiteY0-178" fmla="*/ 1333208 h 1429895"/>
              <a:gd name="connsiteX1-179" fmla="*/ 776276 w 1160243"/>
              <a:gd name="connsiteY1-180" fmla="*/ 0 h 1429895"/>
              <a:gd name="connsiteX2-181" fmla="*/ 1160243 w 1160243"/>
              <a:gd name="connsiteY2-182" fmla="*/ 0 h 1429895"/>
              <a:gd name="connsiteX3-183" fmla="*/ 409367 w 1160243"/>
              <a:gd name="connsiteY3-184" fmla="*/ 1301458 h 1429895"/>
              <a:gd name="connsiteX4-185" fmla="*/ 254454 w 1160243"/>
              <a:gd name="connsiteY4-186" fmla="*/ 1385277 h 1429895"/>
              <a:gd name="connsiteX5-187" fmla="*/ 0 w 1160243"/>
              <a:gd name="connsiteY5-188" fmla="*/ 1333208 h 1429895"/>
              <a:gd name="connsiteX0-189" fmla="*/ 0 w 1160243"/>
              <a:gd name="connsiteY0-190" fmla="*/ 1333208 h 1386317"/>
              <a:gd name="connsiteX1-191" fmla="*/ 776276 w 1160243"/>
              <a:gd name="connsiteY1-192" fmla="*/ 0 h 1386317"/>
              <a:gd name="connsiteX2-193" fmla="*/ 1160243 w 1160243"/>
              <a:gd name="connsiteY2-194" fmla="*/ 0 h 1386317"/>
              <a:gd name="connsiteX3-195" fmla="*/ 409367 w 1160243"/>
              <a:gd name="connsiteY3-196" fmla="*/ 1301458 h 1386317"/>
              <a:gd name="connsiteX4-197" fmla="*/ 254454 w 1160243"/>
              <a:gd name="connsiteY4-198" fmla="*/ 1385277 h 1386317"/>
              <a:gd name="connsiteX5-199" fmla="*/ 0 w 1160243"/>
              <a:gd name="connsiteY5-200" fmla="*/ 1333208 h 1386317"/>
              <a:gd name="connsiteX0-201" fmla="*/ 0 w 1160243"/>
              <a:gd name="connsiteY0-202" fmla="*/ 1333208 h 1386317"/>
              <a:gd name="connsiteX1-203" fmla="*/ 776276 w 1160243"/>
              <a:gd name="connsiteY1-204" fmla="*/ 0 h 1386317"/>
              <a:gd name="connsiteX2-205" fmla="*/ 1160243 w 1160243"/>
              <a:gd name="connsiteY2-206" fmla="*/ 0 h 1386317"/>
              <a:gd name="connsiteX3-207" fmla="*/ 390317 w 1160243"/>
              <a:gd name="connsiteY3-208" fmla="*/ 1291933 h 1386317"/>
              <a:gd name="connsiteX4-209" fmla="*/ 254454 w 1160243"/>
              <a:gd name="connsiteY4-210" fmla="*/ 1385277 h 1386317"/>
              <a:gd name="connsiteX5-211" fmla="*/ 0 w 1160243"/>
              <a:gd name="connsiteY5-212" fmla="*/ 1333208 h 1386317"/>
              <a:gd name="connsiteX0-213" fmla="*/ 0 w 1160243"/>
              <a:gd name="connsiteY0-214" fmla="*/ 1333208 h 1386317"/>
              <a:gd name="connsiteX1-215" fmla="*/ 776276 w 1160243"/>
              <a:gd name="connsiteY1-216" fmla="*/ 0 h 1386317"/>
              <a:gd name="connsiteX2-217" fmla="*/ 1160243 w 1160243"/>
              <a:gd name="connsiteY2-218" fmla="*/ 0 h 1386317"/>
              <a:gd name="connsiteX3-219" fmla="*/ 497473 w 1160243"/>
              <a:gd name="connsiteY3-220" fmla="*/ 1132389 h 1386317"/>
              <a:gd name="connsiteX4-221" fmla="*/ 254454 w 1160243"/>
              <a:gd name="connsiteY4-222" fmla="*/ 1385277 h 1386317"/>
              <a:gd name="connsiteX5-223" fmla="*/ 0 w 1160243"/>
              <a:gd name="connsiteY5-224" fmla="*/ 1333208 h 1386317"/>
              <a:gd name="connsiteX0-225" fmla="*/ 0 w 1160243"/>
              <a:gd name="connsiteY0-226" fmla="*/ 1333208 h 1386317"/>
              <a:gd name="connsiteX1-227" fmla="*/ 776276 w 1160243"/>
              <a:gd name="connsiteY1-228" fmla="*/ 0 h 1386317"/>
              <a:gd name="connsiteX2-229" fmla="*/ 1160243 w 1160243"/>
              <a:gd name="connsiteY2-230" fmla="*/ 0 h 1386317"/>
              <a:gd name="connsiteX3-231" fmla="*/ 497473 w 1160243"/>
              <a:gd name="connsiteY3-232" fmla="*/ 1132389 h 1386317"/>
              <a:gd name="connsiteX4-233" fmla="*/ 254454 w 1160243"/>
              <a:gd name="connsiteY4-234" fmla="*/ 1385277 h 1386317"/>
              <a:gd name="connsiteX5-235" fmla="*/ 0 w 1160243"/>
              <a:gd name="connsiteY5-236" fmla="*/ 1333208 h 1386317"/>
              <a:gd name="connsiteX0-237" fmla="*/ 0 w 1160243"/>
              <a:gd name="connsiteY0-238" fmla="*/ 1333208 h 1360628"/>
              <a:gd name="connsiteX1-239" fmla="*/ 776276 w 1160243"/>
              <a:gd name="connsiteY1-240" fmla="*/ 0 h 1360628"/>
              <a:gd name="connsiteX2-241" fmla="*/ 1160243 w 1160243"/>
              <a:gd name="connsiteY2-242" fmla="*/ 0 h 1360628"/>
              <a:gd name="connsiteX3-243" fmla="*/ 497473 w 1160243"/>
              <a:gd name="connsiteY3-244" fmla="*/ 1132389 h 1360628"/>
              <a:gd name="connsiteX4-245" fmla="*/ 278267 w 1160243"/>
              <a:gd name="connsiteY4-246" fmla="*/ 1349558 h 1360628"/>
              <a:gd name="connsiteX5-247" fmla="*/ 0 w 1160243"/>
              <a:gd name="connsiteY5-248" fmla="*/ 1333208 h 1360628"/>
              <a:gd name="connsiteX0-249" fmla="*/ 0 w 1160243"/>
              <a:gd name="connsiteY0-250" fmla="*/ 1333208 h 1365896"/>
              <a:gd name="connsiteX1-251" fmla="*/ 776276 w 1160243"/>
              <a:gd name="connsiteY1-252" fmla="*/ 0 h 1365896"/>
              <a:gd name="connsiteX2-253" fmla="*/ 1160243 w 1160243"/>
              <a:gd name="connsiteY2-254" fmla="*/ 0 h 1365896"/>
              <a:gd name="connsiteX3-255" fmla="*/ 497473 w 1160243"/>
              <a:gd name="connsiteY3-256" fmla="*/ 1132389 h 1365896"/>
              <a:gd name="connsiteX4-257" fmla="*/ 278267 w 1160243"/>
              <a:gd name="connsiteY4-258" fmla="*/ 1349558 h 1365896"/>
              <a:gd name="connsiteX5-259" fmla="*/ 0 w 1160243"/>
              <a:gd name="connsiteY5-260" fmla="*/ 1333208 h 1365896"/>
              <a:gd name="connsiteX0-261" fmla="*/ 0 w 1160243"/>
              <a:gd name="connsiteY0-262" fmla="*/ 1333208 h 1373081"/>
              <a:gd name="connsiteX1-263" fmla="*/ 776276 w 1160243"/>
              <a:gd name="connsiteY1-264" fmla="*/ 0 h 1373081"/>
              <a:gd name="connsiteX2-265" fmla="*/ 1160243 w 1160243"/>
              <a:gd name="connsiteY2-266" fmla="*/ 0 h 1373081"/>
              <a:gd name="connsiteX3-267" fmla="*/ 497473 w 1160243"/>
              <a:gd name="connsiteY3-268" fmla="*/ 1132389 h 1373081"/>
              <a:gd name="connsiteX4-269" fmla="*/ 271123 w 1160243"/>
              <a:gd name="connsiteY4-270" fmla="*/ 1361464 h 1373081"/>
              <a:gd name="connsiteX5-271" fmla="*/ 0 w 1160243"/>
              <a:gd name="connsiteY5-272" fmla="*/ 1333208 h 1373081"/>
              <a:gd name="connsiteX0-273" fmla="*/ 0 w 1160243"/>
              <a:gd name="connsiteY0-274" fmla="*/ 1333208 h 1373081"/>
              <a:gd name="connsiteX1-275" fmla="*/ 776276 w 1160243"/>
              <a:gd name="connsiteY1-276" fmla="*/ 0 h 1373081"/>
              <a:gd name="connsiteX2-277" fmla="*/ 1160243 w 1160243"/>
              <a:gd name="connsiteY2-278" fmla="*/ 0 h 1373081"/>
              <a:gd name="connsiteX3-279" fmla="*/ 497473 w 1160243"/>
              <a:gd name="connsiteY3-280" fmla="*/ 1132389 h 1373081"/>
              <a:gd name="connsiteX4-281" fmla="*/ 271123 w 1160243"/>
              <a:gd name="connsiteY4-282" fmla="*/ 1361464 h 1373081"/>
              <a:gd name="connsiteX5-283" fmla="*/ 0 w 1160243"/>
              <a:gd name="connsiteY5-284" fmla="*/ 1333208 h 1373081"/>
              <a:gd name="connsiteX0-285" fmla="*/ 0 w 1160243"/>
              <a:gd name="connsiteY0-286" fmla="*/ 1333208 h 1373081"/>
              <a:gd name="connsiteX1-287" fmla="*/ 776276 w 1160243"/>
              <a:gd name="connsiteY1-288" fmla="*/ 0 h 1373081"/>
              <a:gd name="connsiteX2-289" fmla="*/ 1160243 w 1160243"/>
              <a:gd name="connsiteY2-290" fmla="*/ 0 h 1373081"/>
              <a:gd name="connsiteX3-291" fmla="*/ 497473 w 1160243"/>
              <a:gd name="connsiteY3-292" fmla="*/ 1132389 h 1373081"/>
              <a:gd name="connsiteX4-293" fmla="*/ 271123 w 1160243"/>
              <a:gd name="connsiteY4-294" fmla="*/ 1361464 h 1373081"/>
              <a:gd name="connsiteX5-295" fmla="*/ 0 w 1160243"/>
              <a:gd name="connsiteY5-296" fmla="*/ 1333208 h 1373081"/>
              <a:gd name="connsiteX0-297" fmla="*/ 0 w 1160243"/>
              <a:gd name="connsiteY0-298" fmla="*/ 1333208 h 1370758"/>
              <a:gd name="connsiteX1-299" fmla="*/ 776276 w 1160243"/>
              <a:gd name="connsiteY1-300" fmla="*/ 0 h 1370758"/>
              <a:gd name="connsiteX2-301" fmla="*/ 1160243 w 1160243"/>
              <a:gd name="connsiteY2-302" fmla="*/ 0 h 1370758"/>
              <a:gd name="connsiteX3-303" fmla="*/ 497473 w 1160243"/>
              <a:gd name="connsiteY3-304" fmla="*/ 1132389 h 1370758"/>
              <a:gd name="connsiteX4-305" fmla="*/ 271123 w 1160243"/>
              <a:gd name="connsiteY4-306" fmla="*/ 1361464 h 1370758"/>
              <a:gd name="connsiteX5-307" fmla="*/ 0 w 1160243"/>
              <a:gd name="connsiteY5-308" fmla="*/ 1333208 h 1370758"/>
              <a:gd name="connsiteX0-309" fmla="*/ 0 w 1160243"/>
              <a:gd name="connsiteY0-310" fmla="*/ 1333208 h 1370758"/>
              <a:gd name="connsiteX1-311" fmla="*/ 776276 w 1160243"/>
              <a:gd name="connsiteY1-312" fmla="*/ 0 h 1370758"/>
              <a:gd name="connsiteX2-313" fmla="*/ 1160243 w 1160243"/>
              <a:gd name="connsiteY2-314" fmla="*/ 0 h 1370758"/>
              <a:gd name="connsiteX3-315" fmla="*/ 497473 w 1160243"/>
              <a:gd name="connsiteY3-316" fmla="*/ 1132389 h 1370758"/>
              <a:gd name="connsiteX4-317" fmla="*/ 271123 w 1160243"/>
              <a:gd name="connsiteY4-318" fmla="*/ 1361464 h 1370758"/>
              <a:gd name="connsiteX5-319" fmla="*/ 0 w 1160243"/>
              <a:gd name="connsiteY5-320" fmla="*/ 1333208 h 1370758"/>
              <a:gd name="connsiteX0-321" fmla="*/ 0 w 1160243"/>
              <a:gd name="connsiteY0-322" fmla="*/ 1333208 h 1369700"/>
              <a:gd name="connsiteX1-323" fmla="*/ 776276 w 1160243"/>
              <a:gd name="connsiteY1-324" fmla="*/ 0 h 1369700"/>
              <a:gd name="connsiteX2-325" fmla="*/ 1160243 w 1160243"/>
              <a:gd name="connsiteY2-326" fmla="*/ 0 h 1369700"/>
              <a:gd name="connsiteX3-327" fmla="*/ 497473 w 1160243"/>
              <a:gd name="connsiteY3-328" fmla="*/ 1132389 h 1369700"/>
              <a:gd name="connsiteX4-329" fmla="*/ 271123 w 1160243"/>
              <a:gd name="connsiteY4-330" fmla="*/ 1361464 h 1369700"/>
              <a:gd name="connsiteX5-331" fmla="*/ 0 w 1160243"/>
              <a:gd name="connsiteY5-332" fmla="*/ 1333208 h 1369700"/>
              <a:gd name="connsiteX0-333" fmla="*/ 0 w 1160243"/>
              <a:gd name="connsiteY0-334" fmla="*/ 1333208 h 1367927"/>
              <a:gd name="connsiteX1-335" fmla="*/ 776276 w 1160243"/>
              <a:gd name="connsiteY1-336" fmla="*/ 0 h 1367927"/>
              <a:gd name="connsiteX2-337" fmla="*/ 1160243 w 1160243"/>
              <a:gd name="connsiteY2-338" fmla="*/ 0 h 1367927"/>
              <a:gd name="connsiteX3-339" fmla="*/ 497473 w 1160243"/>
              <a:gd name="connsiteY3-340" fmla="*/ 1132389 h 1367927"/>
              <a:gd name="connsiteX4-341" fmla="*/ 271123 w 1160243"/>
              <a:gd name="connsiteY4-342" fmla="*/ 1361464 h 1367927"/>
              <a:gd name="connsiteX5-343" fmla="*/ 0 w 1160243"/>
              <a:gd name="connsiteY5-344" fmla="*/ 1333208 h 1367927"/>
              <a:gd name="connsiteX0-345" fmla="*/ 0 w 1174530"/>
              <a:gd name="connsiteY0-346" fmla="*/ 1328445 h 1373982"/>
              <a:gd name="connsiteX1-347" fmla="*/ 790563 w 1174530"/>
              <a:gd name="connsiteY1-348" fmla="*/ 0 h 1373982"/>
              <a:gd name="connsiteX2-349" fmla="*/ 1174530 w 1174530"/>
              <a:gd name="connsiteY2-350" fmla="*/ 0 h 1373982"/>
              <a:gd name="connsiteX3-351" fmla="*/ 511760 w 1174530"/>
              <a:gd name="connsiteY3-352" fmla="*/ 1132389 h 1373982"/>
              <a:gd name="connsiteX4-353" fmla="*/ 285410 w 1174530"/>
              <a:gd name="connsiteY4-354" fmla="*/ 1361464 h 1373982"/>
              <a:gd name="connsiteX5-355" fmla="*/ 0 w 1174530"/>
              <a:gd name="connsiteY5-356" fmla="*/ 1328445 h 1373982"/>
              <a:gd name="connsiteX0-357" fmla="*/ 0 w 1174530"/>
              <a:gd name="connsiteY0-358" fmla="*/ 1328445 h 1374791"/>
              <a:gd name="connsiteX1-359" fmla="*/ 790563 w 1174530"/>
              <a:gd name="connsiteY1-360" fmla="*/ 0 h 1374791"/>
              <a:gd name="connsiteX2-361" fmla="*/ 1174530 w 1174530"/>
              <a:gd name="connsiteY2-362" fmla="*/ 0 h 1374791"/>
              <a:gd name="connsiteX3-363" fmla="*/ 511760 w 1174530"/>
              <a:gd name="connsiteY3-364" fmla="*/ 1132389 h 1374791"/>
              <a:gd name="connsiteX4-365" fmla="*/ 285410 w 1174530"/>
              <a:gd name="connsiteY4-366" fmla="*/ 1361464 h 1374791"/>
              <a:gd name="connsiteX5-367" fmla="*/ 0 w 1174530"/>
              <a:gd name="connsiteY5-368" fmla="*/ 1328445 h 1374791"/>
              <a:gd name="connsiteX0-369" fmla="*/ 0 w 1187230"/>
              <a:gd name="connsiteY0-370" fmla="*/ 1328445 h 1374791"/>
              <a:gd name="connsiteX1-371" fmla="*/ 803263 w 1187230"/>
              <a:gd name="connsiteY1-372" fmla="*/ 0 h 1374791"/>
              <a:gd name="connsiteX2-373" fmla="*/ 1187230 w 1187230"/>
              <a:gd name="connsiteY2-374" fmla="*/ 0 h 1374791"/>
              <a:gd name="connsiteX3-375" fmla="*/ 524460 w 1187230"/>
              <a:gd name="connsiteY3-376" fmla="*/ 1132389 h 1374791"/>
              <a:gd name="connsiteX4-377" fmla="*/ 298110 w 1187230"/>
              <a:gd name="connsiteY4-378" fmla="*/ 1361464 h 1374791"/>
              <a:gd name="connsiteX5-379" fmla="*/ 0 w 1187230"/>
              <a:gd name="connsiteY5-380" fmla="*/ 1328445 h 1374791"/>
              <a:gd name="connsiteX0-381" fmla="*/ 0 w 1187230"/>
              <a:gd name="connsiteY0-382" fmla="*/ 1328445 h 1374791"/>
              <a:gd name="connsiteX1-383" fmla="*/ 803263 w 1187230"/>
              <a:gd name="connsiteY1-384" fmla="*/ 0 h 1374791"/>
              <a:gd name="connsiteX2-385" fmla="*/ 1187230 w 1187230"/>
              <a:gd name="connsiteY2-386" fmla="*/ 0 h 1374791"/>
              <a:gd name="connsiteX3-387" fmla="*/ 524460 w 1187230"/>
              <a:gd name="connsiteY3-388" fmla="*/ 1132389 h 1374791"/>
              <a:gd name="connsiteX4-389" fmla="*/ 298110 w 1187230"/>
              <a:gd name="connsiteY4-390" fmla="*/ 1361464 h 1374791"/>
              <a:gd name="connsiteX5-391" fmla="*/ 0 w 1187230"/>
              <a:gd name="connsiteY5-392" fmla="*/ 1328445 h 1374791"/>
              <a:gd name="connsiteX0-393" fmla="*/ 0 w 1187230"/>
              <a:gd name="connsiteY0-394" fmla="*/ 1328445 h 1373748"/>
              <a:gd name="connsiteX1-395" fmla="*/ 803263 w 1187230"/>
              <a:gd name="connsiteY1-396" fmla="*/ 0 h 1373748"/>
              <a:gd name="connsiteX2-397" fmla="*/ 1187230 w 1187230"/>
              <a:gd name="connsiteY2-398" fmla="*/ 0 h 1373748"/>
              <a:gd name="connsiteX3-399" fmla="*/ 524460 w 1187230"/>
              <a:gd name="connsiteY3-400" fmla="*/ 1132389 h 1373748"/>
              <a:gd name="connsiteX4-401" fmla="*/ 298110 w 1187230"/>
              <a:gd name="connsiteY4-402" fmla="*/ 1361464 h 1373748"/>
              <a:gd name="connsiteX5-403" fmla="*/ 0 w 1187230"/>
              <a:gd name="connsiteY5-404" fmla="*/ 1328445 h 1373748"/>
              <a:gd name="connsiteX0-405" fmla="*/ 0 w 1187230"/>
              <a:gd name="connsiteY0-406" fmla="*/ 1328445 h 1374791"/>
              <a:gd name="connsiteX1-407" fmla="*/ 803263 w 1187230"/>
              <a:gd name="connsiteY1-408" fmla="*/ 0 h 1374791"/>
              <a:gd name="connsiteX2-409" fmla="*/ 1187230 w 1187230"/>
              <a:gd name="connsiteY2-410" fmla="*/ 0 h 1374791"/>
              <a:gd name="connsiteX3-411" fmla="*/ 512553 w 1187230"/>
              <a:gd name="connsiteY3-412" fmla="*/ 1132389 h 1374791"/>
              <a:gd name="connsiteX4-413" fmla="*/ 298110 w 1187230"/>
              <a:gd name="connsiteY4-414" fmla="*/ 1361464 h 1374791"/>
              <a:gd name="connsiteX5-415" fmla="*/ 0 w 1187230"/>
              <a:gd name="connsiteY5-416" fmla="*/ 1328445 h 1374791"/>
              <a:gd name="connsiteX0-417" fmla="*/ 0 w 1187230"/>
              <a:gd name="connsiteY0-418" fmla="*/ 1328445 h 1374791"/>
              <a:gd name="connsiteX1-419" fmla="*/ 803263 w 1187230"/>
              <a:gd name="connsiteY1-420" fmla="*/ 0 h 1374791"/>
              <a:gd name="connsiteX2-421" fmla="*/ 1187230 w 1187230"/>
              <a:gd name="connsiteY2-422" fmla="*/ 0 h 1374791"/>
              <a:gd name="connsiteX3-423" fmla="*/ 512553 w 1187230"/>
              <a:gd name="connsiteY3-424" fmla="*/ 1132389 h 1374791"/>
              <a:gd name="connsiteX4-425" fmla="*/ 298110 w 1187230"/>
              <a:gd name="connsiteY4-426" fmla="*/ 1361464 h 1374791"/>
              <a:gd name="connsiteX5-427" fmla="*/ 0 w 1187230"/>
              <a:gd name="connsiteY5-428" fmla="*/ 1328445 h 1374791"/>
              <a:gd name="connsiteX0-429" fmla="*/ 0 w 1187230"/>
              <a:gd name="connsiteY0-430" fmla="*/ 1328445 h 1374791"/>
              <a:gd name="connsiteX1-431" fmla="*/ 803263 w 1187230"/>
              <a:gd name="connsiteY1-432" fmla="*/ 0 h 1374791"/>
              <a:gd name="connsiteX2-433" fmla="*/ 1187230 w 1187230"/>
              <a:gd name="connsiteY2-434" fmla="*/ 0 h 1374791"/>
              <a:gd name="connsiteX3-435" fmla="*/ 512553 w 1187230"/>
              <a:gd name="connsiteY3-436" fmla="*/ 1132389 h 1374791"/>
              <a:gd name="connsiteX4-437" fmla="*/ 298110 w 1187230"/>
              <a:gd name="connsiteY4-438" fmla="*/ 1361464 h 1374791"/>
              <a:gd name="connsiteX5-439" fmla="*/ 0 w 1187230"/>
              <a:gd name="connsiteY5-440" fmla="*/ 1328445 h 1374791"/>
              <a:gd name="connsiteX0-441" fmla="*/ 0 w 1187230"/>
              <a:gd name="connsiteY0-442" fmla="*/ 1328445 h 1374791"/>
              <a:gd name="connsiteX1-443" fmla="*/ 803263 w 1187230"/>
              <a:gd name="connsiteY1-444" fmla="*/ 0 h 1374791"/>
              <a:gd name="connsiteX2-445" fmla="*/ 1187230 w 1187230"/>
              <a:gd name="connsiteY2-446" fmla="*/ 0 h 1374791"/>
              <a:gd name="connsiteX3-447" fmla="*/ 512553 w 1187230"/>
              <a:gd name="connsiteY3-448" fmla="*/ 1132389 h 1374791"/>
              <a:gd name="connsiteX4-449" fmla="*/ 298110 w 1187230"/>
              <a:gd name="connsiteY4-450" fmla="*/ 1361464 h 1374791"/>
              <a:gd name="connsiteX5-451" fmla="*/ 0 w 1187230"/>
              <a:gd name="connsiteY5-452" fmla="*/ 1328445 h 1374791"/>
              <a:gd name="connsiteX0-453" fmla="*/ 0 w 1187230"/>
              <a:gd name="connsiteY0-454" fmla="*/ 1328445 h 1376647"/>
              <a:gd name="connsiteX1-455" fmla="*/ 803263 w 1187230"/>
              <a:gd name="connsiteY1-456" fmla="*/ 0 h 1376647"/>
              <a:gd name="connsiteX2-457" fmla="*/ 1187230 w 1187230"/>
              <a:gd name="connsiteY2-458" fmla="*/ 0 h 1376647"/>
              <a:gd name="connsiteX3-459" fmla="*/ 512553 w 1187230"/>
              <a:gd name="connsiteY3-460" fmla="*/ 1132389 h 1376647"/>
              <a:gd name="connsiteX4-461" fmla="*/ 298110 w 1187230"/>
              <a:gd name="connsiteY4-462" fmla="*/ 1361464 h 1376647"/>
              <a:gd name="connsiteX5-463" fmla="*/ 0 w 1187230"/>
              <a:gd name="connsiteY5-464" fmla="*/ 1328445 h 1376647"/>
              <a:gd name="connsiteX0-465" fmla="*/ 0 w 1187230"/>
              <a:gd name="connsiteY0-466" fmla="*/ 1328445 h 1337311"/>
              <a:gd name="connsiteX1-467" fmla="*/ 803263 w 1187230"/>
              <a:gd name="connsiteY1-468" fmla="*/ 0 h 1337311"/>
              <a:gd name="connsiteX2-469" fmla="*/ 1187230 w 1187230"/>
              <a:gd name="connsiteY2-470" fmla="*/ 0 h 1337311"/>
              <a:gd name="connsiteX3-471" fmla="*/ 512553 w 1187230"/>
              <a:gd name="connsiteY3-472" fmla="*/ 1132389 h 1337311"/>
              <a:gd name="connsiteX4-473" fmla="*/ 361610 w 1187230"/>
              <a:gd name="connsiteY4-474" fmla="*/ 1221764 h 1337311"/>
              <a:gd name="connsiteX5-475" fmla="*/ 0 w 1187230"/>
              <a:gd name="connsiteY5-476" fmla="*/ 1328445 h 1337311"/>
              <a:gd name="connsiteX0-477" fmla="*/ 0 w 1187230"/>
              <a:gd name="connsiteY0-478" fmla="*/ 1328445 h 1342691"/>
              <a:gd name="connsiteX1-479" fmla="*/ 803263 w 1187230"/>
              <a:gd name="connsiteY1-480" fmla="*/ 0 h 1342691"/>
              <a:gd name="connsiteX2-481" fmla="*/ 1187230 w 1187230"/>
              <a:gd name="connsiteY2-482" fmla="*/ 0 h 1342691"/>
              <a:gd name="connsiteX3-483" fmla="*/ 734803 w 1187230"/>
              <a:gd name="connsiteY3-484" fmla="*/ 757739 h 1342691"/>
              <a:gd name="connsiteX4-485" fmla="*/ 361610 w 1187230"/>
              <a:gd name="connsiteY4-486" fmla="*/ 1221764 h 1342691"/>
              <a:gd name="connsiteX5-487" fmla="*/ 0 w 1187230"/>
              <a:gd name="connsiteY5-488" fmla="*/ 1328445 h 1342691"/>
              <a:gd name="connsiteX0-489" fmla="*/ 0 w 1187230"/>
              <a:gd name="connsiteY0-490" fmla="*/ 1328445 h 1345834"/>
              <a:gd name="connsiteX1-491" fmla="*/ 803263 w 1187230"/>
              <a:gd name="connsiteY1-492" fmla="*/ 0 h 1345834"/>
              <a:gd name="connsiteX2-493" fmla="*/ 1187230 w 1187230"/>
              <a:gd name="connsiteY2-494" fmla="*/ 0 h 1345834"/>
              <a:gd name="connsiteX3-495" fmla="*/ 734803 w 1187230"/>
              <a:gd name="connsiteY3-496" fmla="*/ 757739 h 1345834"/>
              <a:gd name="connsiteX4-497" fmla="*/ 361610 w 1187230"/>
              <a:gd name="connsiteY4-498" fmla="*/ 1240814 h 1345834"/>
              <a:gd name="connsiteX5-499" fmla="*/ 0 w 1187230"/>
              <a:gd name="connsiteY5-500" fmla="*/ 1328445 h 1345834"/>
              <a:gd name="connsiteX0-501" fmla="*/ 0 w 1314975"/>
              <a:gd name="connsiteY0-502" fmla="*/ 1276058 h 1306856"/>
              <a:gd name="connsiteX1-503" fmla="*/ 931008 w 1314975"/>
              <a:gd name="connsiteY1-504" fmla="*/ 0 h 1306856"/>
              <a:gd name="connsiteX2-505" fmla="*/ 1314975 w 1314975"/>
              <a:gd name="connsiteY2-506" fmla="*/ 0 h 1306856"/>
              <a:gd name="connsiteX3-507" fmla="*/ 862548 w 1314975"/>
              <a:gd name="connsiteY3-508" fmla="*/ 757739 h 1306856"/>
              <a:gd name="connsiteX4-509" fmla="*/ 489355 w 1314975"/>
              <a:gd name="connsiteY4-510" fmla="*/ 1240814 h 1306856"/>
              <a:gd name="connsiteX5-511" fmla="*/ 0 w 1314975"/>
              <a:gd name="connsiteY5-512" fmla="*/ 1276058 h 1306856"/>
              <a:gd name="connsiteX0-513" fmla="*/ 0 w 1314975"/>
              <a:gd name="connsiteY0-514" fmla="*/ 1276058 h 1289561"/>
              <a:gd name="connsiteX1-515" fmla="*/ 931008 w 1314975"/>
              <a:gd name="connsiteY1-516" fmla="*/ 0 h 1289561"/>
              <a:gd name="connsiteX2-517" fmla="*/ 1314975 w 1314975"/>
              <a:gd name="connsiteY2-518" fmla="*/ 0 h 1289561"/>
              <a:gd name="connsiteX3-519" fmla="*/ 862548 w 1314975"/>
              <a:gd name="connsiteY3-520" fmla="*/ 757739 h 1289561"/>
              <a:gd name="connsiteX4-521" fmla="*/ 469031 w 1314975"/>
              <a:gd name="connsiteY4-522" fmla="*/ 1171758 h 1289561"/>
              <a:gd name="connsiteX5-523" fmla="*/ 0 w 1314975"/>
              <a:gd name="connsiteY5-524" fmla="*/ 1276058 h 1289561"/>
              <a:gd name="connsiteX0-525" fmla="*/ 0 w 1314975"/>
              <a:gd name="connsiteY0-526" fmla="*/ 1276058 h 1287457"/>
              <a:gd name="connsiteX1-527" fmla="*/ 931008 w 1314975"/>
              <a:gd name="connsiteY1-528" fmla="*/ 0 h 1287457"/>
              <a:gd name="connsiteX2-529" fmla="*/ 1314975 w 1314975"/>
              <a:gd name="connsiteY2-530" fmla="*/ 0 h 1287457"/>
              <a:gd name="connsiteX3-531" fmla="*/ 711576 w 1314975"/>
              <a:gd name="connsiteY3-532" fmla="*/ 881564 h 1287457"/>
              <a:gd name="connsiteX4-533" fmla="*/ 469031 w 1314975"/>
              <a:gd name="connsiteY4-534" fmla="*/ 1171758 h 1287457"/>
              <a:gd name="connsiteX5-535" fmla="*/ 0 w 1314975"/>
              <a:gd name="connsiteY5-536" fmla="*/ 1276058 h 1287457"/>
              <a:gd name="connsiteX0-537" fmla="*/ 0 w 1314975"/>
              <a:gd name="connsiteY0-538" fmla="*/ 1276058 h 1287457"/>
              <a:gd name="connsiteX1-539" fmla="*/ 931008 w 1314975"/>
              <a:gd name="connsiteY1-540" fmla="*/ 0 h 1287457"/>
              <a:gd name="connsiteX2-541" fmla="*/ 1314975 w 1314975"/>
              <a:gd name="connsiteY2-542" fmla="*/ 0 h 1287457"/>
              <a:gd name="connsiteX3-543" fmla="*/ 697060 w 1314975"/>
              <a:gd name="connsiteY3-544" fmla="*/ 881564 h 1287457"/>
              <a:gd name="connsiteX4-545" fmla="*/ 469031 w 1314975"/>
              <a:gd name="connsiteY4-546" fmla="*/ 1171758 h 1287457"/>
              <a:gd name="connsiteX5-547" fmla="*/ 0 w 1314975"/>
              <a:gd name="connsiteY5-548" fmla="*/ 1276058 h 1287457"/>
              <a:gd name="connsiteX0-549" fmla="*/ 0 w 1314975"/>
              <a:gd name="connsiteY0-550" fmla="*/ 1276058 h 1286231"/>
              <a:gd name="connsiteX1-551" fmla="*/ 931008 w 1314975"/>
              <a:gd name="connsiteY1-552" fmla="*/ 0 h 1286231"/>
              <a:gd name="connsiteX2-553" fmla="*/ 1314975 w 1314975"/>
              <a:gd name="connsiteY2-554" fmla="*/ 0 h 1286231"/>
              <a:gd name="connsiteX3-555" fmla="*/ 697060 w 1314975"/>
              <a:gd name="connsiteY3-556" fmla="*/ 881564 h 1286231"/>
              <a:gd name="connsiteX4-557" fmla="*/ 425481 w 1314975"/>
              <a:gd name="connsiteY4-558" fmla="*/ 1157470 h 1286231"/>
              <a:gd name="connsiteX5-559" fmla="*/ 0 w 1314975"/>
              <a:gd name="connsiteY5-560" fmla="*/ 1276058 h 1286231"/>
              <a:gd name="connsiteX0-561" fmla="*/ 0 w 1314975"/>
              <a:gd name="connsiteY0-562" fmla="*/ 1276058 h 1286231"/>
              <a:gd name="connsiteX1-563" fmla="*/ 931008 w 1314975"/>
              <a:gd name="connsiteY1-564" fmla="*/ 0 h 1286231"/>
              <a:gd name="connsiteX2-565" fmla="*/ 1314975 w 1314975"/>
              <a:gd name="connsiteY2-566" fmla="*/ 0 h 1286231"/>
              <a:gd name="connsiteX3-567" fmla="*/ 697060 w 1314975"/>
              <a:gd name="connsiteY3-568" fmla="*/ 881564 h 1286231"/>
              <a:gd name="connsiteX4-569" fmla="*/ 425481 w 1314975"/>
              <a:gd name="connsiteY4-570" fmla="*/ 1157470 h 1286231"/>
              <a:gd name="connsiteX5-571" fmla="*/ 0 w 1314975"/>
              <a:gd name="connsiteY5-572" fmla="*/ 1276058 h 1286231"/>
              <a:gd name="connsiteX0-573" fmla="*/ 0 w 1314975"/>
              <a:gd name="connsiteY0-574" fmla="*/ 1276058 h 1286231"/>
              <a:gd name="connsiteX1-575" fmla="*/ 931008 w 1314975"/>
              <a:gd name="connsiteY1-576" fmla="*/ 0 h 1286231"/>
              <a:gd name="connsiteX2-577" fmla="*/ 1314975 w 1314975"/>
              <a:gd name="connsiteY2-578" fmla="*/ 0 h 1286231"/>
              <a:gd name="connsiteX3-579" fmla="*/ 697060 w 1314975"/>
              <a:gd name="connsiteY3-580" fmla="*/ 881564 h 1286231"/>
              <a:gd name="connsiteX4-581" fmla="*/ 425481 w 1314975"/>
              <a:gd name="connsiteY4-582" fmla="*/ 1157470 h 1286231"/>
              <a:gd name="connsiteX5-583" fmla="*/ 0 w 1314975"/>
              <a:gd name="connsiteY5-584" fmla="*/ 1276058 h 1286231"/>
              <a:gd name="connsiteX0-585" fmla="*/ 0 w 1314975"/>
              <a:gd name="connsiteY0-586" fmla="*/ 1276058 h 1285708"/>
              <a:gd name="connsiteX1-587" fmla="*/ 931008 w 1314975"/>
              <a:gd name="connsiteY1-588" fmla="*/ 0 h 1285708"/>
              <a:gd name="connsiteX2-589" fmla="*/ 1314975 w 1314975"/>
              <a:gd name="connsiteY2-590" fmla="*/ 0 h 1285708"/>
              <a:gd name="connsiteX3-591" fmla="*/ 697060 w 1314975"/>
              <a:gd name="connsiteY3-592" fmla="*/ 881564 h 1285708"/>
              <a:gd name="connsiteX4-593" fmla="*/ 413868 w 1314975"/>
              <a:gd name="connsiteY4-594" fmla="*/ 1150327 h 1285708"/>
              <a:gd name="connsiteX5-595" fmla="*/ 0 w 1314975"/>
              <a:gd name="connsiteY5-596" fmla="*/ 1276058 h 1285708"/>
              <a:gd name="connsiteX0-597" fmla="*/ 0 w 1314975"/>
              <a:gd name="connsiteY0-598" fmla="*/ 1276058 h 1285708"/>
              <a:gd name="connsiteX1-599" fmla="*/ 931008 w 1314975"/>
              <a:gd name="connsiteY1-600" fmla="*/ 0 h 1285708"/>
              <a:gd name="connsiteX2-601" fmla="*/ 1314975 w 1314975"/>
              <a:gd name="connsiteY2-602" fmla="*/ 0 h 1285708"/>
              <a:gd name="connsiteX3-603" fmla="*/ 697060 w 1314975"/>
              <a:gd name="connsiteY3-604" fmla="*/ 881564 h 1285708"/>
              <a:gd name="connsiteX4-605" fmla="*/ 413868 w 1314975"/>
              <a:gd name="connsiteY4-606" fmla="*/ 1150327 h 1285708"/>
              <a:gd name="connsiteX5-607" fmla="*/ 0 w 1314975"/>
              <a:gd name="connsiteY5-608" fmla="*/ 1276058 h 1285708"/>
              <a:gd name="connsiteX0-609" fmla="*/ 0 w 1314975"/>
              <a:gd name="connsiteY0-610" fmla="*/ 1276058 h 1285708"/>
              <a:gd name="connsiteX1-611" fmla="*/ 931008 w 1314975"/>
              <a:gd name="connsiteY1-612" fmla="*/ 0 h 1285708"/>
              <a:gd name="connsiteX2-613" fmla="*/ 1314975 w 1314975"/>
              <a:gd name="connsiteY2-614" fmla="*/ 0 h 1285708"/>
              <a:gd name="connsiteX3-615" fmla="*/ 697060 w 1314975"/>
              <a:gd name="connsiteY3-616" fmla="*/ 881564 h 1285708"/>
              <a:gd name="connsiteX4-617" fmla="*/ 413868 w 1314975"/>
              <a:gd name="connsiteY4-618" fmla="*/ 1150327 h 1285708"/>
              <a:gd name="connsiteX5-619" fmla="*/ 0 w 1314975"/>
              <a:gd name="connsiteY5-620" fmla="*/ 1276058 h 1285708"/>
              <a:gd name="connsiteX0-621" fmla="*/ 0 w 1314975"/>
              <a:gd name="connsiteY0-622" fmla="*/ 1276058 h 1285708"/>
              <a:gd name="connsiteX1-623" fmla="*/ 931008 w 1314975"/>
              <a:gd name="connsiteY1-624" fmla="*/ 0 h 1285708"/>
              <a:gd name="connsiteX2-625" fmla="*/ 1314975 w 1314975"/>
              <a:gd name="connsiteY2-626" fmla="*/ 0 h 1285708"/>
              <a:gd name="connsiteX3-627" fmla="*/ 697060 w 1314975"/>
              <a:gd name="connsiteY3-628" fmla="*/ 881564 h 1285708"/>
              <a:gd name="connsiteX4-629" fmla="*/ 413868 w 1314975"/>
              <a:gd name="connsiteY4-630" fmla="*/ 1150327 h 1285708"/>
              <a:gd name="connsiteX5-631" fmla="*/ 0 w 1314975"/>
              <a:gd name="connsiteY5-632" fmla="*/ 1276058 h 1285708"/>
              <a:gd name="connsiteX0-633" fmla="*/ 0 w 1314975"/>
              <a:gd name="connsiteY0-634" fmla="*/ 1276058 h 1283667"/>
              <a:gd name="connsiteX1-635" fmla="*/ 931008 w 1314975"/>
              <a:gd name="connsiteY1-636" fmla="*/ 0 h 1283667"/>
              <a:gd name="connsiteX2-637" fmla="*/ 1314975 w 1314975"/>
              <a:gd name="connsiteY2-638" fmla="*/ 0 h 1283667"/>
              <a:gd name="connsiteX3-639" fmla="*/ 453182 w 1314975"/>
              <a:gd name="connsiteY3-640" fmla="*/ 1113339 h 1283667"/>
              <a:gd name="connsiteX4-641" fmla="*/ 413868 w 1314975"/>
              <a:gd name="connsiteY4-642" fmla="*/ 1150327 h 1283667"/>
              <a:gd name="connsiteX5-643" fmla="*/ 0 w 1314975"/>
              <a:gd name="connsiteY5-644" fmla="*/ 1276058 h 1283667"/>
              <a:gd name="connsiteX0-645" fmla="*/ 0 w 1314975"/>
              <a:gd name="connsiteY0-646" fmla="*/ 1276058 h 1287450"/>
              <a:gd name="connsiteX1-647" fmla="*/ 931008 w 1314975"/>
              <a:gd name="connsiteY1-648" fmla="*/ 0 h 1287450"/>
              <a:gd name="connsiteX2-649" fmla="*/ 1314975 w 1314975"/>
              <a:gd name="connsiteY2-650" fmla="*/ 0 h 1287450"/>
              <a:gd name="connsiteX3-651" fmla="*/ 453182 w 1314975"/>
              <a:gd name="connsiteY3-652" fmla="*/ 1113339 h 1287450"/>
              <a:gd name="connsiteX4-653" fmla="*/ 351931 w 1314975"/>
              <a:gd name="connsiteY4-654" fmla="*/ 1207477 h 1287450"/>
              <a:gd name="connsiteX5-655" fmla="*/ 0 w 1314975"/>
              <a:gd name="connsiteY5-656" fmla="*/ 1276058 h 1287450"/>
              <a:gd name="connsiteX0-657" fmla="*/ 0 w 1314975"/>
              <a:gd name="connsiteY0-658" fmla="*/ 1276058 h 1287450"/>
              <a:gd name="connsiteX1-659" fmla="*/ 931008 w 1314975"/>
              <a:gd name="connsiteY1-660" fmla="*/ 0 h 1287450"/>
              <a:gd name="connsiteX2-661" fmla="*/ 1314975 w 1314975"/>
              <a:gd name="connsiteY2-662" fmla="*/ 0 h 1287450"/>
              <a:gd name="connsiteX3-663" fmla="*/ 464795 w 1314975"/>
              <a:gd name="connsiteY3-664" fmla="*/ 1113339 h 1287450"/>
              <a:gd name="connsiteX4-665" fmla="*/ 351931 w 1314975"/>
              <a:gd name="connsiteY4-666" fmla="*/ 1207477 h 1287450"/>
              <a:gd name="connsiteX5-667" fmla="*/ 0 w 1314975"/>
              <a:gd name="connsiteY5-668" fmla="*/ 1276058 h 1287450"/>
              <a:gd name="connsiteX0-669" fmla="*/ 0 w 1314975"/>
              <a:gd name="connsiteY0-670" fmla="*/ 1276058 h 1287450"/>
              <a:gd name="connsiteX1-671" fmla="*/ 931008 w 1314975"/>
              <a:gd name="connsiteY1-672" fmla="*/ 0 h 1287450"/>
              <a:gd name="connsiteX2-673" fmla="*/ 1314975 w 1314975"/>
              <a:gd name="connsiteY2-674" fmla="*/ 0 h 1287450"/>
              <a:gd name="connsiteX3-675" fmla="*/ 464795 w 1314975"/>
              <a:gd name="connsiteY3-676" fmla="*/ 1113339 h 1287450"/>
              <a:gd name="connsiteX4-677" fmla="*/ 351931 w 1314975"/>
              <a:gd name="connsiteY4-678" fmla="*/ 1207477 h 1287450"/>
              <a:gd name="connsiteX5-679" fmla="*/ 0 w 1314975"/>
              <a:gd name="connsiteY5-680" fmla="*/ 1276058 h 1287450"/>
              <a:gd name="connsiteX0-681" fmla="*/ 0 w 1314975"/>
              <a:gd name="connsiteY0-682" fmla="*/ 1276058 h 1287147"/>
              <a:gd name="connsiteX1-683" fmla="*/ 931008 w 1314975"/>
              <a:gd name="connsiteY1-684" fmla="*/ 0 h 1287147"/>
              <a:gd name="connsiteX2-685" fmla="*/ 1314975 w 1314975"/>
              <a:gd name="connsiteY2-686" fmla="*/ 0 h 1287147"/>
              <a:gd name="connsiteX3-687" fmla="*/ 464795 w 1314975"/>
              <a:gd name="connsiteY3-688" fmla="*/ 1113339 h 1287147"/>
              <a:gd name="connsiteX4-689" fmla="*/ 328704 w 1314975"/>
              <a:gd name="connsiteY4-690" fmla="*/ 1204302 h 1287147"/>
              <a:gd name="connsiteX5-691" fmla="*/ 0 w 1314975"/>
              <a:gd name="connsiteY5-692" fmla="*/ 1276058 h 1287147"/>
              <a:gd name="connsiteX0-693" fmla="*/ 0 w 1314975"/>
              <a:gd name="connsiteY0-694" fmla="*/ 1276058 h 1286878"/>
              <a:gd name="connsiteX1-695" fmla="*/ 931008 w 1314975"/>
              <a:gd name="connsiteY1-696" fmla="*/ 0 h 1286878"/>
              <a:gd name="connsiteX2-697" fmla="*/ 1314975 w 1314975"/>
              <a:gd name="connsiteY2-698" fmla="*/ 0 h 1286878"/>
              <a:gd name="connsiteX3-699" fmla="*/ 464795 w 1314975"/>
              <a:gd name="connsiteY3-700" fmla="*/ 1113339 h 1286878"/>
              <a:gd name="connsiteX4-701" fmla="*/ 328704 w 1314975"/>
              <a:gd name="connsiteY4-702" fmla="*/ 1204302 h 1286878"/>
              <a:gd name="connsiteX5-703" fmla="*/ 0 w 1314975"/>
              <a:gd name="connsiteY5-704" fmla="*/ 1276058 h 1286878"/>
              <a:gd name="connsiteX0-705" fmla="*/ 0 w 1314975"/>
              <a:gd name="connsiteY0-706" fmla="*/ 1276058 h 1286878"/>
              <a:gd name="connsiteX1-707" fmla="*/ 931008 w 1314975"/>
              <a:gd name="connsiteY1-708" fmla="*/ 0 h 1286878"/>
              <a:gd name="connsiteX2-709" fmla="*/ 1314975 w 1314975"/>
              <a:gd name="connsiteY2-710" fmla="*/ 0 h 1286878"/>
              <a:gd name="connsiteX3-711" fmla="*/ 464795 w 1314975"/>
              <a:gd name="connsiteY3-712" fmla="*/ 1113339 h 1286878"/>
              <a:gd name="connsiteX4-713" fmla="*/ 328704 w 1314975"/>
              <a:gd name="connsiteY4-714" fmla="*/ 1204302 h 1286878"/>
              <a:gd name="connsiteX5-715" fmla="*/ 0 w 1314975"/>
              <a:gd name="connsiteY5-716" fmla="*/ 1276058 h 1286878"/>
              <a:gd name="connsiteX0-717" fmla="*/ 0 w 1314975"/>
              <a:gd name="connsiteY0-718" fmla="*/ 1276058 h 1289282"/>
              <a:gd name="connsiteX1-719" fmla="*/ 931008 w 1314975"/>
              <a:gd name="connsiteY1-720" fmla="*/ 0 h 1289282"/>
              <a:gd name="connsiteX2-721" fmla="*/ 1314975 w 1314975"/>
              <a:gd name="connsiteY2-722" fmla="*/ 0 h 1289282"/>
              <a:gd name="connsiteX3-723" fmla="*/ 464795 w 1314975"/>
              <a:gd name="connsiteY3-724" fmla="*/ 1113339 h 1289282"/>
              <a:gd name="connsiteX4-725" fmla="*/ 320962 w 1314975"/>
              <a:gd name="connsiteY4-726" fmla="*/ 1226527 h 1289282"/>
              <a:gd name="connsiteX5-727" fmla="*/ 0 w 1314975"/>
              <a:gd name="connsiteY5-728" fmla="*/ 1276058 h 1289282"/>
              <a:gd name="connsiteX0-729" fmla="*/ 0 w 1314975"/>
              <a:gd name="connsiteY0-730" fmla="*/ 1276058 h 1289282"/>
              <a:gd name="connsiteX1-731" fmla="*/ 931008 w 1314975"/>
              <a:gd name="connsiteY1-732" fmla="*/ 0 h 1289282"/>
              <a:gd name="connsiteX2-733" fmla="*/ 1314975 w 1314975"/>
              <a:gd name="connsiteY2-734" fmla="*/ 0 h 1289282"/>
              <a:gd name="connsiteX3-735" fmla="*/ 464795 w 1314975"/>
              <a:gd name="connsiteY3-736" fmla="*/ 1113339 h 1289282"/>
              <a:gd name="connsiteX4-737" fmla="*/ 320962 w 1314975"/>
              <a:gd name="connsiteY4-738" fmla="*/ 1226527 h 1289282"/>
              <a:gd name="connsiteX5-739" fmla="*/ 0 w 1314975"/>
              <a:gd name="connsiteY5-740" fmla="*/ 1276058 h 1289282"/>
              <a:gd name="connsiteX0-741" fmla="*/ 0 w 1314975"/>
              <a:gd name="connsiteY0-742" fmla="*/ 1276058 h 1289282"/>
              <a:gd name="connsiteX1-743" fmla="*/ 931008 w 1314975"/>
              <a:gd name="connsiteY1-744" fmla="*/ 0 h 1289282"/>
              <a:gd name="connsiteX2-745" fmla="*/ 1314975 w 1314975"/>
              <a:gd name="connsiteY2-746" fmla="*/ 0 h 1289282"/>
              <a:gd name="connsiteX3-747" fmla="*/ 464795 w 1314975"/>
              <a:gd name="connsiteY3-748" fmla="*/ 1113339 h 1289282"/>
              <a:gd name="connsiteX4-749" fmla="*/ 313220 w 1314975"/>
              <a:gd name="connsiteY4-750" fmla="*/ 1226527 h 1289282"/>
              <a:gd name="connsiteX5-751" fmla="*/ 0 w 1314975"/>
              <a:gd name="connsiteY5-752" fmla="*/ 1276058 h 1289282"/>
              <a:gd name="connsiteX0-753" fmla="*/ 0 w 1314975"/>
              <a:gd name="connsiteY0-754" fmla="*/ 1276058 h 1289282"/>
              <a:gd name="connsiteX1-755" fmla="*/ 931008 w 1314975"/>
              <a:gd name="connsiteY1-756" fmla="*/ 0 h 1289282"/>
              <a:gd name="connsiteX2-757" fmla="*/ 1314975 w 1314975"/>
              <a:gd name="connsiteY2-758" fmla="*/ 0 h 1289282"/>
              <a:gd name="connsiteX3-759" fmla="*/ 464795 w 1314975"/>
              <a:gd name="connsiteY3-760" fmla="*/ 1113339 h 1289282"/>
              <a:gd name="connsiteX4-761" fmla="*/ 313220 w 1314975"/>
              <a:gd name="connsiteY4-762" fmla="*/ 1226527 h 1289282"/>
              <a:gd name="connsiteX5-763" fmla="*/ 0 w 1314975"/>
              <a:gd name="connsiteY5-764" fmla="*/ 1276058 h 1289282"/>
              <a:gd name="connsiteX0-765" fmla="*/ 0 w 1314975"/>
              <a:gd name="connsiteY0-766" fmla="*/ 1276058 h 1289282"/>
              <a:gd name="connsiteX1-767" fmla="*/ 931008 w 1314975"/>
              <a:gd name="connsiteY1-768" fmla="*/ 0 h 1289282"/>
              <a:gd name="connsiteX2-769" fmla="*/ 1314975 w 1314975"/>
              <a:gd name="connsiteY2-770" fmla="*/ 0 h 1289282"/>
              <a:gd name="connsiteX3-771" fmla="*/ 464795 w 1314975"/>
              <a:gd name="connsiteY3-772" fmla="*/ 1113339 h 1289282"/>
              <a:gd name="connsiteX4-773" fmla="*/ 313220 w 1314975"/>
              <a:gd name="connsiteY4-774" fmla="*/ 1226527 h 1289282"/>
              <a:gd name="connsiteX5-775" fmla="*/ 0 w 1314975"/>
              <a:gd name="connsiteY5-776" fmla="*/ 1276058 h 1289282"/>
              <a:gd name="connsiteX0-777" fmla="*/ 0 w 1314975"/>
              <a:gd name="connsiteY0-778" fmla="*/ 1276058 h 1289282"/>
              <a:gd name="connsiteX1-779" fmla="*/ 931008 w 1314975"/>
              <a:gd name="connsiteY1-780" fmla="*/ 0 h 1289282"/>
              <a:gd name="connsiteX2-781" fmla="*/ 1314975 w 1314975"/>
              <a:gd name="connsiteY2-782" fmla="*/ 0 h 1289282"/>
              <a:gd name="connsiteX3-783" fmla="*/ 464795 w 1314975"/>
              <a:gd name="connsiteY3-784" fmla="*/ 1113339 h 1289282"/>
              <a:gd name="connsiteX4-785" fmla="*/ 313220 w 1314975"/>
              <a:gd name="connsiteY4-786" fmla="*/ 1226527 h 1289282"/>
              <a:gd name="connsiteX5-787" fmla="*/ 0 w 1314975"/>
              <a:gd name="connsiteY5-788" fmla="*/ 1276058 h 1289282"/>
              <a:gd name="connsiteX0-789" fmla="*/ 0 w 1314975"/>
              <a:gd name="connsiteY0-790" fmla="*/ 1276058 h 1290656"/>
              <a:gd name="connsiteX1-791" fmla="*/ 931008 w 1314975"/>
              <a:gd name="connsiteY1-792" fmla="*/ 0 h 1290656"/>
              <a:gd name="connsiteX2-793" fmla="*/ 1314975 w 1314975"/>
              <a:gd name="connsiteY2-794" fmla="*/ 0 h 1290656"/>
              <a:gd name="connsiteX3-795" fmla="*/ 464795 w 1314975"/>
              <a:gd name="connsiteY3-796" fmla="*/ 1113339 h 1290656"/>
              <a:gd name="connsiteX4-797" fmla="*/ 289994 w 1314975"/>
              <a:gd name="connsiteY4-798" fmla="*/ 1236052 h 1290656"/>
              <a:gd name="connsiteX5-799" fmla="*/ 0 w 1314975"/>
              <a:gd name="connsiteY5-800" fmla="*/ 1276058 h 1290656"/>
              <a:gd name="connsiteX0-801" fmla="*/ 0 w 1314975"/>
              <a:gd name="connsiteY0-802" fmla="*/ 1276058 h 1290656"/>
              <a:gd name="connsiteX1-803" fmla="*/ 931008 w 1314975"/>
              <a:gd name="connsiteY1-804" fmla="*/ 0 h 1290656"/>
              <a:gd name="connsiteX2-805" fmla="*/ 1314975 w 1314975"/>
              <a:gd name="connsiteY2-806" fmla="*/ 0 h 1290656"/>
              <a:gd name="connsiteX3-807" fmla="*/ 464795 w 1314975"/>
              <a:gd name="connsiteY3-808" fmla="*/ 1113339 h 1290656"/>
              <a:gd name="connsiteX4-809" fmla="*/ 289994 w 1314975"/>
              <a:gd name="connsiteY4-810" fmla="*/ 1236052 h 1290656"/>
              <a:gd name="connsiteX5-811" fmla="*/ 0 w 1314975"/>
              <a:gd name="connsiteY5-812" fmla="*/ 1276058 h 1290656"/>
              <a:gd name="connsiteX0-813" fmla="*/ 0 w 1314975"/>
              <a:gd name="connsiteY0-814" fmla="*/ 1276058 h 1290656"/>
              <a:gd name="connsiteX1-815" fmla="*/ 931008 w 1314975"/>
              <a:gd name="connsiteY1-816" fmla="*/ 0 h 1290656"/>
              <a:gd name="connsiteX2-817" fmla="*/ 1314975 w 1314975"/>
              <a:gd name="connsiteY2-818" fmla="*/ 0 h 1290656"/>
              <a:gd name="connsiteX3-819" fmla="*/ 464795 w 1314975"/>
              <a:gd name="connsiteY3-820" fmla="*/ 1113339 h 1290656"/>
              <a:gd name="connsiteX4-821" fmla="*/ 289994 w 1314975"/>
              <a:gd name="connsiteY4-822" fmla="*/ 1236052 h 1290656"/>
              <a:gd name="connsiteX5-823" fmla="*/ 0 w 1314975"/>
              <a:gd name="connsiteY5-824" fmla="*/ 1276058 h 1290656"/>
              <a:gd name="connsiteX0-825" fmla="*/ 0 w 1314975"/>
              <a:gd name="connsiteY0-826" fmla="*/ 1276058 h 1291176"/>
              <a:gd name="connsiteX1-827" fmla="*/ 931008 w 1314975"/>
              <a:gd name="connsiteY1-828" fmla="*/ 0 h 1291176"/>
              <a:gd name="connsiteX2-829" fmla="*/ 1314975 w 1314975"/>
              <a:gd name="connsiteY2-830" fmla="*/ 0 h 1291176"/>
              <a:gd name="connsiteX3-831" fmla="*/ 464795 w 1314975"/>
              <a:gd name="connsiteY3-832" fmla="*/ 1113339 h 1291176"/>
              <a:gd name="connsiteX4-833" fmla="*/ 282252 w 1314975"/>
              <a:gd name="connsiteY4-834" fmla="*/ 1239227 h 1291176"/>
              <a:gd name="connsiteX5-835" fmla="*/ 0 w 1314975"/>
              <a:gd name="connsiteY5-836" fmla="*/ 1276058 h 1291176"/>
              <a:gd name="connsiteX0-837" fmla="*/ 0 w 1276264"/>
              <a:gd name="connsiteY0-838" fmla="*/ 1276058 h 1291176"/>
              <a:gd name="connsiteX1-839" fmla="*/ 931008 w 1276264"/>
              <a:gd name="connsiteY1-840" fmla="*/ 0 h 1291176"/>
              <a:gd name="connsiteX2-841" fmla="*/ 1276264 w 1276264"/>
              <a:gd name="connsiteY2-842" fmla="*/ 3175 h 1291176"/>
              <a:gd name="connsiteX3-843" fmla="*/ 464795 w 1276264"/>
              <a:gd name="connsiteY3-844" fmla="*/ 1113339 h 1291176"/>
              <a:gd name="connsiteX4-845" fmla="*/ 282252 w 1276264"/>
              <a:gd name="connsiteY4-846" fmla="*/ 1239227 h 1291176"/>
              <a:gd name="connsiteX5-847" fmla="*/ 0 w 1276264"/>
              <a:gd name="connsiteY5-848" fmla="*/ 1276058 h 1291176"/>
              <a:gd name="connsiteX0-849" fmla="*/ 0 w 1276264"/>
              <a:gd name="connsiteY0-850" fmla="*/ 1276058 h 1291176"/>
              <a:gd name="connsiteX1-851" fmla="*/ 931008 w 1276264"/>
              <a:gd name="connsiteY1-852" fmla="*/ 0 h 1291176"/>
              <a:gd name="connsiteX2-853" fmla="*/ 1276264 w 1276264"/>
              <a:gd name="connsiteY2-854" fmla="*/ 3175 h 1291176"/>
              <a:gd name="connsiteX3-855" fmla="*/ 464795 w 1276264"/>
              <a:gd name="connsiteY3-856" fmla="*/ 1113339 h 1291176"/>
              <a:gd name="connsiteX4-857" fmla="*/ 282252 w 1276264"/>
              <a:gd name="connsiteY4-858" fmla="*/ 1239227 h 1291176"/>
              <a:gd name="connsiteX5-859" fmla="*/ 0 w 1276264"/>
              <a:gd name="connsiteY5-860" fmla="*/ 1276058 h 1291176"/>
              <a:gd name="connsiteX0-861" fmla="*/ 0 w 1276264"/>
              <a:gd name="connsiteY0-862" fmla="*/ 1276058 h 1289282"/>
              <a:gd name="connsiteX1-863" fmla="*/ 931008 w 1276264"/>
              <a:gd name="connsiteY1-864" fmla="*/ 0 h 1289282"/>
              <a:gd name="connsiteX2-865" fmla="*/ 1276264 w 1276264"/>
              <a:gd name="connsiteY2-866" fmla="*/ 3175 h 1289282"/>
              <a:gd name="connsiteX3-867" fmla="*/ 464795 w 1276264"/>
              <a:gd name="connsiteY3-868" fmla="*/ 1113339 h 1289282"/>
              <a:gd name="connsiteX4-869" fmla="*/ 317091 w 1276264"/>
              <a:gd name="connsiteY4-870" fmla="*/ 1226527 h 1289282"/>
              <a:gd name="connsiteX5-871" fmla="*/ 0 w 1276264"/>
              <a:gd name="connsiteY5-872" fmla="*/ 1276058 h 1289282"/>
              <a:gd name="connsiteX0-873" fmla="*/ 0 w 1276264"/>
              <a:gd name="connsiteY0-874" fmla="*/ 1276058 h 1289282"/>
              <a:gd name="connsiteX1-875" fmla="*/ 931008 w 1276264"/>
              <a:gd name="connsiteY1-876" fmla="*/ 0 h 1289282"/>
              <a:gd name="connsiteX2-877" fmla="*/ 1276264 w 1276264"/>
              <a:gd name="connsiteY2-878" fmla="*/ 3175 h 1289282"/>
              <a:gd name="connsiteX3-879" fmla="*/ 464795 w 1276264"/>
              <a:gd name="connsiteY3-880" fmla="*/ 1113339 h 1289282"/>
              <a:gd name="connsiteX4-881" fmla="*/ 317091 w 1276264"/>
              <a:gd name="connsiteY4-882" fmla="*/ 1226527 h 1289282"/>
              <a:gd name="connsiteX5-883" fmla="*/ 0 w 1276264"/>
              <a:gd name="connsiteY5-884" fmla="*/ 1276058 h 1289282"/>
              <a:gd name="connsiteX0-885" fmla="*/ 0 w 1276264"/>
              <a:gd name="connsiteY0-886" fmla="*/ 1276058 h 1289282"/>
              <a:gd name="connsiteX1-887" fmla="*/ 931008 w 1276264"/>
              <a:gd name="connsiteY1-888" fmla="*/ 0 h 1289282"/>
              <a:gd name="connsiteX2-889" fmla="*/ 1276264 w 1276264"/>
              <a:gd name="connsiteY2-890" fmla="*/ 3175 h 1289282"/>
              <a:gd name="connsiteX3-891" fmla="*/ 464795 w 1276264"/>
              <a:gd name="connsiteY3-892" fmla="*/ 1113339 h 1289282"/>
              <a:gd name="connsiteX4-893" fmla="*/ 309349 w 1276264"/>
              <a:gd name="connsiteY4-894" fmla="*/ 1226527 h 1289282"/>
              <a:gd name="connsiteX5-895" fmla="*/ 0 w 1276264"/>
              <a:gd name="connsiteY5-896" fmla="*/ 1276058 h 1289282"/>
              <a:gd name="connsiteX0-897" fmla="*/ 0 w 1276264"/>
              <a:gd name="connsiteY0-898" fmla="*/ 1276058 h 1289282"/>
              <a:gd name="connsiteX1-899" fmla="*/ 931008 w 1276264"/>
              <a:gd name="connsiteY1-900" fmla="*/ 0 h 1289282"/>
              <a:gd name="connsiteX2-901" fmla="*/ 1276264 w 1276264"/>
              <a:gd name="connsiteY2-902" fmla="*/ 3175 h 1289282"/>
              <a:gd name="connsiteX3-903" fmla="*/ 464795 w 1276264"/>
              <a:gd name="connsiteY3-904" fmla="*/ 1113339 h 1289282"/>
              <a:gd name="connsiteX4-905" fmla="*/ 309349 w 1276264"/>
              <a:gd name="connsiteY4-906" fmla="*/ 1226527 h 1289282"/>
              <a:gd name="connsiteX5-907" fmla="*/ 0 w 1276264"/>
              <a:gd name="connsiteY5-908" fmla="*/ 1276058 h 1289282"/>
              <a:gd name="connsiteX0-909" fmla="*/ 0 w 1276264"/>
              <a:gd name="connsiteY0-910" fmla="*/ 1276058 h 1289282"/>
              <a:gd name="connsiteX1-911" fmla="*/ 931008 w 1276264"/>
              <a:gd name="connsiteY1-912" fmla="*/ 0 h 1289282"/>
              <a:gd name="connsiteX2-913" fmla="*/ 1276264 w 1276264"/>
              <a:gd name="connsiteY2-914" fmla="*/ 3175 h 1289282"/>
              <a:gd name="connsiteX3-915" fmla="*/ 464795 w 1276264"/>
              <a:gd name="connsiteY3-916" fmla="*/ 1113339 h 1289282"/>
              <a:gd name="connsiteX4-917" fmla="*/ 309349 w 1276264"/>
              <a:gd name="connsiteY4-918" fmla="*/ 1226527 h 1289282"/>
              <a:gd name="connsiteX5-919" fmla="*/ 0 w 1276264"/>
              <a:gd name="connsiteY5-920" fmla="*/ 1276058 h 1289282"/>
              <a:gd name="connsiteX0-921" fmla="*/ 0 w 1276264"/>
              <a:gd name="connsiteY0-922" fmla="*/ 1276058 h 1291430"/>
              <a:gd name="connsiteX1-923" fmla="*/ 931008 w 1276264"/>
              <a:gd name="connsiteY1-924" fmla="*/ 0 h 1291430"/>
              <a:gd name="connsiteX2-925" fmla="*/ 1276264 w 1276264"/>
              <a:gd name="connsiteY2-926" fmla="*/ 3175 h 1291430"/>
              <a:gd name="connsiteX3-927" fmla="*/ 464795 w 1276264"/>
              <a:gd name="connsiteY3-928" fmla="*/ 1113339 h 1291430"/>
              <a:gd name="connsiteX4-929" fmla="*/ 309349 w 1276264"/>
              <a:gd name="connsiteY4-930" fmla="*/ 1226527 h 1291430"/>
              <a:gd name="connsiteX5-931" fmla="*/ 0 w 1276264"/>
              <a:gd name="connsiteY5-932" fmla="*/ 1276058 h 1291430"/>
              <a:gd name="connsiteX0-933" fmla="*/ 0 w 1276264"/>
              <a:gd name="connsiteY0-934" fmla="*/ 1276058 h 1291430"/>
              <a:gd name="connsiteX1-935" fmla="*/ 931008 w 1276264"/>
              <a:gd name="connsiteY1-936" fmla="*/ 0 h 1291430"/>
              <a:gd name="connsiteX2-937" fmla="*/ 1276264 w 1276264"/>
              <a:gd name="connsiteY2-938" fmla="*/ 3175 h 1291430"/>
              <a:gd name="connsiteX3-939" fmla="*/ 464795 w 1276264"/>
              <a:gd name="connsiteY3-940" fmla="*/ 1113339 h 1291430"/>
              <a:gd name="connsiteX4-941" fmla="*/ 309349 w 1276264"/>
              <a:gd name="connsiteY4-942" fmla="*/ 1226527 h 1291430"/>
              <a:gd name="connsiteX5-943" fmla="*/ 0 w 1276264"/>
              <a:gd name="connsiteY5-944" fmla="*/ 1276058 h 1291430"/>
              <a:gd name="connsiteX0-945" fmla="*/ 0 w 1276264"/>
              <a:gd name="connsiteY0-946" fmla="*/ 1276058 h 1291430"/>
              <a:gd name="connsiteX1-947" fmla="*/ 931008 w 1276264"/>
              <a:gd name="connsiteY1-948" fmla="*/ 0 h 1291430"/>
              <a:gd name="connsiteX2-949" fmla="*/ 1276264 w 1276264"/>
              <a:gd name="connsiteY2-950" fmla="*/ 3175 h 1291430"/>
              <a:gd name="connsiteX3-951" fmla="*/ 464795 w 1276264"/>
              <a:gd name="connsiteY3-952" fmla="*/ 1113339 h 1291430"/>
              <a:gd name="connsiteX4-953" fmla="*/ 309349 w 1276264"/>
              <a:gd name="connsiteY4-954" fmla="*/ 1226527 h 1291430"/>
              <a:gd name="connsiteX5-955" fmla="*/ 0 w 1276264"/>
              <a:gd name="connsiteY5-956" fmla="*/ 1276058 h 1291430"/>
              <a:gd name="connsiteX0-957" fmla="*/ 0 w 1276264"/>
              <a:gd name="connsiteY0-958" fmla="*/ 1276058 h 1291989"/>
              <a:gd name="connsiteX1-959" fmla="*/ 931008 w 1276264"/>
              <a:gd name="connsiteY1-960" fmla="*/ 0 h 1291989"/>
              <a:gd name="connsiteX2-961" fmla="*/ 1276264 w 1276264"/>
              <a:gd name="connsiteY2-962" fmla="*/ 3175 h 1291989"/>
              <a:gd name="connsiteX3-963" fmla="*/ 464795 w 1276264"/>
              <a:gd name="connsiteY3-964" fmla="*/ 1113339 h 1291989"/>
              <a:gd name="connsiteX4-965" fmla="*/ 301607 w 1276264"/>
              <a:gd name="connsiteY4-966" fmla="*/ 1229702 h 1291989"/>
              <a:gd name="connsiteX5-967" fmla="*/ 0 w 1276264"/>
              <a:gd name="connsiteY5-968" fmla="*/ 1276058 h 1291989"/>
              <a:gd name="connsiteX0-969" fmla="*/ 0 w 1276264"/>
              <a:gd name="connsiteY0-970" fmla="*/ 1276058 h 1291989"/>
              <a:gd name="connsiteX1-971" fmla="*/ 931008 w 1276264"/>
              <a:gd name="connsiteY1-972" fmla="*/ 0 h 1291989"/>
              <a:gd name="connsiteX2-973" fmla="*/ 1276264 w 1276264"/>
              <a:gd name="connsiteY2-974" fmla="*/ 3175 h 1291989"/>
              <a:gd name="connsiteX3-975" fmla="*/ 464795 w 1276264"/>
              <a:gd name="connsiteY3-976" fmla="*/ 1113339 h 1291989"/>
              <a:gd name="connsiteX4-977" fmla="*/ 301607 w 1276264"/>
              <a:gd name="connsiteY4-978" fmla="*/ 1229702 h 1291989"/>
              <a:gd name="connsiteX5-979" fmla="*/ 0 w 1276264"/>
              <a:gd name="connsiteY5-980" fmla="*/ 1276058 h 1291989"/>
              <a:gd name="connsiteX0-981" fmla="*/ 0 w 1276264"/>
              <a:gd name="connsiteY0-982" fmla="*/ 1276058 h 1291989"/>
              <a:gd name="connsiteX1-983" fmla="*/ 931008 w 1276264"/>
              <a:gd name="connsiteY1-984" fmla="*/ 0 h 1291989"/>
              <a:gd name="connsiteX2-985" fmla="*/ 1276264 w 1276264"/>
              <a:gd name="connsiteY2-986" fmla="*/ 3175 h 1291989"/>
              <a:gd name="connsiteX3-987" fmla="*/ 464795 w 1276264"/>
              <a:gd name="connsiteY3-988" fmla="*/ 1113339 h 1291989"/>
              <a:gd name="connsiteX4-989" fmla="*/ 301607 w 1276264"/>
              <a:gd name="connsiteY4-990" fmla="*/ 1229702 h 1291989"/>
              <a:gd name="connsiteX5-991" fmla="*/ 0 w 1276264"/>
              <a:gd name="connsiteY5-992" fmla="*/ 1276058 h 1291989"/>
              <a:gd name="connsiteX0-993" fmla="*/ 0 w 1276264"/>
              <a:gd name="connsiteY0-994" fmla="*/ 1276058 h 1290124"/>
              <a:gd name="connsiteX1-995" fmla="*/ 931008 w 1276264"/>
              <a:gd name="connsiteY1-996" fmla="*/ 0 h 1290124"/>
              <a:gd name="connsiteX2-997" fmla="*/ 1276264 w 1276264"/>
              <a:gd name="connsiteY2-998" fmla="*/ 3175 h 1290124"/>
              <a:gd name="connsiteX3-999" fmla="*/ 457053 w 1276264"/>
              <a:gd name="connsiteY3-1000" fmla="*/ 1113339 h 1290124"/>
              <a:gd name="connsiteX4-1001" fmla="*/ 301607 w 1276264"/>
              <a:gd name="connsiteY4-1002" fmla="*/ 1229702 h 1290124"/>
              <a:gd name="connsiteX5-1003" fmla="*/ 0 w 1276264"/>
              <a:gd name="connsiteY5-1004" fmla="*/ 1276058 h 1290124"/>
              <a:gd name="connsiteX0-1005" fmla="*/ 0 w 1276264"/>
              <a:gd name="connsiteY0-1006" fmla="*/ 1276058 h 1290124"/>
              <a:gd name="connsiteX1-1007" fmla="*/ 931008 w 1276264"/>
              <a:gd name="connsiteY1-1008" fmla="*/ 0 h 1290124"/>
              <a:gd name="connsiteX2-1009" fmla="*/ 1276264 w 1276264"/>
              <a:gd name="connsiteY2-1010" fmla="*/ 3175 h 1290124"/>
              <a:gd name="connsiteX3-1011" fmla="*/ 457053 w 1276264"/>
              <a:gd name="connsiteY3-1012" fmla="*/ 1113339 h 1290124"/>
              <a:gd name="connsiteX4-1013" fmla="*/ 301607 w 1276264"/>
              <a:gd name="connsiteY4-1014" fmla="*/ 1229702 h 1290124"/>
              <a:gd name="connsiteX5-1015" fmla="*/ 0 w 1276264"/>
              <a:gd name="connsiteY5-1016" fmla="*/ 1276058 h 1290124"/>
              <a:gd name="connsiteX0-1017" fmla="*/ 0 w 1276264"/>
              <a:gd name="connsiteY0-1018" fmla="*/ 1276058 h 1291668"/>
              <a:gd name="connsiteX1-1019" fmla="*/ 931008 w 1276264"/>
              <a:gd name="connsiteY1-1020" fmla="*/ 0 h 1291668"/>
              <a:gd name="connsiteX2-1021" fmla="*/ 1276264 w 1276264"/>
              <a:gd name="connsiteY2-1022" fmla="*/ 3175 h 1291668"/>
              <a:gd name="connsiteX3-1023" fmla="*/ 457053 w 1276264"/>
              <a:gd name="connsiteY3-1024" fmla="*/ 1113339 h 1291668"/>
              <a:gd name="connsiteX4-1025" fmla="*/ 297736 w 1276264"/>
              <a:gd name="connsiteY4-1026" fmla="*/ 1239227 h 1291668"/>
              <a:gd name="connsiteX5-1027" fmla="*/ 0 w 1276264"/>
              <a:gd name="connsiteY5-1028" fmla="*/ 1276058 h 1291668"/>
              <a:gd name="connsiteX0-1029" fmla="*/ 0 w 1276264"/>
              <a:gd name="connsiteY0-1030" fmla="*/ 1276058 h 1291668"/>
              <a:gd name="connsiteX1-1031" fmla="*/ 931008 w 1276264"/>
              <a:gd name="connsiteY1-1032" fmla="*/ 0 h 1291668"/>
              <a:gd name="connsiteX2-1033" fmla="*/ 1276264 w 1276264"/>
              <a:gd name="connsiteY2-1034" fmla="*/ 3175 h 1291668"/>
              <a:gd name="connsiteX3-1035" fmla="*/ 457053 w 1276264"/>
              <a:gd name="connsiteY3-1036" fmla="*/ 1113339 h 1291668"/>
              <a:gd name="connsiteX4-1037" fmla="*/ 297736 w 1276264"/>
              <a:gd name="connsiteY4-1038" fmla="*/ 1239227 h 1291668"/>
              <a:gd name="connsiteX5-1039" fmla="*/ 0 w 1276264"/>
              <a:gd name="connsiteY5-1040" fmla="*/ 1276058 h 1291668"/>
              <a:gd name="connsiteX0-1041" fmla="*/ 0 w 1276264"/>
              <a:gd name="connsiteY0-1042" fmla="*/ 1276058 h 1291668"/>
              <a:gd name="connsiteX1-1043" fmla="*/ 931008 w 1276264"/>
              <a:gd name="connsiteY1-1044" fmla="*/ 0 h 1291668"/>
              <a:gd name="connsiteX2-1045" fmla="*/ 1276264 w 1276264"/>
              <a:gd name="connsiteY2-1046" fmla="*/ 3175 h 1291668"/>
              <a:gd name="connsiteX3-1047" fmla="*/ 457053 w 1276264"/>
              <a:gd name="connsiteY3-1048" fmla="*/ 1113339 h 1291668"/>
              <a:gd name="connsiteX4-1049" fmla="*/ 297736 w 1276264"/>
              <a:gd name="connsiteY4-1050" fmla="*/ 1239227 h 1291668"/>
              <a:gd name="connsiteX5-1051" fmla="*/ 0 w 1276264"/>
              <a:gd name="connsiteY5-1052" fmla="*/ 1276058 h 1291668"/>
              <a:gd name="connsiteX0-1053" fmla="*/ 0 w 1276264"/>
              <a:gd name="connsiteY0-1054" fmla="*/ 1276058 h 1293561"/>
              <a:gd name="connsiteX1-1055" fmla="*/ 931008 w 1276264"/>
              <a:gd name="connsiteY1-1056" fmla="*/ 0 h 1293561"/>
              <a:gd name="connsiteX2-1057" fmla="*/ 1276264 w 1276264"/>
              <a:gd name="connsiteY2-1058" fmla="*/ 3175 h 1293561"/>
              <a:gd name="connsiteX3-1059" fmla="*/ 457053 w 1276264"/>
              <a:gd name="connsiteY3-1060" fmla="*/ 1113339 h 1293561"/>
              <a:gd name="connsiteX4-1061" fmla="*/ 289994 w 1276264"/>
              <a:gd name="connsiteY4-1062" fmla="*/ 1248752 h 1293561"/>
              <a:gd name="connsiteX5-1063" fmla="*/ 0 w 1276264"/>
              <a:gd name="connsiteY5-1064" fmla="*/ 1276058 h 1293561"/>
              <a:gd name="connsiteX0-1065" fmla="*/ 0 w 1276264"/>
              <a:gd name="connsiteY0-1066" fmla="*/ 1276058 h 1294847"/>
              <a:gd name="connsiteX1-1067" fmla="*/ 931008 w 1276264"/>
              <a:gd name="connsiteY1-1068" fmla="*/ 0 h 1294847"/>
              <a:gd name="connsiteX2-1069" fmla="*/ 1276264 w 1276264"/>
              <a:gd name="connsiteY2-1070" fmla="*/ 3175 h 1294847"/>
              <a:gd name="connsiteX3-1071" fmla="*/ 457053 w 1276264"/>
              <a:gd name="connsiteY3-1072" fmla="*/ 1113339 h 1294847"/>
              <a:gd name="connsiteX4-1073" fmla="*/ 289994 w 1276264"/>
              <a:gd name="connsiteY4-1074" fmla="*/ 1248752 h 1294847"/>
              <a:gd name="connsiteX5-1075" fmla="*/ 0 w 1276264"/>
              <a:gd name="connsiteY5-1076" fmla="*/ 1276058 h 1294847"/>
              <a:gd name="connsiteX0-1077" fmla="*/ 0 w 1276264"/>
              <a:gd name="connsiteY0-1078" fmla="*/ 1276058 h 1294847"/>
              <a:gd name="connsiteX1-1079" fmla="*/ 931008 w 1276264"/>
              <a:gd name="connsiteY1-1080" fmla="*/ 0 h 1294847"/>
              <a:gd name="connsiteX2-1081" fmla="*/ 1276264 w 1276264"/>
              <a:gd name="connsiteY2-1082" fmla="*/ 3175 h 1294847"/>
              <a:gd name="connsiteX3-1083" fmla="*/ 457053 w 1276264"/>
              <a:gd name="connsiteY3-1084" fmla="*/ 1113339 h 1294847"/>
              <a:gd name="connsiteX4-1085" fmla="*/ 289994 w 1276264"/>
              <a:gd name="connsiteY4-1086" fmla="*/ 1248752 h 1294847"/>
              <a:gd name="connsiteX5-1087" fmla="*/ 0 w 1276264"/>
              <a:gd name="connsiteY5-1088" fmla="*/ 1276058 h 1294847"/>
              <a:gd name="connsiteX0-1089" fmla="*/ 0 w 1276264"/>
              <a:gd name="connsiteY0-1090" fmla="*/ 1276058 h 1294847"/>
              <a:gd name="connsiteX1-1091" fmla="*/ 931008 w 1276264"/>
              <a:gd name="connsiteY1-1092" fmla="*/ 0 h 1294847"/>
              <a:gd name="connsiteX2-1093" fmla="*/ 1276264 w 1276264"/>
              <a:gd name="connsiteY2-1094" fmla="*/ 3175 h 1294847"/>
              <a:gd name="connsiteX3-1095" fmla="*/ 457053 w 1276264"/>
              <a:gd name="connsiteY3-1096" fmla="*/ 1113339 h 1294847"/>
              <a:gd name="connsiteX4-1097" fmla="*/ 289994 w 1276264"/>
              <a:gd name="connsiteY4-1098" fmla="*/ 1248752 h 1294847"/>
              <a:gd name="connsiteX5-1099" fmla="*/ 0 w 1276264"/>
              <a:gd name="connsiteY5-1100" fmla="*/ 1276058 h 1294847"/>
              <a:gd name="connsiteX0-1101" fmla="*/ 0 w 1276264"/>
              <a:gd name="connsiteY0-1102" fmla="*/ 1276058 h 1297813"/>
              <a:gd name="connsiteX1-1103" fmla="*/ 931008 w 1276264"/>
              <a:gd name="connsiteY1-1104" fmla="*/ 0 h 1297813"/>
              <a:gd name="connsiteX2-1105" fmla="*/ 1276264 w 1276264"/>
              <a:gd name="connsiteY2-1106" fmla="*/ 3175 h 1297813"/>
              <a:gd name="connsiteX3-1107" fmla="*/ 457053 w 1276264"/>
              <a:gd name="connsiteY3-1108" fmla="*/ 1113339 h 1297813"/>
              <a:gd name="connsiteX4-1109" fmla="*/ 289994 w 1276264"/>
              <a:gd name="connsiteY4-1110" fmla="*/ 1248752 h 1297813"/>
              <a:gd name="connsiteX5-1111" fmla="*/ 0 w 1276264"/>
              <a:gd name="connsiteY5-1112" fmla="*/ 1276058 h 1297813"/>
              <a:gd name="connsiteX0-1113" fmla="*/ 0 w 1276264"/>
              <a:gd name="connsiteY0-1114" fmla="*/ 1276058 h 1301023"/>
              <a:gd name="connsiteX1-1115" fmla="*/ 931008 w 1276264"/>
              <a:gd name="connsiteY1-1116" fmla="*/ 0 h 1301023"/>
              <a:gd name="connsiteX2-1117" fmla="*/ 1276264 w 1276264"/>
              <a:gd name="connsiteY2-1118" fmla="*/ 3175 h 1301023"/>
              <a:gd name="connsiteX3-1119" fmla="*/ 457053 w 1276264"/>
              <a:gd name="connsiteY3-1120" fmla="*/ 1113339 h 1301023"/>
              <a:gd name="connsiteX4-1121" fmla="*/ 293865 w 1276264"/>
              <a:gd name="connsiteY4-1122" fmla="*/ 1258277 h 1301023"/>
              <a:gd name="connsiteX5-1123" fmla="*/ 0 w 1276264"/>
              <a:gd name="connsiteY5-1124" fmla="*/ 1276058 h 1301023"/>
              <a:gd name="connsiteX0-1125" fmla="*/ 0 w 1276264"/>
              <a:gd name="connsiteY0-1126" fmla="*/ 1276058 h 1301023"/>
              <a:gd name="connsiteX1-1127" fmla="*/ 931008 w 1276264"/>
              <a:gd name="connsiteY1-1128" fmla="*/ 0 h 1301023"/>
              <a:gd name="connsiteX2-1129" fmla="*/ 1276264 w 1276264"/>
              <a:gd name="connsiteY2-1130" fmla="*/ 3175 h 1301023"/>
              <a:gd name="connsiteX3-1131" fmla="*/ 457053 w 1276264"/>
              <a:gd name="connsiteY3-1132" fmla="*/ 1113339 h 1301023"/>
              <a:gd name="connsiteX4-1133" fmla="*/ 293865 w 1276264"/>
              <a:gd name="connsiteY4-1134" fmla="*/ 1258277 h 1301023"/>
              <a:gd name="connsiteX5-1135" fmla="*/ 0 w 1276264"/>
              <a:gd name="connsiteY5-1136" fmla="*/ 1276058 h 1301023"/>
              <a:gd name="connsiteX0-1137" fmla="*/ 0 w 1276264"/>
              <a:gd name="connsiteY0-1138" fmla="*/ 1276058 h 1301995"/>
              <a:gd name="connsiteX1-1139" fmla="*/ 931008 w 1276264"/>
              <a:gd name="connsiteY1-1140" fmla="*/ 0 h 1301995"/>
              <a:gd name="connsiteX2-1141" fmla="*/ 1276264 w 1276264"/>
              <a:gd name="connsiteY2-1142" fmla="*/ 3175 h 1301995"/>
              <a:gd name="connsiteX3-1143" fmla="*/ 457053 w 1276264"/>
              <a:gd name="connsiteY3-1144" fmla="*/ 1113339 h 1301995"/>
              <a:gd name="connsiteX4-1145" fmla="*/ 293865 w 1276264"/>
              <a:gd name="connsiteY4-1146" fmla="*/ 1258277 h 1301995"/>
              <a:gd name="connsiteX5-1147" fmla="*/ 0 w 1276264"/>
              <a:gd name="connsiteY5-1148" fmla="*/ 1276058 h 1301995"/>
              <a:gd name="connsiteX0-1149" fmla="*/ 0 w 1276264"/>
              <a:gd name="connsiteY0-1150" fmla="*/ 1276058 h 1297472"/>
              <a:gd name="connsiteX1-1151" fmla="*/ 931008 w 1276264"/>
              <a:gd name="connsiteY1-1152" fmla="*/ 0 h 1297472"/>
              <a:gd name="connsiteX2-1153" fmla="*/ 1276264 w 1276264"/>
              <a:gd name="connsiteY2-1154" fmla="*/ 3175 h 1297472"/>
              <a:gd name="connsiteX3-1155" fmla="*/ 475634 w 1276264"/>
              <a:gd name="connsiteY3-1156" fmla="*/ 1075239 h 1297472"/>
              <a:gd name="connsiteX4-1157" fmla="*/ 293865 w 1276264"/>
              <a:gd name="connsiteY4-1158" fmla="*/ 1258277 h 1297472"/>
              <a:gd name="connsiteX5-1159" fmla="*/ 0 w 1276264"/>
              <a:gd name="connsiteY5-1160" fmla="*/ 1276058 h 12974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91" y="connsiteY5-92"/>
              </a:cxn>
            </a:cxnLst>
            <a:rect l="l" t="t" r="r" b="b"/>
            <a:pathLst>
              <a:path w="1276264" h="1297472">
                <a:moveTo>
                  <a:pt x="0" y="1276058"/>
                </a:moveTo>
                <a:lnTo>
                  <a:pt x="931008" y="0"/>
                </a:lnTo>
                <a:lnTo>
                  <a:pt x="1276264" y="3175"/>
                </a:lnTo>
                <a:cubicBezTo>
                  <a:pt x="1121369" y="224318"/>
                  <a:pt x="542591" y="993055"/>
                  <a:pt x="475634" y="1075239"/>
                </a:cubicBezTo>
                <a:cubicBezTo>
                  <a:pt x="408677" y="1157423"/>
                  <a:pt x="373137" y="1224807"/>
                  <a:pt x="293865" y="1258277"/>
                </a:cubicBezTo>
                <a:cubicBezTo>
                  <a:pt x="214593" y="1291747"/>
                  <a:pt x="148773" y="1317495"/>
                  <a:pt x="0" y="1276058"/>
                </a:cubicBezTo>
                <a:close/>
              </a:path>
            </a:pathLst>
          </a:custGeom>
          <a:gradFill>
            <a:gsLst>
              <a:gs pos="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 rot="10800000">
            <a:off x="5113488" y="183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550" y="943791"/>
            <a:ext cx="10248900" cy="4947558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>
            <a:outerShdw blurRad="635000" sx="104000" sy="104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10676165" y="2859588"/>
            <a:ext cx="1306285" cy="1139572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/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rot="7740000">
            <a:off x="866140" y="796290"/>
            <a:ext cx="1257300" cy="1173480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73ABF4">
                  <a:alpha val="35000"/>
                </a:srgbClr>
              </a:gs>
              <a:gs pos="91000">
                <a:srgbClr val="FD89E9">
                  <a:alpha val="49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 flipV="1">
            <a:off x="11416572" y="5891041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3075940" y="1910715"/>
            <a:ext cx="6039485" cy="2717165"/>
          </a:xfrm>
          <a:prstGeom prst="roundRect">
            <a:avLst>
              <a:gd name="adj" fmla="val 28096"/>
            </a:avLst>
          </a:prstGeom>
          <a:solidFill>
            <a:schemeClr val="bg1"/>
          </a:solidFill>
          <a:ln>
            <a:noFill/>
          </a:ln>
          <a:effectLst>
            <a:outerShdw blurRad="368300" dist="38100" dir="5400000" sx="101000" sy="101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spc="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03</a:t>
            </a:r>
          </a:p>
          <a:p>
            <a:pPr algn="ctr"/>
            <a:endParaRPr lang="en-US" altLang="zh-CN" sz="4400" spc="600" dirty="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  <a:p>
            <a:pPr algn="ctr"/>
            <a:r>
              <a:rPr lang="zh-CN" altLang="en-US" sz="44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Add a chapter title</a:t>
            </a:r>
          </a:p>
        </p:txBody>
      </p:sp>
    </p:spTree>
    <p:extLst>
      <p:ext uri="{BB962C8B-B14F-4D97-AF65-F5344CB8AC3E}">
        <p14:creationId xmlns:p14="http://schemas.microsoft.com/office/powerpoint/2010/main" val="1694646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21"/>
          <p:cNvGrpSpPr/>
          <p:nvPr/>
        </p:nvGrpSpPr>
        <p:grpSpPr>
          <a:xfrm>
            <a:off x="3868529" y="2113816"/>
            <a:ext cx="1240451" cy="288800"/>
            <a:chOff x="2901397" y="1460250"/>
            <a:chExt cx="930338" cy="220268"/>
          </a:xfrm>
        </p:grpSpPr>
        <p:cxnSp>
          <p:nvCxnSpPr>
            <p:cNvPr id="7" name="Straight Connector 22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23"/>
            <p:cNvCxnSpPr/>
            <p:nvPr/>
          </p:nvCxnSpPr>
          <p:spPr>
            <a:xfrm flipH="1">
              <a:off x="2901397" y="1463917"/>
              <a:ext cx="69128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24"/>
          <p:cNvGrpSpPr/>
          <p:nvPr/>
        </p:nvGrpSpPr>
        <p:grpSpPr>
          <a:xfrm flipH="1">
            <a:off x="6996273" y="2108925"/>
            <a:ext cx="1240451" cy="293691"/>
            <a:chOff x="2901397" y="1460250"/>
            <a:chExt cx="930338" cy="220268"/>
          </a:xfrm>
        </p:grpSpPr>
        <p:cxnSp>
          <p:nvCxnSpPr>
            <p:cNvPr id="10" name="Straight Connector 25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26"/>
            <p:cNvCxnSpPr/>
            <p:nvPr/>
          </p:nvCxnSpPr>
          <p:spPr>
            <a:xfrm flipH="1">
              <a:off x="2901397" y="1463918"/>
              <a:ext cx="69128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27"/>
          <p:cNvGrpSpPr/>
          <p:nvPr/>
        </p:nvGrpSpPr>
        <p:grpSpPr>
          <a:xfrm flipV="1">
            <a:off x="3868529" y="5401987"/>
            <a:ext cx="1240451" cy="288800"/>
            <a:chOff x="2901397" y="1460250"/>
            <a:chExt cx="930338" cy="220268"/>
          </a:xfrm>
        </p:grpSpPr>
        <p:cxnSp>
          <p:nvCxnSpPr>
            <p:cNvPr id="13" name="Straight Connector 28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29"/>
            <p:cNvCxnSpPr/>
            <p:nvPr/>
          </p:nvCxnSpPr>
          <p:spPr>
            <a:xfrm flipH="1">
              <a:off x="2901397" y="1463917"/>
              <a:ext cx="69128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30"/>
          <p:cNvGrpSpPr/>
          <p:nvPr/>
        </p:nvGrpSpPr>
        <p:grpSpPr>
          <a:xfrm flipH="1" flipV="1">
            <a:off x="6996273" y="5447896"/>
            <a:ext cx="1240451" cy="293691"/>
            <a:chOff x="2901397" y="1460250"/>
            <a:chExt cx="930338" cy="220268"/>
          </a:xfrm>
        </p:grpSpPr>
        <p:cxnSp>
          <p:nvCxnSpPr>
            <p:cNvPr id="16" name="Straight Connector 31"/>
            <p:cNvCxnSpPr/>
            <p:nvPr/>
          </p:nvCxnSpPr>
          <p:spPr>
            <a:xfrm flipH="1" flipV="1">
              <a:off x="3592681" y="1460250"/>
              <a:ext cx="239054" cy="220268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32"/>
            <p:cNvCxnSpPr/>
            <p:nvPr/>
          </p:nvCxnSpPr>
          <p:spPr>
            <a:xfrm flipH="1">
              <a:off x="2901397" y="1463918"/>
              <a:ext cx="691284" cy="0"/>
            </a:xfrm>
            <a:prstGeom prst="line">
              <a:avLst/>
            </a:prstGeom>
            <a:ln w="12700">
              <a:solidFill>
                <a:schemeClr val="bg1">
                  <a:lumMod val="85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" name="Straight Connector 33"/>
          <p:cNvCxnSpPr/>
          <p:nvPr/>
        </p:nvCxnSpPr>
        <p:spPr>
          <a:xfrm flipH="1">
            <a:off x="3690168" y="3898163"/>
            <a:ext cx="61416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34"/>
          <p:cNvCxnSpPr/>
          <p:nvPr/>
        </p:nvCxnSpPr>
        <p:spPr>
          <a:xfrm flipH="1">
            <a:off x="7887668" y="3898163"/>
            <a:ext cx="614169" cy="0"/>
          </a:xfrm>
          <a:prstGeom prst="line">
            <a:avLst/>
          </a:prstGeom>
          <a:ln w="12700">
            <a:solidFill>
              <a:schemeClr val="bg1">
                <a:lumMod val="8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35"/>
          <p:cNvGrpSpPr/>
          <p:nvPr/>
        </p:nvGrpSpPr>
        <p:grpSpPr>
          <a:xfrm>
            <a:off x="4567913" y="2108927"/>
            <a:ext cx="1488968" cy="1332492"/>
            <a:chOff x="4567913" y="1947001"/>
            <a:chExt cx="1488968" cy="1332492"/>
          </a:xfrm>
        </p:grpSpPr>
        <p:sp>
          <p:nvSpPr>
            <p:cNvPr id="21" name="Freeform 64"/>
            <p:cNvSpPr/>
            <p:nvPr/>
          </p:nvSpPr>
          <p:spPr bwMode="auto">
            <a:xfrm>
              <a:off x="4567913" y="1947001"/>
              <a:ext cx="1488968" cy="1332492"/>
            </a:xfrm>
            <a:custGeom>
              <a:avLst/>
              <a:gdLst/>
              <a:ahLst/>
              <a:cxnLst>
                <a:cxn ang="0">
                  <a:pos x="330" y="184"/>
                </a:cxn>
                <a:cxn ang="0">
                  <a:pos x="330" y="32"/>
                </a:cxn>
                <a:cxn ang="0">
                  <a:pos x="257" y="18"/>
                </a:cxn>
                <a:cxn ang="0">
                  <a:pos x="33" y="152"/>
                </a:cxn>
                <a:cxn ang="0">
                  <a:pos x="28" y="206"/>
                </a:cxn>
                <a:cxn ang="0">
                  <a:pos x="168" y="287"/>
                </a:cxn>
                <a:cxn ang="0">
                  <a:pos x="206" y="286"/>
                </a:cxn>
                <a:cxn ang="0">
                  <a:pos x="289" y="233"/>
                </a:cxn>
                <a:cxn ang="0">
                  <a:pos x="330" y="184"/>
                </a:cxn>
              </a:cxnLst>
              <a:rect l="0" t="0" r="r" b="b"/>
              <a:pathLst>
                <a:path w="335" h="299">
                  <a:moveTo>
                    <a:pt x="330" y="184"/>
                  </a:moveTo>
                  <a:cubicBezTo>
                    <a:pt x="330" y="159"/>
                    <a:pt x="330" y="32"/>
                    <a:pt x="330" y="32"/>
                  </a:cubicBezTo>
                  <a:cubicBezTo>
                    <a:pt x="330" y="32"/>
                    <a:pt x="335" y="0"/>
                    <a:pt x="257" y="18"/>
                  </a:cubicBezTo>
                  <a:cubicBezTo>
                    <a:pt x="180" y="35"/>
                    <a:pt x="96" y="74"/>
                    <a:pt x="33" y="152"/>
                  </a:cubicBezTo>
                  <a:cubicBezTo>
                    <a:pt x="25" y="163"/>
                    <a:pt x="0" y="190"/>
                    <a:pt x="28" y="206"/>
                  </a:cubicBezTo>
                  <a:cubicBezTo>
                    <a:pt x="57" y="222"/>
                    <a:pt x="168" y="287"/>
                    <a:pt x="168" y="287"/>
                  </a:cubicBezTo>
                  <a:cubicBezTo>
                    <a:pt x="168" y="287"/>
                    <a:pt x="189" y="299"/>
                    <a:pt x="206" y="286"/>
                  </a:cubicBezTo>
                  <a:cubicBezTo>
                    <a:pt x="222" y="272"/>
                    <a:pt x="257" y="244"/>
                    <a:pt x="289" y="233"/>
                  </a:cubicBezTo>
                  <a:cubicBezTo>
                    <a:pt x="319" y="224"/>
                    <a:pt x="331" y="226"/>
                    <a:pt x="330" y="184"/>
                  </a:cubicBezTo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" name="Freeform 154"/>
            <p:cNvSpPr>
              <a:spLocks noChangeArrowheads="1"/>
            </p:cNvSpPr>
            <p:nvPr/>
          </p:nvSpPr>
          <p:spPr bwMode="auto">
            <a:xfrm>
              <a:off x="5300173" y="2465272"/>
              <a:ext cx="309705" cy="420584"/>
            </a:xfrm>
            <a:custGeom>
              <a:avLst/>
              <a:gdLst>
                <a:gd name="T0" fmla="*/ 346 w 355"/>
                <a:gd name="T1" fmla="*/ 132 h 487"/>
                <a:gd name="T2" fmla="*/ 346 w 355"/>
                <a:gd name="T3" fmla="*/ 132 h 487"/>
                <a:gd name="T4" fmla="*/ 116 w 355"/>
                <a:gd name="T5" fmla="*/ 17 h 487"/>
                <a:gd name="T6" fmla="*/ 9 w 355"/>
                <a:gd name="T7" fmla="*/ 53 h 487"/>
                <a:gd name="T8" fmla="*/ 0 w 355"/>
                <a:gd name="T9" fmla="*/ 79 h 487"/>
                <a:gd name="T10" fmla="*/ 9 w 355"/>
                <a:gd name="T11" fmla="*/ 345 h 487"/>
                <a:gd name="T12" fmla="*/ 18 w 355"/>
                <a:gd name="T13" fmla="*/ 363 h 487"/>
                <a:gd name="T14" fmla="*/ 222 w 355"/>
                <a:gd name="T15" fmla="*/ 486 h 487"/>
                <a:gd name="T16" fmla="*/ 231 w 355"/>
                <a:gd name="T17" fmla="*/ 486 h 487"/>
                <a:gd name="T18" fmla="*/ 240 w 355"/>
                <a:gd name="T19" fmla="*/ 486 h 487"/>
                <a:gd name="T20" fmla="*/ 248 w 355"/>
                <a:gd name="T21" fmla="*/ 478 h 487"/>
                <a:gd name="T22" fmla="*/ 248 w 355"/>
                <a:gd name="T23" fmla="*/ 203 h 487"/>
                <a:gd name="T24" fmla="*/ 240 w 355"/>
                <a:gd name="T25" fmla="*/ 185 h 487"/>
                <a:gd name="T26" fmla="*/ 44 w 355"/>
                <a:gd name="T27" fmla="*/ 70 h 487"/>
                <a:gd name="T28" fmla="*/ 71 w 355"/>
                <a:gd name="T29" fmla="*/ 53 h 487"/>
                <a:gd name="T30" fmla="*/ 107 w 355"/>
                <a:gd name="T31" fmla="*/ 44 h 487"/>
                <a:gd name="T32" fmla="*/ 301 w 355"/>
                <a:gd name="T33" fmla="*/ 150 h 487"/>
                <a:gd name="T34" fmla="*/ 310 w 355"/>
                <a:gd name="T35" fmla="*/ 159 h 487"/>
                <a:gd name="T36" fmla="*/ 310 w 355"/>
                <a:gd name="T37" fmla="*/ 425 h 487"/>
                <a:gd name="T38" fmla="*/ 328 w 355"/>
                <a:gd name="T39" fmla="*/ 442 h 487"/>
                <a:gd name="T40" fmla="*/ 354 w 355"/>
                <a:gd name="T41" fmla="*/ 425 h 487"/>
                <a:gd name="T42" fmla="*/ 354 w 355"/>
                <a:gd name="T43" fmla="*/ 141 h 487"/>
                <a:gd name="T44" fmla="*/ 346 w 355"/>
                <a:gd name="T45" fmla="*/ 132 h 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55" h="487">
                  <a:moveTo>
                    <a:pt x="346" y="132"/>
                  </a:moveTo>
                  <a:lnTo>
                    <a:pt x="346" y="132"/>
                  </a:lnTo>
                  <a:cubicBezTo>
                    <a:pt x="116" y="17"/>
                    <a:pt x="116" y="17"/>
                    <a:pt x="116" y="17"/>
                  </a:cubicBezTo>
                  <a:cubicBezTo>
                    <a:pt x="89" y="0"/>
                    <a:pt x="27" y="25"/>
                    <a:pt x="9" y="53"/>
                  </a:cubicBezTo>
                  <a:cubicBezTo>
                    <a:pt x="0" y="70"/>
                    <a:pt x="0" y="79"/>
                    <a:pt x="0" y="79"/>
                  </a:cubicBezTo>
                  <a:cubicBezTo>
                    <a:pt x="9" y="345"/>
                    <a:pt x="9" y="345"/>
                    <a:pt x="9" y="345"/>
                  </a:cubicBezTo>
                  <a:cubicBezTo>
                    <a:pt x="9" y="345"/>
                    <a:pt x="18" y="354"/>
                    <a:pt x="18" y="363"/>
                  </a:cubicBezTo>
                  <a:cubicBezTo>
                    <a:pt x="36" y="363"/>
                    <a:pt x="222" y="486"/>
                    <a:pt x="222" y="486"/>
                  </a:cubicBezTo>
                  <a:cubicBezTo>
                    <a:pt x="231" y="486"/>
                    <a:pt x="231" y="486"/>
                    <a:pt x="231" y="486"/>
                  </a:cubicBezTo>
                  <a:cubicBezTo>
                    <a:pt x="240" y="486"/>
                    <a:pt x="240" y="486"/>
                    <a:pt x="240" y="486"/>
                  </a:cubicBezTo>
                  <a:cubicBezTo>
                    <a:pt x="248" y="486"/>
                    <a:pt x="248" y="478"/>
                    <a:pt x="248" y="478"/>
                  </a:cubicBezTo>
                  <a:cubicBezTo>
                    <a:pt x="248" y="203"/>
                    <a:pt x="248" y="203"/>
                    <a:pt x="248" y="203"/>
                  </a:cubicBezTo>
                  <a:cubicBezTo>
                    <a:pt x="248" y="194"/>
                    <a:pt x="248" y="194"/>
                    <a:pt x="240" y="185"/>
                  </a:cubicBezTo>
                  <a:cubicBezTo>
                    <a:pt x="44" y="70"/>
                    <a:pt x="44" y="70"/>
                    <a:pt x="44" y="70"/>
                  </a:cubicBezTo>
                  <a:cubicBezTo>
                    <a:pt x="44" y="70"/>
                    <a:pt x="53" y="61"/>
                    <a:pt x="71" y="53"/>
                  </a:cubicBezTo>
                  <a:cubicBezTo>
                    <a:pt x="89" y="44"/>
                    <a:pt x="97" y="44"/>
                    <a:pt x="107" y="44"/>
                  </a:cubicBezTo>
                  <a:cubicBezTo>
                    <a:pt x="107" y="44"/>
                    <a:pt x="293" y="150"/>
                    <a:pt x="301" y="150"/>
                  </a:cubicBezTo>
                  <a:cubicBezTo>
                    <a:pt x="310" y="159"/>
                    <a:pt x="310" y="159"/>
                    <a:pt x="310" y="159"/>
                  </a:cubicBezTo>
                  <a:cubicBezTo>
                    <a:pt x="310" y="168"/>
                    <a:pt x="310" y="425"/>
                    <a:pt x="310" y="425"/>
                  </a:cubicBezTo>
                  <a:cubicBezTo>
                    <a:pt x="310" y="433"/>
                    <a:pt x="319" y="442"/>
                    <a:pt x="328" y="442"/>
                  </a:cubicBezTo>
                  <a:cubicBezTo>
                    <a:pt x="337" y="442"/>
                    <a:pt x="354" y="433"/>
                    <a:pt x="354" y="425"/>
                  </a:cubicBezTo>
                  <a:cubicBezTo>
                    <a:pt x="354" y="141"/>
                    <a:pt x="354" y="141"/>
                    <a:pt x="354" y="141"/>
                  </a:cubicBezTo>
                  <a:lnTo>
                    <a:pt x="346" y="132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cs typeface="+mn-ea"/>
                <a:sym typeface="+mn-lt"/>
              </a:endParaRPr>
            </a:p>
          </p:txBody>
        </p:sp>
      </p:grpSp>
      <p:grpSp>
        <p:nvGrpSpPr>
          <p:cNvPr id="23" name="Group 38"/>
          <p:cNvGrpSpPr/>
          <p:nvPr/>
        </p:nvGrpSpPr>
        <p:grpSpPr>
          <a:xfrm>
            <a:off x="4291635" y="3047781"/>
            <a:ext cx="1092888" cy="1716347"/>
            <a:chOff x="4291635" y="2885856"/>
            <a:chExt cx="1092888" cy="1716347"/>
          </a:xfrm>
        </p:grpSpPr>
        <p:sp>
          <p:nvSpPr>
            <p:cNvPr id="24" name="Freeform 62"/>
            <p:cNvSpPr/>
            <p:nvPr/>
          </p:nvSpPr>
          <p:spPr bwMode="auto">
            <a:xfrm>
              <a:off x="4291635" y="2885856"/>
              <a:ext cx="1092888" cy="1716347"/>
            </a:xfrm>
            <a:custGeom>
              <a:avLst/>
              <a:gdLst/>
              <a:ahLst/>
              <a:cxnLst>
                <a:cxn ang="0">
                  <a:pos x="209" y="93"/>
                </a:cxn>
                <a:cxn ang="0">
                  <a:pos x="75" y="20"/>
                </a:cxn>
                <a:cxn ang="0">
                  <a:pos x="27" y="77"/>
                </a:cxn>
                <a:cxn ang="0">
                  <a:pos x="38" y="338"/>
                </a:cxn>
                <a:cxn ang="0">
                  <a:pos x="83" y="368"/>
                </a:cxn>
                <a:cxn ang="0">
                  <a:pos x="221" y="284"/>
                </a:cxn>
                <a:cxn ang="0">
                  <a:pos x="238" y="250"/>
                </a:cxn>
                <a:cxn ang="0">
                  <a:pos x="232" y="152"/>
                </a:cxn>
                <a:cxn ang="0">
                  <a:pos x="209" y="93"/>
                </a:cxn>
              </a:cxnLst>
              <a:rect l="0" t="0" r="r" b="b"/>
              <a:pathLst>
                <a:path w="246" h="385">
                  <a:moveTo>
                    <a:pt x="209" y="93"/>
                  </a:moveTo>
                  <a:cubicBezTo>
                    <a:pt x="187" y="81"/>
                    <a:pt x="75" y="20"/>
                    <a:pt x="75" y="20"/>
                  </a:cubicBezTo>
                  <a:cubicBezTo>
                    <a:pt x="75" y="20"/>
                    <a:pt x="49" y="0"/>
                    <a:pt x="27" y="77"/>
                  </a:cubicBezTo>
                  <a:cubicBezTo>
                    <a:pt x="6" y="153"/>
                    <a:pt x="0" y="245"/>
                    <a:pt x="38" y="338"/>
                  </a:cubicBezTo>
                  <a:cubicBezTo>
                    <a:pt x="43" y="350"/>
                    <a:pt x="56" y="385"/>
                    <a:pt x="83" y="368"/>
                  </a:cubicBezTo>
                  <a:cubicBezTo>
                    <a:pt x="110" y="351"/>
                    <a:pt x="221" y="284"/>
                    <a:pt x="221" y="284"/>
                  </a:cubicBezTo>
                  <a:cubicBezTo>
                    <a:pt x="221" y="284"/>
                    <a:pt x="242" y="271"/>
                    <a:pt x="238" y="250"/>
                  </a:cubicBezTo>
                  <a:cubicBezTo>
                    <a:pt x="234" y="229"/>
                    <a:pt x="226" y="186"/>
                    <a:pt x="232" y="152"/>
                  </a:cubicBezTo>
                  <a:cubicBezTo>
                    <a:pt x="238" y="122"/>
                    <a:pt x="246" y="112"/>
                    <a:pt x="209" y="93"/>
                  </a:cubicBezTo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5" name="Freeform 124"/>
            <p:cNvSpPr>
              <a:spLocks noChangeArrowheads="1"/>
            </p:cNvSpPr>
            <p:nvPr/>
          </p:nvSpPr>
          <p:spPr bwMode="auto">
            <a:xfrm>
              <a:off x="4627776" y="3615446"/>
              <a:ext cx="377650" cy="364739"/>
            </a:xfrm>
            <a:custGeom>
              <a:avLst/>
              <a:gdLst>
                <a:gd name="T0" fmla="*/ 79 w 515"/>
                <a:gd name="T1" fmla="*/ 337 h 498"/>
                <a:gd name="T2" fmla="*/ 79 w 515"/>
                <a:gd name="T3" fmla="*/ 337 h 498"/>
                <a:gd name="T4" fmla="*/ 18 w 515"/>
                <a:gd name="T5" fmla="*/ 470 h 498"/>
                <a:gd name="T6" fmla="*/ 169 w 515"/>
                <a:gd name="T7" fmla="*/ 434 h 498"/>
                <a:gd name="T8" fmla="*/ 160 w 515"/>
                <a:gd name="T9" fmla="*/ 346 h 498"/>
                <a:gd name="T10" fmla="*/ 79 w 515"/>
                <a:gd name="T11" fmla="*/ 337 h 498"/>
                <a:gd name="T12" fmla="*/ 496 w 515"/>
                <a:gd name="T13" fmla="*/ 18 h 498"/>
                <a:gd name="T14" fmla="*/ 496 w 515"/>
                <a:gd name="T15" fmla="*/ 18 h 498"/>
                <a:gd name="T16" fmla="*/ 195 w 515"/>
                <a:gd name="T17" fmla="*/ 231 h 498"/>
                <a:gd name="T18" fmla="*/ 141 w 515"/>
                <a:gd name="T19" fmla="*/ 293 h 498"/>
                <a:gd name="T20" fmla="*/ 150 w 515"/>
                <a:gd name="T21" fmla="*/ 301 h 498"/>
                <a:gd name="T22" fmla="*/ 186 w 515"/>
                <a:gd name="T23" fmla="*/ 328 h 498"/>
                <a:gd name="T24" fmla="*/ 204 w 515"/>
                <a:gd name="T25" fmla="*/ 354 h 498"/>
                <a:gd name="T26" fmla="*/ 213 w 515"/>
                <a:gd name="T27" fmla="*/ 363 h 498"/>
                <a:gd name="T28" fmla="*/ 275 w 515"/>
                <a:gd name="T29" fmla="*/ 310 h 498"/>
                <a:gd name="T30" fmla="*/ 496 w 515"/>
                <a:gd name="T31" fmla="*/ 18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15" h="498">
                  <a:moveTo>
                    <a:pt x="79" y="337"/>
                  </a:moveTo>
                  <a:lnTo>
                    <a:pt x="79" y="337"/>
                  </a:lnTo>
                  <a:cubicBezTo>
                    <a:pt x="44" y="372"/>
                    <a:pt x="71" y="416"/>
                    <a:pt x="18" y="470"/>
                  </a:cubicBezTo>
                  <a:cubicBezTo>
                    <a:pt x="0" y="497"/>
                    <a:pt x="116" y="487"/>
                    <a:pt x="169" y="434"/>
                  </a:cubicBezTo>
                  <a:cubicBezTo>
                    <a:pt x="195" y="407"/>
                    <a:pt x="186" y="372"/>
                    <a:pt x="160" y="346"/>
                  </a:cubicBezTo>
                  <a:cubicBezTo>
                    <a:pt x="132" y="319"/>
                    <a:pt x="97" y="319"/>
                    <a:pt x="79" y="337"/>
                  </a:cubicBezTo>
                  <a:close/>
                  <a:moveTo>
                    <a:pt x="496" y="18"/>
                  </a:moveTo>
                  <a:lnTo>
                    <a:pt x="496" y="18"/>
                  </a:lnTo>
                  <a:cubicBezTo>
                    <a:pt x="479" y="0"/>
                    <a:pt x="257" y="168"/>
                    <a:pt x="195" y="231"/>
                  </a:cubicBezTo>
                  <a:cubicBezTo>
                    <a:pt x="169" y="266"/>
                    <a:pt x="160" y="284"/>
                    <a:pt x="141" y="293"/>
                  </a:cubicBezTo>
                  <a:cubicBezTo>
                    <a:pt x="141" y="301"/>
                    <a:pt x="150" y="301"/>
                    <a:pt x="150" y="301"/>
                  </a:cubicBezTo>
                  <a:cubicBezTo>
                    <a:pt x="160" y="310"/>
                    <a:pt x="169" y="310"/>
                    <a:pt x="186" y="328"/>
                  </a:cubicBezTo>
                  <a:cubicBezTo>
                    <a:pt x="195" y="337"/>
                    <a:pt x="204" y="346"/>
                    <a:pt x="204" y="354"/>
                  </a:cubicBezTo>
                  <a:cubicBezTo>
                    <a:pt x="204" y="363"/>
                    <a:pt x="213" y="363"/>
                    <a:pt x="213" y="363"/>
                  </a:cubicBezTo>
                  <a:cubicBezTo>
                    <a:pt x="230" y="354"/>
                    <a:pt x="248" y="337"/>
                    <a:pt x="275" y="310"/>
                  </a:cubicBezTo>
                  <a:cubicBezTo>
                    <a:pt x="336" y="248"/>
                    <a:pt x="514" y="35"/>
                    <a:pt x="496" y="1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cs typeface="+mn-ea"/>
                <a:sym typeface="+mn-lt"/>
              </a:endParaRPr>
            </a:p>
          </p:txBody>
        </p:sp>
      </p:grpSp>
      <p:grpSp>
        <p:nvGrpSpPr>
          <p:cNvPr id="26" name="Group 41"/>
          <p:cNvGrpSpPr/>
          <p:nvPr/>
        </p:nvGrpSpPr>
        <p:grpSpPr>
          <a:xfrm>
            <a:off x="4553244" y="4358271"/>
            <a:ext cx="1493859" cy="1344716"/>
            <a:chOff x="4553244" y="4196345"/>
            <a:chExt cx="1493859" cy="1344716"/>
          </a:xfrm>
        </p:grpSpPr>
        <p:sp>
          <p:nvSpPr>
            <p:cNvPr id="27" name="Freeform 61"/>
            <p:cNvSpPr/>
            <p:nvPr/>
          </p:nvSpPr>
          <p:spPr bwMode="auto">
            <a:xfrm>
              <a:off x="4553244" y="4196345"/>
              <a:ext cx="1493859" cy="1344716"/>
            </a:xfrm>
            <a:custGeom>
              <a:avLst/>
              <a:gdLst/>
              <a:ahLst/>
              <a:cxnLst>
                <a:cxn ang="0">
                  <a:pos x="161" y="22"/>
                </a:cxn>
                <a:cxn ang="0">
                  <a:pos x="31" y="100"/>
                </a:cxn>
                <a:cxn ang="0">
                  <a:pos x="56" y="171"/>
                </a:cxn>
                <a:cxn ang="0">
                  <a:pos x="287" y="293"/>
                </a:cxn>
                <a:cxn ang="0">
                  <a:pos x="335" y="270"/>
                </a:cxn>
                <a:cxn ang="0">
                  <a:pos x="332" y="108"/>
                </a:cxn>
                <a:cxn ang="0">
                  <a:pos x="312" y="77"/>
                </a:cxn>
                <a:cxn ang="0">
                  <a:pos x="224" y="32"/>
                </a:cxn>
                <a:cxn ang="0">
                  <a:pos x="161" y="22"/>
                </a:cxn>
              </a:cxnLst>
              <a:rect l="0" t="0" r="r" b="b"/>
              <a:pathLst>
                <a:path w="336" h="302">
                  <a:moveTo>
                    <a:pt x="161" y="22"/>
                  </a:moveTo>
                  <a:cubicBezTo>
                    <a:pt x="140" y="35"/>
                    <a:pt x="31" y="100"/>
                    <a:pt x="31" y="100"/>
                  </a:cubicBezTo>
                  <a:cubicBezTo>
                    <a:pt x="31" y="100"/>
                    <a:pt x="0" y="113"/>
                    <a:pt x="56" y="171"/>
                  </a:cubicBezTo>
                  <a:cubicBezTo>
                    <a:pt x="111" y="228"/>
                    <a:pt x="187" y="280"/>
                    <a:pt x="287" y="293"/>
                  </a:cubicBezTo>
                  <a:cubicBezTo>
                    <a:pt x="300" y="295"/>
                    <a:pt x="336" y="302"/>
                    <a:pt x="335" y="270"/>
                  </a:cubicBezTo>
                  <a:cubicBezTo>
                    <a:pt x="334" y="237"/>
                    <a:pt x="332" y="108"/>
                    <a:pt x="332" y="108"/>
                  </a:cubicBezTo>
                  <a:cubicBezTo>
                    <a:pt x="332" y="108"/>
                    <a:pt x="332" y="84"/>
                    <a:pt x="312" y="77"/>
                  </a:cubicBezTo>
                  <a:cubicBezTo>
                    <a:pt x="292" y="70"/>
                    <a:pt x="250" y="54"/>
                    <a:pt x="224" y="32"/>
                  </a:cubicBezTo>
                  <a:cubicBezTo>
                    <a:pt x="201" y="12"/>
                    <a:pt x="196" y="0"/>
                    <a:pt x="161" y="22"/>
                  </a:cubicBezTo>
                </a:path>
              </a:pathLst>
            </a:custGeom>
            <a:solidFill>
              <a:schemeClr val="accent6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8" name="Freeform 116"/>
            <p:cNvSpPr>
              <a:spLocks noChangeArrowheads="1"/>
            </p:cNvSpPr>
            <p:nvPr/>
          </p:nvSpPr>
          <p:spPr bwMode="auto">
            <a:xfrm>
              <a:off x="5239213" y="4686290"/>
              <a:ext cx="370665" cy="385342"/>
            </a:xfrm>
            <a:custGeom>
              <a:avLst/>
              <a:gdLst>
                <a:gd name="T0" fmla="*/ 400 w 445"/>
                <a:gd name="T1" fmla="*/ 159 h 462"/>
                <a:gd name="T2" fmla="*/ 400 w 445"/>
                <a:gd name="T3" fmla="*/ 159 h 462"/>
                <a:gd name="T4" fmla="*/ 266 w 445"/>
                <a:gd name="T5" fmla="*/ 8 h 462"/>
                <a:gd name="T6" fmla="*/ 36 w 445"/>
                <a:gd name="T7" fmla="*/ 248 h 462"/>
                <a:gd name="T8" fmla="*/ 9 w 445"/>
                <a:gd name="T9" fmla="*/ 319 h 462"/>
                <a:gd name="T10" fmla="*/ 81 w 445"/>
                <a:gd name="T11" fmla="*/ 355 h 462"/>
                <a:gd name="T12" fmla="*/ 98 w 445"/>
                <a:gd name="T13" fmla="*/ 346 h 462"/>
                <a:gd name="T14" fmla="*/ 134 w 445"/>
                <a:gd name="T15" fmla="*/ 372 h 462"/>
                <a:gd name="T16" fmla="*/ 160 w 445"/>
                <a:gd name="T17" fmla="*/ 434 h 462"/>
                <a:gd name="T18" fmla="*/ 187 w 445"/>
                <a:gd name="T19" fmla="*/ 452 h 462"/>
                <a:gd name="T20" fmla="*/ 240 w 445"/>
                <a:gd name="T21" fmla="*/ 434 h 462"/>
                <a:gd name="T22" fmla="*/ 249 w 445"/>
                <a:gd name="T23" fmla="*/ 416 h 462"/>
                <a:gd name="T24" fmla="*/ 231 w 445"/>
                <a:gd name="T25" fmla="*/ 390 h 462"/>
                <a:gd name="T26" fmla="*/ 204 w 445"/>
                <a:gd name="T27" fmla="*/ 337 h 462"/>
                <a:gd name="T28" fmla="*/ 231 w 445"/>
                <a:gd name="T29" fmla="*/ 310 h 462"/>
                <a:gd name="T30" fmla="*/ 417 w 445"/>
                <a:gd name="T31" fmla="*/ 355 h 462"/>
                <a:gd name="T32" fmla="*/ 400 w 445"/>
                <a:gd name="T33" fmla="*/ 159 h 462"/>
                <a:gd name="T34" fmla="*/ 390 w 445"/>
                <a:gd name="T35" fmla="*/ 310 h 462"/>
                <a:gd name="T36" fmla="*/ 390 w 445"/>
                <a:gd name="T37" fmla="*/ 310 h 462"/>
                <a:gd name="T38" fmla="*/ 302 w 445"/>
                <a:gd name="T39" fmla="*/ 204 h 462"/>
                <a:gd name="T40" fmla="*/ 284 w 445"/>
                <a:gd name="T41" fmla="*/ 62 h 462"/>
                <a:gd name="T42" fmla="*/ 364 w 445"/>
                <a:gd name="T43" fmla="*/ 177 h 462"/>
                <a:gd name="T44" fmla="*/ 390 w 445"/>
                <a:gd name="T45" fmla="*/ 31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45" h="462">
                  <a:moveTo>
                    <a:pt x="400" y="159"/>
                  </a:moveTo>
                  <a:lnTo>
                    <a:pt x="400" y="159"/>
                  </a:lnTo>
                  <a:cubicBezTo>
                    <a:pt x="364" y="71"/>
                    <a:pt x="302" y="0"/>
                    <a:pt x="266" y="8"/>
                  </a:cubicBezTo>
                  <a:cubicBezTo>
                    <a:pt x="213" y="36"/>
                    <a:pt x="302" y="142"/>
                    <a:pt x="36" y="248"/>
                  </a:cubicBezTo>
                  <a:cubicBezTo>
                    <a:pt x="9" y="257"/>
                    <a:pt x="0" y="292"/>
                    <a:pt x="9" y="319"/>
                  </a:cubicBezTo>
                  <a:cubicBezTo>
                    <a:pt x="18" y="337"/>
                    <a:pt x="53" y="363"/>
                    <a:pt x="81" y="355"/>
                  </a:cubicBezTo>
                  <a:lnTo>
                    <a:pt x="98" y="346"/>
                  </a:lnTo>
                  <a:cubicBezTo>
                    <a:pt x="116" y="372"/>
                    <a:pt x="134" y="355"/>
                    <a:pt x="134" y="372"/>
                  </a:cubicBezTo>
                  <a:cubicBezTo>
                    <a:pt x="143" y="390"/>
                    <a:pt x="160" y="425"/>
                    <a:pt x="160" y="434"/>
                  </a:cubicBezTo>
                  <a:cubicBezTo>
                    <a:pt x="169" y="443"/>
                    <a:pt x="178" y="461"/>
                    <a:pt x="187" y="452"/>
                  </a:cubicBezTo>
                  <a:cubicBezTo>
                    <a:pt x="196" y="452"/>
                    <a:pt x="231" y="443"/>
                    <a:pt x="240" y="434"/>
                  </a:cubicBezTo>
                  <a:cubicBezTo>
                    <a:pt x="257" y="434"/>
                    <a:pt x="257" y="425"/>
                    <a:pt x="249" y="416"/>
                  </a:cubicBezTo>
                  <a:cubicBezTo>
                    <a:pt x="249" y="408"/>
                    <a:pt x="231" y="399"/>
                    <a:pt x="231" y="390"/>
                  </a:cubicBezTo>
                  <a:cubicBezTo>
                    <a:pt x="222" y="381"/>
                    <a:pt x="213" y="346"/>
                    <a:pt x="204" y="337"/>
                  </a:cubicBezTo>
                  <a:cubicBezTo>
                    <a:pt x="196" y="328"/>
                    <a:pt x="213" y="310"/>
                    <a:pt x="231" y="310"/>
                  </a:cubicBezTo>
                  <a:cubicBezTo>
                    <a:pt x="355" y="302"/>
                    <a:pt x="373" y="372"/>
                    <a:pt x="417" y="355"/>
                  </a:cubicBezTo>
                  <a:cubicBezTo>
                    <a:pt x="444" y="346"/>
                    <a:pt x="444" y="248"/>
                    <a:pt x="400" y="159"/>
                  </a:cubicBezTo>
                  <a:close/>
                  <a:moveTo>
                    <a:pt x="390" y="310"/>
                  </a:moveTo>
                  <a:lnTo>
                    <a:pt x="390" y="310"/>
                  </a:lnTo>
                  <a:cubicBezTo>
                    <a:pt x="381" y="310"/>
                    <a:pt x="328" y="275"/>
                    <a:pt x="302" y="204"/>
                  </a:cubicBezTo>
                  <a:cubicBezTo>
                    <a:pt x="275" y="133"/>
                    <a:pt x="275" y="62"/>
                    <a:pt x="284" y="62"/>
                  </a:cubicBezTo>
                  <a:cubicBezTo>
                    <a:pt x="293" y="62"/>
                    <a:pt x="337" y="106"/>
                    <a:pt x="364" y="177"/>
                  </a:cubicBezTo>
                  <a:cubicBezTo>
                    <a:pt x="400" y="248"/>
                    <a:pt x="390" y="302"/>
                    <a:pt x="390" y="31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cs typeface="+mn-ea"/>
                <a:sym typeface="+mn-lt"/>
              </a:endParaRPr>
            </a:p>
          </p:txBody>
        </p:sp>
      </p:grpSp>
      <p:grpSp>
        <p:nvGrpSpPr>
          <p:cNvPr id="29" name="Group 44"/>
          <p:cNvGrpSpPr/>
          <p:nvPr/>
        </p:nvGrpSpPr>
        <p:grpSpPr>
          <a:xfrm>
            <a:off x="6154677" y="2113815"/>
            <a:ext cx="1488968" cy="1354496"/>
            <a:chOff x="6154677" y="1951889"/>
            <a:chExt cx="1488968" cy="1354496"/>
          </a:xfrm>
        </p:grpSpPr>
        <p:sp>
          <p:nvSpPr>
            <p:cNvPr id="30" name="Freeform 59"/>
            <p:cNvSpPr/>
            <p:nvPr/>
          </p:nvSpPr>
          <p:spPr bwMode="auto">
            <a:xfrm>
              <a:off x="6154677" y="1951889"/>
              <a:ext cx="1488968" cy="1354496"/>
            </a:xfrm>
            <a:custGeom>
              <a:avLst/>
              <a:gdLst/>
              <a:ahLst/>
              <a:cxnLst>
                <a:cxn ang="0">
                  <a:pos x="174" y="281"/>
                </a:cxn>
                <a:cxn ang="0">
                  <a:pos x="305" y="204"/>
                </a:cxn>
                <a:cxn ang="0">
                  <a:pos x="280" y="133"/>
                </a:cxn>
                <a:cxn ang="0">
                  <a:pos x="49" y="9"/>
                </a:cxn>
                <a:cxn ang="0">
                  <a:pos x="1" y="33"/>
                </a:cxn>
                <a:cxn ang="0">
                  <a:pos x="3" y="194"/>
                </a:cxn>
                <a:cxn ang="0">
                  <a:pos x="23" y="226"/>
                </a:cxn>
                <a:cxn ang="0">
                  <a:pos x="110" y="271"/>
                </a:cxn>
                <a:cxn ang="0">
                  <a:pos x="174" y="281"/>
                </a:cxn>
              </a:cxnLst>
              <a:rect l="0" t="0" r="r" b="b"/>
              <a:pathLst>
                <a:path w="335" h="304">
                  <a:moveTo>
                    <a:pt x="174" y="281"/>
                  </a:moveTo>
                  <a:cubicBezTo>
                    <a:pt x="195" y="268"/>
                    <a:pt x="305" y="204"/>
                    <a:pt x="305" y="204"/>
                  </a:cubicBezTo>
                  <a:cubicBezTo>
                    <a:pt x="305" y="204"/>
                    <a:pt x="335" y="192"/>
                    <a:pt x="280" y="133"/>
                  </a:cubicBezTo>
                  <a:cubicBezTo>
                    <a:pt x="225" y="76"/>
                    <a:pt x="149" y="24"/>
                    <a:pt x="49" y="9"/>
                  </a:cubicBezTo>
                  <a:cubicBezTo>
                    <a:pt x="36" y="7"/>
                    <a:pt x="0" y="0"/>
                    <a:pt x="1" y="33"/>
                  </a:cubicBezTo>
                  <a:cubicBezTo>
                    <a:pt x="2" y="65"/>
                    <a:pt x="3" y="194"/>
                    <a:pt x="3" y="194"/>
                  </a:cubicBezTo>
                  <a:cubicBezTo>
                    <a:pt x="3" y="194"/>
                    <a:pt x="3" y="219"/>
                    <a:pt x="23" y="226"/>
                  </a:cubicBezTo>
                  <a:cubicBezTo>
                    <a:pt x="43" y="233"/>
                    <a:pt x="85" y="249"/>
                    <a:pt x="110" y="271"/>
                  </a:cubicBezTo>
                  <a:cubicBezTo>
                    <a:pt x="133" y="292"/>
                    <a:pt x="138" y="304"/>
                    <a:pt x="174" y="281"/>
                  </a:cubicBezTo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1" name="Freeform 100"/>
            <p:cNvSpPr>
              <a:spLocks noChangeArrowheads="1"/>
            </p:cNvSpPr>
            <p:nvPr/>
          </p:nvSpPr>
          <p:spPr bwMode="auto">
            <a:xfrm>
              <a:off x="6523752" y="2465272"/>
              <a:ext cx="530778" cy="342894"/>
            </a:xfrm>
            <a:custGeom>
              <a:avLst/>
              <a:gdLst>
                <a:gd name="T0" fmla="*/ 381 w 498"/>
                <a:gd name="T1" fmla="*/ 89 h 320"/>
                <a:gd name="T2" fmla="*/ 381 w 498"/>
                <a:gd name="T3" fmla="*/ 89 h 320"/>
                <a:gd name="T4" fmla="*/ 355 w 498"/>
                <a:gd name="T5" fmla="*/ 89 h 320"/>
                <a:gd name="T6" fmla="*/ 231 w 498"/>
                <a:gd name="T7" fmla="*/ 0 h 320"/>
                <a:gd name="T8" fmla="*/ 98 w 498"/>
                <a:gd name="T9" fmla="*/ 134 h 320"/>
                <a:gd name="T10" fmla="*/ 98 w 498"/>
                <a:gd name="T11" fmla="*/ 150 h 320"/>
                <a:gd name="T12" fmla="*/ 89 w 498"/>
                <a:gd name="T13" fmla="*/ 150 h 320"/>
                <a:gd name="T14" fmla="*/ 0 w 498"/>
                <a:gd name="T15" fmla="*/ 240 h 320"/>
                <a:gd name="T16" fmla="*/ 89 w 498"/>
                <a:gd name="T17" fmla="*/ 319 h 320"/>
                <a:gd name="T18" fmla="*/ 381 w 498"/>
                <a:gd name="T19" fmla="*/ 319 h 320"/>
                <a:gd name="T20" fmla="*/ 497 w 498"/>
                <a:gd name="T21" fmla="*/ 204 h 320"/>
                <a:gd name="T22" fmla="*/ 381 w 498"/>
                <a:gd name="T23" fmla="*/ 89 h 320"/>
                <a:gd name="T24" fmla="*/ 284 w 498"/>
                <a:gd name="T25" fmla="*/ 195 h 320"/>
                <a:gd name="T26" fmla="*/ 284 w 498"/>
                <a:gd name="T27" fmla="*/ 195 h 320"/>
                <a:gd name="T28" fmla="*/ 213 w 498"/>
                <a:gd name="T29" fmla="*/ 275 h 320"/>
                <a:gd name="T30" fmla="*/ 195 w 498"/>
                <a:gd name="T31" fmla="*/ 275 h 320"/>
                <a:gd name="T32" fmla="*/ 195 w 498"/>
                <a:gd name="T33" fmla="*/ 266 h 320"/>
                <a:gd name="T34" fmla="*/ 195 w 498"/>
                <a:gd name="T35" fmla="*/ 257 h 320"/>
                <a:gd name="T36" fmla="*/ 222 w 498"/>
                <a:gd name="T37" fmla="*/ 204 h 320"/>
                <a:gd name="T38" fmla="*/ 204 w 498"/>
                <a:gd name="T39" fmla="*/ 195 h 320"/>
                <a:gd name="T40" fmla="*/ 204 w 498"/>
                <a:gd name="T41" fmla="*/ 195 h 320"/>
                <a:gd name="T42" fmla="*/ 186 w 498"/>
                <a:gd name="T43" fmla="*/ 178 h 320"/>
                <a:gd name="T44" fmla="*/ 195 w 498"/>
                <a:gd name="T45" fmla="*/ 160 h 320"/>
                <a:gd name="T46" fmla="*/ 258 w 498"/>
                <a:gd name="T47" fmla="*/ 89 h 320"/>
                <a:gd name="T48" fmla="*/ 275 w 498"/>
                <a:gd name="T49" fmla="*/ 80 h 320"/>
                <a:gd name="T50" fmla="*/ 284 w 498"/>
                <a:gd name="T51" fmla="*/ 89 h 320"/>
                <a:gd name="T52" fmla="*/ 275 w 498"/>
                <a:gd name="T53" fmla="*/ 106 h 320"/>
                <a:gd name="T54" fmla="*/ 249 w 498"/>
                <a:gd name="T55" fmla="*/ 160 h 320"/>
                <a:gd name="T56" fmla="*/ 275 w 498"/>
                <a:gd name="T57" fmla="*/ 169 h 320"/>
                <a:gd name="T58" fmla="*/ 275 w 498"/>
                <a:gd name="T59" fmla="*/ 169 h 320"/>
                <a:gd name="T60" fmla="*/ 293 w 498"/>
                <a:gd name="T61" fmla="*/ 187 h 320"/>
                <a:gd name="T62" fmla="*/ 284 w 498"/>
                <a:gd name="T63" fmla="*/ 195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98" h="320">
                  <a:moveTo>
                    <a:pt x="381" y="89"/>
                  </a:moveTo>
                  <a:lnTo>
                    <a:pt x="381" y="89"/>
                  </a:lnTo>
                  <a:cubicBezTo>
                    <a:pt x="372" y="89"/>
                    <a:pt x="364" y="89"/>
                    <a:pt x="355" y="89"/>
                  </a:cubicBezTo>
                  <a:cubicBezTo>
                    <a:pt x="337" y="36"/>
                    <a:pt x="293" y="0"/>
                    <a:pt x="231" y="0"/>
                  </a:cubicBezTo>
                  <a:cubicBezTo>
                    <a:pt x="160" y="0"/>
                    <a:pt x="98" y="62"/>
                    <a:pt x="98" y="134"/>
                  </a:cubicBezTo>
                  <a:cubicBezTo>
                    <a:pt x="98" y="134"/>
                    <a:pt x="98" y="142"/>
                    <a:pt x="98" y="150"/>
                  </a:cubicBezTo>
                  <a:cubicBezTo>
                    <a:pt x="98" y="150"/>
                    <a:pt x="98" y="150"/>
                    <a:pt x="89" y="150"/>
                  </a:cubicBezTo>
                  <a:cubicBezTo>
                    <a:pt x="45" y="150"/>
                    <a:pt x="0" y="187"/>
                    <a:pt x="0" y="240"/>
                  </a:cubicBezTo>
                  <a:cubicBezTo>
                    <a:pt x="0" y="284"/>
                    <a:pt x="45" y="319"/>
                    <a:pt x="89" y="319"/>
                  </a:cubicBezTo>
                  <a:cubicBezTo>
                    <a:pt x="381" y="319"/>
                    <a:pt x="381" y="319"/>
                    <a:pt x="381" y="319"/>
                  </a:cubicBezTo>
                  <a:cubicBezTo>
                    <a:pt x="443" y="319"/>
                    <a:pt x="497" y="275"/>
                    <a:pt x="497" y="204"/>
                  </a:cubicBezTo>
                  <a:cubicBezTo>
                    <a:pt x="497" y="142"/>
                    <a:pt x="443" y="89"/>
                    <a:pt x="381" y="89"/>
                  </a:cubicBezTo>
                  <a:close/>
                  <a:moveTo>
                    <a:pt x="284" y="195"/>
                  </a:moveTo>
                  <a:lnTo>
                    <a:pt x="284" y="195"/>
                  </a:lnTo>
                  <a:cubicBezTo>
                    <a:pt x="266" y="213"/>
                    <a:pt x="222" y="266"/>
                    <a:pt x="213" y="275"/>
                  </a:cubicBezTo>
                  <a:cubicBezTo>
                    <a:pt x="213" y="275"/>
                    <a:pt x="204" y="284"/>
                    <a:pt x="195" y="275"/>
                  </a:cubicBezTo>
                  <a:cubicBezTo>
                    <a:pt x="195" y="275"/>
                    <a:pt x="195" y="275"/>
                    <a:pt x="195" y="266"/>
                  </a:cubicBezTo>
                  <a:lnTo>
                    <a:pt x="195" y="257"/>
                  </a:lnTo>
                  <a:cubicBezTo>
                    <a:pt x="222" y="204"/>
                    <a:pt x="222" y="204"/>
                    <a:pt x="222" y="204"/>
                  </a:cubicBezTo>
                  <a:cubicBezTo>
                    <a:pt x="222" y="195"/>
                    <a:pt x="213" y="195"/>
                    <a:pt x="204" y="195"/>
                  </a:cubicBezTo>
                  <a:lnTo>
                    <a:pt x="204" y="195"/>
                  </a:lnTo>
                  <a:cubicBezTo>
                    <a:pt x="195" y="187"/>
                    <a:pt x="186" y="187"/>
                    <a:pt x="186" y="178"/>
                  </a:cubicBezTo>
                  <a:cubicBezTo>
                    <a:pt x="186" y="169"/>
                    <a:pt x="186" y="169"/>
                    <a:pt x="195" y="160"/>
                  </a:cubicBezTo>
                  <a:cubicBezTo>
                    <a:pt x="204" y="142"/>
                    <a:pt x="258" y="89"/>
                    <a:pt x="258" y="89"/>
                  </a:cubicBezTo>
                  <a:cubicBezTo>
                    <a:pt x="266" y="80"/>
                    <a:pt x="266" y="80"/>
                    <a:pt x="275" y="80"/>
                  </a:cubicBezTo>
                  <a:cubicBezTo>
                    <a:pt x="275" y="89"/>
                    <a:pt x="284" y="89"/>
                    <a:pt x="284" y="89"/>
                  </a:cubicBezTo>
                  <a:cubicBezTo>
                    <a:pt x="284" y="97"/>
                    <a:pt x="275" y="97"/>
                    <a:pt x="275" y="106"/>
                  </a:cubicBezTo>
                  <a:cubicBezTo>
                    <a:pt x="249" y="160"/>
                    <a:pt x="249" y="160"/>
                    <a:pt x="249" y="160"/>
                  </a:cubicBezTo>
                  <a:cubicBezTo>
                    <a:pt x="258" y="160"/>
                    <a:pt x="266" y="169"/>
                    <a:pt x="275" y="169"/>
                  </a:cubicBezTo>
                  <a:lnTo>
                    <a:pt x="275" y="169"/>
                  </a:lnTo>
                  <a:cubicBezTo>
                    <a:pt x="284" y="169"/>
                    <a:pt x="293" y="178"/>
                    <a:pt x="293" y="187"/>
                  </a:cubicBezTo>
                  <a:lnTo>
                    <a:pt x="284" y="19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cs typeface="+mn-ea"/>
                <a:sym typeface="+mn-lt"/>
              </a:endParaRPr>
            </a:p>
          </p:txBody>
        </p:sp>
      </p:grpSp>
      <p:grpSp>
        <p:nvGrpSpPr>
          <p:cNvPr id="32" name="Group 47"/>
          <p:cNvGrpSpPr/>
          <p:nvPr/>
        </p:nvGrpSpPr>
        <p:grpSpPr>
          <a:xfrm>
            <a:off x="6807477" y="3045337"/>
            <a:ext cx="1092888" cy="1713903"/>
            <a:chOff x="6807477" y="2883411"/>
            <a:chExt cx="1092888" cy="1713903"/>
          </a:xfrm>
        </p:grpSpPr>
        <p:sp>
          <p:nvSpPr>
            <p:cNvPr id="33" name="Freeform 58"/>
            <p:cNvSpPr/>
            <p:nvPr/>
          </p:nvSpPr>
          <p:spPr bwMode="auto">
            <a:xfrm>
              <a:off x="6807477" y="2883411"/>
              <a:ext cx="1092888" cy="1713903"/>
            </a:xfrm>
            <a:custGeom>
              <a:avLst/>
              <a:gdLst/>
              <a:ahLst/>
              <a:cxnLst>
                <a:cxn ang="0">
                  <a:pos x="38" y="293"/>
                </a:cxn>
                <a:cxn ang="0">
                  <a:pos x="171" y="365"/>
                </a:cxn>
                <a:cxn ang="0">
                  <a:pos x="219" y="308"/>
                </a:cxn>
                <a:cxn ang="0">
                  <a:pos x="208" y="47"/>
                </a:cxn>
                <a:cxn ang="0">
                  <a:pos x="163" y="17"/>
                </a:cxn>
                <a:cxn ang="0">
                  <a:pos x="26" y="101"/>
                </a:cxn>
                <a:cxn ang="0">
                  <a:pos x="8" y="135"/>
                </a:cxn>
                <a:cxn ang="0">
                  <a:pos x="14" y="233"/>
                </a:cxn>
                <a:cxn ang="0">
                  <a:pos x="38" y="293"/>
                </a:cxn>
              </a:cxnLst>
              <a:rect l="0" t="0" r="r" b="b"/>
              <a:pathLst>
                <a:path w="246" h="385">
                  <a:moveTo>
                    <a:pt x="38" y="293"/>
                  </a:moveTo>
                  <a:cubicBezTo>
                    <a:pt x="60" y="304"/>
                    <a:pt x="171" y="365"/>
                    <a:pt x="171" y="365"/>
                  </a:cubicBezTo>
                  <a:cubicBezTo>
                    <a:pt x="171" y="365"/>
                    <a:pt x="197" y="385"/>
                    <a:pt x="219" y="308"/>
                  </a:cubicBezTo>
                  <a:cubicBezTo>
                    <a:pt x="241" y="232"/>
                    <a:pt x="246" y="140"/>
                    <a:pt x="208" y="47"/>
                  </a:cubicBezTo>
                  <a:cubicBezTo>
                    <a:pt x="203" y="35"/>
                    <a:pt x="191" y="0"/>
                    <a:pt x="163" y="17"/>
                  </a:cubicBezTo>
                  <a:cubicBezTo>
                    <a:pt x="136" y="35"/>
                    <a:pt x="26" y="101"/>
                    <a:pt x="26" y="101"/>
                  </a:cubicBezTo>
                  <a:cubicBezTo>
                    <a:pt x="26" y="101"/>
                    <a:pt x="4" y="114"/>
                    <a:pt x="8" y="135"/>
                  </a:cubicBezTo>
                  <a:cubicBezTo>
                    <a:pt x="13" y="156"/>
                    <a:pt x="21" y="200"/>
                    <a:pt x="14" y="233"/>
                  </a:cubicBezTo>
                  <a:cubicBezTo>
                    <a:pt x="8" y="263"/>
                    <a:pt x="0" y="273"/>
                    <a:pt x="38" y="293"/>
                  </a:cubicBezTo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4" name="Freeform 141"/>
            <p:cNvSpPr>
              <a:spLocks noChangeArrowheads="1"/>
            </p:cNvSpPr>
            <p:nvPr/>
          </p:nvSpPr>
          <p:spPr bwMode="auto">
            <a:xfrm>
              <a:off x="7126463" y="3502271"/>
              <a:ext cx="517182" cy="526333"/>
            </a:xfrm>
            <a:custGeom>
              <a:avLst/>
              <a:gdLst>
                <a:gd name="T0" fmla="*/ 479 w 497"/>
                <a:gd name="T1" fmla="*/ 186 h 506"/>
                <a:gd name="T2" fmla="*/ 479 w 497"/>
                <a:gd name="T3" fmla="*/ 186 h 506"/>
                <a:gd name="T4" fmla="*/ 292 w 497"/>
                <a:gd name="T5" fmla="*/ 142 h 506"/>
                <a:gd name="T6" fmla="*/ 266 w 497"/>
                <a:gd name="T7" fmla="*/ 17 h 506"/>
                <a:gd name="T8" fmla="*/ 239 w 497"/>
                <a:gd name="T9" fmla="*/ 0 h 506"/>
                <a:gd name="T10" fmla="*/ 17 w 497"/>
                <a:gd name="T11" fmla="*/ 61 h 506"/>
                <a:gd name="T12" fmla="*/ 0 w 497"/>
                <a:gd name="T13" fmla="*/ 89 h 506"/>
                <a:gd name="T14" fmla="*/ 79 w 497"/>
                <a:gd name="T15" fmla="*/ 390 h 506"/>
                <a:gd name="T16" fmla="*/ 107 w 497"/>
                <a:gd name="T17" fmla="*/ 399 h 506"/>
                <a:gd name="T18" fmla="*/ 195 w 497"/>
                <a:gd name="T19" fmla="*/ 372 h 506"/>
                <a:gd name="T20" fmla="*/ 177 w 497"/>
                <a:gd name="T21" fmla="*/ 425 h 506"/>
                <a:gd name="T22" fmla="*/ 195 w 497"/>
                <a:gd name="T23" fmla="*/ 443 h 506"/>
                <a:gd name="T24" fmla="*/ 398 w 497"/>
                <a:gd name="T25" fmla="*/ 496 h 506"/>
                <a:gd name="T26" fmla="*/ 426 w 497"/>
                <a:gd name="T27" fmla="*/ 487 h 506"/>
                <a:gd name="T28" fmla="*/ 496 w 497"/>
                <a:gd name="T29" fmla="*/ 212 h 506"/>
                <a:gd name="T30" fmla="*/ 479 w 497"/>
                <a:gd name="T31" fmla="*/ 186 h 506"/>
                <a:gd name="T32" fmla="*/ 35 w 497"/>
                <a:gd name="T33" fmla="*/ 97 h 506"/>
                <a:gd name="T34" fmla="*/ 35 w 497"/>
                <a:gd name="T35" fmla="*/ 97 h 506"/>
                <a:gd name="T36" fmla="*/ 230 w 497"/>
                <a:gd name="T37" fmla="*/ 44 h 506"/>
                <a:gd name="T38" fmla="*/ 310 w 497"/>
                <a:gd name="T39" fmla="*/ 310 h 506"/>
                <a:gd name="T40" fmla="*/ 116 w 497"/>
                <a:gd name="T41" fmla="*/ 364 h 506"/>
                <a:gd name="T42" fmla="*/ 35 w 497"/>
                <a:gd name="T43" fmla="*/ 97 h 506"/>
                <a:gd name="T44" fmla="*/ 389 w 497"/>
                <a:gd name="T45" fmla="*/ 461 h 506"/>
                <a:gd name="T46" fmla="*/ 389 w 497"/>
                <a:gd name="T47" fmla="*/ 461 h 506"/>
                <a:gd name="T48" fmla="*/ 222 w 497"/>
                <a:gd name="T49" fmla="*/ 417 h 506"/>
                <a:gd name="T50" fmla="*/ 230 w 497"/>
                <a:gd name="T51" fmla="*/ 364 h 506"/>
                <a:gd name="T52" fmla="*/ 328 w 497"/>
                <a:gd name="T53" fmla="*/ 336 h 506"/>
                <a:gd name="T54" fmla="*/ 345 w 497"/>
                <a:gd name="T55" fmla="*/ 319 h 506"/>
                <a:gd name="T56" fmla="*/ 310 w 497"/>
                <a:gd name="T57" fmla="*/ 177 h 506"/>
                <a:gd name="T58" fmla="*/ 451 w 497"/>
                <a:gd name="T59" fmla="*/ 212 h 506"/>
                <a:gd name="T60" fmla="*/ 389 w 497"/>
                <a:gd name="T61" fmla="*/ 461 h 5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97" h="506">
                  <a:moveTo>
                    <a:pt x="479" y="186"/>
                  </a:moveTo>
                  <a:lnTo>
                    <a:pt x="479" y="186"/>
                  </a:lnTo>
                  <a:cubicBezTo>
                    <a:pt x="292" y="142"/>
                    <a:pt x="292" y="142"/>
                    <a:pt x="292" y="142"/>
                  </a:cubicBezTo>
                  <a:cubicBezTo>
                    <a:pt x="266" y="17"/>
                    <a:pt x="266" y="17"/>
                    <a:pt x="266" y="17"/>
                  </a:cubicBezTo>
                  <a:cubicBezTo>
                    <a:pt x="257" y="8"/>
                    <a:pt x="248" y="0"/>
                    <a:pt x="239" y="0"/>
                  </a:cubicBezTo>
                  <a:cubicBezTo>
                    <a:pt x="17" y="61"/>
                    <a:pt x="17" y="61"/>
                    <a:pt x="17" y="61"/>
                  </a:cubicBezTo>
                  <a:cubicBezTo>
                    <a:pt x="0" y="71"/>
                    <a:pt x="0" y="80"/>
                    <a:pt x="0" y="89"/>
                  </a:cubicBezTo>
                  <a:cubicBezTo>
                    <a:pt x="79" y="390"/>
                    <a:pt x="79" y="390"/>
                    <a:pt x="79" y="390"/>
                  </a:cubicBezTo>
                  <a:cubicBezTo>
                    <a:pt x="79" y="399"/>
                    <a:pt x="97" y="399"/>
                    <a:pt x="107" y="399"/>
                  </a:cubicBezTo>
                  <a:cubicBezTo>
                    <a:pt x="195" y="372"/>
                    <a:pt x="195" y="372"/>
                    <a:pt x="195" y="372"/>
                  </a:cubicBezTo>
                  <a:cubicBezTo>
                    <a:pt x="177" y="425"/>
                    <a:pt x="177" y="425"/>
                    <a:pt x="177" y="425"/>
                  </a:cubicBezTo>
                  <a:cubicBezTo>
                    <a:pt x="177" y="434"/>
                    <a:pt x="186" y="443"/>
                    <a:pt x="195" y="443"/>
                  </a:cubicBezTo>
                  <a:cubicBezTo>
                    <a:pt x="398" y="496"/>
                    <a:pt x="398" y="496"/>
                    <a:pt x="398" y="496"/>
                  </a:cubicBezTo>
                  <a:cubicBezTo>
                    <a:pt x="407" y="505"/>
                    <a:pt x="416" y="496"/>
                    <a:pt x="426" y="487"/>
                  </a:cubicBezTo>
                  <a:cubicBezTo>
                    <a:pt x="496" y="212"/>
                    <a:pt x="496" y="212"/>
                    <a:pt x="496" y="212"/>
                  </a:cubicBezTo>
                  <a:cubicBezTo>
                    <a:pt x="496" y="204"/>
                    <a:pt x="488" y="186"/>
                    <a:pt x="479" y="186"/>
                  </a:cubicBezTo>
                  <a:close/>
                  <a:moveTo>
                    <a:pt x="35" y="97"/>
                  </a:moveTo>
                  <a:lnTo>
                    <a:pt x="35" y="97"/>
                  </a:lnTo>
                  <a:cubicBezTo>
                    <a:pt x="230" y="44"/>
                    <a:pt x="230" y="44"/>
                    <a:pt x="230" y="44"/>
                  </a:cubicBezTo>
                  <a:cubicBezTo>
                    <a:pt x="310" y="310"/>
                    <a:pt x="310" y="310"/>
                    <a:pt x="310" y="310"/>
                  </a:cubicBezTo>
                  <a:cubicBezTo>
                    <a:pt x="116" y="364"/>
                    <a:pt x="116" y="364"/>
                    <a:pt x="116" y="364"/>
                  </a:cubicBezTo>
                  <a:lnTo>
                    <a:pt x="35" y="97"/>
                  </a:lnTo>
                  <a:close/>
                  <a:moveTo>
                    <a:pt x="389" y="461"/>
                  </a:moveTo>
                  <a:lnTo>
                    <a:pt x="389" y="461"/>
                  </a:lnTo>
                  <a:cubicBezTo>
                    <a:pt x="222" y="417"/>
                    <a:pt x="222" y="417"/>
                    <a:pt x="222" y="417"/>
                  </a:cubicBezTo>
                  <a:cubicBezTo>
                    <a:pt x="230" y="364"/>
                    <a:pt x="230" y="364"/>
                    <a:pt x="230" y="364"/>
                  </a:cubicBezTo>
                  <a:cubicBezTo>
                    <a:pt x="328" y="336"/>
                    <a:pt x="328" y="336"/>
                    <a:pt x="328" y="336"/>
                  </a:cubicBezTo>
                  <a:cubicBezTo>
                    <a:pt x="336" y="336"/>
                    <a:pt x="345" y="327"/>
                    <a:pt x="345" y="319"/>
                  </a:cubicBezTo>
                  <a:cubicBezTo>
                    <a:pt x="310" y="177"/>
                    <a:pt x="310" y="177"/>
                    <a:pt x="310" y="177"/>
                  </a:cubicBezTo>
                  <a:cubicBezTo>
                    <a:pt x="451" y="212"/>
                    <a:pt x="451" y="212"/>
                    <a:pt x="451" y="212"/>
                  </a:cubicBezTo>
                  <a:lnTo>
                    <a:pt x="389" y="46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cs typeface="+mn-ea"/>
                <a:sym typeface="+mn-lt"/>
              </a:endParaRPr>
            </a:p>
          </p:txBody>
        </p:sp>
      </p:grpSp>
      <p:grpSp>
        <p:nvGrpSpPr>
          <p:cNvPr id="35" name="Group 50"/>
          <p:cNvGrpSpPr/>
          <p:nvPr/>
        </p:nvGrpSpPr>
        <p:grpSpPr>
          <a:xfrm>
            <a:off x="6144899" y="4375383"/>
            <a:ext cx="1476743" cy="1354496"/>
            <a:chOff x="6144898" y="4213457"/>
            <a:chExt cx="1476743" cy="1354496"/>
          </a:xfrm>
        </p:grpSpPr>
        <p:sp>
          <p:nvSpPr>
            <p:cNvPr id="36" name="Freeform 60"/>
            <p:cNvSpPr/>
            <p:nvPr/>
          </p:nvSpPr>
          <p:spPr bwMode="auto">
            <a:xfrm>
              <a:off x="6144898" y="4213457"/>
              <a:ext cx="1476743" cy="1354496"/>
            </a:xfrm>
            <a:custGeom>
              <a:avLst/>
              <a:gdLst/>
              <a:ahLst/>
              <a:cxnLst>
                <a:cxn ang="0">
                  <a:pos x="2" y="120"/>
                </a:cxn>
                <a:cxn ang="0">
                  <a:pos x="7" y="272"/>
                </a:cxn>
                <a:cxn ang="0">
                  <a:pos x="81" y="284"/>
                </a:cxn>
                <a:cxn ang="0">
                  <a:pos x="300" y="141"/>
                </a:cxn>
                <a:cxn ang="0">
                  <a:pos x="303" y="88"/>
                </a:cxn>
                <a:cxn ang="0">
                  <a:pos x="160" y="12"/>
                </a:cxn>
                <a:cxn ang="0">
                  <a:pos x="123" y="14"/>
                </a:cxn>
                <a:cxn ang="0">
                  <a:pos x="41" y="69"/>
                </a:cxn>
                <a:cxn ang="0">
                  <a:pos x="2" y="120"/>
                </a:cxn>
              </a:cxnLst>
              <a:rect l="0" t="0" r="r" b="b"/>
              <a:pathLst>
                <a:path w="332" h="304">
                  <a:moveTo>
                    <a:pt x="2" y="120"/>
                  </a:moveTo>
                  <a:cubicBezTo>
                    <a:pt x="3" y="145"/>
                    <a:pt x="7" y="272"/>
                    <a:pt x="7" y="272"/>
                  </a:cubicBezTo>
                  <a:cubicBezTo>
                    <a:pt x="7" y="272"/>
                    <a:pt x="4" y="304"/>
                    <a:pt x="81" y="284"/>
                  </a:cubicBezTo>
                  <a:cubicBezTo>
                    <a:pt x="158" y="264"/>
                    <a:pt x="240" y="222"/>
                    <a:pt x="300" y="141"/>
                  </a:cubicBezTo>
                  <a:cubicBezTo>
                    <a:pt x="308" y="131"/>
                    <a:pt x="332" y="102"/>
                    <a:pt x="303" y="88"/>
                  </a:cubicBezTo>
                  <a:cubicBezTo>
                    <a:pt x="274" y="73"/>
                    <a:pt x="160" y="12"/>
                    <a:pt x="160" y="12"/>
                  </a:cubicBezTo>
                  <a:cubicBezTo>
                    <a:pt x="160" y="12"/>
                    <a:pt x="139" y="0"/>
                    <a:pt x="123" y="14"/>
                  </a:cubicBezTo>
                  <a:cubicBezTo>
                    <a:pt x="107" y="29"/>
                    <a:pt x="73" y="58"/>
                    <a:pt x="41" y="69"/>
                  </a:cubicBezTo>
                  <a:cubicBezTo>
                    <a:pt x="12" y="80"/>
                    <a:pt x="0" y="78"/>
                    <a:pt x="2" y="120"/>
                  </a:cubicBezTo>
                </a:path>
              </a:pathLst>
            </a:custGeom>
            <a:solidFill>
              <a:schemeClr val="accent5"/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37" name="Freeform 123"/>
            <p:cNvSpPr>
              <a:spLocks noChangeArrowheads="1"/>
            </p:cNvSpPr>
            <p:nvPr/>
          </p:nvSpPr>
          <p:spPr bwMode="auto">
            <a:xfrm>
              <a:off x="6531183" y="4687484"/>
              <a:ext cx="401270" cy="409061"/>
            </a:xfrm>
            <a:custGeom>
              <a:avLst/>
              <a:gdLst>
                <a:gd name="T0" fmla="*/ 275 w 452"/>
                <a:gd name="T1" fmla="*/ 301 h 462"/>
                <a:gd name="T2" fmla="*/ 275 w 452"/>
                <a:gd name="T3" fmla="*/ 301 h 462"/>
                <a:gd name="T4" fmla="*/ 434 w 452"/>
                <a:gd name="T5" fmla="*/ 26 h 462"/>
                <a:gd name="T6" fmla="*/ 434 w 452"/>
                <a:gd name="T7" fmla="*/ 18 h 462"/>
                <a:gd name="T8" fmla="*/ 425 w 452"/>
                <a:gd name="T9" fmla="*/ 18 h 462"/>
                <a:gd name="T10" fmla="*/ 159 w 452"/>
                <a:gd name="T11" fmla="*/ 178 h 462"/>
                <a:gd name="T12" fmla="*/ 9 w 452"/>
                <a:gd name="T13" fmla="*/ 301 h 462"/>
                <a:gd name="T14" fmla="*/ 35 w 452"/>
                <a:gd name="T15" fmla="*/ 328 h 462"/>
                <a:gd name="T16" fmla="*/ 88 w 452"/>
                <a:gd name="T17" fmla="*/ 310 h 462"/>
                <a:gd name="T18" fmla="*/ 151 w 452"/>
                <a:gd name="T19" fmla="*/ 372 h 462"/>
                <a:gd name="T20" fmla="*/ 133 w 452"/>
                <a:gd name="T21" fmla="*/ 425 h 462"/>
                <a:gd name="T22" fmla="*/ 151 w 452"/>
                <a:gd name="T23" fmla="*/ 452 h 462"/>
                <a:gd name="T24" fmla="*/ 275 w 452"/>
                <a:gd name="T25" fmla="*/ 301 h 462"/>
                <a:gd name="T26" fmla="*/ 301 w 452"/>
                <a:gd name="T27" fmla="*/ 150 h 462"/>
                <a:gd name="T28" fmla="*/ 301 w 452"/>
                <a:gd name="T29" fmla="*/ 150 h 462"/>
                <a:gd name="T30" fmla="*/ 301 w 452"/>
                <a:gd name="T31" fmla="*/ 97 h 462"/>
                <a:gd name="T32" fmla="*/ 354 w 452"/>
                <a:gd name="T33" fmla="*/ 97 h 462"/>
                <a:gd name="T34" fmla="*/ 354 w 452"/>
                <a:gd name="T35" fmla="*/ 150 h 462"/>
                <a:gd name="T36" fmla="*/ 301 w 452"/>
                <a:gd name="T37" fmla="*/ 150 h 4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2" h="462">
                  <a:moveTo>
                    <a:pt x="275" y="301"/>
                  </a:moveTo>
                  <a:lnTo>
                    <a:pt x="275" y="301"/>
                  </a:lnTo>
                  <a:cubicBezTo>
                    <a:pt x="275" y="301"/>
                    <a:pt x="451" y="169"/>
                    <a:pt x="434" y="26"/>
                  </a:cubicBezTo>
                  <a:lnTo>
                    <a:pt x="434" y="18"/>
                  </a:lnTo>
                  <a:cubicBezTo>
                    <a:pt x="425" y="18"/>
                    <a:pt x="425" y="18"/>
                    <a:pt x="425" y="18"/>
                  </a:cubicBezTo>
                  <a:cubicBezTo>
                    <a:pt x="284" y="0"/>
                    <a:pt x="159" y="178"/>
                    <a:pt x="159" y="178"/>
                  </a:cubicBezTo>
                  <a:cubicBezTo>
                    <a:pt x="53" y="159"/>
                    <a:pt x="62" y="186"/>
                    <a:pt x="9" y="301"/>
                  </a:cubicBezTo>
                  <a:cubicBezTo>
                    <a:pt x="0" y="328"/>
                    <a:pt x="18" y="328"/>
                    <a:pt x="35" y="328"/>
                  </a:cubicBezTo>
                  <a:cubicBezTo>
                    <a:pt x="53" y="319"/>
                    <a:pt x="88" y="310"/>
                    <a:pt x="88" y="310"/>
                  </a:cubicBezTo>
                  <a:cubicBezTo>
                    <a:pt x="151" y="372"/>
                    <a:pt x="151" y="372"/>
                    <a:pt x="151" y="372"/>
                  </a:cubicBezTo>
                  <a:cubicBezTo>
                    <a:pt x="151" y="372"/>
                    <a:pt x="141" y="407"/>
                    <a:pt x="133" y="425"/>
                  </a:cubicBezTo>
                  <a:cubicBezTo>
                    <a:pt x="124" y="443"/>
                    <a:pt x="133" y="461"/>
                    <a:pt x="151" y="452"/>
                  </a:cubicBezTo>
                  <a:cubicBezTo>
                    <a:pt x="266" y="398"/>
                    <a:pt x="292" y="407"/>
                    <a:pt x="275" y="301"/>
                  </a:cubicBezTo>
                  <a:close/>
                  <a:moveTo>
                    <a:pt x="301" y="150"/>
                  </a:moveTo>
                  <a:lnTo>
                    <a:pt x="301" y="150"/>
                  </a:lnTo>
                  <a:cubicBezTo>
                    <a:pt x="284" y="133"/>
                    <a:pt x="284" y="115"/>
                    <a:pt x="301" y="97"/>
                  </a:cubicBezTo>
                  <a:cubicBezTo>
                    <a:pt x="319" y="80"/>
                    <a:pt x="345" y="80"/>
                    <a:pt x="354" y="97"/>
                  </a:cubicBezTo>
                  <a:cubicBezTo>
                    <a:pt x="372" y="115"/>
                    <a:pt x="372" y="133"/>
                    <a:pt x="354" y="150"/>
                  </a:cubicBezTo>
                  <a:cubicBezTo>
                    <a:pt x="345" y="169"/>
                    <a:pt x="319" y="169"/>
                    <a:pt x="301" y="15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cs typeface="+mn-ea"/>
                <a:sym typeface="+mn-lt"/>
              </a:endParaRPr>
            </a:p>
          </p:txBody>
        </p:sp>
      </p:grpSp>
      <p:grpSp>
        <p:nvGrpSpPr>
          <p:cNvPr id="38" name="Group 53"/>
          <p:cNvGrpSpPr/>
          <p:nvPr/>
        </p:nvGrpSpPr>
        <p:grpSpPr>
          <a:xfrm>
            <a:off x="5421196" y="3240931"/>
            <a:ext cx="1342272" cy="1339827"/>
            <a:chOff x="5421196" y="3079005"/>
            <a:chExt cx="1342272" cy="1339827"/>
          </a:xfrm>
        </p:grpSpPr>
        <p:sp>
          <p:nvSpPr>
            <p:cNvPr id="39" name="Oval 63"/>
            <p:cNvSpPr>
              <a:spLocks noChangeArrowheads="1"/>
            </p:cNvSpPr>
            <p:nvPr/>
          </p:nvSpPr>
          <p:spPr bwMode="auto">
            <a:xfrm>
              <a:off x="5421196" y="3079005"/>
              <a:ext cx="1342272" cy="133982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40" name="Freeform 65"/>
            <p:cNvSpPr>
              <a:spLocks noChangeArrowheads="1"/>
            </p:cNvSpPr>
            <p:nvPr/>
          </p:nvSpPr>
          <p:spPr bwMode="auto">
            <a:xfrm>
              <a:off x="5860487" y="3528208"/>
              <a:ext cx="463689" cy="463689"/>
            </a:xfrm>
            <a:custGeom>
              <a:avLst/>
              <a:gdLst>
                <a:gd name="T0" fmla="*/ 381 w 417"/>
                <a:gd name="T1" fmla="*/ 203 h 417"/>
                <a:gd name="T2" fmla="*/ 381 w 417"/>
                <a:gd name="T3" fmla="*/ 203 h 417"/>
                <a:gd name="T4" fmla="*/ 416 w 417"/>
                <a:gd name="T5" fmla="*/ 141 h 417"/>
                <a:gd name="T6" fmla="*/ 408 w 417"/>
                <a:gd name="T7" fmla="*/ 106 h 417"/>
                <a:gd name="T8" fmla="*/ 337 w 417"/>
                <a:gd name="T9" fmla="*/ 79 h 417"/>
                <a:gd name="T10" fmla="*/ 319 w 417"/>
                <a:gd name="T11" fmla="*/ 17 h 417"/>
                <a:gd name="T12" fmla="*/ 275 w 417"/>
                <a:gd name="T13" fmla="*/ 0 h 417"/>
                <a:gd name="T14" fmla="*/ 213 w 417"/>
                <a:gd name="T15" fmla="*/ 35 h 417"/>
                <a:gd name="T16" fmla="*/ 151 w 417"/>
                <a:gd name="T17" fmla="*/ 0 h 417"/>
                <a:gd name="T18" fmla="*/ 107 w 417"/>
                <a:gd name="T19" fmla="*/ 17 h 417"/>
                <a:gd name="T20" fmla="*/ 89 w 417"/>
                <a:gd name="T21" fmla="*/ 79 h 417"/>
                <a:gd name="T22" fmla="*/ 18 w 417"/>
                <a:gd name="T23" fmla="*/ 106 h 417"/>
                <a:gd name="T24" fmla="*/ 0 w 417"/>
                <a:gd name="T25" fmla="*/ 141 h 417"/>
                <a:gd name="T26" fmla="*/ 44 w 417"/>
                <a:gd name="T27" fmla="*/ 203 h 417"/>
                <a:gd name="T28" fmla="*/ 0 w 417"/>
                <a:gd name="T29" fmla="*/ 275 h 417"/>
                <a:gd name="T30" fmla="*/ 18 w 417"/>
                <a:gd name="T31" fmla="*/ 310 h 417"/>
                <a:gd name="T32" fmla="*/ 89 w 417"/>
                <a:gd name="T33" fmla="*/ 328 h 417"/>
                <a:gd name="T34" fmla="*/ 107 w 417"/>
                <a:gd name="T35" fmla="*/ 398 h 417"/>
                <a:gd name="T36" fmla="*/ 151 w 417"/>
                <a:gd name="T37" fmla="*/ 416 h 417"/>
                <a:gd name="T38" fmla="*/ 213 w 417"/>
                <a:gd name="T39" fmla="*/ 372 h 417"/>
                <a:gd name="T40" fmla="*/ 275 w 417"/>
                <a:gd name="T41" fmla="*/ 416 h 417"/>
                <a:gd name="T42" fmla="*/ 319 w 417"/>
                <a:gd name="T43" fmla="*/ 398 h 417"/>
                <a:gd name="T44" fmla="*/ 337 w 417"/>
                <a:gd name="T45" fmla="*/ 328 h 417"/>
                <a:gd name="T46" fmla="*/ 408 w 417"/>
                <a:gd name="T47" fmla="*/ 310 h 417"/>
                <a:gd name="T48" fmla="*/ 416 w 417"/>
                <a:gd name="T49" fmla="*/ 265 h 417"/>
                <a:gd name="T50" fmla="*/ 381 w 417"/>
                <a:gd name="T51" fmla="*/ 203 h 417"/>
                <a:gd name="T52" fmla="*/ 213 w 417"/>
                <a:gd name="T53" fmla="*/ 292 h 417"/>
                <a:gd name="T54" fmla="*/ 213 w 417"/>
                <a:gd name="T55" fmla="*/ 292 h 417"/>
                <a:gd name="T56" fmla="*/ 125 w 417"/>
                <a:gd name="T57" fmla="*/ 203 h 417"/>
                <a:gd name="T58" fmla="*/ 213 w 417"/>
                <a:gd name="T59" fmla="*/ 115 h 417"/>
                <a:gd name="T60" fmla="*/ 301 w 417"/>
                <a:gd name="T61" fmla="*/ 203 h 417"/>
                <a:gd name="T62" fmla="*/ 213 w 417"/>
                <a:gd name="T63" fmla="*/ 292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17" h="417">
                  <a:moveTo>
                    <a:pt x="381" y="203"/>
                  </a:moveTo>
                  <a:lnTo>
                    <a:pt x="381" y="203"/>
                  </a:lnTo>
                  <a:cubicBezTo>
                    <a:pt x="381" y="177"/>
                    <a:pt x="399" y="159"/>
                    <a:pt x="416" y="141"/>
                  </a:cubicBezTo>
                  <a:cubicBezTo>
                    <a:pt x="416" y="132"/>
                    <a:pt x="408" y="115"/>
                    <a:pt x="408" y="106"/>
                  </a:cubicBezTo>
                  <a:cubicBezTo>
                    <a:pt x="372" y="115"/>
                    <a:pt x="354" y="97"/>
                    <a:pt x="337" y="79"/>
                  </a:cubicBezTo>
                  <a:cubicBezTo>
                    <a:pt x="319" y="62"/>
                    <a:pt x="310" y="44"/>
                    <a:pt x="319" y="17"/>
                  </a:cubicBezTo>
                  <a:cubicBezTo>
                    <a:pt x="310" y="9"/>
                    <a:pt x="293" y="0"/>
                    <a:pt x="275" y="0"/>
                  </a:cubicBezTo>
                  <a:cubicBezTo>
                    <a:pt x="266" y="17"/>
                    <a:pt x="240" y="35"/>
                    <a:pt x="213" y="35"/>
                  </a:cubicBezTo>
                  <a:cubicBezTo>
                    <a:pt x="187" y="35"/>
                    <a:pt x="160" y="17"/>
                    <a:pt x="151" y="0"/>
                  </a:cubicBezTo>
                  <a:cubicBezTo>
                    <a:pt x="133" y="0"/>
                    <a:pt x="116" y="9"/>
                    <a:pt x="107" y="17"/>
                  </a:cubicBezTo>
                  <a:cubicBezTo>
                    <a:pt x="116" y="44"/>
                    <a:pt x="107" y="62"/>
                    <a:pt x="89" y="79"/>
                  </a:cubicBezTo>
                  <a:cubicBezTo>
                    <a:pt x="72" y="97"/>
                    <a:pt x="44" y="115"/>
                    <a:pt x="18" y="106"/>
                  </a:cubicBezTo>
                  <a:cubicBezTo>
                    <a:pt x="18" y="115"/>
                    <a:pt x="9" y="132"/>
                    <a:pt x="0" y="141"/>
                  </a:cubicBezTo>
                  <a:cubicBezTo>
                    <a:pt x="27" y="159"/>
                    <a:pt x="44" y="177"/>
                    <a:pt x="44" y="203"/>
                  </a:cubicBezTo>
                  <a:cubicBezTo>
                    <a:pt x="44" y="230"/>
                    <a:pt x="27" y="256"/>
                    <a:pt x="0" y="275"/>
                  </a:cubicBezTo>
                  <a:cubicBezTo>
                    <a:pt x="9" y="283"/>
                    <a:pt x="18" y="301"/>
                    <a:pt x="18" y="310"/>
                  </a:cubicBezTo>
                  <a:cubicBezTo>
                    <a:pt x="44" y="310"/>
                    <a:pt x="72" y="310"/>
                    <a:pt x="89" y="328"/>
                  </a:cubicBezTo>
                  <a:cubicBezTo>
                    <a:pt x="107" y="345"/>
                    <a:pt x="116" y="372"/>
                    <a:pt x="107" y="398"/>
                  </a:cubicBezTo>
                  <a:cubicBezTo>
                    <a:pt x="116" y="407"/>
                    <a:pt x="133" y="407"/>
                    <a:pt x="151" y="416"/>
                  </a:cubicBezTo>
                  <a:cubicBezTo>
                    <a:pt x="160" y="389"/>
                    <a:pt x="187" y="372"/>
                    <a:pt x="213" y="372"/>
                  </a:cubicBezTo>
                  <a:cubicBezTo>
                    <a:pt x="240" y="372"/>
                    <a:pt x="266" y="389"/>
                    <a:pt x="275" y="416"/>
                  </a:cubicBezTo>
                  <a:cubicBezTo>
                    <a:pt x="293" y="407"/>
                    <a:pt x="310" y="407"/>
                    <a:pt x="319" y="398"/>
                  </a:cubicBezTo>
                  <a:cubicBezTo>
                    <a:pt x="310" y="372"/>
                    <a:pt x="319" y="345"/>
                    <a:pt x="337" y="328"/>
                  </a:cubicBezTo>
                  <a:cubicBezTo>
                    <a:pt x="354" y="310"/>
                    <a:pt x="372" y="301"/>
                    <a:pt x="408" y="310"/>
                  </a:cubicBezTo>
                  <a:cubicBezTo>
                    <a:pt x="408" y="292"/>
                    <a:pt x="416" y="283"/>
                    <a:pt x="416" y="265"/>
                  </a:cubicBezTo>
                  <a:cubicBezTo>
                    <a:pt x="399" y="256"/>
                    <a:pt x="381" y="230"/>
                    <a:pt x="381" y="203"/>
                  </a:cubicBezTo>
                  <a:close/>
                  <a:moveTo>
                    <a:pt x="213" y="292"/>
                  </a:moveTo>
                  <a:lnTo>
                    <a:pt x="213" y="292"/>
                  </a:lnTo>
                  <a:cubicBezTo>
                    <a:pt x="160" y="292"/>
                    <a:pt x="125" y="256"/>
                    <a:pt x="125" y="203"/>
                  </a:cubicBezTo>
                  <a:cubicBezTo>
                    <a:pt x="125" y="159"/>
                    <a:pt x="160" y="115"/>
                    <a:pt x="213" y="115"/>
                  </a:cubicBezTo>
                  <a:cubicBezTo>
                    <a:pt x="266" y="115"/>
                    <a:pt x="301" y="159"/>
                    <a:pt x="301" y="203"/>
                  </a:cubicBezTo>
                  <a:cubicBezTo>
                    <a:pt x="301" y="256"/>
                    <a:pt x="266" y="292"/>
                    <a:pt x="213" y="292"/>
                  </a:cubicBez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bevel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900">
                <a:cs typeface="+mn-ea"/>
                <a:sym typeface="+mn-lt"/>
              </a:endParaRPr>
            </a:p>
          </p:txBody>
        </p:sp>
      </p:grpSp>
      <p:sp>
        <p:nvSpPr>
          <p:cNvPr id="41" name="原创设计师QQ：598969553           _26"/>
          <p:cNvSpPr/>
          <p:nvPr/>
        </p:nvSpPr>
        <p:spPr>
          <a:xfrm>
            <a:off x="914370" y="3529697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原创设计师QQ：598969553           _26"/>
          <p:cNvSpPr/>
          <p:nvPr/>
        </p:nvSpPr>
        <p:spPr>
          <a:xfrm>
            <a:off x="914370" y="1732668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3" name="原创设计师QQ：598969553           _26"/>
          <p:cNvSpPr/>
          <p:nvPr/>
        </p:nvSpPr>
        <p:spPr>
          <a:xfrm>
            <a:off x="914370" y="5303637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 algn="r"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4" name="原创设计师QQ：598969553           _26"/>
          <p:cNvSpPr/>
          <p:nvPr/>
        </p:nvSpPr>
        <p:spPr>
          <a:xfrm>
            <a:off x="8588515" y="3529697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5" name="原创设计师QQ：598969553           _26"/>
          <p:cNvSpPr/>
          <p:nvPr/>
        </p:nvSpPr>
        <p:spPr>
          <a:xfrm>
            <a:off x="8588515" y="1732668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6" name="原创设计师QQ：598969553           _26"/>
          <p:cNvSpPr/>
          <p:nvPr/>
        </p:nvSpPr>
        <p:spPr>
          <a:xfrm>
            <a:off x="8588515" y="5303637"/>
            <a:ext cx="2556151" cy="9725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Click here to add text</a:t>
            </a:r>
            <a:endParaRPr lang="en-US" altLang="zh-CN" sz="11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  <a:p>
            <a:pPr>
              <a:lnSpc>
                <a:spcPct val="130000"/>
              </a:lnSpc>
            </a:pPr>
            <a:r>
              <a:rPr lang="zh-CN" alt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After your content is played here, or by copying your text, choose paste in this box and choose to keep only the text</a:t>
            </a:r>
            <a:endParaRPr lang="en-US" altLang="zh-CN" sz="1100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CB8579E2-6C04-46E6-A182-CDEDD6D44728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48" name="圆角矩形 6">
              <a:extLst>
                <a:ext uri="{FF2B5EF4-FFF2-40B4-BE49-F238E27FC236}">
                  <a16:creationId xmlns:a16="http://schemas.microsoft.com/office/drawing/2014/main" id="{2B2C2FE0-F1A8-43C8-AFDF-8C8AEBCA98DF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9" name="圆角矩形 9">
              <a:extLst>
                <a:ext uri="{FF2B5EF4-FFF2-40B4-BE49-F238E27FC236}">
                  <a16:creationId xmlns:a16="http://schemas.microsoft.com/office/drawing/2014/main" id="{874BF1EA-DB72-4F90-A487-19C581FCA772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0" name="文本框 49">
            <a:extLst>
              <a:ext uri="{FF2B5EF4-FFF2-40B4-BE49-F238E27FC236}">
                <a16:creationId xmlns:a16="http://schemas.microsoft.com/office/drawing/2014/main" id="{C3921950-ADC8-4B4E-87FF-9CBF2BF23D49}"/>
              </a:ext>
            </a:extLst>
          </p:cNvPr>
          <p:cNvSpPr txBox="1"/>
          <p:nvPr/>
        </p:nvSpPr>
        <p:spPr>
          <a:xfrm>
            <a:off x="4810125" y="160020"/>
            <a:ext cx="3949562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3525470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7350867" y="1831008"/>
            <a:ext cx="2955012" cy="893253"/>
            <a:chOff x="1603804" y="2220559"/>
            <a:chExt cx="2955174" cy="893302"/>
          </a:xfrm>
        </p:grpSpPr>
        <p:sp>
          <p:nvSpPr>
            <p:cNvPr id="37" name="Text Placeholder 2"/>
            <p:cNvSpPr txBox="1"/>
            <p:nvPr/>
          </p:nvSpPr>
          <p:spPr>
            <a:xfrm>
              <a:off x="1603804" y="2220559"/>
              <a:ext cx="2013460" cy="261780"/>
            </a:xfrm>
            <a:prstGeom prst="rect">
              <a:avLst/>
            </a:prstGeom>
            <a:noFill/>
          </p:spPr>
          <p:txBody>
            <a:bodyPr vert="horz" lIns="91433" tIns="45716" rIns="91433" bIns="45716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GB" sz="16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Price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679271" y="2559832"/>
              <a:ext cx="2879707" cy="5540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Porem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ipsum dolor </a:t>
              </a: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edit content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, cot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adipicing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elit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Sed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imperun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velit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laureet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facilisisan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raesent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dala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encari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rinaddnita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7350867" y="4600434"/>
            <a:ext cx="2955012" cy="893253"/>
            <a:chOff x="1603804" y="2220559"/>
            <a:chExt cx="2955174" cy="893302"/>
          </a:xfrm>
        </p:grpSpPr>
        <p:sp>
          <p:nvSpPr>
            <p:cNvPr id="40" name="Text Placeholder 2"/>
            <p:cNvSpPr txBox="1"/>
            <p:nvPr/>
          </p:nvSpPr>
          <p:spPr>
            <a:xfrm>
              <a:off x="1603804" y="2220559"/>
              <a:ext cx="2013460" cy="261780"/>
            </a:xfrm>
            <a:prstGeom prst="rect">
              <a:avLst/>
            </a:prstGeom>
            <a:noFill/>
          </p:spPr>
          <p:txBody>
            <a:bodyPr vert="horz" lIns="91433" tIns="45716" rIns="91433" bIns="45716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en-GB" sz="16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Place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679271" y="2559832"/>
              <a:ext cx="2879707" cy="5540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Porem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ipsum dolor </a:t>
              </a: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edit content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, cot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adipicing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elit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Sed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imperun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velit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laureet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facilisisan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raesent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dala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encari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rinaddnita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896267" y="1831008"/>
            <a:ext cx="2959803" cy="893253"/>
            <a:chOff x="1679271" y="2220559"/>
            <a:chExt cx="2959965" cy="893302"/>
          </a:xfrm>
        </p:grpSpPr>
        <p:sp>
          <p:nvSpPr>
            <p:cNvPr id="43" name="Text Placeholder 2"/>
            <p:cNvSpPr txBox="1"/>
            <p:nvPr/>
          </p:nvSpPr>
          <p:spPr>
            <a:xfrm>
              <a:off x="2625776" y="2220559"/>
              <a:ext cx="2013460" cy="261780"/>
            </a:xfrm>
            <a:prstGeom prst="rect">
              <a:avLst/>
            </a:prstGeom>
            <a:noFill/>
          </p:spPr>
          <p:txBody>
            <a:bodyPr vert="horz" lIns="91433" tIns="45716" rIns="91433" bIns="45716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GB" sz="16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Product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1679271" y="2559832"/>
              <a:ext cx="2879707" cy="5540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Porem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ipsum dolor </a:t>
              </a: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edit content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, cot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adipicing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elit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Sed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imperun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velit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laureet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facilisisan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raesent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dala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encari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rinaddnita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896267" y="4596564"/>
            <a:ext cx="2959803" cy="893253"/>
            <a:chOff x="1679271" y="2220559"/>
            <a:chExt cx="2959965" cy="893302"/>
          </a:xfrm>
        </p:grpSpPr>
        <p:sp>
          <p:nvSpPr>
            <p:cNvPr id="46" name="Text Placeholder 2"/>
            <p:cNvSpPr txBox="1"/>
            <p:nvPr/>
          </p:nvSpPr>
          <p:spPr>
            <a:xfrm>
              <a:off x="2625776" y="2220559"/>
              <a:ext cx="2013460" cy="261780"/>
            </a:xfrm>
            <a:prstGeom prst="rect">
              <a:avLst/>
            </a:prstGeom>
            <a:noFill/>
          </p:spPr>
          <p:txBody>
            <a:bodyPr vert="horz" lIns="91433" tIns="45716" rIns="91433" bIns="45716" rtlCol="0" anchor="ctr">
              <a:noAutofit/>
            </a:bodyPr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/>
              <a:r>
                <a:rPr lang="en-GB" sz="16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Promotion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1679271" y="2559832"/>
              <a:ext cx="2879707" cy="55402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r"/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Porem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ipsum dolor </a:t>
              </a:r>
              <a:r>
                <a:rPr lang="zh-CN" alt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Click here to edit content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, cot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adipicing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elit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.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Sed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imperun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velit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laureet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facilisisan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raesent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dala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encari</a:t>
              </a:r>
              <a:r>
                <a:rPr lang="en-US" sz="1200" dirty="0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sz="1200" dirty="0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rinaddnita</a:t>
              </a:r>
              <a:endParaRPr 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165707" y="1876369"/>
            <a:ext cx="3825059" cy="3825059"/>
            <a:chOff x="4165601" y="1876283"/>
            <a:chExt cx="3825268" cy="3825269"/>
          </a:xfrm>
        </p:grpSpPr>
        <p:grpSp>
          <p:nvGrpSpPr>
            <p:cNvPr id="35" name="Group 34"/>
            <p:cNvGrpSpPr/>
            <p:nvPr/>
          </p:nvGrpSpPr>
          <p:grpSpPr>
            <a:xfrm>
              <a:off x="4165601" y="1876283"/>
              <a:ext cx="3825268" cy="3825269"/>
              <a:chOff x="4165601" y="1768707"/>
              <a:chExt cx="3970866" cy="3970867"/>
            </a:xfrm>
          </p:grpSpPr>
          <p:sp>
            <p:nvSpPr>
              <p:cNvPr id="3" name="Freeform 5"/>
              <p:cNvSpPr/>
              <p:nvPr/>
            </p:nvSpPr>
            <p:spPr bwMode="auto">
              <a:xfrm>
                <a:off x="4165601" y="3407007"/>
                <a:ext cx="2324100" cy="2332567"/>
              </a:xfrm>
              <a:custGeom>
                <a:avLst/>
                <a:gdLst>
                  <a:gd name="T0" fmla="*/ 0 w 285"/>
                  <a:gd name="T1" fmla="*/ 83 h 286"/>
                  <a:gd name="T2" fmla="*/ 0 w 285"/>
                  <a:gd name="T3" fmla="*/ 0 h 286"/>
                  <a:gd name="T4" fmla="*/ 285 w 285"/>
                  <a:gd name="T5" fmla="*/ 286 h 286"/>
                  <a:gd name="T6" fmla="*/ 202 w 285"/>
                  <a:gd name="T7" fmla="*/ 286 h 286"/>
                  <a:gd name="T8" fmla="*/ 0 w 285"/>
                  <a:gd name="T9" fmla="*/ 83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5" h="286">
                    <a:moveTo>
                      <a:pt x="0" y="83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157" y="0"/>
                      <a:pt x="285" y="128"/>
                      <a:pt x="285" y="286"/>
                    </a:cubicBezTo>
                    <a:cubicBezTo>
                      <a:pt x="202" y="286"/>
                      <a:pt x="202" y="286"/>
                      <a:pt x="202" y="286"/>
                    </a:cubicBezTo>
                    <a:cubicBezTo>
                      <a:pt x="202" y="174"/>
                      <a:pt x="111" y="83"/>
                      <a:pt x="0" y="83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vert="horz" wrap="square" lIns="121912" tIns="60956" rIns="121912" bIns="60956" numCol="1" anchor="t" anchorCtr="0" compatLnSpc="1"/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4" name="Freeform 6"/>
              <p:cNvSpPr/>
              <p:nvPr/>
            </p:nvSpPr>
            <p:spPr bwMode="auto">
              <a:xfrm>
                <a:off x="4165601" y="1768707"/>
                <a:ext cx="2324100" cy="2324100"/>
              </a:xfrm>
              <a:custGeom>
                <a:avLst/>
                <a:gdLst>
                  <a:gd name="T0" fmla="*/ 0 w 285"/>
                  <a:gd name="T1" fmla="*/ 202 h 285"/>
                  <a:gd name="T2" fmla="*/ 0 w 285"/>
                  <a:gd name="T3" fmla="*/ 285 h 285"/>
                  <a:gd name="T4" fmla="*/ 285 w 285"/>
                  <a:gd name="T5" fmla="*/ 0 h 285"/>
                  <a:gd name="T6" fmla="*/ 202 w 285"/>
                  <a:gd name="T7" fmla="*/ 0 h 285"/>
                  <a:gd name="T8" fmla="*/ 0 w 285"/>
                  <a:gd name="T9" fmla="*/ 202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5" h="285">
                    <a:moveTo>
                      <a:pt x="0" y="202"/>
                    </a:moveTo>
                    <a:cubicBezTo>
                      <a:pt x="0" y="285"/>
                      <a:pt x="0" y="285"/>
                      <a:pt x="0" y="285"/>
                    </a:cubicBezTo>
                    <a:cubicBezTo>
                      <a:pt x="157" y="285"/>
                      <a:pt x="285" y="157"/>
                      <a:pt x="285" y="0"/>
                    </a:cubicBezTo>
                    <a:cubicBezTo>
                      <a:pt x="202" y="0"/>
                      <a:pt x="202" y="0"/>
                      <a:pt x="202" y="0"/>
                    </a:cubicBezTo>
                    <a:cubicBezTo>
                      <a:pt x="202" y="111"/>
                      <a:pt x="111" y="202"/>
                      <a:pt x="0" y="20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121912" tIns="60956" rIns="121912" bIns="60956" numCol="1" anchor="t" anchorCtr="0" compatLnSpc="1"/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5" name="Freeform 7"/>
              <p:cNvSpPr/>
              <p:nvPr/>
            </p:nvSpPr>
            <p:spPr bwMode="auto">
              <a:xfrm>
                <a:off x="5812367" y="3407007"/>
                <a:ext cx="2324100" cy="2332567"/>
              </a:xfrm>
              <a:custGeom>
                <a:avLst/>
                <a:gdLst>
                  <a:gd name="T0" fmla="*/ 285 w 285"/>
                  <a:gd name="T1" fmla="*/ 83 h 286"/>
                  <a:gd name="T2" fmla="*/ 285 w 285"/>
                  <a:gd name="T3" fmla="*/ 0 h 286"/>
                  <a:gd name="T4" fmla="*/ 0 w 285"/>
                  <a:gd name="T5" fmla="*/ 286 h 286"/>
                  <a:gd name="T6" fmla="*/ 83 w 285"/>
                  <a:gd name="T7" fmla="*/ 286 h 286"/>
                  <a:gd name="T8" fmla="*/ 285 w 285"/>
                  <a:gd name="T9" fmla="*/ 83 h 2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5" h="286">
                    <a:moveTo>
                      <a:pt x="285" y="83"/>
                    </a:moveTo>
                    <a:cubicBezTo>
                      <a:pt x="285" y="0"/>
                      <a:pt x="285" y="0"/>
                      <a:pt x="285" y="0"/>
                    </a:cubicBezTo>
                    <a:cubicBezTo>
                      <a:pt x="128" y="0"/>
                      <a:pt x="0" y="128"/>
                      <a:pt x="0" y="286"/>
                    </a:cubicBezTo>
                    <a:cubicBezTo>
                      <a:pt x="83" y="286"/>
                      <a:pt x="83" y="286"/>
                      <a:pt x="83" y="286"/>
                    </a:cubicBezTo>
                    <a:cubicBezTo>
                      <a:pt x="83" y="174"/>
                      <a:pt x="174" y="83"/>
                      <a:pt x="285" y="83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121912" tIns="60956" rIns="121912" bIns="60956" numCol="1" anchor="t" anchorCtr="0" compatLnSpc="1"/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  <p:sp>
            <p:nvSpPr>
              <p:cNvPr id="6" name="Freeform 8"/>
              <p:cNvSpPr/>
              <p:nvPr/>
            </p:nvSpPr>
            <p:spPr bwMode="auto">
              <a:xfrm>
                <a:off x="5812367" y="1768707"/>
                <a:ext cx="2324100" cy="2324100"/>
              </a:xfrm>
              <a:custGeom>
                <a:avLst/>
                <a:gdLst>
                  <a:gd name="T0" fmla="*/ 285 w 285"/>
                  <a:gd name="T1" fmla="*/ 202 h 285"/>
                  <a:gd name="T2" fmla="*/ 285 w 285"/>
                  <a:gd name="T3" fmla="*/ 285 h 285"/>
                  <a:gd name="T4" fmla="*/ 0 w 285"/>
                  <a:gd name="T5" fmla="*/ 0 h 285"/>
                  <a:gd name="T6" fmla="*/ 83 w 285"/>
                  <a:gd name="T7" fmla="*/ 0 h 285"/>
                  <a:gd name="T8" fmla="*/ 285 w 285"/>
                  <a:gd name="T9" fmla="*/ 202 h 2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85" h="285">
                    <a:moveTo>
                      <a:pt x="285" y="202"/>
                    </a:moveTo>
                    <a:cubicBezTo>
                      <a:pt x="285" y="285"/>
                      <a:pt x="285" y="285"/>
                      <a:pt x="285" y="285"/>
                    </a:cubicBezTo>
                    <a:cubicBezTo>
                      <a:pt x="128" y="285"/>
                      <a:pt x="0" y="157"/>
                      <a:pt x="0" y="0"/>
                    </a:cubicBezTo>
                    <a:cubicBezTo>
                      <a:pt x="83" y="0"/>
                      <a:pt x="83" y="0"/>
                      <a:pt x="83" y="0"/>
                    </a:cubicBezTo>
                    <a:cubicBezTo>
                      <a:pt x="83" y="111"/>
                      <a:pt x="174" y="202"/>
                      <a:pt x="285" y="20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vert="horz" wrap="square" lIns="121912" tIns="60956" rIns="121912" bIns="60956" numCol="1" anchor="t" anchorCtr="0" compatLnSpc="1"/>
              <a:lstStyle/>
              <a:p>
                <a:endParaRPr lang="en-US" sz="2400">
                  <a:cs typeface="+mn-ea"/>
                  <a:sym typeface="+mn-lt"/>
                </a:endParaRPr>
              </a:p>
            </p:txBody>
          </p:sp>
        </p:grpSp>
        <p:sp>
          <p:nvSpPr>
            <p:cNvPr id="24" name="Freeform 61"/>
            <p:cNvSpPr>
              <a:spLocks noEditPoints="1"/>
            </p:cNvSpPr>
            <p:nvPr/>
          </p:nvSpPr>
          <p:spPr bwMode="auto">
            <a:xfrm>
              <a:off x="5209916" y="3015778"/>
              <a:ext cx="542070" cy="425449"/>
            </a:xfrm>
            <a:custGeom>
              <a:avLst/>
              <a:gdLst>
                <a:gd name="T0" fmla="*/ 50 w 106"/>
                <a:gd name="T1" fmla="*/ 11 h 83"/>
                <a:gd name="T2" fmla="*/ 51 w 106"/>
                <a:gd name="T3" fmla="*/ 11 h 83"/>
                <a:gd name="T4" fmla="*/ 51 w 106"/>
                <a:gd name="T5" fmla="*/ 43 h 83"/>
                <a:gd name="T6" fmla="*/ 19 w 106"/>
                <a:gd name="T7" fmla="*/ 27 h 83"/>
                <a:gd name="T8" fmla="*/ 19 w 106"/>
                <a:gd name="T9" fmla="*/ 26 h 83"/>
                <a:gd name="T10" fmla="*/ 55 w 106"/>
                <a:gd name="T11" fmla="*/ 42 h 83"/>
                <a:gd name="T12" fmla="*/ 56 w 106"/>
                <a:gd name="T13" fmla="*/ 43 h 83"/>
                <a:gd name="T14" fmla="*/ 87 w 106"/>
                <a:gd name="T15" fmla="*/ 27 h 83"/>
                <a:gd name="T16" fmla="*/ 56 w 106"/>
                <a:gd name="T17" fmla="*/ 11 h 83"/>
                <a:gd name="T18" fmla="*/ 55 w 106"/>
                <a:gd name="T19" fmla="*/ 11 h 83"/>
                <a:gd name="T20" fmla="*/ 15 w 106"/>
                <a:gd name="T21" fmla="*/ 29 h 83"/>
                <a:gd name="T22" fmla="*/ 1 w 106"/>
                <a:gd name="T23" fmla="*/ 35 h 83"/>
                <a:gd name="T24" fmla="*/ 1 w 106"/>
                <a:gd name="T25" fmla="*/ 37 h 83"/>
                <a:gd name="T26" fmla="*/ 34 w 106"/>
                <a:gd name="T27" fmla="*/ 53 h 83"/>
                <a:gd name="T28" fmla="*/ 48 w 106"/>
                <a:gd name="T29" fmla="*/ 46 h 83"/>
                <a:gd name="T30" fmla="*/ 105 w 106"/>
                <a:gd name="T31" fmla="*/ 16 h 83"/>
                <a:gd name="T32" fmla="*/ 105 w 106"/>
                <a:gd name="T33" fmla="*/ 18 h 83"/>
                <a:gd name="T34" fmla="*/ 91 w 106"/>
                <a:gd name="T35" fmla="*/ 25 h 83"/>
                <a:gd name="T36" fmla="*/ 58 w 106"/>
                <a:gd name="T37" fmla="*/ 8 h 83"/>
                <a:gd name="T38" fmla="*/ 72 w 106"/>
                <a:gd name="T39" fmla="*/ 0 h 83"/>
                <a:gd name="T40" fmla="*/ 105 w 106"/>
                <a:gd name="T41" fmla="*/ 16 h 83"/>
                <a:gd name="T42" fmla="*/ 106 w 106"/>
                <a:gd name="T43" fmla="*/ 36 h 83"/>
                <a:gd name="T44" fmla="*/ 72 w 106"/>
                <a:gd name="T45" fmla="*/ 53 h 83"/>
                <a:gd name="T46" fmla="*/ 58 w 106"/>
                <a:gd name="T47" fmla="*/ 47 h 83"/>
                <a:gd name="T48" fmla="*/ 58 w 106"/>
                <a:gd name="T49" fmla="*/ 45 h 83"/>
                <a:gd name="T50" fmla="*/ 92 w 106"/>
                <a:gd name="T51" fmla="*/ 29 h 83"/>
                <a:gd name="T52" fmla="*/ 48 w 106"/>
                <a:gd name="T53" fmla="*/ 7 h 83"/>
                <a:gd name="T54" fmla="*/ 33 w 106"/>
                <a:gd name="T55" fmla="*/ 0 h 83"/>
                <a:gd name="T56" fmla="*/ 0 w 106"/>
                <a:gd name="T57" fmla="*/ 17 h 83"/>
                <a:gd name="T58" fmla="*/ 14 w 106"/>
                <a:gd name="T59" fmla="*/ 25 h 83"/>
                <a:gd name="T60" fmla="*/ 48 w 106"/>
                <a:gd name="T61" fmla="*/ 9 h 83"/>
                <a:gd name="T62" fmla="*/ 48 w 106"/>
                <a:gd name="T63" fmla="*/ 7 h 83"/>
                <a:gd name="T64" fmla="*/ 55 w 106"/>
                <a:gd name="T65" fmla="*/ 82 h 83"/>
                <a:gd name="T66" fmla="*/ 56 w 106"/>
                <a:gd name="T67" fmla="*/ 83 h 83"/>
                <a:gd name="T68" fmla="*/ 90 w 106"/>
                <a:gd name="T69" fmla="*/ 65 h 83"/>
                <a:gd name="T70" fmla="*/ 89 w 106"/>
                <a:gd name="T71" fmla="*/ 49 h 83"/>
                <a:gd name="T72" fmla="*/ 73 w 106"/>
                <a:gd name="T73" fmla="*/ 57 h 83"/>
                <a:gd name="T74" fmla="*/ 72 w 106"/>
                <a:gd name="T75" fmla="*/ 57 h 83"/>
                <a:gd name="T76" fmla="*/ 56 w 106"/>
                <a:gd name="T77" fmla="*/ 49 h 83"/>
                <a:gd name="T78" fmla="*/ 55 w 106"/>
                <a:gd name="T79" fmla="*/ 50 h 83"/>
                <a:gd name="T80" fmla="*/ 17 w 106"/>
                <a:gd name="T81" fmla="*/ 49 h 83"/>
                <a:gd name="T82" fmla="*/ 33 w 106"/>
                <a:gd name="T83" fmla="*/ 57 h 83"/>
                <a:gd name="T84" fmla="*/ 50 w 106"/>
                <a:gd name="T85" fmla="*/ 49 h 83"/>
                <a:gd name="T86" fmla="*/ 51 w 106"/>
                <a:gd name="T87" fmla="*/ 50 h 83"/>
                <a:gd name="T88" fmla="*/ 51 w 106"/>
                <a:gd name="T89" fmla="*/ 83 h 83"/>
                <a:gd name="T90" fmla="*/ 17 w 106"/>
                <a:gd name="T91" fmla="*/ 66 h 83"/>
                <a:gd name="T92" fmla="*/ 16 w 106"/>
                <a:gd name="T93" fmla="*/ 5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06" h="83">
                  <a:moveTo>
                    <a:pt x="19" y="26"/>
                  </a:moveTo>
                  <a:cubicBezTo>
                    <a:pt x="50" y="11"/>
                    <a:pt x="50" y="11"/>
                    <a:pt x="50" y="11"/>
                  </a:cubicBezTo>
                  <a:cubicBezTo>
                    <a:pt x="50" y="11"/>
                    <a:pt x="51" y="11"/>
                    <a:pt x="51" y="11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1" y="42"/>
                    <a:pt x="51" y="43"/>
                    <a:pt x="51" y="43"/>
                  </a:cubicBezTo>
                  <a:cubicBezTo>
                    <a:pt x="51" y="43"/>
                    <a:pt x="50" y="43"/>
                    <a:pt x="50" y="43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7"/>
                    <a:pt x="19" y="27"/>
                    <a:pt x="19" y="27"/>
                  </a:cubicBezTo>
                  <a:cubicBezTo>
                    <a:pt x="19" y="26"/>
                    <a:pt x="19" y="26"/>
                    <a:pt x="19" y="26"/>
                  </a:cubicBezTo>
                  <a:close/>
                  <a:moveTo>
                    <a:pt x="55" y="11"/>
                  </a:move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5" y="43"/>
                    <a:pt x="55" y="43"/>
                  </a:cubicBezTo>
                  <a:cubicBezTo>
                    <a:pt x="55" y="43"/>
                    <a:pt x="56" y="43"/>
                    <a:pt x="56" y="43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7"/>
                    <a:pt x="87" y="27"/>
                    <a:pt x="87" y="27"/>
                  </a:cubicBezTo>
                  <a:cubicBezTo>
                    <a:pt x="87" y="26"/>
                    <a:pt x="87" y="26"/>
                    <a:pt x="87" y="26"/>
                  </a:cubicBezTo>
                  <a:cubicBezTo>
                    <a:pt x="56" y="11"/>
                    <a:pt x="56" y="11"/>
                    <a:pt x="56" y="11"/>
                  </a:cubicBezTo>
                  <a:cubicBezTo>
                    <a:pt x="56" y="11"/>
                    <a:pt x="55" y="11"/>
                    <a:pt x="55" y="11"/>
                  </a:cubicBezTo>
                  <a:cubicBezTo>
                    <a:pt x="55" y="11"/>
                    <a:pt x="55" y="11"/>
                    <a:pt x="55" y="11"/>
                  </a:cubicBezTo>
                  <a:close/>
                  <a:moveTo>
                    <a:pt x="48" y="45"/>
                  </a:moveTo>
                  <a:cubicBezTo>
                    <a:pt x="15" y="29"/>
                    <a:pt x="15" y="29"/>
                    <a:pt x="15" y="29"/>
                  </a:cubicBezTo>
                  <a:cubicBezTo>
                    <a:pt x="15" y="29"/>
                    <a:pt x="15" y="29"/>
                    <a:pt x="14" y="29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1" y="36"/>
                    <a:pt x="0" y="36"/>
                    <a:pt x="0" y="36"/>
                  </a:cubicBezTo>
                  <a:cubicBezTo>
                    <a:pt x="0" y="37"/>
                    <a:pt x="1" y="37"/>
                    <a:pt x="1" y="37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4"/>
                    <a:pt x="34" y="54"/>
                    <a:pt x="34" y="53"/>
                  </a:cubicBezTo>
                  <a:cubicBezTo>
                    <a:pt x="48" y="47"/>
                    <a:pt x="48" y="47"/>
                    <a:pt x="48" y="47"/>
                  </a:cubicBezTo>
                  <a:cubicBezTo>
                    <a:pt x="48" y="47"/>
                    <a:pt x="48" y="46"/>
                    <a:pt x="48" y="46"/>
                  </a:cubicBezTo>
                  <a:cubicBezTo>
                    <a:pt x="48" y="45"/>
                    <a:pt x="48" y="45"/>
                    <a:pt x="48" y="45"/>
                  </a:cubicBezTo>
                  <a:close/>
                  <a:moveTo>
                    <a:pt x="105" y="16"/>
                  </a:moveTo>
                  <a:cubicBezTo>
                    <a:pt x="105" y="17"/>
                    <a:pt x="106" y="17"/>
                    <a:pt x="106" y="17"/>
                  </a:cubicBezTo>
                  <a:cubicBezTo>
                    <a:pt x="106" y="18"/>
                    <a:pt x="105" y="18"/>
                    <a:pt x="105" y="18"/>
                  </a:cubicBezTo>
                  <a:cubicBezTo>
                    <a:pt x="92" y="25"/>
                    <a:pt x="92" y="25"/>
                    <a:pt x="92" y="25"/>
                  </a:cubicBezTo>
                  <a:cubicBezTo>
                    <a:pt x="91" y="25"/>
                    <a:pt x="91" y="25"/>
                    <a:pt x="91" y="25"/>
                  </a:cubicBezTo>
                  <a:cubicBezTo>
                    <a:pt x="58" y="9"/>
                    <a:pt x="58" y="9"/>
                    <a:pt x="58" y="9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58" y="7"/>
                    <a:pt x="58" y="7"/>
                    <a:pt x="58" y="7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72" y="0"/>
                    <a:pt x="72" y="0"/>
                    <a:pt x="72" y="0"/>
                  </a:cubicBezTo>
                  <a:cubicBezTo>
                    <a:pt x="105" y="16"/>
                    <a:pt x="105" y="16"/>
                    <a:pt x="105" y="16"/>
                  </a:cubicBezTo>
                  <a:close/>
                  <a:moveTo>
                    <a:pt x="105" y="35"/>
                  </a:moveTo>
                  <a:cubicBezTo>
                    <a:pt x="105" y="36"/>
                    <a:pt x="106" y="36"/>
                    <a:pt x="106" y="36"/>
                  </a:cubicBezTo>
                  <a:cubicBezTo>
                    <a:pt x="106" y="37"/>
                    <a:pt x="105" y="37"/>
                    <a:pt x="105" y="37"/>
                  </a:cubicBezTo>
                  <a:cubicBezTo>
                    <a:pt x="72" y="53"/>
                    <a:pt x="72" y="53"/>
                    <a:pt x="72" y="53"/>
                  </a:cubicBezTo>
                  <a:cubicBezTo>
                    <a:pt x="72" y="54"/>
                    <a:pt x="72" y="54"/>
                    <a:pt x="72" y="53"/>
                  </a:cubicBezTo>
                  <a:cubicBezTo>
                    <a:pt x="58" y="47"/>
                    <a:pt x="58" y="47"/>
                    <a:pt x="58" y="47"/>
                  </a:cubicBezTo>
                  <a:cubicBezTo>
                    <a:pt x="58" y="47"/>
                    <a:pt x="58" y="46"/>
                    <a:pt x="58" y="46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91" y="29"/>
                    <a:pt x="91" y="29"/>
                    <a:pt x="91" y="29"/>
                  </a:cubicBezTo>
                  <a:cubicBezTo>
                    <a:pt x="91" y="29"/>
                    <a:pt x="91" y="29"/>
                    <a:pt x="92" y="29"/>
                  </a:cubicBezTo>
                  <a:cubicBezTo>
                    <a:pt x="105" y="35"/>
                    <a:pt x="105" y="35"/>
                    <a:pt x="105" y="35"/>
                  </a:cubicBezTo>
                  <a:close/>
                  <a:moveTo>
                    <a:pt x="48" y="7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3" y="0"/>
                  </a:cubicBezTo>
                  <a:cubicBezTo>
                    <a:pt x="1" y="16"/>
                    <a:pt x="1" y="16"/>
                    <a:pt x="1" y="16"/>
                  </a:cubicBezTo>
                  <a:cubicBezTo>
                    <a:pt x="1" y="17"/>
                    <a:pt x="0" y="17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48" y="9"/>
                    <a:pt x="48" y="9"/>
                    <a:pt x="48" y="9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8" y="7"/>
                    <a:pt x="48" y="7"/>
                    <a:pt x="48" y="7"/>
                  </a:cubicBezTo>
                  <a:close/>
                  <a:moveTo>
                    <a:pt x="55" y="50"/>
                  </a:moveTo>
                  <a:cubicBezTo>
                    <a:pt x="55" y="82"/>
                    <a:pt x="55" y="82"/>
                    <a:pt x="55" y="82"/>
                  </a:cubicBezTo>
                  <a:cubicBezTo>
                    <a:pt x="55" y="82"/>
                    <a:pt x="55" y="83"/>
                    <a:pt x="55" y="83"/>
                  </a:cubicBezTo>
                  <a:cubicBezTo>
                    <a:pt x="55" y="83"/>
                    <a:pt x="56" y="83"/>
                    <a:pt x="56" y="83"/>
                  </a:cubicBezTo>
                  <a:cubicBezTo>
                    <a:pt x="89" y="66"/>
                    <a:pt x="89" y="66"/>
                    <a:pt x="89" y="66"/>
                  </a:cubicBezTo>
                  <a:cubicBezTo>
                    <a:pt x="89" y="66"/>
                    <a:pt x="90" y="66"/>
                    <a:pt x="90" y="65"/>
                  </a:cubicBezTo>
                  <a:cubicBezTo>
                    <a:pt x="90" y="50"/>
                    <a:pt x="90" y="50"/>
                    <a:pt x="90" y="50"/>
                  </a:cubicBezTo>
                  <a:cubicBezTo>
                    <a:pt x="90" y="50"/>
                    <a:pt x="89" y="49"/>
                    <a:pt x="89" y="49"/>
                  </a:cubicBezTo>
                  <a:cubicBezTo>
                    <a:pt x="89" y="49"/>
                    <a:pt x="89" y="49"/>
                    <a:pt x="88" y="49"/>
                  </a:cubicBezTo>
                  <a:cubicBezTo>
                    <a:pt x="73" y="57"/>
                    <a:pt x="73" y="57"/>
                    <a:pt x="73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2" y="57"/>
                    <a:pt x="72" y="57"/>
                    <a:pt x="72" y="57"/>
                  </a:cubicBezTo>
                  <a:cubicBezTo>
                    <a:pt x="71" y="57"/>
                    <a:pt x="71" y="57"/>
                    <a:pt x="71" y="57"/>
                  </a:cubicBezTo>
                  <a:cubicBezTo>
                    <a:pt x="56" y="49"/>
                    <a:pt x="56" y="49"/>
                    <a:pt x="56" y="49"/>
                  </a:cubicBezTo>
                  <a:cubicBezTo>
                    <a:pt x="56" y="49"/>
                    <a:pt x="55" y="49"/>
                    <a:pt x="55" y="49"/>
                  </a:cubicBezTo>
                  <a:cubicBezTo>
                    <a:pt x="55" y="49"/>
                    <a:pt x="55" y="50"/>
                    <a:pt x="55" y="50"/>
                  </a:cubicBezTo>
                  <a:close/>
                  <a:moveTo>
                    <a:pt x="16" y="50"/>
                  </a:moveTo>
                  <a:cubicBezTo>
                    <a:pt x="16" y="50"/>
                    <a:pt x="17" y="49"/>
                    <a:pt x="17" y="49"/>
                  </a:cubicBezTo>
                  <a:cubicBezTo>
                    <a:pt x="17" y="49"/>
                    <a:pt x="17" y="49"/>
                    <a:pt x="18" y="49"/>
                  </a:cubicBezTo>
                  <a:cubicBezTo>
                    <a:pt x="33" y="57"/>
                    <a:pt x="33" y="57"/>
                    <a:pt x="33" y="57"/>
                  </a:cubicBezTo>
                  <a:cubicBezTo>
                    <a:pt x="34" y="57"/>
                    <a:pt x="34" y="57"/>
                    <a:pt x="34" y="57"/>
                  </a:cubicBezTo>
                  <a:cubicBezTo>
                    <a:pt x="50" y="49"/>
                    <a:pt x="50" y="49"/>
                    <a:pt x="50" y="49"/>
                  </a:cubicBezTo>
                  <a:cubicBezTo>
                    <a:pt x="50" y="49"/>
                    <a:pt x="51" y="49"/>
                    <a:pt x="51" y="49"/>
                  </a:cubicBezTo>
                  <a:cubicBezTo>
                    <a:pt x="51" y="49"/>
                    <a:pt x="51" y="50"/>
                    <a:pt x="51" y="50"/>
                  </a:cubicBezTo>
                  <a:cubicBezTo>
                    <a:pt x="51" y="82"/>
                    <a:pt x="51" y="82"/>
                    <a:pt x="51" y="82"/>
                  </a:cubicBezTo>
                  <a:cubicBezTo>
                    <a:pt x="51" y="82"/>
                    <a:pt x="51" y="83"/>
                    <a:pt x="51" y="83"/>
                  </a:cubicBezTo>
                  <a:cubicBezTo>
                    <a:pt x="51" y="83"/>
                    <a:pt x="50" y="83"/>
                    <a:pt x="50" y="83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7" y="66"/>
                    <a:pt x="16" y="66"/>
                    <a:pt x="16" y="65"/>
                  </a:cubicBezTo>
                  <a:lnTo>
                    <a:pt x="16" y="5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33" tIns="45716" rIns="91433" bIns="45716" numCol="1" anchor="t" anchorCtr="0" compatLnSpc="1"/>
            <a:lstStyle/>
            <a:p>
              <a:endParaRPr lang="en-US" sz="1707">
                <a:cs typeface="+mn-ea"/>
                <a:sym typeface="+mn-lt"/>
              </a:endParaRPr>
            </a:p>
          </p:txBody>
        </p:sp>
        <p:sp>
          <p:nvSpPr>
            <p:cNvPr id="25" name="Shape 2671"/>
            <p:cNvSpPr/>
            <p:nvPr/>
          </p:nvSpPr>
          <p:spPr>
            <a:xfrm>
              <a:off x="6474166" y="2960022"/>
              <a:ext cx="381124" cy="536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3" h="21574" extrusionOk="0">
                  <a:moveTo>
                    <a:pt x="13864" y="16422"/>
                  </a:moveTo>
                  <a:cubicBezTo>
                    <a:pt x="13295" y="16782"/>
                    <a:pt x="12583" y="17013"/>
                    <a:pt x="11740" y="17115"/>
                  </a:cubicBezTo>
                  <a:lnTo>
                    <a:pt x="11752" y="18333"/>
                  </a:lnTo>
                  <a:lnTo>
                    <a:pt x="9908" y="18336"/>
                  </a:lnTo>
                  <a:lnTo>
                    <a:pt x="9897" y="17119"/>
                  </a:lnTo>
                  <a:cubicBezTo>
                    <a:pt x="9066" y="17021"/>
                    <a:pt x="8316" y="16773"/>
                    <a:pt x="7666" y="16391"/>
                  </a:cubicBezTo>
                  <a:cubicBezTo>
                    <a:pt x="6892" y="15916"/>
                    <a:pt x="6492" y="15369"/>
                    <a:pt x="6466" y="14757"/>
                  </a:cubicBezTo>
                  <a:lnTo>
                    <a:pt x="6503" y="14424"/>
                  </a:lnTo>
                  <a:lnTo>
                    <a:pt x="8292" y="14419"/>
                  </a:lnTo>
                  <a:lnTo>
                    <a:pt x="8298" y="14543"/>
                  </a:lnTo>
                  <a:cubicBezTo>
                    <a:pt x="8309" y="15050"/>
                    <a:pt x="8528" y="15427"/>
                    <a:pt x="8960" y="15694"/>
                  </a:cubicBezTo>
                  <a:cubicBezTo>
                    <a:pt x="9384" y="15964"/>
                    <a:pt x="10003" y="16098"/>
                    <a:pt x="10790" y="16098"/>
                  </a:cubicBezTo>
                  <a:cubicBezTo>
                    <a:pt x="11584" y="16093"/>
                    <a:pt x="12202" y="15951"/>
                    <a:pt x="12633" y="15680"/>
                  </a:cubicBezTo>
                  <a:cubicBezTo>
                    <a:pt x="13064" y="15409"/>
                    <a:pt x="13270" y="15036"/>
                    <a:pt x="13270" y="14552"/>
                  </a:cubicBezTo>
                  <a:cubicBezTo>
                    <a:pt x="13270" y="14153"/>
                    <a:pt x="13070" y="13842"/>
                    <a:pt x="12652" y="13606"/>
                  </a:cubicBezTo>
                  <a:cubicBezTo>
                    <a:pt x="12221" y="13367"/>
                    <a:pt x="11477" y="13158"/>
                    <a:pt x="10433" y="12985"/>
                  </a:cubicBezTo>
                  <a:cubicBezTo>
                    <a:pt x="9278" y="12794"/>
                    <a:pt x="8385" y="12496"/>
                    <a:pt x="7803" y="12110"/>
                  </a:cubicBezTo>
                  <a:cubicBezTo>
                    <a:pt x="7210" y="11710"/>
                    <a:pt x="6897" y="11199"/>
                    <a:pt x="6892" y="10591"/>
                  </a:cubicBezTo>
                  <a:cubicBezTo>
                    <a:pt x="6886" y="9899"/>
                    <a:pt x="7266" y="9321"/>
                    <a:pt x="8023" y="8877"/>
                  </a:cubicBezTo>
                  <a:cubicBezTo>
                    <a:pt x="8534" y="8574"/>
                    <a:pt x="9147" y="8376"/>
                    <a:pt x="9833" y="8282"/>
                  </a:cubicBezTo>
                  <a:lnTo>
                    <a:pt x="9822" y="7225"/>
                  </a:lnTo>
                  <a:lnTo>
                    <a:pt x="11665" y="7216"/>
                  </a:lnTo>
                  <a:lnTo>
                    <a:pt x="11671" y="8242"/>
                  </a:lnTo>
                  <a:cubicBezTo>
                    <a:pt x="12496" y="8322"/>
                    <a:pt x="13183" y="8527"/>
                    <a:pt x="13727" y="8841"/>
                  </a:cubicBezTo>
                  <a:cubicBezTo>
                    <a:pt x="14451" y="9272"/>
                    <a:pt x="14851" y="9867"/>
                    <a:pt x="14907" y="10617"/>
                  </a:cubicBezTo>
                  <a:lnTo>
                    <a:pt x="14914" y="10748"/>
                  </a:lnTo>
                  <a:lnTo>
                    <a:pt x="13114" y="10754"/>
                  </a:lnTo>
                  <a:lnTo>
                    <a:pt x="13089" y="10650"/>
                  </a:lnTo>
                  <a:cubicBezTo>
                    <a:pt x="13002" y="10183"/>
                    <a:pt x="12783" y="9832"/>
                    <a:pt x="12427" y="9610"/>
                  </a:cubicBezTo>
                  <a:cubicBezTo>
                    <a:pt x="12077" y="9392"/>
                    <a:pt x="11565" y="9277"/>
                    <a:pt x="10895" y="9282"/>
                  </a:cubicBezTo>
                  <a:cubicBezTo>
                    <a:pt x="10196" y="9282"/>
                    <a:pt x="9640" y="9401"/>
                    <a:pt x="9259" y="9632"/>
                  </a:cubicBezTo>
                  <a:cubicBezTo>
                    <a:pt x="8878" y="9858"/>
                    <a:pt x="8698" y="10160"/>
                    <a:pt x="8702" y="10572"/>
                  </a:cubicBezTo>
                  <a:cubicBezTo>
                    <a:pt x="8702" y="10924"/>
                    <a:pt x="8878" y="11204"/>
                    <a:pt x="9229" y="11408"/>
                  </a:cubicBezTo>
                  <a:cubicBezTo>
                    <a:pt x="9584" y="11621"/>
                    <a:pt x="10216" y="11808"/>
                    <a:pt x="11115" y="11954"/>
                  </a:cubicBezTo>
                  <a:cubicBezTo>
                    <a:pt x="12421" y="12172"/>
                    <a:pt x="13414" y="12492"/>
                    <a:pt x="14076" y="12914"/>
                  </a:cubicBezTo>
                  <a:cubicBezTo>
                    <a:pt x="14732" y="13335"/>
                    <a:pt x="15076" y="13877"/>
                    <a:pt x="15076" y="14521"/>
                  </a:cubicBezTo>
                  <a:cubicBezTo>
                    <a:pt x="15082" y="15289"/>
                    <a:pt x="14676" y="15929"/>
                    <a:pt x="13864" y="16422"/>
                  </a:cubicBezTo>
                  <a:cubicBezTo>
                    <a:pt x="13864" y="16422"/>
                    <a:pt x="13864" y="16422"/>
                    <a:pt x="13864" y="16422"/>
                  </a:cubicBezTo>
                  <a:close/>
                  <a:moveTo>
                    <a:pt x="13995" y="4271"/>
                  </a:moveTo>
                  <a:lnTo>
                    <a:pt x="13995" y="4298"/>
                  </a:lnTo>
                  <a:lnTo>
                    <a:pt x="7161" y="4325"/>
                  </a:lnTo>
                  <a:lnTo>
                    <a:pt x="7372" y="4045"/>
                  </a:lnTo>
                  <a:lnTo>
                    <a:pt x="7754" y="3756"/>
                  </a:lnTo>
                  <a:lnTo>
                    <a:pt x="13245" y="3739"/>
                  </a:lnTo>
                  <a:lnTo>
                    <a:pt x="14789" y="0"/>
                  </a:lnTo>
                  <a:lnTo>
                    <a:pt x="6535" y="31"/>
                  </a:lnTo>
                  <a:lnTo>
                    <a:pt x="7722" y="3668"/>
                  </a:lnTo>
                  <a:cubicBezTo>
                    <a:pt x="6866" y="2984"/>
                    <a:pt x="4761" y="1540"/>
                    <a:pt x="2855" y="2042"/>
                  </a:cubicBezTo>
                  <a:lnTo>
                    <a:pt x="3061" y="2446"/>
                  </a:lnTo>
                  <a:cubicBezTo>
                    <a:pt x="4687" y="2020"/>
                    <a:pt x="6673" y="3472"/>
                    <a:pt x="7372" y="4045"/>
                  </a:cubicBezTo>
                  <a:cubicBezTo>
                    <a:pt x="6210" y="4348"/>
                    <a:pt x="4699" y="4569"/>
                    <a:pt x="3805" y="4001"/>
                  </a:cubicBezTo>
                  <a:lnTo>
                    <a:pt x="3399" y="4329"/>
                  </a:lnTo>
                  <a:cubicBezTo>
                    <a:pt x="3930" y="4667"/>
                    <a:pt x="4605" y="4783"/>
                    <a:pt x="5310" y="4783"/>
                  </a:cubicBezTo>
                  <a:cubicBezTo>
                    <a:pt x="5729" y="4783"/>
                    <a:pt x="6155" y="4734"/>
                    <a:pt x="6566" y="4667"/>
                  </a:cubicBezTo>
                  <a:cubicBezTo>
                    <a:pt x="2687" y="6563"/>
                    <a:pt x="-26" y="10769"/>
                    <a:pt x="0" y="13957"/>
                  </a:cubicBezTo>
                  <a:cubicBezTo>
                    <a:pt x="32" y="18189"/>
                    <a:pt x="4886" y="21600"/>
                    <a:pt x="10828" y="21573"/>
                  </a:cubicBezTo>
                  <a:cubicBezTo>
                    <a:pt x="16782" y="21556"/>
                    <a:pt x="21574" y="18105"/>
                    <a:pt x="21543" y="13877"/>
                  </a:cubicBezTo>
                  <a:cubicBezTo>
                    <a:pt x="21518" y="10468"/>
                    <a:pt x="18344" y="5897"/>
                    <a:pt x="13995" y="4271"/>
                  </a:cubicBezTo>
                  <a:cubicBezTo>
                    <a:pt x="13995" y="4271"/>
                    <a:pt x="13995" y="4271"/>
                    <a:pt x="13995" y="4271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wrap="square" lIns="38096" tIns="38096" rIns="38096" bIns="38096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3200">
                <a:cs typeface="+mn-ea"/>
                <a:sym typeface="+mn-lt"/>
              </a:endParaRPr>
            </a:p>
          </p:txBody>
        </p:sp>
        <p:sp>
          <p:nvSpPr>
            <p:cNvPr id="26" name="Freeform 51"/>
            <p:cNvSpPr>
              <a:spLocks noEditPoints="1"/>
            </p:cNvSpPr>
            <p:nvPr/>
          </p:nvSpPr>
          <p:spPr bwMode="auto">
            <a:xfrm>
              <a:off x="5295887" y="4240452"/>
              <a:ext cx="513830" cy="424469"/>
            </a:xfrm>
            <a:custGeom>
              <a:avLst/>
              <a:gdLst>
                <a:gd name="T0" fmla="*/ 83 w 107"/>
                <a:gd name="T1" fmla="*/ 63 h 88"/>
                <a:gd name="T2" fmla="*/ 83 w 107"/>
                <a:gd name="T3" fmla="*/ 7 h 88"/>
                <a:gd name="T4" fmla="*/ 83 w 107"/>
                <a:gd name="T5" fmla="*/ 3 h 88"/>
                <a:gd name="T6" fmla="*/ 85 w 107"/>
                <a:gd name="T7" fmla="*/ 0 h 88"/>
                <a:gd name="T8" fmla="*/ 87 w 107"/>
                <a:gd name="T9" fmla="*/ 0 h 88"/>
                <a:gd name="T10" fmla="*/ 89 w 107"/>
                <a:gd name="T11" fmla="*/ 0 h 88"/>
                <a:gd name="T12" fmla="*/ 89 w 107"/>
                <a:gd name="T13" fmla="*/ 69 h 88"/>
                <a:gd name="T14" fmla="*/ 87 w 107"/>
                <a:gd name="T15" fmla="*/ 70 h 88"/>
                <a:gd name="T16" fmla="*/ 85 w 107"/>
                <a:gd name="T17" fmla="*/ 69 h 88"/>
                <a:gd name="T18" fmla="*/ 83 w 107"/>
                <a:gd name="T19" fmla="*/ 67 h 88"/>
                <a:gd name="T20" fmla="*/ 83 w 107"/>
                <a:gd name="T21" fmla="*/ 63 h 88"/>
                <a:gd name="T22" fmla="*/ 24 w 107"/>
                <a:gd name="T23" fmla="*/ 63 h 88"/>
                <a:gd name="T24" fmla="*/ 24 w 107"/>
                <a:gd name="T25" fmla="*/ 7 h 88"/>
                <a:gd name="T26" fmla="*/ 24 w 107"/>
                <a:gd name="T27" fmla="*/ 3 h 88"/>
                <a:gd name="T28" fmla="*/ 22 w 107"/>
                <a:gd name="T29" fmla="*/ 0 h 88"/>
                <a:gd name="T30" fmla="*/ 20 w 107"/>
                <a:gd name="T31" fmla="*/ 0 h 88"/>
                <a:gd name="T32" fmla="*/ 18 w 107"/>
                <a:gd name="T33" fmla="*/ 0 h 88"/>
                <a:gd name="T34" fmla="*/ 18 w 107"/>
                <a:gd name="T35" fmla="*/ 69 h 88"/>
                <a:gd name="T36" fmla="*/ 20 w 107"/>
                <a:gd name="T37" fmla="*/ 70 h 88"/>
                <a:gd name="T38" fmla="*/ 22 w 107"/>
                <a:gd name="T39" fmla="*/ 69 h 88"/>
                <a:gd name="T40" fmla="*/ 24 w 107"/>
                <a:gd name="T41" fmla="*/ 67 h 88"/>
                <a:gd name="T42" fmla="*/ 24 w 107"/>
                <a:gd name="T43" fmla="*/ 63 h 88"/>
                <a:gd name="T44" fmla="*/ 36 w 107"/>
                <a:gd name="T45" fmla="*/ 51 h 88"/>
                <a:gd name="T46" fmla="*/ 36 w 107"/>
                <a:gd name="T47" fmla="*/ 55 h 88"/>
                <a:gd name="T48" fmla="*/ 33 w 107"/>
                <a:gd name="T49" fmla="*/ 58 h 88"/>
                <a:gd name="T50" fmla="*/ 31 w 107"/>
                <a:gd name="T51" fmla="*/ 59 h 88"/>
                <a:gd name="T52" fmla="*/ 29 w 107"/>
                <a:gd name="T53" fmla="*/ 58 h 88"/>
                <a:gd name="T54" fmla="*/ 29 w 107"/>
                <a:gd name="T55" fmla="*/ 12 h 88"/>
                <a:gd name="T56" fmla="*/ 31 w 107"/>
                <a:gd name="T57" fmla="*/ 11 h 88"/>
                <a:gd name="T58" fmla="*/ 33 w 107"/>
                <a:gd name="T59" fmla="*/ 12 h 88"/>
                <a:gd name="T60" fmla="*/ 36 w 107"/>
                <a:gd name="T61" fmla="*/ 14 h 88"/>
                <a:gd name="T62" fmla="*/ 36 w 107"/>
                <a:gd name="T63" fmla="*/ 18 h 88"/>
                <a:gd name="T64" fmla="*/ 36 w 107"/>
                <a:gd name="T65" fmla="*/ 51 h 88"/>
                <a:gd name="T66" fmla="*/ 61 w 107"/>
                <a:gd name="T67" fmla="*/ 80 h 88"/>
                <a:gd name="T68" fmla="*/ 54 w 107"/>
                <a:gd name="T69" fmla="*/ 88 h 88"/>
                <a:gd name="T70" fmla="*/ 46 w 107"/>
                <a:gd name="T71" fmla="*/ 80 h 88"/>
                <a:gd name="T72" fmla="*/ 46 w 107"/>
                <a:gd name="T73" fmla="*/ 24 h 88"/>
                <a:gd name="T74" fmla="*/ 54 w 107"/>
                <a:gd name="T75" fmla="*/ 16 h 88"/>
                <a:gd name="T76" fmla="*/ 61 w 107"/>
                <a:gd name="T77" fmla="*/ 24 h 88"/>
                <a:gd name="T78" fmla="*/ 61 w 107"/>
                <a:gd name="T79" fmla="*/ 80 h 88"/>
                <a:gd name="T80" fmla="*/ 71 w 107"/>
                <a:gd name="T81" fmla="*/ 51 h 88"/>
                <a:gd name="T82" fmla="*/ 71 w 107"/>
                <a:gd name="T83" fmla="*/ 55 h 88"/>
                <a:gd name="T84" fmla="*/ 74 w 107"/>
                <a:gd name="T85" fmla="*/ 58 h 88"/>
                <a:gd name="T86" fmla="*/ 76 w 107"/>
                <a:gd name="T87" fmla="*/ 59 h 88"/>
                <a:gd name="T88" fmla="*/ 78 w 107"/>
                <a:gd name="T89" fmla="*/ 58 h 88"/>
                <a:gd name="T90" fmla="*/ 78 w 107"/>
                <a:gd name="T91" fmla="*/ 12 h 88"/>
                <a:gd name="T92" fmla="*/ 76 w 107"/>
                <a:gd name="T93" fmla="*/ 11 h 88"/>
                <a:gd name="T94" fmla="*/ 74 w 107"/>
                <a:gd name="T95" fmla="*/ 12 h 88"/>
                <a:gd name="T96" fmla="*/ 71 w 107"/>
                <a:gd name="T97" fmla="*/ 14 h 88"/>
                <a:gd name="T98" fmla="*/ 71 w 107"/>
                <a:gd name="T99" fmla="*/ 18 h 88"/>
                <a:gd name="T100" fmla="*/ 71 w 107"/>
                <a:gd name="T101" fmla="*/ 5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07" h="88">
                  <a:moveTo>
                    <a:pt x="83" y="63"/>
                  </a:moveTo>
                  <a:cubicBezTo>
                    <a:pt x="97" y="47"/>
                    <a:pt x="97" y="23"/>
                    <a:pt x="83" y="7"/>
                  </a:cubicBezTo>
                  <a:cubicBezTo>
                    <a:pt x="82" y="6"/>
                    <a:pt x="82" y="4"/>
                    <a:pt x="83" y="3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86" y="0"/>
                    <a:pt x="86" y="0"/>
                    <a:pt x="87" y="0"/>
                  </a:cubicBezTo>
                  <a:cubicBezTo>
                    <a:pt x="88" y="0"/>
                    <a:pt x="89" y="0"/>
                    <a:pt x="89" y="0"/>
                  </a:cubicBezTo>
                  <a:cubicBezTo>
                    <a:pt x="107" y="20"/>
                    <a:pt x="107" y="50"/>
                    <a:pt x="89" y="69"/>
                  </a:cubicBezTo>
                  <a:cubicBezTo>
                    <a:pt x="89" y="70"/>
                    <a:pt x="88" y="70"/>
                    <a:pt x="87" y="70"/>
                  </a:cubicBezTo>
                  <a:cubicBezTo>
                    <a:pt x="86" y="70"/>
                    <a:pt x="86" y="70"/>
                    <a:pt x="85" y="69"/>
                  </a:cubicBezTo>
                  <a:cubicBezTo>
                    <a:pt x="83" y="67"/>
                    <a:pt x="83" y="67"/>
                    <a:pt x="83" y="67"/>
                  </a:cubicBezTo>
                  <a:cubicBezTo>
                    <a:pt x="82" y="65"/>
                    <a:pt x="82" y="64"/>
                    <a:pt x="83" y="63"/>
                  </a:cubicBezTo>
                  <a:close/>
                  <a:moveTo>
                    <a:pt x="24" y="63"/>
                  </a:moveTo>
                  <a:cubicBezTo>
                    <a:pt x="10" y="47"/>
                    <a:pt x="10" y="23"/>
                    <a:pt x="24" y="7"/>
                  </a:cubicBezTo>
                  <a:cubicBezTo>
                    <a:pt x="25" y="6"/>
                    <a:pt x="25" y="4"/>
                    <a:pt x="24" y="3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1" y="0"/>
                    <a:pt x="21" y="0"/>
                    <a:pt x="20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0" y="20"/>
                    <a:pt x="0" y="50"/>
                    <a:pt x="18" y="69"/>
                  </a:cubicBezTo>
                  <a:cubicBezTo>
                    <a:pt x="18" y="70"/>
                    <a:pt x="19" y="70"/>
                    <a:pt x="20" y="70"/>
                  </a:cubicBezTo>
                  <a:cubicBezTo>
                    <a:pt x="21" y="70"/>
                    <a:pt x="21" y="70"/>
                    <a:pt x="22" y="69"/>
                  </a:cubicBezTo>
                  <a:cubicBezTo>
                    <a:pt x="24" y="67"/>
                    <a:pt x="24" y="67"/>
                    <a:pt x="24" y="67"/>
                  </a:cubicBezTo>
                  <a:cubicBezTo>
                    <a:pt x="25" y="65"/>
                    <a:pt x="25" y="64"/>
                    <a:pt x="24" y="63"/>
                  </a:cubicBezTo>
                  <a:close/>
                  <a:moveTo>
                    <a:pt x="36" y="51"/>
                  </a:moveTo>
                  <a:cubicBezTo>
                    <a:pt x="37" y="53"/>
                    <a:pt x="37" y="54"/>
                    <a:pt x="36" y="55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3" y="58"/>
                    <a:pt x="32" y="59"/>
                    <a:pt x="31" y="59"/>
                  </a:cubicBezTo>
                  <a:cubicBezTo>
                    <a:pt x="30" y="58"/>
                    <a:pt x="30" y="58"/>
                    <a:pt x="29" y="58"/>
                  </a:cubicBezTo>
                  <a:cubicBezTo>
                    <a:pt x="18" y="44"/>
                    <a:pt x="18" y="25"/>
                    <a:pt x="29" y="12"/>
                  </a:cubicBezTo>
                  <a:cubicBezTo>
                    <a:pt x="30" y="11"/>
                    <a:pt x="30" y="11"/>
                    <a:pt x="31" y="11"/>
                  </a:cubicBezTo>
                  <a:cubicBezTo>
                    <a:pt x="32" y="11"/>
                    <a:pt x="33" y="11"/>
                    <a:pt x="33" y="12"/>
                  </a:cubicBezTo>
                  <a:cubicBezTo>
                    <a:pt x="36" y="14"/>
                    <a:pt x="36" y="14"/>
                    <a:pt x="36" y="14"/>
                  </a:cubicBezTo>
                  <a:cubicBezTo>
                    <a:pt x="37" y="15"/>
                    <a:pt x="37" y="17"/>
                    <a:pt x="36" y="18"/>
                  </a:cubicBezTo>
                  <a:cubicBezTo>
                    <a:pt x="28" y="28"/>
                    <a:pt x="28" y="42"/>
                    <a:pt x="36" y="51"/>
                  </a:cubicBezTo>
                  <a:close/>
                  <a:moveTo>
                    <a:pt x="61" y="80"/>
                  </a:moveTo>
                  <a:cubicBezTo>
                    <a:pt x="61" y="84"/>
                    <a:pt x="58" y="88"/>
                    <a:pt x="54" y="88"/>
                  </a:cubicBezTo>
                  <a:cubicBezTo>
                    <a:pt x="49" y="88"/>
                    <a:pt x="46" y="84"/>
                    <a:pt x="46" y="80"/>
                  </a:cubicBezTo>
                  <a:cubicBezTo>
                    <a:pt x="46" y="60"/>
                    <a:pt x="46" y="44"/>
                    <a:pt x="46" y="24"/>
                  </a:cubicBezTo>
                  <a:cubicBezTo>
                    <a:pt x="46" y="19"/>
                    <a:pt x="49" y="16"/>
                    <a:pt x="54" y="16"/>
                  </a:cubicBezTo>
                  <a:cubicBezTo>
                    <a:pt x="58" y="16"/>
                    <a:pt x="61" y="19"/>
                    <a:pt x="61" y="24"/>
                  </a:cubicBezTo>
                  <a:cubicBezTo>
                    <a:pt x="61" y="44"/>
                    <a:pt x="61" y="60"/>
                    <a:pt x="61" y="80"/>
                  </a:cubicBezTo>
                  <a:close/>
                  <a:moveTo>
                    <a:pt x="71" y="51"/>
                  </a:moveTo>
                  <a:cubicBezTo>
                    <a:pt x="70" y="53"/>
                    <a:pt x="70" y="54"/>
                    <a:pt x="71" y="55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74" y="58"/>
                    <a:pt x="75" y="59"/>
                    <a:pt x="76" y="59"/>
                  </a:cubicBezTo>
                  <a:cubicBezTo>
                    <a:pt x="77" y="58"/>
                    <a:pt x="77" y="58"/>
                    <a:pt x="78" y="58"/>
                  </a:cubicBezTo>
                  <a:cubicBezTo>
                    <a:pt x="89" y="44"/>
                    <a:pt x="89" y="25"/>
                    <a:pt x="78" y="12"/>
                  </a:cubicBezTo>
                  <a:cubicBezTo>
                    <a:pt x="77" y="11"/>
                    <a:pt x="77" y="11"/>
                    <a:pt x="76" y="11"/>
                  </a:cubicBezTo>
                  <a:cubicBezTo>
                    <a:pt x="75" y="11"/>
                    <a:pt x="74" y="11"/>
                    <a:pt x="74" y="12"/>
                  </a:cubicBezTo>
                  <a:cubicBezTo>
                    <a:pt x="71" y="14"/>
                    <a:pt x="71" y="14"/>
                    <a:pt x="71" y="14"/>
                  </a:cubicBezTo>
                  <a:cubicBezTo>
                    <a:pt x="70" y="15"/>
                    <a:pt x="70" y="17"/>
                    <a:pt x="71" y="18"/>
                  </a:cubicBezTo>
                  <a:cubicBezTo>
                    <a:pt x="79" y="28"/>
                    <a:pt x="79" y="42"/>
                    <a:pt x="71" y="5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33" tIns="45716" rIns="91433" bIns="45716" numCol="1" anchor="t" anchorCtr="0" compatLnSpc="1"/>
            <a:lstStyle/>
            <a:p>
              <a:endParaRPr lang="en-US" sz="1707">
                <a:cs typeface="+mn-ea"/>
                <a:sym typeface="+mn-lt"/>
              </a:endParaRPr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6227058" y="4279623"/>
              <a:ext cx="496232" cy="415544"/>
              <a:chOff x="5099051" y="3930651"/>
              <a:chExt cx="390525" cy="327025"/>
            </a:xfrm>
            <a:solidFill>
              <a:schemeClr val="bg1"/>
            </a:solidFill>
          </p:grpSpPr>
          <p:sp>
            <p:nvSpPr>
              <p:cNvPr id="28" name="Freeform 103"/>
              <p:cNvSpPr/>
              <p:nvPr/>
            </p:nvSpPr>
            <p:spPr bwMode="auto">
              <a:xfrm>
                <a:off x="5165726" y="4027488"/>
                <a:ext cx="255588" cy="230188"/>
              </a:xfrm>
              <a:custGeom>
                <a:avLst/>
                <a:gdLst>
                  <a:gd name="T0" fmla="*/ 0 w 161"/>
                  <a:gd name="T1" fmla="*/ 62 h 145"/>
                  <a:gd name="T2" fmla="*/ 0 w 161"/>
                  <a:gd name="T3" fmla="*/ 145 h 145"/>
                  <a:gd name="T4" fmla="*/ 31 w 161"/>
                  <a:gd name="T5" fmla="*/ 145 h 145"/>
                  <a:gd name="T6" fmla="*/ 130 w 161"/>
                  <a:gd name="T7" fmla="*/ 145 h 145"/>
                  <a:gd name="T8" fmla="*/ 161 w 161"/>
                  <a:gd name="T9" fmla="*/ 145 h 145"/>
                  <a:gd name="T10" fmla="*/ 161 w 161"/>
                  <a:gd name="T11" fmla="*/ 62 h 145"/>
                  <a:gd name="T12" fmla="*/ 81 w 161"/>
                  <a:gd name="T13" fmla="*/ 0 h 145"/>
                  <a:gd name="T14" fmla="*/ 0 w 161"/>
                  <a:gd name="T15" fmla="*/ 62 h 1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61" h="145">
                    <a:moveTo>
                      <a:pt x="0" y="62"/>
                    </a:moveTo>
                    <a:lnTo>
                      <a:pt x="0" y="145"/>
                    </a:lnTo>
                    <a:lnTo>
                      <a:pt x="31" y="145"/>
                    </a:lnTo>
                    <a:lnTo>
                      <a:pt x="130" y="145"/>
                    </a:lnTo>
                    <a:lnTo>
                      <a:pt x="161" y="145"/>
                    </a:lnTo>
                    <a:lnTo>
                      <a:pt x="161" y="62"/>
                    </a:lnTo>
                    <a:lnTo>
                      <a:pt x="81" y="0"/>
                    </a:lnTo>
                    <a:lnTo>
                      <a:pt x="0" y="6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3" tIns="45716" rIns="91433" bIns="45716" numCol="1" anchor="t" anchorCtr="0" compatLnSpc="1"/>
              <a:lstStyle/>
              <a:p>
                <a:endParaRPr lang="en-US" sz="1707">
                  <a:cs typeface="+mn-ea"/>
                  <a:sym typeface="+mn-lt"/>
                </a:endParaRPr>
              </a:p>
            </p:txBody>
          </p:sp>
          <p:sp>
            <p:nvSpPr>
              <p:cNvPr id="29" name="Freeform 104"/>
              <p:cNvSpPr/>
              <p:nvPr/>
            </p:nvSpPr>
            <p:spPr bwMode="auto">
              <a:xfrm>
                <a:off x="5099051" y="3930651"/>
                <a:ext cx="390525" cy="195263"/>
              </a:xfrm>
              <a:custGeom>
                <a:avLst/>
                <a:gdLst>
                  <a:gd name="T0" fmla="*/ 225 w 246"/>
                  <a:gd name="T1" fmla="*/ 80 h 123"/>
                  <a:gd name="T2" fmla="*/ 225 w 246"/>
                  <a:gd name="T3" fmla="*/ 21 h 123"/>
                  <a:gd name="T4" fmla="*/ 182 w 246"/>
                  <a:gd name="T5" fmla="*/ 21 h 123"/>
                  <a:gd name="T6" fmla="*/ 182 w 246"/>
                  <a:gd name="T7" fmla="*/ 47 h 123"/>
                  <a:gd name="T8" fmla="*/ 123 w 246"/>
                  <a:gd name="T9" fmla="*/ 0 h 123"/>
                  <a:gd name="T10" fmla="*/ 123 w 246"/>
                  <a:gd name="T11" fmla="*/ 0 h 123"/>
                  <a:gd name="T12" fmla="*/ 123 w 246"/>
                  <a:gd name="T13" fmla="*/ 0 h 123"/>
                  <a:gd name="T14" fmla="*/ 123 w 246"/>
                  <a:gd name="T15" fmla="*/ 0 h 123"/>
                  <a:gd name="T16" fmla="*/ 123 w 246"/>
                  <a:gd name="T17" fmla="*/ 0 h 123"/>
                  <a:gd name="T18" fmla="*/ 0 w 246"/>
                  <a:gd name="T19" fmla="*/ 97 h 123"/>
                  <a:gd name="T20" fmla="*/ 21 w 246"/>
                  <a:gd name="T21" fmla="*/ 123 h 123"/>
                  <a:gd name="T22" fmla="*/ 123 w 246"/>
                  <a:gd name="T23" fmla="*/ 42 h 123"/>
                  <a:gd name="T24" fmla="*/ 225 w 246"/>
                  <a:gd name="T25" fmla="*/ 123 h 123"/>
                  <a:gd name="T26" fmla="*/ 246 w 246"/>
                  <a:gd name="T27" fmla="*/ 97 h 123"/>
                  <a:gd name="T28" fmla="*/ 225 w 246"/>
                  <a:gd name="T29" fmla="*/ 80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46" h="123">
                    <a:moveTo>
                      <a:pt x="225" y="80"/>
                    </a:moveTo>
                    <a:lnTo>
                      <a:pt x="225" y="21"/>
                    </a:lnTo>
                    <a:lnTo>
                      <a:pt x="182" y="21"/>
                    </a:lnTo>
                    <a:lnTo>
                      <a:pt x="182" y="47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123" y="0"/>
                    </a:lnTo>
                    <a:lnTo>
                      <a:pt x="0" y="97"/>
                    </a:lnTo>
                    <a:lnTo>
                      <a:pt x="21" y="123"/>
                    </a:lnTo>
                    <a:lnTo>
                      <a:pt x="123" y="42"/>
                    </a:lnTo>
                    <a:lnTo>
                      <a:pt x="225" y="123"/>
                    </a:lnTo>
                    <a:lnTo>
                      <a:pt x="246" y="97"/>
                    </a:lnTo>
                    <a:lnTo>
                      <a:pt x="225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3" tIns="45716" rIns="91433" bIns="45716" numCol="1" anchor="t" anchorCtr="0" compatLnSpc="1"/>
              <a:lstStyle/>
              <a:p>
                <a:endParaRPr lang="en-US" sz="1707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>
            <a:extLst>
              <a:ext uri="{FF2B5EF4-FFF2-40B4-BE49-F238E27FC236}">
                <a16:creationId xmlns:a16="http://schemas.microsoft.com/office/drawing/2014/main" id="{7DEF4E83-B84B-4246-BC08-4609810F4C48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31" name="圆角矩形 6">
              <a:extLst>
                <a:ext uri="{FF2B5EF4-FFF2-40B4-BE49-F238E27FC236}">
                  <a16:creationId xmlns:a16="http://schemas.microsoft.com/office/drawing/2014/main" id="{FC6AFCC7-D5FA-41FE-9234-05F6BD0ACE14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2" name="圆角矩形 9">
              <a:extLst>
                <a:ext uri="{FF2B5EF4-FFF2-40B4-BE49-F238E27FC236}">
                  <a16:creationId xmlns:a16="http://schemas.microsoft.com/office/drawing/2014/main" id="{1A76F450-B494-4F67-9C6D-761DC35DFF33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3" name="文本框 32">
            <a:extLst>
              <a:ext uri="{FF2B5EF4-FFF2-40B4-BE49-F238E27FC236}">
                <a16:creationId xmlns:a16="http://schemas.microsoft.com/office/drawing/2014/main" id="{58FF3806-6C46-4369-ABC7-076641E353AD}"/>
              </a:ext>
            </a:extLst>
          </p:cNvPr>
          <p:cNvSpPr txBox="1"/>
          <p:nvPr/>
        </p:nvSpPr>
        <p:spPr>
          <a:xfrm>
            <a:off x="4810124" y="160020"/>
            <a:ext cx="3750779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421437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1038080" y="4124736"/>
            <a:ext cx="2372825" cy="1114805"/>
            <a:chOff x="5408083" y="2933595"/>
            <a:chExt cx="2372955" cy="1114867"/>
          </a:xfrm>
        </p:grpSpPr>
        <p:sp>
          <p:nvSpPr>
            <p:cNvPr id="46" name="TextBox 45"/>
            <p:cNvSpPr txBox="1"/>
            <p:nvPr/>
          </p:nvSpPr>
          <p:spPr>
            <a:xfrm>
              <a:off x="6245703" y="2933595"/>
              <a:ext cx="684263" cy="3385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Wood</a:t>
              </a: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408083" y="3217419"/>
              <a:ext cx="2372955" cy="831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Title numbers, etc. can be changed by clicking and re-entering, top</a:t>
              </a:r>
              <a:r>
                <a:rPr lang="en-US" altLang="zh-CN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"</a:t>
              </a: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Begin</a:t>
              </a:r>
              <a:r>
                <a:rPr lang="en-US" altLang="zh-CN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"</a:t>
              </a: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Fonts, font sizes, colors, leadings, and so on can be modified in the panel.</a:t>
              </a: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3682748" y="4124736"/>
            <a:ext cx="2372825" cy="1114805"/>
            <a:chOff x="5408083" y="2933595"/>
            <a:chExt cx="2372955" cy="1114867"/>
          </a:xfrm>
        </p:grpSpPr>
        <p:sp>
          <p:nvSpPr>
            <p:cNvPr id="49" name="TextBox 48"/>
            <p:cNvSpPr txBox="1"/>
            <p:nvPr/>
          </p:nvSpPr>
          <p:spPr>
            <a:xfrm>
              <a:off x="6296714" y="2933595"/>
              <a:ext cx="582243" cy="3385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Corn</a:t>
              </a: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408083" y="3217419"/>
              <a:ext cx="2372955" cy="831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Title numbers, etc. can be changed by clicking and re-entering, top</a:t>
              </a:r>
              <a:r>
                <a:rPr lang="en-US" altLang="zh-CN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"</a:t>
              </a: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Begin</a:t>
              </a:r>
              <a:r>
                <a:rPr lang="en-US" altLang="zh-CN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"</a:t>
              </a: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Fonts, font sizes, colors, leadings, and so on can be modified in the panel.</a:t>
              </a:r>
              <a:endParaRPr lang="en-US" sz="12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6313430" y="4124736"/>
            <a:ext cx="2372825" cy="1114805"/>
            <a:chOff x="5408083" y="2933595"/>
            <a:chExt cx="2372955" cy="1114867"/>
          </a:xfrm>
        </p:grpSpPr>
        <p:sp>
          <p:nvSpPr>
            <p:cNvPr id="52" name="TextBox 51"/>
            <p:cNvSpPr txBox="1"/>
            <p:nvPr/>
          </p:nvSpPr>
          <p:spPr>
            <a:xfrm>
              <a:off x="6157247" y="2933595"/>
              <a:ext cx="861180" cy="3385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err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Oil and Gas</a:t>
              </a:r>
              <a:endParaRPr lang="en-US" sz="160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408083" y="3217419"/>
              <a:ext cx="2372955" cy="831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Title numbers, etc. can be changed by clicking and re-entering, top</a:t>
              </a:r>
              <a:r>
                <a:rPr lang="en-US" altLang="zh-CN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"</a:t>
              </a: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Begin</a:t>
              </a:r>
              <a:r>
                <a:rPr lang="en-US" altLang="zh-CN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"</a:t>
              </a: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Fonts, font sizes, colors, leadings, and so on can be modified in the panel.</a:t>
              </a:r>
              <a:endParaRPr lang="en-US" sz="12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8998121" y="4124736"/>
            <a:ext cx="2372825" cy="1114805"/>
            <a:chOff x="5408083" y="2933595"/>
            <a:chExt cx="2372955" cy="1114867"/>
          </a:xfrm>
        </p:grpSpPr>
        <p:sp>
          <p:nvSpPr>
            <p:cNvPr id="55" name="TextBox 54"/>
            <p:cNvSpPr txBox="1"/>
            <p:nvPr/>
          </p:nvSpPr>
          <p:spPr>
            <a:xfrm>
              <a:off x="6331179" y="2933595"/>
              <a:ext cx="513309" cy="3385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Fish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408083" y="3217419"/>
              <a:ext cx="2372955" cy="8310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Title numbers, etc. can be changed by clicking and re-entering, top</a:t>
              </a:r>
              <a:r>
                <a:rPr lang="en-US" altLang="zh-CN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"</a:t>
              </a: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Begin</a:t>
              </a:r>
              <a:r>
                <a:rPr lang="en-US" altLang="zh-CN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"</a:t>
              </a:r>
              <a:r>
                <a:rPr lang="zh-CN" altLang="en-US" sz="1200" b="1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Fonts, font sizes, colors, leadings, and so on can be modified in the panel.</a:t>
              </a:r>
              <a:endParaRPr lang="en-US" sz="1200" b="1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91735" y="1771742"/>
            <a:ext cx="2035037" cy="2035037"/>
            <a:chOff x="1191465" y="1771650"/>
            <a:chExt cx="2035149" cy="2035149"/>
          </a:xfrm>
        </p:grpSpPr>
        <p:sp>
          <p:nvSpPr>
            <p:cNvPr id="20" name="Oval 19"/>
            <p:cNvSpPr/>
            <p:nvPr/>
          </p:nvSpPr>
          <p:spPr>
            <a:xfrm flipH="1">
              <a:off x="1191465" y="1771650"/>
              <a:ext cx="2035149" cy="2035149"/>
            </a:xfrm>
            <a:prstGeom prst="ellipse">
              <a:avLst/>
            </a:prstGeom>
            <a:noFill/>
            <a:ln w="127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57" name="Shape 1094"/>
            <p:cNvSpPr/>
            <p:nvPr/>
          </p:nvSpPr>
          <p:spPr>
            <a:xfrm>
              <a:off x="1779015" y="2471235"/>
              <a:ext cx="890526" cy="635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0056" y="17282"/>
                  </a:moveTo>
                  <a:lnTo>
                    <a:pt x="1544" y="17282"/>
                  </a:lnTo>
                  <a:cubicBezTo>
                    <a:pt x="691" y="17282"/>
                    <a:pt x="0" y="18250"/>
                    <a:pt x="0" y="19441"/>
                  </a:cubicBezTo>
                  <a:cubicBezTo>
                    <a:pt x="0" y="20638"/>
                    <a:pt x="691" y="21600"/>
                    <a:pt x="1544" y="21600"/>
                  </a:cubicBezTo>
                  <a:lnTo>
                    <a:pt x="20056" y="21600"/>
                  </a:lnTo>
                  <a:cubicBezTo>
                    <a:pt x="20909" y="21600"/>
                    <a:pt x="21600" y="20638"/>
                    <a:pt x="21600" y="19441"/>
                  </a:cubicBezTo>
                  <a:cubicBezTo>
                    <a:pt x="21600" y="18250"/>
                    <a:pt x="20909" y="17282"/>
                    <a:pt x="20056" y="17282"/>
                  </a:cubicBezTo>
                  <a:close/>
                  <a:moveTo>
                    <a:pt x="1544" y="4321"/>
                  </a:moveTo>
                  <a:lnTo>
                    <a:pt x="20056" y="4321"/>
                  </a:lnTo>
                  <a:cubicBezTo>
                    <a:pt x="20909" y="4321"/>
                    <a:pt x="21600" y="3353"/>
                    <a:pt x="21600" y="2159"/>
                  </a:cubicBezTo>
                  <a:cubicBezTo>
                    <a:pt x="21600" y="965"/>
                    <a:pt x="20909" y="0"/>
                    <a:pt x="20056" y="0"/>
                  </a:cubicBezTo>
                  <a:lnTo>
                    <a:pt x="1544" y="0"/>
                  </a:lnTo>
                  <a:cubicBezTo>
                    <a:pt x="691" y="0"/>
                    <a:pt x="0" y="965"/>
                    <a:pt x="0" y="2159"/>
                  </a:cubicBezTo>
                  <a:cubicBezTo>
                    <a:pt x="0" y="3353"/>
                    <a:pt x="691" y="4321"/>
                    <a:pt x="1544" y="4321"/>
                  </a:cubicBezTo>
                  <a:close/>
                  <a:moveTo>
                    <a:pt x="20056" y="8640"/>
                  </a:moveTo>
                  <a:lnTo>
                    <a:pt x="1544" y="8640"/>
                  </a:lnTo>
                  <a:cubicBezTo>
                    <a:pt x="691" y="8640"/>
                    <a:pt x="0" y="9608"/>
                    <a:pt x="0" y="10799"/>
                  </a:cubicBezTo>
                  <a:cubicBezTo>
                    <a:pt x="0" y="11996"/>
                    <a:pt x="691" y="12958"/>
                    <a:pt x="1544" y="12958"/>
                  </a:cubicBezTo>
                  <a:lnTo>
                    <a:pt x="20056" y="12958"/>
                  </a:lnTo>
                  <a:cubicBezTo>
                    <a:pt x="20909" y="12958"/>
                    <a:pt x="21600" y="11996"/>
                    <a:pt x="21600" y="10799"/>
                  </a:cubicBezTo>
                  <a:cubicBezTo>
                    <a:pt x="21600" y="9608"/>
                    <a:pt x="20909" y="8640"/>
                    <a:pt x="20056" y="8640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38096" tIns="38096" rIns="38096" bIns="38096" numCol="1" anchor="ctr">
              <a:noAutofit/>
            </a:bodyPr>
            <a:lstStyle/>
            <a:p>
              <a:pPr lvl="0"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3200">
                <a:cs typeface="+mn-ea"/>
                <a:sym typeface="+mn-lt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3825795" y="1771742"/>
            <a:ext cx="2035037" cy="2035037"/>
            <a:chOff x="3825669" y="1771650"/>
            <a:chExt cx="2035149" cy="2035149"/>
          </a:xfrm>
          <a:solidFill>
            <a:schemeClr val="accent2"/>
          </a:solidFill>
        </p:grpSpPr>
        <p:sp>
          <p:nvSpPr>
            <p:cNvPr id="25" name="Oval 24"/>
            <p:cNvSpPr/>
            <p:nvPr/>
          </p:nvSpPr>
          <p:spPr>
            <a:xfrm flipH="1">
              <a:off x="3825669" y="1771650"/>
              <a:ext cx="2035149" cy="2035149"/>
            </a:xfrm>
            <a:prstGeom prst="ellipse">
              <a:avLst/>
            </a:prstGeom>
            <a:noFill/>
            <a:ln w="127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4544205" y="2241777"/>
              <a:ext cx="595502" cy="1243947"/>
              <a:chOff x="392948" y="304311"/>
              <a:chExt cx="1589091" cy="3319466"/>
            </a:xfrm>
            <a:grpFill/>
          </p:grpSpPr>
          <p:sp>
            <p:nvSpPr>
              <p:cNvPr id="59" name="Freeform 9"/>
              <p:cNvSpPr>
                <a:spLocks noEditPoints="1"/>
              </p:cNvSpPr>
              <p:nvPr/>
            </p:nvSpPr>
            <p:spPr bwMode="auto">
              <a:xfrm>
                <a:off x="392948" y="794850"/>
                <a:ext cx="1589091" cy="2828927"/>
              </a:xfrm>
              <a:custGeom>
                <a:avLst/>
                <a:gdLst>
                  <a:gd name="T0" fmla="*/ 421 w 421"/>
                  <a:gd name="T1" fmla="*/ 509 h 751"/>
                  <a:gd name="T2" fmla="*/ 359 w 421"/>
                  <a:gd name="T3" fmla="*/ 306 h 751"/>
                  <a:gd name="T4" fmla="*/ 338 w 421"/>
                  <a:gd name="T5" fmla="*/ 0 h 751"/>
                  <a:gd name="T6" fmla="*/ 307 w 421"/>
                  <a:gd name="T7" fmla="*/ 216 h 751"/>
                  <a:gd name="T8" fmla="*/ 307 w 421"/>
                  <a:gd name="T9" fmla="*/ 214 h 751"/>
                  <a:gd name="T10" fmla="*/ 307 w 421"/>
                  <a:gd name="T11" fmla="*/ 204 h 751"/>
                  <a:gd name="T12" fmla="*/ 288 w 421"/>
                  <a:gd name="T13" fmla="*/ 204 h 751"/>
                  <a:gd name="T14" fmla="*/ 288 w 421"/>
                  <a:gd name="T15" fmla="*/ 230 h 751"/>
                  <a:gd name="T16" fmla="*/ 279 w 421"/>
                  <a:gd name="T17" fmla="*/ 238 h 751"/>
                  <a:gd name="T18" fmla="*/ 278 w 421"/>
                  <a:gd name="T19" fmla="*/ 204 h 751"/>
                  <a:gd name="T20" fmla="*/ 219 w 421"/>
                  <a:gd name="T21" fmla="*/ 204 h 751"/>
                  <a:gd name="T22" fmla="*/ 219 w 421"/>
                  <a:gd name="T23" fmla="*/ 243 h 751"/>
                  <a:gd name="T24" fmla="*/ 274 w 421"/>
                  <a:gd name="T25" fmla="*/ 243 h 751"/>
                  <a:gd name="T26" fmla="*/ 270 w 421"/>
                  <a:gd name="T27" fmla="*/ 247 h 751"/>
                  <a:gd name="T28" fmla="*/ 264 w 421"/>
                  <a:gd name="T29" fmla="*/ 254 h 751"/>
                  <a:gd name="T30" fmla="*/ 219 w 421"/>
                  <a:gd name="T31" fmla="*/ 254 h 751"/>
                  <a:gd name="T32" fmla="*/ 219 w 421"/>
                  <a:gd name="T33" fmla="*/ 291 h 751"/>
                  <a:gd name="T34" fmla="*/ 233 w 421"/>
                  <a:gd name="T35" fmla="*/ 291 h 751"/>
                  <a:gd name="T36" fmla="*/ 219 w 421"/>
                  <a:gd name="T37" fmla="*/ 300 h 751"/>
                  <a:gd name="T38" fmla="*/ 219 w 421"/>
                  <a:gd name="T39" fmla="*/ 291 h 751"/>
                  <a:gd name="T40" fmla="*/ 210 w 421"/>
                  <a:gd name="T41" fmla="*/ 291 h 751"/>
                  <a:gd name="T42" fmla="*/ 210 w 421"/>
                  <a:gd name="T43" fmla="*/ 302 h 751"/>
                  <a:gd name="T44" fmla="*/ 217 w 421"/>
                  <a:gd name="T45" fmla="*/ 302 h 751"/>
                  <a:gd name="T46" fmla="*/ 213 w 421"/>
                  <a:gd name="T47" fmla="*/ 306 h 751"/>
                  <a:gd name="T48" fmla="*/ 210 w 421"/>
                  <a:gd name="T49" fmla="*/ 303 h 751"/>
                  <a:gd name="T50" fmla="*/ 210 w 421"/>
                  <a:gd name="T51" fmla="*/ 302 h 751"/>
                  <a:gd name="T52" fmla="*/ 209 w 421"/>
                  <a:gd name="T53" fmla="*/ 302 h 751"/>
                  <a:gd name="T54" fmla="*/ 185 w 421"/>
                  <a:gd name="T55" fmla="*/ 291 h 751"/>
                  <a:gd name="T56" fmla="*/ 185 w 421"/>
                  <a:gd name="T57" fmla="*/ 291 h 751"/>
                  <a:gd name="T58" fmla="*/ 210 w 421"/>
                  <a:gd name="T59" fmla="*/ 291 h 751"/>
                  <a:gd name="T60" fmla="*/ 210 w 421"/>
                  <a:gd name="T61" fmla="*/ 254 h 751"/>
                  <a:gd name="T62" fmla="*/ 162 w 421"/>
                  <a:gd name="T63" fmla="*/ 254 h 751"/>
                  <a:gd name="T64" fmla="*/ 161 w 421"/>
                  <a:gd name="T65" fmla="*/ 252 h 751"/>
                  <a:gd name="T66" fmla="*/ 153 w 421"/>
                  <a:gd name="T67" fmla="*/ 244 h 751"/>
                  <a:gd name="T68" fmla="*/ 153 w 421"/>
                  <a:gd name="T69" fmla="*/ 243 h 751"/>
                  <a:gd name="T70" fmla="*/ 152 w 421"/>
                  <a:gd name="T71" fmla="*/ 243 h 751"/>
                  <a:gd name="T72" fmla="*/ 143 w 421"/>
                  <a:gd name="T73" fmla="*/ 235 h 751"/>
                  <a:gd name="T74" fmla="*/ 144 w 421"/>
                  <a:gd name="T75" fmla="*/ 204 h 751"/>
                  <a:gd name="T76" fmla="*/ 122 w 421"/>
                  <a:gd name="T77" fmla="*/ 204 h 751"/>
                  <a:gd name="T78" fmla="*/ 122 w 421"/>
                  <a:gd name="T79" fmla="*/ 214 h 751"/>
                  <a:gd name="T80" fmla="*/ 122 w 421"/>
                  <a:gd name="T81" fmla="*/ 219 h 751"/>
                  <a:gd name="T82" fmla="*/ 71 w 421"/>
                  <a:gd name="T83" fmla="*/ 0 h 751"/>
                  <a:gd name="T84" fmla="*/ 71 w 421"/>
                  <a:gd name="T85" fmla="*/ 310 h 751"/>
                  <a:gd name="T86" fmla="*/ 0 w 421"/>
                  <a:gd name="T87" fmla="*/ 503 h 751"/>
                  <a:gd name="T88" fmla="*/ 131 w 421"/>
                  <a:gd name="T89" fmla="*/ 412 h 751"/>
                  <a:gd name="T90" fmla="*/ 301 w 421"/>
                  <a:gd name="T91" fmla="*/ 409 h 751"/>
                  <a:gd name="T92" fmla="*/ 421 w 421"/>
                  <a:gd name="T93" fmla="*/ 509 h 751"/>
                  <a:gd name="T94" fmla="*/ 218 w 421"/>
                  <a:gd name="T95" fmla="*/ 384 h 751"/>
                  <a:gd name="T96" fmla="*/ 217 w 421"/>
                  <a:gd name="T97" fmla="*/ 384 h 751"/>
                  <a:gd name="T98" fmla="*/ 217 w 421"/>
                  <a:gd name="T99" fmla="*/ 384 h 751"/>
                  <a:gd name="T100" fmla="*/ 218 w 421"/>
                  <a:gd name="T101" fmla="*/ 384 h 7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421" h="751">
                    <a:moveTo>
                      <a:pt x="421" y="509"/>
                    </a:moveTo>
                    <a:cubicBezTo>
                      <a:pt x="421" y="509"/>
                      <a:pt x="400" y="323"/>
                      <a:pt x="359" y="306"/>
                    </a:cubicBezTo>
                    <a:cubicBezTo>
                      <a:pt x="391" y="250"/>
                      <a:pt x="338" y="0"/>
                      <a:pt x="338" y="0"/>
                    </a:cubicBezTo>
                    <a:cubicBezTo>
                      <a:pt x="338" y="0"/>
                      <a:pt x="355" y="183"/>
                      <a:pt x="307" y="216"/>
                    </a:cubicBezTo>
                    <a:cubicBezTo>
                      <a:pt x="307" y="215"/>
                      <a:pt x="307" y="215"/>
                      <a:pt x="307" y="214"/>
                    </a:cubicBezTo>
                    <a:cubicBezTo>
                      <a:pt x="307" y="211"/>
                      <a:pt x="307" y="207"/>
                      <a:pt x="307" y="204"/>
                    </a:cubicBezTo>
                    <a:cubicBezTo>
                      <a:pt x="288" y="204"/>
                      <a:pt x="288" y="204"/>
                      <a:pt x="288" y="204"/>
                    </a:cubicBezTo>
                    <a:cubicBezTo>
                      <a:pt x="288" y="213"/>
                      <a:pt x="288" y="222"/>
                      <a:pt x="288" y="230"/>
                    </a:cubicBezTo>
                    <a:cubicBezTo>
                      <a:pt x="285" y="233"/>
                      <a:pt x="281" y="236"/>
                      <a:pt x="279" y="238"/>
                    </a:cubicBezTo>
                    <a:cubicBezTo>
                      <a:pt x="279" y="227"/>
                      <a:pt x="278" y="216"/>
                      <a:pt x="278" y="204"/>
                    </a:cubicBezTo>
                    <a:cubicBezTo>
                      <a:pt x="219" y="204"/>
                      <a:pt x="219" y="204"/>
                      <a:pt x="219" y="204"/>
                    </a:cubicBezTo>
                    <a:cubicBezTo>
                      <a:pt x="219" y="243"/>
                      <a:pt x="219" y="243"/>
                      <a:pt x="219" y="243"/>
                    </a:cubicBezTo>
                    <a:cubicBezTo>
                      <a:pt x="274" y="243"/>
                      <a:pt x="274" y="243"/>
                      <a:pt x="274" y="243"/>
                    </a:cubicBezTo>
                    <a:cubicBezTo>
                      <a:pt x="272" y="244"/>
                      <a:pt x="271" y="246"/>
                      <a:pt x="270" y="247"/>
                    </a:cubicBezTo>
                    <a:cubicBezTo>
                      <a:pt x="268" y="250"/>
                      <a:pt x="266" y="252"/>
                      <a:pt x="264" y="254"/>
                    </a:cubicBezTo>
                    <a:cubicBezTo>
                      <a:pt x="219" y="254"/>
                      <a:pt x="219" y="254"/>
                      <a:pt x="219" y="254"/>
                    </a:cubicBezTo>
                    <a:cubicBezTo>
                      <a:pt x="219" y="291"/>
                      <a:pt x="219" y="291"/>
                      <a:pt x="219" y="291"/>
                    </a:cubicBezTo>
                    <a:cubicBezTo>
                      <a:pt x="233" y="291"/>
                      <a:pt x="233" y="291"/>
                      <a:pt x="233" y="291"/>
                    </a:cubicBezTo>
                    <a:cubicBezTo>
                      <a:pt x="227" y="294"/>
                      <a:pt x="223" y="296"/>
                      <a:pt x="219" y="300"/>
                    </a:cubicBezTo>
                    <a:cubicBezTo>
                      <a:pt x="219" y="291"/>
                      <a:pt x="219" y="291"/>
                      <a:pt x="219" y="291"/>
                    </a:cubicBezTo>
                    <a:cubicBezTo>
                      <a:pt x="210" y="291"/>
                      <a:pt x="210" y="291"/>
                      <a:pt x="210" y="291"/>
                    </a:cubicBezTo>
                    <a:cubicBezTo>
                      <a:pt x="210" y="302"/>
                      <a:pt x="210" y="302"/>
                      <a:pt x="210" y="302"/>
                    </a:cubicBezTo>
                    <a:cubicBezTo>
                      <a:pt x="217" y="302"/>
                      <a:pt x="217" y="302"/>
                      <a:pt x="217" y="302"/>
                    </a:cubicBezTo>
                    <a:cubicBezTo>
                      <a:pt x="215" y="304"/>
                      <a:pt x="214" y="305"/>
                      <a:pt x="213" y="306"/>
                    </a:cubicBezTo>
                    <a:cubicBezTo>
                      <a:pt x="212" y="305"/>
                      <a:pt x="211" y="304"/>
                      <a:pt x="210" y="303"/>
                    </a:cubicBezTo>
                    <a:cubicBezTo>
                      <a:pt x="210" y="302"/>
                      <a:pt x="210" y="302"/>
                      <a:pt x="210" y="302"/>
                    </a:cubicBezTo>
                    <a:cubicBezTo>
                      <a:pt x="209" y="302"/>
                      <a:pt x="209" y="302"/>
                      <a:pt x="209" y="302"/>
                    </a:cubicBezTo>
                    <a:cubicBezTo>
                      <a:pt x="203" y="297"/>
                      <a:pt x="195" y="294"/>
                      <a:pt x="185" y="291"/>
                    </a:cubicBezTo>
                    <a:cubicBezTo>
                      <a:pt x="185" y="291"/>
                      <a:pt x="185" y="291"/>
                      <a:pt x="185" y="291"/>
                    </a:cubicBezTo>
                    <a:cubicBezTo>
                      <a:pt x="210" y="291"/>
                      <a:pt x="210" y="291"/>
                      <a:pt x="210" y="291"/>
                    </a:cubicBezTo>
                    <a:cubicBezTo>
                      <a:pt x="210" y="254"/>
                      <a:pt x="210" y="254"/>
                      <a:pt x="210" y="254"/>
                    </a:cubicBezTo>
                    <a:cubicBezTo>
                      <a:pt x="162" y="254"/>
                      <a:pt x="162" y="254"/>
                      <a:pt x="162" y="254"/>
                    </a:cubicBezTo>
                    <a:cubicBezTo>
                      <a:pt x="162" y="253"/>
                      <a:pt x="161" y="253"/>
                      <a:pt x="161" y="252"/>
                    </a:cubicBezTo>
                    <a:cubicBezTo>
                      <a:pt x="158" y="249"/>
                      <a:pt x="156" y="246"/>
                      <a:pt x="153" y="244"/>
                    </a:cubicBezTo>
                    <a:cubicBezTo>
                      <a:pt x="153" y="243"/>
                      <a:pt x="153" y="243"/>
                      <a:pt x="153" y="243"/>
                    </a:cubicBezTo>
                    <a:cubicBezTo>
                      <a:pt x="152" y="243"/>
                      <a:pt x="152" y="243"/>
                      <a:pt x="152" y="243"/>
                    </a:cubicBezTo>
                    <a:cubicBezTo>
                      <a:pt x="149" y="240"/>
                      <a:pt x="146" y="238"/>
                      <a:pt x="143" y="235"/>
                    </a:cubicBezTo>
                    <a:cubicBezTo>
                      <a:pt x="143" y="225"/>
                      <a:pt x="144" y="215"/>
                      <a:pt x="144" y="204"/>
                    </a:cubicBezTo>
                    <a:cubicBezTo>
                      <a:pt x="122" y="204"/>
                      <a:pt x="122" y="204"/>
                      <a:pt x="122" y="204"/>
                    </a:cubicBezTo>
                    <a:cubicBezTo>
                      <a:pt x="122" y="208"/>
                      <a:pt x="122" y="211"/>
                      <a:pt x="122" y="214"/>
                    </a:cubicBezTo>
                    <a:cubicBezTo>
                      <a:pt x="122" y="216"/>
                      <a:pt x="122" y="217"/>
                      <a:pt x="122" y="219"/>
                    </a:cubicBezTo>
                    <a:cubicBezTo>
                      <a:pt x="74" y="187"/>
                      <a:pt x="71" y="0"/>
                      <a:pt x="71" y="0"/>
                    </a:cubicBezTo>
                    <a:cubicBezTo>
                      <a:pt x="71" y="0"/>
                      <a:pt x="39" y="254"/>
                      <a:pt x="71" y="310"/>
                    </a:cubicBezTo>
                    <a:cubicBezTo>
                      <a:pt x="30" y="327"/>
                      <a:pt x="0" y="503"/>
                      <a:pt x="0" y="503"/>
                    </a:cubicBezTo>
                    <a:cubicBezTo>
                      <a:pt x="0" y="503"/>
                      <a:pt x="75" y="431"/>
                      <a:pt x="131" y="412"/>
                    </a:cubicBezTo>
                    <a:cubicBezTo>
                      <a:pt x="151" y="500"/>
                      <a:pt x="219" y="751"/>
                      <a:pt x="301" y="409"/>
                    </a:cubicBezTo>
                    <a:cubicBezTo>
                      <a:pt x="354" y="432"/>
                      <a:pt x="421" y="509"/>
                      <a:pt x="421" y="509"/>
                    </a:cubicBezTo>
                    <a:close/>
                    <a:moveTo>
                      <a:pt x="218" y="384"/>
                    </a:moveTo>
                    <a:cubicBezTo>
                      <a:pt x="217" y="384"/>
                      <a:pt x="217" y="384"/>
                      <a:pt x="217" y="384"/>
                    </a:cubicBezTo>
                    <a:cubicBezTo>
                      <a:pt x="217" y="384"/>
                      <a:pt x="217" y="384"/>
                      <a:pt x="217" y="384"/>
                    </a:cubicBezTo>
                    <a:cubicBezTo>
                      <a:pt x="217" y="384"/>
                      <a:pt x="217" y="384"/>
                      <a:pt x="218" y="3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91433" tIns="45716" rIns="91433" bIns="45716" numCol="1" anchor="t" anchorCtr="0" compatLnSpc="1"/>
              <a:lstStyle/>
              <a:p>
                <a:endParaRPr lang="en-US" sz="1707">
                  <a:cs typeface="+mn-ea"/>
                  <a:sym typeface="+mn-lt"/>
                </a:endParaRPr>
              </a:p>
            </p:txBody>
          </p:sp>
          <p:grpSp>
            <p:nvGrpSpPr>
              <p:cNvPr id="60" name="Group 59"/>
              <p:cNvGrpSpPr/>
              <p:nvPr/>
            </p:nvGrpSpPr>
            <p:grpSpPr>
              <a:xfrm>
                <a:off x="853323" y="304311"/>
                <a:ext cx="698501" cy="1446214"/>
                <a:chOff x="853323" y="304311"/>
                <a:chExt cx="698501" cy="1446214"/>
              </a:xfrm>
              <a:grpFill/>
            </p:grpSpPr>
            <p:sp>
              <p:nvSpPr>
                <p:cNvPr id="61" name="Freeform 10"/>
                <p:cNvSpPr/>
                <p:nvPr/>
              </p:nvSpPr>
              <p:spPr bwMode="auto">
                <a:xfrm>
                  <a:off x="1220036" y="1220299"/>
                  <a:ext cx="214313" cy="120650"/>
                </a:xfrm>
                <a:custGeom>
                  <a:avLst/>
                  <a:gdLst>
                    <a:gd name="T0" fmla="*/ 0 w 57"/>
                    <a:gd name="T1" fmla="*/ 32 h 32"/>
                    <a:gd name="T2" fmla="*/ 57 w 57"/>
                    <a:gd name="T3" fmla="*/ 32 h 32"/>
                    <a:gd name="T4" fmla="*/ 54 w 57"/>
                    <a:gd name="T5" fmla="*/ 0 h 32"/>
                    <a:gd name="T6" fmla="*/ 0 w 57"/>
                    <a:gd name="T7" fmla="*/ 0 h 32"/>
                    <a:gd name="T8" fmla="*/ 0 w 57"/>
                    <a:gd name="T9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32">
                      <a:moveTo>
                        <a:pt x="0" y="32"/>
                      </a:moveTo>
                      <a:cubicBezTo>
                        <a:pt x="57" y="32"/>
                        <a:pt x="57" y="32"/>
                        <a:pt x="57" y="32"/>
                      </a:cubicBezTo>
                      <a:cubicBezTo>
                        <a:pt x="56" y="21"/>
                        <a:pt x="55" y="11"/>
                        <a:pt x="54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3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 11"/>
                <p:cNvSpPr/>
                <p:nvPr/>
              </p:nvSpPr>
              <p:spPr bwMode="auto">
                <a:xfrm>
                  <a:off x="1416886" y="836124"/>
                  <a:ext cx="74613" cy="161925"/>
                </a:xfrm>
                <a:custGeom>
                  <a:avLst/>
                  <a:gdLst>
                    <a:gd name="T0" fmla="*/ 20 w 20"/>
                    <a:gd name="T1" fmla="*/ 43 h 43"/>
                    <a:gd name="T2" fmla="*/ 12 w 20"/>
                    <a:gd name="T3" fmla="*/ 0 h 43"/>
                    <a:gd name="T4" fmla="*/ 0 w 20"/>
                    <a:gd name="T5" fmla="*/ 0 h 43"/>
                    <a:gd name="T6" fmla="*/ 6 w 20"/>
                    <a:gd name="T7" fmla="*/ 43 h 43"/>
                    <a:gd name="T8" fmla="*/ 20 w 20"/>
                    <a:gd name="T9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43">
                      <a:moveTo>
                        <a:pt x="20" y="43"/>
                      </a:moveTo>
                      <a:cubicBezTo>
                        <a:pt x="18" y="28"/>
                        <a:pt x="15" y="14"/>
                        <a:pt x="12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5"/>
                        <a:pt x="4" y="29"/>
                        <a:pt x="6" y="43"/>
                      </a:cubicBezTo>
                      <a:lnTo>
                        <a:pt x="20" y="4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 12"/>
                <p:cNvSpPr/>
                <p:nvPr/>
              </p:nvSpPr>
              <p:spPr bwMode="auto">
                <a:xfrm>
                  <a:off x="1220036" y="1039324"/>
                  <a:ext cx="200025" cy="139700"/>
                </a:xfrm>
                <a:custGeom>
                  <a:avLst/>
                  <a:gdLst>
                    <a:gd name="T0" fmla="*/ 0 w 53"/>
                    <a:gd name="T1" fmla="*/ 37 h 37"/>
                    <a:gd name="T2" fmla="*/ 53 w 53"/>
                    <a:gd name="T3" fmla="*/ 37 h 37"/>
                    <a:gd name="T4" fmla="*/ 50 w 53"/>
                    <a:gd name="T5" fmla="*/ 0 h 37"/>
                    <a:gd name="T6" fmla="*/ 0 w 53"/>
                    <a:gd name="T7" fmla="*/ 0 h 37"/>
                    <a:gd name="T8" fmla="*/ 0 w 53"/>
                    <a:gd name="T9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3" h="37">
                      <a:moveTo>
                        <a:pt x="0" y="37"/>
                      </a:moveTo>
                      <a:cubicBezTo>
                        <a:pt x="53" y="37"/>
                        <a:pt x="53" y="37"/>
                        <a:pt x="53" y="37"/>
                      </a:cubicBezTo>
                      <a:cubicBezTo>
                        <a:pt x="52" y="25"/>
                        <a:pt x="51" y="13"/>
                        <a:pt x="5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3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 13"/>
                <p:cNvSpPr/>
                <p:nvPr/>
              </p:nvSpPr>
              <p:spPr bwMode="auto">
                <a:xfrm>
                  <a:off x="1442286" y="1039324"/>
                  <a:ext cx="79375" cy="139700"/>
                </a:xfrm>
                <a:custGeom>
                  <a:avLst/>
                  <a:gdLst>
                    <a:gd name="T0" fmla="*/ 21 w 21"/>
                    <a:gd name="T1" fmla="*/ 37 h 37"/>
                    <a:gd name="T2" fmla="*/ 15 w 21"/>
                    <a:gd name="T3" fmla="*/ 0 h 37"/>
                    <a:gd name="T4" fmla="*/ 0 w 21"/>
                    <a:gd name="T5" fmla="*/ 0 h 37"/>
                    <a:gd name="T6" fmla="*/ 4 w 21"/>
                    <a:gd name="T7" fmla="*/ 37 h 37"/>
                    <a:gd name="T8" fmla="*/ 21 w 21"/>
                    <a:gd name="T9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37">
                      <a:moveTo>
                        <a:pt x="21" y="37"/>
                      </a:moveTo>
                      <a:cubicBezTo>
                        <a:pt x="19" y="25"/>
                        <a:pt x="17" y="12"/>
                        <a:pt x="1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3"/>
                        <a:pt x="3" y="25"/>
                        <a:pt x="4" y="37"/>
                      </a:cubicBezTo>
                      <a:lnTo>
                        <a:pt x="21" y="3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Freeform 14"/>
                <p:cNvSpPr/>
                <p:nvPr/>
              </p:nvSpPr>
              <p:spPr bwMode="auto">
                <a:xfrm>
                  <a:off x="1354974" y="493224"/>
                  <a:ext cx="53975" cy="131763"/>
                </a:xfrm>
                <a:custGeom>
                  <a:avLst/>
                  <a:gdLst>
                    <a:gd name="T0" fmla="*/ 14 w 14"/>
                    <a:gd name="T1" fmla="*/ 35 h 35"/>
                    <a:gd name="T2" fmla="*/ 1 w 14"/>
                    <a:gd name="T3" fmla="*/ 0 h 35"/>
                    <a:gd name="T4" fmla="*/ 0 w 14"/>
                    <a:gd name="T5" fmla="*/ 0 h 35"/>
                    <a:gd name="T6" fmla="*/ 7 w 14"/>
                    <a:gd name="T7" fmla="*/ 35 h 35"/>
                    <a:gd name="T8" fmla="*/ 14 w 14"/>
                    <a:gd name="T9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4" h="35">
                      <a:moveTo>
                        <a:pt x="14" y="35"/>
                      </a:moveTo>
                      <a:cubicBezTo>
                        <a:pt x="10" y="23"/>
                        <a:pt x="6" y="11"/>
                        <a:pt x="1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2"/>
                        <a:pt x="5" y="24"/>
                        <a:pt x="7" y="35"/>
                      </a:cubicBezTo>
                      <a:lnTo>
                        <a:pt x="14" y="3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Freeform 15"/>
                <p:cNvSpPr/>
                <p:nvPr/>
              </p:nvSpPr>
              <p:spPr bwMode="auto">
                <a:xfrm>
                  <a:off x="1389899" y="669436"/>
                  <a:ext cx="60325" cy="125413"/>
                </a:xfrm>
                <a:custGeom>
                  <a:avLst/>
                  <a:gdLst>
                    <a:gd name="T0" fmla="*/ 16 w 16"/>
                    <a:gd name="T1" fmla="*/ 33 h 33"/>
                    <a:gd name="T2" fmla="*/ 8 w 16"/>
                    <a:gd name="T3" fmla="*/ 0 h 33"/>
                    <a:gd name="T4" fmla="*/ 0 w 16"/>
                    <a:gd name="T5" fmla="*/ 0 h 33"/>
                    <a:gd name="T6" fmla="*/ 5 w 16"/>
                    <a:gd name="T7" fmla="*/ 33 h 33"/>
                    <a:gd name="T8" fmla="*/ 16 w 16"/>
                    <a:gd name="T9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33">
                      <a:moveTo>
                        <a:pt x="16" y="33"/>
                      </a:moveTo>
                      <a:cubicBezTo>
                        <a:pt x="14" y="21"/>
                        <a:pt x="11" y="10"/>
                        <a:pt x="8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" y="11"/>
                        <a:pt x="4" y="22"/>
                        <a:pt x="5" y="33"/>
                      </a:cubicBezTo>
                      <a:lnTo>
                        <a:pt x="16" y="3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67" name="Freeform 16"/>
                <p:cNvSpPr/>
                <p:nvPr/>
              </p:nvSpPr>
              <p:spPr bwMode="auto">
                <a:xfrm>
                  <a:off x="864435" y="1220299"/>
                  <a:ext cx="90488" cy="120650"/>
                </a:xfrm>
                <a:custGeom>
                  <a:avLst/>
                  <a:gdLst>
                    <a:gd name="T0" fmla="*/ 4 w 24"/>
                    <a:gd name="T1" fmla="*/ 0 h 32"/>
                    <a:gd name="T2" fmla="*/ 0 w 24"/>
                    <a:gd name="T3" fmla="*/ 32 h 32"/>
                    <a:gd name="T4" fmla="*/ 21 w 24"/>
                    <a:gd name="T5" fmla="*/ 32 h 32"/>
                    <a:gd name="T6" fmla="*/ 24 w 24"/>
                    <a:gd name="T7" fmla="*/ 0 h 32"/>
                    <a:gd name="T8" fmla="*/ 4 w 24"/>
                    <a:gd name="T9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32">
                      <a:moveTo>
                        <a:pt x="4" y="0"/>
                      </a:moveTo>
                      <a:cubicBezTo>
                        <a:pt x="2" y="11"/>
                        <a:pt x="1" y="21"/>
                        <a:pt x="0" y="32"/>
                      </a:cubicBezTo>
                      <a:cubicBezTo>
                        <a:pt x="21" y="32"/>
                        <a:pt x="21" y="32"/>
                        <a:pt x="21" y="32"/>
                      </a:cubicBezTo>
                      <a:cubicBezTo>
                        <a:pt x="22" y="21"/>
                        <a:pt x="23" y="11"/>
                        <a:pt x="24" y="0"/>
                      </a:cubicBezTo>
                      <a:lnTo>
                        <a:pt x="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Freeform 17"/>
                <p:cNvSpPr/>
                <p:nvPr/>
              </p:nvSpPr>
              <p:spPr bwMode="auto">
                <a:xfrm>
                  <a:off x="951748" y="669436"/>
                  <a:ext cx="71438" cy="125413"/>
                </a:xfrm>
                <a:custGeom>
                  <a:avLst/>
                  <a:gdLst>
                    <a:gd name="T0" fmla="*/ 9 w 19"/>
                    <a:gd name="T1" fmla="*/ 0 h 33"/>
                    <a:gd name="T2" fmla="*/ 0 w 19"/>
                    <a:gd name="T3" fmla="*/ 33 h 33"/>
                    <a:gd name="T4" fmla="*/ 14 w 19"/>
                    <a:gd name="T5" fmla="*/ 33 h 33"/>
                    <a:gd name="T6" fmla="*/ 19 w 19"/>
                    <a:gd name="T7" fmla="*/ 0 h 33"/>
                    <a:gd name="T8" fmla="*/ 9 w 19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9" h="33">
                      <a:moveTo>
                        <a:pt x="9" y="0"/>
                      </a:moveTo>
                      <a:cubicBezTo>
                        <a:pt x="6" y="10"/>
                        <a:pt x="3" y="21"/>
                        <a:pt x="0" y="33"/>
                      </a:cubicBezTo>
                      <a:cubicBezTo>
                        <a:pt x="14" y="33"/>
                        <a:pt x="14" y="33"/>
                        <a:pt x="14" y="33"/>
                      </a:cubicBezTo>
                      <a:cubicBezTo>
                        <a:pt x="16" y="22"/>
                        <a:pt x="17" y="11"/>
                        <a:pt x="19" y="0"/>
                      </a:cubicBezTo>
                      <a:lnTo>
                        <a:pt x="9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Freeform 18"/>
                <p:cNvSpPr/>
                <p:nvPr/>
              </p:nvSpPr>
              <p:spPr bwMode="auto">
                <a:xfrm>
                  <a:off x="883485" y="1039324"/>
                  <a:ext cx="87313" cy="139700"/>
                </a:xfrm>
                <a:custGeom>
                  <a:avLst/>
                  <a:gdLst>
                    <a:gd name="T0" fmla="*/ 6 w 23"/>
                    <a:gd name="T1" fmla="*/ 0 h 37"/>
                    <a:gd name="T2" fmla="*/ 0 w 23"/>
                    <a:gd name="T3" fmla="*/ 37 h 37"/>
                    <a:gd name="T4" fmla="*/ 19 w 23"/>
                    <a:gd name="T5" fmla="*/ 37 h 37"/>
                    <a:gd name="T6" fmla="*/ 23 w 23"/>
                    <a:gd name="T7" fmla="*/ 0 h 37"/>
                    <a:gd name="T8" fmla="*/ 6 w 23"/>
                    <a:gd name="T9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3" h="37">
                      <a:moveTo>
                        <a:pt x="6" y="0"/>
                      </a:moveTo>
                      <a:cubicBezTo>
                        <a:pt x="4" y="12"/>
                        <a:pt x="2" y="25"/>
                        <a:pt x="0" y="37"/>
                      </a:cubicBezTo>
                      <a:cubicBezTo>
                        <a:pt x="19" y="37"/>
                        <a:pt x="19" y="37"/>
                        <a:pt x="19" y="37"/>
                      </a:cubicBezTo>
                      <a:cubicBezTo>
                        <a:pt x="21" y="25"/>
                        <a:pt x="22" y="13"/>
                        <a:pt x="23" y="0"/>
                      </a:cubicBezTo>
                      <a:lnTo>
                        <a:pt x="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Freeform 19"/>
                <p:cNvSpPr/>
                <p:nvPr/>
              </p:nvSpPr>
              <p:spPr bwMode="auto">
                <a:xfrm>
                  <a:off x="1102561" y="304311"/>
                  <a:ext cx="82550" cy="147638"/>
                </a:xfrm>
                <a:custGeom>
                  <a:avLst/>
                  <a:gdLst>
                    <a:gd name="T0" fmla="*/ 22 w 22"/>
                    <a:gd name="T1" fmla="*/ 0 h 39"/>
                    <a:gd name="T2" fmla="*/ 0 w 22"/>
                    <a:gd name="T3" fmla="*/ 19 h 39"/>
                    <a:gd name="T4" fmla="*/ 5 w 22"/>
                    <a:gd name="T5" fmla="*/ 21 h 39"/>
                    <a:gd name="T6" fmla="*/ 1 w 22"/>
                    <a:gd name="T7" fmla="*/ 39 h 39"/>
                    <a:gd name="T8" fmla="*/ 22 w 22"/>
                    <a:gd name="T9" fmla="*/ 39 h 39"/>
                    <a:gd name="T10" fmla="*/ 22 w 22"/>
                    <a:gd name="T11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2" h="39">
                      <a:moveTo>
                        <a:pt x="22" y="0"/>
                      </a:moveTo>
                      <a:cubicBezTo>
                        <a:pt x="14" y="2"/>
                        <a:pt x="7" y="9"/>
                        <a:pt x="0" y="19"/>
                      </a:cubicBezTo>
                      <a:cubicBezTo>
                        <a:pt x="5" y="21"/>
                        <a:pt x="5" y="21"/>
                        <a:pt x="5" y="21"/>
                      </a:cubicBezTo>
                      <a:cubicBezTo>
                        <a:pt x="3" y="27"/>
                        <a:pt x="2" y="33"/>
                        <a:pt x="1" y="39"/>
                      </a:cubicBezTo>
                      <a:cubicBezTo>
                        <a:pt x="22" y="39"/>
                        <a:pt x="22" y="39"/>
                        <a:pt x="22" y="39"/>
                      </a:cubicBezTo>
                      <a:lnTo>
                        <a:pt x="2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1" name="Freeform 20"/>
                <p:cNvSpPr/>
                <p:nvPr/>
              </p:nvSpPr>
              <p:spPr bwMode="auto">
                <a:xfrm>
                  <a:off x="1220036" y="304311"/>
                  <a:ext cx="90488" cy="147638"/>
                </a:xfrm>
                <a:custGeom>
                  <a:avLst/>
                  <a:gdLst>
                    <a:gd name="T0" fmla="*/ 20 w 24"/>
                    <a:gd name="T1" fmla="*/ 21 h 39"/>
                    <a:gd name="T2" fmla="*/ 22 w 24"/>
                    <a:gd name="T3" fmla="*/ 20 h 39"/>
                    <a:gd name="T4" fmla="*/ 0 w 24"/>
                    <a:gd name="T5" fmla="*/ 0 h 39"/>
                    <a:gd name="T6" fmla="*/ 0 w 24"/>
                    <a:gd name="T7" fmla="*/ 39 h 39"/>
                    <a:gd name="T8" fmla="*/ 24 w 24"/>
                    <a:gd name="T9" fmla="*/ 39 h 39"/>
                    <a:gd name="T10" fmla="*/ 20 w 24"/>
                    <a:gd name="T11" fmla="*/ 21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4" h="39">
                      <a:moveTo>
                        <a:pt x="20" y="21"/>
                      </a:moveTo>
                      <a:cubicBezTo>
                        <a:pt x="22" y="20"/>
                        <a:pt x="22" y="20"/>
                        <a:pt x="22" y="20"/>
                      </a:cubicBezTo>
                      <a:cubicBezTo>
                        <a:pt x="15" y="9"/>
                        <a:pt x="8" y="2"/>
                        <a:pt x="0" y="0"/>
                      </a:cubicBezTo>
                      <a:cubicBezTo>
                        <a:pt x="0" y="39"/>
                        <a:pt x="0" y="39"/>
                        <a:pt x="0" y="39"/>
                      </a:cubicBezTo>
                      <a:cubicBezTo>
                        <a:pt x="24" y="39"/>
                        <a:pt x="24" y="39"/>
                        <a:pt x="24" y="39"/>
                      </a:cubicBezTo>
                      <a:cubicBezTo>
                        <a:pt x="22" y="33"/>
                        <a:pt x="21" y="27"/>
                        <a:pt x="20" y="2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Freeform 21"/>
                <p:cNvSpPr/>
                <p:nvPr/>
              </p:nvSpPr>
              <p:spPr bwMode="auto">
                <a:xfrm>
                  <a:off x="1061286" y="429724"/>
                  <a:ext cx="11113" cy="22225"/>
                </a:xfrm>
                <a:custGeom>
                  <a:avLst/>
                  <a:gdLst>
                    <a:gd name="T0" fmla="*/ 0 w 3"/>
                    <a:gd name="T1" fmla="*/ 6 h 6"/>
                    <a:gd name="T2" fmla="*/ 2 w 3"/>
                    <a:gd name="T3" fmla="*/ 6 h 6"/>
                    <a:gd name="T4" fmla="*/ 3 w 3"/>
                    <a:gd name="T5" fmla="*/ 0 h 6"/>
                    <a:gd name="T6" fmla="*/ 0 w 3"/>
                    <a:gd name="T7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" h="6">
                      <a:moveTo>
                        <a:pt x="0" y="6"/>
                      </a:moveTo>
                      <a:cubicBezTo>
                        <a:pt x="2" y="6"/>
                        <a:pt x="2" y="6"/>
                        <a:pt x="2" y="6"/>
                      </a:cubicBezTo>
                      <a:cubicBezTo>
                        <a:pt x="2" y="4"/>
                        <a:pt x="3" y="2"/>
                        <a:pt x="3" y="0"/>
                      </a:cubicBezTo>
                      <a:cubicBezTo>
                        <a:pt x="2" y="2"/>
                        <a:pt x="1" y="4"/>
                        <a:pt x="0" y="6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Freeform 22"/>
                <p:cNvSpPr/>
                <p:nvPr/>
              </p:nvSpPr>
              <p:spPr bwMode="auto">
                <a:xfrm>
                  <a:off x="996198" y="493224"/>
                  <a:ext cx="61913" cy="131763"/>
                </a:xfrm>
                <a:custGeom>
                  <a:avLst/>
                  <a:gdLst>
                    <a:gd name="T0" fmla="*/ 12 w 16"/>
                    <a:gd name="T1" fmla="*/ 0 h 35"/>
                    <a:gd name="T2" fmla="*/ 0 w 16"/>
                    <a:gd name="T3" fmla="*/ 35 h 35"/>
                    <a:gd name="T4" fmla="*/ 9 w 16"/>
                    <a:gd name="T5" fmla="*/ 35 h 35"/>
                    <a:gd name="T6" fmla="*/ 16 w 16"/>
                    <a:gd name="T7" fmla="*/ 0 h 35"/>
                    <a:gd name="T8" fmla="*/ 12 w 16"/>
                    <a:gd name="T9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6" h="35">
                      <a:moveTo>
                        <a:pt x="12" y="0"/>
                      </a:moveTo>
                      <a:cubicBezTo>
                        <a:pt x="8" y="11"/>
                        <a:pt x="4" y="23"/>
                        <a:pt x="0" y="35"/>
                      </a:cubicBezTo>
                      <a:cubicBezTo>
                        <a:pt x="9" y="35"/>
                        <a:pt x="9" y="35"/>
                        <a:pt x="9" y="35"/>
                      </a:cubicBezTo>
                      <a:cubicBezTo>
                        <a:pt x="12" y="24"/>
                        <a:pt x="14" y="12"/>
                        <a:pt x="16" y="0"/>
                      </a:cubicBezTo>
                      <a:lnTo>
                        <a:pt x="1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Freeform 23"/>
                <p:cNvSpPr/>
                <p:nvPr/>
              </p:nvSpPr>
              <p:spPr bwMode="auto">
                <a:xfrm>
                  <a:off x="913648" y="836124"/>
                  <a:ext cx="82550" cy="161925"/>
                </a:xfrm>
                <a:custGeom>
                  <a:avLst/>
                  <a:gdLst>
                    <a:gd name="T0" fmla="*/ 8 w 22"/>
                    <a:gd name="T1" fmla="*/ 0 h 43"/>
                    <a:gd name="T2" fmla="*/ 0 w 22"/>
                    <a:gd name="T3" fmla="*/ 43 h 43"/>
                    <a:gd name="T4" fmla="*/ 16 w 22"/>
                    <a:gd name="T5" fmla="*/ 43 h 43"/>
                    <a:gd name="T6" fmla="*/ 22 w 22"/>
                    <a:gd name="T7" fmla="*/ 0 h 43"/>
                    <a:gd name="T8" fmla="*/ 8 w 22"/>
                    <a:gd name="T9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43">
                      <a:moveTo>
                        <a:pt x="8" y="0"/>
                      </a:moveTo>
                      <a:cubicBezTo>
                        <a:pt x="5" y="14"/>
                        <a:pt x="2" y="28"/>
                        <a:pt x="0" y="43"/>
                      </a:cubicBezTo>
                      <a:cubicBezTo>
                        <a:pt x="16" y="43"/>
                        <a:pt x="16" y="43"/>
                        <a:pt x="16" y="43"/>
                      </a:cubicBezTo>
                      <a:cubicBezTo>
                        <a:pt x="18" y="29"/>
                        <a:pt x="20" y="15"/>
                        <a:pt x="22" y="0"/>
                      </a:cubicBezTo>
                      <a:lnTo>
                        <a:pt x="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Freeform 24"/>
                <p:cNvSpPr/>
                <p:nvPr/>
              </p:nvSpPr>
              <p:spPr bwMode="auto">
                <a:xfrm>
                  <a:off x="1220036" y="1382225"/>
                  <a:ext cx="222250" cy="139700"/>
                </a:xfrm>
                <a:custGeom>
                  <a:avLst/>
                  <a:gdLst>
                    <a:gd name="T0" fmla="*/ 0 w 59"/>
                    <a:gd name="T1" fmla="*/ 37 h 37"/>
                    <a:gd name="T2" fmla="*/ 59 w 59"/>
                    <a:gd name="T3" fmla="*/ 37 h 37"/>
                    <a:gd name="T4" fmla="*/ 57 w 59"/>
                    <a:gd name="T5" fmla="*/ 0 h 37"/>
                    <a:gd name="T6" fmla="*/ 0 w 59"/>
                    <a:gd name="T7" fmla="*/ 0 h 37"/>
                    <a:gd name="T8" fmla="*/ 0 w 59"/>
                    <a:gd name="T9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9" h="37">
                      <a:moveTo>
                        <a:pt x="0" y="37"/>
                      </a:moveTo>
                      <a:cubicBezTo>
                        <a:pt x="59" y="37"/>
                        <a:pt x="59" y="37"/>
                        <a:pt x="59" y="37"/>
                      </a:cubicBezTo>
                      <a:cubicBezTo>
                        <a:pt x="58" y="25"/>
                        <a:pt x="58" y="13"/>
                        <a:pt x="5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3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Freeform 25"/>
                <p:cNvSpPr/>
                <p:nvPr/>
              </p:nvSpPr>
              <p:spPr bwMode="auto">
                <a:xfrm>
                  <a:off x="1012073" y="836124"/>
                  <a:ext cx="173038" cy="161925"/>
                </a:xfrm>
                <a:custGeom>
                  <a:avLst/>
                  <a:gdLst>
                    <a:gd name="T0" fmla="*/ 46 w 46"/>
                    <a:gd name="T1" fmla="*/ 0 h 43"/>
                    <a:gd name="T2" fmla="*/ 6 w 46"/>
                    <a:gd name="T3" fmla="*/ 0 h 43"/>
                    <a:gd name="T4" fmla="*/ 0 w 46"/>
                    <a:gd name="T5" fmla="*/ 43 h 43"/>
                    <a:gd name="T6" fmla="*/ 46 w 46"/>
                    <a:gd name="T7" fmla="*/ 43 h 43"/>
                    <a:gd name="T8" fmla="*/ 46 w 46"/>
                    <a:gd name="T9" fmla="*/ 0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43">
                      <a:moveTo>
                        <a:pt x="46" y="0"/>
                      </a:move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4" y="15"/>
                        <a:pt x="2" y="29"/>
                        <a:pt x="0" y="43"/>
                      </a:cubicBezTo>
                      <a:cubicBezTo>
                        <a:pt x="46" y="43"/>
                        <a:pt x="46" y="43"/>
                        <a:pt x="46" y="43"/>
                      </a:cubicBezTo>
                      <a:lnTo>
                        <a:pt x="46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Freeform 26"/>
                <p:cNvSpPr/>
                <p:nvPr/>
              </p:nvSpPr>
              <p:spPr bwMode="auto">
                <a:xfrm>
                  <a:off x="1069223" y="493224"/>
                  <a:ext cx="115888" cy="131763"/>
                </a:xfrm>
                <a:custGeom>
                  <a:avLst/>
                  <a:gdLst>
                    <a:gd name="T0" fmla="*/ 31 w 31"/>
                    <a:gd name="T1" fmla="*/ 0 h 35"/>
                    <a:gd name="T2" fmla="*/ 7 w 31"/>
                    <a:gd name="T3" fmla="*/ 0 h 35"/>
                    <a:gd name="T4" fmla="*/ 0 w 31"/>
                    <a:gd name="T5" fmla="*/ 35 h 35"/>
                    <a:gd name="T6" fmla="*/ 31 w 31"/>
                    <a:gd name="T7" fmla="*/ 35 h 35"/>
                    <a:gd name="T8" fmla="*/ 31 w 31"/>
                    <a:gd name="T9" fmla="*/ 0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5">
                      <a:moveTo>
                        <a:pt x="31" y="0"/>
                      </a:moveTo>
                      <a:cubicBezTo>
                        <a:pt x="7" y="0"/>
                        <a:pt x="7" y="0"/>
                        <a:pt x="7" y="0"/>
                      </a:cubicBezTo>
                      <a:cubicBezTo>
                        <a:pt x="5" y="12"/>
                        <a:pt x="2" y="24"/>
                        <a:pt x="0" y="35"/>
                      </a:cubicBezTo>
                      <a:cubicBezTo>
                        <a:pt x="31" y="35"/>
                        <a:pt x="31" y="35"/>
                        <a:pt x="31" y="35"/>
                      </a:cubicBezTo>
                      <a:cubicBezTo>
                        <a:pt x="31" y="0"/>
                        <a:pt x="31" y="0"/>
                        <a:pt x="31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Freeform 27"/>
                <p:cNvSpPr/>
                <p:nvPr/>
              </p:nvSpPr>
              <p:spPr bwMode="auto">
                <a:xfrm>
                  <a:off x="993023" y="1039324"/>
                  <a:ext cx="192088" cy="139700"/>
                </a:xfrm>
                <a:custGeom>
                  <a:avLst/>
                  <a:gdLst>
                    <a:gd name="T0" fmla="*/ 51 w 51"/>
                    <a:gd name="T1" fmla="*/ 0 h 37"/>
                    <a:gd name="T2" fmla="*/ 4 w 51"/>
                    <a:gd name="T3" fmla="*/ 0 h 37"/>
                    <a:gd name="T4" fmla="*/ 0 w 51"/>
                    <a:gd name="T5" fmla="*/ 37 h 37"/>
                    <a:gd name="T6" fmla="*/ 51 w 51"/>
                    <a:gd name="T7" fmla="*/ 37 h 37"/>
                    <a:gd name="T8" fmla="*/ 51 w 51"/>
                    <a:gd name="T9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1" h="37">
                      <a:moveTo>
                        <a:pt x="51" y="0"/>
                      </a:moveTo>
                      <a:cubicBezTo>
                        <a:pt x="4" y="0"/>
                        <a:pt x="4" y="0"/>
                        <a:pt x="4" y="0"/>
                      </a:cubicBezTo>
                      <a:cubicBezTo>
                        <a:pt x="2" y="13"/>
                        <a:pt x="1" y="25"/>
                        <a:pt x="0" y="37"/>
                      </a:cubicBezTo>
                      <a:cubicBezTo>
                        <a:pt x="51" y="37"/>
                        <a:pt x="51" y="37"/>
                        <a:pt x="51" y="37"/>
                      </a:cubicBezTo>
                      <a:lnTo>
                        <a:pt x="51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Freeform 28"/>
                <p:cNvSpPr/>
                <p:nvPr/>
              </p:nvSpPr>
              <p:spPr bwMode="auto">
                <a:xfrm>
                  <a:off x="1220036" y="836124"/>
                  <a:ext cx="180975" cy="161925"/>
                </a:xfrm>
                <a:custGeom>
                  <a:avLst/>
                  <a:gdLst>
                    <a:gd name="T0" fmla="*/ 0 w 48"/>
                    <a:gd name="T1" fmla="*/ 43 h 43"/>
                    <a:gd name="T2" fmla="*/ 48 w 48"/>
                    <a:gd name="T3" fmla="*/ 43 h 43"/>
                    <a:gd name="T4" fmla="*/ 43 w 48"/>
                    <a:gd name="T5" fmla="*/ 0 h 43"/>
                    <a:gd name="T6" fmla="*/ 0 w 48"/>
                    <a:gd name="T7" fmla="*/ 0 h 43"/>
                    <a:gd name="T8" fmla="*/ 0 w 48"/>
                    <a:gd name="T9" fmla="*/ 43 h 4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8" h="43">
                      <a:moveTo>
                        <a:pt x="0" y="43"/>
                      </a:moveTo>
                      <a:cubicBezTo>
                        <a:pt x="48" y="43"/>
                        <a:pt x="48" y="43"/>
                        <a:pt x="48" y="43"/>
                      </a:cubicBezTo>
                      <a:cubicBezTo>
                        <a:pt x="47" y="29"/>
                        <a:pt x="45" y="15"/>
                        <a:pt x="43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4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Freeform 29"/>
                <p:cNvSpPr/>
                <p:nvPr/>
              </p:nvSpPr>
              <p:spPr bwMode="auto">
                <a:xfrm>
                  <a:off x="1220036" y="493224"/>
                  <a:ext cx="123825" cy="131763"/>
                </a:xfrm>
                <a:custGeom>
                  <a:avLst/>
                  <a:gdLst>
                    <a:gd name="T0" fmla="*/ 33 w 33"/>
                    <a:gd name="T1" fmla="*/ 35 h 35"/>
                    <a:gd name="T2" fmla="*/ 26 w 33"/>
                    <a:gd name="T3" fmla="*/ 0 h 35"/>
                    <a:gd name="T4" fmla="*/ 0 w 33"/>
                    <a:gd name="T5" fmla="*/ 0 h 35"/>
                    <a:gd name="T6" fmla="*/ 0 w 33"/>
                    <a:gd name="T7" fmla="*/ 35 h 35"/>
                    <a:gd name="T8" fmla="*/ 33 w 33"/>
                    <a:gd name="T9" fmla="*/ 35 h 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3" h="35">
                      <a:moveTo>
                        <a:pt x="33" y="35"/>
                      </a:moveTo>
                      <a:cubicBezTo>
                        <a:pt x="31" y="24"/>
                        <a:pt x="29" y="12"/>
                        <a:pt x="26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5"/>
                        <a:pt x="0" y="35"/>
                        <a:pt x="0" y="35"/>
                      </a:cubicBezTo>
                      <a:lnTo>
                        <a:pt x="33" y="35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1" name="Freeform 30"/>
                <p:cNvSpPr/>
                <p:nvPr/>
              </p:nvSpPr>
              <p:spPr bwMode="auto">
                <a:xfrm>
                  <a:off x="1220036" y="669436"/>
                  <a:ext cx="153988" cy="125413"/>
                </a:xfrm>
                <a:custGeom>
                  <a:avLst/>
                  <a:gdLst>
                    <a:gd name="T0" fmla="*/ 0 w 41"/>
                    <a:gd name="T1" fmla="*/ 33 h 33"/>
                    <a:gd name="T2" fmla="*/ 41 w 41"/>
                    <a:gd name="T3" fmla="*/ 33 h 33"/>
                    <a:gd name="T4" fmla="*/ 35 w 41"/>
                    <a:gd name="T5" fmla="*/ 0 h 33"/>
                    <a:gd name="T6" fmla="*/ 0 w 41"/>
                    <a:gd name="T7" fmla="*/ 0 h 33"/>
                    <a:gd name="T8" fmla="*/ 0 w 41"/>
                    <a:gd name="T9" fmla="*/ 33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33">
                      <a:moveTo>
                        <a:pt x="0" y="33"/>
                      </a:moveTo>
                      <a:cubicBezTo>
                        <a:pt x="41" y="33"/>
                        <a:pt x="41" y="33"/>
                        <a:pt x="41" y="33"/>
                      </a:cubicBezTo>
                      <a:cubicBezTo>
                        <a:pt x="39" y="22"/>
                        <a:pt x="37" y="11"/>
                        <a:pt x="35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lnTo>
                        <a:pt x="0" y="33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Freeform 31"/>
                <p:cNvSpPr/>
                <p:nvPr/>
              </p:nvSpPr>
              <p:spPr bwMode="auto">
                <a:xfrm>
                  <a:off x="1042236" y="669436"/>
                  <a:ext cx="142875" cy="125413"/>
                </a:xfrm>
                <a:custGeom>
                  <a:avLst/>
                  <a:gdLst>
                    <a:gd name="T0" fmla="*/ 38 w 38"/>
                    <a:gd name="T1" fmla="*/ 0 h 33"/>
                    <a:gd name="T2" fmla="*/ 5 w 38"/>
                    <a:gd name="T3" fmla="*/ 0 h 33"/>
                    <a:gd name="T4" fmla="*/ 0 w 38"/>
                    <a:gd name="T5" fmla="*/ 33 h 33"/>
                    <a:gd name="T6" fmla="*/ 38 w 38"/>
                    <a:gd name="T7" fmla="*/ 33 h 33"/>
                    <a:gd name="T8" fmla="*/ 38 w 38"/>
                    <a:gd name="T9" fmla="*/ 0 h 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8" h="33">
                      <a:moveTo>
                        <a:pt x="38" y="0"/>
                      </a:move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3" y="11"/>
                        <a:pt x="1" y="22"/>
                        <a:pt x="0" y="33"/>
                      </a:cubicBezTo>
                      <a:cubicBezTo>
                        <a:pt x="38" y="33"/>
                        <a:pt x="38" y="33"/>
                        <a:pt x="38" y="33"/>
                      </a:cubicBezTo>
                      <a:lnTo>
                        <a:pt x="38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Freeform 32"/>
                <p:cNvSpPr/>
                <p:nvPr/>
              </p:nvSpPr>
              <p:spPr bwMode="auto">
                <a:xfrm>
                  <a:off x="970798" y="1563200"/>
                  <a:ext cx="214313" cy="146050"/>
                </a:xfrm>
                <a:custGeom>
                  <a:avLst/>
                  <a:gdLst>
                    <a:gd name="T0" fmla="*/ 57 w 57"/>
                    <a:gd name="T1" fmla="*/ 0 h 39"/>
                    <a:gd name="T2" fmla="*/ 0 w 57"/>
                    <a:gd name="T3" fmla="*/ 0 h 39"/>
                    <a:gd name="T4" fmla="*/ 0 w 57"/>
                    <a:gd name="T5" fmla="*/ 39 h 39"/>
                    <a:gd name="T6" fmla="*/ 57 w 57"/>
                    <a:gd name="T7" fmla="*/ 39 h 39"/>
                    <a:gd name="T8" fmla="*/ 57 w 57"/>
                    <a:gd name="T9" fmla="*/ 0 h 3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7" h="39">
                      <a:moveTo>
                        <a:pt x="57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4"/>
                        <a:pt x="0" y="27"/>
                        <a:pt x="0" y="39"/>
                      </a:cubicBezTo>
                      <a:cubicBezTo>
                        <a:pt x="57" y="39"/>
                        <a:pt x="57" y="39"/>
                        <a:pt x="57" y="39"/>
                      </a:cubicBezTo>
                      <a:lnTo>
                        <a:pt x="57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Freeform 33"/>
                <p:cNvSpPr/>
                <p:nvPr/>
              </p:nvSpPr>
              <p:spPr bwMode="auto">
                <a:xfrm>
                  <a:off x="981910" y="1220299"/>
                  <a:ext cx="203200" cy="120650"/>
                </a:xfrm>
                <a:custGeom>
                  <a:avLst/>
                  <a:gdLst>
                    <a:gd name="T0" fmla="*/ 54 w 54"/>
                    <a:gd name="T1" fmla="*/ 0 h 32"/>
                    <a:gd name="T2" fmla="*/ 2 w 54"/>
                    <a:gd name="T3" fmla="*/ 0 h 32"/>
                    <a:gd name="T4" fmla="*/ 0 w 54"/>
                    <a:gd name="T5" fmla="*/ 32 h 32"/>
                    <a:gd name="T6" fmla="*/ 54 w 54"/>
                    <a:gd name="T7" fmla="*/ 32 h 32"/>
                    <a:gd name="T8" fmla="*/ 54 w 54"/>
                    <a:gd name="T9" fmla="*/ 0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4" h="32">
                      <a:moveTo>
                        <a:pt x="54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11"/>
                        <a:pt x="0" y="21"/>
                        <a:pt x="0" y="32"/>
                      </a:cubicBezTo>
                      <a:cubicBezTo>
                        <a:pt x="54" y="32"/>
                        <a:pt x="54" y="32"/>
                        <a:pt x="54" y="32"/>
                      </a:cubicBezTo>
                      <a:cubicBezTo>
                        <a:pt x="54" y="0"/>
                        <a:pt x="54" y="0"/>
                        <a:pt x="54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Freeform 34"/>
                <p:cNvSpPr/>
                <p:nvPr/>
              </p:nvSpPr>
              <p:spPr bwMode="auto">
                <a:xfrm>
                  <a:off x="973973" y="1382225"/>
                  <a:ext cx="211138" cy="139700"/>
                </a:xfrm>
                <a:custGeom>
                  <a:avLst/>
                  <a:gdLst>
                    <a:gd name="T0" fmla="*/ 56 w 56"/>
                    <a:gd name="T1" fmla="*/ 0 h 37"/>
                    <a:gd name="T2" fmla="*/ 1 w 56"/>
                    <a:gd name="T3" fmla="*/ 0 h 37"/>
                    <a:gd name="T4" fmla="*/ 0 w 56"/>
                    <a:gd name="T5" fmla="*/ 37 h 37"/>
                    <a:gd name="T6" fmla="*/ 56 w 56"/>
                    <a:gd name="T7" fmla="*/ 37 h 37"/>
                    <a:gd name="T8" fmla="*/ 56 w 56"/>
                    <a:gd name="T9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6" h="37">
                      <a:moveTo>
                        <a:pt x="56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0" y="13"/>
                        <a:pt x="0" y="25"/>
                        <a:pt x="0" y="37"/>
                      </a:cubicBezTo>
                      <a:cubicBezTo>
                        <a:pt x="56" y="37"/>
                        <a:pt x="56" y="37"/>
                        <a:pt x="56" y="37"/>
                      </a:cubicBezTo>
                      <a:cubicBezTo>
                        <a:pt x="56" y="0"/>
                        <a:pt x="56" y="0"/>
                        <a:pt x="56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Freeform 35"/>
                <p:cNvSpPr/>
                <p:nvPr/>
              </p:nvSpPr>
              <p:spPr bwMode="auto">
                <a:xfrm>
                  <a:off x="853323" y="1382225"/>
                  <a:ext cx="90488" cy="139700"/>
                </a:xfrm>
                <a:custGeom>
                  <a:avLst/>
                  <a:gdLst>
                    <a:gd name="T0" fmla="*/ 2 w 24"/>
                    <a:gd name="T1" fmla="*/ 0 h 37"/>
                    <a:gd name="T2" fmla="*/ 0 w 24"/>
                    <a:gd name="T3" fmla="*/ 37 h 37"/>
                    <a:gd name="T4" fmla="*/ 22 w 24"/>
                    <a:gd name="T5" fmla="*/ 37 h 37"/>
                    <a:gd name="T6" fmla="*/ 24 w 24"/>
                    <a:gd name="T7" fmla="*/ 0 h 37"/>
                    <a:gd name="T8" fmla="*/ 2 w 24"/>
                    <a:gd name="T9" fmla="*/ 0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37">
                      <a:moveTo>
                        <a:pt x="2" y="0"/>
                      </a:moveTo>
                      <a:cubicBezTo>
                        <a:pt x="1" y="13"/>
                        <a:pt x="1" y="25"/>
                        <a:pt x="0" y="37"/>
                      </a:cubicBezTo>
                      <a:cubicBezTo>
                        <a:pt x="22" y="37"/>
                        <a:pt x="22" y="37"/>
                        <a:pt x="22" y="37"/>
                      </a:cubicBezTo>
                      <a:cubicBezTo>
                        <a:pt x="22" y="25"/>
                        <a:pt x="23" y="13"/>
                        <a:pt x="24" y="0"/>
                      </a:cubicBezTo>
                      <a:lnTo>
                        <a:pt x="2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Freeform 36"/>
                <p:cNvSpPr/>
                <p:nvPr/>
              </p:nvSpPr>
              <p:spPr bwMode="auto">
                <a:xfrm>
                  <a:off x="1472449" y="1382225"/>
                  <a:ext cx="79375" cy="139700"/>
                </a:xfrm>
                <a:custGeom>
                  <a:avLst/>
                  <a:gdLst>
                    <a:gd name="T0" fmla="*/ 21 w 21"/>
                    <a:gd name="T1" fmla="*/ 37 h 37"/>
                    <a:gd name="T2" fmla="*/ 18 w 21"/>
                    <a:gd name="T3" fmla="*/ 0 h 37"/>
                    <a:gd name="T4" fmla="*/ 0 w 21"/>
                    <a:gd name="T5" fmla="*/ 0 h 37"/>
                    <a:gd name="T6" fmla="*/ 1 w 21"/>
                    <a:gd name="T7" fmla="*/ 37 h 37"/>
                    <a:gd name="T8" fmla="*/ 21 w 21"/>
                    <a:gd name="T9" fmla="*/ 37 h 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" h="37">
                      <a:moveTo>
                        <a:pt x="21" y="37"/>
                      </a:moveTo>
                      <a:cubicBezTo>
                        <a:pt x="20" y="25"/>
                        <a:pt x="19" y="13"/>
                        <a:pt x="18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13"/>
                        <a:pt x="1" y="25"/>
                        <a:pt x="1" y="37"/>
                      </a:cubicBezTo>
                      <a:lnTo>
                        <a:pt x="21" y="37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Freeform 37"/>
                <p:cNvSpPr/>
                <p:nvPr/>
              </p:nvSpPr>
              <p:spPr bwMode="auto">
                <a:xfrm>
                  <a:off x="1461336" y="1220299"/>
                  <a:ext cx="76200" cy="120650"/>
                </a:xfrm>
                <a:custGeom>
                  <a:avLst/>
                  <a:gdLst>
                    <a:gd name="T0" fmla="*/ 20 w 20"/>
                    <a:gd name="T1" fmla="*/ 32 h 32"/>
                    <a:gd name="T2" fmla="*/ 17 w 20"/>
                    <a:gd name="T3" fmla="*/ 0 h 32"/>
                    <a:gd name="T4" fmla="*/ 0 w 20"/>
                    <a:gd name="T5" fmla="*/ 0 h 32"/>
                    <a:gd name="T6" fmla="*/ 2 w 20"/>
                    <a:gd name="T7" fmla="*/ 32 h 32"/>
                    <a:gd name="T8" fmla="*/ 20 w 20"/>
                    <a:gd name="T9" fmla="*/ 32 h 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0" h="32">
                      <a:moveTo>
                        <a:pt x="20" y="32"/>
                      </a:moveTo>
                      <a:cubicBezTo>
                        <a:pt x="19" y="21"/>
                        <a:pt x="18" y="11"/>
                        <a:pt x="17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11"/>
                        <a:pt x="1" y="21"/>
                        <a:pt x="2" y="32"/>
                      </a:cubicBezTo>
                      <a:lnTo>
                        <a:pt x="20" y="3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Freeform 38"/>
                <p:cNvSpPr/>
                <p:nvPr/>
              </p:nvSpPr>
              <p:spPr bwMode="auto">
                <a:xfrm>
                  <a:off x="1058111" y="451949"/>
                  <a:ext cx="47625" cy="41275"/>
                </a:xfrm>
                <a:custGeom>
                  <a:avLst/>
                  <a:gdLst>
                    <a:gd name="T0" fmla="*/ 13 w 13"/>
                    <a:gd name="T1" fmla="*/ 0 h 11"/>
                    <a:gd name="T2" fmla="*/ 3 w 13"/>
                    <a:gd name="T3" fmla="*/ 0 h 11"/>
                    <a:gd name="T4" fmla="*/ 0 w 13"/>
                    <a:gd name="T5" fmla="*/ 11 h 11"/>
                    <a:gd name="T6" fmla="*/ 10 w 13"/>
                    <a:gd name="T7" fmla="*/ 11 h 11"/>
                    <a:gd name="T8" fmla="*/ 13 w 13"/>
                    <a:gd name="T9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1">
                      <a:moveTo>
                        <a:pt x="13" y="0"/>
                      </a:move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2" y="4"/>
                        <a:pt x="1" y="8"/>
                        <a:pt x="0" y="1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1" y="8"/>
                        <a:pt x="12" y="4"/>
                        <a:pt x="13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Freeform 39"/>
                <p:cNvSpPr/>
                <p:nvPr/>
              </p:nvSpPr>
              <p:spPr bwMode="auto">
                <a:xfrm>
                  <a:off x="1310523" y="451949"/>
                  <a:ext cx="44450" cy="41275"/>
                </a:xfrm>
                <a:custGeom>
                  <a:avLst/>
                  <a:gdLst>
                    <a:gd name="T0" fmla="*/ 12 w 12"/>
                    <a:gd name="T1" fmla="*/ 11 h 11"/>
                    <a:gd name="T2" fmla="*/ 11 w 12"/>
                    <a:gd name="T3" fmla="*/ 5 h 11"/>
                    <a:gd name="T4" fmla="*/ 9 w 12"/>
                    <a:gd name="T5" fmla="*/ 0 h 11"/>
                    <a:gd name="T6" fmla="*/ 0 w 12"/>
                    <a:gd name="T7" fmla="*/ 0 h 11"/>
                    <a:gd name="T8" fmla="*/ 2 w 12"/>
                    <a:gd name="T9" fmla="*/ 11 h 11"/>
                    <a:gd name="T10" fmla="*/ 12 w 12"/>
                    <a:gd name="T11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12" h="11">
                      <a:moveTo>
                        <a:pt x="12" y="11"/>
                      </a:moveTo>
                      <a:cubicBezTo>
                        <a:pt x="12" y="9"/>
                        <a:pt x="11" y="7"/>
                        <a:pt x="11" y="5"/>
                      </a:cubicBezTo>
                      <a:cubicBezTo>
                        <a:pt x="10" y="3"/>
                        <a:pt x="9" y="2"/>
                        <a:pt x="9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4"/>
                        <a:pt x="1" y="8"/>
                        <a:pt x="2" y="11"/>
                      </a:cubicBezTo>
                      <a:lnTo>
                        <a:pt x="12" y="1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1" name="Rectangle 40"/>
                <p:cNvSpPr>
                  <a:spLocks noChangeArrowheads="1"/>
                </p:cNvSpPr>
                <p:nvPr/>
              </p:nvSpPr>
              <p:spPr bwMode="auto">
                <a:xfrm>
                  <a:off x="1185111" y="451949"/>
                  <a:ext cx="34925" cy="412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Freeform 41"/>
                <p:cNvSpPr/>
                <p:nvPr/>
              </p:nvSpPr>
              <p:spPr bwMode="auto">
                <a:xfrm>
                  <a:off x="1023185" y="624986"/>
                  <a:ext cx="46038" cy="44450"/>
                </a:xfrm>
                <a:custGeom>
                  <a:avLst/>
                  <a:gdLst>
                    <a:gd name="T0" fmla="*/ 12 w 12"/>
                    <a:gd name="T1" fmla="*/ 0 h 12"/>
                    <a:gd name="T2" fmla="*/ 2 w 12"/>
                    <a:gd name="T3" fmla="*/ 0 h 12"/>
                    <a:gd name="T4" fmla="*/ 0 w 12"/>
                    <a:gd name="T5" fmla="*/ 12 h 12"/>
                    <a:gd name="T6" fmla="*/ 10 w 12"/>
                    <a:gd name="T7" fmla="*/ 12 h 12"/>
                    <a:gd name="T8" fmla="*/ 12 w 12"/>
                    <a:gd name="T9" fmla="*/ 0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1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" y="4"/>
                        <a:pt x="1" y="8"/>
                        <a:pt x="0" y="12"/>
                      </a:cubicBezTo>
                      <a:cubicBezTo>
                        <a:pt x="10" y="12"/>
                        <a:pt x="10" y="12"/>
                        <a:pt x="10" y="12"/>
                      </a:cubicBezTo>
                      <a:cubicBezTo>
                        <a:pt x="11" y="8"/>
                        <a:pt x="12" y="4"/>
                        <a:pt x="12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Freeform 42"/>
                <p:cNvSpPr/>
                <p:nvPr/>
              </p:nvSpPr>
              <p:spPr bwMode="auto">
                <a:xfrm>
                  <a:off x="1343861" y="624986"/>
                  <a:ext cx="46038" cy="44450"/>
                </a:xfrm>
                <a:custGeom>
                  <a:avLst/>
                  <a:gdLst>
                    <a:gd name="T0" fmla="*/ 2 w 12"/>
                    <a:gd name="T1" fmla="*/ 12 h 12"/>
                    <a:gd name="T2" fmla="*/ 12 w 12"/>
                    <a:gd name="T3" fmla="*/ 12 h 12"/>
                    <a:gd name="T4" fmla="*/ 10 w 12"/>
                    <a:gd name="T5" fmla="*/ 0 h 12"/>
                    <a:gd name="T6" fmla="*/ 0 w 12"/>
                    <a:gd name="T7" fmla="*/ 0 h 12"/>
                    <a:gd name="T8" fmla="*/ 2 w 12"/>
                    <a:gd name="T9" fmla="*/ 12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2">
                      <a:moveTo>
                        <a:pt x="2" y="12"/>
                      </a:move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11" y="8"/>
                        <a:pt x="11" y="4"/>
                        <a:pt x="1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4"/>
                        <a:pt x="2" y="8"/>
                        <a:pt x="2" y="12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Rectangle 43"/>
                <p:cNvSpPr>
                  <a:spLocks noChangeArrowheads="1"/>
                </p:cNvSpPr>
                <p:nvPr/>
              </p:nvSpPr>
              <p:spPr bwMode="auto">
                <a:xfrm>
                  <a:off x="1185111" y="624986"/>
                  <a:ext cx="34925" cy="44450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Freeform 44"/>
                <p:cNvSpPr/>
                <p:nvPr/>
              </p:nvSpPr>
              <p:spPr bwMode="auto">
                <a:xfrm>
                  <a:off x="996198" y="794849"/>
                  <a:ext cx="46038" cy="41275"/>
                </a:xfrm>
                <a:custGeom>
                  <a:avLst/>
                  <a:gdLst>
                    <a:gd name="T0" fmla="*/ 12 w 12"/>
                    <a:gd name="T1" fmla="*/ 0 h 11"/>
                    <a:gd name="T2" fmla="*/ 2 w 12"/>
                    <a:gd name="T3" fmla="*/ 0 h 11"/>
                    <a:gd name="T4" fmla="*/ 0 w 12"/>
                    <a:gd name="T5" fmla="*/ 11 h 11"/>
                    <a:gd name="T6" fmla="*/ 10 w 12"/>
                    <a:gd name="T7" fmla="*/ 11 h 11"/>
                    <a:gd name="T8" fmla="*/ 12 w 12"/>
                    <a:gd name="T9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2" h="11">
                      <a:moveTo>
                        <a:pt x="12" y="0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1" y="4"/>
                        <a:pt x="1" y="7"/>
                        <a:pt x="0" y="1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7"/>
                        <a:pt x="11" y="4"/>
                        <a:pt x="12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Freeform 45"/>
                <p:cNvSpPr/>
                <p:nvPr/>
              </p:nvSpPr>
              <p:spPr bwMode="auto">
                <a:xfrm>
                  <a:off x="1374024" y="794849"/>
                  <a:ext cx="42863" cy="41275"/>
                </a:xfrm>
                <a:custGeom>
                  <a:avLst/>
                  <a:gdLst>
                    <a:gd name="T0" fmla="*/ 2 w 11"/>
                    <a:gd name="T1" fmla="*/ 11 h 11"/>
                    <a:gd name="T2" fmla="*/ 11 w 11"/>
                    <a:gd name="T3" fmla="*/ 11 h 11"/>
                    <a:gd name="T4" fmla="*/ 9 w 11"/>
                    <a:gd name="T5" fmla="*/ 0 h 11"/>
                    <a:gd name="T6" fmla="*/ 0 w 11"/>
                    <a:gd name="T7" fmla="*/ 0 h 11"/>
                    <a:gd name="T8" fmla="*/ 2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2" y="11"/>
                      </a:moveTo>
                      <a:cubicBezTo>
                        <a:pt x="11" y="11"/>
                        <a:pt x="11" y="11"/>
                        <a:pt x="11" y="11"/>
                      </a:cubicBezTo>
                      <a:cubicBezTo>
                        <a:pt x="11" y="7"/>
                        <a:pt x="10" y="4"/>
                        <a:pt x="9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4"/>
                        <a:pt x="1" y="7"/>
                        <a:pt x="2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Rectangle 46"/>
                <p:cNvSpPr>
                  <a:spLocks noChangeArrowheads="1"/>
                </p:cNvSpPr>
                <p:nvPr/>
              </p:nvSpPr>
              <p:spPr bwMode="auto">
                <a:xfrm>
                  <a:off x="1185111" y="794849"/>
                  <a:ext cx="34925" cy="412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Freeform 47"/>
                <p:cNvSpPr/>
                <p:nvPr/>
              </p:nvSpPr>
              <p:spPr bwMode="auto">
                <a:xfrm>
                  <a:off x="970798" y="998049"/>
                  <a:ext cx="41275" cy="41275"/>
                </a:xfrm>
                <a:custGeom>
                  <a:avLst/>
                  <a:gdLst>
                    <a:gd name="T0" fmla="*/ 11 w 11"/>
                    <a:gd name="T1" fmla="*/ 0 h 11"/>
                    <a:gd name="T2" fmla="*/ 1 w 11"/>
                    <a:gd name="T3" fmla="*/ 0 h 11"/>
                    <a:gd name="T4" fmla="*/ 0 w 11"/>
                    <a:gd name="T5" fmla="*/ 11 h 11"/>
                    <a:gd name="T6" fmla="*/ 10 w 11"/>
                    <a:gd name="T7" fmla="*/ 11 h 11"/>
                    <a:gd name="T8" fmla="*/ 11 w 11"/>
                    <a:gd name="T9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1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3"/>
                        <a:pt x="1" y="7"/>
                        <a:pt x="0" y="1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7"/>
                        <a:pt x="11" y="3"/>
                        <a:pt x="11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Freeform 48"/>
                <p:cNvSpPr/>
                <p:nvPr/>
              </p:nvSpPr>
              <p:spPr bwMode="auto">
                <a:xfrm>
                  <a:off x="1401011" y="998049"/>
                  <a:ext cx="41275" cy="41275"/>
                </a:xfrm>
                <a:custGeom>
                  <a:avLst/>
                  <a:gdLst>
                    <a:gd name="T0" fmla="*/ 2 w 11"/>
                    <a:gd name="T1" fmla="*/ 11 h 11"/>
                    <a:gd name="T2" fmla="*/ 11 w 11"/>
                    <a:gd name="T3" fmla="*/ 11 h 11"/>
                    <a:gd name="T4" fmla="*/ 10 w 11"/>
                    <a:gd name="T5" fmla="*/ 0 h 11"/>
                    <a:gd name="T6" fmla="*/ 0 w 11"/>
                    <a:gd name="T7" fmla="*/ 0 h 11"/>
                    <a:gd name="T8" fmla="*/ 2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2" y="11"/>
                      </a:moveTo>
                      <a:cubicBezTo>
                        <a:pt x="11" y="11"/>
                        <a:pt x="11" y="11"/>
                        <a:pt x="11" y="11"/>
                      </a:cubicBezTo>
                      <a:cubicBezTo>
                        <a:pt x="11" y="7"/>
                        <a:pt x="10" y="3"/>
                        <a:pt x="1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3"/>
                        <a:pt x="1" y="7"/>
                        <a:pt x="2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Rectangle 49"/>
                <p:cNvSpPr>
                  <a:spLocks noChangeArrowheads="1"/>
                </p:cNvSpPr>
                <p:nvPr/>
              </p:nvSpPr>
              <p:spPr bwMode="auto">
                <a:xfrm>
                  <a:off x="1185111" y="998049"/>
                  <a:ext cx="34925" cy="412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1" name="Freeform 50"/>
                <p:cNvSpPr/>
                <p:nvPr/>
              </p:nvSpPr>
              <p:spPr bwMode="auto">
                <a:xfrm>
                  <a:off x="951748" y="1179024"/>
                  <a:ext cx="41275" cy="41275"/>
                </a:xfrm>
                <a:custGeom>
                  <a:avLst/>
                  <a:gdLst>
                    <a:gd name="T0" fmla="*/ 11 w 11"/>
                    <a:gd name="T1" fmla="*/ 0 h 11"/>
                    <a:gd name="T2" fmla="*/ 1 w 11"/>
                    <a:gd name="T3" fmla="*/ 0 h 11"/>
                    <a:gd name="T4" fmla="*/ 0 w 11"/>
                    <a:gd name="T5" fmla="*/ 11 h 11"/>
                    <a:gd name="T6" fmla="*/ 10 w 11"/>
                    <a:gd name="T7" fmla="*/ 11 h 11"/>
                    <a:gd name="T8" fmla="*/ 11 w 11"/>
                    <a:gd name="T9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11" y="0"/>
                      </a:moveTo>
                      <a:cubicBezTo>
                        <a:pt x="1" y="0"/>
                        <a:pt x="1" y="0"/>
                        <a:pt x="1" y="0"/>
                      </a:cubicBezTo>
                      <a:cubicBezTo>
                        <a:pt x="1" y="4"/>
                        <a:pt x="1" y="7"/>
                        <a:pt x="0" y="11"/>
                      </a:cubicBez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7"/>
                        <a:pt x="11" y="4"/>
                        <a:pt x="11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Freeform 51"/>
                <p:cNvSpPr/>
                <p:nvPr/>
              </p:nvSpPr>
              <p:spPr bwMode="auto">
                <a:xfrm>
                  <a:off x="1420061" y="1179024"/>
                  <a:ext cx="41275" cy="41275"/>
                </a:xfrm>
                <a:custGeom>
                  <a:avLst/>
                  <a:gdLst>
                    <a:gd name="T0" fmla="*/ 1 w 11"/>
                    <a:gd name="T1" fmla="*/ 11 h 11"/>
                    <a:gd name="T2" fmla="*/ 11 w 11"/>
                    <a:gd name="T3" fmla="*/ 11 h 11"/>
                    <a:gd name="T4" fmla="*/ 10 w 11"/>
                    <a:gd name="T5" fmla="*/ 0 h 11"/>
                    <a:gd name="T6" fmla="*/ 0 w 11"/>
                    <a:gd name="T7" fmla="*/ 0 h 11"/>
                    <a:gd name="T8" fmla="*/ 1 w 11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1" h="11">
                      <a:moveTo>
                        <a:pt x="1" y="11"/>
                      </a:moveTo>
                      <a:cubicBezTo>
                        <a:pt x="11" y="11"/>
                        <a:pt x="11" y="11"/>
                        <a:pt x="11" y="11"/>
                      </a:cubicBezTo>
                      <a:cubicBezTo>
                        <a:pt x="11" y="7"/>
                        <a:pt x="10" y="4"/>
                        <a:pt x="10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" y="4"/>
                        <a:pt x="1" y="7"/>
                        <a:pt x="1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Rectangle 52"/>
                <p:cNvSpPr>
                  <a:spLocks noChangeArrowheads="1"/>
                </p:cNvSpPr>
                <p:nvPr/>
              </p:nvSpPr>
              <p:spPr bwMode="auto">
                <a:xfrm>
                  <a:off x="1185111" y="1179024"/>
                  <a:ext cx="34925" cy="412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Freeform 53"/>
                <p:cNvSpPr/>
                <p:nvPr/>
              </p:nvSpPr>
              <p:spPr bwMode="auto">
                <a:xfrm>
                  <a:off x="943810" y="1340950"/>
                  <a:ext cx="38100" cy="41275"/>
                </a:xfrm>
                <a:custGeom>
                  <a:avLst/>
                  <a:gdLst>
                    <a:gd name="T0" fmla="*/ 10 w 10"/>
                    <a:gd name="T1" fmla="*/ 0 h 11"/>
                    <a:gd name="T2" fmla="*/ 0 w 10"/>
                    <a:gd name="T3" fmla="*/ 0 h 11"/>
                    <a:gd name="T4" fmla="*/ 0 w 10"/>
                    <a:gd name="T5" fmla="*/ 11 h 11"/>
                    <a:gd name="T6" fmla="*/ 9 w 10"/>
                    <a:gd name="T7" fmla="*/ 11 h 11"/>
                    <a:gd name="T8" fmla="*/ 10 w 10"/>
                    <a:gd name="T9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10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"/>
                        <a:pt x="0" y="7"/>
                        <a:pt x="0" y="1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9" y="7"/>
                        <a:pt x="10" y="3"/>
                        <a:pt x="10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5" name="Freeform 54"/>
                <p:cNvSpPr/>
                <p:nvPr/>
              </p:nvSpPr>
              <p:spPr bwMode="auto">
                <a:xfrm>
                  <a:off x="1434349" y="1340950"/>
                  <a:ext cx="38100" cy="41275"/>
                </a:xfrm>
                <a:custGeom>
                  <a:avLst/>
                  <a:gdLst>
                    <a:gd name="T0" fmla="*/ 0 w 10"/>
                    <a:gd name="T1" fmla="*/ 11 h 11"/>
                    <a:gd name="T2" fmla="*/ 10 w 10"/>
                    <a:gd name="T3" fmla="*/ 11 h 11"/>
                    <a:gd name="T4" fmla="*/ 9 w 10"/>
                    <a:gd name="T5" fmla="*/ 0 h 11"/>
                    <a:gd name="T6" fmla="*/ 0 w 10"/>
                    <a:gd name="T7" fmla="*/ 0 h 11"/>
                    <a:gd name="T8" fmla="*/ 0 w 10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0" y="11"/>
                      </a:move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7"/>
                        <a:pt x="9" y="3"/>
                        <a:pt x="9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3"/>
                        <a:pt x="0" y="7"/>
                        <a:pt x="0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Rectangle 55"/>
                <p:cNvSpPr>
                  <a:spLocks noChangeArrowheads="1"/>
                </p:cNvSpPr>
                <p:nvPr/>
              </p:nvSpPr>
              <p:spPr bwMode="auto">
                <a:xfrm>
                  <a:off x="1185111" y="1340950"/>
                  <a:ext cx="34925" cy="412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Freeform 56"/>
                <p:cNvSpPr/>
                <p:nvPr/>
              </p:nvSpPr>
              <p:spPr bwMode="auto">
                <a:xfrm>
                  <a:off x="935873" y="1521925"/>
                  <a:ext cx="34925" cy="41275"/>
                </a:xfrm>
                <a:custGeom>
                  <a:avLst/>
                  <a:gdLst>
                    <a:gd name="T0" fmla="*/ 9 w 9"/>
                    <a:gd name="T1" fmla="*/ 0 h 11"/>
                    <a:gd name="T2" fmla="*/ 0 w 9"/>
                    <a:gd name="T3" fmla="*/ 0 h 11"/>
                    <a:gd name="T4" fmla="*/ 0 w 9"/>
                    <a:gd name="T5" fmla="*/ 11 h 11"/>
                    <a:gd name="T6" fmla="*/ 9 w 9"/>
                    <a:gd name="T7" fmla="*/ 11 h 11"/>
                    <a:gd name="T8" fmla="*/ 9 w 9"/>
                    <a:gd name="T9" fmla="*/ 0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" h="11">
                      <a:moveTo>
                        <a:pt x="9" y="0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4"/>
                        <a:pt x="0" y="7"/>
                        <a:pt x="0" y="11"/>
                      </a:cubicBezTo>
                      <a:cubicBezTo>
                        <a:pt x="9" y="11"/>
                        <a:pt x="9" y="11"/>
                        <a:pt x="9" y="11"/>
                      </a:cubicBezTo>
                      <a:cubicBezTo>
                        <a:pt x="9" y="7"/>
                        <a:pt x="9" y="4"/>
                        <a:pt x="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Freeform 57"/>
                <p:cNvSpPr/>
                <p:nvPr/>
              </p:nvSpPr>
              <p:spPr bwMode="auto">
                <a:xfrm>
                  <a:off x="1442286" y="1521925"/>
                  <a:ext cx="38100" cy="41275"/>
                </a:xfrm>
                <a:custGeom>
                  <a:avLst/>
                  <a:gdLst>
                    <a:gd name="T0" fmla="*/ 0 w 10"/>
                    <a:gd name="T1" fmla="*/ 11 h 11"/>
                    <a:gd name="T2" fmla="*/ 10 w 10"/>
                    <a:gd name="T3" fmla="*/ 11 h 11"/>
                    <a:gd name="T4" fmla="*/ 9 w 10"/>
                    <a:gd name="T5" fmla="*/ 0 h 11"/>
                    <a:gd name="T6" fmla="*/ 0 w 10"/>
                    <a:gd name="T7" fmla="*/ 0 h 11"/>
                    <a:gd name="T8" fmla="*/ 0 w 10"/>
                    <a:gd name="T9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" h="11">
                      <a:moveTo>
                        <a:pt x="0" y="11"/>
                      </a:moveTo>
                      <a:cubicBezTo>
                        <a:pt x="10" y="11"/>
                        <a:pt x="10" y="11"/>
                        <a:pt x="10" y="11"/>
                      </a:cubicBezTo>
                      <a:cubicBezTo>
                        <a:pt x="10" y="7"/>
                        <a:pt x="9" y="4"/>
                        <a:pt x="9" y="0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0" y="4"/>
                        <a:pt x="0" y="7"/>
                        <a:pt x="0" y="11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Rectangle 58"/>
                <p:cNvSpPr>
                  <a:spLocks noChangeArrowheads="1"/>
                </p:cNvSpPr>
                <p:nvPr/>
              </p:nvSpPr>
              <p:spPr bwMode="auto">
                <a:xfrm>
                  <a:off x="1185111" y="1521925"/>
                  <a:ext cx="34925" cy="412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Rectangle 59"/>
                <p:cNvSpPr>
                  <a:spLocks noChangeArrowheads="1"/>
                </p:cNvSpPr>
                <p:nvPr/>
              </p:nvSpPr>
              <p:spPr bwMode="auto">
                <a:xfrm>
                  <a:off x="1185111" y="1709250"/>
                  <a:ext cx="34925" cy="41275"/>
                </a:xfrm>
                <a:prstGeom prst="rect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33" tIns="45716" rIns="91433" bIns="45716" numCol="1" anchor="t" anchorCtr="0" compatLnSpc="1"/>
                <a:lstStyle/>
                <a:p>
                  <a:endParaRPr lang="en-US" sz="1707"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28" name="Group 27"/>
          <p:cNvGrpSpPr/>
          <p:nvPr/>
        </p:nvGrpSpPr>
        <p:grpSpPr>
          <a:xfrm>
            <a:off x="6467086" y="1771742"/>
            <a:ext cx="2035037" cy="2035037"/>
            <a:chOff x="6467105" y="1771650"/>
            <a:chExt cx="2035149" cy="2035149"/>
          </a:xfrm>
          <a:solidFill>
            <a:schemeClr val="accent3"/>
          </a:solidFill>
        </p:grpSpPr>
        <p:sp>
          <p:nvSpPr>
            <p:cNvPr id="12" name="Oval 11"/>
            <p:cNvSpPr/>
            <p:nvPr/>
          </p:nvSpPr>
          <p:spPr>
            <a:xfrm flipH="1">
              <a:off x="6467105" y="1771650"/>
              <a:ext cx="2035149" cy="2035149"/>
            </a:xfrm>
            <a:prstGeom prst="ellipse">
              <a:avLst/>
            </a:prstGeom>
            <a:noFill/>
            <a:ln w="127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11" name="Shape 731"/>
            <p:cNvSpPr/>
            <p:nvPr/>
          </p:nvSpPr>
          <p:spPr>
            <a:xfrm>
              <a:off x="7168553" y="2372842"/>
              <a:ext cx="662729" cy="833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799" y="0"/>
                  </a:moveTo>
                  <a:cubicBezTo>
                    <a:pt x="4836" y="0"/>
                    <a:pt x="0" y="1447"/>
                    <a:pt x="0" y="3231"/>
                  </a:cubicBezTo>
                  <a:lnTo>
                    <a:pt x="0" y="4776"/>
                  </a:lnTo>
                  <a:cubicBezTo>
                    <a:pt x="0" y="6669"/>
                    <a:pt x="4836" y="8203"/>
                    <a:pt x="10799" y="8203"/>
                  </a:cubicBezTo>
                  <a:cubicBezTo>
                    <a:pt x="16764" y="8203"/>
                    <a:pt x="21600" y="6669"/>
                    <a:pt x="21600" y="4776"/>
                  </a:cubicBezTo>
                  <a:lnTo>
                    <a:pt x="21600" y="3231"/>
                  </a:lnTo>
                  <a:cubicBezTo>
                    <a:pt x="21600" y="1447"/>
                    <a:pt x="16764" y="0"/>
                    <a:pt x="10799" y="0"/>
                  </a:cubicBezTo>
                  <a:close/>
                  <a:moveTo>
                    <a:pt x="21195" y="8008"/>
                  </a:moveTo>
                  <a:cubicBezTo>
                    <a:pt x="19915" y="9488"/>
                    <a:pt x="15746" y="10572"/>
                    <a:pt x="10799" y="10572"/>
                  </a:cubicBezTo>
                  <a:cubicBezTo>
                    <a:pt x="5856" y="10572"/>
                    <a:pt x="1685" y="9488"/>
                    <a:pt x="405" y="8008"/>
                  </a:cubicBezTo>
                  <a:cubicBezTo>
                    <a:pt x="141" y="7702"/>
                    <a:pt x="0" y="7868"/>
                    <a:pt x="0" y="8007"/>
                  </a:cubicBezTo>
                  <a:cubicBezTo>
                    <a:pt x="0" y="8144"/>
                    <a:pt x="0" y="10898"/>
                    <a:pt x="0" y="10898"/>
                  </a:cubicBezTo>
                  <a:cubicBezTo>
                    <a:pt x="0" y="13061"/>
                    <a:pt x="4836" y="14814"/>
                    <a:pt x="10799" y="14814"/>
                  </a:cubicBezTo>
                  <a:cubicBezTo>
                    <a:pt x="16764" y="14814"/>
                    <a:pt x="21600" y="13061"/>
                    <a:pt x="21600" y="10898"/>
                  </a:cubicBezTo>
                  <a:cubicBezTo>
                    <a:pt x="21600" y="10898"/>
                    <a:pt x="21600" y="8144"/>
                    <a:pt x="21600" y="8007"/>
                  </a:cubicBezTo>
                  <a:cubicBezTo>
                    <a:pt x="21600" y="7868"/>
                    <a:pt x="21459" y="7702"/>
                    <a:pt x="21195" y="8008"/>
                  </a:cubicBezTo>
                  <a:close/>
                  <a:moveTo>
                    <a:pt x="21176" y="14285"/>
                  </a:moveTo>
                  <a:cubicBezTo>
                    <a:pt x="19876" y="15959"/>
                    <a:pt x="15722" y="17184"/>
                    <a:pt x="10799" y="17184"/>
                  </a:cubicBezTo>
                  <a:cubicBezTo>
                    <a:pt x="5878" y="17184"/>
                    <a:pt x="1724" y="15959"/>
                    <a:pt x="424" y="14285"/>
                  </a:cubicBezTo>
                  <a:cubicBezTo>
                    <a:pt x="147" y="13932"/>
                    <a:pt x="0" y="14121"/>
                    <a:pt x="0" y="14297"/>
                  </a:cubicBezTo>
                  <a:cubicBezTo>
                    <a:pt x="0" y="14472"/>
                    <a:pt x="0" y="16754"/>
                    <a:pt x="0" y="16754"/>
                  </a:cubicBezTo>
                  <a:cubicBezTo>
                    <a:pt x="0" y="19133"/>
                    <a:pt x="4836" y="21600"/>
                    <a:pt x="10799" y="21600"/>
                  </a:cubicBezTo>
                  <a:cubicBezTo>
                    <a:pt x="16764" y="21600"/>
                    <a:pt x="21600" y="19133"/>
                    <a:pt x="21600" y="16754"/>
                  </a:cubicBezTo>
                  <a:cubicBezTo>
                    <a:pt x="21600" y="16754"/>
                    <a:pt x="21600" y="14472"/>
                    <a:pt x="21600" y="14297"/>
                  </a:cubicBezTo>
                  <a:cubicBezTo>
                    <a:pt x="21600" y="14121"/>
                    <a:pt x="21453" y="13932"/>
                    <a:pt x="21176" y="1428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wrap="square" lIns="38096" tIns="38096" rIns="38096" bIns="38096" numCol="1" anchor="ctr">
              <a:noAutofit/>
            </a:bodyPr>
            <a:lstStyle/>
            <a:p>
              <a:pPr lvl="0" algn="l">
                <a:defRPr sz="3100" b="1">
                  <a:latin typeface="Kontrapunkt Bob Bold"/>
                  <a:ea typeface="Kontrapunkt Bob Bold"/>
                  <a:cs typeface="Kontrapunkt Bob Bold"/>
                  <a:sym typeface="Kontrapunkt Bob Bold"/>
                </a:defRPr>
              </a:pPr>
              <a:endParaRPr sz="3100">
                <a:cs typeface="+mn-ea"/>
                <a:sym typeface="+mn-lt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9091356" y="1771742"/>
            <a:ext cx="2035037" cy="2035037"/>
            <a:chOff x="9091520" y="1771650"/>
            <a:chExt cx="2035149" cy="2035149"/>
          </a:xfrm>
        </p:grpSpPr>
        <p:sp>
          <p:nvSpPr>
            <p:cNvPr id="4" name="Oval 3"/>
            <p:cNvSpPr/>
            <p:nvPr/>
          </p:nvSpPr>
          <p:spPr>
            <a:xfrm flipH="1">
              <a:off x="9091520" y="1771650"/>
              <a:ext cx="2035149" cy="2035149"/>
            </a:xfrm>
            <a:prstGeom prst="ellipse">
              <a:avLst/>
            </a:prstGeom>
            <a:noFill/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12" name="Freeform 5"/>
            <p:cNvSpPr>
              <a:spLocks noEditPoints="1"/>
            </p:cNvSpPr>
            <p:nvPr/>
          </p:nvSpPr>
          <p:spPr bwMode="auto">
            <a:xfrm>
              <a:off x="9538678" y="2614530"/>
              <a:ext cx="1278706" cy="450693"/>
            </a:xfrm>
            <a:custGeom>
              <a:avLst/>
              <a:gdLst>
                <a:gd name="T0" fmla="*/ 412 w 412"/>
                <a:gd name="T1" fmla="*/ 15 h 132"/>
                <a:gd name="T2" fmla="*/ 407 w 412"/>
                <a:gd name="T3" fmla="*/ 10 h 132"/>
                <a:gd name="T4" fmla="*/ 405 w 412"/>
                <a:gd name="T5" fmla="*/ 11 h 132"/>
                <a:gd name="T6" fmla="*/ 342 w 412"/>
                <a:gd name="T7" fmla="*/ 44 h 132"/>
                <a:gd name="T8" fmla="*/ 219 w 412"/>
                <a:gd name="T9" fmla="*/ 8 h 132"/>
                <a:gd name="T10" fmla="*/ 125 w 412"/>
                <a:gd name="T11" fmla="*/ 3 h 132"/>
                <a:gd name="T12" fmla="*/ 59 w 412"/>
                <a:gd name="T13" fmla="*/ 19 h 132"/>
                <a:gd name="T14" fmla="*/ 20 w 412"/>
                <a:gd name="T15" fmla="*/ 37 h 132"/>
                <a:gd name="T16" fmla="*/ 7 w 412"/>
                <a:gd name="T17" fmla="*/ 46 h 132"/>
                <a:gd name="T18" fmla="*/ 7 w 412"/>
                <a:gd name="T19" fmla="*/ 49 h 132"/>
                <a:gd name="T20" fmla="*/ 7 w 412"/>
                <a:gd name="T21" fmla="*/ 51 h 132"/>
                <a:gd name="T22" fmla="*/ 48 w 412"/>
                <a:gd name="T23" fmla="*/ 71 h 132"/>
                <a:gd name="T24" fmla="*/ 50 w 412"/>
                <a:gd name="T25" fmla="*/ 75 h 132"/>
                <a:gd name="T26" fmla="*/ 46 w 412"/>
                <a:gd name="T27" fmla="*/ 79 h 132"/>
                <a:gd name="T28" fmla="*/ 2 w 412"/>
                <a:gd name="T29" fmla="*/ 79 h 132"/>
                <a:gd name="T30" fmla="*/ 0 w 412"/>
                <a:gd name="T31" fmla="*/ 80 h 132"/>
                <a:gd name="T32" fmla="*/ 1 w 412"/>
                <a:gd name="T33" fmla="*/ 81 h 132"/>
                <a:gd name="T34" fmla="*/ 82 w 412"/>
                <a:gd name="T35" fmla="*/ 122 h 132"/>
                <a:gd name="T36" fmla="*/ 173 w 412"/>
                <a:gd name="T37" fmla="*/ 130 h 132"/>
                <a:gd name="T38" fmla="*/ 256 w 412"/>
                <a:gd name="T39" fmla="*/ 117 h 132"/>
                <a:gd name="T40" fmla="*/ 318 w 412"/>
                <a:gd name="T41" fmla="*/ 100 h 132"/>
                <a:gd name="T42" fmla="*/ 342 w 412"/>
                <a:gd name="T43" fmla="*/ 91 h 132"/>
                <a:gd name="T44" fmla="*/ 405 w 412"/>
                <a:gd name="T45" fmla="*/ 124 h 132"/>
                <a:gd name="T46" fmla="*/ 407 w 412"/>
                <a:gd name="T47" fmla="*/ 124 h 132"/>
                <a:gd name="T48" fmla="*/ 412 w 412"/>
                <a:gd name="T49" fmla="*/ 119 h 132"/>
                <a:gd name="T50" fmla="*/ 411 w 412"/>
                <a:gd name="T51" fmla="*/ 116 h 132"/>
                <a:gd name="T52" fmla="*/ 375 w 412"/>
                <a:gd name="T53" fmla="*/ 67 h 132"/>
                <a:gd name="T54" fmla="*/ 411 w 412"/>
                <a:gd name="T55" fmla="*/ 18 h 132"/>
                <a:gd name="T56" fmla="*/ 412 w 412"/>
                <a:gd name="T57" fmla="*/ 15 h 132"/>
                <a:gd name="T58" fmla="*/ 82 w 412"/>
                <a:gd name="T59" fmla="*/ 57 h 132"/>
                <a:gd name="T60" fmla="*/ 72 w 412"/>
                <a:gd name="T61" fmla="*/ 61 h 132"/>
                <a:gd name="T62" fmla="*/ 61 w 412"/>
                <a:gd name="T63" fmla="*/ 57 h 132"/>
                <a:gd name="T64" fmla="*/ 57 w 412"/>
                <a:gd name="T65" fmla="*/ 45 h 132"/>
                <a:gd name="T66" fmla="*/ 61 w 412"/>
                <a:gd name="T67" fmla="*/ 34 h 132"/>
                <a:gd name="T68" fmla="*/ 72 w 412"/>
                <a:gd name="T69" fmla="*/ 29 h 132"/>
                <a:gd name="T70" fmla="*/ 82 w 412"/>
                <a:gd name="T71" fmla="*/ 34 h 132"/>
                <a:gd name="T72" fmla="*/ 87 w 412"/>
                <a:gd name="T73" fmla="*/ 45 h 132"/>
                <a:gd name="T74" fmla="*/ 82 w 412"/>
                <a:gd name="T75" fmla="*/ 57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12" h="132">
                  <a:moveTo>
                    <a:pt x="412" y="15"/>
                  </a:moveTo>
                  <a:cubicBezTo>
                    <a:pt x="412" y="12"/>
                    <a:pt x="411" y="10"/>
                    <a:pt x="407" y="10"/>
                  </a:cubicBezTo>
                  <a:cubicBezTo>
                    <a:pt x="406" y="10"/>
                    <a:pt x="406" y="10"/>
                    <a:pt x="405" y="11"/>
                  </a:cubicBezTo>
                  <a:cubicBezTo>
                    <a:pt x="342" y="44"/>
                    <a:pt x="342" y="44"/>
                    <a:pt x="342" y="44"/>
                  </a:cubicBezTo>
                  <a:cubicBezTo>
                    <a:pt x="299" y="26"/>
                    <a:pt x="258" y="14"/>
                    <a:pt x="219" y="8"/>
                  </a:cubicBezTo>
                  <a:cubicBezTo>
                    <a:pt x="180" y="2"/>
                    <a:pt x="148" y="0"/>
                    <a:pt x="125" y="3"/>
                  </a:cubicBezTo>
                  <a:cubicBezTo>
                    <a:pt x="101" y="5"/>
                    <a:pt x="79" y="11"/>
                    <a:pt x="59" y="19"/>
                  </a:cubicBezTo>
                  <a:cubicBezTo>
                    <a:pt x="39" y="26"/>
                    <a:pt x="26" y="32"/>
                    <a:pt x="20" y="37"/>
                  </a:cubicBezTo>
                  <a:cubicBezTo>
                    <a:pt x="15" y="41"/>
                    <a:pt x="10" y="44"/>
                    <a:pt x="7" y="46"/>
                  </a:cubicBezTo>
                  <a:cubicBezTo>
                    <a:pt x="7" y="47"/>
                    <a:pt x="7" y="48"/>
                    <a:pt x="7" y="49"/>
                  </a:cubicBezTo>
                  <a:cubicBezTo>
                    <a:pt x="7" y="49"/>
                    <a:pt x="7" y="50"/>
                    <a:pt x="7" y="5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9" y="72"/>
                    <a:pt x="50" y="73"/>
                    <a:pt x="50" y="75"/>
                  </a:cubicBezTo>
                  <a:cubicBezTo>
                    <a:pt x="50" y="78"/>
                    <a:pt x="48" y="79"/>
                    <a:pt x="46" y="79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1" y="79"/>
                    <a:pt x="0" y="79"/>
                    <a:pt x="0" y="80"/>
                  </a:cubicBezTo>
                  <a:cubicBezTo>
                    <a:pt x="0" y="81"/>
                    <a:pt x="1" y="81"/>
                    <a:pt x="1" y="81"/>
                  </a:cubicBezTo>
                  <a:cubicBezTo>
                    <a:pt x="24" y="101"/>
                    <a:pt x="51" y="114"/>
                    <a:pt x="82" y="122"/>
                  </a:cubicBezTo>
                  <a:cubicBezTo>
                    <a:pt x="114" y="129"/>
                    <a:pt x="144" y="132"/>
                    <a:pt x="173" y="130"/>
                  </a:cubicBezTo>
                  <a:cubicBezTo>
                    <a:pt x="203" y="127"/>
                    <a:pt x="230" y="123"/>
                    <a:pt x="256" y="117"/>
                  </a:cubicBezTo>
                  <a:cubicBezTo>
                    <a:pt x="282" y="111"/>
                    <a:pt x="303" y="106"/>
                    <a:pt x="318" y="100"/>
                  </a:cubicBezTo>
                  <a:cubicBezTo>
                    <a:pt x="334" y="95"/>
                    <a:pt x="342" y="92"/>
                    <a:pt x="342" y="91"/>
                  </a:cubicBezTo>
                  <a:cubicBezTo>
                    <a:pt x="405" y="124"/>
                    <a:pt x="405" y="124"/>
                    <a:pt x="405" y="124"/>
                  </a:cubicBezTo>
                  <a:cubicBezTo>
                    <a:pt x="407" y="124"/>
                    <a:pt x="407" y="124"/>
                    <a:pt x="407" y="124"/>
                  </a:cubicBezTo>
                  <a:cubicBezTo>
                    <a:pt x="411" y="124"/>
                    <a:pt x="412" y="123"/>
                    <a:pt x="412" y="119"/>
                  </a:cubicBezTo>
                  <a:cubicBezTo>
                    <a:pt x="412" y="118"/>
                    <a:pt x="412" y="118"/>
                    <a:pt x="411" y="116"/>
                  </a:cubicBezTo>
                  <a:cubicBezTo>
                    <a:pt x="375" y="67"/>
                    <a:pt x="375" y="67"/>
                    <a:pt x="375" y="67"/>
                  </a:cubicBezTo>
                  <a:cubicBezTo>
                    <a:pt x="411" y="18"/>
                    <a:pt x="411" y="18"/>
                    <a:pt x="411" y="18"/>
                  </a:cubicBezTo>
                  <a:cubicBezTo>
                    <a:pt x="412" y="17"/>
                    <a:pt x="412" y="16"/>
                    <a:pt x="412" y="15"/>
                  </a:cubicBezTo>
                  <a:close/>
                  <a:moveTo>
                    <a:pt x="82" y="57"/>
                  </a:moveTo>
                  <a:cubicBezTo>
                    <a:pt x="79" y="60"/>
                    <a:pt x="76" y="61"/>
                    <a:pt x="72" y="61"/>
                  </a:cubicBezTo>
                  <a:cubicBezTo>
                    <a:pt x="68" y="61"/>
                    <a:pt x="64" y="60"/>
                    <a:pt x="61" y="57"/>
                  </a:cubicBezTo>
                  <a:cubicBezTo>
                    <a:pt x="58" y="54"/>
                    <a:pt x="57" y="50"/>
                    <a:pt x="57" y="45"/>
                  </a:cubicBezTo>
                  <a:cubicBezTo>
                    <a:pt x="57" y="41"/>
                    <a:pt x="58" y="37"/>
                    <a:pt x="61" y="34"/>
                  </a:cubicBezTo>
                  <a:cubicBezTo>
                    <a:pt x="64" y="31"/>
                    <a:pt x="68" y="29"/>
                    <a:pt x="72" y="29"/>
                  </a:cubicBezTo>
                  <a:cubicBezTo>
                    <a:pt x="76" y="29"/>
                    <a:pt x="79" y="31"/>
                    <a:pt x="82" y="34"/>
                  </a:cubicBezTo>
                  <a:cubicBezTo>
                    <a:pt x="85" y="37"/>
                    <a:pt x="87" y="41"/>
                    <a:pt x="87" y="45"/>
                  </a:cubicBezTo>
                  <a:cubicBezTo>
                    <a:pt x="87" y="50"/>
                    <a:pt x="85" y="54"/>
                    <a:pt x="82" y="57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33" tIns="45716" rIns="91433" bIns="45716" numCol="1" anchor="t" anchorCtr="0" compatLnSpc="1"/>
            <a:lstStyle/>
            <a:p>
              <a:endParaRPr lang="en-US" sz="1707">
                <a:cs typeface="+mn-ea"/>
                <a:sym typeface="+mn-lt"/>
              </a:endParaRP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049851" y="3162266"/>
            <a:ext cx="652380" cy="652380"/>
            <a:chOff x="1049573" y="3162249"/>
            <a:chExt cx="652416" cy="652416"/>
          </a:xfrm>
        </p:grpSpPr>
        <p:sp>
          <p:nvSpPr>
            <p:cNvPr id="21" name="Oval 20"/>
            <p:cNvSpPr/>
            <p:nvPr/>
          </p:nvSpPr>
          <p:spPr>
            <a:xfrm flipH="1">
              <a:off x="1049573" y="3162249"/>
              <a:ext cx="652416" cy="652416"/>
            </a:xfrm>
            <a:prstGeom prst="ellipse">
              <a:avLst/>
            </a:prstGeom>
            <a:solidFill>
              <a:schemeClr val="accent1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2" name="Text Box 7"/>
            <p:cNvSpPr txBox="1">
              <a:spLocks noChangeArrowheads="1"/>
            </p:cNvSpPr>
            <p:nvPr/>
          </p:nvSpPr>
          <p:spPr bwMode="auto">
            <a:xfrm flipH="1">
              <a:off x="1175432" y="3298885"/>
              <a:ext cx="362034" cy="43090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0956" tIns="30477" rIns="60956" bIns="30477">
              <a:spAutoFit/>
            </a:bodyPr>
            <a:lstStyle/>
            <a:p>
              <a:pPr algn="ctr" defTabSz="2039569"/>
              <a:r>
                <a:rPr lang="en-CA" sz="2400" spc="-281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683911" y="3162266"/>
            <a:ext cx="652380" cy="652380"/>
            <a:chOff x="3683778" y="3162249"/>
            <a:chExt cx="652416" cy="652416"/>
          </a:xfrm>
        </p:grpSpPr>
        <p:sp>
          <p:nvSpPr>
            <p:cNvPr id="26" name="Oval 25"/>
            <p:cNvSpPr/>
            <p:nvPr/>
          </p:nvSpPr>
          <p:spPr>
            <a:xfrm flipH="1">
              <a:off x="3683778" y="3162249"/>
              <a:ext cx="652416" cy="652416"/>
            </a:xfrm>
            <a:prstGeom prst="ellipse">
              <a:avLst/>
            </a:prstGeom>
            <a:solidFill>
              <a:schemeClr val="accent2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27" name="Text Box 7"/>
            <p:cNvSpPr txBox="1">
              <a:spLocks noChangeArrowheads="1"/>
            </p:cNvSpPr>
            <p:nvPr/>
          </p:nvSpPr>
          <p:spPr bwMode="auto">
            <a:xfrm flipH="1">
              <a:off x="3802024" y="3298885"/>
              <a:ext cx="362034" cy="43090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0956" tIns="30477" rIns="60956" bIns="30477">
              <a:spAutoFit/>
            </a:bodyPr>
            <a:lstStyle/>
            <a:p>
              <a:pPr algn="ctr" defTabSz="2039569"/>
              <a:r>
                <a:rPr lang="en-CA" sz="2400" spc="-281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6325202" y="3162266"/>
            <a:ext cx="652380" cy="652380"/>
            <a:chOff x="6325213" y="3162249"/>
            <a:chExt cx="652416" cy="652416"/>
          </a:xfrm>
        </p:grpSpPr>
        <p:sp>
          <p:nvSpPr>
            <p:cNvPr id="13" name="Oval 12"/>
            <p:cNvSpPr/>
            <p:nvPr/>
          </p:nvSpPr>
          <p:spPr>
            <a:xfrm flipH="1">
              <a:off x="6325213" y="3162249"/>
              <a:ext cx="652416" cy="652416"/>
            </a:xfrm>
            <a:prstGeom prst="ellipse">
              <a:avLst/>
            </a:prstGeom>
            <a:solidFill>
              <a:schemeClr val="accent3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4" name="Text Box 7"/>
            <p:cNvSpPr txBox="1">
              <a:spLocks noChangeArrowheads="1"/>
            </p:cNvSpPr>
            <p:nvPr/>
          </p:nvSpPr>
          <p:spPr bwMode="auto">
            <a:xfrm flipH="1">
              <a:off x="6443459" y="3298885"/>
              <a:ext cx="362034" cy="43090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0956" tIns="30477" rIns="60956" bIns="30477">
              <a:spAutoFit/>
            </a:bodyPr>
            <a:lstStyle/>
            <a:p>
              <a:pPr algn="ctr" defTabSz="2039569"/>
              <a:r>
                <a:rPr lang="en-CA" sz="2400" spc="-281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8949474" y="3162266"/>
            <a:ext cx="652380" cy="652380"/>
            <a:chOff x="8949629" y="3162249"/>
            <a:chExt cx="652416" cy="652416"/>
          </a:xfrm>
        </p:grpSpPr>
        <p:sp>
          <p:nvSpPr>
            <p:cNvPr id="6" name="Oval 5"/>
            <p:cNvSpPr/>
            <p:nvPr/>
          </p:nvSpPr>
          <p:spPr>
            <a:xfrm flipH="1">
              <a:off x="8949629" y="3162249"/>
              <a:ext cx="652416" cy="652416"/>
            </a:xfrm>
            <a:prstGeom prst="ellipse">
              <a:avLst/>
            </a:prstGeom>
            <a:solidFill>
              <a:schemeClr val="accent4"/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 flipH="1">
              <a:off x="9067871" y="3298885"/>
              <a:ext cx="362034" cy="43090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none" lIns="60956" tIns="30477" rIns="60956" bIns="30477">
              <a:spAutoFit/>
            </a:bodyPr>
            <a:lstStyle/>
            <a:p>
              <a:pPr algn="ctr" defTabSz="2039569"/>
              <a:r>
                <a:rPr lang="en-CA" sz="2400" spc="-281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</a:p>
          </p:txBody>
        </p:sp>
      </p:grpSp>
      <p:grpSp>
        <p:nvGrpSpPr>
          <p:cNvPr id="113" name="组合 112">
            <a:extLst>
              <a:ext uri="{FF2B5EF4-FFF2-40B4-BE49-F238E27FC236}">
                <a16:creationId xmlns:a16="http://schemas.microsoft.com/office/drawing/2014/main" id="{7F3E243D-AD11-4481-B8DA-B19C4F57707F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114" name="圆角矩形 6">
              <a:extLst>
                <a:ext uri="{FF2B5EF4-FFF2-40B4-BE49-F238E27FC236}">
                  <a16:creationId xmlns:a16="http://schemas.microsoft.com/office/drawing/2014/main" id="{389B139E-D88F-4A2A-8595-C34B3FEF7B74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5" name="圆角矩形 9">
              <a:extLst>
                <a:ext uri="{FF2B5EF4-FFF2-40B4-BE49-F238E27FC236}">
                  <a16:creationId xmlns:a16="http://schemas.microsoft.com/office/drawing/2014/main" id="{8295B5EC-BB88-4A2A-87EA-853139DA17A8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16" name="文本框 115">
            <a:extLst>
              <a:ext uri="{FF2B5EF4-FFF2-40B4-BE49-F238E27FC236}">
                <a16:creationId xmlns:a16="http://schemas.microsoft.com/office/drawing/2014/main" id="{3905C9DB-0C30-46F1-B51C-ACF6CBC3D33D}"/>
              </a:ext>
            </a:extLst>
          </p:cNvPr>
          <p:cNvSpPr txBox="1"/>
          <p:nvPr/>
        </p:nvSpPr>
        <p:spPr>
          <a:xfrm>
            <a:off x="4810125" y="160020"/>
            <a:ext cx="3989318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174284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Box 43"/>
          <p:cNvSpPr txBox="1"/>
          <p:nvPr/>
        </p:nvSpPr>
        <p:spPr>
          <a:xfrm>
            <a:off x="1519771" y="5280315"/>
            <a:ext cx="9143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id-ID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Title numbers, etc. can be changed by clicking and re-entering, top</a:t>
            </a:r>
            <a:r>
              <a:rPr lang="en-US" altLang="zh-CN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Begin</a:t>
            </a:r>
            <a:r>
              <a:rPr lang="en-US" altLang="zh-CN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Fonts, font sizes, colors, leadings, and so on can be modified in the panel. Title numbers, etc. can be changed by clicking and re-entering, top</a:t>
            </a:r>
            <a:r>
              <a:rPr lang="en-US" altLang="zh-CN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Begin</a:t>
            </a:r>
            <a:r>
              <a:rPr lang="en-US" altLang="zh-CN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"</a:t>
            </a:r>
            <a:r>
              <a:rPr lang="zh-CN" altLang="en-US" sz="120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Fonts, font sizes, colors, leadings, and so on can be modified in the panel.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439030" y="2495072"/>
            <a:ext cx="1640292" cy="1014173"/>
            <a:chOff x="2438828" y="2495023"/>
            <a:chExt cx="1640382" cy="1014230"/>
          </a:xfrm>
        </p:grpSpPr>
        <p:grpSp>
          <p:nvGrpSpPr>
            <p:cNvPr id="17" name="Group 16"/>
            <p:cNvGrpSpPr/>
            <p:nvPr/>
          </p:nvGrpSpPr>
          <p:grpSpPr>
            <a:xfrm>
              <a:off x="2444750" y="2495023"/>
              <a:ext cx="1634460" cy="1014230"/>
              <a:chOff x="1531255" y="3815962"/>
              <a:chExt cx="1634460" cy="1485148"/>
            </a:xfrm>
          </p:grpSpPr>
          <p:sp>
            <p:nvSpPr>
              <p:cNvPr id="18" name="Shape 2127"/>
              <p:cNvSpPr/>
              <p:nvPr/>
            </p:nvSpPr>
            <p:spPr>
              <a:xfrm>
                <a:off x="1531255" y="3815962"/>
                <a:ext cx="1507461" cy="1243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798" y="0"/>
                      <a:pt x="1782" y="0"/>
                    </a:cubicBezTo>
                    <a:lnTo>
                      <a:pt x="19818" y="0"/>
                    </a:lnTo>
                    <a:cubicBezTo>
                      <a:pt x="20802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0802" y="21600"/>
                      <a:pt x="19818" y="21600"/>
                    </a:cubicBezTo>
                    <a:lnTo>
                      <a:pt x="1782" y="21600"/>
                    </a:lnTo>
                    <a:cubicBezTo>
                      <a:pt x="798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noFill/>
              <a:ln w="50800" cap="flat">
                <a:solidFill>
                  <a:schemeClr val="accent1"/>
                </a:solidFill>
                <a:prstDash val="solid"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  <p:sp>
            <p:nvSpPr>
              <p:cNvPr id="19" name="Shape 2140"/>
              <p:cNvSpPr/>
              <p:nvPr/>
            </p:nvSpPr>
            <p:spPr>
              <a:xfrm>
                <a:off x="1949587" y="4817495"/>
                <a:ext cx="1216128" cy="4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385" y="0"/>
                      <a:pt x="859" y="0"/>
                    </a:cubicBezTo>
                    <a:lnTo>
                      <a:pt x="20741" y="0"/>
                    </a:lnTo>
                    <a:cubicBezTo>
                      <a:pt x="21215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1215" y="21600"/>
                      <a:pt x="20741" y="21600"/>
                    </a:cubicBezTo>
                    <a:lnTo>
                      <a:pt x="859" y="21600"/>
                    </a:lnTo>
                    <a:cubicBezTo>
                      <a:pt x="385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</p:grpSp>
        <p:sp>
          <p:nvSpPr>
            <p:cNvPr id="5" name="TextBox 4"/>
            <p:cNvSpPr txBox="1"/>
            <p:nvPr/>
          </p:nvSpPr>
          <p:spPr>
            <a:xfrm>
              <a:off x="2915824" y="3139921"/>
              <a:ext cx="1010268" cy="355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7">
                  <a:solidFill>
                    <a:schemeClr val="bg1"/>
                  </a:solidFill>
                  <a:cs typeface="+mn-ea"/>
                  <a:sym typeface="+mn-lt"/>
                </a:rPr>
                <a:t>08.00 am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438828" y="2693638"/>
              <a:ext cx="1526830" cy="353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Introduction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6266964" y="2495075"/>
            <a:ext cx="1634371" cy="1014174"/>
            <a:chOff x="6266972" y="2495023"/>
            <a:chExt cx="1634461" cy="1014230"/>
          </a:xfrm>
        </p:grpSpPr>
        <p:grpSp>
          <p:nvGrpSpPr>
            <p:cNvPr id="23" name="Group 22"/>
            <p:cNvGrpSpPr/>
            <p:nvPr/>
          </p:nvGrpSpPr>
          <p:grpSpPr>
            <a:xfrm>
              <a:off x="6266973" y="2495023"/>
              <a:ext cx="1634460" cy="1014230"/>
              <a:chOff x="5353478" y="3815962"/>
              <a:chExt cx="1634460" cy="1485148"/>
            </a:xfrm>
          </p:grpSpPr>
          <p:sp>
            <p:nvSpPr>
              <p:cNvPr id="32" name="Shape 2121"/>
              <p:cNvSpPr/>
              <p:nvPr/>
            </p:nvSpPr>
            <p:spPr>
              <a:xfrm>
                <a:off x="5353478" y="3815962"/>
                <a:ext cx="1507461" cy="1243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798" y="0"/>
                      <a:pt x="1782" y="0"/>
                    </a:cubicBezTo>
                    <a:lnTo>
                      <a:pt x="19818" y="0"/>
                    </a:lnTo>
                    <a:cubicBezTo>
                      <a:pt x="20802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0802" y="21600"/>
                      <a:pt x="19818" y="21600"/>
                    </a:cubicBezTo>
                    <a:lnTo>
                      <a:pt x="1782" y="21600"/>
                    </a:lnTo>
                    <a:cubicBezTo>
                      <a:pt x="798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noFill/>
              <a:ln w="50800" cap="flat">
                <a:solidFill>
                  <a:schemeClr val="accent3"/>
                </a:solidFill>
                <a:prstDash val="solid"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  <p:sp>
            <p:nvSpPr>
              <p:cNvPr id="33" name="Shape 2150"/>
              <p:cNvSpPr/>
              <p:nvPr/>
            </p:nvSpPr>
            <p:spPr>
              <a:xfrm>
                <a:off x="5771810" y="4817495"/>
                <a:ext cx="1216128" cy="4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385" y="0"/>
                      <a:pt x="859" y="0"/>
                    </a:cubicBezTo>
                    <a:lnTo>
                      <a:pt x="20741" y="0"/>
                    </a:lnTo>
                    <a:cubicBezTo>
                      <a:pt x="21215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1215" y="21600"/>
                      <a:pt x="20741" y="21600"/>
                    </a:cubicBezTo>
                    <a:lnTo>
                      <a:pt x="859" y="21600"/>
                    </a:lnTo>
                    <a:cubicBezTo>
                      <a:pt x="385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solidFill>
                <a:schemeClr val="accent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</p:grpSp>
        <p:sp>
          <p:nvSpPr>
            <p:cNvPr id="46" name="TextBox 45"/>
            <p:cNvSpPr txBox="1"/>
            <p:nvPr/>
          </p:nvSpPr>
          <p:spPr>
            <a:xfrm>
              <a:off x="6266972" y="2693638"/>
              <a:ext cx="1526830" cy="353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Work Flow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6737991" y="3139921"/>
              <a:ext cx="1010269" cy="355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7">
                  <a:solidFill>
                    <a:schemeClr val="bg1"/>
                  </a:solidFill>
                  <a:cs typeface="+mn-ea"/>
                  <a:sym typeface="+mn-lt"/>
                </a:rPr>
                <a:t>09.00 am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6255640" y="3719116"/>
            <a:ext cx="1645695" cy="1014174"/>
            <a:chOff x="6255649" y="3719134"/>
            <a:chExt cx="1645784" cy="1014230"/>
          </a:xfrm>
        </p:grpSpPr>
        <p:grpSp>
          <p:nvGrpSpPr>
            <p:cNvPr id="40" name="Group 39"/>
            <p:cNvGrpSpPr/>
            <p:nvPr/>
          </p:nvGrpSpPr>
          <p:grpSpPr>
            <a:xfrm>
              <a:off x="6266973" y="3719134"/>
              <a:ext cx="1634460" cy="1014230"/>
              <a:chOff x="5353478" y="3815962"/>
              <a:chExt cx="1634460" cy="1485148"/>
            </a:xfrm>
          </p:grpSpPr>
          <p:sp>
            <p:nvSpPr>
              <p:cNvPr id="41" name="Shape 2121"/>
              <p:cNvSpPr/>
              <p:nvPr/>
            </p:nvSpPr>
            <p:spPr>
              <a:xfrm>
                <a:off x="5353478" y="3815962"/>
                <a:ext cx="1507461" cy="1243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798" y="0"/>
                      <a:pt x="1782" y="0"/>
                    </a:cubicBezTo>
                    <a:lnTo>
                      <a:pt x="19818" y="0"/>
                    </a:lnTo>
                    <a:cubicBezTo>
                      <a:pt x="20802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0802" y="21600"/>
                      <a:pt x="19818" y="21600"/>
                    </a:cubicBezTo>
                    <a:lnTo>
                      <a:pt x="1782" y="21600"/>
                    </a:lnTo>
                    <a:cubicBezTo>
                      <a:pt x="798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noFill/>
              <a:ln w="50800" cap="flat">
                <a:solidFill>
                  <a:schemeClr val="accent6"/>
                </a:solidFill>
                <a:prstDash val="solid"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  <p:sp>
            <p:nvSpPr>
              <p:cNvPr id="42" name="Shape 2150"/>
              <p:cNvSpPr/>
              <p:nvPr/>
            </p:nvSpPr>
            <p:spPr>
              <a:xfrm>
                <a:off x="5771810" y="4817495"/>
                <a:ext cx="1216128" cy="4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385" y="0"/>
                      <a:pt x="859" y="0"/>
                    </a:cubicBezTo>
                    <a:lnTo>
                      <a:pt x="20741" y="0"/>
                    </a:lnTo>
                    <a:cubicBezTo>
                      <a:pt x="21215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1215" y="21600"/>
                      <a:pt x="20741" y="21600"/>
                    </a:cubicBezTo>
                    <a:lnTo>
                      <a:pt x="859" y="21600"/>
                    </a:lnTo>
                    <a:cubicBezTo>
                      <a:pt x="385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solidFill>
                <a:schemeClr val="accent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</p:grpSp>
        <p:sp>
          <p:nvSpPr>
            <p:cNvPr id="50" name="TextBox 49"/>
            <p:cNvSpPr txBox="1"/>
            <p:nvPr/>
          </p:nvSpPr>
          <p:spPr>
            <a:xfrm>
              <a:off x="6255649" y="3876127"/>
              <a:ext cx="1526830" cy="353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Closing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6737991" y="4374934"/>
              <a:ext cx="1010268" cy="355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7">
                  <a:solidFill>
                    <a:schemeClr val="bg1"/>
                  </a:solidFill>
                  <a:cs typeface="+mn-ea"/>
                  <a:sym typeface="+mn-lt"/>
                </a:rPr>
                <a:t>12.00 am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354793" y="2386946"/>
            <a:ext cx="1635535" cy="1035645"/>
            <a:chOff x="4354698" y="2386889"/>
            <a:chExt cx="1635624" cy="1035702"/>
          </a:xfrm>
        </p:grpSpPr>
        <p:grpSp>
          <p:nvGrpSpPr>
            <p:cNvPr id="20" name="Group 19"/>
            <p:cNvGrpSpPr/>
            <p:nvPr/>
          </p:nvGrpSpPr>
          <p:grpSpPr>
            <a:xfrm>
              <a:off x="4355861" y="2408362"/>
              <a:ext cx="1634461" cy="1014229"/>
              <a:chOff x="3442366" y="3689063"/>
              <a:chExt cx="1634461" cy="1485146"/>
            </a:xfrm>
          </p:grpSpPr>
          <p:sp>
            <p:nvSpPr>
              <p:cNvPr id="21" name="Shape 2124"/>
              <p:cNvSpPr/>
              <p:nvPr/>
            </p:nvSpPr>
            <p:spPr>
              <a:xfrm>
                <a:off x="3442366" y="3930869"/>
                <a:ext cx="1507461" cy="1243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798" y="0"/>
                      <a:pt x="1782" y="0"/>
                    </a:cubicBezTo>
                    <a:lnTo>
                      <a:pt x="19818" y="0"/>
                    </a:lnTo>
                    <a:cubicBezTo>
                      <a:pt x="20802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0802" y="21600"/>
                      <a:pt x="19818" y="21600"/>
                    </a:cubicBezTo>
                    <a:lnTo>
                      <a:pt x="1782" y="21600"/>
                    </a:lnTo>
                    <a:cubicBezTo>
                      <a:pt x="798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noFill/>
              <a:ln w="50800" cap="flat">
                <a:solidFill>
                  <a:schemeClr val="accent2"/>
                </a:solidFill>
                <a:prstDash val="solid"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  <p:sp>
            <p:nvSpPr>
              <p:cNvPr id="22" name="Shape 2146"/>
              <p:cNvSpPr/>
              <p:nvPr/>
            </p:nvSpPr>
            <p:spPr>
              <a:xfrm>
                <a:off x="3860699" y="3689063"/>
                <a:ext cx="1216128" cy="4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385" y="0"/>
                      <a:pt x="859" y="0"/>
                    </a:cubicBezTo>
                    <a:lnTo>
                      <a:pt x="20741" y="0"/>
                    </a:lnTo>
                    <a:cubicBezTo>
                      <a:pt x="21215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1215" y="21600"/>
                      <a:pt x="20741" y="21600"/>
                    </a:cubicBezTo>
                    <a:lnTo>
                      <a:pt x="859" y="21600"/>
                    </a:lnTo>
                    <a:cubicBezTo>
                      <a:pt x="385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solidFill>
                <a:schemeClr val="accent2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</p:grpSp>
        <p:sp>
          <p:nvSpPr>
            <p:cNvPr id="47" name="TextBox 46"/>
            <p:cNvSpPr txBox="1"/>
            <p:nvPr/>
          </p:nvSpPr>
          <p:spPr>
            <a:xfrm>
              <a:off x="4354698" y="2774320"/>
              <a:ext cx="1526830" cy="6155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Audit</a:t>
              </a:r>
            </a:p>
            <a:p>
              <a:pPr algn="ctr"/>
              <a:r>
                <a:rPr lang="en-US" sz="1700" b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Marketing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825744" y="2386889"/>
              <a:ext cx="1010268" cy="355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7">
                  <a:solidFill>
                    <a:schemeClr val="bg1"/>
                  </a:solidFill>
                  <a:cs typeface="+mn-ea"/>
                  <a:sym typeface="+mn-lt"/>
                </a:rPr>
                <a:t>08.30 am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8147555" y="2386946"/>
            <a:ext cx="1653737" cy="1045853"/>
            <a:chOff x="8147667" y="2386889"/>
            <a:chExt cx="1653828" cy="1045910"/>
          </a:xfrm>
        </p:grpSpPr>
        <p:grpSp>
          <p:nvGrpSpPr>
            <p:cNvPr id="34" name="Group 33"/>
            <p:cNvGrpSpPr/>
            <p:nvPr/>
          </p:nvGrpSpPr>
          <p:grpSpPr>
            <a:xfrm>
              <a:off x="8167036" y="2418533"/>
              <a:ext cx="1634459" cy="1014266"/>
              <a:chOff x="7253541" y="3703957"/>
              <a:chExt cx="1634459" cy="1485201"/>
            </a:xfrm>
          </p:grpSpPr>
          <p:sp>
            <p:nvSpPr>
              <p:cNvPr id="35" name="Shape 2118"/>
              <p:cNvSpPr/>
              <p:nvPr/>
            </p:nvSpPr>
            <p:spPr>
              <a:xfrm>
                <a:off x="7253541" y="3945818"/>
                <a:ext cx="1507461" cy="1243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798" y="0"/>
                      <a:pt x="1782" y="0"/>
                    </a:cubicBezTo>
                    <a:lnTo>
                      <a:pt x="19818" y="0"/>
                    </a:lnTo>
                    <a:cubicBezTo>
                      <a:pt x="20802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0802" y="21600"/>
                      <a:pt x="19818" y="21600"/>
                    </a:cubicBezTo>
                    <a:lnTo>
                      <a:pt x="1782" y="21600"/>
                    </a:lnTo>
                    <a:cubicBezTo>
                      <a:pt x="798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noFill/>
              <a:ln w="50800" cap="flat">
                <a:solidFill>
                  <a:schemeClr val="accent4"/>
                </a:solidFill>
                <a:prstDash val="solid"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  <p:sp>
            <p:nvSpPr>
              <p:cNvPr id="36" name="Shape 2154"/>
              <p:cNvSpPr/>
              <p:nvPr/>
            </p:nvSpPr>
            <p:spPr>
              <a:xfrm>
                <a:off x="7671872" y="3703957"/>
                <a:ext cx="1216128" cy="4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385" y="0"/>
                      <a:pt x="859" y="0"/>
                    </a:cubicBezTo>
                    <a:lnTo>
                      <a:pt x="20741" y="0"/>
                    </a:lnTo>
                    <a:cubicBezTo>
                      <a:pt x="21215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1215" y="21600"/>
                      <a:pt x="20741" y="21600"/>
                    </a:cubicBezTo>
                    <a:lnTo>
                      <a:pt x="859" y="21600"/>
                    </a:lnTo>
                    <a:cubicBezTo>
                      <a:pt x="385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solidFill>
                <a:schemeClr val="accent4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</p:grpSp>
        <p:sp>
          <p:nvSpPr>
            <p:cNvPr id="48" name="TextBox 47"/>
            <p:cNvSpPr txBox="1"/>
            <p:nvPr/>
          </p:nvSpPr>
          <p:spPr>
            <a:xfrm>
              <a:off x="8147667" y="2895343"/>
              <a:ext cx="1526830" cy="3539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 err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Infographic</a:t>
              </a:r>
              <a:endParaRPr lang="en-US" sz="1700" b="1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8644785" y="2386889"/>
              <a:ext cx="1010269" cy="3550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7">
                  <a:solidFill>
                    <a:schemeClr val="bg1"/>
                  </a:solidFill>
                  <a:cs typeface="+mn-ea"/>
                  <a:sym typeface="+mn-lt"/>
                </a:rPr>
                <a:t>10.00 am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348401" y="3613116"/>
            <a:ext cx="1641928" cy="1033521"/>
            <a:chOff x="4348304" y="3613124"/>
            <a:chExt cx="1642018" cy="1033578"/>
          </a:xfrm>
        </p:grpSpPr>
        <p:grpSp>
          <p:nvGrpSpPr>
            <p:cNvPr id="37" name="Group 36"/>
            <p:cNvGrpSpPr/>
            <p:nvPr/>
          </p:nvGrpSpPr>
          <p:grpSpPr>
            <a:xfrm>
              <a:off x="4355861" y="3632473"/>
              <a:ext cx="1634461" cy="1014229"/>
              <a:chOff x="3442366" y="3689063"/>
              <a:chExt cx="1634461" cy="1485146"/>
            </a:xfrm>
          </p:grpSpPr>
          <p:sp>
            <p:nvSpPr>
              <p:cNvPr id="38" name="Shape 2124"/>
              <p:cNvSpPr/>
              <p:nvPr/>
            </p:nvSpPr>
            <p:spPr>
              <a:xfrm>
                <a:off x="3442366" y="3930869"/>
                <a:ext cx="1507461" cy="124334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798" y="0"/>
                      <a:pt x="1782" y="0"/>
                    </a:cubicBezTo>
                    <a:lnTo>
                      <a:pt x="19818" y="0"/>
                    </a:lnTo>
                    <a:cubicBezTo>
                      <a:pt x="20802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0802" y="21600"/>
                      <a:pt x="19818" y="21600"/>
                    </a:cubicBezTo>
                    <a:lnTo>
                      <a:pt x="1782" y="21600"/>
                    </a:lnTo>
                    <a:cubicBezTo>
                      <a:pt x="798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noFill/>
              <a:ln w="50800" cap="flat">
                <a:solidFill>
                  <a:schemeClr val="accent5"/>
                </a:solidFill>
                <a:prstDash val="solid"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  <p:sp>
            <p:nvSpPr>
              <p:cNvPr id="39" name="Shape 2146"/>
              <p:cNvSpPr/>
              <p:nvPr/>
            </p:nvSpPr>
            <p:spPr>
              <a:xfrm>
                <a:off x="3860699" y="3689063"/>
                <a:ext cx="1216128" cy="483615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0" y="2160"/>
                    </a:moveTo>
                    <a:cubicBezTo>
                      <a:pt x="0" y="967"/>
                      <a:pt x="385" y="0"/>
                      <a:pt x="859" y="0"/>
                    </a:cubicBezTo>
                    <a:lnTo>
                      <a:pt x="20741" y="0"/>
                    </a:lnTo>
                    <a:cubicBezTo>
                      <a:pt x="21215" y="0"/>
                      <a:pt x="21600" y="967"/>
                      <a:pt x="21600" y="2160"/>
                    </a:cubicBezTo>
                    <a:lnTo>
                      <a:pt x="21600" y="19440"/>
                    </a:lnTo>
                    <a:cubicBezTo>
                      <a:pt x="21600" y="20633"/>
                      <a:pt x="21215" y="21600"/>
                      <a:pt x="20741" y="21600"/>
                    </a:cubicBezTo>
                    <a:lnTo>
                      <a:pt x="859" y="21600"/>
                    </a:lnTo>
                    <a:cubicBezTo>
                      <a:pt x="385" y="21600"/>
                      <a:pt x="0" y="20633"/>
                      <a:pt x="0" y="19440"/>
                    </a:cubicBezTo>
                    <a:lnTo>
                      <a:pt x="0" y="2160"/>
                    </a:lnTo>
                    <a:close/>
                  </a:path>
                </a:pathLst>
              </a:custGeom>
              <a:solidFill>
                <a:schemeClr val="accent5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38096" tIns="38096" rIns="38096" bIns="38096" numCol="1" anchor="t">
                <a:noAutofit/>
              </a:bodyPr>
              <a:lstStyle/>
              <a:p>
                <a:pPr lvl="0"/>
                <a:endParaRPr sz="1707">
                  <a:cs typeface="+mn-ea"/>
                  <a:sym typeface="+mn-lt"/>
                </a:endParaRPr>
              </a:p>
            </p:txBody>
          </p:sp>
        </p:grpSp>
        <p:sp>
          <p:nvSpPr>
            <p:cNvPr id="49" name="TextBox 48"/>
            <p:cNvSpPr txBox="1"/>
            <p:nvPr/>
          </p:nvSpPr>
          <p:spPr>
            <a:xfrm>
              <a:off x="4348304" y="4131619"/>
              <a:ext cx="1526830" cy="3539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700" b="1">
                  <a:solidFill>
                    <a:schemeClr val="bg1">
                      <a:lumMod val="50000"/>
                    </a:schemeClr>
                  </a:solidFill>
                  <a:cs typeface="+mn-ea"/>
                  <a:sym typeface="+mn-lt"/>
                </a:rPr>
                <a:t>Question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825744" y="3613124"/>
              <a:ext cx="1010268" cy="3550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707">
                  <a:solidFill>
                    <a:schemeClr val="bg1"/>
                  </a:solidFill>
                  <a:cs typeface="+mn-ea"/>
                  <a:sym typeface="+mn-lt"/>
                </a:rPr>
                <a:t>11.00 am</a:t>
              </a:r>
            </a:p>
          </p:txBody>
        </p:sp>
      </p:grp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9317D503-AEC5-4215-8A34-4C381A02E8D9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56" name="圆角矩形 6">
              <a:extLst>
                <a:ext uri="{FF2B5EF4-FFF2-40B4-BE49-F238E27FC236}">
                  <a16:creationId xmlns:a16="http://schemas.microsoft.com/office/drawing/2014/main" id="{63DB384A-C1D8-4840-943A-F735861ED235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7" name="圆角矩形 9">
              <a:extLst>
                <a:ext uri="{FF2B5EF4-FFF2-40B4-BE49-F238E27FC236}">
                  <a16:creationId xmlns:a16="http://schemas.microsoft.com/office/drawing/2014/main" id="{BB031D9E-F124-45D3-AA9F-A1648CA60579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8" name="文本框 57">
            <a:extLst>
              <a:ext uri="{FF2B5EF4-FFF2-40B4-BE49-F238E27FC236}">
                <a16:creationId xmlns:a16="http://schemas.microsoft.com/office/drawing/2014/main" id="{CFA8BA70-BE54-4722-A3FD-EE533333D470}"/>
              </a:ext>
            </a:extLst>
          </p:cNvPr>
          <p:cNvSpPr txBox="1"/>
          <p:nvPr/>
        </p:nvSpPr>
        <p:spPr>
          <a:xfrm>
            <a:off x="4810125" y="160020"/>
            <a:ext cx="3775106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137234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flipV="1">
            <a:off x="227827" y="5253972"/>
            <a:ext cx="1487446" cy="1297613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>
                  <a:alpha val="30000"/>
                </a:srgbClr>
              </a:gs>
              <a:gs pos="91000">
                <a:srgbClr val="2483FD">
                  <a:alpha val="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>
            <a:off x="2186138" y="3959408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 flipV="1">
            <a:off x="9628412" y="94375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2" name="平行四边形 41"/>
          <p:cNvSpPr/>
          <p:nvPr/>
        </p:nvSpPr>
        <p:spPr>
          <a:xfrm flipH="1">
            <a:off x="971549" y="943900"/>
            <a:ext cx="1046775" cy="1297472"/>
          </a:xfrm>
          <a:custGeom>
            <a:avLst/>
            <a:gdLst>
              <a:gd name="connsiteX0" fmla="*/ 0 w 937993"/>
              <a:gd name="connsiteY0" fmla="*/ 1399883 h 1399883"/>
              <a:gd name="connsiteX1" fmla="*/ 554026 w 937993"/>
              <a:gd name="connsiteY1" fmla="*/ 0 h 1399883"/>
              <a:gd name="connsiteX2" fmla="*/ 937993 w 937993"/>
              <a:gd name="connsiteY2" fmla="*/ 0 h 1399883"/>
              <a:gd name="connsiteX3" fmla="*/ 383967 w 937993"/>
              <a:gd name="connsiteY3" fmla="*/ 1399883 h 1399883"/>
              <a:gd name="connsiteX4" fmla="*/ 0 w 937993"/>
              <a:gd name="connsiteY4" fmla="*/ 1399883 h 1399883"/>
              <a:gd name="connsiteX0-1" fmla="*/ 0 w 1153893"/>
              <a:gd name="connsiteY0-2" fmla="*/ 1336383 h 1399883"/>
              <a:gd name="connsiteX1-3" fmla="*/ 769926 w 1153893"/>
              <a:gd name="connsiteY1-4" fmla="*/ 0 h 1399883"/>
              <a:gd name="connsiteX2-5" fmla="*/ 1153893 w 1153893"/>
              <a:gd name="connsiteY2-6" fmla="*/ 0 h 1399883"/>
              <a:gd name="connsiteX3-7" fmla="*/ 599867 w 1153893"/>
              <a:gd name="connsiteY3-8" fmla="*/ 1399883 h 1399883"/>
              <a:gd name="connsiteX4-9" fmla="*/ 0 w 1153893"/>
              <a:gd name="connsiteY4-10" fmla="*/ 1336383 h 1399883"/>
              <a:gd name="connsiteX0-11" fmla="*/ 0 w 1153893"/>
              <a:gd name="connsiteY0-12" fmla="*/ 1336383 h 1336383"/>
              <a:gd name="connsiteX1-13" fmla="*/ 769926 w 1153893"/>
              <a:gd name="connsiteY1-14" fmla="*/ 0 h 1336383"/>
              <a:gd name="connsiteX2-15" fmla="*/ 1153893 w 1153893"/>
              <a:gd name="connsiteY2-16" fmla="*/ 0 h 1336383"/>
              <a:gd name="connsiteX3-17" fmla="*/ 409367 w 1153893"/>
              <a:gd name="connsiteY3-18" fmla="*/ 1317333 h 1336383"/>
              <a:gd name="connsiteX4-19" fmla="*/ 0 w 1153893"/>
              <a:gd name="connsiteY4-20" fmla="*/ 1336383 h 1336383"/>
              <a:gd name="connsiteX0-21" fmla="*/ 0 w 1153893"/>
              <a:gd name="connsiteY0-22" fmla="*/ 1336383 h 1336383"/>
              <a:gd name="connsiteX1-23" fmla="*/ 769926 w 1153893"/>
              <a:gd name="connsiteY1-24" fmla="*/ 0 h 1336383"/>
              <a:gd name="connsiteX2-25" fmla="*/ 1153893 w 1153893"/>
              <a:gd name="connsiteY2-26" fmla="*/ 0 h 1336383"/>
              <a:gd name="connsiteX3-27" fmla="*/ 409367 w 1153893"/>
              <a:gd name="connsiteY3-28" fmla="*/ 1317333 h 1336383"/>
              <a:gd name="connsiteX4-29" fmla="*/ 0 w 1153893"/>
              <a:gd name="connsiteY4-30" fmla="*/ 1336383 h 1336383"/>
              <a:gd name="connsiteX0-31" fmla="*/ 0 w 1157068"/>
              <a:gd name="connsiteY0-32" fmla="*/ 1336383 h 1336383"/>
              <a:gd name="connsiteX1-33" fmla="*/ 773101 w 1157068"/>
              <a:gd name="connsiteY1-34" fmla="*/ 0 h 1336383"/>
              <a:gd name="connsiteX2-35" fmla="*/ 1157068 w 1157068"/>
              <a:gd name="connsiteY2-36" fmla="*/ 0 h 1336383"/>
              <a:gd name="connsiteX3-37" fmla="*/ 412542 w 1157068"/>
              <a:gd name="connsiteY3-38" fmla="*/ 1317333 h 1336383"/>
              <a:gd name="connsiteX4-39" fmla="*/ 0 w 1157068"/>
              <a:gd name="connsiteY4-40" fmla="*/ 1336383 h 1336383"/>
              <a:gd name="connsiteX0-41" fmla="*/ 0 w 1157068"/>
              <a:gd name="connsiteY0-42" fmla="*/ 1336383 h 1336383"/>
              <a:gd name="connsiteX1-43" fmla="*/ 773101 w 1157068"/>
              <a:gd name="connsiteY1-44" fmla="*/ 0 h 1336383"/>
              <a:gd name="connsiteX2-45" fmla="*/ 1157068 w 1157068"/>
              <a:gd name="connsiteY2-46" fmla="*/ 0 h 1336383"/>
              <a:gd name="connsiteX3-47" fmla="*/ 418892 w 1157068"/>
              <a:gd name="connsiteY3-48" fmla="*/ 1307808 h 1336383"/>
              <a:gd name="connsiteX4-49" fmla="*/ 0 w 1157068"/>
              <a:gd name="connsiteY4-50" fmla="*/ 1336383 h 1336383"/>
              <a:gd name="connsiteX0-51" fmla="*/ 7896 w 1164964"/>
              <a:gd name="connsiteY0-52" fmla="*/ 1336383 h 1487940"/>
              <a:gd name="connsiteX1-53" fmla="*/ 780997 w 1164964"/>
              <a:gd name="connsiteY1-54" fmla="*/ 0 h 1487940"/>
              <a:gd name="connsiteX2-55" fmla="*/ 1164964 w 1164964"/>
              <a:gd name="connsiteY2-56" fmla="*/ 0 h 1487940"/>
              <a:gd name="connsiteX3-57" fmla="*/ 426788 w 1164964"/>
              <a:gd name="connsiteY3-58" fmla="*/ 1307808 h 1487940"/>
              <a:gd name="connsiteX4-59" fmla="*/ 7896 w 1164964"/>
              <a:gd name="connsiteY4-60" fmla="*/ 1336383 h 1487940"/>
              <a:gd name="connsiteX0-61" fmla="*/ 0 w 1157068"/>
              <a:gd name="connsiteY0-62" fmla="*/ 1336383 h 1425654"/>
              <a:gd name="connsiteX1-63" fmla="*/ 773101 w 1157068"/>
              <a:gd name="connsiteY1-64" fmla="*/ 0 h 1425654"/>
              <a:gd name="connsiteX2-65" fmla="*/ 1157068 w 1157068"/>
              <a:gd name="connsiteY2-66" fmla="*/ 0 h 1425654"/>
              <a:gd name="connsiteX3-67" fmla="*/ 418892 w 1157068"/>
              <a:gd name="connsiteY3-68" fmla="*/ 1307808 h 1425654"/>
              <a:gd name="connsiteX4-69" fmla="*/ 0 w 1157068"/>
              <a:gd name="connsiteY4-70" fmla="*/ 1336383 h 1425654"/>
              <a:gd name="connsiteX0-71" fmla="*/ 15169 w 1172237"/>
              <a:gd name="connsiteY0-72" fmla="*/ 1336383 h 1461720"/>
              <a:gd name="connsiteX1-73" fmla="*/ 788270 w 1172237"/>
              <a:gd name="connsiteY1-74" fmla="*/ 0 h 1461720"/>
              <a:gd name="connsiteX2-75" fmla="*/ 1172237 w 1172237"/>
              <a:gd name="connsiteY2-76" fmla="*/ 0 h 1461720"/>
              <a:gd name="connsiteX3-77" fmla="*/ 434061 w 1172237"/>
              <a:gd name="connsiteY3-78" fmla="*/ 1307808 h 1461720"/>
              <a:gd name="connsiteX4-79" fmla="*/ 288673 w 1172237"/>
              <a:gd name="connsiteY4-80" fmla="*/ 1397977 h 1461720"/>
              <a:gd name="connsiteX5" fmla="*/ 15169 w 1172237"/>
              <a:gd name="connsiteY5" fmla="*/ 1336383 h 1461720"/>
              <a:gd name="connsiteX0-81" fmla="*/ 0 w 1157068"/>
              <a:gd name="connsiteY0-82" fmla="*/ 1336383 h 1439724"/>
              <a:gd name="connsiteX1-83" fmla="*/ 773101 w 1157068"/>
              <a:gd name="connsiteY1-84" fmla="*/ 0 h 1439724"/>
              <a:gd name="connsiteX2-85" fmla="*/ 1157068 w 1157068"/>
              <a:gd name="connsiteY2-86" fmla="*/ 0 h 1439724"/>
              <a:gd name="connsiteX3-87" fmla="*/ 418892 w 1157068"/>
              <a:gd name="connsiteY3-88" fmla="*/ 1307808 h 1439724"/>
              <a:gd name="connsiteX4-89" fmla="*/ 273504 w 1157068"/>
              <a:gd name="connsiteY4-90" fmla="*/ 1397977 h 1439724"/>
              <a:gd name="connsiteX5-91" fmla="*/ 0 w 1157068"/>
              <a:gd name="connsiteY5-92" fmla="*/ 1336383 h 1439724"/>
              <a:gd name="connsiteX0-93" fmla="*/ 0 w 1157068"/>
              <a:gd name="connsiteY0-94" fmla="*/ 1336383 h 1398658"/>
              <a:gd name="connsiteX1-95" fmla="*/ 773101 w 1157068"/>
              <a:gd name="connsiteY1-96" fmla="*/ 0 h 1398658"/>
              <a:gd name="connsiteX2-97" fmla="*/ 1157068 w 1157068"/>
              <a:gd name="connsiteY2-98" fmla="*/ 0 h 1398658"/>
              <a:gd name="connsiteX3-99" fmla="*/ 418892 w 1157068"/>
              <a:gd name="connsiteY3-100" fmla="*/ 1307808 h 1398658"/>
              <a:gd name="connsiteX4-101" fmla="*/ 273504 w 1157068"/>
              <a:gd name="connsiteY4-102" fmla="*/ 1397977 h 1398658"/>
              <a:gd name="connsiteX5-103" fmla="*/ 0 w 1157068"/>
              <a:gd name="connsiteY5-104" fmla="*/ 1336383 h 1398658"/>
              <a:gd name="connsiteX0-105" fmla="*/ 0 w 1157068"/>
              <a:gd name="connsiteY0-106" fmla="*/ 1336383 h 1398658"/>
              <a:gd name="connsiteX1-107" fmla="*/ 773101 w 1157068"/>
              <a:gd name="connsiteY1-108" fmla="*/ 0 h 1398658"/>
              <a:gd name="connsiteX2-109" fmla="*/ 1157068 w 1157068"/>
              <a:gd name="connsiteY2-110" fmla="*/ 0 h 1398658"/>
              <a:gd name="connsiteX3-111" fmla="*/ 418892 w 1157068"/>
              <a:gd name="connsiteY3-112" fmla="*/ 1307808 h 1398658"/>
              <a:gd name="connsiteX4-113" fmla="*/ 273504 w 1157068"/>
              <a:gd name="connsiteY4-114" fmla="*/ 1397977 h 1398658"/>
              <a:gd name="connsiteX5-115" fmla="*/ 0 w 1157068"/>
              <a:gd name="connsiteY5-116" fmla="*/ 1336383 h 1398658"/>
              <a:gd name="connsiteX0-117" fmla="*/ 0 w 1157068"/>
              <a:gd name="connsiteY0-118" fmla="*/ 1336383 h 1398658"/>
              <a:gd name="connsiteX1-119" fmla="*/ 773101 w 1157068"/>
              <a:gd name="connsiteY1-120" fmla="*/ 0 h 1398658"/>
              <a:gd name="connsiteX2-121" fmla="*/ 1157068 w 1157068"/>
              <a:gd name="connsiteY2-122" fmla="*/ 0 h 1398658"/>
              <a:gd name="connsiteX3-123" fmla="*/ 406192 w 1157068"/>
              <a:gd name="connsiteY3-124" fmla="*/ 1301458 h 1398658"/>
              <a:gd name="connsiteX4-125" fmla="*/ 273504 w 1157068"/>
              <a:gd name="connsiteY4-126" fmla="*/ 1397977 h 1398658"/>
              <a:gd name="connsiteX5-127" fmla="*/ 0 w 1157068"/>
              <a:gd name="connsiteY5-128" fmla="*/ 1336383 h 1398658"/>
              <a:gd name="connsiteX0-129" fmla="*/ 0 w 1157068"/>
              <a:gd name="connsiteY0-130" fmla="*/ 1336383 h 1432939"/>
              <a:gd name="connsiteX1-131" fmla="*/ 773101 w 1157068"/>
              <a:gd name="connsiteY1-132" fmla="*/ 0 h 1432939"/>
              <a:gd name="connsiteX2-133" fmla="*/ 1157068 w 1157068"/>
              <a:gd name="connsiteY2-134" fmla="*/ 0 h 1432939"/>
              <a:gd name="connsiteX3-135" fmla="*/ 406192 w 1157068"/>
              <a:gd name="connsiteY3-136" fmla="*/ 1301458 h 1432939"/>
              <a:gd name="connsiteX4-137" fmla="*/ 260804 w 1157068"/>
              <a:gd name="connsiteY4-138" fmla="*/ 1391627 h 1432939"/>
              <a:gd name="connsiteX5-139" fmla="*/ 0 w 1157068"/>
              <a:gd name="connsiteY5-140" fmla="*/ 1336383 h 1432939"/>
              <a:gd name="connsiteX0-141" fmla="*/ 0 w 1157068"/>
              <a:gd name="connsiteY0-142" fmla="*/ 1336383 h 1432939"/>
              <a:gd name="connsiteX1-143" fmla="*/ 773101 w 1157068"/>
              <a:gd name="connsiteY1-144" fmla="*/ 0 h 1432939"/>
              <a:gd name="connsiteX2-145" fmla="*/ 1157068 w 1157068"/>
              <a:gd name="connsiteY2-146" fmla="*/ 0 h 1432939"/>
              <a:gd name="connsiteX3-147" fmla="*/ 406192 w 1157068"/>
              <a:gd name="connsiteY3-148" fmla="*/ 1301458 h 1432939"/>
              <a:gd name="connsiteX4-149" fmla="*/ 260804 w 1157068"/>
              <a:gd name="connsiteY4-150" fmla="*/ 1391627 h 1432939"/>
              <a:gd name="connsiteX5-151" fmla="*/ 0 w 1157068"/>
              <a:gd name="connsiteY5-152" fmla="*/ 1336383 h 1432939"/>
              <a:gd name="connsiteX0-153" fmla="*/ 0 w 1157068"/>
              <a:gd name="connsiteY0-154" fmla="*/ 1336383 h 1392515"/>
              <a:gd name="connsiteX1-155" fmla="*/ 773101 w 1157068"/>
              <a:gd name="connsiteY1-156" fmla="*/ 0 h 1392515"/>
              <a:gd name="connsiteX2-157" fmla="*/ 1157068 w 1157068"/>
              <a:gd name="connsiteY2-158" fmla="*/ 0 h 1392515"/>
              <a:gd name="connsiteX3-159" fmla="*/ 406192 w 1157068"/>
              <a:gd name="connsiteY3-160" fmla="*/ 1301458 h 1392515"/>
              <a:gd name="connsiteX4-161" fmla="*/ 260804 w 1157068"/>
              <a:gd name="connsiteY4-162" fmla="*/ 1391627 h 1392515"/>
              <a:gd name="connsiteX5-163" fmla="*/ 0 w 1157068"/>
              <a:gd name="connsiteY5-164" fmla="*/ 1336383 h 1392515"/>
              <a:gd name="connsiteX0-165" fmla="*/ 0 w 1160243"/>
              <a:gd name="connsiteY0-166" fmla="*/ 1333208 h 1392399"/>
              <a:gd name="connsiteX1-167" fmla="*/ 776276 w 1160243"/>
              <a:gd name="connsiteY1-168" fmla="*/ 0 h 1392399"/>
              <a:gd name="connsiteX2-169" fmla="*/ 1160243 w 1160243"/>
              <a:gd name="connsiteY2-170" fmla="*/ 0 h 1392399"/>
              <a:gd name="connsiteX3-171" fmla="*/ 409367 w 1160243"/>
              <a:gd name="connsiteY3-172" fmla="*/ 1301458 h 1392399"/>
              <a:gd name="connsiteX4-173" fmla="*/ 263979 w 1160243"/>
              <a:gd name="connsiteY4-174" fmla="*/ 1391627 h 1392399"/>
              <a:gd name="connsiteX5-175" fmla="*/ 0 w 1160243"/>
              <a:gd name="connsiteY5-176" fmla="*/ 1333208 h 1392399"/>
              <a:gd name="connsiteX0-177" fmla="*/ 0 w 1160243"/>
              <a:gd name="connsiteY0-178" fmla="*/ 1333208 h 1429895"/>
              <a:gd name="connsiteX1-179" fmla="*/ 776276 w 1160243"/>
              <a:gd name="connsiteY1-180" fmla="*/ 0 h 1429895"/>
              <a:gd name="connsiteX2-181" fmla="*/ 1160243 w 1160243"/>
              <a:gd name="connsiteY2-182" fmla="*/ 0 h 1429895"/>
              <a:gd name="connsiteX3-183" fmla="*/ 409367 w 1160243"/>
              <a:gd name="connsiteY3-184" fmla="*/ 1301458 h 1429895"/>
              <a:gd name="connsiteX4-185" fmla="*/ 254454 w 1160243"/>
              <a:gd name="connsiteY4-186" fmla="*/ 1385277 h 1429895"/>
              <a:gd name="connsiteX5-187" fmla="*/ 0 w 1160243"/>
              <a:gd name="connsiteY5-188" fmla="*/ 1333208 h 1429895"/>
              <a:gd name="connsiteX0-189" fmla="*/ 0 w 1160243"/>
              <a:gd name="connsiteY0-190" fmla="*/ 1333208 h 1386317"/>
              <a:gd name="connsiteX1-191" fmla="*/ 776276 w 1160243"/>
              <a:gd name="connsiteY1-192" fmla="*/ 0 h 1386317"/>
              <a:gd name="connsiteX2-193" fmla="*/ 1160243 w 1160243"/>
              <a:gd name="connsiteY2-194" fmla="*/ 0 h 1386317"/>
              <a:gd name="connsiteX3-195" fmla="*/ 409367 w 1160243"/>
              <a:gd name="connsiteY3-196" fmla="*/ 1301458 h 1386317"/>
              <a:gd name="connsiteX4-197" fmla="*/ 254454 w 1160243"/>
              <a:gd name="connsiteY4-198" fmla="*/ 1385277 h 1386317"/>
              <a:gd name="connsiteX5-199" fmla="*/ 0 w 1160243"/>
              <a:gd name="connsiteY5-200" fmla="*/ 1333208 h 1386317"/>
              <a:gd name="connsiteX0-201" fmla="*/ 0 w 1160243"/>
              <a:gd name="connsiteY0-202" fmla="*/ 1333208 h 1386317"/>
              <a:gd name="connsiteX1-203" fmla="*/ 776276 w 1160243"/>
              <a:gd name="connsiteY1-204" fmla="*/ 0 h 1386317"/>
              <a:gd name="connsiteX2-205" fmla="*/ 1160243 w 1160243"/>
              <a:gd name="connsiteY2-206" fmla="*/ 0 h 1386317"/>
              <a:gd name="connsiteX3-207" fmla="*/ 390317 w 1160243"/>
              <a:gd name="connsiteY3-208" fmla="*/ 1291933 h 1386317"/>
              <a:gd name="connsiteX4-209" fmla="*/ 254454 w 1160243"/>
              <a:gd name="connsiteY4-210" fmla="*/ 1385277 h 1386317"/>
              <a:gd name="connsiteX5-211" fmla="*/ 0 w 1160243"/>
              <a:gd name="connsiteY5-212" fmla="*/ 1333208 h 1386317"/>
              <a:gd name="connsiteX0-213" fmla="*/ 0 w 1160243"/>
              <a:gd name="connsiteY0-214" fmla="*/ 1333208 h 1386317"/>
              <a:gd name="connsiteX1-215" fmla="*/ 776276 w 1160243"/>
              <a:gd name="connsiteY1-216" fmla="*/ 0 h 1386317"/>
              <a:gd name="connsiteX2-217" fmla="*/ 1160243 w 1160243"/>
              <a:gd name="connsiteY2-218" fmla="*/ 0 h 1386317"/>
              <a:gd name="connsiteX3-219" fmla="*/ 497473 w 1160243"/>
              <a:gd name="connsiteY3-220" fmla="*/ 1132389 h 1386317"/>
              <a:gd name="connsiteX4-221" fmla="*/ 254454 w 1160243"/>
              <a:gd name="connsiteY4-222" fmla="*/ 1385277 h 1386317"/>
              <a:gd name="connsiteX5-223" fmla="*/ 0 w 1160243"/>
              <a:gd name="connsiteY5-224" fmla="*/ 1333208 h 1386317"/>
              <a:gd name="connsiteX0-225" fmla="*/ 0 w 1160243"/>
              <a:gd name="connsiteY0-226" fmla="*/ 1333208 h 1386317"/>
              <a:gd name="connsiteX1-227" fmla="*/ 776276 w 1160243"/>
              <a:gd name="connsiteY1-228" fmla="*/ 0 h 1386317"/>
              <a:gd name="connsiteX2-229" fmla="*/ 1160243 w 1160243"/>
              <a:gd name="connsiteY2-230" fmla="*/ 0 h 1386317"/>
              <a:gd name="connsiteX3-231" fmla="*/ 497473 w 1160243"/>
              <a:gd name="connsiteY3-232" fmla="*/ 1132389 h 1386317"/>
              <a:gd name="connsiteX4-233" fmla="*/ 254454 w 1160243"/>
              <a:gd name="connsiteY4-234" fmla="*/ 1385277 h 1386317"/>
              <a:gd name="connsiteX5-235" fmla="*/ 0 w 1160243"/>
              <a:gd name="connsiteY5-236" fmla="*/ 1333208 h 1386317"/>
              <a:gd name="connsiteX0-237" fmla="*/ 0 w 1160243"/>
              <a:gd name="connsiteY0-238" fmla="*/ 1333208 h 1360628"/>
              <a:gd name="connsiteX1-239" fmla="*/ 776276 w 1160243"/>
              <a:gd name="connsiteY1-240" fmla="*/ 0 h 1360628"/>
              <a:gd name="connsiteX2-241" fmla="*/ 1160243 w 1160243"/>
              <a:gd name="connsiteY2-242" fmla="*/ 0 h 1360628"/>
              <a:gd name="connsiteX3-243" fmla="*/ 497473 w 1160243"/>
              <a:gd name="connsiteY3-244" fmla="*/ 1132389 h 1360628"/>
              <a:gd name="connsiteX4-245" fmla="*/ 278267 w 1160243"/>
              <a:gd name="connsiteY4-246" fmla="*/ 1349558 h 1360628"/>
              <a:gd name="connsiteX5-247" fmla="*/ 0 w 1160243"/>
              <a:gd name="connsiteY5-248" fmla="*/ 1333208 h 1360628"/>
              <a:gd name="connsiteX0-249" fmla="*/ 0 w 1160243"/>
              <a:gd name="connsiteY0-250" fmla="*/ 1333208 h 1365896"/>
              <a:gd name="connsiteX1-251" fmla="*/ 776276 w 1160243"/>
              <a:gd name="connsiteY1-252" fmla="*/ 0 h 1365896"/>
              <a:gd name="connsiteX2-253" fmla="*/ 1160243 w 1160243"/>
              <a:gd name="connsiteY2-254" fmla="*/ 0 h 1365896"/>
              <a:gd name="connsiteX3-255" fmla="*/ 497473 w 1160243"/>
              <a:gd name="connsiteY3-256" fmla="*/ 1132389 h 1365896"/>
              <a:gd name="connsiteX4-257" fmla="*/ 278267 w 1160243"/>
              <a:gd name="connsiteY4-258" fmla="*/ 1349558 h 1365896"/>
              <a:gd name="connsiteX5-259" fmla="*/ 0 w 1160243"/>
              <a:gd name="connsiteY5-260" fmla="*/ 1333208 h 1365896"/>
              <a:gd name="connsiteX0-261" fmla="*/ 0 w 1160243"/>
              <a:gd name="connsiteY0-262" fmla="*/ 1333208 h 1373081"/>
              <a:gd name="connsiteX1-263" fmla="*/ 776276 w 1160243"/>
              <a:gd name="connsiteY1-264" fmla="*/ 0 h 1373081"/>
              <a:gd name="connsiteX2-265" fmla="*/ 1160243 w 1160243"/>
              <a:gd name="connsiteY2-266" fmla="*/ 0 h 1373081"/>
              <a:gd name="connsiteX3-267" fmla="*/ 497473 w 1160243"/>
              <a:gd name="connsiteY3-268" fmla="*/ 1132389 h 1373081"/>
              <a:gd name="connsiteX4-269" fmla="*/ 271123 w 1160243"/>
              <a:gd name="connsiteY4-270" fmla="*/ 1361464 h 1373081"/>
              <a:gd name="connsiteX5-271" fmla="*/ 0 w 1160243"/>
              <a:gd name="connsiteY5-272" fmla="*/ 1333208 h 1373081"/>
              <a:gd name="connsiteX0-273" fmla="*/ 0 w 1160243"/>
              <a:gd name="connsiteY0-274" fmla="*/ 1333208 h 1373081"/>
              <a:gd name="connsiteX1-275" fmla="*/ 776276 w 1160243"/>
              <a:gd name="connsiteY1-276" fmla="*/ 0 h 1373081"/>
              <a:gd name="connsiteX2-277" fmla="*/ 1160243 w 1160243"/>
              <a:gd name="connsiteY2-278" fmla="*/ 0 h 1373081"/>
              <a:gd name="connsiteX3-279" fmla="*/ 497473 w 1160243"/>
              <a:gd name="connsiteY3-280" fmla="*/ 1132389 h 1373081"/>
              <a:gd name="connsiteX4-281" fmla="*/ 271123 w 1160243"/>
              <a:gd name="connsiteY4-282" fmla="*/ 1361464 h 1373081"/>
              <a:gd name="connsiteX5-283" fmla="*/ 0 w 1160243"/>
              <a:gd name="connsiteY5-284" fmla="*/ 1333208 h 1373081"/>
              <a:gd name="connsiteX0-285" fmla="*/ 0 w 1160243"/>
              <a:gd name="connsiteY0-286" fmla="*/ 1333208 h 1373081"/>
              <a:gd name="connsiteX1-287" fmla="*/ 776276 w 1160243"/>
              <a:gd name="connsiteY1-288" fmla="*/ 0 h 1373081"/>
              <a:gd name="connsiteX2-289" fmla="*/ 1160243 w 1160243"/>
              <a:gd name="connsiteY2-290" fmla="*/ 0 h 1373081"/>
              <a:gd name="connsiteX3-291" fmla="*/ 497473 w 1160243"/>
              <a:gd name="connsiteY3-292" fmla="*/ 1132389 h 1373081"/>
              <a:gd name="connsiteX4-293" fmla="*/ 271123 w 1160243"/>
              <a:gd name="connsiteY4-294" fmla="*/ 1361464 h 1373081"/>
              <a:gd name="connsiteX5-295" fmla="*/ 0 w 1160243"/>
              <a:gd name="connsiteY5-296" fmla="*/ 1333208 h 1373081"/>
              <a:gd name="connsiteX0-297" fmla="*/ 0 w 1160243"/>
              <a:gd name="connsiteY0-298" fmla="*/ 1333208 h 1370758"/>
              <a:gd name="connsiteX1-299" fmla="*/ 776276 w 1160243"/>
              <a:gd name="connsiteY1-300" fmla="*/ 0 h 1370758"/>
              <a:gd name="connsiteX2-301" fmla="*/ 1160243 w 1160243"/>
              <a:gd name="connsiteY2-302" fmla="*/ 0 h 1370758"/>
              <a:gd name="connsiteX3-303" fmla="*/ 497473 w 1160243"/>
              <a:gd name="connsiteY3-304" fmla="*/ 1132389 h 1370758"/>
              <a:gd name="connsiteX4-305" fmla="*/ 271123 w 1160243"/>
              <a:gd name="connsiteY4-306" fmla="*/ 1361464 h 1370758"/>
              <a:gd name="connsiteX5-307" fmla="*/ 0 w 1160243"/>
              <a:gd name="connsiteY5-308" fmla="*/ 1333208 h 1370758"/>
              <a:gd name="connsiteX0-309" fmla="*/ 0 w 1160243"/>
              <a:gd name="connsiteY0-310" fmla="*/ 1333208 h 1370758"/>
              <a:gd name="connsiteX1-311" fmla="*/ 776276 w 1160243"/>
              <a:gd name="connsiteY1-312" fmla="*/ 0 h 1370758"/>
              <a:gd name="connsiteX2-313" fmla="*/ 1160243 w 1160243"/>
              <a:gd name="connsiteY2-314" fmla="*/ 0 h 1370758"/>
              <a:gd name="connsiteX3-315" fmla="*/ 497473 w 1160243"/>
              <a:gd name="connsiteY3-316" fmla="*/ 1132389 h 1370758"/>
              <a:gd name="connsiteX4-317" fmla="*/ 271123 w 1160243"/>
              <a:gd name="connsiteY4-318" fmla="*/ 1361464 h 1370758"/>
              <a:gd name="connsiteX5-319" fmla="*/ 0 w 1160243"/>
              <a:gd name="connsiteY5-320" fmla="*/ 1333208 h 1370758"/>
              <a:gd name="connsiteX0-321" fmla="*/ 0 w 1160243"/>
              <a:gd name="connsiteY0-322" fmla="*/ 1333208 h 1369700"/>
              <a:gd name="connsiteX1-323" fmla="*/ 776276 w 1160243"/>
              <a:gd name="connsiteY1-324" fmla="*/ 0 h 1369700"/>
              <a:gd name="connsiteX2-325" fmla="*/ 1160243 w 1160243"/>
              <a:gd name="connsiteY2-326" fmla="*/ 0 h 1369700"/>
              <a:gd name="connsiteX3-327" fmla="*/ 497473 w 1160243"/>
              <a:gd name="connsiteY3-328" fmla="*/ 1132389 h 1369700"/>
              <a:gd name="connsiteX4-329" fmla="*/ 271123 w 1160243"/>
              <a:gd name="connsiteY4-330" fmla="*/ 1361464 h 1369700"/>
              <a:gd name="connsiteX5-331" fmla="*/ 0 w 1160243"/>
              <a:gd name="connsiteY5-332" fmla="*/ 1333208 h 1369700"/>
              <a:gd name="connsiteX0-333" fmla="*/ 0 w 1160243"/>
              <a:gd name="connsiteY0-334" fmla="*/ 1333208 h 1367927"/>
              <a:gd name="connsiteX1-335" fmla="*/ 776276 w 1160243"/>
              <a:gd name="connsiteY1-336" fmla="*/ 0 h 1367927"/>
              <a:gd name="connsiteX2-337" fmla="*/ 1160243 w 1160243"/>
              <a:gd name="connsiteY2-338" fmla="*/ 0 h 1367927"/>
              <a:gd name="connsiteX3-339" fmla="*/ 497473 w 1160243"/>
              <a:gd name="connsiteY3-340" fmla="*/ 1132389 h 1367927"/>
              <a:gd name="connsiteX4-341" fmla="*/ 271123 w 1160243"/>
              <a:gd name="connsiteY4-342" fmla="*/ 1361464 h 1367927"/>
              <a:gd name="connsiteX5-343" fmla="*/ 0 w 1160243"/>
              <a:gd name="connsiteY5-344" fmla="*/ 1333208 h 1367927"/>
              <a:gd name="connsiteX0-345" fmla="*/ 0 w 1174530"/>
              <a:gd name="connsiteY0-346" fmla="*/ 1328445 h 1373982"/>
              <a:gd name="connsiteX1-347" fmla="*/ 790563 w 1174530"/>
              <a:gd name="connsiteY1-348" fmla="*/ 0 h 1373982"/>
              <a:gd name="connsiteX2-349" fmla="*/ 1174530 w 1174530"/>
              <a:gd name="connsiteY2-350" fmla="*/ 0 h 1373982"/>
              <a:gd name="connsiteX3-351" fmla="*/ 511760 w 1174530"/>
              <a:gd name="connsiteY3-352" fmla="*/ 1132389 h 1373982"/>
              <a:gd name="connsiteX4-353" fmla="*/ 285410 w 1174530"/>
              <a:gd name="connsiteY4-354" fmla="*/ 1361464 h 1373982"/>
              <a:gd name="connsiteX5-355" fmla="*/ 0 w 1174530"/>
              <a:gd name="connsiteY5-356" fmla="*/ 1328445 h 1373982"/>
              <a:gd name="connsiteX0-357" fmla="*/ 0 w 1174530"/>
              <a:gd name="connsiteY0-358" fmla="*/ 1328445 h 1374791"/>
              <a:gd name="connsiteX1-359" fmla="*/ 790563 w 1174530"/>
              <a:gd name="connsiteY1-360" fmla="*/ 0 h 1374791"/>
              <a:gd name="connsiteX2-361" fmla="*/ 1174530 w 1174530"/>
              <a:gd name="connsiteY2-362" fmla="*/ 0 h 1374791"/>
              <a:gd name="connsiteX3-363" fmla="*/ 511760 w 1174530"/>
              <a:gd name="connsiteY3-364" fmla="*/ 1132389 h 1374791"/>
              <a:gd name="connsiteX4-365" fmla="*/ 285410 w 1174530"/>
              <a:gd name="connsiteY4-366" fmla="*/ 1361464 h 1374791"/>
              <a:gd name="connsiteX5-367" fmla="*/ 0 w 1174530"/>
              <a:gd name="connsiteY5-368" fmla="*/ 1328445 h 1374791"/>
              <a:gd name="connsiteX0-369" fmla="*/ 0 w 1187230"/>
              <a:gd name="connsiteY0-370" fmla="*/ 1328445 h 1374791"/>
              <a:gd name="connsiteX1-371" fmla="*/ 803263 w 1187230"/>
              <a:gd name="connsiteY1-372" fmla="*/ 0 h 1374791"/>
              <a:gd name="connsiteX2-373" fmla="*/ 1187230 w 1187230"/>
              <a:gd name="connsiteY2-374" fmla="*/ 0 h 1374791"/>
              <a:gd name="connsiteX3-375" fmla="*/ 524460 w 1187230"/>
              <a:gd name="connsiteY3-376" fmla="*/ 1132389 h 1374791"/>
              <a:gd name="connsiteX4-377" fmla="*/ 298110 w 1187230"/>
              <a:gd name="connsiteY4-378" fmla="*/ 1361464 h 1374791"/>
              <a:gd name="connsiteX5-379" fmla="*/ 0 w 1187230"/>
              <a:gd name="connsiteY5-380" fmla="*/ 1328445 h 1374791"/>
              <a:gd name="connsiteX0-381" fmla="*/ 0 w 1187230"/>
              <a:gd name="connsiteY0-382" fmla="*/ 1328445 h 1374791"/>
              <a:gd name="connsiteX1-383" fmla="*/ 803263 w 1187230"/>
              <a:gd name="connsiteY1-384" fmla="*/ 0 h 1374791"/>
              <a:gd name="connsiteX2-385" fmla="*/ 1187230 w 1187230"/>
              <a:gd name="connsiteY2-386" fmla="*/ 0 h 1374791"/>
              <a:gd name="connsiteX3-387" fmla="*/ 524460 w 1187230"/>
              <a:gd name="connsiteY3-388" fmla="*/ 1132389 h 1374791"/>
              <a:gd name="connsiteX4-389" fmla="*/ 298110 w 1187230"/>
              <a:gd name="connsiteY4-390" fmla="*/ 1361464 h 1374791"/>
              <a:gd name="connsiteX5-391" fmla="*/ 0 w 1187230"/>
              <a:gd name="connsiteY5-392" fmla="*/ 1328445 h 1374791"/>
              <a:gd name="connsiteX0-393" fmla="*/ 0 w 1187230"/>
              <a:gd name="connsiteY0-394" fmla="*/ 1328445 h 1373748"/>
              <a:gd name="connsiteX1-395" fmla="*/ 803263 w 1187230"/>
              <a:gd name="connsiteY1-396" fmla="*/ 0 h 1373748"/>
              <a:gd name="connsiteX2-397" fmla="*/ 1187230 w 1187230"/>
              <a:gd name="connsiteY2-398" fmla="*/ 0 h 1373748"/>
              <a:gd name="connsiteX3-399" fmla="*/ 524460 w 1187230"/>
              <a:gd name="connsiteY3-400" fmla="*/ 1132389 h 1373748"/>
              <a:gd name="connsiteX4-401" fmla="*/ 298110 w 1187230"/>
              <a:gd name="connsiteY4-402" fmla="*/ 1361464 h 1373748"/>
              <a:gd name="connsiteX5-403" fmla="*/ 0 w 1187230"/>
              <a:gd name="connsiteY5-404" fmla="*/ 1328445 h 1373748"/>
              <a:gd name="connsiteX0-405" fmla="*/ 0 w 1187230"/>
              <a:gd name="connsiteY0-406" fmla="*/ 1328445 h 1374791"/>
              <a:gd name="connsiteX1-407" fmla="*/ 803263 w 1187230"/>
              <a:gd name="connsiteY1-408" fmla="*/ 0 h 1374791"/>
              <a:gd name="connsiteX2-409" fmla="*/ 1187230 w 1187230"/>
              <a:gd name="connsiteY2-410" fmla="*/ 0 h 1374791"/>
              <a:gd name="connsiteX3-411" fmla="*/ 512553 w 1187230"/>
              <a:gd name="connsiteY3-412" fmla="*/ 1132389 h 1374791"/>
              <a:gd name="connsiteX4-413" fmla="*/ 298110 w 1187230"/>
              <a:gd name="connsiteY4-414" fmla="*/ 1361464 h 1374791"/>
              <a:gd name="connsiteX5-415" fmla="*/ 0 w 1187230"/>
              <a:gd name="connsiteY5-416" fmla="*/ 1328445 h 1374791"/>
              <a:gd name="connsiteX0-417" fmla="*/ 0 w 1187230"/>
              <a:gd name="connsiteY0-418" fmla="*/ 1328445 h 1374791"/>
              <a:gd name="connsiteX1-419" fmla="*/ 803263 w 1187230"/>
              <a:gd name="connsiteY1-420" fmla="*/ 0 h 1374791"/>
              <a:gd name="connsiteX2-421" fmla="*/ 1187230 w 1187230"/>
              <a:gd name="connsiteY2-422" fmla="*/ 0 h 1374791"/>
              <a:gd name="connsiteX3-423" fmla="*/ 512553 w 1187230"/>
              <a:gd name="connsiteY3-424" fmla="*/ 1132389 h 1374791"/>
              <a:gd name="connsiteX4-425" fmla="*/ 298110 w 1187230"/>
              <a:gd name="connsiteY4-426" fmla="*/ 1361464 h 1374791"/>
              <a:gd name="connsiteX5-427" fmla="*/ 0 w 1187230"/>
              <a:gd name="connsiteY5-428" fmla="*/ 1328445 h 1374791"/>
              <a:gd name="connsiteX0-429" fmla="*/ 0 w 1187230"/>
              <a:gd name="connsiteY0-430" fmla="*/ 1328445 h 1374791"/>
              <a:gd name="connsiteX1-431" fmla="*/ 803263 w 1187230"/>
              <a:gd name="connsiteY1-432" fmla="*/ 0 h 1374791"/>
              <a:gd name="connsiteX2-433" fmla="*/ 1187230 w 1187230"/>
              <a:gd name="connsiteY2-434" fmla="*/ 0 h 1374791"/>
              <a:gd name="connsiteX3-435" fmla="*/ 512553 w 1187230"/>
              <a:gd name="connsiteY3-436" fmla="*/ 1132389 h 1374791"/>
              <a:gd name="connsiteX4-437" fmla="*/ 298110 w 1187230"/>
              <a:gd name="connsiteY4-438" fmla="*/ 1361464 h 1374791"/>
              <a:gd name="connsiteX5-439" fmla="*/ 0 w 1187230"/>
              <a:gd name="connsiteY5-440" fmla="*/ 1328445 h 1374791"/>
              <a:gd name="connsiteX0-441" fmla="*/ 0 w 1187230"/>
              <a:gd name="connsiteY0-442" fmla="*/ 1328445 h 1374791"/>
              <a:gd name="connsiteX1-443" fmla="*/ 803263 w 1187230"/>
              <a:gd name="connsiteY1-444" fmla="*/ 0 h 1374791"/>
              <a:gd name="connsiteX2-445" fmla="*/ 1187230 w 1187230"/>
              <a:gd name="connsiteY2-446" fmla="*/ 0 h 1374791"/>
              <a:gd name="connsiteX3-447" fmla="*/ 512553 w 1187230"/>
              <a:gd name="connsiteY3-448" fmla="*/ 1132389 h 1374791"/>
              <a:gd name="connsiteX4-449" fmla="*/ 298110 w 1187230"/>
              <a:gd name="connsiteY4-450" fmla="*/ 1361464 h 1374791"/>
              <a:gd name="connsiteX5-451" fmla="*/ 0 w 1187230"/>
              <a:gd name="connsiteY5-452" fmla="*/ 1328445 h 1374791"/>
              <a:gd name="connsiteX0-453" fmla="*/ 0 w 1187230"/>
              <a:gd name="connsiteY0-454" fmla="*/ 1328445 h 1376647"/>
              <a:gd name="connsiteX1-455" fmla="*/ 803263 w 1187230"/>
              <a:gd name="connsiteY1-456" fmla="*/ 0 h 1376647"/>
              <a:gd name="connsiteX2-457" fmla="*/ 1187230 w 1187230"/>
              <a:gd name="connsiteY2-458" fmla="*/ 0 h 1376647"/>
              <a:gd name="connsiteX3-459" fmla="*/ 512553 w 1187230"/>
              <a:gd name="connsiteY3-460" fmla="*/ 1132389 h 1376647"/>
              <a:gd name="connsiteX4-461" fmla="*/ 298110 w 1187230"/>
              <a:gd name="connsiteY4-462" fmla="*/ 1361464 h 1376647"/>
              <a:gd name="connsiteX5-463" fmla="*/ 0 w 1187230"/>
              <a:gd name="connsiteY5-464" fmla="*/ 1328445 h 1376647"/>
              <a:gd name="connsiteX0-465" fmla="*/ 0 w 1187230"/>
              <a:gd name="connsiteY0-466" fmla="*/ 1328445 h 1337311"/>
              <a:gd name="connsiteX1-467" fmla="*/ 803263 w 1187230"/>
              <a:gd name="connsiteY1-468" fmla="*/ 0 h 1337311"/>
              <a:gd name="connsiteX2-469" fmla="*/ 1187230 w 1187230"/>
              <a:gd name="connsiteY2-470" fmla="*/ 0 h 1337311"/>
              <a:gd name="connsiteX3-471" fmla="*/ 512553 w 1187230"/>
              <a:gd name="connsiteY3-472" fmla="*/ 1132389 h 1337311"/>
              <a:gd name="connsiteX4-473" fmla="*/ 361610 w 1187230"/>
              <a:gd name="connsiteY4-474" fmla="*/ 1221764 h 1337311"/>
              <a:gd name="connsiteX5-475" fmla="*/ 0 w 1187230"/>
              <a:gd name="connsiteY5-476" fmla="*/ 1328445 h 1337311"/>
              <a:gd name="connsiteX0-477" fmla="*/ 0 w 1187230"/>
              <a:gd name="connsiteY0-478" fmla="*/ 1328445 h 1342691"/>
              <a:gd name="connsiteX1-479" fmla="*/ 803263 w 1187230"/>
              <a:gd name="connsiteY1-480" fmla="*/ 0 h 1342691"/>
              <a:gd name="connsiteX2-481" fmla="*/ 1187230 w 1187230"/>
              <a:gd name="connsiteY2-482" fmla="*/ 0 h 1342691"/>
              <a:gd name="connsiteX3-483" fmla="*/ 734803 w 1187230"/>
              <a:gd name="connsiteY3-484" fmla="*/ 757739 h 1342691"/>
              <a:gd name="connsiteX4-485" fmla="*/ 361610 w 1187230"/>
              <a:gd name="connsiteY4-486" fmla="*/ 1221764 h 1342691"/>
              <a:gd name="connsiteX5-487" fmla="*/ 0 w 1187230"/>
              <a:gd name="connsiteY5-488" fmla="*/ 1328445 h 1342691"/>
              <a:gd name="connsiteX0-489" fmla="*/ 0 w 1187230"/>
              <a:gd name="connsiteY0-490" fmla="*/ 1328445 h 1345834"/>
              <a:gd name="connsiteX1-491" fmla="*/ 803263 w 1187230"/>
              <a:gd name="connsiteY1-492" fmla="*/ 0 h 1345834"/>
              <a:gd name="connsiteX2-493" fmla="*/ 1187230 w 1187230"/>
              <a:gd name="connsiteY2-494" fmla="*/ 0 h 1345834"/>
              <a:gd name="connsiteX3-495" fmla="*/ 734803 w 1187230"/>
              <a:gd name="connsiteY3-496" fmla="*/ 757739 h 1345834"/>
              <a:gd name="connsiteX4-497" fmla="*/ 361610 w 1187230"/>
              <a:gd name="connsiteY4-498" fmla="*/ 1240814 h 1345834"/>
              <a:gd name="connsiteX5-499" fmla="*/ 0 w 1187230"/>
              <a:gd name="connsiteY5-500" fmla="*/ 1328445 h 1345834"/>
              <a:gd name="connsiteX0-501" fmla="*/ 0 w 1314975"/>
              <a:gd name="connsiteY0-502" fmla="*/ 1276058 h 1306856"/>
              <a:gd name="connsiteX1-503" fmla="*/ 931008 w 1314975"/>
              <a:gd name="connsiteY1-504" fmla="*/ 0 h 1306856"/>
              <a:gd name="connsiteX2-505" fmla="*/ 1314975 w 1314975"/>
              <a:gd name="connsiteY2-506" fmla="*/ 0 h 1306856"/>
              <a:gd name="connsiteX3-507" fmla="*/ 862548 w 1314975"/>
              <a:gd name="connsiteY3-508" fmla="*/ 757739 h 1306856"/>
              <a:gd name="connsiteX4-509" fmla="*/ 489355 w 1314975"/>
              <a:gd name="connsiteY4-510" fmla="*/ 1240814 h 1306856"/>
              <a:gd name="connsiteX5-511" fmla="*/ 0 w 1314975"/>
              <a:gd name="connsiteY5-512" fmla="*/ 1276058 h 1306856"/>
              <a:gd name="connsiteX0-513" fmla="*/ 0 w 1314975"/>
              <a:gd name="connsiteY0-514" fmla="*/ 1276058 h 1289561"/>
              <a:gd name="connsiteX1-515" fmla="*/ 931008 w 1314975"/>
              <a:gd name="connsiteY1-516" fmla="*/ 0 h 1289561"/>
              <a:gd name="connsiteX2-517" fmla="*/ 1314975 w 1314975"/>
              <a:gd name="connsiteY2-518" fmla="*/ 0 h 1289561"/>
              <a:gd name="connsiteX3-519" fmla="*/ 862548 w 1314975"/>
              <a:gd name="connsiteY3-520" fmla="*/ 757739 h 1289561"/>
              <a:gd name="connsiteX4-521" fmla="*/ 469031 w 1314975"/>
              <a:gd name="connsiteY4-522" fmla="*/ 1171758 h 1289561"/>
              <a:gd name="connsiteX5-523" fmla="*/ 0 w 1314975"/>
              <a:gd name="connsiteY5-524" fmla="*/ 1276058 h 1289561"/>
              <a:gd name="connsiteX0-525" fmla="*/ 0 w 1314975"/>
              <a:gd name="connsiteY0-526" fmla="*/ 1276058 h 1287457"/>
              <a:gd name="connsiteX1-527" fmla="*/ 931008 w 1314975"/>
              <a:gd name="connsiteY1-528" fmla="*/ 0 h 1287457"/>
              <a:gd name="connsiteX2-529" fmla="*/ 1314975 w 1314975"/>
              <a:gd name="connsiteY2-530" fmla="*/ 0 h 1287457"/>
              <a:gd name="connsiteX3-531" fmla="*/ 711576 w 1314975"/>
              <a:gd name="connsiteY3-532" fmla="*/ 881564 h 1287457"/>
              <a:gd name="connsiteX4-533" fmla="*/ 469031 w 1314975"/>
              <a:gd name="connsiteY4-534" fmla="*/ 1171758 h 1287457"/>
              <a:gd name="connsiteX5-535" fmla="*/ 0 w 1314975"/>
              <a:gd name="connsiteY5-536" fmla="*/ 1276058 h 1287457"/>
              <a:gd name="connsiteX0-537" fmla="*/ 0 w 1314975"/>
              <a:gd name="connsiteY0-538" fmla="*/ 1276058 h 1287457"/>
              <a:gd name="connsiteX1-539" fmla="*/ 931008 w 1314975"/>
              <a:gd name="connsiteY1-540" fmla="*/ 0 h 1287457"/>
              <a:gd name="connsiteX2-541" fmla="*/ 1314975 w 1314975"/>
              <a:gd name="connsiteY2-542" fmla="*/ 0 h 1287457"/>
              <a:gd name="connsiteX3-543" fmla="*/ 697060 w 1314975"/>
              <a:gd name="connsiteY3-544" fmla="*/ 881564 h 1287457"/>
              <a:gd name="connsiteX4-545" fmla="*/ 469031 w 1314975"/>
              <a:gd name="connsiteY4-546" fmla="*/ 1171758 h 1287457"/>
              <a:gd name="connsiteX5-547" fmla="*/ 0 w 1314975"/>
              <a:gd name="connsiteY5-548" fmla="*/ 1276058 h 1287457"/>
              <a:gd name="connsiteX0-549" fmla="*/ 0 w 1314975"/>
              <a:gd name="connsiteY0-550" fmla="*/ 1276058 h 1286231"/>
              <a:gd name="connsiteX1-551" fmla="*/ 931008 w 1314975"/>
              <a:gd name="connsiteY1-552" fmla="*/ 0 h 1286231"/>
              <a:gd name="connsiteX2-553" fmla="*/ 1314975 w 1314975"/>
              <a:gd name="connsiteY2-554" fmla="*/ 0 h 1286231"/>
              <a:gd name="connsiteX3-555" fmla="*/ 697060 w 1314975"/>
              <a:gd name="connsiteY3-556" fmla="*/ 881564 h 1286231"/>
              <a:gd name="connsiteX4-557" fmla="*/ 425481 w 1314975"/>
              <a:gd name="connsiteY4-558" fmla="*/ 1157470 h 1286231"/>
              <a:gd name="connsiteX5-559" fmla="*/ 0 w 1314975"/>
              <a:gd name="connsiteY5-560" fmla="*/ 1276058 h 1286231"/>
              <a:gd name="connsiteX0-561" fmla="*/ 0 w 1314975"/>
              <a:gd name="connsiteY0-562" fmla="*/ 1276058 h 1286231"/>
              <a:gd name="connsiteX1-563" fmla="*/ 931008 w 1314975"/>
              <a:gd name="connsiteY1-564" fmla="*/ 0 h 1286231"/>
              <a:gd name="connsiteX2-565" fmla="*/ 1314975 w 1314975"/>
              <a:gd name="connsiteY2-566" fmla="*/ 0 h 1286231"/>
              <a:gd name="connsiteX3-567" fmla="*/ 697060 w 1314975"/>
              <a:gd name="connsiteY3-568" fmla="*/ 881564 h 1286231"/>
              <a:gd name="connsiteX4-569" fmla="*/ 425481 w 1314975"/>
              <a:gd name="connsiteY4-570" fmla="*/ 1157470 h 1286231"/>
              <a:gd name="connsiteX5-571" fmla="*/ 0 w 1314975"/>
              <a:gd name="connsiteY5-572" fmla="*/ 1276058 h 1286231"/>
              <a:gd name="connsiteX0-573" fmla="*/ 0 w 1314975"/>
              <a:gd name="connsiteY0-574" fmla="*/ 1276058 h 1286231"/>
              <a:gd name="connsiteX1-575" fmla="*/ 931008 w 1314975"/>
              <a:gd name="connsiteY1-576" fmla="*/ 0 h 1286231"/>
              <a:gd name="connsiteX2-577" fmla="*/ 1314975 w 1314975"/>
              <a:gd name="connsiteY2-578" fmla="*/ 0 h 1286231"/>
              <a:gd name="connsiteX3-579" fmla="*/ 697060 w 1314975"/>
              <a:gd name="connsiteY3-580" fmla="*/ 881564 h 1286231"/>
              <a:gd name="connsiteX4-581" fmla="*/ 425481 w 1314975"/>
              <a:gd name="connsiteY4-582" fmla="*/ 1157470 h 1286231"/>
              <a:gd name="connsiteX5-583" fmla="*/ 0 w 1314975"/>
              <a:gd name="connsiteY5-584" fmla="*/ 1276058 h 1286231"/>
              <a:gd name="connsiteX0-585" fmla="*/ 0 w 1314975"/>
              <a:gd name="connsiteY0-586" fmla="*/ 1276058 h 1285708"/>
              <a:gd name="connsiteX1-587" fmla="*/ 931008 w 1314975"/>
              <a:gd name="connsiteY1-588" fmla="*/ 0 h 1285708"/>
              <a:gd name="connsiteX2-589" fmla="*/ 1314975 w 1314975"/>
              <a:gd name="connsiteY2-590" fmla="*/ 0 h 1285708"/>
              <a:gd name="connsiteX3-591" fmla="*/ 697060 w 1314975"/>
              <a:gd name="connsiteY3-592" fmla="*/ 881564 h 1285708"/>
              <a:gd name="connsiteX4-593" fmla="*/ 413868 w 1314975"/>
              <a:gd name="connsiteY4-594" fmla="*/ 1150327 h 1285708"/>
              <a:gd name="connsiteX5-595" fmla="*/ 0 w 1314975"/>
              <a:gd name="connsiteY5-596" fmla="*/ 1276058 h 1285708"/>
              <a:gd name="connsiteX0-597" fmla="*/ 0 w 1314975"/>
              <a:gd name="connsiteY0-598" fmla="*/ 1276058 h 1285708"/>
              <a:gd name="connsiteX1-599" fmla="*/ 931008 w 1314975"/>
              <a:gd name="connsiteY1-600" fmla="*/ 0 h 1285708"/>
              <a:gd name="connsiteX2-601" fmla="*/ 1314975 w 1314975"/>
              <a:gd name="connsiteY2-602" fmla="*/ 0 h 1285708"/>
              <a:gd name="connsiteX3-603" fmla="*/ 697060 w 1314975"/>
              <a:gd name="connsiteY3-604" fmla="*/ 881564 h 1285708"/>
              <a:gd name="connsiteX4-605" fmla="*/ 413868 w 1314975"/>
              <a:gd name="connsiteY4-606" fmla="*/ 1150327 h 1285708"/>
              <a:gd name="connsiteX5-607" fmla="*/ 0 w 1314975"/>
              <a:gd name="connsiteY5-608" fmla="*/ 1276058 h 1285708"/>
              <a:gd name="connsiteX0-609" fmla="*/ 0 w 1314975"/>
              <a:gd name="connsiteY0-610" fmla="*/ 1276058 h 1285708"/>
              <a:gd name="connsiteX1-611" fmla="*/ 931008 w 1314975"/>
              <a:gd name="connsiteY1-612" fmla="*/ 0 h 1285708"/>
              <a:gd name="connsiteX2-613" fmla="*/ 1314975 w 1314975"/>
              <a:gd name="connsiteY2-614" fmla="*/ 0 h 1285708"/>
              <a:gd name="connsiteX3-615" fmla="*/ 697060 w 1314975"/>
              <a:gd name="connsiteY3-616" fmla="*/ 881564 h 1285708"/>
              <a:gd name="connsiteX4-617" fmla="*/ 413868 w 1314975"/>
              <a:gd name="connsiteY4-618" fmla="*/ 1150327 h 1285708"/>
              <a:gd name="connsiteX5-619" fmla="*/ 0 w 1314975"/>
              <a:gd name="connsiteY5-620" fmla="*/ 1276058 h 1285708"/>
              <a:gd name="connsiteX0-621" fmla="*/ 0 w 1314975"/>
              <a:gd name="connsiteY0-622" fmla="*/ 1276058 h 1285708"/>
              <a:gd name="connsiteX1-623" fmla="*/ 931008 w 1314975"/>
              <a:gd name="connsiteY1-624" fmla="*/ 0 h 1285708"/>
              <a:gd name="connsiteX2-625" fmla="*/ 1314975 w 1314975"/>
              <a:gd name="connsiteY2-626" fmla="*/ 0 h 1285708"/>
              <a:gd name="connsiteX3-627" fmla="*/ 697060 w 1314975"/>
              <a:gd name="connsiteY3-628" fmla="*/ 881564 h 1285708"/>
              <a:gd name="connsiteX4-629" fmla="*/ 413868 w 1314975"/>
              <a:gd name="connsiteY4-630" fmla="*/ 1150327 h 1285708"/>
              <a:gd name="connsiteX5-631" fmla="*/ 0 w 1314975"/>
              <a:gd name="connsiteY5-632" fmla="*/ 1276058 h 1285708"/>
              <a:gd name="connsiteX0-633" fmla="*/ 0 w 1314975"/>
              <a:gd name="connsiteY0-634" fmla="*/ 1276058 h 1283667"/>
              <a:gd name="connsiteX1-635" fmla="*/ 931008 w 1314975"/>
              <a:gd name="connsiteY1-636" fmla="*/ 0 h 1283667"/>
              <a:gd name="connsiteX2-637" fmla="*/ 1314975 w 1314975"/>
              <a:gd name="connsiteY2-638" fmla="*/ 0 h 1283667"/>
              <a:gd name="connsiteX3-639" fmla="*/ 453182 w 1314975"/>
              <a:gd name="connsiteY3-640" fmla="*/ 1113339 h 1283667"/>
              <a:gd name="connsiteX4-641" fmla="*/ 413868 w 1314975"/>
              <a:gd name="connsiteY4-642" fmla="*/ 1150327 h 1283667"/>
              <a:gd name="connsiteX5-643" fmla="*/ 0 w 1314975"/>
              <a:gd name="connsiteY5-644" fmla="*/ 1276058 h 1283667"/>
              <a:gd name="connsiteX0-645" fmla="*/ 0 w 1314975"/>
              <a:gd name="connsiteY0-646" fmla="*/ 1276058 h 1287450"/>
              <a:gd name="connsiteX1-647" fmla="*/ 931008 w 1314975"/>
              <a:gd name="connsiteY1-648" fmla="*/ 0 h 1287450"/>
              <a:gd name="connsiteX2-649" fmla="*/ 1314975 w 1314975"/>
              <a:gd name="connsiteY2-650" fmla="*/ 0 h 1287450"/>
              <a:gd name="connsiteX3-651" fmla="*/ 453182 w 1314975"/>
              <a:gd name="connsiteY3-652" fmla="*/ 1113339 h 1287450"/>
              <a:gd name="connsiteX4-653" fmla="*/ 351931 w 1314975"/>
              <a:gd name="connsiteY4-654" fmla="*/ 1207477 h 1287450"/>
              <a:gd name="connsiteX5-655" fmla="*/ 0 w 1314975"/>
              <a:gd name="connsiteY5-656" fmla="*/ 1276058 h 1287450"/>
              <a:gd name="connsiteX0-657" fmla="*/ 0 w 1314975"/>
              <a:gd name="connsiteY0-658" fmla="*/ 1276058 h 1287450"/>
              <a:gd name="connsiteX1-659" fmla="*/ 931008 w 1314975"/>
              <a:gd name="connsiteY1-660" fmla="*/ 0 h 1287450"/>
              <a:gd name="connsiteX2-661" fmla="*/ 1314975 w 1314975"/>
              <a:gd name="connsiteY2-662" fmla="*/ 0 h 1287450"/>
              <a:gd name="connsiteX3-663" fmla="*/ 464795 w 1314975"/>
              <a:gd name="connsiteY3-664" fmla="*/ 1113339 h 1287450"/>
              <a:gd name="connsiteX4-665" fmla="*/ 351931 w 1314975"/>
              <a:gd name="connsiteY4-666" fmla="*/ 1207477 h 1287450"/>
              <a:gd name="connsiteX5-667" fmla="*/ 0 w 1314975"/>
              <a:gd name="connsiteY5-668" fmla="*/ 1276058 h 1287450"/>
              <a:gd name="connsiteX0-669" fmla="*/ 0 w 1314975"/>
              <a:gd name="connsiteY0-670" fmla="*/ 1276058 h 1287450"/>
              <a:gd name="connsiteX1-671" fmla="*/ 931008 w 1314975"/>
              <a:gd name="connsiteY1-672" fmla="*/ 0 h 1287450"/>
              <a:gd name="connsiteX2-673" fmla="*/ 1314975 w 1314975"/>
              <a:gd name="connsiteY2-674" fmla="*/ 0 h 1287450"/>
              <a:gd name="connsiteX3-675" fmla="*/ 464795 w 1314975"/>
              <a:gd name="connsiteY3-676" fmla="*/ 1113339 h 1287450"/>
              <a:gd name="connsiteX4-677" fmla="*/ 351931 w 1314975"/>
              <a:gd name="connsiteY4-678" fmla="*/ 1207477 h 1287450"/>
              <a:gd name="connsiteX5-679" fmla="*/ 0 w 1314975"/>
              <a:gd name="connsiteY5-680" fmla="*/ 1276058 h 1287450"/>
              <a:gd name="connsiteX0-681" fmla="*/ 0 w 1314975"/>
              <a:gd name="connsiteY0-682" fmla="*/ 1276058 h 1287147"/>
              <a:gd name="connsiteX1-683" fmla="*/ 931008 w 1314975"/>
              <a:gd name="connsiteY1-684" fmla="*/ 0 h 1287147"/>
              <a:gd name="connsiteX2-685" fmla="*/ 1314975 w 1314975"/>
              <a:gd name="connsiteY2-686" fmla="*/ 0 h 1287147"/>
              <a:gd name="connsiteX3-687" fmla="*/ 464795 w 1314975"/>
              <a:gd name="connsiteY3-688" fmla="*/ 1113339 h 1287147"/>
              <a:gd name="connsiteX4-689" fmla="*/ 328704 w 1314975"/>
              <a:gd name="connsiteY4-690" fmla="*/ 1204302 h 1287147"/>
              <a:gd name="connsiteX5-691" fmla="*/ 0 w 1314975"/>
              <a:gd name="connsiteY5-692" fmla="*/ 1276058 h 1287147"/>
              <a:gd name="connsiteX0-693" fmla="*/ 0 w 1314975"/>
              <a:gd name="connsiteY0-694" fmla="*/ 1276058 h 1286878"/>
              <a:gd name="connsiteX1-695" fmla="*/ 931008 w 1314975"/>
              <a:gd name="connsiteY1-696" fmla="*/ 0 h 1286878"/>
              <a:gd name="connsiteX2-697" fmla="*/ 1314975 w 1314975"/>
              <a:gd name="connsiteY2-698" fmla="*/ 0 h 1286878"/>
              <a:gd name="connsiteX3-699" fmla="*/ 464795 w 1314975"/>
              <a:gd name="connsiteY3-700" fmla="*/ 1113339 h 1286878"/>
              <a:gd name="connsiteX4-701" fmla="*/ 328704 w 1314975"/>
              <a:gd name="connsiteY4-702" fmla="*/ 1204302 h 1286878"/>
              <a:gd name="connsiteX5-703" fmla="*/ 0 w 1314975"/>
              <a:gd name="connsiteY5-704" fmla="*/ 1276058 h 1286878"/>
              <a:gd name="connsiteX0-705" fmla="*/ 0 w 1314975"/>
              <a:gd name="connsiteY0-706" fmla="*/ 1276058 h 1286878"/>
              <a:gd name="connsiteX1-707" fmla="*/ 931008 w 1314975"/>
              <a:gd name="connsiteY1-708" fmla="*/ 0 h 1286878"/>
              <a:gd name="connsiteX2-709" fmla="*/ 1314975 w 1314975"/>
              <a:gd name="connsiteY2-710" fmla="*/ 0 h 1286878"/>
              <a:gd name="connsiteX3-711" fmla="*/ 464795 w 1314975"/>
              <a:gd name="connsiteY3-712" fmla="*/ 1113339 h 1286878"/>
              <a:gd name="connsiteX4-713" fmla="*/ 328704 w 1314975"/>
              <a:gd name="connsiteY4-714" fmla="*/ 1204302 h 1286878"/>
              <a:gd name="connsiteX5-715" fmla="*/ 0 w 1314975"/>
              <a:gd name="connsiteY5-716" fmla="*/ 1276058 h 1286878"/>
              <a:gd name="connsiteX0-717" fmla="*/ 0 w 1314975"/>
              <a:gd name="connsiteY0-718" fmla="*/ 1276058 h 1289282"/>
              <a:gd name="connsiteX1-719" fmla="*/ 931008 w 1314975"/>
              <a:gd name="connsiteY1-720" fmla="*/ 0 h 1289282"/>
              <a:gd name="connsiteX2-721" fmla="*/ 1314975 w 1314975"/>
              <a:gd name="connsiteY2-722" fmla="*/ 0 h 1289282"/>
              <a:gd name="connsiteX3-723" fmla="*/ 464795 w 1314975"/>
              <a:gd name="connsiteY3-724" fmla="*/ 1113339 h 1289282"/>
              <a:gd name="connsiteX4-725" fmla="*/ 320962 w 1314975"/>
              <a:gd name="connsiteY4-726" fmla="*/ 1226527 h 1289282"/>
              <a:gd name="connsiteX5-727" fmla="*/ 0 w 1314975"/>
              <a:gd name="connsiteY5-728" fmla="*/ 1276058 h 1289282"/>
              <a:gd name="connsiteX0-729" fmla="*/ 0 w 1314975"/>
              <a:gd name="connsiteY0-730" fmla="*/ 1276058 h 1289282"/>
              <a:gd name="connsiteX1-731" fmla="*/ 931008 w 1314975"/>
              <a:gd name="connsiteY1-732" fmla="*/ 0 h 1289282"/>
              <a:gd name="connsiteX2-733" fmla="*/ 1314975 w 1314975"/>
              <a:gd name="connsiteY2-734" fmla="*/ 0 h 1289282"/>
              <a:gd name="connsiteX3-735" fmla="*/ 464795 w 1314975"/>
              <a:gd name="connsiteY3-736" fmla="*/ 1113339 h 1289282"/>
              <a:gd name="connsiteX4-737" fmla="*/ 320962 w 1314975"/>
              <a:gd name="connsiteY4-738" fmla="*/ 1226527 h 1289282"/>
              <a:gd name="connsiteX5-739" fmla="*/ 0 w 1314975"/>
              <a:gd name="connsiteY5-740" fmla="*/ 1276058 h 1289282"/>
              <a:gd name="connsiteX0-741" fmla="*/ 0 w 1314975"/>
              <a:gd name="connsiteY0-742" fmla="*/ 1276058 h 1289282"/>
              <a:gd name="connsiteX1-743" fmla="*/ 931008 w 1314975"/>
              <a:gd name="connsiteY1-744" fmla="*/ 0 h 1289282"/>
              <a:gd name="connsiteX2-745" fmla="*/ 1314975 w 1314975"/>
              <a:gd name="connsiteY2-746" fmla="*/ 0 h 1289282"/>
              <a:gd name="connsiteX3-747" fmla="*/ 464795 w 1314975"/>
              <a:gd name="connsiteY3-748" fmla="*/ 1113339 h 1289282"/>
              <a:gd name="connsiteX4-749" fmla="*/ 313220 w 1314975"/>
              <a:gd name="connsiteY4-750" fmla="*/ 1226527 h 1289282"/>
              <a:gd name="connsiteX5-751" fmla="*/ 0 w 1314975"/>
              <a:gd name="connsiteY5-752" fmla="*/ 1276058 h 1289282"/>
              <a:gd name="connsiteX0-753" fmla="*/ 0 w 1314975"/>
              <a:gd name="connsiteY0-754" fmla="*/ 1276058 h 1289282"/>
              <a:gd name="connsiteX1-755" fmla="*/ 931008 w 1314975"/>
              <a:gd name="connsiteY1-756" fmla="*/ 0 h 1289282"/>
              <a:gd name="connsiteX2-757" fmla="*/ 1314975 w 1314975"/>
              <a:gd name="connsiteY2-758" fmla="*/ 0 h 1289282"/>
              <a:gd name="connsiteX3-759" fmla="*/ 464795 w 1314975"/>
              <a:gd name="connsiteY3-760" fmla="*/ 1113339 h 1289282"/>
              <a:gd name="connsiteX4-761" fmla="*/ 313220 w 1314975"/>
              <a:gd name="connsiteY4-762" fmla="*/ 1226527 h 1289282"/>
              <a:gd name="connsiteX5-763" fmla="*/ 0 w 1314975"/>
              <a:gd name="connsiteY5-764" fmla="*/ 1276058 h 1289282"/>
              <a:gd name="connsiteX0-765" fmla="*/ 0 w 1314975"/>
              <a:gd name="connsiteY0-766" fmla="*/ 1276058 h 1289282"/>
              <a:gd name="connsiteX1-767" fmla="*/ 931008 w 1314975"/>
              <a:gd name="connsiteY1-768" fmla="*/ 0 h 1289282"/>
              <a:gd name="connsiteX2-769" fmla="*/ 1314975 w 1314975"/>
              <a:gd name="connsiteY2-770" fmla="*/ 0 h 1289282"/>
              <a:gd name="connsiteX3-771" fmla="*/ 464795 w 1314975"/>
              <a:gd name="connsiteY3-772" fmla="*/ 1113339 h 1289282"/>
              <a:gd name="connsiteX4-773" fmla="*/ 313220 w 1314975"/>
              <a:gd name="connsiteY4-774" fmla="*/ 1226527 h 1289282"/>
              <a:gd name="connsiteX5-775" fmla="*/ 0 w 1314975"/>
              <a:gd name="connsiteY5-776" fmla="*/ 1276058 h 1289282"/>
              <a:gd name="connsiteX0-777" fmla="*/ 0 w 1314975"/>
              <a:gd name="connsiteY0-778" fmla="*/ 1276058 h 1289282"/>
              <a:gd name="connsiteX1-779" fmla="*/ 931008 w 1314975"/>
              <a:gd name="connsiteY1-780" fmla="*/ 0 h 1289282"/>
              <a:gd name="connsiteX2-781" fmla="*/ 1314975 w 1314975"/>
              <a:gd name="connsiteY2-782" fmla="*/ 0 h 1289282"/>
              <a:gd name="connsiteX3-783" fmla="*/ 464795 w 1314975"/>
              <a:gd name="connsiteY3-784" fmla="*/ 1113339 h 1289282"/>
              <a:gd name="connsiteX4-785" fmla="*/ 313220 w 1314975"/>
              <a:gd name="connsiteY4-786" fmla="*/ 1226527 h 1289282"/>
              <a:gd name="connsiteX5-787" fmla="*/ 0 w 1314975"/>
              <a:gd name="connsiteY5-788" fmla="*/ 1276058 h 1289282"/>
              <a:gd name="connsiteX0-789" fmla="*/ 0 w 1314975"/>
              <a:gd name="connsiteY0-790" fmla="*/ 1276058 h 1290656"/>
              <a:gd name="connsiteX1-791" fmla="*/ 931008 w 1314975"/>
              <a:gd name="connsiteY1-792" fmla="*/ 0 h 1290656"/>
              <a:gd name="connsiteX2-793" fmla="*/ 1314975 w 1314975"/>
              <a:gd name="connsiteY2-794" fmla="*/ 0 h 1290656"/>
              <a:gd name="connsiteX3-795" fmla="*/ 464795 w 1314975"/>
              <a:gd name="connsiteY3-796" fmla="*/ 1113339 h 1290656"/>
              <a:gd name="connsiteX4-797" fmla="*/ 289994 w 1314975"/>
              <a:gd name="connsiteY4-798" fmla="*/ 1236052 h 1290656"/>
              <a:gd name="connsiteX5-799" fmla="*/ 0 w 1314975"/>
              <a:gd name="connsiteY5-800" fmla="*/ 1276058 h 1290656"/>
              <a:gd name="connsiteX0-801" fmla="*/ 0 w 1314975"/>
              <a:gd name="connsiteY0-802" fmla="*/ 1276058 h 1290656"/>
              <a:gd name="connsiteX1-803" fmla="*/ 931008 w 1314975"/>
              <a:gd name="connsiteY1-804" fmla="*/ 0 h 1290656"/>
              <a:gd name="connsiteX2-805" fmla="*/ 1314975 w 1314975"/>
              <a:gd name="connsiteY2-806" fmla="*/ 0 h 1290656"/>
              <a:gd name="connsiteX3-807" fmla="*/ 464795 w 1314975"/>
              <a:gd name="connsiteY3-808" fmla="*/ 1113339 h 1290656"/>
              <a:gd name="connsiteX4-809" fmla="*/ 289994 w 1314975"/>
              <a:gd name="connsiteY4-810" fmla="*/ 1236052 h 1290656"/>
              <a:gd name="connsiteX5-811" fmla="*/ 0 w 1314975"/>
              <a:gd name="connsiteY5-812" fmla="*/ 1276058 h 1290656"/>
              <a:gd name="connsiteX0-813" fmla="*/ 0 w 1314975"/>
              <a:gd name="connsiteY0-814" fmla="*/ 1276058 h 1290656"/>
              <a:gd name="connsiteX1-815" fmla="*/ 931008 w 1314975"/>
              <a:gd name="connsiteY1-816" fmla="*/ 0 h 1290656"/>
              <a:gd name="connsiteX2-817" fmla="*/ 1314975 w 1314975"/>
              <a:gd name="connsiteY2-818" fmla="*/ 0 h 1290656"/>
              <a:gd name="connsiteX3-819" fmla="*/ 464795 w 1314975"/>
              <a:gd name="connsiteY3-820" fmla="*/ 1113339 h 1290656"/>
              <a:gd name="connsiteX4-821" fmla="*/ 289994 w 1314975"/>
              <a:gd name="connsiteY4-822" fmla="*/ 1236052 h 1290656"/>
              <a:gd name="connsiteX5-823" fmla="*/ 0 w 1314975"/>
              <a:gd name="connsiteY5-824" fmla="*/ 1276058 h 1290656"/>
              <a:gd name="connsiteX0-825" fmla="*/ 0 w 1314975"/>
              <a:gd name="connsiteY0-826" fmla="*/ 1276058 h 1291176"/>
              <a:gd name="connsiteX1-827" fmla="*/ 931008 w 1314975"/>
              <a:gd name="connsiteY1-828" fmla="*/ 0 h 1291176"/>
              <a:gd name="connsiteX2-829" fmla="*/ 1314975 w 1314975"/>
              <a:gd name="connsiteY2-830" fmla="*/ 0 h 1291176"/>
              <a:gd name="connsiteX3-831" fmla="*/ 464795 w 1314975"/>
              <a:gd name="connsiteY3-832" fmla="*/ 1113339 h 1291176"/>
              <a:gd name="connsiteX4-833" fmla="*/ 282252 w 1314975"/>
              <a:gd name="connsiteY4-834" fmla="*/ 1239227 h 1291176"/>
              <a:gd name="connsiteX5-835" fmla="*/ 0 w 1314975"/>
              <a:gd name="connsiteY5-836" fmla="*/ 1276058 h 1291176"/>
              <a:gd name="connsiteX0-837" fmla="*/ 0 w 1276264"/>
              <a:gd name="connsiteY0-838" fmla="*/ 1276058 h 1291176"/>
              <a:gd name="connsiteX1-839" fmla="*/ 931008 w 1276264"/>
              <a:gd name="connsiteY1-840" fmla="*/ 0 h 1291176"/>
              <a:gd name="connsiteX2-841" fmla="*/ 1276264 w 1276264"/>
              <a:gd name="connsiteY2-842" fmla="*/ 3175 h 1291176"/>
              <a:gd name="connsiteX3-843" fmla="*/ 464795 w 1276264"/>
              <a:gd name="connsiteY3-844" fmla="*/ 1113339 h 1291176"/>
              <a:gd name="connsiteX4-845" fmla="*/ 282252 w 1276264"/>
              <a:gd name="connsiteY4-846" fmla="*/ 1239227 h 1291176"/>
              <a:gd name="connsiteX5-847" fmla="*/ 0 w 1276264"/>
              <a:gd name="connsiteY5-848" fmla="*/ 1276058 h 1291176"/>
              <a:gd name="connsiteX0-849" fmla="*/ 0 w 1276264"/>
              <a:gd name="connsiteY0-850" fmla="*/ 1276058 h 1291176"/>
              <a:gd name="connsiteX1-851" fmla="*/ 931008 w 1276264"/>
              <a:gd name="connsiteY1-852" fmla="*/ 0 h 1291176"/>
              <a:gd name="connsiteX2-853" fmla="*/ 1276264 w 1276264"/>
              <a:gd name="connsiteY2-854" fmla="*/ 3175 h 1291176"/>
              <a:gd name="connsiteX3-855" fmla="*/ 464795 w 1276264"/>
              <a:gd name="connsiteY3-856" fmla="*/ 1113339 h 1291176"/>
              <a:gd name="connsiteX4-857" fmla="*/ 282252 w 1276264"/>
              <a:gd name="connsiteY4-858" fmla="*/ 1239227 h 1291176"/>
              <a:gd name="connsiteX5-859" fmla="*/ 0 w 1276264"/>
              <a:gd name="connsiteY5-860" fmla="*/ 1276058 h 1291176"/>
              <a:gd name="connsiteX0-861" fmla="*/ 0 w 1276264"/>
              <a:gd name="connsiteY0-862" fmla="*/ 1276058 h 1289282"/>
              <a:gd name="connsiteX1-863" fmla="*/ 931008 w 1276264"/>
              <a:gd name="connsiteY1-864" fmla="*/ 0 h 1289282"/>
              <a:gd name="connsiteX2-865" fmla="*/ 1276264 w 1276264"/>
              <a:gd name="connsiteY2-866" fmla="*/ 3175 h 1289282"/>
              <a:gd name="connsiteX3-867" fmla="*/ 464795 w 1276264"/>
              <a:gd name="connsiteY3-868" fmla="*/ 1113339 h 1289282"/>
              <a:gd name="connsiteX4-869" fmla="*/ 317091 w 1276264"/>
              <a:gd name="connsiteY4-870" fmla="*/ 1226527 h 1289282"/>
              <a:gd name="connsiteX5-871" fmla="*/ 0 w 1276264"/>
              <a:gd name="connsiteY5-872" fmla="*/ 1276058 h 1289282"/>
              <a:gd name="connsiteX0-873" fmla="*/ 0 w 1276264"/>
              <a:gd name="connsiteY0-874" fmla="*/ 1276058 h 1289282"/>
              <a:gd name="connsiteX1-875" fmla="*/ 931008 w 1276264"/>
              <a:gd name="connsiteY1-876" fmla="*/ 0 h 1289282"/>
              <a:gd name="connsiteX2-877" fmla="*/ 1276264 w 1276264"/>
              <a:gd name="connsiteY2-878" fmla="*/ 3175 h 1289282"/>
              <a:gd name="connsiteX3-879" fmla="*/ 464795 w 1276264"/>
              <a:gd name="connsiteY3-880" fmla="*/ 1113339 h 1289282"/>
              <a:gd name="connsiteX4-881" fmla="*/ 317091 w 1276264"/>
              <a:gd name="connsiteY4-882" fmla="*/ 1226527 h 1289282"/>
              <a:gd name="connsiteX5-883" fmla="*/ 0 w 1276264"/>
              <a:gd name="connsiteY5-884" fmla="*/ 1276058 h 1289282"/>
              <a:gd name="connsiteX0-885" fmla="*/ 0 w 1276264"/>
              <a:gd name="connsiteY0-886" fmla="*/ 1276058 h 1289282"/>
              <a:gd name="connsiteX1-887" fmla="*/ 931008 w 1276264"/>
              <a:gd name="connsiteY1-888" fmla="*/ 0 h 1289282"/>
              <a:gd name="connsiteX2-889" fmla="*/ 1276264 w 1276264"/>
              <a:gd name="connsiteY2-890" fmla="*/ 3175 h 1289282"/>
              <a:gd name="connsiteX3-891" fmla="*/ 464795 w 1276264"/>
              <a:gd name="connsiteY3-892" fmla="*/ 1113339 h 1289282"/>
              <a:gd name="connsiteX4-893" fmla="*/ 309349 w 1276264"/>
              <a:gd name="connsiteY4-894" fmla="*/ 1226527 h 1289282"/>
              <a:gd name="connsiteX5-895" fmla="*/ 0 w 1276264"/>
              <a:gd name="connsiteY5-896" fmla="*/ 1276058 h 1289282"/>
              <a:gd name="connsiteX0-897" fmla="*/ 0 w 1276264"/>
              <a:gd name="connsiteY0-898" fmla="*/ 1276058 h 1289282"/>
              <a:gd name="connsiteX1-899" fmla="*/ 931008 w 1276264"/>
              <a:gd name="connsiteY1-900" fmla="*/ 0 h 1289282"/>
              <a:gd name="connsiteX2-901" fmla="*/ 1276264 w 1276264"/>
              <a:gd name="connsiteY2-902" fmla="*/ 3175 h 1289282"/>
              <a:gd name="connsiteX3-903" fmla="*/ 464795 w 1276264"/>
              <a:gd name="connsiteY3-904" fmla="*/ 1113339 h 1289282"/>
              <a:gd name="connsiteX4-905" fmla="*/ 309349 w 1276264"/>
              <a:gd name="connsiteY4-906" fmla="*/ 1226527 h 1289282"/>
              <a:gd name="connsiteX5-907" fmla="*/ 0 w 1276264"/>
              <a:gd name="connsiteY5-908" fmla="*/ 1276058 h 1289282"/>
              <a:gd name="connsiteX0-909" fmla="*/ 0 w 1276264"/>
              <a:gd name="connsiteY0-910" fmla="*/ 1276058 h 1289282"/>
              <a:gd name="connsiteX1-911" fmla="*/ 931008 w 1276264"/>
              <a:gd name="connsiteY1-912" fmla="*/ 0 h 1289282"/>
              <a:gd name="connsiteX2-913" fmla="*/ 1276264 w 1276264"/>
              <a:gd name="connsiteY2-914" fmla="*/ 3175 h 1289282"/>
              <a:gd name="connsiteX3-915" fmla="*/ 464795 w 1276264"/>
              <a:gd name="connsiteY3-916" fmla="*/ 1113339 h 1289282"/>
              <a:gd name="connsiteX4-917" fmla="*/ 309349 w 1276264"/>
              <a:gd name="connsiteY4-918" fmla="*/ 1226527 h 1289282"/>
              <a:gd name="connsiteX5-919" fmla="*/ 0 w 1276264"/>
              <a:gd name="connsiteY5-920" fmla="*/ 1276058 h 1289282"/>
              <a:gd name="connsiteX0-921" fmla="*/ 0 w 1276264"/>
              <a:gd name="connsiteY0-922" fmla="*/ 1276058 h 1291430"/>
              <a:gd name="connsiteX1-923" fmla="*/ 931008 w 1276264"/>
              <a:gd name="connsiteY1-924" fmla="*/ 0 h 1291430"/>
              <a:gd name="connsiteX2-925" fmla="*/ 1276264 w 1276264"/>
              <a:gd name="connsiteY2-926" fmla="*/ 3175 h 1291430"/>
              <a:gd name="connsiteX3-927" fmla="*/ 464795 w 1276264"/>
              <a:gd name="connsiteY3-928" fmla="*/ 1113339 h 1291430"/>
              <a:gd name="connsiteX4-929" fmla="*/ 309349 w 1276264"/>
              <a:gd name="connsiteY4-930" fmla="*/ 1226527 h 1291430"/>
              <a:gd name="connsiteX5-931" fmla="*/ 0 w 1276264"/>
              <a:gd name="connsiteY5-932" fmla="*/ 1276058 h 1291430"/>
              <a:gd name="connsiteX0-933" fmla="*/ 0 w 1276264"/>
              <a:gd name="connsiteY0-934" fmla="*/ 1276058 h 1291430"/>
              <a:gd name="connsiteX1-935" fmla="*/ 931008 w 1276264"/>
              <a:gd name="connsiteY1-936" fmla="*/ 0 h 1291430"/>
              <a:gd name="connsiteX2-937" fmla="*/ 1276264 w 1276264"/>
              <a:gd name="connsiteY2-938" fmla="*/ 3175 h 1291430"/>
              <a:gd name="connsiteX3-939" fmla="*/ 464795 w 1276264"/>
              <a:gd name="connsiteY3-940" fmla="*/ 1113339 h 1291430"/>
              <a:gd name="connsiteX4-941" fmla="*/ 309349 w 1276264"/>
              <a:gd name="connsiteY4-942" fmla="*/ 1226527 h 1291430"/>
              <a:gd name="connsiteX5-943" fmla="*/ 0 w 1276264"/>
              <a:gd name="connsiteY5-944" fmla="*/ 1276058 h 1291430"/>
              <a:gd name="connsiteX0-945" fmla="*/ 0 w 1276264"/>
              <a:gd name="connsiteY0-946" fmla="*/ 1276058 h 1291430"/>
              <a:gd name="connsiteX1-947" fmla="*/ 931008 w 1276264"/>
              <a:gd name="connsiteY1-948" fmla="*/ 0 h 1291430"/>
              <a:gd name="connsiteX2-949" fmla="*/ 1276264 w 1276264"/>
              <a:gd name="connsiteY2-950" fmla="*/ 3175 h 1291430"/>
              <a:gd name="connsiteX3-951" fmla="*/ 464795 w 1276264"/>
              <a:gd name="connsiteY3-952" fmla="*/ 1113339 h 1291430"/>
              <a:gd name="connsiteX4-953" fmla="*/ 309349 w 1276264"/>
              <a:gd name="connsiteY4-954" fmla="*/ 1226527 h 1291430"/>
              <a:gd name="connsiteX5-955" fmla="*/ 0 w 1276264"/>
              <a:gd name="connsiteY5-956" fmla="*/ 1276058 h 1291430"/>
              <a:gd name="connsiteX0-957" fmla="*/ 0 w 1276264"/>
              <a:gd name="connsiteY0-958" fmla="*/ 1276058 h 1291989"/>
              <a:gd name="connsiteX1-959" fmla="*/ 931008 w 1276264"/>
              <a:gd name="connsiteY1-960" fmla="*/ 0 h 1291989"/>
              <a:gd name="connsiteX2-961" fmla="*/ 1276264 w 1276264"/>
              <a:gd name="connsiteY2-962" fmla="*/ 3175 h 1291989"/>
              <a:gd name="connsiteX3-963" fmla="*/ 464795 w 1276264"/>
              <a:gd name="connsiteY3-964" fmla="*/ 1113339 h 1291989"/>
              <a:gd name="connsiteX4-965" fmla="*/ 301607 w 1276264"/>
              <a:gd name="connsiteY4-966" fmla="*/ 1229702 h 1291989"/>
              <a:gd name="connsiteX5-967" fmla="*/ 0 w 1276264"/>
              <a:gd name="connsiteY5-968" fmla="*/ 1276058 h 1291989"/>
              <a:gd name="connsiteX0-969" fmla="*/ 0 w 1276264"/>
              <a:gd name="connsiteY0-970" fmla="*/ 1276058 h 1291989"/>
              <a:gd name="connsiteX1-971" fmla="*/ 931008 w 1276264"/>
              <a:gd name="connsiteY1-972" fmla="*/ 0 h 1291989"/>
              <a:gd name="connsiteX2-973" fmla="*/ 1276264 w 1276264"/>
              <a:gd name="connsiteY2-974" fmla="*/ 3175 h 1291989"/>
              <a:gd name="connsiteX3-975" fmla="*/ 464795 w 1276264"/>
              <a:gd name="connsiteY3-976" fmla="*/ 1113339 h 1291989"/>
              <a:gd name="connsiteX4-977" fmla="*/ 301607 w 1276264"/>
              <a:gd name="connsiteY4-978" fmla="*/ 1229702 h 1291989"/>
              <a:gd name="connsiteX5-979" fmla="*/ 0 w 1276264"/>
              <a:gd name="connsiteY5-980" fmla="*/ 1276058 h 1291989"/>
              <a:gd name="connsiteX0-981" fmla="*/ 0 w 1276264"/>
              <a:gd name="connsiteY0-982" fmla="*/ 1276058 h 1291989"/>
              <a:gd name="connsiteX1-983" fmla="*/ 931008 w 1276264"/>
              <a:gd name="connsiteY1-984" fmla="*/ 0 h 1291989"/>
              <a:gd name="connsiteX2-985" fmla="*/ 1276264 w 1276264"/>
              <a:gd name="connsiteY2-986" fmla="*/ 3175 h 1291989"/>
              <a:gd name="connsiteX3-987" fmla="*/ 464795 w 1276264"/>
              <a:gd name="connsiteY3-988" fmla="*/ 1113339 h 1291989"/>
              <a:gd name="connsiteX4-989" fmla="*/ 301607 w 1276264"/>
              <a:gd name="connsiteY4-990" fmla="*/ 1229702 h 1291989"/>
              <a:gd name="connsiteX5-991" fmla="*/ 0 w 1276264"/>
              <a:gd name="connsiteY5-992" fmla="*/ 1276058 h 1291989"/>
              <a:gd name="connsiteX0-993" fmla="*/ 0 w 1276264"/>
              <a:gd name="connsiteY0-994" fmla="*/ 1276058 h 1290124"/>
              <a:gd name="connsiteX1-995" fmla="*/ 931008 w 1276264"/>
              <a:gd name="connsiteY1-996" fmla="*/ 0 h 1290124"/>
              <a:gd name="connsiteX2-997" fmla="*/ 1276264 w 1276264"/>
              <a:gd name="connsiteY2-998" fmla="*/ 3175 h 1290124"/>
              <a:gd name="connsiteX3-999" fmla="*/ 457053 w 1276264"/>
              <a:gd name="connsiteY3-1000" fmla="*/ 1113339 h 1290124"/>
              <a:gd name="connsiteX4-1001" fmla="*/ 301607 w 1276264"/>
              <a:gd name="connsiteY4-1002" fmla="*/ 1229702 h 1290124"/>
              <a:gd name="connsiteX5-1003" fmla="*/ 0 w 1276264"/>
              <a:gd name="connsiteY5-1004" fmla="*/ 1276058 h 1290124"/>
              <a:gd name="connsiteX0-1005" fmla="*/ 0 w 1276264"/>
              <a:gd name="connsiteY0-1006" fmla="*/ 1276058 h 1290124"/>
              <a:gd name="connsiteX1-1007" fmla="*/ 931008 w 1276264"/>
              <a:gd name="connsiteY1-1008" fmla="*/ 0 h 1290124"/>
              <a:gd name="connsiteX2-1009" fmla="*/ 1276264 w 1276264"/>
              <a:gd name="connsiteY2-1010" fmla="*/ 3175 h 1290124"/>
              <a:gd name="connsiteX3-1011" fmla="*/ 457053 w 1276264"/>
              <a:gd name="connsiteY3-1012" fmla="*/ 1113339 h 1290124"/>
              <a:gd name="connsiteX4-1013" fmla="*/ 301607 w 1276264"/>
              <a:gd name="connsiteY4-1014" fmla="*/ 1229702 h 1290124"/>
              <a:gd name="connsiteX5-1015" fmla="*/ 0 w 1276264"/>
              <a:gd name="connsiteY5-1016" fmla="*/ 1276058 h 1290124"/>
              <a:gd name="connsiteX0-1017" fmla="*/ 0 w 1276264"/>
              <a:gd name="connsiteY0-1018" fmla="*/ 1276058 h 1291668"/>
              <a:gd name="connsiteX1-1019" fmla="*/ 931008 w 1276264"/>
              <a:gd name="connsiteY1-1020" fmla="*/ 0 h 1291668"/>
              <a:gd name="connsiteX2-1021" fmla="*/ 1276264 w 1276264"/>
              <a:gd name="connsiteY2-1022" fmla="*/ 3175 h 1291668"/>
              <a:gd name="connsiteX3-1023" fmla="*/ 457053 w 1276264"/>
              <a:gd name="connsiteY3-1024" fmla="*/ 1113339 h 1291668"/>
              <a:gd name="connsiteX4-1025" fmla="*/ 297736 w 1276264"/>
              <a:gd name="connsiteY4-1026" fmla="*/ 1239227 h 1291668"/>
              <a:gd name="connsiteX5-1027" fmla="*/ 0 w 1276264"/>
              <a:gd name="connsiteY5-1028" fmla="*/ 1276058 h 1291668"/>
              <a:gd name="connsiteX0-1029" fmla="*/ 0 w 1276264"/>
              <a:gd name="connsiteY0-1030" fmla="*/ 1276058 h 1291668"/>
              <a:gd name="connsiteX1-1031" fmla="*/ 931008 w 1276264"/>
              <a:gd name="connsiteY1-1032" fmla="*/ 0 h 1291668"/>
              <a:gd name="connsiteX2-1033" fmla="*/ 1276264 w 1276264"/>
              <a:gd name="connsiteY2-1034" fmla="*/ 3175 h 1291668"/>
              <a:gd name="connsiteX3-1035" fmla="*/ 457053 w 1276264"/>
              <a:gd name="connsiteY3-1036" fmla="*/ 1113339 h 1291668"/>
              <a:gd name="connsiteX4-1037" fmla="*/ 297736 w 1276264"/>
              <a:gd name="connsiteY4-1038" fmla="*/ 1239227 h 1291668"/>
              <a:gd name="connsiteX5-1039" fmla="*/ 0 w 1276264"/>
              <a:gd name="connsiteY5-1040" fmla="*/ 1276058 h 1291668"/>
              <a:gd name="connsiteX0-1041" fmla="*/ 0 w 1276264"/>
              <a:gd name="connsiteY0-1042" fmla="*/ 1276058 h 1291668"/>
              <a:gd name="connsiteX1-1043" fmla="*/ 931008 w 1276264"/>
              <a:gd name="connsiteY1-1044" fmla="*/ 0 h 1291668"/>
              <a:gd name="connsiteX2-1045" fmla="*/ 1276264 w 1276264"/>
              <a:gd name="connsiteY2-1046" fmla="*/ 3175 h 1291668"/>
              <a:gd name="connsiteX3-1047" fmla="*/ 457053 w 1276264"/>
              <a:gd name="connsiteY3-1048" fmla="*/ 1113339 h 1291668"/>
              <a:gd name="connsiteX4-1049" fmla="*/ 297736 w 1276264"/>
              <a:gd name="connsiteY4-1050" fmla="*/ 1239227 h 1291668"/>
              <a:gd name="connsiteX5-1051" fmla="*/ 0 w 1276264"/>
              <a:gd name="connsiteY5-1052" fmla="*/ 1276058 h 1291668"/>
              <a:gd name="connsiteX0-1053" fmla="*/ 0 w 1276264"/>
              <a:gd name="connsiteY0-1054" fmla="*/ 1276058 h 1293561"/>
              <a:gd name="connsiteX1-1055" fmla="*/ 931008 w 1276264"/>
              <a:gd name="connsiteY1-1056" fmla="*/ 0 h 1293561"/>
              <a:gd name="connsiteX2-1057" fmla="*/ 1276264 w 1276264"/>
              <a:gd name="connsiteY2-1058" fmla="*/ 3175 h 1293561"/>
              <a:gd name="connsiteX3-1059" fmla="*/ 457053 w 1276264"/>
              <a:gd name="connsiteY3-1060" fmla="*/ 1113339 h 1293561"/>
              <a:gd name="connsiteX4-1061" fmla="*/ 289994 w 1276264"/>
              <a:gd name="connsiteY4-1062" fmla="*/ 1248752 h 1293561"/>
              <a:gd name="connsiteX5-1063" fmla="*/ 0 w 1276264"/>
              <a:gd name="connsiteY5-1064" fmla="*/ 1276058 h 1293561"/>
              <a:gd name="connsiteX0-1065" fmla="*/ 0 w 1276264"/>
              <a:gd name="connsiteY0-1066" fmla="*/ 1276058 h 1294847"/>
              <a:gd name="connsiteX1-1067" fmla="*/ 931008 w 1276264"/>
              <a:gd name="connsiteY1-1068" fmla="*/ 0 h 1294847"/>
              <a:gd name="connsiteX2-1069" fmla="*/ 1276264 w 1276264"/>
              <a:gd name="connsiteY2-1070" fmla="*/ 3175 h 1294847"/>
              <a:gd name="connsiteX3-1071" fmla="*/ 457053 w 1276264"/>
              <a:gd name="connsiteY3-1072" fmla="*/ 1113339 h 1294847"/>
              <a:gd name="connsiteX4-1073" fmla="*/ 289994 w 1276264"/>
              <a:gd name="connsiteY4-1074" fmla="*/ 1248752 h 1294847"/>
              <a:gd name="connsiteX5-1075" fmla="*/ 0 w 1276264"/>
              <a:gd name="connsiteY5-1076" fmla="*/ 1276058 h 1294847"/>
              <a:gd name="connsiteX0-1077" fmla="*/ 0 w 1276264"/>
              <a:gd name="connsiteY0-1078" fmla="*/ 1276058 h 1294847"/>
              <a:gd name="connsiteX1-1079" fmla="*/ 931008 w 1276264"/>
              <a:gd name="connsiteY1-1080" fmla="*/ 0 h 1294847"/>
              <a:gd name="connsiteX2-1081" fmla="*/ 1276264 w 1276264"/>
              <a:gd name="connsiteY2-1082" fmla="*/ 3175 h 1294847"/>
              <a:gd name="connsiteX3-1083" fmla="*/ 457053 w 1276264"/>
              <a:gd name="connsiteY3-1084" fmla="*/ 1113339 h 1294847"/>
              <a:gd name="connsiteX4-1085" fmla="*/ 289994 w 1276264"/>
              <a:gd name="connsiteY4-1086" fmla="*/ 1248752 h 1294847"/>
              <a:gd name="connsiteX5-1087" fmla="*/ 0 w 1276264"/>
              <a:gd name="connsiteY5-1088" fmla="*/ 1276058 h 1294847"/>
              <a:gd name="connsiteX0-1089" fmla="*/ 0 w 1276264"/>
              <a:gd name="connsiteY0-1090" fmla="*/ 1276058 h 1294847"/>
              <a:gd name="connsiteX1-1091" fmla="*/ 931008 w 1276264"/>
              <a:gd name="connsiteY1-1092" fmla="*/ 0 h 1294847"/>
              <a:gd name="connsiteX2-1093" fmla="*/ 1276264 w 1276264"/>
              <a:gd name="connsiteY2-1094" fmla="*/ 3175 h 1294847"/>
              <a:gd name="connsiteX3-1095" fmla="*/ 457053 w 1276264"/>
              <a:gd name="connsiteY3-1096" fmla="*/ 1113339 h 1294847"/>
              <a:gd name="connsiteX4-1097" fmla="*/ 289994 w 1276264"/>
              <a:gd name="connsiteY4-1098" fmla="*/ 1248752 h 1294847"/>
              <a:gd name="connsiteX5-1099" fmla="*/ 0 w 1276264"/>
              <a:gd name="connsiteY5-1100" fmla="*/ 1276058 h 1294847"/>
              <a:gd name="connsiteX0-1101" fmla="*/ 0 w 1276264"/>
              <a:gd name="connsiteY0-1102" fmla="*/ 1276058 h 1297813"/>
              <a:gd name="connsiteX1-1103" fmla="*/ 931008 w 1276264"/>
              <a:gd name="connsiteY1-1104" fmla="*/ 0 h 1297813"/>
              <a:gd name="connsiteX2-1105" fmla="*/ 1276264 w 1276264"/>
              <a:gd name="connsiteY2-1106" fmla="*/ 3175 h 1297813"/>
              <a:gd name="connsiteX3-1107" fmla="*/ 457053 w 1276264"/>
              <a:gd name="connsiteY3-1108" fmla="*/ 1113339 h 1297813"/>
              <a:gd name="connsiteX4-1109" fmla="*/ 289994 w 1276264"/>
              <a:gd name="connsiteY4-1110" fmla="*/ 1248752 h 1297813"/>
              <a:gd name="connsiteX5-1111" fmla="*/ 0 w 1276264"/>
              <a:gd name="connsiteY5-1112" fmla="*/ 1276058 h 1297813"/>
              <a:gd name="connsiteX0-1113" fmla="*/ 0 w 1276264"/>
              <a:gd name="connsiteY0-1114" fmla="*/ 1276058 h 1301023"/>
              <a:gd name="connsiteX1-1115" fmla="*/ 931008 w 1276264"/>
              <a:gd name="connsiteY1-1116" fmla="*/ 0 h 1301023"/>
              <a:gd name="connsiteX2-1117" fmla="*/ 1276264 w 1276264"/>
              <a:gd name="connsiteY2-1118" fmla="*/ 3175 h 1301023"/>
              <a:gd name="connsiteX3-1119" fmla="*/ 457053 w 1276264"/>
              <a:gd name="connsiteY3-1120" fmla="*/ 1113339 h 1301023"/>
              <a:gd name="connsiteX4-1121" fmla="*/ 293865 w 1276264"/>
              <a:gd name="connsiteY4-1122" fmla="*/ 1258277 h 1301023"/>
              <a:gd name="connsiteX5-1123" fmla="*/ 0 w 1276264"/>
              <a:gd name="connsiteY5-1124" fmla="*/ 1276058 h 1301023"/>
              <a:gd name="connsiteX0-1125" fmla="*/ 0 w 1276264"/>
              <a:gd name="connsiteY0-1126" fmla="*/ 1276058 h 1301023"/>
              <a:gd name="connsiteX1-1127" fmla="*/ 931008 w 1276264"/>
              <a:gd name="connsiteY1-1128" fmla="*/ 0 h 1301023"/>
              <a:gd name="connsiteX2-1129" fmla="*/ 1276264 w 1276264"/>
              <a:gd name="connsiteY2-1130" fmla="*/ 3175 h 1301023"/>
              <a:gd name="connsiteX3-1131" fmla="*/ 457053 w 1276264"/>
              <a:gd name="connsiteY3-1132" fmla="*/ 1113339 h 1301023"/>
              <a:gd name="connsiteX4-1133" fmla="*/ 293865 w 1276264"/>
              <a:gd name="connsiteY4-1134" fmla="*/ 1258277 h 1301023"/>
              <a:gd name="connsiteX5-1135" fmla="*/ 0 w 1276264"/>
              <a:gd name="connsiteY5-1136" fmla="*/ 1276058 h 1301023"/>
              <a:gd name="connsiteX0-1137" fmla="*/ 0 w 1276264"/>
              <a:gd name="connsiteY0-1138" fmla="*/ 1276058 h 1301995"/>
              <a:gd name="connsiteX1-1139" fmla="*/ 931008 w 1276264"/>
              <a:gd name="connsiteY1-1140" fmla="*/ 0 h 1301995"/>
              <a:gd name="connsiteX2-1141" fmla="*/ 1276264 w 1276264"/>
              <a:gd name="connsiteY2-1142" fmla="*/ 3175 h 1301995"/>
              <a:gd name="connsiteX3-1143" fmla="*/ 457053 w 1276264"/>
              <a:gd name="connsiteY3-1144" fmla="*/ 1113339 h 1301995"/>
              <a:gd name="connsiteX4-1145" fmla="*/ 293865 w 1276264"/>
              <a:gd name="connsiteY4-1146" fmla="*/ 1258277 h 1301995"/>
              <a:gd name="connsiteX5-1147" fmla="*/ 0 w 1276264"/>
              <a:gd name="connsiteY5-1148" fmla="*/ 1276058 h 1301995"/>
              <a:gd name="connsiteX0-1149" fmla="*/ 0 w 1276264"/>
              <a:gd name="connsiteY0-1150" fmla="*/ 1276058 h 1297472"/>
              <a:gd name="connsiteX1-1151" fmla="*/ 931008 w 1276264"/>
              <a:gd name="connsiteY1-1152" fmla="*/ 0 h 1297472"/>
              <a:gd name="connsiteX2-1153" fmla="*/ 1276264 w 1276264"/>
              <a:gd name="connsiteY2-1154" fmla="*/ 3175 h 1297472"/>
              <a:gd name="connsiteX3-1155" fmla="*/ 475634 w 1276264"/>
              <a:gd name="connsiteY3-1156" fmla="*/ 1075239 h 1297472"/>
              <a:gd name="connsiteX4-1157" fmla="*/ 293865 w 1276264"/>
              <a:gd name="connsiteY4-1158" fmla="*/ 1258277 h 1297472"/>
              <a:gd name="connsiteX5-1159" fmla="*/ 0 w 1276264"/>
              <a:gd name="connsiteY5-1160" fmla="*/ 1276058 h 12974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91" y="connsiteY5-92"/>
              </a:cxn>
            </a:cxnLst>
            <a:rect l="l" t="t" r="r" b="b"/>
            <a:pathLst>
              <a:path w="1276264" h="1297472">
                <a:moveTo>
                  <a:pt x="0" y="1276058"/>
                </a:moveTo>
                <a:lnTo>
                  <a:pt x="931008" y="0"/>
                </a:lnTo>
                <a:lnTo>
                  <a:pt x="1276264" y="3175"/>
                </a:lnTo>
                <a:cubicBezTo>
                  <a:pt x="1121369" y="224318"/>
                  <a:pt x="542591" y="993055"/>
                  <a:pt x="475634" y="1075239"/>
                </a:cubicBezTo>
                <a:cubicBezTo>
                  <a:pt x="408677" y="1157423"/>
                  <a:pt x="373137" y="1224807"/>
                  <a:pt x="293865" y="1258277"/>
                </a:cubicBezTo>
                <a:cubicBezTo>
                  <a:pt x="214593" y="1291747"/>
                  <a:pt x="148773" y="1317495"/>
                  <a:pt x="0" y="1276058"/>
                </a:cubicBezTo>
                <a:close/>
              </a:path>
            </a:pathLst>
          </a:custGeom>
          <a:gradFill>
            <a:gsLst>
              <a:gs pos="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 rot="10800000">
            <a:off x="5113488" y="183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550" y="943791"/>
            <a:ext cx="10248900" cy="4947558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>
            <a:outerShdw blurRad="635000" sx="104000" sy="104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10676165" y="2859588"/>
            <a:ext cx="1306285" cy="1139572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/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rot="7740000">
            <a:off x="866140" y="796290"/>
            <a:ext cx="1257300" cy="1173480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73ABF4">
                  <a:alpha val="35000"/>
                </a:srgbClr>
              </a:gs>
              <a:gs pos="91000">
                <a:srgbClr val="FD89E9">
                  <a:alpha val="49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 flipV="1">
            <a:off x="11416572" y="5891041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4578349" y="1370330"/>
            <a:ext cx="3545233" cy="870585"/>
          </a:xfrm>
          <a:prstGeom prst="roundRect">
            <a:avLst>
              <a:gd name="adj" fmla="val 28096"/>
            </a:avLst>
          </a:prstGeom>
          <a:solidFill>
            <a:schemeClr val="bg1"/>
          </a:solidFill>
          <a:ln>
            <a:noFill/>
          </a:ln>
          <a:effectLst>
            <a:outerShdw blurRad="368300" dist="38100" dir="5400000" sx="101000" sy="101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400" spc="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Directory</a:t>
            </a:r>
          </a:p>
        </p:txBody>
      </p:sp>
      <p:grpSp>
        <p:nvGrpSpPr>
          <p:cNvPr id="138" name="组合 137"/>
          <p:cNvGrpSpPr/>
          <p:nvPr/>
        </p:nvGrpSpPr>
        <p:grpSpPr>
          <a:xfrm>
            <a:off x="2619647" y="3234856"/>
            <a:ext cx="7699375" cy="1777305"/>
            <a:chOff x="4655840" y="2362811"/>
            <a:chExt cx="7699375" cy="1777305"/>
          </a:xfrm>
        </p:grpSpPr>
        <p:sp>
          <p:nvSpPr>
            <p:cNvPr id="139" name="椭圆 138"/>
            <p:cNvSpPr/>
            <p:nvPr/>
          </p:nvSpPr>
          <p:spPr>
            <a:xfrm>
              <a:off x="4655840" y="2420888"/>
              <a:ext cx="537916" cy="536081"/>
            </a:xfrm>
            <a:prstGeom prst="ellipse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0" cap="none" spc="0" normalizeH="0" baseline="0" noProof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140" name="矩形 139"/>
            <p:cNvSpPr/>
            <p:nvPr/>
          </p:nvSpPr>
          <p:spPr>
            <a:xfrm>
              <a:off x="5516265" y="2430756"/>
              <a:ext cx="275209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0" cap="none" spc="300" normalizeH="0" baseline="0" noProof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Please enter the title</a:t>
              </a:r>
            </a:p>
          </p:txBody>
        </p:sp>
        <p:sp>
          <p:nvSpPr>
            <p:cNvPr id="141" name="椭圆 140"/>
            <p:cNvSpPr/>
            <p:nvPr/>
          </p:nvSpPr>
          <p:spPr>
            <a:xfrm>
              <a:off x="8403761" y="2366587"/>
              <a:ext cx="537916" cy="537917"/>
            </a:xfrm>
            <a:prstGeom prst="ellipse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0" cap="none" spc="0" normalizeH="0" baseline="0" noProof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142" name="矩形 141"/>
            <p:cNvSpPr/>
            <p:nvPr/>
          </p:nvSpPr>
          <p:spPr>
            <a:xfrm>
              <a:off x="9264035" y="2362811"/>
              <a:ext cx="309118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0" cap="none" spc="300" normalizeH="0" baseline="0" noProof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Please enter the title</a:t>
              </a:r>
            </a:p>
          </p:txBody>
        </p:sp>
        <p:sp>
          <p:nvSpPr>
            <p:cNvPr id="143" name="椭圆 142"/>
            <p:cNvSpPr/>
            <p:nvPr/>
          </p:nvSpPr>
          <p:spPr>
            <a:xfrm>
              <a:off x="4655840" y="3481179"/>
              <a:ext cx="537916" cy="536081"/>
            </a:xfrm>
            <a:prstGeom prst="ellipse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0" cap="none" spc="0" normalizeH="0" baseline="0" noProof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144" name="矩形 143"/>
            <p:cNvSpPr/>
            <p:nvPr/>
          </p:nvSpPr>
          <p:spPr>
            <a:xfrm>
              <a:off x="5516265" y="3488666"/>
              <a:ext cx="275209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0" cap="none" spc="300" normalizeH="0" baseline="0" noProof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Please enter the title</a:t>
              </a:r>
            </a:p>
          </p:txBody>
        </p:sp>
        <p:sp>
          <p:nvSpPr>
            <p:cNvPr id="145" name="椭圆 144"/>
            <p:cNvSpPr/>
            <p:nvPr/>
          </p:nvSpPr>
          <p:spPr>
            <a:xfrm>
              <a:off x="8403761" y="3544244"/>
              <a:ext cx="537916" cy="537916"/>
            </a:xfrm>
            <a:prstGeom prst="ellipse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0"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000" b="0" i="0" u="none" strike="noStrike" kern="0" cap="none" spc="0" normalizeH="0" baseline="0" noProof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146" name="矩形 145"/>
            <p:cNvSpPr/>
            <p:nvPr/>
          </p:nvSpPr>
          <p:spPr>
            <a:xfrm>
              <a:off x="9264035" y="3555341"/>
              <a:ext cx="2836545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1" i="0" u="none" strike="noStrike" kern="0" cap="none" spc="300" normalizeH="0" baseline="0" noProof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思源宋体 CN Heavy" panose="02020900000000000000" pitchFamily="18" charset="-122"/>
                  <a:ea typeface="思源宋体 CN Heavy" panose="02020900000000000000" pitchFamily="18" charset="-122"/>
                  <a:cs typeface="+mn-ea"/>
                  <a:sym typeface="+mn-lt"/>
                </a:rPr>
                <a:t>Please enter the title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422"/>
          <p:cNvSpPr/>
          <p:nvPr/>
        </p:nvSpPr>
        <p:spPr>
          <a:xfrm>
            <a:off x="1642921" y="1290756"/>
            <a:ext cx="8902211" cy="553998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just" defTabSz="457200">
              <a:spcBef>
                <a:spcPts val="1700"/>
              </a:spcBef>
              <a:defRPr sz="1800">
                <a:solidFill>
                  <a:srgbClr val="6F6F6F"/>
                </a:solidFill>
                <a:uFill>
                  <a:solidFill>
                    <a:srgbClr val="6F6F6F"/>
                  </a:solidFill>
                </a:uFill>
                <a:latin typeface="Lato Regular"/>
                <a:ea typeface="Lato Regular"/>
                <a:cs typeface="Lato Regular"/>
                <a:sym typeface="Lato Regular"/>
              </a:defRPr>
            </a:lvl1pPr>
          </a:lstStyle>
          <a:p>
            <a:pPr algn="l" defTabSz="1219170">
              <a:spcBef>
                <a:spcPct val="0"/>
              </a:spcBef>
              <a:defRPr>
                <a:solidFill>
                  <a:srgbClr val="000000"/>
                </a:solidFill>
                <a:uFillTx/>
              </a:defRPr>
            </a:pPr>
            <a:r>
              <a:rPr lang="zh-CN" altLang="en-US" sz="1200" dirty="0">
                <a:solidFill>
                  <a:prstClr val="white">
                    <a:lumMod val="50000"/>
                  </a:prstClr>
                </a:solidFill>
                <a:uFillTx/>
                <a:latin typeface="+mn-lt"/>
                <a:ea typeface="+mn-ea"/>
                <a:cs typeface="+mn-ea"/>
                <a:sym typeface="+mn-lt"/>
              </a:rPr>
              <a:t>Click to enter a brief text content, generally concise description of the content. Click to enter a brief text content, generally concise description of the content. Click to enter a brief text content, generally concise description of the content. Click to enter a brief text content, generally concise description of the content. Click to enter a brief text content, generally concise description of the content. Click to enter a brief text content, generally concise description of the content.</a:t>
            </a:r>
          </a:p>
        </p:txBody>
      </p:sp>
      <p:sp>
        <p:nvSpPr>
          <p:cNvPr id="7" name="Shape 423"/>
          <p:cNvSpPr/>
          <p:nvPr/>
        </p:nvSpPr>
        <p:spPr>
          <a:xfrm>
            <a:off x="5596214" y="2098273"/>
            <a:ext cx="2151991" cy="13340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587" y="2281"/>
                </a:moveTo>
                <a:cubicBezTo>
                  <a:pt x="5545" y="2280"/>
                  <a:pt x="5503" y="2284"/>
                  <a:pt x="5460" y="2283"/>
                </a:cubicBezTo>
                <a:lnTo>
                  <a:pt x="5466" y="0"/>
                </a:lnTo>
                <a:lnTo>
                  <a:pt x="3920" y="2353"/>
                </a:lnTo>
                <a:lnTo>
                  <a:pt x="0" y="8324"/>
                </a:lnTo>
                <a:lnTo>
                  <a:pt x="3614" y="13914"/>
                </a:lnTo>
                <a:lnTo>
                  <a:pt x="5426" y="16716"/>
                </a:lnTo>
                <a:lnTo>
                  <a:pt x="5433" y="13753"/>
                </a:lnTo>
                <a:cubicBezTo>
                  <a:pt x="5442" y="13753"/>
                  <a:pt x="5450" y="13753"/>
                  <a:pt x="5459" y="13753"/>
                </a:cubicBezTo>
                <a:cubicBezTo>
                  <a:pt x="9460" y="13870"/>
                  <a:pt x="13003" y="16916"/>
                  <a:pt x="15316" y="21600"/>
                </a:cubicBezTo>
                <a:lnTo>
                  <a:pt x="16396" y="13716"/>
                </a:lnTo>
                <a:lnTo>
                  <a:pt x="21600" y="16018"/>
                </a:lnTo>
                <a:cubicBezTo>
                  <a:pt x="18053" y="7873"/>
                  <a:pt x="12230" y="2475"/>
                  <a:pt x="5587" y="2281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49" tIns="19049" rIns="19049" bIns="19049" anchor="ctr"/>
          <a:lstStyle/>
          <a:p>
            <a:pPr algn="ctr" defTabSz="227748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8" name="Shape 424"/>
          <p:cNvSpPr/>
          <p:nvPr/>
        </p:nvSpPr>
        <p:spPr>
          <a:xfrm>
            <a:off x="4438695" y="4951750"/>
            <a:ext cx="2151991" cy="133412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86" y="7685"/>
                </a:moveTo>
                <a:lnTo>
                  <a:pt x="16175" y="4884"/>
                </a:lnTo>
                <a:lnTo>
                  <a:pt x="16168" y="7847"/>
                </a:lnTo>
                <a:cubicBezTo>
                  <a:pt x="16159" y="7847"/>
                  <a:pt x="16150" y="7847"/>
                  <a:pt x="16141" y="7847"/>
                </a:cubicBezTo>
                <a:cubicBezTo>
                  <a:pt x="12140" y="7731"/>
                  <a:pt x="8598" y="4684"/>
                  <a:pt x="6286" y="0"/>
                </a:cubicBezTo>
                <a:lnTo>
                  <a:pt x="5204" y="7882"/>
                </a:lnTo>
                <a:lnTo>
                  <a:pt x="0" y="5582"/>
                </a:lnTo>
                <a:cubicBezTo>
                  <a:pt x="3547" y="13726"/>
                  <a:pt x="9371" y="19123"/>
                  <a:pt x="16013" y="19318"/>
                </a:cubicBezTo>
                <a:cubicBezTo>
                  <a:pt x="16056" y="19318"/>
                  <a:pt x="16098" y="19316"/>
                  <a:pt x="16140" y="19316"/>
                </a:cubicBezTo>
                <a:lnTo>
                  <a:pt x="16135" y="21600"/>
                </a:lnTo>
                <a:lnTo>
                  <a:pt x="17680" y="19245"/>
                </a:lnTo>
                <a:lnTo>
                  <a:pt x="21600" y="13275"/>
                </a:lnTo>
                <a:cubicBezTo>
                  <a:pt x="21600" y="13275"/>
                  <a:pt x="17986" y="7685"/>
                  <a:pt x="17986" y="7685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49" tIns="19049" rIns="19049" bIns="19049" anchor="ctr"/>
          <a:lstStyle/>
          <a:p>
            <a:pPr algn="ctr" defTabSz="227748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9" name="Shape 425"/>
          <p:cNvSpPr/>
          <p:nvPr/>
        </p:nvSpPr>
        <p:spPr>
          <a:xfrm>
            <a:off x="4250114" y="2236057"/>
            <a:ext cx="1740689" cy="16845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cubicBezTo>
                  <a:pt x="12966" y="574"/>
                  <a:pt x="5509" y="5737"/>
                  <a:pt x="1538" y="13192"/>
                </a:cubicBezTo>
                <a:lnTo>
                  <a:pt x="0" y="12335"/>
                </a:lnTo>
                <a:lnTo>
                  <a:pt x="687" y="14940"/>
                </a:lnTo>
                <a:lnTo>
                  <a:pt x="2444" y="21600"/>
                </a:lnTo>
                <a:lnTo>
                  <a:pt x="8324" y="19614"/>
                </a:lnTo>
                <a:lnTo>
                  <a:pt x="11277" y="18616"/>
                </a:lnTo>
                <a:lnTo>
                  <a:pt x="9278" y="17503"/>
                </a:lnTo>
                <a:cubicBezTo>
                  <a:pt x="11696" y="13008"/>
                  <a:pt x="16088" y="9817"/>
                  <a:pt x="21221" y="9155"/>
                </a:cubicBezTo>
                <a:lnTo>
                  <a:pt x="16753" y="4729"/>
                </a:lnTo>
                <a:cubicBezTo>
                  <a:pt x="16753" y="4729"/>
                  <a:pt x="21600" y="0"/>
                  <a:pt x="21600" y="0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49" tIns="19049" rIns="19049" bIns="19049" anchor="ctr"/>
          <a:lstStyle/>
          <a:p>
            <a:pPr algn="ctr" defTabSz="227748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10" name="Shape 426"/>
          <p:cNvSpPr/>
          <p:nvPr/>
        </p:nvSpPr>
        <p:spPr>
          <a:xfrm>
            <a:off x="6200478" y="4457756"/>
            <a:ext cx="1740743" cy="16845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912" y="6659"/>
                </a:moveTo>
                <a:lnTo>
                  <a:pt x="19155" y="0"/>
                </a:lnTo>
                <a:lnTo>
                  <a:pt x="13277" y="1985"/>
                </a:lnTo>
                <a:lnTo>
                  <a:pt x="10322" y="2984"/>
                </a:lnTo>
                <a:lnTo>
                  <a:pt x="12323" y="4098"/>
                </a:lnTo>
                <a:cubicBezTo>
                  <a:pt x="9903" y="8591"/>
                  <a:pt x="5512" y="11783"/>
                  <a:pt x="379" y="12444"/>
                </a:cubicBezTo>
                <a:lnTo>
                  <a:pt x="4847" y="16872"/>
                </a:lnTo>
                <a:lnTo>
                  <a:pt x="0" y="21600"/>
                </a:lnTo>
                <a:cubicBezTo>
                  <a:pt x="8634" y="21027"/>
                  <a:pt x="16091" y="15863"/>
                  <a:pt x="20061" y="8409"/>
                </a:cubicBezTo>
                <a:lnTo>
                  <a:pt x="21600" y="9264"/>
                </a:lnTo>
                <a:cubicBezTo>
                  <a:pt x="21600" y="9264"/>
                  <a:pt x="20912" y="6659"/>
                  <a:pt x="20912" y="6659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49" tIns="19049" rIns="19049" bIns="19049" anchor="ctr"/>
          <a:lstStyle/>
          <a:p>
            <a:pPr algn="ctr" defTabSz="227748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12" name="Shape 427"/>
          <p:cNvSpPr/>
          <p:nvPr/>
        </p:nvSpPr>
        <p:spPr>
          <a:xfrm>
            <a:off x="4125027" y="3393576"/>
            <a:ext cx="1041864" cy="2109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4" h="21600" extrusionOk="0">
                <a:moveTo>
                  <a:pt x="18233" y="15082"/>
                </a:moveTo>
                <a:cubicBezTo>
                  <a:pt x="15846" y="13063"/>
                  <a:pt x="14512" y="10703"/>
                  <a:pt x="14603" y="8190"/>
                </a:cubicBezTo>
                <a:cubicBezTo>
                  <a:pt x="14660" y="6620"/>
                  <a:pt x="15271" y="5119"/>
                  <a:pt x="16338" y="3733"/>
                </a:cubicBezTo>
                <a:lnTo>
                  <a:pt x="6577" y="5319"/>
                </a:lnTo>
                <a:lnTo>
                  <a:pt x="3660" y="0"/>
                </a:lnTo>
                <a:cubicBezTo>
                  <a:pt x="1412" y="2461"/>
                  <a:pt x="113" y="5184"/>
                  <a:pt x="7" y="8058"/>
                </a:cubicBezTo>
                <a:cubicBezTo>
                  <a:pt x="-136" y="11989"/>
                  <a:pt x="1972" y="15679"/>
                  <a:pt x="5733" y="18828"/>
                </a:cubicBezTo>
                <a:lnTo>
                  <a:pt x="3250" y="19572"/>
                </a:lnTo>
                <a:lnTo>
                  <a:pt x="7449" y="20145"/>
                </a:lnTo>
                <a:lnTo>
                  <a:pt x="18130" y="21600"/>
                </a:lnTo>
                <a:lnTo>
                  <a:pt x="20351" y="16615"/>
                </a:lnTo>
                <a:lnTo>
                  <a:pt x="21464" y="14113"/>
                </a:lnTo>
                <a:cubicBezTo>
                  <a:pt x="21464" y="14113"/>
                  <a:pt x="18233" y="15082"/>
                  <a:pt x="18233" y="150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19049" tIns="19049" rIns="19049" bIns="19049" anchor="ctr"/>
          <a:lstStyle/>
          <a:p>
            <a:pPr algn="ctr" defTabSz="227748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13" name="Shape 428"/>
          <p:cNvSpPr/>
          <p:nvPr/>
        </p:nvSpPr>
        <p:spPr>
          <a:xfrm>
            <a:off x="7016604" y="2867835"/>
            <a:ext cx="1041929" cy="210937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64" h="21600" extrusionOk="0">
                <a:moveTo>
                  <a:pt x="15730" y="2773"/>
                </a:moveTo>
                <a:lnTo>
                  <a:pt x="18213" y="2028"/>
                </a:lnTo>
                <a:lnTo>
                  <a:pt x="14014" y="1456"/>
                </a:lnTo>
                <a:lnTo>
                  <a:pt x="3334" y="0"/>
                </a:lnTo>
                <a:lnTo>
                  <a:pt x="1116" y="4986"/>
                </a:lnTo>
                <a:lnTo>
                  <a:pt x="0" y="7487"/>
                </a:lnTo>
                <a:lnTo>
                  <a:pt x="3231" y="6519"/>
                </a:lnTo>
                <a:cubicBezTo>
                  <a:pt x="5619" y="8538"/>
                  <a:pt x="6951" y="10898"/>
                  <a:pt x="6862" y="13410"/>
                </a:cubicBezTo>
                <a:cubicBezTo>
                  <a:pt x="6803" y="14981"/>
                  <a:pt x="6193" y="16481"/>
                  <a:pt x="5127" y="17867"/>
                </a:cubicBezTo>
                <a:lnTo>
                  <a:pt x="14887" y="16282"/>
                </a:lnTo>
                <a:lnTo>
                  <a:pt x="17803" y="21600"/>
                </a:lnTo>
                <a:cubicBezTo>
                  <a:pt x="20051" y="19140"/>
                  <a:pt x="21351" y="16416"/>
                  <a:pt x="21457" y="13542"/>
                </a:cubicBezTo>
                <a:cubicBezTo>
                  <a:pt x="21600" y="9611"/>
                  <a:pt x="19493" y="5922"/>
                  <a:pt x="15730" y="2773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19049" tIns="19049" rIns="19049" bIns="19049" anchor="ctr"/>
          <a:lstStyle/>
          <a:p>
            <a:pPr algn="ctr" defTabSz="227748"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FillTx/>
              </a:defRPr>
            </a:pPr>
            <a:endParaRPr sz="1500">
              <a:cs typeface="+mn-ea"/>
              <a:sym typeface="+mn-lt"/>
            </a:endParaRPr>
          </a:p>
        </p:txBody>
      </p:sp>
      <p:sp>
        <p:nvSpPr>
          <p:cNvPr id="14" name="Shape 429"/>
          <p:cNvSpPr/>
          <p:nvPr/>
        </p:nvSpPr>
        <p:spPr>
          <a:xfrm>
            <a:off x="6421463" y="2393906"/>
            <a:ext cx="593892" cy="593892"/>
          </a:xfrm>
          <a:prstGeom prst="roundRect">
            <a:avLst>
              <a:gd name="adj" fmla="val 50000"/>
            </a:avLst>
          </a:prstGeom>
          <a:solidFill>
            <a:srgbClr val="FFF8F8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 algn="ctr" defTabSz="291246">
              <a:defRPr sz="320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15" name="Shape 430"/>
          <p:cNvSpPr/>
          <p:nvPr/>
        </p:nvSpPr>
        <p:spPr>
          <a:xfrm>
            <a:off x="6611867" y="2491346"/>
            <a:ext cx="201975" cy="379908"/>
          </a:xfrm>
          <a:prstGeom prst="rect">
            <a:avLst/>
          </a:prstGeom>
          <a:ln w="12700">
            <a:miter lim="400000"/>
          </a:ln>
        </p:spPr>
        <p:txBody>
          <a:bodyPr wrap="none" lIns="35717" tIns="35717" rIns="35717" bIns="35717" anchor="ctr">
            <a:spAutoFit/>
          </a:bodyPr>
          <a:lstStyle>
            <a:lvl1pPr algn="ctr" defTabSz="584200">
              <a:defRPr sz="4000">
                <a:solidFill>
                  <a:srgbClr val="A0BC35"/>
                </a:solidFill>
                <a:uFillTx/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2</a:t>
            </a:r>
            <a:endParaRPr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6" name="Shape 431"/>
          <p:cNvSpPr/>
          <p:nvPr/>
        </p:nvSpPr>
        <p:spPr>
          <a:xfrm>
            <a:off x="8104229" y="2466394"/>
            <a:ext cx="2349409" cy="22576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defTabSz="647700">
              <a:spcBef>
                <a:spcPts val="1700"/>
              </a:spcBef>
              <a:defRPr sz="2500" b="1">
                <a:solidFill>
                  <a:srgbClr val="002641"/>
                </a:solidFill>
                <a:uFillTx/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zh-CN" altLang="en-US" sz="1467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a subtitle</a:t>
            </a:r>
            <a:endParaRPr sz="1467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17" name="Shape 432"/>
          <p:cNvSpPr/>
          <p:nvPr/>
        </p:nvSpPr>
        <p:spPr>
          <a:xfrm>
            <a:off x="8111547" y="2693479"/>
            <a:ext cx="2754365" cy="3693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defTabSz="323419">
              <a:spcBef>
                <a:spcPts val="847"/>
              </a:spcBef>
              <a:defRPr sz="1800">
                <a:uFillTx/>
              </a:defRPr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18" name="Shape 433"/>
          <p:cNvSpPr/>
          <p:nvPr/>
        </p:nvSpPr>
        <p:spPr>
          <a:xfrm>
            <a:off x="7388729" y="3632222"/>
            <a:ext cx="593892" cy="593892"/>
          </a:xfrm>
          <a:prstGeom prst="roundRect">
            <a:avLst>
              <a:gd name="adj" fmla="val 50000"/>
            </a:avLst>
          </a:prstGeom>
          <a:solidFill>
            <a:srgbClr val="FFF8F8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 algn="ctr" defTabSz="291246">
              <a:defRPr sz="320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19" name="Shape 434"/>
          <p:cNvSpPr/>
          <p:nvPr/>
        </p:nvSpPr>
        <p:spPr>
          <a:xfrm>
            <a:off x="7572782" y="3748711"/>
            <a:ext cx="201975" cy="379908"/>
          </a:xfrm>
          <a:prstGeom prst="rect">
            <a:avLst/>
          </a:prstGeom>
          <a:ln w="12700">
            <a:miter lim="400000"/>
          </a:ln>
        </p:spPr>
        <p:txBody>
          <a:bodyPr wrap="none" lIns="35717" tIns="35717" rIns="35717" bIns="35717" anchor="ctr">
            <a:spAutoFit/>
          </a:bodyPr>
          <a:lstStyle>
            <a:lvl1pPr algn="ctr" defTabSz="584200">
              <a:defRPr sz="4000">
                <a:solidFill>
                  <a:srgbClr val="44BE9B"/>
                </a:solidFill>
                <a:uFillTx/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3</a:t>
            </a:r>
            <a:endParaRPr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0" name="Shape 435"/>
          <p:cNvSpPr/>
          <p:nvPr/>
        </p:nvSpPr>
        <p:spPr>
          <a:xfrm>
            <a:off x="8368889" y="3812993"/>
            <a:ext cx="2349409" cy="22576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defTabSz="647700">
              <a:spcBef>
                <a:spcPts val="1700"/>
              </a:spcBef>
              <a:defRPr sz="2500" b="1">
                <a:solidFill>
                  <a:srgbClr val="002641"/>
                </a:solidFill>
                <a:uFillTx/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zh-CN" altLang="en-US" sz="1467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a subtitle</a:t>
            </a:r>
            <a:endParaRPr sz="1467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1" name="Shape 436"/>
          <p:cNvSpPr/>
          <p:nvPr/>
        </p:nvSpPr>
        <p:spPr>
          <a:xfrm>
            <a:off x="8376210" y="4040077"/>
            <a:ext cx="2754365" cy="3693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defTabSz="323419">
              <a:spcBef>
                <a:spcPts val="847"/>
              </a:spcBef>
              <a:defRPr sz="1800">
                <a:uFillTx/>
              </a:defRPr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22" name="Shape 437"/>
          <p:cNvSpPr/>
          <p:nvPr/>
        </p:nvSpPr>
        <p:spPr>
          <a:xfrm>
            <a:off x="6748503" y="5176865"/>
            <a:ext cx="593892" cy="593892"/>
          </a:xfrm>
          <a:prstGeom prst="roundRect">
            <a:avLst>
              <a:gd name="adj" fmla="val 50000"/>
            </a:avLst>
          </a:prstGeom>
          <a:solidFill>
            <a:srgbClr val="FFF8F8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 algn="ctr" defTabSz="291246">
              <a:defRPr sz="320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23" name="Shape 438"/>
          <p:cNvSpPr/>
          <p:nvPr/>
        </p:nvSpPr>
        <p:spPr>
          <a:xfrm>
            <a:off x="6945255" y="5267955"/>
            <a:ext cx="201975" cy="379908"/>
          </a:xfrm>
          <a:prstGeom prst="rect">
            <a:avLst/>
          </a:prstGeom>
          <a:ln w="12700">
            <a:miter lim="400000"/>
          </a:ln>
        </p:spPr>
        <p:txBody>
          <a:bodyPr wrap="none" lIns="35717" tIns="35717" rIns="35717" bIns="35717" anchor="ctr">
            <a:spAutoFit/>
          </a:bodyPr>
          <a:lstStyle>
            <a:lvl1pPr algn="ctr" defTabSz="584200">
              <a:defRPr sz="4000">
                <a:solidFill>
                  <a:srgbClr val="0087B1"/>
                </a:solidFill>
                <a:uFillTx/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4</a:t>
            </a:r>
            <a:endParaRPr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Shape 439"/>
          <p:cNvSpPr/>
          <p:nvPr/>
        </p:nvSpPr>
        <p:spPr>
          <a:xfrm>
            <a:off x="8038708" y="5302266"/>
            <a:ext cx="2349409" cy="22576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defTabSz="647700">
              <a:spcBef>
                <a:spcPts val="1700"/>
              </a:spcBef>
              <a:defRPr sz="2500" b="1">
                <a:solidFill>
                  <a:srgbClr val="002641"/>
                </a:solidFill>
                <a:uFillTx/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zh-CN" altLang="en-US" sz="1467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a subtitle</a:t>
            </a:r>
            <a:endParaRPr sz="1467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5" name="Shape 440"/>
          <p:cNvSpPr/>
          <p:nvPr/>
        </p:nvSpPr>
        <p:spPr>
          <a:xfrm>
            <a:off x="8046027" y="5529351"/>
            <a:ext cx="2754365" cy="3693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defTabSz="323419">
              <a:spcBef>
                <a:spcPts val="847"/>
              </a:spcBef>
              <a:defRPr sz="1800">
                <a:uFillTx/>
              </a:defRPr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26" name="Shape 441"/>
          <p:cNvSpPr/>
          <p:nvPr/>
        </p:nvSpPr>
        <p:spPr>
          <a:xfrm>
            <a:off x="5209693" y="5380054"/>
            <a:ext cx="593892" cy="593892"/>
          </a:xfrm>
          <a:prstGeom prst="roundRect">
            <a:avLst>
              <a:gd name="adj" fmla="val 50000"/>
            </a:avLst>
          </a:prstGeom>
          <a:solidFill>
            <a:srgbClr val="FFF8F8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 algn="ctr" defTabSz="291246">
              <a:defRPr sz="320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27" name="Shape 442"/>
          <p:cNvSpPr/>
          <p:nvPr/>
        </p:nvSpPr>
        <p:spPr>
          <a:xfrm>
            <a:off x="5406446" y="5502891"/>
            <a:ext cx="201975" cy="379908"/>
          </a:xfrm>
          <a:prstGeom prst="rect">
            <a:avLst/>
          </a:prstGeom>
          <a:ln w="12700">
            <a:miter lim="400000"/>
          </a:ln>
        </p:spPr>
        <p:txBody>
          <a:bodyPr wrap="none" lIns="35717" tIns="35717" rIns="35717" bIns="35717" anchor="ctr">
            <a:spAutoFit/>
          </a:bodyPr>
          <a:lstStyle>
            <a:lvl1pPr algn="ctr" defTabSz="584200">
              <a:defRPr sz="4000">
                <a:solidFill>
                  <a:srgbClr val="002641"/>
                </a:solidFill>
                <a:uFillTx/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5</a:t>
            </a:r>
            <a:endParaRPr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8" name="Shape 443"/>
          <p:cNvSpPr/>
          <p:nvPr/>
        </p:nvSpPr>
        <p:spPr>
          <a:xfrm>
            <a:off x="4204331" y="4151319"/>
            <a:ext cx="593892" cy="593892"/>
          </a:xfrm>
          <a:prstGeom prst="roundRect">
            <a:avLst>
              <a:gd name="adj" fmla="val 50000"/>
            </a:avLst>
          </a:prstGeom>
          <a:solidFill>
            <a:srgbClr val="FFF8F8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 algn="ctr" defTabSz="291246">
              <a:defRPr sz="320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29" name="Shape 444"/>
          <p:cNvSpPr/>
          <p:nvPr/>
        </p:nvSpPr>
        <p:spPr>
          <a:xfrm>
            <a:off x="4388386" y="4242408"/>
            <a:ext cx="201975" cy="379908"/>
          </a:xfrm>
          <a:prstGeom prst="rect">
            <a:avLst/>
          </a:prstGeom>
          <a:ln w="12700">
            <a:miter lim="400000"/>
          </a:ln>
        </p:spPr>
        <p:txBody>
          <a:bodyPr wrap="none" lIns="35717" tIns="35717" rIns="35717" bIns="35717" anchor="ctr">
            <a:spAutoFit/>
          </a:bodyPr>
          <a:lstStyle>
            <a:lvl1pPr algn="ctr" defTabSz="584200">
              <a:defRPr sz="4000">
                <a:solidFill>
                  <a:srgbClr val="D44024"/>
                </a:solidFill>
                <a:uFillTx/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6</a:t>
            </a:r>
            <a:endParaRPr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0" name="Shape 445"/>
          <p:cNvSpPr/>
          <p:nvPr/>
        </p:nvSpPr>
        <p:spPr>
          <a:xfrm>
            <a:off x="4883743" y="2593375"/>
            <a:ext cx="593892" cy="593892"/>
          </a:xfrm>
          <a:prstGeom prst="roundRect">
            <a:avLst>
              <a:gd name="adj" fmla="val 50000"/>
            </a:avLst>
          </a:prstGeom>
          <a:solidFill>
            <a:srgbClr val="FFF8F8"/>
          </a:solidFill>
          <a:ln w="12700">
            <a:miter lim="400000"/>
          </a:ln>
        </p:spPr>
        <p:txBody>
          <a:bodyPr lIns="35717" tIns="35717" rIns="35717" bIns="35717" anchor="ctr"/>
          <a:lstStyle/>
          <a:p>
            <a:pPr algn="ctr" defTabSz="291246">
              <a:defRPr sz="3200">
                <a:solidFill>
                  <a:srgbClr val="FFFFFF"/>
                </a:solidFill>
                <a:uFillTx/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>
              <a:cs typeface="+mn-ea"/>
              <a:sym typeface="+mn-lt"/>
            </a:endParaRPr>
          </a:p>
        </p:txBody>
      </p:sp>
      <p:sp>
        <p:nvSpPr>
          <p:cNvPr id="31" name="Shape 446"/>
          <p:cNvSpPr/>
          <p:nvPr/>
        </p:nvSpPr>
        <p:spPr>
          <a:xfrm>
            <a:off x="5080498" y="2690814"/>
            <a:ext cx="201975" cy="379908"/>
          </a:xfrm>
          <a:prstGeom prst="rect">
            <a:avLst/>
          </a:prstGeom>
          <a:ln w="12700">
            <a:miter lim="400000"/>
          </a:ln>
        </p:spPr>
        <p:txBody>
          <a:bodyPr wrap="none" lIns="35717" tIns="35717" rIns="35717" bIns="35717" anchor="ctr">
            <a:spAutoFit/>
          </a:bodyPr>
          <a:lstStyle>
            <a:lvl1pPr algn="ctr" defTabSz="584200">
              <a:defRPr sz="4000">
                <a:solidFill>
                  <a:srgbClr val="FB8734"/>
                </a:solidFill>
                <a:uFillTx/>
                <a:latin typeface="FontAwesome"/>
                <a:ea typeface="FontAwesome"/>
                <a:cs typeface="FontAwesome"/>
                <a:sym typeface="FontAwesome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sz="2000" dirty="0">
                <a:latin typeface="+mn-lt"/>
                <a:ea typeface="+mn-ea"/>
                <a:cs typeface="+mn-ea"/>
                <a:sym typeface="+mn-lt"/>
              </a:rPr>
              <a:t>1</a:t>
            </a:r>
            <a:endParaRPr sz="20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Shape 447"/>
          <p:cNvSpPr/>
          <p:nvPr/>
        </p:nvSpPr>
        <p:spPr>
          <a:xfrm>
            <a:off x="1205216" y="2466394"/>
            <a:ext cx="2754365" cy="22576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647700">
              <a:spcBef>
                <a:spcPts val="1700"/>
              </a:spcBef>
              <a:defRPr sz="2500" b="1">
                <a:solidFill>
                  <a:srgbClr val="002641"/>
                </a:solidFill>
                <a:uFillTx/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zh-CN" altLang="en-US" sz="1467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a subtitle</a:t>
            </a:r>
            <a:endParaRPr sz="1467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3" name="Shape 448"/>
          <p:cNvSpPr/>
          <p:nvPr/>
        </p:nvSpPr>
        <p:spPr>
          <a:xfrm>
            <a:off x="1212536" y="2693479"/>
            <a:ext cx="2754365" cy="3693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algn="r" defTabSz="323419">
              <a:spcBef>
                <a:spcPts val="847"/>
              </a:spcBef>
              <a:defRPr sz="1800">
                <a:uFillTx/>
              </a:defRPr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34" name="Shape 449"/>
          <p:cNvSpPr/>
          <p:nvPr/>
        </p:nvSpPr>
        <p:spPr>
          <a:xfrm>
            <a:off x="933818" y="3812993"/>
            <a:ext cx="2754365" cy="22576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647700">
              <a:spcBef>
                <a:spcPts val="1700"/>
              </a:spcBef>
              <a:defRPr sz="2500" b="1">
                <a:solidFill>
                  <a:srgbClr val="002641"/>
                </a:solidFill>
                <a:uFillTx/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zh-CN" altLang="en-US" sz="1467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a subtitle</a:t>
            </a:r>
            <a:endParaRPr sz="1467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5" name="Shape 450"/>
          <p:cNvSpPr/>
          <p:nvPr/>
        </p:nvSpPr>
        <p:spPr>
          <a:xfrm>
            <a:off x="941136" y="4040077"/>
            <a:ext cx="2754365" cy="3693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algn="r" defTabSz="323419">
              <a:spcBef>
                <a:spcPts val="847"/>
              </a:spcBef>
              <a:defRPr sz="1800">
                <a:uFillTx/>
              </a:defRPr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36" name="Shape 451"/>
          <p:cNvSpPr/>
          <p:nvPr/>
        </p:nvSpPr>
        <p:spPr>
          <a:xfrm>
            <a:off x="1139695" y="5302266"/>
            <a:ext cx="2784395" cy="225767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algn="r" defTabSz="647700">
              <a:spcBef>
                <a:spcPts val="1700"/>
              </a:spcBef>
              <a:defRPr sz="2500" b="1">
                <a:solidFill>
                  <a:srgbClr val="002641"/>
                </a:solidFill>
                <a:uFillTx/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zh-CN" altLang="en-US" sz="1467" dirty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Add a subtitle</a:t>
            </a:r>
            <a:endParaRPr sz="1467" dirty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7" name="Shape 452"/>
          <p:cNvSpPr/>
          <p:nvPr/>
        </p:nvSpPr>
        <p:spPr>
          <a:xfrm>
            <a:off x="1147016" y="5529351"/>
            <a:ext cx="2754365" cy="36933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algn="r" defTabSz="323419">
              <a:spcBef>
                <a:spcPts val="847"/>
              </a:spcBef>
              <a:defRPr sz="1800">
                <a:uFillTx/>
              </a:defRPr>
            </a:pPr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r>
              <a:rPr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</a:p>
        </p:txBody>
      </p:sp>
      <p:sp>
        <p:nvSpPr>
          <p:cNvPr id="38" name="Shape 453"/>
          <p:cNvSpPr/>
          <p:nvPr/>
        </p:nvSpPr>
        <p:spPr>
          <a:xfrm>
            <a:off x="5159629" y="3675809"/>
            <a:ext cx="554636" cy="571820"/>
          </a:xfrm>
          <a:prstGeom prst="rect">
            <a:avLst/>
          </a:prstGeom>
          <a:ln w="12700">
            <a:miter lim="400000"/>
          </a:ln>
        </p:spPr>
        <p:txBody>
          <a:bodyPr wrap="none" lIns="35717" tIns="35717" rIns="35717" bIns="35717" anchor="ctr">
            <a:spAutoFit/>
          </a:bodyPr>
          <a:lstStyle>
            <a:lvl1pPr algn="ctr" defTabSz="584200">
              <a:defRPr sz="6500">
                <a:solidFill>
                  <a:srgbClr val="0087B1"/>
                </a:solidFill>
                <a:uFillTx/>
                <a:latin typeface="Lato Light"/>
                <a:ea typeface="Lato Light"/>
                <a:cs typeface="Lato Light"/>
                <a:sym typeface="Lato Light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47">
                <a:latin typeface="+mn-lt"/>
                <a:ea typeface="+mn-ea"/>
                <a:cs typeface="+mn-ea"/>
                <a:sym typeface="+mn-lt"/>
              </a:rPr>
              <a:t>UP</a:t>
            </a:r>
          </a:p>
        </p:txBody>
      </p:sp>
      <p:sp>
        <p:nvSpPr>
          <p:cNvPr id="39" name="Shape 454"/>
          <p:cNvSpPr/>
          <p:nvPr/>
        </p:nvSpPr>
        <p:spPr>
          <a:xfrm>
            <a:off x="5736531" y="3791457"/>
            <a:ext cx="1401575" cy="191912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defTabSz="647700">
              <a:spcBef>
                <a:spcPts val="1700"/>
              </a:spcBef>
              <a:defRPr sz="2500" b="1">
                <a:solidFill>
                  <a:srgbClr val="0087B1"/>
                </a:solidFill>
                <a:uFillTx/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zh-CN" altLang="en-US" sz="1247" dirty="0">
                <a:latin typeface="+mn-lt"/>
                <a:ea typeface="+mn-ea"/>
                <a:cs typeface="+mn-ea"/>
                <a:sym typeface="+mn-lt"/>
              </a:rPr>
              <a:t>Add a subtitle</a:t>
            </a:r>
            <a:endParaRPr sz="1247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0" name="Shape 455"/>
          <p:cNvSpPr/>
          <p:nvPr/>
        </p:nvSpPr>
        <p:spPr>
          <a:xfrm>
            <a:off x="5741715" y="4009098"/>
            <a:ext cx="1391208" cy="138499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>
            <a:lvl1pPr defTabSz="647700">
              <a:spcBef>
                <a:spcPts val="1700"/>
              </a:spcBef>
              <a:defRPr sz="1800" b="1">
                <a:solidFill>
                  <a:srgbClr val="3E4147"/>
                </a:solidFill>
                <a:uFillTx/>
                <a:latin typeface="Lato"/>
                <a:ea typeface="Lato"/>
                <a:cs typeface="Lato"/>
                <a:sym typeface="Lato"/>
              </a:defRPr>
            </a:lvl1pPr>
          </a:lstStyle>
          <a:p>
            <a:pPr lvl="0">
              <a:defRPr b="0">
                <a:solidFill>
                  <a:srgbClr val="000000"/>
                </a:solidFill>
              </a:defRPr>
            </a:pPr>
            <a:r>
              <a:rPr lang="zh-CN" altLang="en-US" sz="900" dirty="0">
                <a:latin typeface="+mn-lt"/>
                <a:ea typeface="+mn-ea"/>
                <a:cs typeface="+mn-ea"/>
                <a:sym typeface="+mn-lt"/>
              </a:rPr>
              <a:t>Add text</a:t>
            </a:r>
            <a:endParaRPr sz="900" dirty="0"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1" name="Shape 456"/>
          <p:cNvSpPr/>
          <p:nvPr/>
        </p:nvSpPr>
        <p:spPr>
          <a:xfrm>
            <a:off x="5126543" y="4284164"/>
            <a:ext cx="1947669" cy="276999"/>
          </a:xfrm>
          <a:prstGeom prst="rect">
            <a:avLst/>
          </a:prstGeom>
          <a:ln w="12700">
            <a:miter lim="400000"/>
          </a:ln>
        </p:spPr>
        <p:txBody>
          <a:bodyPr lIns="0" tIns="0" rIns="0" bIns="0">
            <a:spAutoFit/>
          </a:bodyPr>
          <a:lstStyle/>
          <a:p>
            <a:pPr algn="ctr" defTabSz="323419">
              <a:spcBef>
                <a:spcPts val="847"/>
              </a:spcBef>
              <a:defRPr sz="1800">
                <a:uFillTx/>
              </a:defRPr>
            </a:pPr>
            <a:r>
              <a:rPr lang="zh-CN" altLang="en-US" sz="900" b="1" dirty="0">
                <a:solidFill>
                  <a:srgbClr val="3E4147"/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sz="900" dirty="0">
              <a:solidFill>
                <a:srgbClr val="838383"/>
              </a:solidFill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-8323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925956CD-4E58-49ED-BE28-524A6D697284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44" name="圆角矩形 6">
              <a:extLst>
                <a:ext uri="{FF2B5EF4-FFF2-40B4-BE49-F238E27FC236}">
                  <a16:creationId xmlns:a16="http://schemas.microsoft.com/office/drawing/2014/main" id="{DCAF7294-815F-4B26-AB43-9C4419C32B84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圆角矩形 9">
              <a:extLst>
                <a:ext uri="{FF2B5EF4-FFF2-40B4-BE49-F238E27FC236}">
                  <a16:creationId xmlns:a16="http://schemas.microsoft.com/office/drawing/2014/main" id="{A8051739-D8F9-43D1-A1DA-14B5FF369606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3E1FB87B-DD46-4FD6-8FFC-3FB5225558AE}"/>
              </a:ext>
            </a:extLst>
          </p:cNvPr>
          <p:cNvSpPr txBox="1"/>
          <p:nvPr/>
        </p:nvSpPr>
        <p:spPr>
          <a:xfrm>
            <a:off x="4810124" y="160020"/>
            <a:ext cx="3880399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15445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2" dur="4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1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" dur="indefinite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6" dur="4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7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9" dur="indefinite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6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8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4" dur="indefinite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9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9" dur="indefinite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30" dur="4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3" dur="indefinite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34" dur="4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100"/>
                            </p:stCondLst>
                            <p:childTnLst>
                              <p:par>
                                <p:cTn id="36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7" dur="indefinite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2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2" dur="indefinite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7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7300"/>
                            </p:stCondLst>
                            <p:childTnLst>
                              <p:par>
                                <p:cTn id="46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47" dur="indefinite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48" dur="4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9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1" dur="indefinite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52" dur="4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500"/>
                            </p:stCondLst>
                            <p:childTnLst>
                              <p:par>
                                <p:cTn id="54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55" dur="indefinite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6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600"/>
                            </p:stCondLst>
                            <p:childTnLst>
                              <p:par>
                                <p:cTn id="59" presetID="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0" dur="indefinite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7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7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7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5" dur="indefinite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66" dur="4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13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9" dur="indefinite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70" dur="4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900"/>
                            </p:stCondLst>
                            <p:childTnLst>
                              <p:par>
                                <p:cTn id="72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3" dur="indefinite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74" dur="4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12500"/>
                            </p:stCondLst>
                            <p:childTnLst>
                              <p:par>
                                <p:cTn id="76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77" dur="indefinite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78" dur="4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31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1" dur="indefinite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82" dur="4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3700"/>
                            </p:stCondLst>
                            <p:childTnLst>
                              <p:par>
                                <p:cTn id="8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5" dur="indefinite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86" dur="4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4300"/>
                            </p:stCondLst>
                            <p:childTnLst>
                              <p:par>
                                <p:cTn id="88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89" dur="indefinite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6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54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4" dur="indefinite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7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7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6500"/>
                            </p:stCondLst>
                            <p:childTnLst>
                              <p:par>
                                <p:cTn id="98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99" dur="indefinite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6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76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4" dur="indefinite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7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7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8700"/>
                            </p:stCondLst>
                            <p:childTnLst>
                              <p:par>
                                <p:cTn id="108" presetID="2" presetClass="entr" presetSubtype="2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09" dur="indefinite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98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4" dur="indefinite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7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900"/>
                            </p:stCondLst>
                            <p:childTnLst>
                              <p:par>
                                <p:cTn id="118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19" dur="indefinite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20" dur="4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1500"/>
                            </p:stCondLst>
                            <p:childTnLst>
                              <p:par>
                                <p:cTn id="122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3" dur="indefinite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24" dur="6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2600"/>
                            </p:stCondLst>
                            <p:childTnLst>
                              <p:par>
                                <p:cTn id="126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27" dur="indefinite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28" dur="7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3700"/>
                            </p:stCondLst>
                            <p:childTnLst>
                              <p:par>
                                <p:cTn id="13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1" dur="indefinite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32" dur="7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4800"/>
                            </p:stCondLst>
                            <p:childTnLst>
                              <p:par>
                                <p:cTn id="13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5" dur="indefinite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36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5900"/>
                            </p:stCondLst>
                            <p:childTnLst>
                              <p:par>
                                <p:cTn id="138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9" dur="indefinite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40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27000"/>
                            </p:stCondLst>
                            <p:childTnLst>
                              <p:par>
                                <p:cTn id="142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3" dur="indefinite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4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8100"/>
                            </p:stCondLst>
                            <p:childTnLst>
                              <p:par>
                                <p:cTn id="146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47" dur="indefinite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48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9200"/>
                            </p:stCondLst>
                            <p:childTnLst>
                              <p:par>
                                <p:cTn id="150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1" dur="indefinite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5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0300"/>
                            </p:stCondLst>
                            <p:childTnLst>
                              <p:par>
                                <p:cTn id="154" presetID="9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55" dur="indefinite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(in)">
                                      <p:cBhvr>
                                        <p:cTn id="15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dvAuto="0"/>
      <p:bldP spid="7" grpId="0" bldLvl="0" animBg="1" advAuto="0"/>
      <p:bldP spid="8" grpId="0" bldLvl="0" animBg="1" advAuto="0"/>
      <p:bldP spid="9" grpId="0" bldLvl="0" animBg="1" advAuto="0"/>
      <p:bldP spid="10" grpId="0" bldLvl="0" animBg="1" advAuto="0"/>
      <p:bldP spid="12" grpId="0" bldLvl="0" animBg="1" advAuto="0"/>
      <p:bldP spid="13" grpId="0" bldLvl="0" animBg="1" advAuto="0"/>
      <p:bldP spid="14" grpId="0" bldLvl="0" animBg="1" advAuto="0"/>
      <p:bldP spid="15" grpId="0" animBg="1" advAuto="0"/>
      <p:bldP spid="16" grpId="0" animBg="1" advAuto="0"/>
      <p:bldP spid="17" grpId="0" animBg="1" advAuto="0"/>
      <p:bldP spid="18" grpId="0" bldLvl="0" animBg="1" advAuto="0"/>
      <p:bldP spid="19" grpId="0" animBg="1" advAuto="0"/>
      <p:bldP spid="20" grpId="0" animBg="1" advAuto="0"/>
      <p:bldP spid="21" grpId="0" animBg="1" advAuto="0"/>
      <p:bldP spid="22" grpId="0" bldLvl="0" animBg="1" advAuto="0"/>
      <p:bldP spid="23" grpId="0" animBg="1" advAuto="0"/>
      <p:bldP spid="24" grpId="0" animBg="1" advAuto="0"/>
      <p:bldP spid="25" grpId="0" animBg="1" advAuto="0"/>
      <p:bldP spid="26" grpId="0" bldLvl="0" animBg="1" advAuto="0"/>
      <p:bldP spid="27" grpId="0" animBg="1" advAuto="0"/>
      <p:bldP spid="28" grpId="0" bldLvl="0" animBg="1" advAuto="0"/>
      <p:bldP spid="29" grpId="0" animBg="1" advAuto="0"/>
      <p:bldP spid="30" grpId="0" bldLvl="0" animBg="1" advAuto="0"/>
      <p:bldP spid="31" grpId="0" animBg="1" advAuto="0"/>
      <p:bldP spid="32" grpId="0" animBg="1" advAuto="0"/>
      <p:bldP spid="33" grpId="0" animBg="1" advAuto="0"/>
      <p:bldP spid="34" grpId="0" animBg="1" advAuto="0"/>
      <p:bldP spid="35" grpId="0" animBg="1" advAuto="0"/>
      <p:bldP spid="36" grpId="0" animBg="1" advAuto="0"/>
      <p:bldP spid="37" grpId="0" animBg="1" advAuto="0"/>
      <p:bldP spid="38" grpId="0" animBg="1" advAuto="0"/>
      <p:bldP spid="39" grpId="0" animBg="1" advAuto="0"/>
      <p:bldP spid="40" grpId="0" animBg="1" advAuto="0"/>
      <p:bldP spid="41" grpId="0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flipV="1">
            <a:off x="227827" y="5253972"/>
            <a:ext cx="1487446" cy="1297613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>
                  <a:alpha val="30000"/>
                </a:srgbClr>
              </a:gs>
              <a:gs pos="91000">
                <a:srgbClr val="2483FD">
                  <a:alpha val="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>
            <a:off x="2186138" y="3959408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 flipV="1">
            <a:off x="9628412" y="94375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2" name="平行四边形 41"/>
          <p:cNvSpPr/>
          <p:nvPr/>
        </p:nvSpPr>
        <p:spPr>
          <a:xfrm flipH="1">
            <a:off x="971549" y="943900"/>
            <a:ext cx="1046775" cy="1297472"/>
          </a:xfrm>
          <a:custGeom>
            <a:avLst/>
            <a:gdLst>
              <a:gd name="connsiteX0" fmla="*/ 0 w 937993"/>
              <a:gd name="connsiteY0" fmla="*/ 1399883 h 1399883"/>
              <a:gd name="connsiteX1" fmla="*/ 554026 w 937993"/>
              <a:gd name="connsiteY1" fmla="*/ 0 h 1399883"/>
              <a:gd name="connsiteX2" fmla="*/ 937993 w 937993"/>
              <a:gd name="connsiteY2" fmla="*/ 0 h 1399883"/>
              <a:gd name="connsiteX3" fmla="*/ 383967 w 937993"/>
              <a:gd name="connsiteY3" fmla="*/ 1399883 h 1399883"/>
              <a:gd name="connsiteX4" fmla="*/ 0 w 937993"/>
              <a:gd name="connsiteY4" fmla="*/ 1399883 h 1399883"/>
              <a:gd name="connsiteX0-1" fmla="*/ 0 w 1153893"/>
              <a:gd name="connsiteY0-2" fmla="*/ 1336383 h 1399883"/>
              <a:gd name="connsiteX1-3" fmla="*/ 769926 w 1153893"/>
              <a:gd name="connsiteY1-4" fmla="*/ 0 h 1399883"/>
              <a:gd name="connsiteX2-5" fmla="*/ 1153893 w 1153893"/>
              <a:gd name="connsiteY2-6" fmla="*/ 0 h 1399883"/>
              <a:gd name="connsiteX3-7" fmla="*/ 599867 w 1153893"/>
              <a:gd name="connsiteY3-8" fmla="*/ 1399883 h 1399883"/>
              <a:gd name="connsiteX4-9" fmla="*/ 0 w 1153893"/>
              <a:gd name="connsiteY4-10" fmla="*/ 1336383 h 1399883"/>
              <a:gd name="connsiteX0-11" fmla="*/ 0 w 1153893"/>
              <a:gd name="connsiteY0-12" fmla="*/ 1336383 h 1336383"/>
              <a:gd name="connsiteX1-13" fmla="*/ 769926 w 1153893"/>
              <a:gd name="connsiteY1-14" fmla="*/ 0 h 1336383"/>
              <a:gd name="connsiteX2-15" fmla="*/ 1153893 w 1153893"/>
              <a:gd name="connsiteY2-16" fmla="*/ 0 h 1336383"/>
              <a:gd name="connsiteX3-17" fmla="*/ 409367 w 1153893"/>
              <a:gd name="connsiteY3-18" fmla="*/ 1317333 h 1336383"/>
              <a:gd name="connsiteX4-19" fmla="*/ 0 w 1153893"/>
              <a:gd name="connsiteY4-20" fmla="*/ 1336383 h 1336383"/>
              <a:gd name="connsiteX0-21" fmla="*/ 0 w 1153893"/>
              <a:gd name="connsiteY0-22" fmla="*/ 1336383 h 1336383"/>
              <a:gd name="connsiteX1-23" fmla="*/ 769926 w 1153893"/>
              <a:gd name="connsiteY1-24" fmla="*/ 0 h 1336383"/>
              <a:gd name="connsiteX2-25" fmla="*/ 1153893 w 1153893"/>
              <a:gd name="connsiteY2-26" fmla="*/ 0 h 1336383"/>
              <a:gd name="connsiteX3-27" fmla="*/ 409367 w 1153893"/>
              <a:gd name="connsiteY3-28" fmla="*/ 1317333 h 1336383"/>
              <a:gd name="connsiteX4-29" fmla="*/ 0 w 1153893"/>
              <a:gd name="connsiteY4-30" fmla="*/ 1336383 h 1336383"/>
              <a:gd name="connsiteX0-31" fmla="*/ 0 w 1157068"/>
              <a:gd name="connsiteY0-32" fmla="*/ 1336383 h 1336383"/>
              <a:gd name="connsiteX1-33" fmla="*/ 773101 w 1157068"/>
              <a:gd name="connsiteY1-34" fmla="*/ 0 h 1336383"/>
              <a:gd name="connsiteX2-35" fmla="*/ 1157068 w 1157068"/>
              <a:gd name="connsiteY2-36" fmla="*/ 0 h 1336383"/>
              <a:gd name="connsiteX3-37" fmla="*/ 412542 w 1157068"/>
              <a:gd name="connsiteY3-38" fmla="*/ 1317333 h 1336383"/>
              <a:gd name="connsiteX4-39" fmla="*/ 0 w 1157068"/>
              <a:gd name="connsiteY4-40" fmla="*/ 1336383 h 1336383"/>
              <a:gd name="connsiteX0-41" fmla="*/ 0 w 1157068"/>
              <a:gd name="connsiteY0-42" fmla="*/ 1336383 h 1336383"/>
              <a:gd name="connsiteX1-43" fmla="*/ 773101 w 1157068"/>
              <a:gd name="connsiteY1-44" fmla="*/ 0 h 1336383"/>
              <a:gd name="connsiteX2-45" fmla="*/ 1157068 w 1157068"/>
              <a:gd name="connsiteY2-46" fmla="*/ 0 h 1336383"/>
              <a:gd name="connsiteX3-47" fmla="*/ 418892 w 1157068"/>
              <a:gd name="connsiteY3-48" fmla="*/ 1307808 h 1336383"/>
              <a:gd name="connsiteX4-49" fmla="*/ 0 w 1157068"/>
              <a:gd name="connsiteY4-50" fmla="*/ 1336383 h 1336383"/>
              <a:gd name="connsiteX0-51" fmla="*/ 7896 w 1164964"/>
              <a:gd name="connsiteY0-52" fmla="*/ 1336383 h 1487940"/>
              <a:gd name="connsiteX1-53" fmla="*/ 780997 w 1164964"/>
              <a:gd name="connsiteY1-54" fmla="*/ 0 h 1487940"/>
              <a:gd name="connsiteX2-55" fmla="*/ 1164964 w 1164964"/>
              <a:gd name="connsiteY2-56" fmla="*/ 0 h 1487940"/>
              <a:gd name="connsiteX3-57" fmla="*/ 426788 w 1164964"/>
              <a:gd name="connsiteY3-58" fmla="*/ 1307808 h 1487940"/>
              <a:gd name="connsiteX4-59" fmla="*/ 7896 w 1164964"/>
              <a:gd name="connsiteY4-60" fmla="*/ 1336383 h 1487940"/>
              <a:gd name="connsiteX0-61" fmla="*/ 0 w 1157068"/>
              <a:gd name="connsiteY0-62" fmla="*/ 1336383 h 1425654"/>
              <a:gd name="connsiteX1-63" fmla="*/ 773101 w 1157068"/>
              <a:gd name="connsiteY1-64" fmla="*/ 0 h 1425654"/>
              <a:gd name="connsiteX2-65" fmla="*/ 1157068 w 1157068"/>
              <a:gd name="connsiteY2-66" fmla="*/ 0 h 1425654"/>
              <a:gd name="connsiteX3-67" fmla="*/ 418892 w 1157068"/>
              <a:gd name="connsiteY3-68" fmla="*/ 1307808 h 1425654"/>
              <a:gd name="connsiteX4-69" fmla="*/ 0 w 1157068"/>
              <a:gd name="connsiteY4-70" fmla="*/ 1336383 h 1425654"/>
              <a:gd name="connsiteX0-71" fmla="*/ 15169 w 1172237"/>
              <a:gd name="connsiteY0-72" fmla="*/ 1336383 h 1461720"/>
              <a:gd name="connsiteX1-73" fmla="*/ 788270 w 1172237"/>
              <a:gd name="connsiteY1-74" fmla="*/ 0 h 1461720"/>
              <a:gd name="connsiteX2-75" fmla="*/ 1172237 w 1172237"/>
              <a:gd name="connsiteY2-76" fmla="*/ 0 h 1461720"/>
              <a:gd name="connsiteX3-77" fmla="*/ 434061 w 1172237"/>
              <a:gd name="connsiteY3-78" fmla="*/ 1307808 h 1461720"/>
              <a:gd name="connsiteX4-79" fmla="*/ 288673 w 1172237"/>
              <a:gd name="connsiteY4-80" fmla="*/ 1397977 h 1461720"/>
              <a:gd name="connsiteX5" fmla="*/ 15169 w 1172237"/>
              <a:gd name="connsiteY5" fmla="*/ 1336383 h 1461720"/>
              <a:gd name="connsiteX0-81" fmla="*/ 0 w 1157068"/>
              <a:gd name="connsiteY0-82" fmla="*/ 1336383 h 1439724"/>
              <a:gd name="connsiteX1-83" fmla="*/ 773101 w 1157068"/>
              <a:gd name="connsiteY1-84" fmla="*/ 0 h 1439724"/>
              <a:gd name="connsiteX2-85" fmla="*/ 1157068 w 1157068"/>
              <a:gd name="connsiteY2-86" fmla="*/ 0 h 1439724"/>
              <a:gd name="connsiteX3-87" fmla="*/ 418892 w 1157068"/>
              <a:gd name="connsiteY3-88" fmla="*/ 1307808 h 1439724"/>
              <a:gd name="connsiteX4-89" fmla="*/ 273504 w 1157068"/>
              <a:gd name="connsiteY4-90" fmla="*/ 1397977 h 1439724"/>
              <a:gd name="connsiteX5-91" fmla="*/ 0 w 1157068"/>
              <a:gd name="connsiteY5-92" fmla="*/ 1336383 h 1439724"/>
              <a:gd name="connsiteX0-93" fmla="*/ 0 w 1157068"/>
              <a:gd name="connsiteY0-94" fmla="*/ 1336383 h 1398658"/>
              <a:gd name="connsiteX1-95" fmla="*/ 773101 w 1157068"/>
              <a:gd name="connsiteY1-96" fmla="*/ 0 h 1398658"/>
              <a:gd name="connsiteX2-97" fmla="*/ 1157068 w 1157068"/>
              <a:gd name="connsiteY2-98" fmla="*/ 0 h 1398658"/>
              <a:gd name="connsiteX3-99" fmla="*/ 418892 w 1157068"/>
              <a:gd name="connsiteY3-100" fmla="*/ 1307808 h 1398658"/>
              <a:gd name="connsiteX4-101" fmla="*/ 273504 w 1157068"/>
              <a:gd name="connsiteY4-102" fmla="*/ 1397977 h 1398658"/>
              <a:gd name="connsiteX5-103" fmla="*/ 0 w 1157068"/>
              <a:gd name="connsiteY5-104" fmla="*/ 1336383 h 1398658"/>
              <a:gd name="connsiteX0-105" fmla="*/ 0 w 1157068"/>
              <a:gd name="connsiteY0-106" fmla="*/ 1336383 h 1398658"/>
              <a:gd name="connsiteX1-107" fmla="*/ 773101 w 1157068"/>
              <a:gd name="connsiteY1-108" fmla="*/ 0 h 1398658"/>
              <a:gd name="connsiteX2-109" fmla="*/ 1157068 w 1157068"/>
              <a:gd name="connsiteY2-110" fmla="*/ 0 h 1398658"/>
              <a:gd name="connsiteX3-111" fmla="*/ 418892 w 1157068"/>
              <a:gd name="connsiteY3-112" fmla="*/ 1307808 h 1398658"/>
              <a:gd name="connsiteX4-113" fmla="*/ 273504 w 1157068"/>
              <a:gd name="connsiteY4-114" fmla="*/ 1397977 h 1398658"/>
              <a:gd name="connsiteX5-115" fmla="*/ 0 w 1157068"/>
              <a:gd name="connsiteY5-116" fmla="*/ 1336383 h 1398658"/>
              <a:gd name="connsiteX0-117" fmla="*/ 0 w 1157068"/>
              <a:gd name="connsiteY0-118" fmla="*/ 1336383 h 1398658"/>
              <a:gd name="connsiteX1-119" fmla="*/ 773101 w 1157068"/>
              <a:gd name="connsiteY1-120" fmla="*/ 0 h 1398658"/>
              <a:gd name="connsiteX2-121" fmla="*/ 1157068 w 1157068"/>
              <a:gd name="connsiteY2-122" fmla="*/ 0 h 1398658"/>
              <a:gd name="connsiteX3-123" fmla="*/ 406192 w 1157068"/>
              <a:gd name="connsiteY3-124" fmla="*/ 1301458 h 1398658"/>
              <a:gd name="connsiteX4-125" fmla="*/ 273504 w 1157068"/>
              <a:gd name="connsiteY4-126" fmla="*/ 1397977 h 1398658"/>
              <a:gd name="connsiteX5-127" fmla="*/ 0 w 1157068"/>
              <a:gd name="connsiteY5-128" fmla="*/ 1336383 h 1398658"/>
              <a:gd name="connsiteX0-129" fmla="*/ 0 w 1157068"/>
              <a:gd name="connsiteY0-130" fmla="*/ 1336383 h 1432939"/>
              <a:gd name="connsiteX1-131" fmla="*/ 773101 w 1157068"/>
              <a:gd name="connsiteY1-132" fmla="*/ 0 h 1432939"/>
              <a:gd name="connsiteX2-133" fmla="*/ 1157068 w 1157068"/>
              <a:gd name="connsiteY2-134" fmla="*/ 0 h 1432939"/>
              <a:gd name="connsiteX3-135" fmla="*/ 406192 w 1157068"/>
              <a:gd name="connsiteY3-136" fmla="*/ 1301458 h 1432939"/>
              <a:gd name="connsiteX4-137" fmla="*/ 260804 w 1157068"/>
              <a:gd name="connsiteY4-138" fmla="*/ 1391627 h 1432939"/>
              <a:gd name="connsiteX5-139" fmla="*/ 0 w 1157068"/>
              <a:gd name="connsiteY5-140" fmla="*/ 1336383 h 1432939"/>
              <a:gd name="connsiteX0-141" fmla="*/ 0 w 1157068"/>
              <a:gd name="connsiteY0-142" fmla="*/ 1336383 h 1432939"/>
              <a:gd name="connsiteX1-143" fmla="*/ 773101 w 1157068"/>
              <a:gd name="connsiteY1-144" fmla="*/ 0 h 1432939"/>
              <a:gd name="connsiteX2-145" fmla="*/ 1157068 w 1157068"/>
              <a:gd name="connsiteY2-146" fmla="*/ 0 h 1432939"/>
              <a:gd name="connsiteX3-147" fmla="*/ 406192 w 1157068"/>
              <a:gd name="connsiteY3-148" fmla="*/ 1301458 h 1432939"/>
              <a:gd name="connsiteX4-149" fmla="*/ 260804 w 1157068"/>
              <a:gd name="connsiteY4-150" fmla="*/ 1391627 h 1432939"/>
              <a:gd name="connsiteX5-151" fmla="*/ 0 w 1157068"/>
              <a:gd name="connsiteY5-152" fmla="*/ 1336383 h 1432939"/>
              <a:gd name="connsiteX0-153" fmla="*/ 0 w 1157068"/>
              <a:gd name="connsiteY0-154" fmla="*/ 1336383 h 1392515"/>
              <a:gd name="connsiteX1-155" fmla="*/ 773101 w 1157068"/>
              <a:gd name="connsiteY1-156" fmla="*/ 0 h 1392515"/>
              <a:gd name="connsiteX2-157" fmla="*/ 1157068 w 1157068"/>
              <a:gd name="connsiteY2-158" fmla="*/ 0 h 1392515"/>
              <a:gd name="connsiteX3-159" fmla="*/ 406192 w 1157068"/>
              <a:gd name="connsiteY3-160" fmla="*/ 1301458 h 1392515"/>
              <a:gd name="connsiteX4-161" fmla="*/ 260804 w 1157068"/>
              <a:gd name="connsiteY4-162" fmla="*/ 1391627 h 1392515"/>
              <a:gd name="connsiteX5-163" fmla="*/ 0 w 1157068"/>
              <a:gd name="connsiteY5-164" fmla="*/ 1336383 h 1392515"/>
              <a:gd name="connsiteX0-165" fmla="*/ 0 w 1160243"/>
              <a:gd name="connsiteY0-166" fmla="*/ 1333208 h 1392399"/>
              <a:gd name="connsiteX1-167" fmla="*/ 776276 w 1160243"/>
              <a:gd name="connsiteY1-168" fmla="*/ 0 h 1392399"/>
              <a:gd name="connsiteX2-169" fmla="*/ 1160243 w 1160243"/>
              <a:gd name="connsiteY2-170" fmla="*/ 0 h 1392399"/>
              <a:gd name="connsiteX3-171" fmla="*/ 409367 w 1160243"/>
              <a:gd name="connsiteY3-172" fmla="*/ 1301458 h 1392399"/>
              <a:gd name="connsiteX4-173" fmla="*/ 263979 w 1160243"/>
              <a:gd name="connsiteY4-174" fmla="*/ 1391627 h 1392399"/>
              <a:gd name="connsiteX5-175" fmla="*/ 0 w 1160243"/>
              <a:gd name="connsiteY5-176" fmla="*/ 1333208 h 1392399"/>
              <a:gd name="connsiteX0-177" fmla="*/ 0 w 1160243"/>
              <a:gd name="connsiteY0-178" fmla="*/ 1333208 h 1429895"/>
              <a:gd name="connsiteX1-179" fmla="*/ 776276 w 1160243"/>
              <a:gd name="connsiteY1-180" fmla="*/ 0 h 1429895"/>
              <a:gd name="connsiteX2-181" fmla="*/ 1160243 w 1160243"/>
              <a:gd name="connsiteY2-182" fmla="*/ 0 h 1429895"/>
              <a:gd name="connsiteX3-183" fmla="*/ 409367 w 1160243"/>
              <a:gd name="connsiteY3-184" fmla="*/ 1301458 h 1429895"/>
              <a:gd name="connsiteX4-185" fmla="*/ 254454 w 1160243"/>
              <a:gd name="connsiteY4-186" fmla="*/ 1385277 h 1429895"/>
              <a:gd name="connsiteX5-187" fmla="*/ 0 w 1160243"/>
              <a:gd name="connsiteY5-188" fmla="*/ 1333208 h 1429895"/>
              <a:gd name="connsiteX0-189" fmla="*/ 0 w 1160243"/>
              <a:gd name="connsiteY0-190" fmla="*/ 1333208 h 1386317"/>
              <a:gd name="connsiteX1-191" fmla="*/ 776276 w 1160243"/>
              <a:gd name="connsiteY1-192" fmla="*/ 0 h 1386317"/>
              <a:gd name="connsiteX2-193" fmla="*/ 1160243 w 1160243"/>
              <a:gd name="connsiteY2-194" fmla="*/ 0 h 1386317"/>
              <a:gd name="connsiteX3-195" fmla="*/ 409367 w 1160243"/>
              <a:gd name="connsiteY3-196" fmla="*/ 1301458 h 1386317"/>
              <a:gd name="connsiteX4-197" fmla="*/ 254454 w 1160243"/>
              <a:gd name="connsiteY4-198" fmla="*/ 1385277 h 1386317"/>
              <a:gd name="connsiteX5-199" fmla="*/ 0 w 1160243"/>
              <a:gd name="connsiteY5-200" fmla="*/ 1333208 h 1386317"/>
              <a:gd name="connsiteX0-201" fmla="*/ 0 w 1160243"/>
              <a:gd name="connsiteY0-202" fmla="*/ 1333208 h 1386317"/>
              <a:gd name="connsiteX1-203" fmla="*/ 776276 w 1160243"/>
              <a:gd name="connsiteY1-204" fmla="*/ 0 h 1386317"/>
              <a:gd name="connsiteX2-205" fmla="*/ 1160243 w 1160243"/>
              <a:gd name="connsiteY2-206" fmla="*/ 0 h 1386317"/>
              <a:gd name="connsiteX3-207" fmla="*/ 390317 w 1160243"/>
              <a:gd name="connsiteY3-208" fmla="*/ 1291933 h 1386317"/>
              <a:gd name="connsiteX4-209" fmla="*/ 254454 w 1160243"/>
              <a:gd name="connsiteY4-210" fmla="*/ 1385277 h 1386317"/>
              <a:gd name="connsiteX5-211" fmla="*/ 0 w 1160243"/>
              <a:gd name="connsiteY5-212" fmla="*/ 1333208 h 1386317"/>
              <a:gd name="connsiteX0-213" fmla="*/ 0 w 1160243"/>
              <a:gd name="connsiteY0-214" fmla="*/ 1333208 h 1386317"/>
              <a:gd name="connsiteX1-215" fmla="*/ 776276 w 1160243"/>
              <a:gd name="connsiteY1-216" fmla="*/ 0 h 1386317"/>
              <a:gd name="connsiteX2-217" fmla="*/ 1160243 w 1160243"/>
              <a:gd name="connsiteY2-218" fmla="*/ 0 h 1386317"/>
              <a:gd name="connsiteX3-219" fmla="*/ 497473 w 1160243"/>
              <a:gd name="connsiteY3-220" fmla="*/ 1132389 h 1386317"/>
              <a:gd name="connsiteX4-221" fmla="*/ 254454 w 1160243"/>
              <a:gd name="connsiteY4-222" fmla="*/ 1385277 h 1386317"/>
              <a:gd name="connsiteX5-223" fmla="*/ 0 w 1160243"/>
              <a:gd name="connsiteY5-224" fmla="*/ 1333208 h 1386317"/>
              <a:gd name="connsiteX0-225" fmla="*/ 0 w 1160243"/>
              <a:gd name="connsiteY0-226" fmla="*/ 1333208 h 1386317"/>
              <a:gd name="connsiteX1-227" fmla="*/ 776276 w 1160243"/>
              <a:gd name="connsiteY1-228" fmla="*/ 0 h 1386317"/>
              <a:gd name="connsiteX2-229" fmla="*/ 1160243 w 1160243"/>
              <a:gd name="connsiteY2-230" fmla="*/ 0 h 1386317"/>
              <a:gd name="connsiteX3-231" fmla="*/ 497473 w 1160243"/>
              <a:gd name="connsiteY3-232" fmla="*/ 1132389 h 1386317"/>
              <a:gd name="connsiteX4-233" fmla="*/ 254454 w 1160243"/>
              <a:gd name="connsiteY4-234" fmla="*/ 1385277 h 1386317"/>
              <a:gd name="connsiteX5-235" fmla="*/ 0 w 1160243"/>
              <a:gd name="connsiteY5-236" fmla="*/ 1333208 h 1386317"/>
              <a:gd name="connsiteX0-237" fmla="*/ 0 w 1160243"/>
              <a:gd name="connsiteY0-238" fmla="*/ 1333208 h 1360628"/>
              <a:gd name="connsiteX1-239" fmla="*/ 776276 w 1160243"/>
              <a:gd name="connsiteY1-240" fmla="*/ 0 h 1360628"/>
              <a:gd name="connsiteX2-241" fmla="*/ 1160243 w 1160243"/>
              <a:gd name="connsiteY2-242" fmla="*/ 0 h 1360628"/>
              <a:gd name="connsiteX3-243" fmla="*/ 497473 w 1160243"/>
              <a:gd name="connsiteY3-244" fmla="*/ 1132389 h 1360628"/>
              <a:gd name="connsiteX4-245" fmla="*/ 278267 w 1160243"/>
              <a:gd name="connsiteY4-246" fmla="*/ 1349558 h 1360628"/>
              <a:gd name="connsiteX5-247" fmla="*/ 0 w 1160243"/>
              <a:gd name="connsiteY5-248" fmla="*/ 1333208 h 1360628"/>
              <a:gd name="connsiteX0-249" fmla="*/ 0 w 1160243"/>
              <a:gd name="connsiteY0-250" fmla="*/ 1333208 h 1365896"/>
              <a:gd name="connsiteX1-251" fmla="*/ 776276 w 1160243"/>
              <a:gd name="connsiteY1-252" fmla="*/ 0 h 1365896"/>
              <a:gd name="connsiteX2-253" fmla="*/ 1160243 w 1160243"/>
              <a:gd name="connsiteY2-254" fmla="*/ 0 h 1365896"/>
              <a:gd name="connsiteX3-255" fmla="*/ 497473 w 1160243"/>
              <a:gd name="connsiteY3-256" fmla="*/ 1132389 h 1365896"/>
              <a:gd name="connsiteX4-257" fmla="*/ 278267 w 1160243"/>
              <a:gd name="connsiteY4-258" fmla="*/ 1349558 h 1365896"/>
              <a:gd name="connsiteX5-259" fmla="*/ 0 w 1160243"/>
              <a:gd name="connsiteY5-260" fmla="*/ 1333208 h 1365896"/>
              <a:gd name="connsiteX0-261" fmla="*/ 0 w 1160243"/>
              <a:gd name="connsiteY0-262" fmla="*/ 1333208 h 1373081"/>
              <a:gd name="connsiteX1-263" fmla="*/ 776276 w 1160243"/>
              <a:gd name="connsiteY1-264" fmla="*/ 0 h 1373081"/>
              <a:gd name="connsiteX2-265" fmla="*/ 1160243 w 1160243"/>
              <a:gd name="connsiteY2-266" fmla="*/ 0 h 1373081"/>
              <a:gd name="connsiteX3-267" fmla="*/ 497473 w 1160243"/>
              <a:gd name="connsiteY3-268" fmla="*/ 1132389 h 1373081"/>
              <a:gd name="connsiteX4-269" fmla="*/ 271123 w 1160243"/>
              <a:gd name="connsiteY4-270" fmla="*/ 1361464 h 1373081"/>
              <a:gd name="connsiteX5-271" fmla="*/ 0 w 1160243"/>
              <a:gd name="connsiteY5-272" fmla="*/ 1333208 h 1373081"/>
              <a:gd name="connsiteX0-273" fmla="*/ 0 w 1160243"/>
              <a:gd name="connsiteY0-274" fmla="*/ 1333208 h 1373081"/>
              <a:gd name="connsiteX1-275" fmla="*/ 776276 w 1160243"/>
              <a:gd name="connsiteY1-276" fmla="*/ 0 h 1373081"/>
              <a:gd name="connsiteX2-277" fmla="*/ 1160243 w 1160243"/>
              <a:gd name="connsiteY2-278" fmla="*/ 0 h 1373081"/>
              <a:gd name="connsiteX3-279" fmla="*/ 497473 w 1160243"/>
              <a:gd name="connsiteY3-280" fmla="*/ 1132389 h 1373081"/>
              <a:gd name="connsiteX4-281" fmla="*/ 271123 w 1160243"/>
              <a:gd name="connsiteY4-282" fmla="*/ 1361464 h 1373081"/>
              <a:gd name="connsiteX5-283" fmla="*/ 0 w 1160243"/>
              <a:gd name="connsiteY5-284" fmla="*/ 1333208 h 1373081"/>
              <a:gd name="connsiteX0-285" fmla="*/ 0 w 1160243"/>
              <a:gd name="connsiteY0-286" fmla="*/ 1333208 h 1373081"/>
              <a:gd name="connsiteX1-287" fmla="*/ 776276 w 1160243"/>
              <a:gd name="connsiteY1-288" fmla="*/ 0 h 1373081"/>
              <a:gd name="connsiteX2-289" fmla="*/ 1160243 w 1160243"/>
              <a:gd name="connsiteY2-290" fmla="*/ 0 h 1373081"/>
              <a:gd name="connsiteX3-291" fmla="*/ 497473 w 1160243"/>
              <a:gd name="connsiteY3-292" fmla="*/ 1132389 h 1373081"/>
              <a:gd name="connsiteX4-293" fmla="*/ 271123 w 1160243"/>
              <a:gd name="connsiteY4-294" fmla="*/ 1361464 h 1373081"/>
              <a:gd name="connsiteX5-295" fmla="*/ 0 w 1160243"/>
              <a:gd name="connsiteY5-296" fmla="*/ 1333208 h 1373081"/>
              <a:gd name="connsiteX0-297" fmla="*/ 0 w 1160243"/>
              <a:gd name="connsiteY0-298" fmla="*/ 1333208 h 1370758"/>
              <a:gd name="connsiteX1-299" fmla="*/ 776276 w 1160243"/>
              <a:gd name="connsiteY1-300" fmla="*/ 0 h 1370758"/>
              <a:gd name="connsiteX2-301" fmla="*/ 1160243 w 1160243"/>
              <a:gd name="connsiteY2-302" fmla="*/ 0 h 1370758"/>
              <a:gd name="connsiteX3-303" fmla="*/ 497473 w 1160243"/>
              <a:gd name="connsiteY3-304" fmla="*/ 1132389 h 1370758"/>
              <a:gd name="connsiteX4-305" fmla="*/ 271123 w 1160243"/>
              <a:gd name="connsiteY4-306" fmla="*/ 1361464 h 1370758"/>
              <a:gd name="connsiteX5-307" fmla="*/ 0 w 1160243"/>
              <a:gd name="connsiteY5-308" fmla="*/ 1333208 h 1370758"/>
              <a:gd name="connsiteX0-309" fmla="*/ 0 w 1160243"/>
              <a:gd name="connsiteY0-310" fmla="*/ 1333208 h 1370758"/>
              <a:gd name="connsiteX1-311" fmla="*/ 776276 w 1160243"/>
              <a:gd name="connsiteY1-312" fmla="*/ 0 h 1370758"/>
              <a:gd name="connsiteX2-313" fmla="*/ 1160243 w 1160243"/>
              <a:gd name="connsiteY2-314" fmla="*/ 0 h 1370758"/>
              <a:gd name="connsiteX3-315" fmla="*/ 497473 w 1160243"/>
              <a:gd name="connsiteY3-316" fmla="*/ 1132389 h 1370758"/>
              <a:gd name="connsiteX4-317" fmla="*/ 271123 w 1160243"/>
              <a:gd name="connsiteY4-318" fmla="*/ 1361464 h 1370758"/>
              <a:gd name="connsiteX5-319" fmla="*/ 0 w 1160243"/>
              <a:gd name="connsiteY5-320" fmla="*/ 1333208 h 1370758"/>
              <a:gd name="connsiteX0-321" fmla="*/ 0 w 1160243"/>
              <a:gd name="connsiteY0-322" fmla="*/ 1333208 h 1369700"/>
              <a:gd name="connsiteX1-323" fmla="*/ 776276 w 1160243"/>
              <a:gd name="connsiteY1-324" fmla="*/ 0 h 1369700"/>
              <a:gd name="connsiteX2-325" fmla="*/ 1160243 w 1160243"/>
              <a:gd name="connsiteY2-326" fmla="*/ 0 h 1369700"/>
              <a:gd name="connsiteX3-327" fmla="*/ 497473 w 1160243"/>
              <a:gd name="connsiteY3-328" fmla="*/ 1132389 h 1369700"/>
              <a:gd name="connsiteX4-329" fmla="*/ 271123 w 1160243"/>
              <a:gd name="connsiteY4-330" fmla="*/ 1361464 h 1369700"/>
              <a:gd name="connsiteX5-331" fmla="*/ 0 w 1160243"/>
              <a:gd name="connsiteY5-332" fmla="*/ 1333208 h 1369700"/>
              <a:gd name="connsiteX0-333" fmla="*/ 0 w 1160243"/>
              <a:gd name="connsiteY0-334" fmla="*/ 1333208 h 1367927"/>
              <a:gd name="connsiteX1-335" fmla="*/ 776276 w 1160243"/>
              <a:gd name="connsiteY1-336" fmla="*/ 0 h 1367927"/>
              <a:gd name="connsiteX2-337" fmla="*/ 1160243 w 1160243"/>
              <a:gd name="connsiteY2-338" fmla="*/ 0 h 1367927"/>
              <a:gd name="connsiteX3-339" fmla="*/ 497473 w 1160243"/>
              <a:gd name="connsiteY3-340" fmla="*/ 1132389 h 1367927"/>
              <a:gd name="connsiteX4-341" fmla="*/ 271123 w 1160243"/>
              <a:gd name="connsiteY4-342" fmla="*/ 1361464 h 1367927"/>
              <a:gd name="connsiteX5-343" fmla="*/ 0 w 1160243"/>
              <a:gd name="connsiteY5-344" fmla="*/ 1333208 h 1367927"/>
              <a:gd name="connsiteX0-345" fmla="*/ 0 w 1174530"/>
              <a:gd name="connsiteY0-346" fmla="*/ 1328445 h 1373982"/>
              <a:gd name="connsiteX1-347" fmla="*/ 790563 w 1174530"/>
              <a:gd name="connsiteY1-348" fmla="*/ 0 h 1373982"/>
              <a:gd name="connsiteX2-349" fmla="*/ 1174530 w 1174530"/>
              <a:gd name="connsiteY2-350" fmla="*/ 0 h 1373982"/>
              <a:gd name="connsiteX3-351" fmla="*/ 511760 w 1174530"/>
              <a:gd name="connsiteY3-352" fmla="*/ 1132389 h 1373982"/>
              <a:gd name="connsiteX4-353" fmla="*/ 285410 w 1174530"/>
              <a:gd name="connsiteY4-354" fmla="*/ 1361464 h 1373982"/>
              <a:gd name="connsiteX5-355" fmla="*/ 0 w 1174530"/>
              <a:gd name="connsiteY5-356" fmla="*/ 1328445 h 1373982"/>
              <a:gd name="connsiteX0-357" fmla="*/ 0 w 1174530"/>
              <a:gd name="connsiteY0-358" fmla="*/ 1328445 h 1374791"/>
              <a:gd name="connsiteX1-359" fmla="*/ 790563 w 1174530"/>
              <a:gd name="connsiteY1-360" fmla="*/ 0 h 1374791"/>
              <a:gd name="connsiteX2-361" fmla="*/ 1174530 w 1174530"/>
              <a:gd name="connsiteY2-362" fmla="*/ 0 h 1374791"/>
              <a:gd name="connsiteX3-363" fmla="*/ 511760 w 1174530"/>
              <a:gd name="connsiteY3-364" fmla="*/ 1132389 h 1374791"/>
              <a:gd name="connsiteX4-365" fmla="*/ 285410 w 1174530"/>
              <a:gd name="connsiteY4-366" fmla="*/ 1361464 h 1374791"/>
              <a:gd name="connsiteX5-367" fmla="*/ 0 w 1174530"/>
              <a:gd name="connsiteY5-368" fmla="*/ 1328445 h 1374791"/>
              <a:gd name="connsiteX0-369" fmla="*/ 0 w 1187230"/>
              <a:gd name="connsiteY0-370" fmla="*/ 1328445 h 1374791"/>
              <a:gd name="connsiteX1-371" fmla="*/ 803263 w 1187230"/>
              <a:gd name="connsiteY1-372" fmla="*/ 0 h 1374791"/>
              <a:gd name="connsiteX2-373" fmla="*/ 1187230 w 1187230"/>
              <a:gd name="connsiteY2-374" fmla="*/ 0 h 1374791"/>
              <a:gd name="connsiteX3-375" fmla="*/ 524460 w 1187230"/>
              <a:gd name="connsiteY3-376" fmla="*/ 1132389 h 1374791"/>
              <a:gd name="connsiteX4-377" fmla="*/ 298110 w 1187230"/>
              <a:gd name="connsiteY4-378" fmla="*/ 1361464 h 1374791"/>
              <a:gd name="connsiteX5-379" fmla="*/ 0 w 1187230"/>
              <a:gd name="connsiteY5-380" fmla="*/ 1328445 h 1374791"/>
              <a:gd name="connsiteX0-381" fmla="*/ 0 w 1187230"/>
              <a:gd name="connsiteY0-382" fmla="*/ 1328445 h 1374791"/>
              <a:gd name="connsiteX1-383" fmla="*/ 803263 w 1187230"/>
              <a:gd name="connsiteY1-384" fmla="*/ 0 h 1374791"/>
              <a:gd name="connsiteX2-385" fmla="*/ 1187230 w 1187230"/>
              <a:gd name="connsiteY2-386" fmla="*/ 0 h 1374791"/>
              <a:gd name="connsiteX3-387" fmla="*/ 524460 w 1187230"/>
              <a:gd name="connsiteY3-388" fmla="*/ 1132389 h 1374791"/>
              <a:gd name="connsiteX4-389" fmla="*/ 298110 w 1187230"/>
              <a:gd name="connsiteY4-390" fmla="*/ 1361464 h 1374791"/>
              <a:gd name="connsiteX5-391" fmla="*/ 0 w 1187230"/>
              <a:gd name="connsiteY5-392" fmla="*/ 1328445 h 1374791"/>
              <a:gd name="connsiteX0-393" fmla="*/ 0 w 1187230"/>
              <a:gd name="connsiteY0-394" fmla="*/ 1328445 h 1373748"/>
              <a:gd name="connsiteX1-395" fmla="*/ 803263 w 1187230"/>
              <a:gd name="connsiteY1-396" fmla="*/ 0 h 1373748"/>
              <a:gd name="connsiteX2-397" fmla="*/ 1187230 w 1187230"/>
              <a:gd name="connsiteY2-398" fmla="*/ 0 h 1373748"/>
              <a:gd name="connsiteX3-399" fmla="*/ 524460 w 1187230"/>
              <a:gd name="connsiteY3-400" fmla="*/ 1132389 h 1373748"/>
              <a:gd name="connsiteX4-401" fmla="*/ 298110 w 1187230"/>
              <a:gd name="connsiteY4-402" fmla="*/ 1361464 h 1373748"/>
              <a:gd name="connsiteX5-403" fmla="*/ 0 w 1187230"/>
              <a:gd name="connsiteY5-404" fmla="*/ 1328445 h 1373748"/>
              <a:gd name="connsiteX0-405" fmla="*/ 0 w 1187230"/>
              <a:gd name="connsiteY0-406" fmla="*/ 1328445 h 1374791"/>
              <a:gd name="connsiteX1-407" fmla="*/ 803263 w 1187230"/>
              <a:gd name="connsiteY1-408" fmla="*/ 0 h 1374791"/>
              <a:gd name="connsiteX2-409" fmla="*/ 1187230 w 1187230"/>
              <a:gd name="connsiteY2-410" fmla="*/ 0 h 1374791"/>
              <a:gd name="connsiteX3-411" fmla="*/ 512553 w 1187230"/>
              <a:gd name="connsiteY3-412" fmla="*/ 1132389 h 1374791"/>
              <a:gd name="connsiteX4-413" fmla="*/ 298110 w 1187230"/>
              <a:gd name="connsiteY4-414" fmla="*/ 1361464 h 1374791"/>
              <a:gd name="connsiteX5-415" fmla="*/ 0 w 1187230"/>
              <a:gd name="connsiteY5-416" fmla="*/ 1328445 h 1374791"/>
              <a:gd name="connsiteX0-417" fmla="*/ 0 w 1187230"/>
              <a:gd name="connsiteY0-418" fmla="*/ 1328445 h 1374791"/>
              <a:gd name="connsiteX1-419" fmla="*/ 803263 w 1187230"/>
              <a:gd name="connsiteY1-420" fmla="*/ 0 h 1374791"/>
              <a:gd name="connsiteX2-421" fmla="*/ 1187230 w 1187230"/>
              <a:gd name="connsiteY2-422" fmla="*/ 0 h 1374791"/>
              <a:gd name="connsiteX3-423" fmla="*/ 512553 w 1187230"/>
              <a:gd name="connsiteY3-424" fmla="*/ 1132389 h 1374791"/>
              <a:gd name="connsiteX4-425" fmla="*/ 298110 w 1187230"/>
              <a:gd name="connsiteY4-426" fmla="*/ 1361464 h 1374791"/>
              <a:gd name="connsiteX5-427" fmla="*/ 0 w 1187230"/>
              <a:gd name="connsiteY5-428" fmla="*/ 1328445 h 1374791"/>
              <a:gd name="connsiteX0-429" fmla="*/ 0 w 1187230"/>
              <a:gd name="connsiteY0-430" fmla="*/ 1328445 h 1374791"/>
              <a:gd name="connsiteX1-431" fmla="*/ 803263 w 1187230"/>
              <a:gd name="connsiteY1-432" fmla="*/ 0 h 1374791"/>
              <a:gd name="connsiteX2-433" fmla="*/ 1187230 w 1187230"/>
              <a:gd name="connsiteY2-434" fmla="*/ 0 h 1374791"/>
              <a:gd name="connsiteX3-435" fmla="*/ 512553 w 1187230"/>
              <a:gd name="connsiteY3-436" fmla="*/ 1132389 h 1374791"/>
              <a:gd name="connsiteX4-437" fmla="*/ 298110 w 1187230"/>
              <a:gd name="connsiteY4-438" fmla="*/ 1361464 h 1374791"/>
              <a:gd name="connsiteX5-439" fmla="*/ 0 w 1187230"/>
              <a:gd name="connsiteY5-440" fmla="*/ 1328445 h 1374791"/>
              <a:gd name="connsiteX0-441" fmla="*/ 0 w 1187230"/>
              <a:gd name="connsiteY0-442" fmla="*/ 1328445 h 1374791"/>
              <a:gd name="connsiteX1-443" fmla="*/ 803263 w 1187230"/>
              <a:gd name="connsiteY1-444" fmla="*/ 0 h 1374791"/>
              <a:gd name="connsiteX2-445" fmla="*/ 1187230 w 1187230"/>
              <a:gd name="connsiteY2-446" fmla="*/ 0 h 1374791"/>
              <a:gd name="connsiteX3-447" fmla="*/ 512553 w 1187230"/>
              <a:gd name="connsiteY3-448" fmla="*/ 1132389 h 1374791"/>
              <a:gd name="connsiteX4-449" fmla="*/ 298110 w 1187230"/>
              <a:gd name="connsiteY4-450" fmla="*/ 1361464 h 1374791"/>
              <a:gd name="connsiteX5-451" fmla="*/ 0 w 1187230"/>
              <a:gd name="connsiteY5-452" fmla="*/ 1328445 h 1374791"/>
              <a:gd name="connsiteX0-453" fmla="*/ 0 w 1187230"/>
              <a:gd name="connsiteY0-454" fmla="*/ 1328445 h 1376647"/>
              <a:gd name="connsiteX1-455" fmla="*/ 803263 w 1187230"/>
              <a:gd name="connsiteY1-456" fmla="*/ 0 h 1376647"/>
              <a:gd name="connsiteX2-457" fmla="*/ 1187230 w 1187230"/>
              <a:gd name="connsiteY2-458" fmla="*/ 0 h 1376647"/>
              <a:gd name="connsiteX3-459" fmla="*/ 512553 w 1187230"/>
              <a:gd name="connsiteY3-460" fmla="*/ 1132389 h 1376647"/>
              <a:gd name="connsiteX4-461" fmla="*/ 298110 w 1187230"/>
              <a:gd name="connsiteY4-462" fmla="*/ 1361464 h 1376647"/>
              <a:gd name="connsiteX5-463" fmla="*/ 0 w 1187230"/>
              <a:gd name="connsiteY5-464" fmla="*/ 1328445 h 1376647"/>
              <a:gd name="connsiteX0-465" fmla="*/ 0 w 1187230"/>
              <a:gd name="connsiteY0-466" fmla="*/ 1328445 h 1337311"/>
              <a:gd name="connsiteX1-467" fmla="*/ 803263 w 1187230"/>
              <a:gd name="connsiteY1-468" fmla="*/ 0 h 1337311"/>
              <a:gd name="connsiteX2-469" fmla="*/ 1187230 w 1187230"/>
              <a:gd name="connsiteY2-470" fmla="*/ 0 h 1337311"/>
              <a:gd name="connsiteX3-471" fmla="*/ 512553 w 1187230"/>
              <a:gd name="connsiteY3-472" fmla="*/ 1132389 h 1337311"/>
              <a:gd name="connsiteX4-473" fmla="*/ 361610 w 1187230"/>
              <a:gd name="connsiteY4-474" fmla="*/ 1221764 h 1337311"/>
              <a:gd name="connsiteX5-475" fmla="*/ 0 w 1187230"/>
              <a:gd name="connsiteY5-476" fmla="*/ 1328445 h 1337311"/>
              <a:gd name="connsiteX0-477" fmla="*/ 0 w 1187230"/>
              <a:gd name="connsiteY0-478" fmla="*/ 1328445 h 1342691"/>
              <a:gd name="connsiteX1-479" fmla="*/ 803263 w 1187230"/>
              <a:gd name="connsiteY1-480" fmla="*/ 0 h 1342691"/>
              <a:gd name="connsiteX2-481" fmla="*/ 1187230 w 1187230"/>
              <a:gd name="connsiteY2-482" fmla="*/ 0 h 1342691"/>
              <a:gd name="connsiteX3-483" fmla="*/ 734803 w 1187230"/>
              <a:gd name="connsiteY3-484" fmla="*/ 757739 h 1342691"/>
              <a:gd name="connsiteX4-485" fmla="*/ 361610 w 1187230"/>
              <a:gd name="connsiteY4-486" fmla="*/ 1221764 h 1342691"/>
              <a:gd name="connsiteX5-487" fmla="*/ 0 w 1187230"/>
              <a:gd name="connsiteY5-488" fmla="*/ 1328445 h 1342691"/>
              <a:gd name="connsiteX0-489" fmla="*/ 0 w 1187230"/>
              <a:gd name="connsiteY0-490" fmla="*/ 1328445 h 1345834"/>
              <a:gd name="connsiteX1-491" fmla="*/ 803263 w 1187230"/>
              <a:gd name="connsiteY1-492" fmla="*/ 0 h 1345834"/>
              <a:gd name="connsiteX2-493" fmla="*/ 1187230 w 1187230"/>
              <a:gd name="connsiteY2-494" fmla="*/ 0 h 1345834"/>
              <a:gd name="connsiteX3-495" fmla="*/ 734803 w 1187230"/>
              <a:gd name="connsiteY3-496" fmla="*/ 757739 h 1345834"/>
              <a:gd name="connsiteX4-497" fmla="*/ 361610 w 1187230"/>
              <a:gd name="connsiteY4-498" fmla="*/ 1240814 h 1345834"/>
              <a:gd name="connsiteX5-499" fmla="*/ 0 w 1187230"/>
              <a:gd name="connsiteY5-500" fmla="*/ 1328445 h 1345834"/>
              <a:gd name="connsiteX0-501" fmla="*/ 0 w 1314975"/>
              <a:gd name="connsiteY0-502" fmla="*/ 1276058 h 1306856"/>
              <a:gd name="connsiteX1-503" fmla="*/ 931008 w 1314975"/>
              <a:gd name="connsiteY1-504" fmla="*/ 0 h 1306856"/>
              <a:gd name="connsiteX2-505" fmla="*/ 1314975 w 1314975"/>
              <a:gd name="connsiteY2-506" fmla="*/ 0 h 1306856"/>
              <a:gd name="connsiteX3-507" fmla="*/ 862548 w 1314975"/>
              <a:gd name="connsiteY3-508" fmla="*/ 757739 h 1306856"/>
              <a:gd name="connsiteX4-509" fmla="*/ 489355 w 1314975"/>
              <a:gd name="connsiteY4-510" fmla="*/ 1240814 h 1306856"/>
              <a:gd name="connsiteX5-511" fmla="*/ 0 w 1314975"/>
              <a:gd name="connsiteY5-512" fmla="*/ 1276058 h 1306856"/>
              <a:gd name="connsiteX0-513" fmla="*/ 0 w 1314975"/>
              <a:gd name="connsiteY0-514" fmla="*/ 1276058 h 1289561"/>
              <a:gd name="connsiteX1-515" fmla="*/ 931008 w 1314975"/>
              <a:gd name="connsiteY1-516" fmla="*/ 0 h 1289561"/>
              <a:gd name="connsiteX2-517" fmla="*/ 1314975 w 1314975"/>
              <a:gd name="connsiteY2-518" fmla="*/ 0 h 1289561"/>
              <a:gd name="connsiteX3-519" fmla="*/ 862548 w 1314975"/>
              <a:gd name="connsiteY3-520" fmla="*/ 757739 h 1289561"/>
              <a:gd name="connsiteX4-521" fmla="*/ 469031 w 1314975"/>
              <a:gd name="connsiteY4-522" fmla="*/ 1171758 h 1289561"/>
              <a:gd name="connsiteX5-523" fmla="*/ 0 w 1314975"/>
              <a:gd name="connsiteY5-524" fmla="*/ 1276058 h 1289561"/>
              <a:gd name="connsiteX0-525" fmla="*/ 0 w 1314975"/>
              <a:gd name="connsiteY0-526" fmla="*/ 1276058 h 1287457"/>
              <a:gd name="connsiteX1-527" fmla="*/ 931008 w 1314975"/>
              <a:gd name="connsiteY1-528" fmla="*/ 0 h 1287457"/>
              <a:gd name="connsiteX2-529" fmla="*/ 1314975 w 1314975"/>
              <a:gd name="connsiteY2-530" fmla="*/ 0 h 1287457"/>
              <a:gd name="connsiteX3-531" fmla="*/ 711576 w 1314975"/>
              <a:gd name="connsiteY3-532" fmla="*/ 881564 h 1287457"/>
              <a:gd name="connsiteX4-533" fmla="*/ 469031 w 1314975"/>
              <a:gd name="connsiteY4-534" fmla="*/ 1171758 h 1287457"/>
              <a:gd name="connsiteX5-535" fmla="*/ 0 w 1314975"/>
              <a:gd name="connsiteY5-536" fmla="*/ 1276058 h 1287457"/>
              <a:gd name="connsiteX0-537" fmla="*/ 0 w 1314975"/>
              <a:gd name="connsiteY0-538" fmla="*/ 1276058 h 1287457"/>
              <a:gd name="connsiteX1-539" fmla="*/ 931008 w 1314975"/>
              <a:gd name="connsiteY1-540" fmla="*/ 0 h 1287457"/>
              <a:gd name="connsiteX2-541" fmla="*/ 1314975 w 1314975"/>
              <a:gd name="connsiteY2-542" fmla="*/ 0 h 1287457"/>
              <a:gd name="connsiteX3-543" fmla="*/ 697060 w 1314975"/>
              <a:gd name="connsiteY3-544" fmla="*/ 881564 h 1287457"/>
              <a:gd name="connsiteX4-545" fmla="*/ 469031 w 1314975"/>
              <a:gd name="connsiteY4-546" fmla="*/ 1171758 h 1287457"/>
              <a:gd name="connsiteX5-547" fmla="*/ 0 w 1314975"/>
              <a:gd name="connsiteY5-548" fmla="*/ 1276058 h 1287457"/>
              <a:gd name="connsiteX0-549" fmla="*/ 0 w 1314975"/>
              <a:gd name="connsiteY0-550" fmla="*/ 1276058 h 1286231"/>
              <a:gd name="connsiteX1-551" fmla="*/ 931008 w 1314975"/>
              <a:gd name="connsiteY1-552" fmla="*/ 0 h 1286231"/>
              <a:gd name="connsiteX2-553" fmla="*/ 1314975 w 1314975"/>
              <a:gd name="connsiteY2-554" fmla="*/ 0 h 1286231"/>
              <a:gd name="connsiteX3-555" fmla="*/ 697060 w 1314975"/>
              <a:gd name="connsiteY3-556" fmla="*/ 881564 h 1286231"/>
              <a:gd name="connsiteX4-557" fmla="*/ 425481 w 1314975"/>
              <a:gd name="connsiteY4-558" fmla="*/ 1157470 h 1286231"/>
              <a:gd name="connsiteX5-559" fmla="*/ 0 w 1314975"/>
              <a:gd name="connsiteY5-560" fmla="*/ 1276058 h 1286231"/>
              <a:gd name="connsiteX0-561" fmla="*/ 0 w 1314975"/>
              <a:gd name="connsiteY0-562" fmla="*/ 1276058 h 1286231"/>
              <a:gd name="connsiteX1-563" fmla="*/ 931008 w 1314975"/>
              <a:gd name="connsiteY1-564" fmla="*/ 0 h 1286231"/>
              <a:gd name="connsiteX2-565" fmla="*/ 1314975 w 1314975"/>
              <a:gd name="connsiteY2-566" fmla="*/ 0 h 1286231"/>
              <a:gd name="connsiteX3-567" fmla="*/ 697060 w 1314975"/>
              <a:gd name="connsiteY3-568" fmla="*/ 881564 h 1286231"/>
              <a:gd name="connsiteX4-569" fmla="*/ 425481 w 1314975"/>
              <a:gd name="connsiteY4-570" fmla="*/ 1157470 h 1286231"/>
              <a:gd name="connsiteX5-571" fmla="*/ 0 w 1314975"/>
              <a:gd name="connsiteY5-572" fmla="*/ 1276058 h 1286231"/>
              <a:gd name="connsiteX0-573" fmla="*/ 0 w 1314975"/>
              <a:gd name="connsiteY0-574" fmla="*/ 1276058 h 1286231"/>
              <a:gd name="connsiteX1-575" fmla="*/ 931008 w 1314975"/>
              <a:gd name="connsiteY1-576" fmla="*/ 0 h 1286231"/>
              <a:gd name="connsiteX2-577" fmla="*/ 1314975 w 1314975"/>
              <a:gd name="connsiteY2-578" fmla="*/ 0 h 1286231"/>
              <a:gd name="connsiteX3-579" fmla="*/ 697060 w 1314975"/>
              <a:gd name="connsiteY3-580" fmla="*/ 881564 h 1286231"/>
              <a:gd name="connsiteX4-581" fmla="*/ 425481 w 1314975"/>
              <a:gd name="connsiteY4-582" fmla="*/ 1157470 h 1286231"/>
              <a:gd name="connsiteX5-583" fmla="*/ 0 w 1314975"/>
              <a:gd name="connsiteY5-584" fmla="*/ 1276058 h 1286231"/>
              <a:gd name="connsiteX0-585" fmla="*/ 0 w 1314975"/>
              <a:gd name="connsiteY0-586" fmla="*/ 1276058 h 1285708"/>
              <a:gd name="connsiteX1-587" fmla="*/ 931008 w 1314975"/>
              <a:gd name="connsiteY1-588" fmla="*/ 0 h 1285708"/>
              <a:gd name="connsiteX2-589" fmla="*/ 1314975 w 1314975"/>
              <a:gd name="connsiteY2-590" fmla="*/ 0 h 1285708"/>
              <a:gd name="connsiteX3-591" fmla="*/ 697060 w 1314975"/>
              <a:gd name="connsiteY3-592" fmla="*/ 881564 h 1285708"/>
              <a:gd name="connsiteX4-593" fmla="*/ 413868 w 1314975"/>
              <a:gd name="connsiteY4-594" fmla="*/ 1150327 h 1285708"/>
              <a:gd name="connsiteX5-595" fmla="*/ 0 w 1314975"/>
              <a:gd name="connsiteY5-596" fmla="*/ 1276058 h 1285708"/>
              <a:gd name="connsiteX0-597" fmla="*/ 0 w 1314975"/>
              <a:gd name="connsiteY0-598" fmla="*/ 1276058 h 1285708"/>
              <a:gd name="connsiteX1-599" fmla="*/ 931008 w 1314975"/>
              <a:gd name="connsiteY1-600" fmla="*/ 0 h 1285708"/>
              <a:gd name="connsiteX2-601" fmla="*/ 1314975 w 1314975"/>
              <a:gd name="connsiteY2-602" fmla="*/ 0 h 1285708"/>
              <a:gd name="connsiteX3-603" fmla="*/ 697060 w 1314975"/>
              <a:gd name="connsiteY3-604" fmla="*/ 881564 h 1285708"/>
              <a:gd name="connsiteX4-605" fmla="*/ 413868 w 1314975"/>
              <a:gd name="connsiteY4-606" fmla="*/ 1150327 h 1285708"/>
              <a:gd name="connsiteX5-607" fmla="*/ 0 w 1314975"/>
              <a:gd name="connsiteY5-608" fmla="*/ 1276058 h 1285708"/>
              <a:gd name="connsiteX0-609" fmla="*/ 0 w 1314975"/>
              <a:gd name="connsiteY0-610" fmla="*/ 1276058 h 1285708"/>
              <a:gd name="connsiteX1-611" fmla="*/ 931008 w 1314975"/>
              <a:gd name="connsiteY1-612" fmla="*/ 0 h 1285708"/>
              <a:gd name="connsiteX2-613" fmla="*/ 1314975 w 1314975"/>
              <a:gd name="connsiteY2-614" fmla="*/ 0 h 1285708"/>
              <a:gd name="connsiteX3-615" fmla="*/ 697060 w 1314975"/>
              <a:gd name="connsiteY3-616" fmla="*/ 881564 h 1285708"/>
              <a:gd name="connsiteX4-617" fmla="*/ 413868 w 1314975"/>
              <a:gd name="connsiteY4-618" fmla="*/ 1150327 h 1285708"/>
              <a:gd name="connsiteX5-619" fmla="*/ 0 w 1314975"/>
              <a:gd name="connsiteY5-620" fmla="*/ 1276058 h 1285708"/>
              <a:gd name="connsiteX0-621" fmla="*/ 0 w 1314975"/>
              <a:gd name="connsiteY0-622" fmla="*/ 1276058 h 1285708"/>
              <a:gd name="connsiteX1-623" fmla="*/ 931008 w 1314975"/>
              <a:gd name="connsiteY1-624" fmla="*/ 0 h 1285708"/>
              <a:gd name="connsiteX2-625" fmla="*/ 1314975 w 1314975"/>
              <a:gd name="connsiteY2-626" fmla="*/ 0 h 1285708"/>
              <a:gd name="connsiteX3-627" fmla="*/ 697060 w 1314975"/>
              <a:gd name="connsiteY3-628" fmla="*/ 881564 h 1285708"/>
              <a:gd name="connsiteX4-629" fmla="*/ 413868 w 1314975"/>
              <a:gd name="connsiteY4-630" fmla="*/ 1150327 h 1285708"/>
              <a:gd name="connsiteX5-631" fmla="*/ 0 w 1314975"/>
              <a:gd name="connsiteY5-632" fmla="*/ 1276058 h 1285708"/>
              <a:gd name="connsiteX0-633" fmla="*/ 0 w 1314975"/>
              <a:gd name="connsiteY0-634" fmla="*/ 1276058 h 1283667"/>
              <a:gd name="connsiteX1-635" fmla="*/ 931008 w 1314975"/>
              <a:gd name="connsiteY1-636" fmla="*/ 0 h 1283667"/>
              <a:gd name="connsiteX2-637" fmla="*/ 1314975 w 1314975"/>
              <a:gd name="connsiteY2-638" fmla="*/ 0 h 1283667"/>
              <a:gd name="connsiteX3-639" fmla="*/ 453182 w 1314975"/>
              <a:gd name="connsiteY3-640" fmla="*/ 1113339 h 1283667"/>
              <a:gd name="connsiteX4-641" fmla="*/ 413868 w 1314975"/>
              <a:gd name="connsiteY4-642" fmla="*/ 1150327 h 1283667"/>
              <a:gd name="connsiteX5-643" fmla="*/ 0 w 1314975"/>
              <a:gd name="connsiteY5-644" fmla="*/ 1276058 h 1283667"/>
              <a:gd name="connsiteX0-645" fmla="*/ 0 w 1314975"/>
              <a:gd name="connsiteY0-646" fmla="*/ 1276058 h 1287450"/>
              <a:gd name="connsiteX1-647" fmla="*/ 931008 w 1314975"/>
              <a:gd name="connsiteY1-648" fmla="*/ 0 h 1287450"/>
              <a:gd name="connsiteX2-649" fmla="*/ 1314975 w 1314975"/>
              <a:gd name="connsiteY2-650" fmla="*/ 0 h 1287450"/>
              <a:gd name="connsiteX3-651" fmla="*/ 453182 w 1314975"/>
              <a:gd name="connsiteY3-652" fmla="*/ 1113339 h 1287450"/>
              <a:gd name="connsiteX4-653" fmla="*/ 351931 w 1314975"/>
              <a:gd name="connsiteY4-654" fmla="*/ 1207477 h 1287450"/>
              <a:gd name="connsiteX5-655" fmla="*/ 0 w 1314975"/>
              <a:gd name="connsiteY5-656" fmla="*/ 1276058 h 1287450"/>
              <a:gd name="connsiteX0-657" fmla="*/ 0 w 1314975"/>
              <a:gd name="connsiteY0-658" fmla="*/ 1276058 h 1287450"/>
              <a:gd name="connsiteX1-659" fmla="*/ 931008 w 1314975"/>
              <a:gd name="connsiteY1-660" fmla="*/ 0 h 1287450"/>
              <a:gd name="connsiteX2-661" fmla="*/ 1314975 w 1314975"/>
              <a:gd name="connsiteY2-662" fmla="*/ 0 h 1287450"/>
              <a:gd name="connsiteX3-663" fmla="*/ 464795 w 1314975"/>
              <a:gd name="connsiteY3-664" fmla="*/ 1113339 h 1287450"/>
              <a:gd name="connsiteX4-665" fmla="*/ 351931 w 1314975"/>
              <a:gd name="connsiteY4-666" fmla="*/ 1207477 h 1287450"/>
              <a:gd name="connsiteX5-667" fmla="*/ 0 w 1314975"/>
              <a:gd name="connsiteY5-668" fmla="*/ 1276058 h 1287450"/>
              <a:gd name="connsiteX0-669" fmla="*/ 0 w 1314975"/>
              <a:gd name="connsiteY0-670" fmla="*/ 1276058 h 1287450"/>
              <a:gd name="connsiteX1-671" fmla="*/ 931008 w 1314975"/>
              <a:gd name="connsiteY1-672" fmla="*/ 0 h 1287450"/>
              <a:gd name="connsiteX2-673" fmla="*/ 1314975 w 1314975"/>
              <a:gd name="connsiteY2-674" fmla="*/ 0 h 1287450"/>
              <a:gd name="connsiteX3-675" fmla="*/ 464795 w 1314975"/>
              <a:gd name="connsiteY3-676" fmla="*/ 1113339 h 1287450"/>
              <a:gd name="connsiteX4-677" fmla="*/ 351931 w 1314975"/>
              <a:gd name="connsiteY4-678" fmla="*/ 1207477 h 1287450"/>
              <a:gd name="connsiteX5-679" fmla="*/ 0 w 1314975"/>
              <a:gd name="connsiteY5-680" fmla="*/ 1276058 h 1287450"/>
              <a:gd name="connsiteX0-681" fmla="*/ 0 w 1314975"/>
              <a:gd name="connsiteY0-682" fmla="*/ 1276058 h 1287147"/>
              <a:gd name="connsiteX1-683" fmla="*/ 931008 w 1314975"/>
              <a:gd name="connsiteY1-684" fmla="*/ 0 h 1287147"/>
              <a:gd name="connsiteX2-685" fmla="*/ 1314975 w 1314975"/>
              <a:gd name="connsiteY2-686" fmla="*/ 0 h 1287147"/>
              <a:gd name="connsiteX3-687" fmla="*/ 464795 w 1314975"/>
              <a:gd name="connsiteY3-688" fmla="*/ 1113339 h 1287147"/>
              <a:gd name="connsiteX4-689" fmla="*/ 328704 w 1314975"/>
              <a:gd name="connsiteY4-690" fmla="*/ 1204302 h 1287147"/>
              <a:gd name="connsiteX5-691" fmla="*/ 0 w 1314975"/>
              <a:gd name="connsiteY5-692" fmla="*/ 1276058 h 1287147"/>
              <a:gd name="connsiteX0-693" fmla="*/ 0 w 1314975"/>
              <a:gd name="connsiteY0-694" fmla="*/ 1276058 h 1286878"/>
              <a:gd name="connsiteX1-695" fmla="*/ 931008 w 1314975"/>
              <a:gd name="connsiteY1-696" fmla="*/ 0 h 1286878"/>
              <a:gd name="connsiteX2-697" fmla="*/ 1314975 w 1314975"/>
              <a:gd name="connsiteY2-698" fmla="*/ 0 h 1286878"/>
              <a:gd name="connsiteX3-699" fmla="*/ 464795 w 1314975"/>
              <a:gd name="connsiteY3-700" fmla="*/ 1113339 h 1286878"/>
              <a:gd name="connsiteX4-701" fmla="*/ 328704 w 1314975"/>
              <a:gd name="connsiteY4-702" fmla="*/ 1204302 h 1286878"/>
              <a:gd name="connsiteX5-703" fmla="*/ 0 w 1314975"/>
              <a:gd name="connsiteY5-704" fmla="*/ 1276058 h 1286878"/>
              <a:gd name="connsiteX0-705" fmla="*/ 0 w 1314975"/>
              <a:gd name="connsiteY0-706" fmla="*/ 1276058 h 1286878"/>
              <a:gd name="connsiteX1-707" fmla="*/ 931008 w 1314975"/>
              <a:gd name="connsiteY1-708" fmla="*/ 0 h 1286878"/>
              <a:gd name="connsiteX2-709" fmla="*/ 1314975 w 1314975"/>
              <a:gd name="connsiteY2-710" fmla="*/ 0 h 1286878"/>
              <a:gd name="connsiteX3-711" fmla="*/ 464795 w 1314975"/>
              <a:gd name="connsiteY3-712" fmla="*/ 1113339 h 1286878"/>
              <a:gd name="connsiteX4-713" fmla="*/ 328704 w 1314975"/>
              <a:gd name="connsiteY4-714" fmla="*/ 1204302 h 1286878"/>
              <a:gd name="connsiteX5-715" fmla="*/ 0 w 1314975"/>
              <a:gd name="connsiteY5-716" fmla="*/ 1276058 h 1286878"/>
              <a:gd name="connsiteX0-717" fmla="*/ 0 w 1314975"/>
              <a:gd name="connsiteY0-718" fmla="*/ 1276058 h 1289282"/>
              <a:gd name="connsiteX1-719" fmla="*/ 931008 w 1314975"/>
              <a:gd name="connsiteY1-720" fmla="*/ 0 h 1289282"/>
              <a:gd name="connsiteX2-721" fmla="*/ 1314975 w 1314975"/>
              <a:gd name="connsiteY2-722" fmla="*/ 0 h 1289282"/>
              <a:gd name="connsiteX3-723" fmla="*/ 464795 w 1314975"/>
              <a:gd name="connsiteY3-724" fmla="*/ 1113339 h 1289282"/>
              <a:gd name="connsiteX4-725" fmla="*/ 320962 w 1314975"/>
              <a:gd name="connsiteY4-726" fmla="*/ 1226527 h 1289282"/>
              <a:gd name="connsiteX5-727" fmla="*/ 0 w 1314975"/>
              <a:gd name="connsiteY5-728" fmla="*/ 1276058 h 1289282"/>
              <a:gd name="connsiteX0-729" fmla="*/ 0 w 1314975"/>
              <a:gd name="connsiteY0-730" fmla="*/ 1276058 h 1289282"/>
              <a:gd name="connsiteX1-731" fmla="*/ 931008 w 1314975"/>
              <a:gd name="connsiteY1-732" fmla="*/ 0 h 1289282"/>
              <a:gd name="connsiteX2-733" fmla="*/ 1314975 w 1314975"/>
              <a:gd name="connsiteY2-734" fmla="*/ 0 h 1289282"/>
              <a:gd name="connsiteX3-735" fmla="*/ 464795 w 1314975"/>
              <a:gd name="connsiteY3-736" fmla="*/ 1113339 h 1289282"/>
              <a:gd name="connsiteX4-737" fmla="*/ 320962 w 1314975"/>
              <a:gd name="connsiteY4-738" fmla="*/ 1226527 h 1289282"/>
              <a:gd name="connsiteX5-739" fmla="*/ 0 w 1314975"/>
              <a:gd name="connsiteY5-740" fmla="*/ 1276058 h 1289282"/>
              <a:gd name="connsiteX0-741" fmla="*/ 0 w 1314975"/>
              <a:gd name="connsiteY0-742" fmla="*/ 1276058 h 1289282"/>
              <a:gd name="connsiteX1-743" fmla="*/ 931008 w 1314975"/>
              <a:gd name="connsiteY1-744" fmla="*/ 0 h 1289282"/>
              <a:gd name="connsiteX2-745" fmla="*/ 1314975 w 1314975"/>
              <a:gd name="connsiteY2-746" fmla="*/ 0 h 1289282"/>
              <a:gd name="connsiteX3-747" fmla="*/ 464795 w 1314975"/>
              <a:gd name="connsiteY3-748" fmla="*/ 1113339 h 1289282"/>
              <a:gd name="connsiteX4-749" fmla="*/ 313220 w 1314975"/>
              <a:gd name="connsiteY4-750" fmla="*/ 1226527 h 1289282"/>
              <a:gd name="connsiteX5-751" fmla="*/ 0 w 1314975"/>
              <a:gd name="connsiteY5-752" fmla="*/ 1276058 h 1289282"/>
              <a:gd name="connsiteX0-753" fmla="*/ 0 w 1314975"/>
              <a:gd name="connsiteY0-754" fmla="*/ 1276058 h 1289282"/>
              <a:gd name="connsiteX1-755" fmla="*/ 931008 w 1314975"/>
              <a:gd name="connsiteY1-756" fmla="*/ 0 h 1289282"/>
              <a:gd name="connsiteX2-757" fmla="*/ 1314975 w 1314975"/>
              <a:gd name="connsiteY2-758" fmla="*/ 0 h 1289282"/>
              <a:gd name="connsiteX3-759" fmla="*/ 464795 w 1314975"/>
              <a:gd name="connsiteY3-760" fmla="*/ 1113339 h 1289282"/>
              <a:gd name="connsiteX4-761" fmla="*/ 313220 w 1314975"/>
              <a:gd name="connsiteY4-762" fmla="*/ 1226527 h 1289282"/>
              <a:gd name="connsiteX5-763" fmla="*/ 0 w 1314975"/>
              <a:gd name="connsiteY5-764" fmla="*/ 1276058 h 1289282"/>
              <a:gd name="connsiteX0-765" fmla="*/ 0 w 1314975"/>
              <a:gd name="connsiteY0-766" fmla="*/ 1276058 h 1289282"/>
              <a:gd name="connsiteX1-767" fmla="*/ 931008 w 1314975"/>
              <a:gd name="connsiteY1-768" fmla="*/ 0 h 1289282"/>
              <a:gd name="connsiteX2-769" fmla="*/ 1314975 w 1314975"/>
              <a:gd name="connsiteY2-770" fmla="*/ 0 h 1289282"/>
              <a:gd name="connsiteX3-771" fmla="*/ 464795 w 1314975"/>
              <a:gd name="connsiteY3-772" fmla="*/ 1113339 h 1289282"/>
              <a:gd name="connsiteX4-773" fmla="*/ 313220 w 1314975"/>
              <a:gd name="connsiteY4-774" fmla="*/ 1226527 h 1289282"/>
              <a:gd name="connsiteX5-775" fmla="*/ 0 w 1314975"/>
              <a:gd name="connsiteY5-776" fmla="*/ 1276058 h 1289282"/>
              <a:gd name="connsiteX0-777" fmla="*/ 0 w 1314975"/>
              <a:gd name="connsiteY0-778" fmla="*/ 1276058 h 1289282"/>
              <a:gd name="connsiteX1-779" fmla="*/ 931008 w 1314975"/>
              <a:gd name="connsiteY1-780" fmla="*/ 0 h 1289282"/>
              <a:gd name="connsiteX2-781" fmla="*/ 1314975 w 1314975"/>
              <a:gd name="connsiteY2-782" fmla="*/ 0 h 1289282"/>
              <a:gd name="connsiteX3-783" fmla="*/ 464795 w 1314975"/>
              <a:gd name="connsiteY3-784" fmla="*/ 1113339 h 1289282"/>
              <a:gd name="connsiteX4-785" fmla="*/ 313220 w 1314975"/>
              <a:gd name="connsiteY4-786" fmla="*/ 1226527 h 1289282"/>
              <a:gd name="connsiteX5-787" fmla="*/ 0 w 1314975"/>
              <a:gd name="connsiteY5-788" fmla="*/ 1276058 h 1289282"/>
              <a:gd name="connsiteX0-789" fmla="*/ 0 w 1314975"/>
              <a:gd name="connsiteY0-790" fmla="*/ 1276058 h 1290656"/>
              <a:gd name="connsiteX1-791" fmla="*/ 931008 w 1314975"/>
              <a:gd name="connsiteY1-792" fmla="*/ 0 h 1290656"/>
              <a:gd name="connsiteX2-793" fmla="*/ 1314975 w 1314975"/>
              <a:gd name="connsiteY2-794" fmla="*/ 0 h 1290656"/>
              <a:gd name="connsiteX3-795" fmla="*/ 464795 w 1314975"/>
              <a:gd name="connsiteY3-796" fmla="*/ 1113339 h 1290656"/>
              <a:gd name="connsiteX4-797" fmla="*/ 289994 w 1314975"/>
              <a:gd name="connsiteY4-798" fmla="*/ 1236052 h 1290656"/>
              <a:gd name="connsiteX5-799" fmla="*/ 0 w 1314975"/>
              <a:gd name="connsiteY5-800" fmla="*/ 1276058 h 1290656"/>
              <a:gd name="connsiteX0-801" fmla="*/ 0 w 1314975"/>
              <a:gd name="connsiteY0-802" fmla="*/ 1276058 h 1290656"/>
              <a:gd name="connsiteX1-803" fmla="*/ 931008 w 1314975"/>
              <a:gd name="connsiteY1-804" fmla="*/ 0 h 1290656"/>
              <a:gd name="connsiteX2-805" fmla="*/ 1314975 w 1314975"/>
              <a:gd name="connsiteY2-806" fmla="*/ 0 h 1290656"/>
              <a:gd name="connsiteX3-807" fmla="*/ 464795 w 1314975"/>
              <a:gd name="connsiteY3-808" fmla="*/ 1113339 h 1290656"/>
              <a:gd name="connsiteX4-809" fmla="*/ 289994 w 1314975"/>
              <a:gd name="connsiteY4-810" fmla="*/ 1236052 h 1290656"/>
              <a:gd name="connsiteX5-811" fmla="*/ 0 w 1314975"/>
              <a:gd name="connsiteY5-812" fmla="*/ 1276058 h 1290656"/>
              <a:gd name="connsiteX0-813" fmla="*/ 0 w 1314975"/>
              <a:gd name="connsiteY0-814" fmla="*/ 1276058 h 1290656"/>
              <a:gd name="connsiteX1-815" fmla="*/ 931008 w 1314975"/>
              <a:gd name="connsiteY1-816" fmla="*/ 0 h 1290656"/>
              <a:gd name="connsiteX2-817" fmla="*/ 1314975 w 1314975"/>
              <a:gd name="connsiteY2-818" fmla="*/ 0 h 1290656"/>
              <a:gd name="connsiteX3-819" fmla="*/ 464795 w 1314975"/>
              <a:gd name="connsiteY3-820" fmla="*/ 1113339 h 1290656"/>
              <a:gd name="connsiteX4-821" fmla="*/ 289994 w 1314975"/>
              <a:gd name="connsiteY4-822" fmla="*/ 1236052 h 1290656"/>
              <a:gd name="connsiteX5-823" fmla="*/ 0 w 1314975"/>
              <a:gd name="connsiteY5-824" fmla="*/ 1276058 h 1290656"/>
              <a:gd name="connsiteX0-825" fmla="*/ 0 w 1314975"/>
              <a:gd name="connsiteY0-826" fmla="*/ 1276058 h 1291176"/>
              <a:gd name="connsiteX1-827" fmla="*/ 931008 w 1314975"/>
              <a:gd name="connsiteY1-828" fmla="*/ 0 h 1291176"/>
              <a:gd name="connsiteX2-829" fmla="*/ 1314975 w 1314975"/>
              <a:gd name="connsiteY2-830" fmla="*/ 0 h 1291176"/>
              <a:gd name="connsiteX3-831" fmla="*/ 464795 w 1314975"/>
              <a:gd name="connsiteY3-832" fmla="*/ 1113339 h 1291176"/>
              <a:gd name="connsiteX4-833" fmla="*/ 282252 w 1314975"/>
              <a:gd name="connsiteY4-834" fmla="*/ 1239227 h 1291176"/>
              <a:gd name="connsiteX5-835" fmla="*/ 0 w 1314975"/>
              <a:gd name="connsiteY5-836" fmla="*/ 1276058 h 1291176"/>
              <a:gd name="connsiteX0-837" fmla="*/ 0 w 1276264"/>
              <a:gd name="connsiteY0-838" fmla="*/ 1276058 h 1291176"/>
              <a:gd name="connsiteX1-839" fmla="*/ 931008 w 1276264"/>
              <a:gd name="connsiteY1-840" fmla="*/ 0 h 1291176"/>
              <a:gd name="connsiteX2-841" fmla="*/ 1276264 w 1276264"/>
              <a:gd name="connsiteY2-842" fmla="*/ 3175 h 1291176"/>
              <a:gd name="connsiteX3-843" fmla="*/ 464795 w 1276264"/>
              <a:gd name="connsiteY3-844" fmla="*/ 1113339 h 1291176"/>
              <a:gd name="connsiteX4-845" fmla="*/ 282252 w 1276264"/>
              <a:gd name="connsiteY4-846" fmla="*/ 1239227 h 1291176"/>
              <a:gd name="connsiteX5-847" fmla="*/ 0 w 1276264"/>
              <a:gd name="connsiteY5-848" fmla="*/ 1276058 h 1291176"/>
              <a:gd name="connsiteX0-849" fmla="*/ 0 w 1276264"/>
              <a:gd name="connsiteY0-850" fmla="*/ 1276058 h 1291176"/>
              <a:gd name="connsiteX1-851" fmla="*/ 931008 w 1276264"/>
              <a:gd name="connsiteY1-852" fmla="*/ 0 h 1291176"/>
              <a:gd name="connsiteX2-853" fmla="*/ 1276264 w 1276264"/>
              <a:gd name="connsiteY2-854" fmla="*/ 3175 h 1291176"/>
              <a:gd name="connsiteX3-855" fmla="*/ 464795 w 1276264"/>
              <a:gd name="connsiteY3-856" fmla="*/ 1113339 h 1291176"/>
              <a:gd name="connsiteX4-857" fmla="*/ 282252 w 1276264"/>
              <a:gd name="connsiteY4-858" fmla="*/ 1239227 h 1291176"/>
              <a:gd name="connsiteX5-859" fmla="*/ 0 w 1276264"/>
              <a:gd name="connsiteY5-860" fmla="*/ 1276058 h 1291176"/>
              <a:gd name="connsiteX0-861" fmla="*/ 0 w 1276264"/>
              <a:gd name="connsiteY0-862" fmla="*/ 1276058 h 1289282"/>
              <a:gd name="connsiteX1-863" fmla="*/ 931008 w 1276264"/>
              <a:gd name="connsiteY1-864" fmla="*/ 0 h 1289282"/>
              <a:gd name="connsiteX2-865" fmla="*/ 1276264 w 1276264"/>
              <a:gd name="connsiteY2-866" fmla="*/ 3175 h 1289282"/>
              <a:gd name="connsiteX3-867" fmla="*/ 464795 w 1276264"/>
              <a:gd name="connsiteY3-868" fmla="*/ 1113339 h 1289282"/>
              <a:gd name="connsiteX4-869" fmla="*/ 317091 w 1276264"/>
              <a:gd name="connsiteY4-870" fmla="*/ 1226527 h 1289282"/>
              <a:gd name="connsiteX5-871" fmla="*/ 0 w 1276264"/>
              <a:gd name="connsiteY5-872" fmla="*/ 1276058 h 1289282"/>
              <a:gd name="connsiteX0-873" fmla="*/ 0 w 1276264"/>
              <a:gd name="connsiteY0-874" fmla="*/ 1276058 h 1289282"/>
              <a:gd name="connsiteX1-875" fmla="*/ 931008 w 1276264"/>
              <a:gd name="connsiteY1-876" fmla="*/ 0 h 1289282"/>
              <a:gd name="connsiteX2-877" fmla="*/ 1276264 w 1276264"/>
              <a:gd name="connsiteY2-878" fmla="*/ 3175 h 1289282"/>
              <a:gd name="connsiteX3-879" fmla="*/ 464795 w 1276264"/>
              <a:gd name="connsiteY3-880" fmla="*/ 1113339 h 1289282"/>
              <a:gd name="connsiteX4-881" fmla="*/ 317091 w 1276264"/>
              <a:gd name="connsiteY4-882" fmla="*/ 1226527 h 1289282"/>
              <a:gd name="connsiteX5-883" fmla="*/ 0 w 1276264"/>
              <a:gd name="connsiteY5-884" fmla="*/ 1276058 h 1289282"/>
              <a:gd name="connsiteX0-885" fmla="*/ 0 w 1276264"/>
              <a:gd name="connsiteY0-886" fmla="*/ 1276058 h 1289282"/>
              <a:gd name="connsiteX1-887" fmla="*/ 931008 w 1276264"/>
              <a:gd name="connsiteY1-888" fmla="*/ 0 h 1289282"/>
              <a:gd name="connsiteX2-889" fmla="*/ 1276264 w 1276264"/>
              <a:gd name="connsiteY2-890" fmla="*/ 3175 h 1289282"/>
              <a:gd name="connsiteX3-891" fmla="*/ 464795 w 1276264"/>
              <a:gd name="connsiteY3-892" fmla="*/ 1113339 h 1289282"/>
              <a:gd name="connsiteX4-893" fmla="*/ 309349 w 1276264"/>
              <a:gd name="connsiteY4-894" fmla="*/ 1226527 h 1289282"/>
              <a:gd name="connsiteX5-895" fmla="*/ 0 w 1276264"/>
              <a:gd name="connsiteY5-896" fmla="*/ 1276058 h 1289282"/>
              <a:gd name="connsiteX0-897" fmla="*/ 0 w 1276264"/>
              <a:gd name="connsiteY0-898" fmla="*/ 1276058 h 1289282"/>
              <a:gd name="connsiteX1-899" fmla="*/ 931008 w 1276264"/>
              <a:gd name="connsiteY1-900" fmla="*/ 0 h 1289282"/>
              <a:gd name="connsiteX2-901" fmla="*/ 1276264 w 1276264"/>
              <a:gd name="connsiteY2-902" fmla="*/ 3175 h 1289282"/>
              <a:gd name="connsiteX3-903" fmla="*/ 464795 w 1276264"/>
              <a:gd name="connsiteY3-904" fmla="*/ 1113339 h 1289282"/>
              <a:gd name="connsiteX4-905" fmla="*/ 309349 w 1276264"/>
              <a:gd name="connsiteY4-906" fmla="*/ 1226527 h 1289282"/>
              <a:gd name="connsiteX5-907" fmla="*/ 0 w 1276264"/>
              <a:gd name="connsiteY5-908" fmla="*/ 1276058 h 1289282"/>
              <a:gd name="connsiteX0-909" fmla="*/ 0 w 1276264"/>
              <a:gd name="connsiteY0-910" fmla="*/ 1276058 h 1289282"/>
              <a:gd name="connsiteX1-911" fmla="*/ 931008 w 1276264"/>
              <a:gd name="connsiteY1-912" fmla="*/ 0 h 1289282"/>
              <a:gd name="connsiteX2-913" fmla="*/ 1276264 w 1276264"/>
              <a:gd name="connsiteY2-914" fmla="*/ 3175 h 1289282"/>
              <a:gd name="connsiteX3-915" fmla="*/ 464795 w 1276264"/>
              <a:gd name="connsiteY3-916" fmla="*/ 1113339 h 1289282"/>
              <a:gd name="connsiteX4-917" fmla="*/ 309349 w 1276264"/>
              <a:gd name="connsiteY4-918" fmla="*/ 1226527 h 1289282"/>
              <a:gd name="connsiteX5-919" fmla="*/ 0 w 1276264"/>
              <a:gd name="connsiteY5-920" fmla="*/ 1276058 h 1289282"/>
              <a:gd name="connsiteX0-921" fmla="*/ 0 w 1276264"/>
              <a:gd name="connsiteY0-922" fmla="*/ 1276058 h 1291430"/>
              <a:gd name="connsiteX1-923" fmla="*/ 931008 w 1276264"/>
              <a:gd name="connsiteY1-924" fmla="*/ 0 h 1291430"/>
              <a:gd name="connsiteX2-925" fmla="*/ 1276264 w 1276264"/>
              <a:gd name="connsiteY2-926" fmla="*/ 3175 h 1291430"/>
              <a:gd name="connsiteX3-927" fmla="*/ 464795 w 1276264"/>
              <a:gd name="connsiteY3-928" fmla="*/ 1113339 h 1291430"/>
              <a:gd name="connsiteX4-929" fmla="*/ 309349 w 1276264"/>
              <a:gd name="connsiteY4-930" fmla="*/ 1226527 h 1291430"/>
              <a:gd name="connsiteX5-931" fmla="*/ 0 w 1276264"/>
              <a:gd name="connsiteY5-932" fmla="*/ 1276058 h 1291430"/>
              <a:gd name="connsiteX0-933" fmla="*/ 0 w 1276264"/>
              <a:gd name="connsiteY0-934" fmla="*/ 1276058 h 1291430"/>
              <a:gd name="connsiteX1-935" fmla="*/ 931008 w 1276264"/>
              <a:gd name="connsiteY1-936" fmla="*/ 0 h 1291430"/>
              <a:gd name="connsiteX2-937" fmla="*/ 1276264 w 1276264"/>
              <a:gd name="connsiteY2-938" fmla="*/ 3175 h 1291430"/>
              <a:gd name="connsiteX3-939" fmla="*/ 464795 w 1276264"/>
              <a:gd name="connsiteY3-940" fmla="*/ 1113339 h 1291430"/>
              <a:gd name="connsiteX4-941" fmla="*/ 309349 w 1276264"/>
              <a:gd name="connsiteY4-942" fmla="*/ 1226527 h 1291430"/>
              <a:gd name="connsiteX5-943" fmla="*/ 0 w 1276264"/>
              <a:gd name="connsiteY5-944" fmla="*/ 1276058 h 1291430"/>
              <a:gd name="connsiteX0-945" fmla="*/ 0 w 1276264"/>
              <a:gd name="connsiteY0-946" fmla="*/ 1276058 h 1291430"/>
              <a:gd name="connsiteX1-947" fmla="*/ 931008 w 1276264"/>
              <a:gd name="connsiteY1-948" fmla="*/ 0 h 1291430"/>
              <a:gd name="connsiteX2-949" fmla="*/ 1276264 w 1276264"/>
              <a:gd name="connsiteY2-950" fmla="*/ 3175 h 1291430"/>
              <a:gd name="connsiteX3-951" fmla="*/ 464795 w 1276264"/>
              <a:gd name="connsiteY3-952" fmla="*/ 1113339 h 1291430"/>
              <a:gd name="connsiteX4-953" fmla="*/ 309349 w 1276264"/>
              <a:gd name="connsiteY4-954" fmla="*/ 1226527 h 1291430"/>
              <a:gd name="connsiteX5-955" fmla="*/ 0 w 1276264"/>
              <a:gd name="connsiteY5-956" fmla="*/ 1276058 h 1291430"/>
              <a:gd name="connsiteX0-957" fmla="*/ 0 w 1276264"/>
              <a:gd name="connsiteY0-958" fmla="*/ 1276058 h 1291989"/>
              <a:gd name="connsiteX1-959" fmla="*/ 931008 w 1276264"/>
              <a:gd name="connsiteY1-960" fmla="*/ 0 h 1291989"/>
              <a:gd name="connsiteX2-961" fmla="*/ 1276264 w 1276264"/>
              <a:gd name="connsiteY2-962" fmla="*/ 3175 h 1291989"/>
              <a:gd name="connsiteX3-963" fmla="*/ 464795 w 1276264"/>
              <a:gd name="connsiteY3-964" fmla="*/ 1113339 h 1291989"/>
              <a:gd name="connsiteX4-965" fmla="*/ 301607 w 1276264"/>
              <a:gd name="connsiteY4-966" fmla="*/ 1229702 h 1291989"/>
              <a:gd name="connsiteX5-967" fmla="*/ 0 w 1276264"/>
              <a:gd name="connsiteY5-968" fmla="*/ 1276058 h 1291989"/>
              <a:gd name="connsiteX0-969" fmla="*/ 0 w 1276264"/>
              <a:gd name="connsiteY0-970" fmla="*/ 1276058 h 1291989"/>
              <a:gd name="connsiteX1-971" fmla="*/ 931008 w 1276264"/>
              <a:gd name="connsiteY1-972" fmla="*/ 0 h 1291989"/>
              <a:gd name="connsiteX2-973" fmla="*/ 1276264 w 1276264"/>
              <a:gd name="connsiteY2-974" fmla="*/ 3175 h 1291989"/>
              <a:gd name="connsiteX3-975" fmla="*/ 464795 w 1276264"/>
              <a:gd name="connsiteY3-976" fmla="*/ 1113339 h 1291989"/>
              <a:gd name="connsiteX4-977" fmla="*/ 301607 w 1276264"/>
              <a:gd name="connsiteY4-978" fmla="*/ 1229702 h 1291989"/>
              <a:gd name="connsiteX5-979" fmla="*/ 0 w 1276264"/>
              <a:gd name="connsiteY5-980" fmla="*/ 1276058 h 1291989"/>
              <a:gd name="connsiteX0-981" fmla="*/ 0 w 1276264"/>
              <a:gd name="connsiteY0-982" fmla="*/ 1276058 h 1291989"/>
              <a:gd name="connsiteX1-983" fmla="*/ 931008 w 1276264"/>
              <a:gd name="connsiteY1-984" fmla="*/ 0 h 1291989"/>
              <a:gd name="connsiteX2-985" fmla="*/ 1276264 w 1276264"/>
              <a:gd name="connsiteY2-986" fmla="*/ 3175 h 1291989"/>
              <a:gd name="connsiteX3-987" fmla="*/ 464795 w 1276264"/>
              <a:gd name="connsiteY3-988" fmla="*/ 1113339 h 1291989"/>
              <a:gd name="connsiteX4-989" fmla="*/ 301607 w 1276264"/>
              <a:gd name="connsiteY4-990" fmla="*/ 1229702 h 1291989"/>
              <a:gd name="connsiteX5-991" fmla="*/ 0 w 1276264"/>
              <a:gd name="connsiteY5-992" fmla="*/ 1276058 h 1291989"/>
              <a:gd name="connsiteX0-993" fmla="*/ 0 w 1276264"/>
              <a:gd name="connsiteY0-994" fmla="*/ 1276058 h 1290124"/>
              <a:gd name="connsiteX1-995" fmla="*/ 931008 w 1276264"/>
              <a:gd name="connsiteY1-996" fmla="*/ 0 h 1290124"/>
              <a:gd name="connsiteX2-997" fmla="*/ 1276264 w 1276264"/>
              <a:gd name="connsiteY2-998" fmla="*/ 3175 h 1290124"/>
              <a:gd name="connsiteX3-999" fmla="*/ 457053 w 1276264"/>
              <a:gd name="connsiteY3-1000" fmla="*/ 1113339 h 1290124"/>
              <a:gd name="connsiteX4-1001" fmla="*/ 301607 w 1276264"/>
              <a:gd name="connsiteY4-1002" fmla="*/ 1229702 h 1290124"/>
              <a:gd name="connsiteX5-1003" fmla="*/ 0 w 1276264"/>
              <a:gd name="connsiteY5-1004" fmla="*/ 1276058 h 1290124"/>
              <a:gd name="connsiteX0-1005" fmla="*/ 0 w 1276264"/>
              <a:gd name="connsiteY0-1006" fmla="*/ 1276058 h 1290124"/>
              <a:gd name="connsiteX1-1007" fmla="*/ 931008 w 1276264"/>
              <a:gd name="connsiteY1-1008" fmla="*/ 0 h 1290124"/>
              <a:gd name="connsiteX2-1009" fmla="*/ 1276264 w 1276264"/>
              <a:gd name="connsiteY2-1010" fmla="*/ 3175 h 1290124"/>
              <a:gd name="connsiteX3-1011" fmla="*/ 457053 w 1276264"/>
              <a:gd name="connsiteY3-1012" fmla="*/ 1113339 h 1290124"/>
              <a:gd name="connsiteX4-1013" fmla="*/ 301607 w 1276264"/>
              <a:gd name="connsiteY4-1014" fmla="*/ 1229702 h 1290124"/>
              <a:gd name="connsiteX5-1015" fmla="*/ 0 w 1276264"/>
              <a:gd name="connsiteY5-1016" fmla="*/ 1276058 h 1290124"/>
              <a:gd name="connsiteX0-1017" fmla="*/ 0 w 1276264"/>
              <a:gd name="connsiteY0-1018" fmla="*/ 1276058 h 1291668"/>
              <a:gd name="connsiteX1-1019" fmla="*/ 931008 w 1276264"/>
              <a:gd name="connsiteY1-1020" fmla="*/ 0 h 1291668"/>
              <a:gd name="connsiteX2-1021" fmla="*/ 1276264 w 1276264"/>
              <a:gd name="connsiteY2-1022" fmla="*/ 3175 h 1291668"/>
              <a:gd name="connsiteX3-1023" fmla="*/ 457053 w 1276264"/>
              <a:gd name="connsiteY3-1024" fmla="*/ 1113339 h 1291668"/>
              <a:gd name="connsiteX4-1025" fmla="*/ 297736 w 1276264"/>
              <a:gd name="connsiteY4-1026" fmla="*/ 1239227 h 1291668"/>
              <a:gd name="connsiteX5-1027" fmla="*/ 0 w 1276264"/>
              <a:gd name="connsiteY5-1028" fmla="*/ 1276058 h 1291668"/>
              <a:gd name="connsiteX0-1029" fmla="*/ 0 w 1276264"/>
              <a:gd name="connsiteY0-1030" fmla="*/ 1276058 h 1291668"/>
              <a:gd name="connsiteX1-1031" fmla="*/ 931008 w 1276264"/>
              <a:gd name="connsiteY1-1032" fmla="*/ 0 h 1291668"/>
              <a:gd name="connsiteX2-1033" fmla="*/ 1276264 w 1276264"/>
              <a:gd name="connsiteY2-1034" fmla="*/ 3175 h 1291668"/>
              <a:gd name="connsiteX3-1035" fmla="*/ 457053 w 1276264"/>
              <a:gd name="connsiteY3-1036" fmla="*/ 1113339 h 1291668"/>
              <a:gd name="connsiteX4-1037" fmla="*/ 297736 w 1276264"/>
              <a:gd name="connsiteY4-1038" fmla="*/ 1239227 h 1291668"/>
              <a:gd name="connsiteX5-1039" fmla="*/ 0 w 1276264"/>
              <a:gd name="connsiteY5-1040" fmla="*/ 1276058 h 1291668"/>
              <a:gd name="connsiteX0-1041" fmla="*/ 0 w 1276264"/>
              <a:gd name="connsiteY0-1042" fmla="*/ 1276058 h 1291668"/>
              <a:gd name="connsiteX1-1043" fmla="*/ 931008 w 1276264"/>
              <a:gd name="connsiteY1-1044" fmla="*/ 0 h 1291668"/>
              <a:gd name="connsiteX2-1045" fmla="*/ 1276264 w 1276264"/>
              <a:gd name="connsiteY2-1046" fmla="*/ 3175 h 1291668"/>
              <a:gd name="connsiteX3-1047" fmla="*/ 457053 w 1276264"/>
              <a:gd name="connsiteY3-1048" fmla="*/ 1113339 h 1291668"/>
              <a:gd name="connsiteX4-1049" fmla="*/ 297736 w 1276264"/>
              <a:gd name="connsiteY4-1050" fmla="*/ 1239227 h 1291668"/>
              <a:gd name="connsiteX5-1051" fmla="*/ 0 w 1276264"/>
              <a:gd name="connsiteY5-1052" fmla="*/ 1276058 h 1291668"/>
              <a:gd name="connsiteX0-1053" fmla="*/ 0 w 1276264"/>
              <a:gd name="connsiteY0-1054" fmla="*/ 1276058 h 1293561"/>
              <a:gd name="connsiteX1-1055" fmla="*/ 931008 w 1276264"/>
              <a:gd name="connsiteY1-1056" fmla="*/ 0 h 1293561"/>
              <a:gd name="connsiteX2-1057" fmla="*/ 1276264 w 1276264"/>
              <a:gd name="connsiteY2-1058" fmla="*/ 3175 h 1293561"/>
              <a:gd name="connsiteX3-1059" fmla="*/ 457053 w 1276264"/>
              <a:gd name="connsiteY3-1060" fmla="*/ 1113339 h 1293561"/>
              <a:gd name="connsiteX4-1061" fmla="*/ 289994 w 1276264"/>
              <a:gd name="connsiteY4-1062" fmla="*/ 1248752 h 1293561"/>
              <a:gd name="connsiteX5-1063" fmla="*/ 0 w 1276264"/>
              <a:gd name="connsiteY5-1064" fmla="*/ 1276058 h 1293561"/>
              <a:gd name="connsiteX0-1065" fmla="*/ 0 w 1276264"/>
              <a:gd name="connsiteY0-1066" fmla="*/ 1276058 h 1294847"/>
              <a:gd name="connsiteX1-1067" fmla="*/ 931008 w 1276264"/>
              <a:gd name="connsiteY1-1068" fmla="*/ 0 h 1294847"/>
              <a:gd name="connsiteX2-1069" fmla="*/ 1276264 w 1276264"/>
              <a:gd name="connsiteY2-1070" fmla="*/ 3175 h 1294847"/>
              <a:gd name="connsiteX3-1071" fmla="*/ 457053 w 1276264"/>
              <a:gd name="connsiteY3-1072" fmla="*/ 1113339 h 1294847"/>
              <a:gd name="connsiteX4-1073" fmla="*/ 289994 w 1276264"/>
              <a:gd name="connsiteY4-1074" fmla="*/ 1248752 h 1294847"/>
              <a:gd name="connsiteX5-1075" fmla="*/ 0 w 1276264"/>
              <a:gd name="connsiteY5-1076" fmla="*/ 1276058 h 1294847"/>
              <a:gd name="connsiteX0-1077" fmla="*/ 0 w 1276264"/>
              <a:gd name="connsiteY0-1078" fmla="*/ 1276058 h 1294847"/>
              <a:gd name="connsiteX1-1079" fmla="*/ 931008 w 1276264"/>
              <a:gd name="connsiteY1-1080" fmla="*/ 0 h 1294847"/>
              <a:gd name="connsiteX2-1081" fmla="*/ 1276264 w 1276264"/>
              <a:gd name="connsiteY2-1082" fmla="*/ 3175 h 1294847"/>
              <a:gd name="connsiteX3-1083" fmla="*/ 457053 w 1276264"/>
              <a:gd name="connsiteY3-1084" fmla="*/ 1113339 h 1294847"/>
              <a:gd name="connsiteX4-1085" fmla="*/ 289994 w 1276264"/>
              <a:gd name="connsiteY4-1086" fmla="*/ 1248752 h 1294847"/>
              <a:gd name="connsiteX5-1087" fmla="*/ 0 w 1276264"/>
              <a:gd name="connsiteY5-1088" fmla="*/ 1276058 h 1294847"/>
              <a:gd name="connsiteX0-1089" fmla="*/ 0 w 1276264"/>
              <a:gd name="connsiteY0-1090" fmla="*/ 1276058 h 1294847"/>
              <a:gd name="connsiteX1-1091" fmla="*/ 931008 w 1276264"/>
              <a:gd name="connsiteY1-1092" fmla="*/ 0 h 1294847"/>
              <a:gd name="connsiteX2-1093" fmla="*/ 1276264 w 1276264"/>
              <a:gd name="connsiteY2-1094" fmla="*/ 3175 h 1294847"/>
              <a:gd name="connsiteX3-1095" fmla="*/ 457053 w 1276264"/>
              <a:gd name="connsiteY3-1096" fmla="*/ 1113339 h 1294847"/>
              <a:gd name="connsiteX4-1097" fmla="*/ 289994 w 1276264"/>
              <a:gd name="connsiteY4-1098" fmla="*/ 1248752 h 1294847"/>
              <a:gd name="connsiteX5-1099" fmla="*/ 0 w 1276264"/>
              <a:gd name="connsiteY5-1100" fmla="*/ 1276058 h 1294847"/>
              <a:gd name="connsiteX0-1101" fmla="*/ 0 w 1276264"/>
              <a:gd name="connsiteY0-1102" fmla="*/ 1276058 h 1297813"/>
              <a:gd name="connsiteX1-1103" fmla="*/ 931008 w 1276264"/>
              <a:gd name="connsiteY1-1104" fmla="*/ 0 h 1297813"/>
              <a:gd name="connsiteX2-1105" fmla="*/ 1276264 w 1276264"/>
              <a:gd name="connsiteY2-1106" fmla="*/ 3175 h 1297813"/>
              <a:gd name="connsiteX3-1107" fmla="*/ 457053 w 1276264"/>
              <a:gd name="connsiteY3-1108" fmla="*/ 1113339 h 1297813"/>
              <a:gd name="connsiteX4-1109" fmla="*/ 289994 w 1276264"/>
              <a:gd name="connsiteY4-1110" fmla="*/ 1248752 h 1297813"/>
              <a:gd name="connsiteX5-1111" fmla="*/ 0 w 1276264"/>
              <a:gd name="connsiteY5-1112" fmla="*/ 1276058 h 1297813"/>
              <a:gd name="connsiteX0-1113" fmla="*/ 0 w 1276264"/>
              <a:gd name="connsiteY0-1114" fmla="*/ 1276058 h 1301023"/>
              <a:gd name="connsiteX1-1115" fmla="*/ 931008 w 1276264"/>
              <a:gd name="connsiteY1-1116" fmla="*/ 0 h 1301023"/>
              <a:gd name="connsiteX2-1117" fmla="*/ 1276264 w 1276264"/>
              <a:gd name="connsiteY2-1118" fmla="*/ 3175 h 1301023"/>
              <a:gd name="connsiteX3-1119" fmla="*/ 457053 w 1276264"/>
              <a:gd name="connsiteY3-1120" fmla="*/ 1113339 h 1301023"/>
              <a:gd name="connsiteX4-1121" fmla="*/ 293865 w 1276264"/>
              <a:gd name="connsiteY4-1122" fmla="*/ 1258277 h 1301023"/>
              <a:gd name="connsiteX5-1123" fmla="*/ 0 w 1276264"/>
              <a:gd name="connsiteY5-1124" fmla="*/ 1276058 h 1301023"/>
              <a:gd name="connsiteX0-1125" fmla="*/ 0 w 1276264"/>
              <a:gd name="connsiteY0-1126" fmla="*/ 1276058 h 1301023"/>
              <a:gd name="connsiteX1-1127" fmla="*/ 931008 w 1276264"/>
              <a:gd name="connsiteY1-1128" fmla="*/ 0 h 1301023"/>
              <a:gd name="connsiteX2-1129" fmla="*/ 1276264 w 1276264"/>
              <a:gd name="connsiteY2-1130" fmla="*/ 3175 h 1301023"/>
              <a:gd name="connsiteX3-1131" fmla="*/ 457053 w 1276264"/>
              <a:gd name="connsiteY3-1132" fmla="*/ 1113339 h 1301023"/>
              <a:gd name="connsiteX4-1133" fmla="*/ 293865 w 1276264"/>
              <a:gd name="connsiteY4-1134" fmla="*/ 1258277 h 1301023"/>
              <a:gd name="connsiteX5-1135" fmla="*/ 0 w 1276264"/>
              <a:gd name="connsiteY5-1136" fmla="*/ 1276058 h 1301023"/>
              <a:gd name="connsiteX0-1137" fmla="*/ 0 w 1276264"/>
              <a:gd name="connsiteY0-1138" fmla="*/ 1276058 h 1301995"/>
              <a:gd name="connsiteX1-1139" fmla="*/ 931008 w 1276264"/>
              <a:gd name="connsiteY1-1140" fmla="*/ 0 h 1301995"/>
              <a:gd name="connsiteX2-1141" fmla="*/ 1276264 w 1276264"/>
              <a:gd name="connsiteY2-1142" fmla="*/ 3175 h 1301995"/>
              <a:gd name="connsiteX3-1143" fmla="*/ 457053 w 1276264"/>
              <a:gd name="connsiteY3-1144" fmla="*/ 1113339 h 1301995"/>
              <a:gd name="connsiteX4-1145" fmla="*/ 293865 w 1276264"/>
              <a:gd name="connsiteY4-1146" fmla="*/ 1258277 h 1301995"/>
              <a:gd name="connsiteX5-1147" fmla="*/ 0 w 1276264"/>
              <a:gd name="connsiteY5-1148" fmla="*/ 1276058 h 1301995"/>
              <a:gd name="connsiteX0-1149" fmla="*/ 0 w 1276264"/>
              <a:gd name="connsiteY0-1150" fmla="*/ 1276058 h 1297472"/>
              <a:gd name="connsiteX1-1151" fmla="*/ 931008 w 1276264"/>
              <a:gd name="connsiteY1-1152" fmla="*/ 0 h 1297472"/>
              <a:gd name="connsiteX2-1153" fmla="*/ 1276264 w 1276264"/>
              <a:gd name="connsiteY2-1154" fmla="*/ 3175 h 1297472"/>
              <a:gd name="connsiteX3-1155" fmla="*/ 475634 w 1276264"/>
              <a:gd name="connsiteY3-1156" fmla="*/ 1075239 h 1297472"/>
              <a:gd name="connsiteX4-1157" fmla="*/ 293865 w 1276264"/>
              <a:gd name="connsiteY4-1158" fmla="*/ 1258277 h 1297472"/>
              <a:gd name="connsiteX5-1159" fmla="*/ 0 w 1276264"/>
              <a:gd name="connsiteY5-1160" fmla="*/ 1276058 h 12974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91" y="connsiteY5-92"/>
              </a:cxn>
            </a:cxnLst>
            <a:rect l="l" t="t" r="r" b="b"/>
            <a:pathLst>
              <a:path w="1276264" h="1297472">
                <a:moveTo>
                  <a:pt x="0" y="1276058"/>
                </a:moveTo>
                <a:lnTo>
                  <a:pt x="931008" y="0"/>
                </a:lnTo>
                <a:lnTo>
                  <a:pt x="1276264" y="3175"/>
                </a:lnTo>
                <a:cubicBezTo>
                  <a:pt x="1121369" y="224318"/>
                  <a:pt x="542591" y="993055"/>
                  <a:pt x="475634" y="1075239"/>
                </a:cubicBezTo>
                <a:cubicBezTo>
                  <a:pt x="408677" y="1157423"/>
                  <a:pt x="373137" y="1224807"/>
                  <a:pt x="293865" y="1258277"/>
                </a:cubicBezTo>
                <a:cubicBezTo>
                  <a:pt x="214593" y="1291747"/>
                  <a:pt x="148773" y="1317495"/>
                  <a:pt x="0" y="1276058"/>
                </a:cubicBezTo>
                <a:close/>
              </a:path>
            </a:pathLst>
          </a:custGeom>
          <a:gradFill>
            <a:gsLst>
              <a:gs pos="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 rot="10800000">
            <a:off x="5113488" y="183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550" y="943791"/>
            <a:ext cx="10248900" cy="4947558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>
            <a:outerShdw blurRad="635000" sx="104000" sy="104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10676165" y="2859588"/>
            <a:ext cx="1306285" cy="1139572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/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rot="7740000">
            <a:off x="866140" y="796290"/>
            <a:ext cx="1257300" cy="1173480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73ABF4">
                  <a:alpha val="35000"/>
                </a:srgbClr>
              </a:gs>
              <a:gs pos="91000">
                <a:srgbClr val="FD89E9">
                  <a:alpha val="49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 flipV="1">
            <a:off x="11416572" y="5891041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3075940" y="1910715"/>
            <a:ext cx="6039485" cy="2717165"/>
          </a:xfrm>
          <a:prstGeom prst="roundRect">
            <a:avLst>
              <a:gd name="adj" fmla="val 28096"/>
            </a:avLst>
          </a:prstGeom>
          <a:solidFill>
            <a:schemeClr val="bg1"/>
          </a:solidFill>
          <a:ln>
            <a:noFill/>
          </a:ln>
          <a:effectLst>
            <a:outerShdw blurRad="368300" dist="38100" dir="5400000" sx="101000" sy="101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spc="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04</a:t>
            </a:r>
          </a:p>
          <a:p>
            <a:pPr algn="ctr"/>
            <a:endParaRPr lang="en-US" altLang="zh-CN" sz="4400" spc="600" dirty="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  <a:p>
            <a:pPr algn="ctr"/>
            <a:r>
              <a:rPr lang="zh-CN" altLang="en-US" sz="44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Add a chapter title</a:t>
            </a:r>
          </a:p>
        </p:txBody>
      </p:sp>
    </p:spTree>
    <p:extLst>
      <p:ext uri="{BB962C8B-B14F-4D97-AF65-F5344CB8AC3E}">
        <p14:creationId xmlns:p14="http://schemas.microsoft.com/office/powerpoint/2010/main" val="402045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3"/>
          <p:cNvCxnSpPr/>
          <p:nvPr/>
        </p:nvCxnSpPr>
        <p:spPr>
          <a:xfrm>
            <a:off x="1409838" y="5477228"/>
            <a:ext cx="9432697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4"/>
          <p:cNvSpPr/>
          <p:nvPr/>
        </p:nvSpPr>
        <p:spPr>
          <a:xfrm>
            <a:off x="1409838" y="5561655"/>
            <a:ext cx="9432697" cy="394082"/>
          </a:xfrm>
          <a:prstGeom prst="rect">
            <a:avLst/>
          </a:prstGeom>
        </p:spPr>
        <p:txBody>
          <a:bodyPr vert="horz" wrap="square" lIns="0" tIns="0" rIns="0" bIns="0" anchor="ctr" anchorCtr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 Click to enter a brief text content, generally concise description of the content. Click to enter a brief text content, generally concise description of the content.</a:t>
            </a:r>
            <a:endParaRPr lang="en-GB" altLang="zh-CN" sz="1067" dirty="0">
              <a:solidFill>
                <a:schemeClr val="bg1">
                  <a:lumMod val="6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8" name="Group 5"/>
          <p:cNvGrpSpPr/>
          <p:nvPr/>
        </p:nvGrpSpPr>
        <p:grpSpPr>
          <a:xfrm>
            <a:off x="2484366" y="2150342"/>
            <a:ext cx="1345712" cy="852846"/>
            <a:chOff x="1189440" y="1757019"/>
            <a:chExt cx="2548167" cy="956899"/>
          </a:xfrm>
        </p:grpSpPr>
        <p:sp>
          <p:nvSpPr>
            <p:cNvPr id="9" name="TextBox 6"/>
            <p:cNvSpPr txBox="1"/>
            <p:nvPr/>
          </p:nvSpPr>
          <p:spPr>
            <a:xfrm>
              <a:off x="1357885" y="1757019"/>
              <a:ext cx="2379722" cy="290075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b="1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Please replace the text</a:t>
              </a:r>
              <a:endParaRPr lang="en-GB" sz="1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" name="Rectangle 7"/>
            <p:cNvSpPr/>
            <p:nvPr/>
          </p:nvSpPr>
          <p:spPr>
            <a:xfrm>
              <a:off x="1189440" y="2050673"/>
              <a:ext cx="2508688" cy="663245"/>
            </a:xfrm>
            <a:prstGeom prst="rect">
              <a:avLst/>
            </a:prstGeom>
          </p:spPr>
          <p:txBody>
            <a:bodyPr vert="horz" wrap="square" lIns="0" tIns="0" rIns="0" bIns="0" anchor="ctr" anchorCtr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67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  <a:endParaRPr lang="en-GB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Group 8"/>
          <p:cNvGrpSpPr/>
          <p:nvPr/>
        </p:nvGrpSpPr>
        <p:grpSpPr>
          <a:xfrm>
            <a:off x="2484367" y="3514737"/>
            <a:ext cx="1321264" cy="895547"/>
            <a:chOff x="1196252" y="1770780"/>
            <a:chExt cx="2501876" cy="1004809"/>
          </a:xfrm>
        </p:grpSpPr>
        <p:sp>
          <p:nvSpPr>
            <p:cNvPr id="13" name="TextBox 9"/>
            <p:cNvSpPr txBox="1"/>
            <p:nvPr/>
          </p:nvSpPr>
          <p:spPr>
            <a:xfrm>
              <a:off x="1315056" y="1770780"/>
              <a:ext cx="2379724" cy="290074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400" b="1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Please replace the text</a:t>
              </a:r>
              <a:endParaRPr lang="en-GB" sz="1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Rectangle 10"/>
            <p:cNvSpPr/>
            <p:nvPr/>
          </p:nvSpPr>
          <p:spPr>
            <a:xfrm>
              <a:off x="1196252" y="2112344"/>
              <a:ext cx="2501876" cy="663245"/>
            </a:xfrm>
            <a:prstGeom prst="rect">
              <a:avLst/>
            </a:prstGeom>
          </p:spPr>
          <p:txBody>
            <a:bodyPr vert="horz" wrap="square" lIns="0" tIns="0" rIns="0" bIns="0" anchor="ctr" anchorCtr="0">
              <a:sp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67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  <a:endParaRPr lang="en-GB" altLang="zh-CN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5" name="Group 25"/>
          <p:cNvGrpSpPr/>
          <p:nvPr/>
        </p:nvGrpSpPr>
        <p:grpSpPr>
          <a:xfrm>
            <a:off x="9089844" y="2767034"/>
            <a:ext cx="1326760" cy="862845"/>
            <a:chOff x="189551" y="1646918"/>
            <a:chExt cx="1954057" cy="968115"/>
          </a:xfrm>
        </p:grpSpPr>
        <p:sp>
          <p:nvSpPr>
            <p:cNvPr id="16" name="TextBox 26"/>
            <p:cNvSpPr txBox="1"/>
            <p:nvPr/>
          </p:nvSpPr>
          <p:spPr>
            <a:xfrm>
              <a:off x="189551" y="1646918"/>
              <a:ext cx="1850952" cy="290074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 b="1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Please replace the text</a:t>
              </a:r>
              <a:endParaRPr lang="en-GB" sz="1400" b="1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Rectangle 27"/>
            <p:cNvSpPr/>
            <p:nvPr/>
          </p:nvSpPr>
          <p:spPr>
            <a:xfrm>
              <a:off x="314705" y="1951790"/>
              <a:ext cx="1828903" cy="663243"/>
            </a:xfrm>
            <a:prstGeom prst="rect">
              <a:avLst/>
            </a:prstGeom>
          </p:spPr>
          <p:txBody>
            <a:bodyPr vert="horz" wrap="square" lIns="0" tIns="0" rIns="0" bIns="0" anchor="ctr" anchorCtr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67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  <a:endParaRPr lang="en-GB" altLang="zh-CN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" name="Group 28"/>
          <p:cNvGrpSpPr/>
          <p:nvPr/>
        </p:nvGrpSpPr>
        <p:grpSpPr>
          <a:xfrm>
            <a:off x="9154037" y="4118180"/>
            <a:ext cx="1262565" cy="844913"/>
            <a:chOff x="256449" y="1646919"/>
            <a:chExt cx="1859513" cy="947995"/>
          </a:xfrm>
        </p:grpSpPr>
        <p:sp>
          <p:nvSpPr>
            <p:cNvPr id="19" name="TextBox 29"/>
            <p:cNvSpPr txBox="1"/>
            <p:nvPr/>
          </p:nvSpPr>
          <p:spPr>
            <a:xfrm>
              <a:off x="256449" y="1646919"/>
              <a:ext cx="1850954" cy="290074"/>
            </a:xfrm>
            <a:prstGeom prst="rect">
              <a:avLst/>
            </a:prstGeom>
            <a:noFill/>
          </p:spPr>
          <p:txBody>
            <a:bodyPr vert="horz" wrap="none" lIns="0" tIns="0" rIns="0" bIns="0" rtlCol="0" anchor="ctr" anchorCtr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Please replace the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0" name="Rectangle 30"/>
            <p:cNvSpPr/>
            <p:nvPr/>
          </p:nvSpPr>
          <p:spPr>
            <a:xfrm>
              <a:off x="314707" y="1931671"/>
              <a:ext cx="1801255" cy="663243"/>
            </a:xfrm>
            <a:prstGeom prst="rect">
              <a:avLst/>
            </a:prstGeom>
          </p:spPr>
          <p:txBody>
            <a:bodyPr vert="horz" wrap="square" lIns="0" tIns="0" rIns="0" bIns="0" anchor="ctr" anchorCtr="0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67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  <a:endParaRPr lang="en-GB" altLang="zh-CN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1" name="Freeform 63"/>
          <p:cNvSpPr>
            <a:spLocks noEditPoints="1"/>
          </p:cNvSpPr>
          <p:nvPr/>
        </p:nvSpPr>
        <p:spPr bwMode="auto">
          <a:xfrm>
            <a:off x="10285338" y="2042184"/>
            <a:ext cx="477327" cy="487995"/>
          </a:xfrm>
          <a:custGeom>
            <a:avLst/>
            <a:gdLst>
              <a:gd name="T0" fmla="*/ 203 w 360"/>
              <a:gd name="T1" fmla="*/ 271 h 368"/>
              <a:gd name="T2" fmla="*/ 261 w 360"/>
              <a:gd name="T3" fmla="*/ 202 h 368"/>
              <a:gd name="T4" fmla="*/ 360 w 360"/>
              <a:gd name="T5" fmla="*/ 51 h 368"/>
              <a:gd name="T6" fmla="*/ 346 w 360"/>
              <a:gd name="T7" fmla="*/ 37 h 368"/>
              <a:gd name="T8" fmla="*/ 277 w 360"/>
              <a:gd name="T9" fmla="*/ 37 h 368"/>
              <a:gd name="T10" fmla="*/ 180 w 360"/>
              <a:gd name="T11" fmla="*/ 0 h 368"/>
              <a:gd name="T12" fmla="*/ 83 w 360"/>
              <a:gd name="T13" fmla="*/ 37 h 368"/>
              <a:gd name="T14" fmla="*/ 14 w 360"/>
              <a:gd name="T15" fmla="*/ 37 h 368"/>
              <a:gd name="T16" fmla="*/ 0 w 360"/>
              <a:gd name="T17" fmla="*/ 51 h 368"/>
              <a:gd name="T18" fmla="*/ 98 w 360"/>
              <a:gd name="T19" fmla="*/ 202 h 368"/>
              <a:gd name="T20" fmla="*/ 156 w 360"/>
              <a:gd name="T21" fmla="*/ 271 h 368"/>
              <a:gd name="T22" fmla="*/ 156 w 360"/>
              <a:gd name="T23" fmla="*/ 297 h 368"/>
              <a:gd name="T24" fmla="*/ 91 w 360"/>
              <a:gd name="T25" fmla="*/ 332 h 368"/>
              <a:gd name="T26" fmla="*/ 180 w 360"/>
              <a:gd name="T27" fmla="*/ 368 h 368"/>
              <a:gd name="T28" fmla="*/ 269 w 360"/>
              <a:gd name="T29" fmla="*/ 332 h 368"/>
              <a:gd name="T30" fmla="*/ 203 w 360"/>
              <a:gd name="T31" fmla="*/ 297 h 368"/>
              <a:gd name="T32" fmla="*/ 203 w 360"/>
              <a:gd name="T33" fmla="*/ 271 h 368"/>
              <a:gd name="T34" fmla="*/ 259 w 360"/>
              <a:gd name="T35" fmla="*/ 170 h 368"/>
              <a:gd name="T36" fmla="*/ 281 w 360"/>
              <a:gd name="T37" fmla="*/ 65 h 368"/>
              <a:gd name="T38" fmla="*/ 331 w 360"/>
              <a:gd name="T39" fmla="*/ 65 h 368"/>
              <a:gd name="T40" fmla="*/ 259 w 360"/>
              <a:gd name="T41" fmla="*/ 170 h 368"/>
              <a:gd name="T42" fmla="*/ 180 w 360"/>
              <a:gd name="T43" fmla="*/ 24 h 368"/>
              <a:gd name="T44" fmla="*/ 256 w 360"/>
              <a:gd name="T45" fmla="*/ 55 h 368"/>
              <a:gd name="T46" fmla="*/ 180 w 360"/>
              <a:gd name="T47" fmla="*/ 86 h 368"/>
              <a:gd name="T48" fmla="*/ 104 w 360"/>
              <a:gd name="T49" fmla="*/ 55 h 368"/>
              <a:gd name="T50" fmla="*/ 180 w 360"/>
              <a:gd name="T51" fmla="*/ 24 h 368"/>
              <a:gd name="T52" fmla="*/ 29 w 360"/>
              <a:gd name="T53" fmla="*/ 65 h 368"/>
              <a:gd name="T54" fmla="*/ 79 w 360"/>
              <a:gd name="T55" fmla="*/ 65 h 368"/>
              <a:gd name="T56" fmla="*/ 101 w 360"/>
              <a:gd name="T57" fmla="*/ 170 h 368"/>
              <a:gd name="T58" fmla="*/ 29 w 360"/>
              <a:gd name="T59" fmla="*/ 65 h 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360" h="368">
                <a:moveTo>
                  <a:pt x="203" y="271"/>
                </a:moveTo>
                <a:cubicBezTo>
                  <a:pt x="203" y="242"/>
                  <a:pt x="225" y="226"/>
                  <a:pt x="261" y="202"/>
                </a:cubicBezTo>
                <a:cubicBezTo>
                  <a:pt x="305" y="173"/>
                  <a:pt x="360" y="137"/>
                  <a:pt x="360" y="51"/>
                </a:cubicBezTo>
                <a:cubicBezTo>
                  <a:pt x="360" y="43"/>
                  <a:pt x="353" y="37"/>
                  <a:pt x="346" y="37"/>
                </a:cubicBezTo>
                <a:cubicBezTo>
                  <a:pt x="277" y="37"/>
                  <a:pt x="277" y="37"/>
                  <a:pt x="277" y="37"/>
                </a:cubicBezTo>
                <a:cubicBezTo>
                  <a:pt x="267" y="19"/>
                  <a:pt x="238" y="0"/>
                  <a:pt x="180" y="0"/>
                </a:cubicBezTo>
                <a:cubicBezTo>
                  <a:pt x="121" y="0"/>
                  <a:pt x="92" y="19"/>
                  <a:pt x="83" y="37"/>
                </a:cubicBezTo>
                <a:cubicBezTo>
                  <a:pt x="14" y="37"/>
                  <a:pt x="14" y="37"/>
                  <a:pt x="14" y="37"/>
                </a:cubicBezTo>
                <a:cubicBezTo>
                  <a:pt x="6" y="37"/>
                  <a:pt x="0" y="43"/>
                  <a:pt x="0" y="51"/>
                </a:cubicBezTo>
                <a:cubicBezTo>
                  <a:pt x="0" y="137"/>
                  <a:pt x="54" y="173"/>
                  <a:pt x="98" y="202"/>
                </a:cubicBezTo>
                <a:cubicBezTo>
                  <a:pt x="134" y="226"/>
                  <a:pt x="156" y="242"/>
                  <a:pt x="156" y="271"/>
                </a:cubicBezTo>
                <a:cubicBezTo>
                  <a:pt x="156" y="297"/>
                  <a:pt x="156" y="297"/>
                  <a:pt x="156" y="297"/>
                </a:cubicBezTo>
                <a:cubicBezTo>
                  <a:pt x="118" y="301"/>
                  <a:pt x="91" y="315"/>
                  <a:pt x="91" y="332"/>
                </a:cubicBezTo>
                <a:cubicBezTo>
                  <a:pt x="91" y="352"/>
                  <a:pt x="131" y="368"/>
                  <a:pt x="180" y="368"/>
                </a:cubicBezTo>
                <a:cubicBezTo>
                  <a:pt x="229" y="368"/>
                  <a:pt x="269" y="352"/>
                  <a:pt x="269" y="332"/>
                </a:cubicBezTo>
                <a:cubicBezTo>
                  <a:pt x="269" y="315"/>
                  <a:pt x="241" y="301"/>
                  <a:pt x="203" y="297"/>
                </a:cubicBezTo>
                <a:lnTo>
                  <a:pt x="203" y="271"/>
                </a:lnTo>
                <a:close/>
                <a:moveTo>
                  <a:pt x="259" y="170"/>
                </a:moveTo>
                <a:cubicBezTo>
                  <a:pt x="270" y="146"/>
                  <a:pt x="279" y="113"/>
                  <a:pt x="281" y="65"/>
                </a:cubicBezTo>
                <a:cubicBezTo>
                  <a:pt x="331" y="65"/>
                  <a:pt x="331" y="65"/>
                  <a:pt x="331" y="65"/>
                </a:cubicBezTo>
                <a:cubicBezTo>
                  <a:pt x="326" y="119"/>
                  <a:pt x="294" y="146"/>
                  <a:pt x="259" y="170"/>
                </a:cubicBezTo>
                <a:close/>
                <a:moveTo>
                  <a:pt x="180" y="24"/>
                </a:moveTo>
                <a:cubicBezTo>
                  <a:pt x="234" y="24"/>
                  <a:pt x="256" y="47"/>
                  <a:pt x="256" y="55"/>
                </a:cubicBezTo>
                <a:cubicBezTo>
                  <a:pt x="256" y="63"/>
                  <a:pt x="234" y="86"/>
                  <a:pt x="180" y="86"/>
                </a:cubicBezTo>
                <a:cubicBezTo>
                  <a:pt x="125" y="86"/>
                  <a:pt x="104" y="63"/>
                  <a:pt x="104" y="55"/>
                </a:cubicBezTo>
                <a:cubicBezTo>
                  <a:pt x="104" y="47"/>
                  <a:pt x="125" y="24"/>
                  <a:pt x="180" y="24"/>
                </a:cubicBezTo>
                <a:close/>
                <a:moveTo>
                  <a:pt x="29" y="65"/>
                </a:moveTo>
                <a:cubicBezTo>
                  <a:pt x="79" y="65"/>
                  <a:pt x="79" y="65"/>
                  <a:pt x="79" y="65"/>
                </a:cubicBezTo>
                <a:cubicBezTo>
                  <a:pt x="80" y="113"/>
                  <a:pt x="89" y="146"/>
                  <a:pt x="101" y="170"/>
                </a:cubicBezTo>
                <a:cubicBezTo>
                  <a:pt x="66" y="146"/>
                  <a:pt x="33" y="119"/>
                  <a:pt x="29" y="6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vert="horz" wrap="square" lIns="0" tIns="0" rIns="0" bIns="0" numCol="1" anchor="ctr" anchorCtr="0" compatLnSpc="1"/>
          <a:lstStyle/>
          <a:p>
            <a:pPr algn="just">
              <a:lnSpc>
                <a:spcPct val="120000"/>
              </a:lnSpc>
            </a:pPr>
            <a:endParaRPr lang="en-US" sz="1067" dirty="0">
              <a:cs typeface="+mn-ea"/>
              <a:sym typeface="+mn-lt"/>
            </a:endParaRPr>
          </a:p>
        </p:txBody>
      </p:sp>
      <p:grpSp>
        <p:nvGrpSpPr>
          <p:cNvPr id="22" name="Group 17"/>
          <p:cNvGrpSpPr/>
          <p:nvPr/>
        </p:nvGrpSpPr>
        <p:grpSpPr>
          <a:xfrm>
            <a:off x="1409838" y="1922911"/>
            <a:ext cx="8814117" cy="3355144"/>
            <a:chOff x="-743744" y="1412054"/>
            <a:chExt cx="11471330" cy="3764489"/>
          </a:xfrm>
        </p:grpSpPr>
        <p:sp>
          <p:nvSpPr>
            <p:cNvPr id="23" name="Right Triangle 64"/>
            <p:cNvSpPr/>
            <p:nvPr/>
          </p:nvSpPr>
          <p:spPr>
            <a:xfrm rot="8100000" flipH="1">
              <a:off x="3695072" y="2009242"/>
              <a:ext cx="320492" cy="320492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 anchorCtr="0"/>
            <a:lstStyle/>
            <a:p>
              <a:pPr algn="ctr">
                <a:lnSpc>
                  <a:spcPct val="120000"/>
                </a:lnSpc>
              </a:pPr>
              <a:endParaRPr lang="en-GB" sz="1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4" name="Right Triangle 65"/>
            <p:cNvSpPr/>
            <p:nvPr/>
          </p:nvSpPr>
          <p:spPr>
            <a:xfrm rot="8100000" flipH="1">
              <a:off x="3695072" y="3501213"/>
              <a:ext cx="320492" cy="320492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 anchorCtr="0"/>
            <a:lstStyle/>
            <a:p>
              <a:pPr algn="ctr">
                <a:lnSpc>
                  <a:spcPct val="120000"/>
                </a:lnSpc>
              </a:pPr>
              <a:endParaRPr lang="en-GB" sz="1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5" name="Right Triangle 66"/>
            <p:cNvSpPr/>
            <p:nvPr/>
          </p:nvSpPr>
          <p:spPr>
            <a:xfrm rot="13500000">
              <a:off x="9140265" y="2768401"/>
              <a:ext cx="320492" cy="320492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 anchorCtr="0"/>
            <a:lstStyle/>
            <a:p>
              <a:pPr algn="ctr">
                <a:lnSpc>
                  <a:spcPct val="120000"/>
                </a:lnSpc>
              </a:pPr>
              <a:endParaRPr lang="en-GB" sz="1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6" name="Right Triangle 67"/>
            <p:cNvSpPr/>
            <p:nvPr/>
          </p:nvSpPr>
          <p:spPr>
            <a:xfrm rot="13500000">
              <a:off x="9146988" y="4287453"/>
              <a:ext cx="320492" cy="320492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lIns="0" tIns="0" rIns="0" bIns="0" rtlCol="0" anchor="ctr" anchorCtr="0"/>
            <a:lstStyle/>
            <a:p>
              <a:pPr algn="ctr">
                <a:lnSpc>
                  <a:spcPct val="120000"/>
                </a:lnSpc>
              </a:pPr>
              <a:endParaRPr lang="en-GB" sz="140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7" name="Group 16"/>
            <p:cNvGrpSpPr/>
            <p:nvPr/>
          </p:nvGrpSpPr>
          <p:grpSpPr>
            <a:xfrm>
              <a:off x="-743744" y="1412054"/>
              <a:ext cx="11471330" cy="3764489"/>
              <a:chOff x="-743744" y="1412054"/>
              <a:chExt cx="11471330" cy="3764489"/>
            </a:xfrm>
          </p:grpSpPr>
          <p:grpSp>
            <p:nvGrpSpPr>
              <p:cNvPr id="28" name="Group 11"/>
              <p:cNvGrpSpPr/>
              <p:nvPr/>
            </p:nvGrpSpPr>
            <p:grpSpPr>
              <a:xfrm>
                <a:off x="3996395" y="1453806"/>
                <a:ext cx="6731191" cy="1290795"/>
                <a:chOff x="3996395" y="1453806"/>
                <a:chExt cx="6731191" cy="1290795"/>
              </a:xfrm>
            </p:grpSpPr>
            <p:grpSp>
              <p:nvGrpSpPr>
                <p:cNvPr id="56" name="Group 12"/>
                <p:cNvGrpSpPr/>
                <p:nvPr/>
              </p:nvGrpSpPr>
              <p:grpSpPr>
                <a:xfrm flipH="1">
                  <a:off x="3996395" y="1453806"/>
                  <a:ext cx="6731191" cy="1290795"/>
                  <a:chOff x="2251867" y="3768352"/>
                  <a:chExt cx="8959212" cy="1718048"/>
                </a:xfrm>
                <a:solidFill>
                  <a:schemeClr val="accent5"/>
                </a:solidFill>
              </p:grpSpPr>
              <p:sp>
                <p:nvSpPr>
                  <p:cNvPr id="58" name="Rectangle 21"/>
                  <p:cNvSpPr/>
                  <p:nvPr/>
                </p:nvSpPr>
                <p:spPr>
                  <a:xfrm>
                    <a:off x="6850964" y="4965895"/>
                    <a:ext cx="3758423" cy="520504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lIns="0" tIns="0" rIns="0" bIns="0" rtlCol="0" anchor="ctr" anchorCtr="0"/>
                  <a:lstStyle/>
                  <a:p>
                    <a:pPr algn="ctr">
                      <a:lnSpc>
                        <a:spcPct val="120000"/>
                      </a:lnSpc>
                    </a:pPr>
                    <a:endParaRPr lang="en-GB" sz="140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9" name="Block Arc 22"/>
                  <p:cNvSpPr/>
                  <p:nvPr/>
                </p:nvSpPr>
                <p:spPr>
                  <a:xfrm rot="5400000">
                    <a:off x="9824283" y="4099604"/>
                    <a:ext cx="1530948" cy="1242644"/>
                  </a:xfrm>
                  <a:prstGeom prst="blockArc">
                    <a:avLst>
                      <a:gd name="adj1" fmla="val 10800000"/>
                      <a:gd name="adj2" fmla="val 56368"/>
                      <a:gd name="adj3" fmla="val 41880"/>
                    </a:avLst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lIns="0" tIns="0" rIns="0" bIns="0" rtlCol="0" anchor="ctr" anchorCtr="0"/>
                  <a:lstStyle/>
                  <a:p>
                    <a:pPr algn="ctr">
                      <a:lnSpc>
                        <a:spcPct val="120000"/>
                      </a:lnSpc>
                    </a:pPr>
                    <a:endParaRPr lang="en-GB" sz="140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0" name="Rectangle 23"/>
                  <p:cNvSpPr/>
                  <p:nvPr/>
                </p:nvSpPr>
                <p:spPr>
                  <a:xfrm>
                    <a:off x="2898984" y="3955451"/>
                    <a:ext cx="7710406" cy="520504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lIns="0" tIns="0" rIns="0" bIns="0" rtlCol="0" anchor="ctr" anchorCtr="0"/>
                  <a:lstStyle/>
                  <a:p>
                    <a:pPr algn="ctr">
                      <a:lnSpc>
                        <a:spcPct val="120000"/>
                      </a:lnSpc>
                    </a:pPr>
                    <a:endParaRPr lang="en-GB" sz="140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1" name="Isosceles Triangle 24"/>
                  <p:cNvSpPr/>
                  <p:nvPr/>
                </p:nvSpPr>
                <p:spPr>
                  <a:xfrm rot="16200000" flipH="1">
                    <a:off x="2128073" y="3892146"/>
                    <a:ext cx="894704" cy="647115"/>
                  </a:xfrm>
                  <a:prstGeom prst="triangle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lIns="0" tIns="0" rIns="0" bIns="0" rtlCol="0" anchor="ctr" anchorCtr="0"/>
                  <a:lstStyle/>
                  <a:p>
                    <a:pPr algn="ctr">
                      <a:lnSpc>
                        <a:spcPct val="120000"/>
                      </a:lnSpc>
                    </a:pPr>
                    <a:endParaRPr lang="en-GB" sz="140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57" name="TextBox 15"/>
                <p:cNvSpPr txBox="1"/>
                <p:nvPr/>
              </p:nvSpPr>
              <p:spPr>
                <a:xfrm>
                  <a:off x="8776969" y="1648460"/>
                  <a:ext cx="1635631" cy="290074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 anchor="ctr" anchorCtr="0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400" b="1">
                      <a:solidFill>
                        <a:schemeClr val="bg1"/>
                      </a:solidFill>
                      <a:cs typeface="+mn-ea"/>
                      <a:sym typeface="+mn-lt"/>
                    </a:rPr>
                    <a:t>Please replace the text</a:t>
                  </a:r>
                  <a:endParaRPr lang="en-GB" sz="1400" b="1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9" name="Group 34"/>
              <p:cNvGrpSpPr/>
              <p:nvPr/>
            </p:nvGrpSpPr>
            <p:grpSpPr>
              <a:xfrm>
                <a:off x="5900354" y="2212965"/>
                <a:ext cx="3277689" cy="1290795"/>
                <a:chOff x="6868106" y="3768351"/>
                <a:chExt cx="4362603" cy="1718048"/>
              </a:xfrm>
              <a:solidFill>
                <a:schemeClr val="accent4"/>
              </a:solidFill>
            </p:grpSpPr>
            <p:sp>
              <p:nvSpPr>
                <p:cNvPr id="52" name="Rectangle 36"/>
                <p:cNvSpPr/>
                <p:nvPr/>
              </p:nvSpPr>
              <p:spPr>
                <a:xfrm>
                  <a:off x="6868106" y="4965896"/>
                  <a:ext cx="3758422" cy="520503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Block Arc 37"/>
                <p:cNvSpPr/>
                <p:nvPr/>
              </p:nvSpPr>
              <p:spPr>
                <a:xfrm rot="5400000">
                  <a:off x="9843913" y="4099603"/>
                  <a:ext cx="1530948" cy="1242644"/>
                </a:xfrm>
                <a:prstGeom prst="blockArc">
                  <a:avLst>
                    <a:gd name="adj1" fmla="val 10800000"/>
                    <a:gd name="adj2" fmla="val 56368"/>
                    <a:gd name="adj3" fmla="val 4188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Rectangle 38"/>
                <p:cNvSpPr/>
                <p:nvPr/>
              </p:nvSpPr>
              <p:spPr>
                <a:xfrm>
                  <a:off x="8711198" y="3955451"/>
                  <a:ext cx="1915330" cy="520503"/>
                </a:xfrm>
                <a:prstGeom prst="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5" name="Isosceles Triangle 39"/>
                <p:cNvSpPr/>
                <p:nvPr/>
              </p:nvSpPr>
              <p:spPr>
                <a:xfrm rot="16200000" flipH="1">
                  <a:off x="7940290" y="3892145"/>
                  <a:ext cx="894703" cy="647115"/>
                </a:xfrm>
                <a:prstGeom prst="triangle">
                  <a:avLst/>
                </a:prstGeom>
                <a:grpFill/>
                <a:ln>
                  <a:noFill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0" name="Group 43"/>
              <p:cNvGrpSpPr/>
              <p:nvPr/>
            </p:nvGrpSpPr>
            <p:grpSpPr>
              <a:xfrm flipH="1">
                <a:off x="3996165" y="2972127"/>
                <a:ext cx="3276053" cy="1290795"/>
                <a:chOff x="6850964" y="3768351"/>
                <a:chExt cx="4360426" cy="1718048"/>
              </a:xfrm>
              <a:solidFill>
                <a:schemeClr val="accent3"/>
              </a:solidFill>
            </p:grpSpPr>
            <p:sp>
              <p:nvSpPr>
                <p:cNvPr id="48" name="Rectangle 45"/>
                <p:cNvSpPr/>
                <p:nvPr/>
              </p:nvSpPr>
              <p:spPr>
                <a:xfrm>
                  <a:off x="6850964" y="4965895"/>
                  <a:ext cx="3758423" cy="520504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9" name="Block Arc 46"/>
                <p:cNvSpPr/>
                <p:nvPr/>
              </p:nvSpPr>
              <p:spPr>
                <a:xfrm rot="5400000">
                  <a:off x="9824594" y="4099602"/>
                  <a:ext cx="1530948" cy="1242644"/>
                </a:xfrm>
                <a:prstGeom prst="blockArc">
                  <a:avLst>
                    <a:gd name="adj1" fmla="val 10800000"/>
                    <a:gd name="adj2" fmla="val 56368"/>
                    <a:gd name="adj3" fmla="val 41880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Rectangle 47"/>
                <p:cNvSpPr/>
                <p:nvPr/>
              </p:nvSpPr>
              <p:spPr>
                <a:xfrm>
                  <a:off x="8694057" y="3955451"/>
                  <a:ext cx="1915330" cy="520504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1" name="Isosceles Triangle 48"/>
                <p:cNvSpPr/>
                <p:nvPr/>
              </p:nvSpPr>
              <p:spPr>
                <a:xfrm rot="16200000" flipH="1">
                  <a:off x="7923148" y="3892145"/>
                  <a:ext cx="894704" cy="647115"/>
                </a:xfrm>
                <a:prstGeom prst="triangle">
                  <a:avLst/>
                </a:prstGeom>
                <a:grpFill/>
                <a:ln>
                  <a:noFill/>
                </a:ln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1" name="Group 52"/>
              <p:cNvGrpSpPr/>
              <p:nvPr/>
            </p:nvGrpSpPr>
            <p:grpSpPr>
              <a:xfrm>
                <a:off x="5900354" y="3731289"/>
                <a:ext cx="3277689" cy="1290796"/>
                <a:chOff x="6868106" y="3768350"/>
                <a:chExt cx="4362601" cy="1718050"/>
              </a:xfrm>
            </p:grpSpPr>
            <p:sp>
              <p:nvSpPr>
                <p:cNvPr id="44" name="Rectangle 54"/>
                <p:cNvSpPr/>
                <p:nvPr/>
              </p:nvSpPr>
              <p:spPr>
                <a:xfrm>
                  <a:off x="6868106" y="4965895"/>
                  <a:ext cx="3758423" cy="520504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5" name="Block Arc 55"/>
                <p:cNvSpPr/>
                <p:nvPr/>
              </p:nvSpPr>
              <p:spPr>
                <a:xfrm rot="5400000">
                  <a:off x="9843911" y="4099604"/>
                  <a:ext cx="1530948" cy="1242644"/>
                </a:xfrm>
                <a:prstGeom prst="blockArc">
                  <a:avLst>
                    <a:gd name="adj1" fmla="val 10800000"/>
                    <a:gd name="adj2" fmla="val 56368"/>
                    <a:gd name="adj3" fmla="val 41880"/>
                  </a:avLst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Rectangle 56"/>
                <p:cNvSpPr/>
                <p:nvPr/>
              </p:nvSpPr>
              <p:spPr>
                <a:xfrm>
                  <a:off x="8711199" y="3955451"/>
                  <a:ext cx="1915330" cy="520504"/>
                </a:xfrm>
                <a:prstGeom prst="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Isosceles Triangle 57"/>
                <p:cNvSpPr/>
                <p:nvPr/>
              </p:nvSpPr>
              <p:spPr>
                <a:xfrm rot="16200000" flipH="1">
                  <a:off x="7940290" y="3892145"/>
                  <a:ext cx="894704" cy="647114"/>
                </a:xfrm>
                <a:prstGeom prst="triangle">
                  <a:avLst/>
                </a:prstGeom>
                <a:solidFill>
                  <a:schemeClr val="accent2"/>
                </a:solidFill>
                <a:ln>
                  <a:noFill/>
                </a:ln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vert="horz" lIns="0" tIns="0" rIns="0" bIns="0" rtlCol="0" anchor="ctr" anchorCtr="0"/>
                <a:lstStyle/>
                <a:p>
                  <a:pPr algn="ctr">
                    <a:lnSpc>
                      <a:spcPct val="120000"/>
                    </a:lnSpc>
                  </a:pPr>
                  <a:endParaRPr lang="en-GB" sz="14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32" name="Group 58"/>
              <p:cNvGrpSpPr/>
              <p:nvPr/>
            </p:nvGrpSpPr>
            <p:grpSpPr>
              <a:xfrm>
                <a:off x="-743744" y="4504339"/>
                <a:ext cx="7082836" cy="672204"/>
                <a:chOff x="-743744" y="4504339"/>
                <a:chExt cx="7082836" cy="672204"/>
              </a:xfrm>
            </p:grpSpPr>
            <p:grpSp>
              <p:nvGrpSpPr>
                <p:cNvPr id="40" name="Group 59"/>
                <p:cNvGrpSpPr/>
                <p:nvPr/>
              </p:nvGrpSpPr>
              <p:grpSpPr>
                <a:xfrm>
                  <a:off x="-743744" y="4504339"/>
                  <a:ext cx="7082836" cy="672204"/>
                  <a:chOff x="-2527342" y="5137684"/>
                  <a:chExt cx="9427254" cy="894704"/>
                </a:xfrm>
              </p:grpSpPr>
              <p:sp>
                <p:nvSpPr>
                  <p:cNvPr id="42" name="Rectangle 61"/>
                  <p:cNvSpPr/>
                  <p:nvPr/>
                </p:nvSpPr>
                <p:spPr>
                  <a:xfrm>
                    <a:off x="-2527342" y="5306300"/>
                    <a:ext cx="8780139" cy="512001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lIns="0" tIns="0" rIns="0" bIns="0" rtlCol="0" anchor="ctr" anchorCtr="0"/>
                  <a:lstStyle/>
                  <a:p>
                    <a:pPr algn="ctr">
                      <a:lnSpc>
                        <a:spcPct val="120000"/>
                      </a:lnSpc>
                    </a:pPr>
                    <a:endParaRPr lang="en-GB" sz="140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3" name="Isosceles Triangle 62"/>
                  <p:cNvSpPr/>
                  <p:nvPr/>
                </p:nvSpPr>
                <p:spPr>
                  <a:xfrm rot="5400000">
                    <a:off x="6129003" y="5261478"/>
                    <a:ext cx="894704" cy="647115"/>
                  </a:xfrm>
                  <a:prstGeom prst="triangle">
                    <a:avLst/>
                  </a:prstGeom>
                  <a:ln>
                    <a:noFill/>
                  </a:ln>
                  <a:effectLst>
                    <a:outerShdw blurRad="50800" dist="38100" algn="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vert="horz" lIns="0" tIns="0" rIns="0" bIns="0" rtlCol="0" anchor="ctr" anchorCtr="0"/>
                  <a:lstStyle/>
                  <a:p>
                    <a:pPr algn="ctr">
                      <a:lnSpc>
                        <a:spcPct val="120000"/>
                      </a:lnSpc>
                    </a:pPr>
                    <a:endParaRPr lang="en-GB" sz="1400">
                      <a:solidFill>
                        <a:schemeClr val="bg1"/>
                      </a:solidFill>
                      <a:cs typeface="+mn-ea"/>
                      <a:sym typeface="+mn-lt"/>
                    </a:endParaRPr>
                  </a:p>
                </p:txBody>
              </p:sp>
            </p:grpSp>
            <p:sp>
              <p:nvSpPr>
                <p:cNvPr id="41" name="TextBox 60"/>
                <p:cNvSpPr txBox="1"/>
                <p:nvPr/>
              </p:nvSpPr>
              <p:spPr>
                <a:xfrm>
                  <a:off x="630084" y="4660334"/>
                  <a:ext cx="1635630" cy="290074"/>
                </a:xfrm>
                <a:prstGeom prst="rect">
                  <a:avLst/>
                </a:prstGeom>
                <a:noFill/>
              </p:spPr>
              <p:txBody>
                <a:bodyPr vert="horz" wrap="none" lIns="0" tIns="0" rIns="0" bIns="0" rtlCol="0" anchor="ctr" anchorCtr="0">
                  <a:spAutoFit/>
                </a:bodyPr>
                <a:lstStyle/>
                <a:p>
                  <a:pPr algn="ctr">
                    <a:lnSpc>
                      <a:spcPct val="120000"/>
                    </a:lnSpc>
                  </a:pPr>
                  <a:r>
                    <a:rPr lang="zh-CN" altLang="en-US" sz="1400">
                      <a:solidFill>
                        <a:schemeClr val="bg1"/>
                      </a:solidFill>
                      <a:cs typeface="+mn-ea"/>
                      <a:sym typeface="+mn-lt"/>
                    </a:rPr>
                    <a:t>Please replace the text</a:t>
                  </a:r>
                  <a:endParaRPr lang="en-GB" altLang="zh-CN" sz="14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33" name="Oval 51"/>
              <p:cNvSpPr/>
              <p:nvPr/>
            </p:nvSpPr>
            <p:spPr>
              <a:xfrm>
                <a:off x="7840008" y="1412054"/>
                <a:ext cx="755703" cy="755703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0" tIns="0" rIns="0" bIns="0" rtlCol="0" anchor="ctr" anchorCtr="0"/>
              <a:lstStyle/>
              <a:p>
                <a:pPr algn="ctr">
                  <a:lnSpc>
                    <a:spcPct val="120000"/>
                  </a:lnSpc>
                </a:pPr>
                <a:endParaRPr lang="en-GB" sz="1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Oval 53"/>
              <p:cNvSpPr/>
              <p:nvPr/>
            </p:nvSpPr>
            <p:spPr>
              <a:xfrm>
                <a:off x="7933973" y="1504109"/>
                <a:ext cx="567771" cy="567771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horz" lIns="0" tIns="0" rIns="0" bIns="0" rtlCol="0" anchor="ctr" anchorCtr="0"/>
              <a:lstStyle/>
              <a:p>
                <a:pPr algn="ctr">
                  <a:lnSpc>
                    <a:spcPct val="120000"/>
                  </a:lnSpc>
                </a:pPr>
                <a:endParaRPr lang="en-GB" sz="140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Freeform 70"/>
              <p:cNvSpPr/>
              <p:nvPr/>
            </p:nvSpPr>
            <p:spPr bwMode="auto">
              <a:xfrm>
                <a:off x="8087947" y="1642032"/>
                <a:ext cx="277795" cy="288100"/>
              </a:xfrm>
              <a:custGeom>
                <a:avLst/>
                <a:gdLst>
                  <a:gd name="T0" fmla="*/ 103 w 274"/>
                  <a:gd name="T1" fmla="*/ 284 h 284"/>
                  <a:gd name="T2" fmla="*/ 80 w 274"/>
                  <a:gd name="T3" fmla="*/ 273 h 284"/>
                  <a:gd name="T4" fmla="*/ 9 w 274"/>
                  <a:gd name="T5" fmla="*/ 178 h 284"/>
                  <a:gd name="T6" fmla="*/ 14 w 274"/>
                  <a:gd name="T7" fmla="*/ 139 h 284"/>
                  <a:gd name="T8" fmla="*/ 53 w 274"/>
                  <a:gd name="T9" fmla="*/ 145 h 284"/>
                  <a:gd name="T10" fmla="*/ 100 w 274"/>
                  <a:gd name="T11" fmla="*/ 207 h 284"/>
                  <a:gd name="T12" fmla="*/ 219 w 274"/>
                  <a:gd name="T13" fmla="*/ 17 h 284"/>
                  <a:gd name="T14" fmla="*/ 257 w 274"/>
                  <a:gd name="T15" fmla="*/ 8 h 284"/>
                  <a:gd name="T16" fmla="*/ 266 w 274"/>
                  <a:gd name="T17" fmla="*/ 47 h 284"/>
                  <a:gd name="T18" fmla="*/ 126 w 274"/>
                  <a:gd name="T19" fmla="*/ 271 h 284"/>
                  <a:gd name="T20" fmla="*/ 104 w 274"/>
                  <a:gd name="T21" fmla="*/ 284 h 284"/>
                  <a:gd name="T22" fmla="*/ 103 w 274"/>
                  <a:gd name="T23" fmla="*/ 284 h 2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4" h="284">
                    <a:moveTo>
                      <a:pt x="103" y="284"/>
                    </a:moveTo>
                    <a:cubicBezTo>
                      <a:pt x="94" y="284"/>
                      <a:pt x="86" y="280"/>
                      <a:pt x="80" y="273"/>
                    </a:cubicBezTo>
                    <a:cubicBezTo>
                      <a:pt x="9" y="178"/>
                      <a:pt x="9" y="178"/>
                      <a:pt x="9" y="178"/>
                    </a:cubicBezTo>
                    <a:cubicBezTo>
                      <a:pt x="0" y="166"/>
                      <a:pt x="2" y="149"/>
                      <a:pt x="14" y="139"/>
                    </a:cubicBezTo>
                    <a:cubicBezTo>
                      <a:pt x="27" y="130"/>
                      <a:pt x="44" y="133"/>
                      <a:pt x="53" y="145"/>
                    </a:cubicBezTo>
                    <a:cubicBezTo>
                      <a:pt x="100" y="207"/>
                      <a:pt x="100" y="207"/>
                      <a:pt x="100" y="207"/>
                    </a:cubicBezTo>
                    <a:cubicBezTo>
                      <a:pt x="219" y="17"/>
                      <a:pt x="219" y="17"/>
                      <a:pt x="219" y="17"/>
                    </a:cubicBezTo>
                    <a:cubicBezTo>
                      <a:pt x="227" y="4"/>
                      <a:pt x="244" y="0"/>
                      <a:pt x="257" y="8"/>
                    </a:cubicBezTo>
                    <a:cubicBezTo>
                      <a:pt x="270" y="16"/>
                      <a:pt x="274" y="33"/>
                      <a:pt x="266" y="47"/>
                    </a:cubicBezTo>
                    <a:cubicBezTo>
                      <a:pt x="126" y="271"/>
                      <a:pt x="126" y="271"/>
                      <a:pt x="126" y="271"/>
                    </a:cubicBezTo>
                    <a:cubicBezTo>
                      <a:pt x="121" y="279"/>
                      <a:pt x="113" y="283"/>
                      <a:pt x="104" y="284"/>
                    </a:cubicBezTo>
                    <a:cubicBezTo>
                      <a:pt x="104" y="284"/>
                      <a:pt x="103" y="284"/>
                      <a:pt x="103" y="28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0" tIns="0" rIns="0" bIns="0" numCol="1" anchor="ctr" anchorCtr="0" compatLnSpc="1"/>
              <a:lstStyle/>
              <a:p>
                <a:pPr algn="ctr">
                  <a:lnSpc>
                    <a:spcPct val="120000"/>
                  </a:lnSpc>
                </a:pPr>
                <a:endParaRPr lang="en-US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Rectangle 14"/>
              <p:cNvSpPr/>
              <p:nvPr/>
            </p:nvSpPr>
            <p:spPr>
              <a:xfrm>
                <a:off x="4525668" y="1625293"/>
                <a:ext cx="1635631" cy="290074"/>
              </a:xfrm>
              <a:prstGeom prst="rect">
                <a:avLst/>
              </a:prstGeom>
            </p:spPr>
            <p:txBody>
              <a:bodyPr vert="horz" wrap="none" lIns="0" tIns="0" rIns="0" bIns="0" anchor="ctr" anchorCtr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Please replace the text</a:t>
                </a:r>
                <a:endParaRPr lang="en-GB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Rectangle 71"/>
              <p:cNvSpPr/>
              <p:nvPr/>
            </p:nvSpPr>
            <p:spPr>
              <a:xfrm>
                <a:off x="6499644" y="4657793"/>
                <a:ext cx="1635631" cy="290074"/>
              </a:xfrm>
              <a:prstGeom prst="rect">
                <a:avLst/>
              </a:prstGeom>
            </p:spPr>
            <p:txBody>
              <a:bodyPr vert="horz" wrap="none" lIns="0" tIns="0" rIns="0" bIns="0" anchor="ctr" anchorCtr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Please replace the text</a:t>
                </a:r>
                <a:endParaRPr lang="en-GB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Rectangle 72"/>
              <p:cNvSpPr/>
              <p:nvPr/>
            </p:nvSpPr>
            <p:spPr>
              <a:xfrm>
                <a:off x="6633816" y="3142339"/>
                <a:ext cx="1635631" cy="290074"/>
              </a:xfrm>
              <a:prstGeom prst="rect">
                <a:avLst/>
              </a:prstGeom>
            </p:spPr>
            <p:txBody>
              <a:bodyPr vert="horz" wrap="none" lIns="0" tIns="0" rIns="0" bIns="0" anchor="ctr" anchorCtr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Please replace the text</a:t>
                </a:r>
                <a:endParaRPr lang="en-GB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Rectangle 73"/>
              <p:cNvSpPr/>
              <p:nvPr/>
            </p:nvSpPr>
            <p:spPr>
              <a:xfrm>
                <a:off x="4536168" y="3890309"/>
                <a:ext cx="1635631" cy="290074"/>
              </a:xfrm>
              <a:prstGeom prst="rect">
                <a:avLst/>
              </a:prstGeom>
            </p:spPr>
            <p:txBody>
              <a:bodyPr vert="horz" wrap="none" lIns="0" tIns="0" rIns="0" bIns="0" anchor="ctr" anchorCtr="0">
                <a:spAutoFit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400">
                    <a:solidFill>
                      <a:schemeClr val="bg1"/>
                    </a:solidFill>
                    <a:cs typeface="+mn-ea"/>
                    <a:sym typeface="+mn-lt"/>
                  </a:rPr>
                  <a:t>Please replace the text</a:t>
                </a:r>
                <a:endParaRPr lang="en-GB" sz="14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62" name="矩形 6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63" name="组合 62">
            <a:extLst>
              <a:ext uri="{FF2B5EF4-FFF2-40B4-BE49-F238E27FC236}">
                <a16:creationId xmlns:a16="http://schemas.microsoft.com/office/drawing/2014/main" id="{AA460BB0-6C3C-49D0-B75F-5443EA4265AA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64" name="圆角矩形 6">
              <a:extLst>
                <a:ext uri="{FF2B5EF4-FFF2-40B4-BE49-F238E27FC236}">
                  <a16:creationId xmlns:a16="http://schemas.microsoft.com/office/drawing/2014/main" id="{1E4EB0F4-755D-4002-85A2-4F20994635EC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5" name="圆角矩形 9">
              <a:extLst>
                <a:ext uri="{FF2B5EF4-FFF2-40B4-BE49-F238E27FC236}">
                  <a16:creationId xmlns:a16="http://schemas.microsoft.com/office/drawing/2014/main" id="{290C98B4-6775-4D7D-A88E-6A101C2E8208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6" name="文本框 65">
            <a:extLst>
              <a:ext uri="{FF2B5EF4-FFF2-40B4-BE49-F238E27FC236}">
                <a16:creationId xmlns:a16="http://schemas.microsoft.com/office/drawing/2014/main" id="{9BD1B422-A6F0-4126-99FE-3114AD4F1F98}"/>
              </a:ext>
            </a:extLst>
          </p:cNvPr>
          <p:cNvSpPr txBox="1"/>
          <p:nvPr/>
        </p:nvSpPr>
        <p:spPr>
          <a:xfrm>
            <a:off x="4810125" y="160020"/>
            <a:ext cx="4129268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2898132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1" grpId="0" bldLvl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29"/>
          <p:cNvGrpSpPr/>
          <p:nvPr/>
        </p:nvGrpSpPr>
        <p:grpSpPr>
          <a:xfrm>
            <a:off x="3379911" y="3917143"/>
            <a:ext cx="899391" cy="899391"/>
            <a:chOff x="2502224" y="2594793"/>
            <a:chExt cx="905504" cy="905504"/>
          </a:xfrm>
        </p:grpSpPr>
        <p:sp>
          <p:nvSpPr>
            <p:cNvPr id="131" name="Freeform 130"/>
            <p:cNvSpPr/>
            <p:nvPr/>
          </p:nvSpPr>
          <p:spPr>
            <a:xfrm>
              <a:off x="2596064" y="2688633"/>
              <a:ext cx="717824" cy="717824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1184457">
                <a:lnSpc>
                  <a:spcPct val="120000"/>
                </a:lnSpc>
                <a:spcAft>
                  <a:spcPct val="35000"/>
                </a:spcAft>
              </a:pPr>
              <a:endParaRPr lang="en-US" sz="760" dirty="0">
                <a:cs typeface="+mn-ea"/>
                <a:sym typeface="+mn-lt"/>
              </a:endParaRPr>
            </a:p>
          </p:txBody>
        </p:sp>
        <p:sp>
          <p:nvSpPr>
            <p:cNvPr id="132" name="Freeform 9"/>
            <p:cNvSpPr>
              <a:spLocks noEditPoints="1"/>
            </p:cNvSpPr>
            <p:nvPr/>
          </p:nvSpPr>
          <p:spPr bwMode="auto">
            <a:xfrm>
              <a:off x="2808330" y="2883878"/>
              <a:ext cx="293292" cy="327335"/>
            </a:xfrm>
            <a:custGeom>
              <a:avLst/>
              <a:gdLst/>
              <a:ahLst/>
              <a:cxnLst>
                <a:cxn ang="0">
                  <a:pos x="374" y="158"/>
                </a:cxn>
                <a:cxn ang="0">
                  <a:pos x="352" y="158"/>
                </a:cxn>
                <a:cxn ang="0">
                  <a:pos x="209" y="0"/>
                </a:cxn>
                <a:cxn ang="0">
                  <a:pos x="67" y="158"/>
                </a:cxn>
                <a:cxn ang="0">
                  <a:pos x="44" y="158"/>
                </a:cxn>
                <a:cxn ang="0">
                  <a:pos x="0" y="203"/>
                </a:cxn>
                <a:cxn ang="0">
                  <a:pos x="0" y="414"/>
                </a:cxn>
                <a:cxn ang="0">
                  <a:pos x="44" y="478"/>
                </a:cxn>
                <a:cxn ang="0">
                  <a:pos x="374" y="478"/>
                </a:cxn>
                <a:cxn ang="0">
                  <a:pos x="428" y="414"/>
                </a:cxn>
                <a:cxn ang="0">
                  <a:pos x="428" y="203"/>
                </a:cxn>
                <a:cxn ang="0">
                  <a:pos x="374" y="158"/>
                </a:cxn>
                <a:cxn ang="0">
                  <a:pos x="247" y="414"/>
                </a:cxn>
                <a:cxn ang="0">
                  <a:pos x="172" y="414"/>
                </a:cxn>
                <a:cxn ang="0">
                  <a:pos x="186" y="309"/>
                </a:cxn>
                <a:cxn ang="0">
                  <a:pos x="161" y="265"/>
                </a:cxn>
                <a:cxn ang="0">
                  <a:pos x="210" y="216"/>
                </a:cxn>
                <a:cxn ang="0">
                  <a:pos x="258" y="264"/>
                </a:cxn>
                <a:cxn ang="0">
                  <a:pos x="232" y="310"/>
                </a:cxn>
                <a:cxn ang="0">
                  <a:pos x="247" y="414"/>
                </a:cxn>
                <a:cxn ang="0">
                  <a:pos x="112" y="158"/>
                </a:cxn>
                <a:cxn ang="0">
                  <a:pos x="209" y="45"/>
                </a:cxn>
                <a:cxn ang="0">
                  <a:pos x="307" y="158"/>
                </a:cxn>
                <a:cxn ang="0">
                  <a:pos x="112" y="158"/>
                </a:cxn>
              </a:cxnLst>
              <a:rect l="0" t="0" r="r" b="b"/>
              <a:pathLst>
                <a:path w="428" h="478">
                  <a:moveTo>
                    <a:pt x="374" y="158"/>
                  </a:moveTo>
                  <a:cubicBezTo>
                    <a:pt x="352" y="158"/>
                    <a:pt x="352" y="158"/>
                    <a:pt x="352" y="158"/>
                  </a:cubicBezTo>
                  <a:cubicBezTo>
                    <a:pt x="352" y="58"/>
                    <a:pt x="292" y="0"/>
                    <a:pt x="209" y="0"/>
                  </a:cubicBezTo>
                  <a:cubicBezTo>
                    <a:pt x="127" y="0"/>
                    <a:pt x="67" y="58"/>
                    <a:pt x="67" y="158"/>
                  </a:cubicBezTo>
                  <a:cubicBezTo>
                    <a:pt x="44" y="158"/>
                    <a:pt x="44" y="158"/>
                    <a:pt x="44" y="158"/>
                  </a:cubicBezTo>
                  <a:cubicBezTo>
                    <a:pt x="11" y="158"/>
                    <a:pt x="0" y="170"/>
                    <a:pt x="0" y="203"/>
                  </a:cubicBezTo>
                  <a:cubicBezTo>
                    <a:pt x="0" y="414"/>
                    <a:pt x="0" y="414"/>
                    <a:pt x="0" y="414"/>
                  </a:cubicBezTo>
                  <a:cubicBezTo>
                    <a:pt x="0" y="447"/>
                    <a:pt x="11" y="478"/>
                    <a:pt x="44" y="478"/>
                  </a:cubicBezTo>
                  <a:cubicBezTo>
                    <a:pt x="374" y="478"/>
                    <a:pt x="374" y="478"/>
                    <a:pt x="374" y="478"/>
                  </a:cubicBezTo>
                  <a:cubicBezTo>
                    <a:pt x="407" y="478"/>
                    <a:pt x="428" y="447"/>
                    <a:pt x="428" y="414"/>
                  </a:cubicBezTo>
                  <a:cubicBezTo>
                    <a:pt x="428" y="203"/>
                    <a:pt x="428" y="203"/>
                    <a:pt x="428" y="203"/>
                  </a:cubicBezTo>
                  <a:cubicBezTo>
                    <a:pt x="428" y="170"/>
                    <a:pt x="407" y="158"/>
                    <a:pt x="374" y="158"/>
                  </a:cubicBezTo>
                  <a:moveTo>
                    <a:pt x="247" y="414"/>
                  </a:moveTo>
                  <a:cubicBezTo>
                    <a:pt x="172" y="414"/>
                    <a:pt x="172" y="414"/>
                    <a:pt x="172" y="414"/>
                  </a:cubicBezTo>
                  <a:cubicBezTo>
                    <a:pt x="186" y="309"/>
                    <a:pt x="186" y="309"/>
                    <a:pt x="186" y="309"/>
                  </a:cubicBezTo>
                  <a:cubicBezTo>
                    <a:pt x="171" y="301"/>
                    <a:pt x="161" y="283"/>
                    <a:pt x="161" y="265"/>
                  </a:cubicBezTo>
                  <a:cubicBezTo>
                    <a:pt x="161" y="238"/>
                    <a:pt x="183" y="216"/>
                    <a:pt x="210" y="216"/>
                  </a:cubicBezTo>
                  <a:cubicBezTo>
                    <a:pt x="236" y="216"/>
                    <a:pt x="258" y="237"/>
                    <a:pt x="258" y="264"/>
                  </a:cubicBezTo>
                  <a:cubicBezTo>
                    <a:pt x="258" y="282"/>
                    <a:pt x="248" y="302"/>
                    <a:pt x="232" y="310"/>
                  </a:cubicBezTo>
                  <a:lnTo>
                    <a:pt x="247" y="414"/>
                  </a:lnTo>
                  <a:close/>
                  <a:moveTo>
                    <a:pt x="112" y="158"/>
                  </a:moveTo>
                  <a:cubicBezTo>
                    <a:pt x="112" y="66"/>
                    <a:pt x="161" y="45"/>
                    <a:pt x="209" y="45"/>
                  </a:cubicBezTo>
                  <a:cubicBezTo>
                    <a:pt x="258" y="45"/>
                    <a:pt x="307" y="66"/>
                    <a:pt x="307" y="158"/>
                  </a:cubicBezTo>
                  <a:lnTo>
                    <a:pt x="112" y="15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133" name="Freeform 132"/>
            <p:cNvSpPr/>
            <p:nvPr/>
          </p:nvSpPr>
          <p:spPr>
            <a:xfrm>
              <a:off x="2502224" y="2594793"/>
              <a:ext cx="905504" cy="905504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27" tIns="243827" rIns="210667" bIns="210667" numCol="1" spcCol="1270" anchor="ctr" anchorCtr="0">
              <a:noAutofit/>
            </a:bodyPr>
            <a:lstStyle/>
            <a:p>
              <a:pPr algn="ctr" defTabSz="1184457">
                <a:lnSpc>
                  <a:spcPct val="120000"/>
                </a:lnSpc>
                <a:spcAft>
                  <a:spcPct val="35000"/>
                </a:spcAft>
              </a:pPr>
              <a:endParaRPr lang="en-US" sz="760" dirty="0">
                <a:cs typeface="+mn-ea"/>
                <a:sym typeface="+mn-lt"/>
              </a:endParaRPr>
            </a:p>
          </p:txBody>
        </p:sp>
      </p:grpSp>
      <p:cxnSp>
        <p:nvCxnSpPr>
          <p:cNvPr id="134" name="Straight Connector 133"/>
          <p:cNvCxnSpPr/>
          <p:nvPr/>
        </p:nvCxnSpPr>
        <p:spPr>
          <a:xfrm>
            <a:off x="4303846" y="4366840"/>
            <a:ext cx="686617" cy="2117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135"/>
          <p:cNvGrpSpPr/>
          <p:nvPr/>
        </p:nvGrpSpPr>
        <p:grpSpPr>
          <a:xfrm>
            <a:off x="8022863" y="2978581"/>
            <a:ext cx="899391" cy="899391"/>
            <a:chOff x="5714220" y="3605271"/>
            <a:chExt cx="905504" cy="905504"/>
          </a:xfrm>
        </p:grpSpPr>
        <p:sp>
          <p:nvSpPr>
            <p:cNvPr id="137" name="Freeform 136"/>
            <p:cNvSpPr/>
            <p:nvPr/>
          </p:nvSpPr>
          <p:spPr>
            <a:xfrm>
              <a:off x="5808060" y="3699111"/>
              <a:ext cx="717824" cy="717824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27" tIns="210667" rIns="210667" bIns="121913" numCol="1" spcCol="1270" anchor="ctr" anchorCtr="0">
              <a:noAutofit/>
            </a:bodyPr>
            <a:lstStyle/>
            <a:p>
              <a:pPr algn="ctr" defTabSz="1184457">
                <a:lnSpc>
                  <a:spcPct val="120000"/>
                </a:lnSpc>
                <a:spcAft>
                  <a:spcPct val="35000"/>
                </a:spcAft>
              </a:pPr>
              <a:endParaRPr lang="en-US" sz="760" dirty="0">
                <a:cs typeface="+mn-ea"/>
                <a:sym typeface="+mn-lt"/>
              </a:endParaRPr>
            </a:p>
          </p:txBody>
        </p:sp>
        <p:sp>
          <p:nvSpPr>
            <p:cNvPr id="138" name="Freeform 100"/>
            <p:cNvSpPr>
              <a:spLocks noEditPoints="1"/>
            </p:cNvSpPr>
            <p:nvPr/>
          </p:nvSpPr>
          <p:spPr bwMode="auto">
            <a:xfrm>
              <a:off x="5994749" y="3892925"/>
              <a:ext cx="344447" cy="330196"/>
            </a:xfrm>
            <a:custGeom>
              <a:avLst/>
              <a:gdLst/>
              <a:ahLst/>
              <a:cxnLst>
                <a:cxn ang="0">
                  <a:pos x="63" y="49"/>
                </a:cxn>
                <a:cxn ang="0">
                  <a:pos x="58" y="44"/>
                </a:cxn>
                <a:cxn ang="0">
                  <a:pos x="54" y="48"/>
                </a:cxn>
                <a:cxn ang="0">
                  <a:pos x="63" y="57"/>
                </a:cxn>
                <a:cxn ang="0">
                  <a:pos x="64" y="60"/>
                </a:cxn>
                <a:cxn ang="0">
                  <a:pos x="59" y="64"/>
                </a:cxn>
                <a:cxn ang="0">
                  <a:pos x="56" y="63"/>
                </a:cxn>
                <a:cxn ang="0">
                  <a:pos x="29" y="36"/>
                </a:cxn>
                <a:cxn ang="0">
                  <a:pos x="15" y="42"/>
                </a:cxn>
                <a:cxn ang="0">
                  <a:pos x="0" y="27"/>
                </a:cxn>
                <a:cxn ang="0">
                  <a:pos x="26" y="0"/>
                </a:cxn>
                <a:cxn ang="0">
                  <a:pos x="41" y="15"/>
                </a:cxn>
                <a:cxn ang="0">
                  <a:pos x="36" y="30"/>
                </a:cxn>
                <a:cxn ang="0">
                  <a:pos x="50" y="44"/>
                </a:cxn>
                <a:cxn ang="0">
                  <a:pos x="54" y="40"/>
                </a:cxn>
                <a:cxn ang="0">
                  <a:pos x="49" y="35"/>
                </a:cxn>
                <a:cxn ang="0">
                  <a:pos x="54" y="31"/>
                </a:cxn>
                <a:cxn ang="0">
                  <a:pos x="55" y="31"/>
                </a:cxn>
                <a:cxn ang="0">
                  <a:pos x="67" y="44"/>
                </a:cxn>
                <a:cxn ang="0">
                  <a:pos x="63" y="49"/>
                </a:cxn>
                <a:cxn ang="0">
                  <a:pos x="25" y="8"/>
                </a:cxn>
                <a:cxn ang="0">
                  <a:pos x="18" y="16"/>
                </a:cxn>
                <a:cxn ang="0">
                  <a:pos x="19" y="19"/>
                </a:cxn>
                <a:cxn ang="0">
                  <a:pos x="15" y="18"/>
                </a:cxn>
                <a:cxn ang="0">
                  <a:pos x="7" y="26"/>
                </a:cxn>
                <a:cxn ang="0">
                  <a:pos x="15" y="34"/>
                </a:cxn>
                <a:cxn ang="0">
                  <a:pos x="23" y="26"/>
                </a:cxn>
                <a:cxn ang="0">
                  <a:pos x="22" y="23"/>
                </a:cxn>
                <a:cxn ang="0">
                  <a:pos x="25" y="24"/>
                </a:cxn>
                <a:cxn ang="0">
                  <a:pos x="33" y="16"/>
                </a:cxn>
                <a:cxn ang="0">
                  <a:pos x="25" y="8"/>
                </a:cxn>
              </a:cxnLst>
              <a:rect l="0" t="0" r="r" b="b"/>
              <a:pathLst>
                <a:path w="67" h="64">
                  <a:moveTo>
                    <a:pt x="63" y="49"/>
                  </a:moveTo>
                  <a:cubicBezTo>
                    <a:pt x="62" y="49"/>
                    <a:pt x="58" y="45"/>
                    <a:pt x="58" y="44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63" y="57"/>
                    <a:pt x="63" y="57"/>
                    <a:pt x="63" y="57"/>
                  </a:cubicBezTo>
                  <a:cubicBezTo>
                    <a:pt x="63" y="58"/>
                    <a:pt x="64" y="59"/>
                    <a:pt x="64" y="60"/>
                  </a:cubicBezTo>
                  <a:cubicBezTo>
                    <a:pt x="64" y="62"/>
                    <a:pt x="61" y="64"/>
                    <a:pt x="59" y="64"/>
                  </a:cubicBezTo>
                  <a:cubicBezTo>
                    <a:pt x="58" y="64"/>
                    <a:pt x="57" y="64"/>
                    <a:pt x="56" y="63"/>
                  </a:cubicBezTo>
                  <a:cubicBezTo>
                    <a:pt x="29" y="36"/>
                    <a:pt x="29" y="36"/>
                    <a:pt x="29" y="36"/>
                  </a:cubicBezTo>
                  <a:cubicBezTo>
                    <a:pt x="25" y="39"/>
                    <a:pt x="20" y="42"/>
                    <a:pt x="15" y="42"/>
                  </a:cubicBezTo>
                  <a:cubicBezTo>
                    <a:pt x="6" y="42"/>
                    <a:pt x="0" y="36"/>
                    <a:pt x="0" y="27"/>
                  </a:cubicBezTo>
                  <a:cubicBezTo>
                    <a:pt x="0" y="14"/>
                    <a:pt x="13" y="0"/>
                    <a:pt x="26" y="0"/>
                  </a:cubicBezTo>
                  <a:cubicBezTo>
                    <a:pt x="35" y="0"/>
                    <a:pt x="41" y="6"/>
                    <a:pt x="41" y="15"/>
                  </a:cubicBezTo>
                  <a:cubicBezTo>
                    <a:pt x="41" y="21"/>
                    <a:pt x="39" y="26"/>
                    <a:pt x="36" y="30"/>
                  </a:cubicBezTo>
                  <a:cubicBezTo>
                    <a:pt x="50" y="44"/>
                    <a:pt x="50" y="44"/>
                    <a:pt x="50" y="44"/>
                  </a:cubicBezTo>
                  <a:cubicBezTo>
                    <a:pt x="54" y="40"/>
                    <a:pt x="54" y="40"/>
                    <a:pt x="54" y="40"/>
                  </a:cubicBezTo>
                  <a:cubicBezTo>
                    <a:pt x="53" y="39"/>
                    <a:pt x="49" y="36"/>
                    <a:pt x="49" y="35"/>
                  </a:cubicBezTo>
                  <a:cubicBezTo>
                    <a:pt x="49" y="34"/>
                    <a:pt x="53" y="31"/>
                    <a:pt x="54" y="31"/>
                  </a:cubicBezTo>
                  <a:cubicBezTo>
                    <a:pt x="54" y="31"/>
                    <a:pt x="54" y="31"/>
                    <a:pt x="55" y="31"/>
                  </a:cubicBezTo>
                  <a:cubicBezTo>
                    <a:pt x="56" y="32"/>
                    <a:pt x="67" y="43"/>
                    <a:pt x="67" y="44"/>
                  </a:cubicBezTo>
                  <a:cubicBezTo>
                    <a:pt x="67" y="45"/>
                    <a:pt x="64" y="49"/>
                    <a:pt x="63" y="49"/>
                  </a:cubicBezTo>
                  <a:close/>
                  <a:moveTo>
                    <a:pt x="25" y="8"/>
                  </a:moveTo>
                  <a:cubicBezTo>
                    <a:pt x="21" y="8"/>
                    <a:pt x="18" y="12"/>
                    <a:pt x="18" y="16"/>
                  </a:cubicBezTo>
                  <a:cubicBezTo>
                    <a:pt x="18" y="17"/>
                    <a:pt x="18" y="18"/>
                    <a:pt x="19" y="19"/>
                  </a:cubicBezTo>
                  <a:cubicBezTo>
                    <a:pt x="17" y="19"/>
                    <a:pt x="16" y="18"/>
                    <a:pt x="15" y="18"/>
                  </a:cubicBezTo>
                  <a:cubicBezTo>
                    <a:pt x="11" y="18"/>
                    <a:pt x="7" y="22"/>
                    <a:pt x="7" y="26"/>
                  </a:cubicBezTo>
                  <a:cubicBezTo>
                    <a:pt x="7" y="30"/>
                    <a:pt x="11" y="34"/>
                    <a:pt x="15" y="34"/>
                  </a:cubicBezTo>
                  <a:cubicBezTo>
                    <a:pt x="19" y="34"/>
                    <a:pt x="23" y="30"/>
                    <a:pt x="23" y="26"/>
                  </a:cubicBezTo>
                  <a:cubicBezTo>
                    <a:pt x="23" y="25"/>
                    <a:pt x="23" y="24"/>
                    <a:pt x="22" y="23"/>
                  </a:cubicBezTo>
                  <a:cubicBezTo>
                    <a:pt x="23" y="23"/>
                    <a:pt x="24" y="24"/>
                    <a:pt x="25" y="24"/>
                  </a:cubicBezTo>
                  <a:cubicBezTo>
                    <a:pt x="30" y="24"/>
                    <a:pt x="33" y="20"/>
                    <a:pt x="33" y="16"/>
                  </a:cubicBezTo>
                  <a:cubicBezTo>
                    <a:pt x="33" y="12"/>
                    <a:pt x="30" y="8"/>
                    <a:pt x="25" y="8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139" name="Freeform 138"/>
            <p:cNvSpPr/>
            <p:nvPr/>
          </p:nvSpPr>
          <p:spPr>
            <a:xfrm>
              <a:off x="5714220" y="3605271"/>
              <a:ext cx="905504" cy="905504"/>
            </a:xfrm>
            <a:custGeom>
              <a:avLst/>
              <a:gdLst>
                <a:gd name="connsiteX0" fmla="*/ 0 w 905504"/>
                <a:gd name="connsiteY0" fmla="*/ 452752 h 905504"/>
                <a:gd name="connsiteX1" fmla="*/ 132608 w 905504"/>
                <a:gd name="connsiteY1" fmla="*/ 132608 h 905504"/>
                <a:gd name="connsiteX2" fmla="*/ 452752 w 905504"/>
                <a:gd name="connsiteY2" fmla="*/ 0 h 905504"/>
                <a:gd name="connsiteX3" fmla="*/ 772896 w 905504"/>
                <a:gd name="connsiteY3" fmla="*/ 132608 h 905504"/>
                <a:gd name="connsiteX4" fmla="*/ 905504 w 905504"/>
                <a:gd name="connsiteY4" fmla="*/ 452752 h 905504"/>
                <a:gd name="connsiteX5" fmla="*/ 772896 w 905504"/>
                <a:gd name="connsiteY5" fmla="*/ 772896 h 905504"/>
                <a:gd name="connsiteX6" fmla="*/ 452752 w 905504"/>
                <a:gd name="connsiteY6" fmla="*/ 905504 h 905504"/>
                <a:gd name="connsiteX7" fmla="*/ 132608 w 905504"/>
                <a:gd name="connsiteY7" fmla="*/ 772896 h 905504"/>
                <a:gd name="connsiteX8" fmla="*/ 0 w 905504"/>
                <a:gd name="connsiteY8" fmla="*/ 452752 h 905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05504" h="905504">
                  <a:moveTo>
                    <a:pt x="0" y="452752"/>
                  </a:moveTo>
                  <a:cubicBezTo>
                    <a:pt x="0" y="332675"/>
                    <a:pt x="47701" y="217515"/>
                    <a:pt x="132608" y="132608"/>
                  </a:cubicBezTo>
                  <a:cubicBezTo>
                    <a:pt x="217516" y="47701"/>
                    <a:pt x="332675" y="0"/>
                    <a:pt x="452752" y="0"/>
                  </a:cubicBezTo>
                  <a:cubicBezTo>
                    <a:pt x="572829" y="0"/>
                    <a:pt x="687989" y="47701"/>
                    <a:pt x="772896" y="132608"/>
                  </a:cubicBezTo>
                  <a:cubicBezTo>
                    <a:pt x="857803" y="217516"/>
                    <a:pt x="905504" y="332675"/>
                    <a:pt x="905504" y="452752"/>
                  </a:cubicBezTo>
                  <a:cubicBezTo>
                    <a:pt x="905504" y="572829"/>
                    <a:pt x="857803" y="687989"/>
                    <a:pt x="772896" y="772896"/>
                  </a:cubicBezTo>
                  <a:cubicBezTo>
                    <a:pt x="687988" y="857803"/>
                    <a:pt x="572829" y="905504"/>
                    <a:pt x="452752" y="905504"/>
                  </a:cubicBezTo>
                  <a:cubicBezTo>
                    <a:pt x="332675" y="905504"/>
                    <a:pt x="217515" y="857803"/>
                    <a:pt x="132608" y="772896"/>
                  </a:cubicBezTo>
                  <a:cubicBezTo>
                    <a:pt x="47701" y="687988"/>
                    <a:pt x="0" y="572829"/>
                    <a:pt x="0" y="452752"/>
                  </a:cubicBezTo>
                  <a:close/>
                </a:path>
              </a:pathLst>
            </a:custGeom>
            <a:noFill/>
            <a:ln w="19050">
              <a:solidFill>
                <a:schemeClr val="tx1">
                  <a:lumMod val="75000"/>
                  <a:lumOff val="25000"/>
                </a:schemeClr>
              </a:solidFill>
              <a:prstDash val="sysDot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3827" tIns="243827" rIns="210667" bIns="210667" numCol="1" spcCol="1270" anchor="ctr" anchorCtr="0">
              <a:noAutofit/>
            </a:bodyPr>
            <a:lstStyle/>
            <a:p>
              <a:pPr algn="ctr" defTabSz="1184457">
                <a:lnSpc>
                  <a:spcPct val="120000"/>
                </a:lnSpc>
                <a:spcAft>
                  <a:spcPct val="35000"/>
                </a:spcAft>
              </a:pPr>
              <a:endParaRPr lang="en-US" sz="760" dirty="0">
                <a:cs typeface="+mn-ea"/>
                <a:sym typeface="+mn-lt"/>
              </a:endParaRPr>
            </a:p>
          </p:txBody>
        </p:sp>
      </p:grpSp>
      <p:cxnSp>
        <p:nvCxnSpPr>
          <p:cNvPr id="141" name="Straight Connector 140"/>
          <p:cNvCxnSpPr/>
          <p:nvPr/>
        </p:nvCxnSpPr>
        <p:spPr>
          <a:xfrm>
            <a:off x="7078035" y="3428276"/>
            <a:ext cx="933359" cy="2117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7123123" y="4841934"/>
            <a:ext cx="933359" cy="2117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148"/>
          <p:cNvGrpSpPr/>
          <p:nvPr/>
        </p:nvGrpSpPr>
        <p:grpSpPr>
          <a:xfrm>
            <a:off x="8067950" y="4392238"/>
            <a:ext cx="899391" cy="899391"/>
            <a:chOff x="6477261" y="3281463"/>
            <a:chExt cx="850954" cy="850954"/>
          </a:xfrm>
        </p:grpSpPr>
        <p:grpSp>
          <p:nvGrpSpPr>
            <p:cNvPr id="10" name="Group 141"/>
            <p:cNvGrpSpPr/>
            <p:nvPr/>
          </p:nvGrpSpPr>
          <p:grpSpPr>
            <a:xfrm>
              <a:off x="6477261" y="3281463"/>
              <a:ext cx="850954" cy="850954"/>
              <a:chOff x="5714220" y="3605271"/>
              <a:chExt cx="905504" cy="905504"/>
            </a:xfrm>
          </p:grpSpPr>
          <p:sp>
            <p:nvSpPr>
              <p:cNvPr id="143" name="Freeform 142"/>
              <p:cNvSpPr/>
              <p:nvPr/>
            </p:nvSpPr>
            <p:spPr>
              <a:xfrm>
                <a:off x="5808060" y="3699111"/>
                <a:ext cx="717824" cy="717824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827" tIns="210667" rIns="210667" bIns="121913" numCol="1" spcCol="1270" anchor="ctr" anchorCtr="0">
                <a:noAutofit/>
              </a:bodyPr>
              <a:lstStyle/>
              <a:p>
                <a:pPr algn="ctr" defTabSz="1184457">
                  <a:lnSpc>
                    <a:spcPct val="120000"/>
                  </a:lnSpc>
                  <a:spcAft>
                    <a:spcPct val="35000"/>
                  </a:spcAft>
                </a:pPr>
                <a:endParaRPr lang="en-US" sz="760" dirty="0">
                  <a:cs typeface="+mn-ea"/>
                  <a:sym typeface="+mn-lt"/>
                </a:endParaRPr>
              </a:p>
            </p:txBody>
          </p:sp>
          <p:sp>
            <p:nvSpPr>
              <p:cNvPr id="145" name="Freeform 144"/>
              <p:cNvSpPr/>
              <p:nvPr/>
            </p:nvSpPr>
            <p:spPr>
              <a:xfrm>
                <a:off x="5714220" y="3605271"/>
                <a:ext cx="905504" cy="905504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827" tIns="243827" rIns="210667" bIns="210667" numCol="1" spcCol="1270" anchor="ctr" anchorCtr="0">
                <a:noAutofit/>
              </a:bodyPr>
              <a:lstStyle/>
              <a:p>
                <a:pPr algn="ctr" defTabSz="1184457">
                  <a:lnSpc>
                    <a:spcPct val="120000"/>
                  </a:lnSpc>
                  <a:spcAft>
                    <a:spcPct val="35000"/>
                  </a:spcAft>
                </a:pPr>
                <a:endParaRPr lang="en-US" sz="760" dirty="0">
                  <a:cs typeface="+mn-ea"/>
                  <a:sym typeface="+mn-lt"/>
                </a:endParaRPr>
              </a:p>
            </p:txBody>
          </p:sp>
        </p:grpSp>
        <p:sp>
          <p:nvSpPr>
            <p:cNvPr id="148" name="Freeform 62"/>
            <p:cNvSpPr>
              <a:spLocks noEditPoints="1"/>
            </p:cNvSpPr>
            <p:nvPr/>
          </p:nvSpPr>
          <p:spPr bwMode="auto">
            <a:xfrm>
              <a:off x="6747482" y="3550443"/>
              <a:ext cx="310512" cy="312994"/>
            </a:xfrm>
            <a:custGeom>
              <a:avLst/>
              <a:gdLst/>
              <a:ahLst/>
              <a:cxnLst>
                <a:cxn ang="0">
                  <a:pos x="58" y="33"/>
                </a:cxn>
                <a:cxn ang="0">
                  <a:pos x="57" y="34"/>
                </a:cxn>
                <a:cxn ang="0">
                  <a:pos x="50" y="35"/>
                </a:cxn>
                <a:cxn ang="0">
                  <a:pos x="49" y="39"/>
                </a:cxn>
                <a:cxn ang="0">
                  <a:pos x="53" y="44"/>
                </a:cxn>
                <a:cxn ang="0">
                  <a:pos x="53" y="45"/>
                </a:cxn>
                <a:cxn ang="0">
                  <a:pos x="53" y="46"/>
                </a:cxn>
                <a:cxn ang="0">
                  <a:pos x="45" y="53"/>
                </a:cxn>
                <a:cxn ang="0">
                  <a:pos x="44" y="52"/>
                </a:cxn>
                <a:cxn ang="0">
                  <a:pos x="39" y="48"/>
                </a:cxn>
                <a:cxn ang="0">
                  <a:pos x="36" y="50"/>
                </a:cxn>
                <a:cxn ang="0">
                  <a:pos x="34" y="57"/>
                </a:cxn>
                <a:cxn ang="0">
                  <a:pos x="33" y="58"/>
                </a:cxn>
                <a:cxn ang="0">
                  <a:pos x="25" y="58"/>
                </a:cxn>
                <a:cxn ang="0">
                  <a:pos x="23" y="57"/>
                </a:cxn>
                <a:cxn ang="0">
                  <a:pos x="22" y="50"/>
                </a:cxn>
                <a:cxn ang="0">
                  <a:pos x="19" y="48"/>
                </a:cxn>
                <a:cxn ang="0">
                  <a:pos x="14" y="52"/>
                </a:cxn>
                <a:cxn ang="0">
                  <a:pos x="13" y="53"/>
                </a:cxn>
                <a:cxn ang="0">
                  <a:pos x="12" y="52"/>
                </a:cxn>
                <a:cxn ang="0">
                  <a:pos x="5" y="46"/>
                </a:cxn>
                <a:cxn ang="0">
                  <a:pos x="5" y="45"/>
                </a:cxn>
                <a:cxn ang="0">
                  <a:pos x="5" y="44"/>
                </a:cxn>
                <a:cxn ang="0">
                  <a:pos x="9" y="39"/>
                </a:cxn>
                <a:cxn ang="0">
                  <a:pos x="8" y="35"/>
                </a:cxn>
                <a:cxn ang="0">
                  <a:pos x="1" y="34"/>
                </a:cxn>
                <a:cxn ang="0">
                  <a:pos x="0" y="33"/>
                </a:cxn>
                <a:cxn ang="0">
                  <a:pos x="0" y="24"/>
                </a:cxn>
                <a:cxn ang="0">
                  <a:pos x="1" y="23"/>
                </a:cxn>
                <a:cxn ang="0">
                  <a:pos x="8" y="22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9" y="9"/>
                </a:cxn>
                <a:cxn ang="0">
                  <a:pos x="22" y="8"/>
                </a:cxn>
                <a:cxn ang="0">
                  <a:pos x="23" y="1"/>
                </a:cxn>
                <a:cxn ang="0">
                  <a:pos x="25" y="0"/>
                </a:cxn>
                <a:cxn ang="0">
                  <a:pos x="33" y="0"/>
                </a:cxn>
                <a:cxn ang="0">
                  <a:pos x="34" y="1"/>
                </a:cxn>
                <a:cxn ang="0">
                  <a:pos x="36" y="8"/>
                </a:cxn>
                <a:cxn ang="0">
                  <a:pos x="39" y="9"/>
                </a:cxn>
                <a:cxn ang="0">
                  <a:pos x="44" y="5"/>
                </a:cxn>
                <a:cxn ang="0">
                  <a:pos x="45" y="5"/>
                </a:cxn>
                <a:cxn ang="0">
                  <a:pos x="46" y="5"/>
                </a:cxn>
                <a:cxn ang="0">
                  <a:pos x="52" y="12"/>
                </a:cxn>
                <a:cxn ang="0">
                  <a:pos x="53" y="12"/>
                </a:cxn>
                <a:cxn ang="0">
                  <a:pos x="52" y="13"/>
                </a:cxn>
                <a:cxn ang="0">
                  <a:pos x="48" y="18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58" y="25"/>
                </a:cxn>
                <a:cxn ang="0">
                  <a:pos x="58" y="33"/>
                </a:cxn>
                <a:cxn ang="0">
                  <a:pos x="29" y="19"/>
                </a:cxn>
                <a:cxn ang="0">
                  <a:pos x="19" y="29"/>
                </a:cxn>
                <a:cxn ang="0">
                  <a:pos x="29" y="38"/>
                </a:cxn>
                <a:cxn ang="0">
                  <a:pos x="39" y="29"/>
                </a:cxn>
                <a:cxn ang="0">
                  <a:pos x="29" y="19"/>
                </a:cxn>
              </a:cxnLst>
              <a:rect l="0" t="0" r="r" b="b"/>
              <a:pathLst>
                <a:path w="58" h="58">
                  <a:moveTo>
                    <a:pt x="58" y="33"/>
                  </a:moveTo>
                  <a:cubicBezTo>
                    <a:pt x="58" y="34"/>
                    <a:pt x="58" y="34"/>
                    <a:pt x="57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7"/>
                    <a:pt x="49" y="38"/>
                    <a:pt x="49" y="39"/>
                  </a:cubicBezTo>
                  <a:cubicBezTo>
                    <a:pt x="50" y="41"/>
                    <a:pt x="51" y="42"/>
                    <a:pt x="53" y="44"/>
                  </a:cubicBezTo>
                  <a:cubicBezTo>
                    <a:pt x="53" y="44"/>
                    <a:pt x="53" y="45"/>
                    <a:pt x="53" y="45"/>
                  </a:cubicBezTo>
                  <a:cubicBezTo>
                    <a:pt x="53" y="45"/>
                    <a:pt x="53" y="46"/>
                    <a:pt x="53" y="46"/>
                  </a:cubicBezTo>
                  <a:cubicBezTo>
                    <a:pt x="52" y="47"/>
                    <a:pt x="47" y="53"/>
                    <a:pt x="45" y="53"/>
                  </a:cubicBezTo>
                  <a:cubicBezTo>
                    <a:pt x="45" y="53"/>
                    <a:pt x="45" y="53"/>
                    <a:pt x="44" y="52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8" y="49"/>
                    <a:pt x="37" y="49"/>
                    <a:pt x="36" y="50"/>
                  </a:cubicBezTo>
                  <a:cubicBezTo>
                    <a:pt x="35" y="52"/>
                    <a:pt x="35" y="55"/>
                    <a:pt x="34" y="57"/>
                  </a:cubicBezTo>
                  <a:cubicBezTo>
                    <a:pt x="34" y="57"/>
                    <a:pt x="34" y="58"/>
                    <a:pt x="33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4" y="58"/>
                    <a:pt x="23" y="57"/>
                    <a:pt x="23" y="5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9"/>
                    <a:pt x="20" y="49"/>
                    <a:pt x="19" y="48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2" y="53"/>
                    <a:pt x="12" y="53"/>
                    <a:pt x="12" y="52"/>
                  </a:cubicBezTo>
                  <a:cubicBezTo>
                    <a:pt x="10" y="50"/>
                    <a:pt x="7" y="48"/>
                    <a:pt x="5" y="46"/>
                  </a:cubicBezTo>
                  <a:cubicBezTo>
                    <a:pt x="5" y="46"/>
                    <a:pt x="5" y="45"/>
                    <a:pt x="5" y="45"/>
                  </a:cubicBezTo>
                  <a:cubicBezTo>
                    <a:pt x="5" y="45"/>
                    <a:pt x="5" y="44"/>
                    <a:pt x="5" y="44"/>
                  </a:cubicBezTo>
                  <a:cubicBezTo>
                    <a:pt x="7" y="42"/>
                    <a:pt x="8" y="41"/>
                    <a:pt x="9" y="39"/>
                  </a:cubicBezTo>
                  <a:cubicBezTo>
                    <a:pt x="9" y="38"/>
                    <a:pt x="8" y="37"/>
                    <a:pt x="8" y="35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1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9" y="20"/>
                    <a:pt x="9" y="18"/>
                  </a:cubicBezTo>
                  <a:cubicBezTo>
                    <a:pt x="8" y="17"/>
                    <a:pt x="7" y="15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0"/>
                    <a:pt x="11" y="5"/>
                    <a:pt x="13" y="5"/>
                  </a:cubicBezTo>
                  <a:cubicBezTo>
                    <a:pt x="13" y="5"/>
                    <a:pt x="13" y="5"/>
                    <a:pt x="14" y="5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9"/>
                    <a:pt x="21" y="8"/>
                    <a:pt x="22" y="8"/>
                  </a:cubicBezTo>
                  <a:cubicBezTo>
                    <a:pt x="22" y="5"/>
                    <a:pt x="23" y="3"/>
                    <a:pt x="23" y="1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7" y="8"/>
                    <a:pt x="38" y="9"/>
                    <a:pt x="39" y="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8" y="7"/>
                    <a:pt x="51" y="9"/>
                    <a:pt x="52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3"/>
                    <a:pt x="53" y="13"/>
                    <a:pt x="52" y="13"/>
                  </a:cubicBezTo>
                  <a:cubicBezTo>
                    <a:pt x="51" y="15"/>
                    <a:pt x="50" y="17"/>
                    <a:pt x="48" y="18"/>
                  </a:cubicBezTo>
                  <a:cubicBezTo>
                    <a:pt x="49" y="20"/>
                    <a:pt x="50" y="21"/>
                    <a:pt x="50" y="22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58" y="24"/>
                    <a:pt x="58" y="25"/>
                  </a:cubicBezTo>
                  <a:lnTo>
                    <a:pt x="58" y="33"/>
                  </a:lnTo>
                  <a:close/>
                  <a:moveTo>
                    <a:pt x="29" y="19"/>
                  </a:moveTo>
                  <a:cubicBezTo>
                    <a:pt x="24" y="19"/>
                    <a:pt x="19" y="23"/>
                    <a:pt x="19" y="29"/>
                  </a:cubicBezTo>
                  <a:cubicBezTo>
                    <a:pt x="19" y="34"/>
                    <a:pt x="24" y="38"/>
                    <a:pt x="29" y="38"/>
                  </a:cubicBezTo>
                  <a:cubicBezTo>
                    <a:pt x="34" y="38"/>
                    <a:pt x="39" y="34"/>
                    <a:pt x="39" y="29"/>
                  </a:cubicBezTo>
                  <a:cubicBezTo>
                    <a:pt x="39" y="23"/>
                    <a:pt x="34" y="19"/>
                    <a:pt x="29" y="19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 dirty="0">
                <a:cs typeface="+mn-ea"/>
                <a:sym typeface="+mn-lt"/>
              </a:endParaRPr>
            </a:p>
          </p:txBody>
        </p:sp>
      </p:grpSp>
      <p:cxnSp>
        <p:nvCxnSpPr>
          <p:cNvPr id="154" name="Straight Connector 153"/>
          <p:cNvCxnSpPr/>
          <p:nvPr/>
        </p:nvCxnSpPr>
        <p:spPr>
          <a:xfrm>
            <a:off x="4303846" y="2761158"/>
            <a:ext cx="686617" cy="2117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56"/>
          <p:cNvGrpSpPr/>
          <p:nvPr/>
        </p:nvGrpSpPr>
        <p:grpSpPr>
          <a:xfrm>
            <a:off x="3379911" y="2311462"/>
            <a:ext cx="899391" cy="899391"/>
            <a:chOff x="1991932" y="1640533"/>
            <a:chExt cx="850954" cy="850954"/>
          </a:xfrm>
        </p:grpSpPr>
        <p:grpSp>
          <p:nvGrpSpPr>
            <p:cNvPr id="12" name="Group 149"/>
            <p:cNvGrpSpPr/>
            <p:nvPr/>
          </p:nvGrpSpPr>
          <p:grpSpPr>
            <a:xfrm>
              <a:off x="1991932" y="1640533"/>
              <a:ext cx="850954" cy="850954"/>
              <a:chOff x="2502224" y="2594793"/>
              <a:chExt cx="905504" cy="905504"/>
            </a:xfrm>
          </p:grpSpPr>
          <p:sp>
            <p:nvSpPr>
              <p:cNvPr id="151" name="Freeform 150"/>
              <p:cNvSpPr/>
              <p:nvPr/>
            </p:nvSpPr>
            <p:spPr>
              <a:xfrm>
                <a:off x="2596064" y="2688633"/>
                <a:ext cx="717824" cy="717824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0" tIns="0" rIns="0" bIns="0" numCol="1" spcCol="1270" anchor="ctr" anchorCtr="0">
                <a:noAutofit/>
              </a:bodyPr>
              <a:lstStyle/>
              <a:p>
                <a:pPr algn="ctr" defTabSz="1184457">
                  <a:lnSpc>
                    <a:spcPct val="120000"/>
                  </a:lnSpc>
                  <a:spcAft>
                    <a:spcPct val="35000"/>
                  </a:spcAft>
                </a:pPr>
                <a:endParaRPr lang="en-US" sz="760" dirty="0">
                  <a:cs typeface="+mn-ea"/>
                  <a:sym typeface="+mn-lt"/>
                </a:endParaRPr>
              </a:p>
            </p:txBody>
          </p:sp>
          <p:sp>
            <p:nvSpPr>
              <p:cNvPr id="153" name="Freeform 152"/>
              <p:cNvSpPr/>
              <p:nvPr/>
            </p:nvSpPr>
            <p:spPr>
              <a:xfrm>
                <a:off x="2502224" y="2594793"/>
                <a:ext cx="905504" cy="905504"/>
              </a:xfrm>
              <a:custGeom>
                <a:avLst/>
                <a:gdLst>
                  <a:gd name="connsiteX0" fmla="*/ 0 w 905504"/>
                  <a:gd name="connsiteY0" fmla="*/ 452752 h 905504"/>
                  <a:gd name="connsiteX1" fmla="*/ 132608 w 905504"/>
                  <a:gd name="connsiteY1" fmla="*/ 132608 h 905504"/>
                  <a:gd name="connsiteX2" fmla="*/ 452752 w 905504"/>
                  <a:gd name="connsiteY2" fmla="*/ 0 h 905504"/>
                  <a:gd name="connsiteX3" fmla="*/ 772896 w 905504"/>
                  <a:gd name="connsiteY3" fmla="*/ 132608 h 905504"/>
                  <a:gd name="connsiteX4" fmla="*/ 905504 w 905504"/>
                  <a:gd name="connsiteY4" fmla="*/ 452752 h 905504"/>
                  <a:gd name="connsiteX5" fmla="*/ 772896 w 905504"/>
                  <a:gd name="connsiteY5" fmla="*/ 772896 h 905504"/>
                  <a:gd name="connsiteX6" fmla="*/ 452752 w 905504"/>
                  <a:gd name="connsiteY6" fmla="*/ 905504 h 905504"/>
                  <a:gd name="connsiteX7" fmla="*/ 132608 w 905504"/>
                  <a:gd name="connsiteY7" fmla="*/ 772896 h 905504"/>
                  <a:gd name="connsiteX8" fmla="*/ 0 w 905504"/>
                  <a:gd name="connsiteY8" fmla="*/ 452752 h 9055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905504" h="905504">
                    <a:moveTo>
                      <a:pt x="0" y="452752"/>
                    </a:moveTo>
                    <a:cubicBezTo>
                      <a:pt x="0" y="332675"/>
                      <a:pt x="47701" y="217515"/>
                      <a:pt x="132608" y="132608"/>
                    </a:cubicBezTo>
                    <a:cubicBezTo>
                      <a:pt x="217516" y="47701"/>
                      <a:pt x="332675" y="0"/>
                      <a:pt x="452752" y="0"/>
                    </a:cubicBezTo>
                    <a:cubicBezTo>
                      <a:pt x="572829" y="0"/>
                      <a:pt x="687989" y="47701"/>
                      <a:pt x="772896" y="132608"/>
                    </a:cubicBezTo>
                    <a:cubicBezTo>
                      <a:pt x="857803" y="217516"/>
                      <a:pt x="905504" y="332675"/>
                      <a:pt x="905504" y="452752"/>
                    </a:cubicBezTo>
                    <a:cubicBezTo>
                      <a:pt x="905504" y="572829"/>
                      <a:pt x="857803" y="687989"/>
                      <a:pt x="772896" y="772896"/>
                    </a:cubicBezTo>
                    <a:cubicBezTo>
                      <a:pt x="687988" y="857803"/>
                      <a:pt x="572829" y="905504"/>
                      <a:pt x="452752" y="905504"/>
                    </a:cubicBezTo>
                    <a:cubicBezTo>
                      <a:pt x="332675" y="905504"/>
                      <a:pt x="217515" y="857803"/>
                      <a:pt x="132608" y="772896"/>
                    </a:cubicBezTo>
                    <a:cubicBezTo>
                      <a:pt x="47701" y="687988"/>
                      <a:pt x="0" y="572829"/>
                      <a:pt x="0" y="452752"/>
                    </a:cubicBezTo>
                    <a:close/>
                  </a:path>
                </a:pathLst>
              </a:cu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  <a:prstDash val="sysDot"/>
              </a:ln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243827" tIns="243827" rIns="210667" bIns="210667" numCol="1" spcCol="1270" anchor="ctr" anchorCtr="0">
                <a:noAutofit/>
              </a:bodyPr>
              <a:lstStyle/>
              <a:p>
                <a:pPr algn="ctr" defTabSz="1184457">
                  <a:lnSpc>
                    <a:spcPct val="120000"/>
                  </a:lnSpc>
                  <a:spcAft>
                    <a:spcPct val="35000"/>
                  </a:spcAft>
                </a:pPr>
                <a:endParaRPr lang="en-US" sz="760" dirty="0">
                  <a:cs typeface="+mn-ea"/>
                  <a:sym typeface="+mn-lt"/>
                </a:endParaRPr>
              </a:p>
            </p:txBody>
          </p:sp>
        </p:grpSp>
        <p:sp>
          <p:nvSpPr>
            <p:cNvPr id="156" name="Freeform 187"/>
            <p:cNvSpPr>
              <a:spLocks noEditPoints="1"/>
            </p:cNvSpPr>
            <p:nvPr/>
          </p:nvSpPr>
          <p:spPr bwMode="auto">
            <a:xfrm>
              <a:off x="2249043" y="1957202"/>
              <a:ext cx="336732" cy="217616"/>
            </a:xfrm>
            <a:custGeom>
              <a:avLst/>
              <a:gdLst/>
              <a:ahLst/>
              <a:cxnLst>
                <a:cxn ang="0">
                  <a:pos x="68" y="25"/>
                </a:cxn>
                <a:cxn ang="0">
                  <a:pos x="34" y="44"/>
                </a:cxn>
                <a:cxn ang="0">
                  <a:pos x="1" y="25"/>
                </a:cxn>
                <a:cxn ang="0">
                  <a:pos x="0" y="22"/>
                </a:cxn>
                <a:cxn ang="0">
                  <a:pos x="1" y="20"/>
                </a:cxn>
                <a:cxn ang="0">
                  <a:pos x="34" y="0"/>
                </a:cxn>
                <a:cxn ang="0">
                  <a:pos x="68" y="20"/>
                </a:cxn>
                <a:cxn ang="0">
                  <a:pos x="68" y="22"/>
                </a:cxn>
                <a:cxn ang="0">
                  <a:pos x="68" y="25"/>
                </a:cxn>
                <a:cxn ang="0">
                  <a:pos x="49" y="9"/>
                </a:cxn>
                <a:cxn ang="0">
                  <a:pos x="51" y="17"/>
                </a:cxn>
                <a:cxn ang="0">
                  <a:pos x="34" y="34"/>
                </a:cxn>
                <a:cxn ang="0">
                  <a:pos x="17" y="17"/>
                </a:cxn>
                <a:cxn ang="0">
                  <a:pos x="20" y="9"/>
                </a:cxn>
                <a:cxn ang="0">
                  <a:pos x="5" y="22"/>
                </a:cxn>
                <a:cxn ang="0">
                  <a:pos x="34" y="39"/>
                </a:cxn>
                <a:cxn ang="0">
                  <a:pos x="64" y="22"/>
                </a:cxn>
                <a:cxn ang="0">
                  <a:pos x="49" y="9"/>
                </a:cxn>
                <a:cxn ang="0">
                  <a:pos x="34" y="6"/>
                </a:cxn>
                <a:cxn ang="0">
                  <a:pos x="23" y="17"/>
                </a:cxn>
                <a:cxn ang="0">
                  <a:pos x="25" y="19"/>
                </a:cxn>
                <a:cxn ang="0">
                  <a:pos x="27" y="17"/>
                </a:cxn>
                <a:cxn ang="0">
                  <a:pos x="34" y="9"/>
                </a:cxn>
                <a:cxn ang="0">
                  <a:pos x="36" y="8"/>
                </a:cxn>
                <a:cxn ang="0">
                  <a:pos x="34" y="6"/>
                </a:cxn>
              </a:cxnLst>
              <a:rect l="0" t="0" r="r" b="b"/>
              <a:pathLst>
                <a:path w="68" h="44">
                  <a:moveTo>
                    <a:pt x="68" y="25"/>
                  </a:moveTo>
                  <a:cubicBezTo>
                    <a:pt x="61" y="36"/>
                    <a:pt x="48" y="44"/>
                    <a:pt x="34" y="44"/>
                  </a:cubicBezTo>
                  <a:cubicBezTo>
                    <a:pt x="21" y="44"/>
                    <a:pt x="8" y="36"/>
                    <a:pt x="1" y="25"/>
                  </a:cubicBezTo>
                  <a:cubicBezTo>
                    <a:pt x="1" y="24"/>
                    <a:pt x="0" y="23"/>
                    <a:pt x="0" y="22"/>
                  </a:cubicBezTo>
                  <a:cubicBezTo>
                    <a:pt x="0" y="21"/>
                    <a:pt x="1" y="20"/>
                    <a:pt x="1" y="20"/>
                  </a:cubicBezTo>
                  <a:cubicBezTo>
                    <a:pt x="8" y="8"/>
                    <a:pt x="21" y="0"/>
                    <a:pt x="34" y="0"/>
                  </a:cubicBezTo>
                  <a:cubicBezTo>
                    <a:pt x="48" y="0"/>
                    <a:pt x="61" y="8"/>
                    <a:pt x="68" y="20"/>
                  </a:cubicBezTo>
                  <a:cubicBezTo>
                    <a:pt x="68" y="20"/>
                    <a:pt x="68" y="21"/>
                    <a:pt x="68" y="22"/>
                  </a:cubicBezTo>
                  <a:cubicBezTo>
                    <a:pt x="68" y="23"/>
                    <a:pt x="68" y="24"/>
                    <a:pt x="68" y="25"/>
                  </a:cubicBezTo>
                  <a:close/>
                  <a:moveTo>
                    <a:pt x="49" y="9"/>
                  </a:moveTo>
                  <a:cubicBezTo>
                    <a:pt x="51" y="11"/>
                    <a:pt x="51" y="14"/>
                    <a:pt x="51" y="17"/>
                  </a:cubicBezTo>
                  <a:cubicBezTo>
                    <a:pt x="51" y="27"/>
                    <a:pt x="44" y="34"/>
                    <a:pt x="34" y="34"/>
                  </a:cubicBezTo>
                  <a:cubicBezTo>
                    <a:pt x="25" y="34"/>
                    <a:pt x="17" y="27"/>
                    <a:pt x="17" y="17"/>
                  </a:cubicBezTo>
                  <a:cubicBezTo>
                    <a:pt x="17" y="14"/>
                    <a:pt x="18" y="11"/>
                    <a:pt x="20" y="9"/>
                  </a:cubicBezTo>
                  <a:cubicBezTo>
                    <a:pt x="14" y="12"/>
                    <a:pt x="9" y="17"/>
                    <a:pt x="5" y="22"/>
                  </a:cubicBezTo>
                  <a:cubicBezTo>
                    <a:pt x="12" y="32"/>
                    <a:pt x="22" y="39"/>
                    <a:pt x="34" y="39"/>
                  </a:cubicBezTo>
                  <a:cubicBezTo>
                    <a:pt x="47" y="39"/>
                    <a:pt x="57" y="32"/>
                    <a:pt x="64" y="22"/>
                  </a:cubicBezTo>
                  <a:cubicBezTo>
                    <a:pt x="60" y="17"/>
                    <a:pt x="55" y="12"/>
                    <a:pt x="49" y="9"/>
                  </a:cubicBezTo>
                  <a:close/>
                  <a:moveTo>
                    <a:pt x="34" y="6"/>
                  </a:moveTo>
                  <a:cubicBezTo>
                    <a:pt x="28" y="6"/>
                    <a:pt x="23" y="11"/>
                    <a:pt x="23" y="17"/>
                  </a:cubicBezTo>
                  <a:cubicBezTo>
                    <a:pt x="23" y="18"/>
                    <a:pt x="24" y="19"/>
                    <a:pt x="25" y="19"/>
                  </a:cubicBezTo>
                  <a:cubicBezTo>
                    <a:pt x="26" y="19"/>
                    <a:pt x="27" y="18"/>
                    <a:pt x="27" y="17"/>
                  </a:cubicBezTo>
                  <a:cubicBezTo>
                    <a:pt x="27" y="13"/>
                    <a:pt x="30" y="9"/>
                    <a:pt x="34" y="9"/>
                  </a:cubicBezTo>
                  <a:cubicBezTo>
                    <a:pt x="35" y="9"/>
                    <a:pt x="36" y="9"/>
                    <a:pt x="36" y="8"/>
                  </a:cubicBezTo>
                  <a:cubicBezTo>
                    <a:pt x="36" y="7"/>
                    <a:pt x="35" y="6"/>
                    <a:pt x="34" y="6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 dirty="0">
                <a:cs typeface="+mn-ea"/>
                <a:sym typeface="+mn-lt"/>
              </a:endParaRPr>
            </a:p>
          </p:txBody>
        </p:sp>
      </p:grpSp>
      <p:sp>
        <p:nvSpPr>
          <p:cNvPr id="158" name="Text Placeholder 3"/>
          <p:cNvSpPr txBox="1"/>
          <p:nvPr/>
        </p:nvSpPr>
        <p:spPr>
          <a:xfrm>
            <a:off x="9067811" y="4531999"/>
            <a:ext cx="2514588" cy="8863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8323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colors, leading spacing, etc. can be modified in the top Start panel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9" name="Text Placeholder 3"/>
          <p:cNvSpPr txBox="1"/>
          <p:nvPr/>
        </p:nvSpPr>
        <p:spPr>
          <a:xfrm>
            <a:off x="809625" y="4001464"/>
            <a:ext cx="2443139" cy="8863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8323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colors, leading spacing, etc. can be modified in the top Start panel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0" name="Text Placeholder 3"/>
          <p:cNvSpPr txBox="1"/>
          <p:nvPr/>
        </p:nvSpPr>
        <p:spPr>
          <a:xfrm>
            <a:off x="9067811" y="3096977"/>
            <a:ext cx="2387588" cy="8863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8323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colors, leading spacing, etc. can be modified in the top Start panel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61" name="Text Placeholder 3"/>
          <p:cNvSpPr txBox="1"/>
          <p:nvPr/>
        </p:nvSpPr>
        <p:spPr>
          <a:xfrm>
            <a:off x="809625" y="2422980"/>
            <a:ext cx="2443139" cy="886397"/>
          </a:xfrm>
          <a:prstGeom prst="rect">
            <a:avLst/>
          </a:prstGeom>
        </p:spPr>
        <p:txBody>
          <a:bodyPr wrap="square" lIns="0" tIns="0" rIns="0" bIns="0" anchor="t" anchorCtr="0">
            <a:spAutoFit/>
          </a:bodyPr>
          <a:lstStyle>
            <a:lvl1pPr marL="0" indent="0" algn="ctr">
              <a:buNone/>
              <a:defRPr sz="160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algn="l" defTabSz="1218323">
              <a:lnSpc>
                <a:spcPct val="120000"/>
              </a:lnSpc>
              <a:spcBef>
                <a:spcPct val="20000"/>
              </a:spcBef>
              <a:defRPr/>
            </a:pPr>
            <a:r>
              <a: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Title numbers, etc. can be changed by clicking and re-entering, and fonts, font sizes, colors, leading spacing, etc. can be modified in the top Start panel</a:t>
            </a:r>
            <a:endParaRPr lang="en-US" altLang="zh-CN" sz="12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" name="Group 128"/>
          <p:cNvGrpSpPr/>
          <p:nvPr/>
        </p:nvGrpSpPr>
        <p:grpSpPr>
          <a:xfrm>
            <a:off x="4806839" y="2628673"/>
            <a:ext cx="2578323" cy="2620763"/>
            <a:chOff x="3124200" y="1657350"/>
            <a:chExt cx="2700338" cy="2744788"/>
          </a:xfrm>
        </p:grpSpPr>
        <p:sp>
          <p:nvSpPr>
            <p:cNvPr id="3077" name="Freeform 5"/>
            <p:cNvSpPr/>
            <p:nvPr/>
          </p:nvSpPr>
          <p:spPr bwMode="auto">
            <a:xfrm>
              <a:off x="3789363" y="1657350"/>
              <a:ext cx="1874838" cy="738188"/>
            </a:xfrm>
            <a:custGeom>
              <a:avLst/>
              <a:gdLst/>
              <a:ahLst/>
              <a:cxnLst>
                <a:cxn ang="0">
                  <a:pos x="1181" y="465"/>
                </a:cxn>
                <a:cxn ang="0">
                  <a:pos x="12" y="428"/>
                </a:cxn>
                <a:cxn ang="0">
                  <a:pos x="0" y="0"/>
                </a:cxn>
                <a:cxn ang="0">
                  <a:pos x="1172" y="125"/>
                </a:cxn>
                <a:cxn ang="0">
                  <a:pos x="1181" y="465"/>
                </a:cxn>
              </a:cxnLst>
              <a:rect l="0" t="0" r="r" b="b"/>
              <a:pathLst>
                <a:path w="1181" h="465">
                  <a:moveTo>
                    <a:pt x="1181" y="465"/>
                  </a:moveTo>
                  <a:lnTo>
                    <a:pt x="12" y="428"/>
                  </a:lnTo>
                  <a:lnTo>
                    <a:pt x="0" y="0"/>
                  </a:lnTo>
                  <a:lnTo>
                    <a:pt x="1172" y="125"/>
                  </a:lnTo>
                  <a:lnTo>
                    <a:pt x="1181" y="465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78" name="Freeform 6"/>
            <p:cNvSpPr/>
            <p:nvPr/>
          </p:nvSpPr>
          <p:spPr bwMode="auto">
            <a:xfrm>
              <a:off x="3624263" y="1671637"/>
              <a:ext cx="184150" cy="709613"/>
            </a:xfrm>
            <a:custGeom>
              <a:avLst/>
              <a:gdLst/>
              <a:ahLst/>
              <a:cxnLst>
                <a:cxn ang="0">
                  <a:pos x="104" y="0"/>
                </a:cxn>
                <a:cxn ang="0">
                  <a:pos x="116" y="428"/>
                </a:cxn>
                <a:cxn ang="0">
                  <a:pos x="0" y="447"/>
                </a:cxn>
                <a:cxn ang="0">
                  <a:pos x="3" y="80"/>
                </a:cxn>
                <a:cxn ang="0">
                  <a:pos x="104" y="0"/>
                </a:cxn>
              </a:cxnLst>
              <a:rect l="0" t="0" r="r" b="b"/>
              <a:pathLst>
                <a:path w="116" h="447">
                  <a:moveTo>
                    <a:pt x="104" y="0"/>
                  </a:moveTo>
                  <a:lnTo>
                    <a:pt x="116" y="428"/>
                  </a:lnTo>
                  <a:lnTo>
                    <a:pt x="0" y="447"/>
                  </a:lnTo>
                  <a:lnTo>
                    <a:pt x="3" y="80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79" name="Freeform 7"/>
            <p:cNvSpPr/>
            <p:nvPr/>
          </p:nvSpPr>
          <p:spPr bwMode="auto">
            <a:xfrm>
              <a:off x="3284538" y="2332037"/>
              <a:ext cx="339725" cy="665163"/>
            </a:xfrm>
            <a:custGeom>
              <a:avLst/>
              <a:gdLst/>
              <a:ahLst/>
              <a:cxnLst>
                <a:cxn ang="0">
                  <a:pos x="0" y="419"/>
                </a:cxn>
                <a:cxn ang="0">
                  <a:pos x="6" y="0"/>
                </a:cxn>
                <a:cxn ang="0">
                  <a:pos x="214" y="22"/>
                </a:cxn>
                <a:cxn ang="0">
                  <a:pos x="208" y="419"/>
                </a:cxn>
                <a:cxn ang="0">
                  <a:pos x="0" y="419"/>
                </a:cxn>
              </a:cxnLst>
              <a:rect l="0" t="0" r="r" b="b"/>
              <a:pathLst>
                <a:path w="214" h="419">
                  <a:moveTo>
                    <a:pt x="0" y="419"/>
                  </a:moveTo>
                  <a:lnTo>
                    <a:pt x="6" y="0"/>
                  </a:lnTo>
                  <a:lnTo>
                    <a:pt x="214" y="22"/>
                  </a:lnTo>
                  <a:lnTo>
                    <a:pt x="208" y="419"/>
                  </a:lnTo>
                  <a:lnTo>
                    <a:pt x="0" y="419"/>
                  </a:ln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0" name="Freeform 8"/>
            <p:cNvSpPr/>
            <p:nvPr/>
          </p:nvSpPr>
          <p:spPr bwMode="auto">
            <a:xfrm>
              <a:off x="3124200" y="3633787"/>
              <a:ext cx="485775" cy="681038"/>
            </a:xfrm>
            <a:custGeom>
              <a:avLst/>
              <a:gdLst/>
              <a:ahLst/>
              <a:cxnLst>
                <a:cxn ang="0">
                  <a:pos x="98" y="3"/>
                </a:cxn>
                <a:cxn ang="0">
                  <a:pos x="306" y="0"/>
                </a:cxn>
                <a:cxn ang="0">
                  <a:pos x="303" y="291"/>
                </a:cxn>
                <a:cxn ang="0">
                  <a:pos x="0" y="429"/>
                </a:cxn>
                <a:cxn ang="0">
                  <a:pos x="95" y="138"/>
                </a:cxn>
                <a:cxn ang="0">
                  <a:pos x="98" y="3"/>
                </a:cxn>
              </a:cxnLst>
              <a:rect l="0" t="0" r="r" b="b"/>
              <a:pathLst>
                <a:path w="306" h="429">
                  <a:moveTo>
                    <a:pt x="98" y="3"/>
                  </a:moveTo>
                  <a:lnTo>
                    <a:pt x="306" y="0"/>
                  </a:lnTo>
                  <a:lnTo>
                    <a:pt x="303" y="291"/>
                  </a:lnTo>
                  <a:lnTo>
                    <a:pt x="0" y="429"/>
                  </a:lnTo>
                  <a:lnTo>
                    <a:pt x="95" y="138"/>
                  </a:lnTo>
                  <a:lnTo>
                    <a:pt x="98" y="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1" name="Freeform 9"/>
            <p:cNvSpPr/>
            <p:nvPr/>
          </p:nvSpPr>
          <p:spPr bwMode="auto">
            <a:xfrm>
              <a:off x="3614738" y="2336800"/>
              <a:ext cx="207963" cy="660400"/>
            </a:xfrm>
            <a:custGeom>
              <a:avLst/>
              <a:gdLst/>
              <a:ahLst/>
              <a:cxnLst>
                <a:cxn ang="0">
                  <a:pos x="0" y="416"/>
                </a:cxn>
                <a:cxn ang="0">
                  <a:pos x="6" y="19"/>
                </a:cxn>
                <a:cxn ang="0">
                  <a:pos x="122" y="0"/>
                </a:cxn>
                <a:cxn ang="0">
                  <a:pos x="131" y="410"/>
                </a:cxn>
                <a:cxn ang="0">
                  <a:pos x="0" y="416"/>
                </a:cxn>
              </a:cxnLst>
              <a:rect l="0" t="0" r="r" b="b"/>
              <a:pathLst>
                <a:path w="131" h="416">
                  <a:moveTo>
                    <a:pt x="0" y="416"/>
                  </a:moveTo>
                  <a:lnTo>
                    <a:pt x="6" y="19"/>
                  </a:lnTo>
                  <a:lnTo>
                    <a:pt x="122" y="0"/>
                  </a:lnTo>
                  <a:lnTo>
                    <a:pt x="131" y="410"/>
                  </a:lnTo>
                  <a:lnTo>
                    <a:pt x="0" y="416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2" name="Freeform 10"/>
            <p:cNvSpPr/>
            <p:nvPr/>
          </p:nvSpPr>
          <p:spPr bwMode="auto">
            <a:xfrm>
              <a:off x="3605213" y="3633787"/>
              <a:ext cx="368300" cy="768350"/>
            </a:xfrm>
            <a:custGeom>
              <a:avLst/>
              <a:gdLst/>
              <a:ahLst/>
              <a:cxnLst>
                <a:cxn ang="0">
                  <a:pos x="0" y="291"/>
                </a:cxn>
                <a:cxn ang="0">
                  <a:pos x="3" y="0"/>
                </a:cxn>
                <a:cxn ang="0">
                  <a:pos x="150" y="13"/>
                </a:cxn>
                <a:cxn ang="0">
                  <a:pos x="153" y="159"/>
                </a:cxn>
                <a:cxn ang="0">
                  <a:pos x="232" y="484"/>
                </a:cxn>
                <a:cxn ang="0">
                  <a:pos x="0" y="291"/>
                </a:cxn>
              </a:cxnLst>
              <a:rect l="0" t="0" r="r" b="b"/>
              <a:pathLst>
                <a:path w="232" h="484">
                  <a:moveTo>
                    <a:pt x="0" y="291"/>
                  </a:moveTo>
                  <a:lnTo>
                    <a:pt x="3" y="0"/>
                  </a:lnTo>
                  <a:lnTo>
                    <a:pt x="150" y="13"/>
                  </a:lnTo>
                  <a:lnTo>
                    <a:pt x="153" y="159"/>
                  </a:lnTo>
                  <a:lnTo>
                    <a:pt x="232" y="484"/>
                  </a:lnTo>
                  <a:lnTo>
                    <a:pt x="0" y="29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3" name="Freeform 11"/>
            <p:cNvSpPr/>
            <p:nvPr/>
          </p:nvSpPr>
          <p:spPr bwMode="auto">
            <a:xfrm>
              <a:off x="3808413" y="2336800"/>
              <a:ext cx="1865313" cy="650875"/>
            </a:xfrm>
            <a:custGeom>
              <a:avLst/>
              <a:gdLst/>
              <a:ahLst/>
              <a:cxnLst>
                <a:cxn ang="0">
                  <a:pos x="1175" y="377"/>
                </a:cxn>
                <a:cxn ang="0">
                  <a:pos x="9" y="410"/>
                </a:cxn>
                <a:cxn ang="0">
                  <a:pos x="0" y="0"/>
                </a:cxn>
                <a:cxn ang="0">
                  <a:pos x="1169" y="37"/>
                </a:cxn>
                <a:cxn ang="0">
                  <a:pos x="1175" y="377"/>
                </a:cxn>
              </a:cxnLst>
              <a:rect l="0" t="0" r="r" b="b"/>
              <a:pathLst>
                <a:path w="1175" h="410">
                  <a:moveTo>
                    <a:pt x="1175" y="377"/>
                  </a:moveTo>
                  <a:lnTo>
                    <a:pt x="9" y="410"/>
                  </a:lnTo>
                  <a:lnTo>
                    <a:pt x="0" y="0"/>
                  </a:lnTo>
                  <a:lnTo>
                    <a:pt x="1169" y="37"/>
                  </a:lnTo>
                  <a:lnTo>
                    <a:pt x="1175" y="377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4" name="Freeform 12"/>
            <p:cNvSpPr/>
            <p:nvPr/>
          </p:nvSpPr>
          <p:spPr bwMode="auto">
            <a:xfrm>
              <a:off x="3822700" y="2935287"/>
              <a:ext cx="1865313" cy="719138"/>
            </a:xfrm>
            <a:custGeom>
              <a:avLst/>
              <a:gdLst/>
              <a:ahLst/>
              <a:cxnLst>
                <a:cxn ang="0">
                  <a:pos x="1175" y="361"/>
                </a:cxn>
                <a:cxn ang="0">
                  <a:pos x="13" y="453"/>
                </a:cxn>
                <a:cxn ang="0">
                  <a:pos x="0" y="33"/>
                </a:cxn>
                <a:cxn ang="0">
                  <a:pos x="1166" y="0"/>
                </a:cxn>
                <a:cxn ang="0">
                  <a:pos x="1175" y="361"/>
                </a:cxn>
              </a:cxnLst>
              <a:rect l="0" t="0" r="r" b="b"/>
              <a:pathLst>
                <a:path w="1175" h="453">
                  <a:moveTo>
                    <a:pt x="1175" y="361"/>
                  </a:moveTo>
                  <a:lnTo>
                    <a:pt x="13" y="453"/>
                  </a:lnTo>
                  <a:lnTo>
                    <a:pt x="0" y="33"/>
                  </a:lnTo>
                  <a:lnTo>
                    <a:pt x="1166" y="0"/>
                  </a:lnTo>
                  <a:lnTo>
                    <a:pt x="1175" y="361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5" name="Freeform 13"/>
            <p:cNvSpPr/>
            <p:nvPr/>
          </p:nvSpPr>
          <p:spPr bwMode="auto">
            <a:xfrm>
              <a:off x="3843338" y="3508375"/>
              <a:ext cx="1981200" cy="893763"/>
            </a:xfrm>
            <a:custGeom>
              <a:avLst/>
              <a:gdLst/>
              <a:ahLst/>
              <a:cxnLst>
                <a:cxn ang="0">
                  <a:pos x="0" y="92"/>
                </a:cxn>
                <a:cxn ang="0">
                  <a:pos x="1162" y="0"/>
                </a:cxn>
                <a:cxn ang="0">
                  <a:pos x="1165" y="116"/>
                </a:cxn>
                <a:cxn ang="0">
                  <a:pos x="1248" y="391"/>
                </a:cxn>
                <a:cxn ang="0">
                  <a:pos x="82" y="563"/>
                </a:cxn>
                <a:cxn ang="0">
                  <a:pos x="3" y="238"/>
                </a:cxn>
                <a:cxn ang="0">
                  <a:pos x="0" y="92"/>
                </a:cxn>
              </a:cxnLst>
              <a:rect l="0" t="0" r="r" b="b"/>
              <a:pathLst>
                <a:path w="1248" h="563">
                  <a:moveTo>
                    <a:pt x="0" y="92"/>
                  </a:moveTo>
                  <a:lnTo>
                    <a:pt x="1162" y="0"/>
                  </a:lnTo>
                  <a:lnTo>
                    <a:pt x="1165" y="116"/>
                  </a:lnTo>
                  <a:lnTo>
                    <a:pt x="1248" y="391"/>
                  </a:lnTo>
                  <a:lnTo>
                    <a:pt x="82" y="563"/>
                  </a:lnTo>
                  <a:lnTo>
                    <a:pt x="3" y="238"/>
                  </a:lnTo>
                  <a:lnTo>
                    <a:pt x="0" y="92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6" name="Freeform 14"/>
            <p:cNvSpPr/>
            <p:nvPr/>
          </p:nvSpPr>
          <p:spPr bwMode="auto">
            <a:xfrm>
              <a:off x="3609975" y="2987675"/>
              <a:ext cx="233363" cy="666750"/>
            </a:xfrm>
            <a:custGeom>
              <a:avLst/>
              <a:gdLst/>
              <a:ahLst/>
              <a:cxnLst>
                <a:cxn ang="0">
                  <a:pos x="134" y="0"/>
                </a:cxn>
                <a:cxn ang="0">
                  <a:pos x="147" y="420"/>
                </a:cxn>
                <a:cxn ang="0">
                  <a:pos x="0" y="407"/>
                </a:cxn>
                <a:cxn ang="0">
                  <a:pos x="3" y="6"/>
                </a:cxn>
                <a:cxn ang="0">
                  <a:pos x="134" y="0"/>
                </a:cxn>
              </a:cxnLst>
              <a:rect l="0" t="0" r="r" b="b"/>
              <a:pathLst>
                <a:path w="147" h="420">
                  <a:moveTo>
                    <a:pt x="134" y="0"/>
                  </a:moveTo>
                  <a:lnTo>
                    <a:pt x="147" y="420"/>
                  </a:lnTo>
                  <a:lnTo>
                    <a:pt x="0" y="407"/>
                  </a:lnTo>
                  <a:lnTo>
                    <a:pt x="3" y="6"/>
                  </a:lnTo>
                  <a:lnTo>
                    <a:pt x="134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7" name="Freeform 15"/>
            <p:cNvSpPr/>
            <p:nvPr/>
          </p:nvSpPr>
          <p:spPr bwMode="auto">
            <a:xfrm>
              <a:off x="3279775" y="2997200"/>
              <a:ext cx="334963" cy="641350"/>
            </a:xfrm>
            <a:custGeom>
              <a:avLst/>
              <a:gdLst/>
              <a:ahLst/>
              <a:cxnLst>
                <a:cxn ang="0">
                  <a:pos x="208" y="401"/>
                </a:cxn>
                <a:cxn ang="0">
                  <a:pos x="0" y="404"/>
                </a:cxn>
                <a:cxn ang="0">
                  <a:pos x="3" y="0"/>
                </a:cxn>
                <a:cxn ang="0">
                  <a:pos x="211" y="0"/>
                </a:cxn>
                <a:cxn ang="0">
                  <a:pos x="208" y="401"/>
                </a:cxn>
              </a:cxnLst>
              <a:rect l="0" t="0" r="r" b="b"/>
              <a:pathLst>
                <a:path w="211" h="404">
                  <a:moveTo>
                    <a:pt x="208" y="401"/>
                  </a:moveTo>
                  <a:lnTo>
                    <a:pt x="0" y="404"/>
                  </a:lnTo>
                  <a:lnTo>
                    <a:pt x="3" y="0"/>
                  </a:lnTo>
                  <a:lnTo>
                    <a:pt x="211" y="0"/>
                  </a:lnTo>
                  <a:lnTo>
                    <a:pt x="208" y="401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8" name="Freeform 16"/>
            <p:cNvSpPr/>
            <p:nvPr/>
          </p:nvSpPr>
          <p:spPr bwMode="auto">
            <a:xfrm>
              <a:off x="3124200" y="4095750"/>
              <a:ext cx="849313" cy="306388"/>
            </a:xfrm>
            <a:custGeom>
              <a:avLst/>
              <a:gdLst/>
              <a:ahLst/>
              <a:cxnLst>
                <a:cxn ang="0">
                  <a:pos x="0" y="138"/>
                </a:cxn>
                <a:cxn ang="0">
                  <a:pos x="303" y="0"/>
                </a:cxn>
                <a:cxn ang="0">
                  <a:pos x="535" y="193"/>
                </a:cxn>
                <a:cxn ang="0">
                  <a:pos x="0" y="138"/>
                </a:cxn>
              </a:cxnLst>
              <a:rect l="0" t="0" r="r" b="b"/>
              <a:pathLst>
                <a:path w="535" h="193">
                  <a:moveTo>
                    <a:pt x="0" y="138"/>
                  </a:moveTo>
                  <a:lnTo>
                    <a:pt x="303" y="0"/>
                  </a:lnTo>
                  <a:lnTo>
                    <a:pt x="535" y="193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sp>
          <p:nvSpPr>
            <p:cNvPr id="3089" name="Freeform 17"/>
            <p:cNvSpPr/>
            <p:nvPr/>
          </p:nvSpPr>
          <p:spPr bwMode="auto">
            <a:xfrm>
              <a:off x="3294063" y="1685925"/>
              <a:ext cx="334963" cy="681038"/>
            </a:xfrm>
            <a:custGeom>
              <a:avLst/>
              <a:gdLst/>
              <a:ahLst/>
              <a:cxnLst>
                <a:cxn ang="0">
                  <a:pos x="208" y="429"/>
                </a:cxn>
                <a:cxn ang="0">
                  <a:pos x="0" y="407"/>
                </a:cxn>
                <a:cxn ang="0">
                  <a:pos x="3" y="0"/>
                </a:cxn>
                <a:cxn ang="0">
                  <a:pos x="211" y="61"/>
                </a:cxn>
                <a:cxn ang="0">
                  <a:pos x="208" y="429"/>
                </a:cxn>
              </a:cxnLst>
              <a:rect l="0" t="0" r="r" b="b"/>
              <a:pathLst>
                <a:path w="211" h="429">
                  <a:moveTo>
                    <a:pt x="208" y="429"/>
                  </a:moveTo>
                  <a:lnTo>
                    <a:pt x="0" y="407"/>
                  </a:lnTo>
                  <a:lnTo>
                    <a:pt x="3" y="0"/>
                  </a:lnTo>
                  <a:lnTo>
                    <a:pt x="211" y="61"/>
                  </a:lnTo>
                  <a:lnTo>
                    <a:pt x="208" y="429"/>
                  </a:ln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121913" tIns="60956" rIns="121913" bIns="60956" numCol="1" anchor="t" anchorCtr="0" compatLnSpc="1"/>
            <a:lstStyle/>
            <a:p>
              <a:pPr>
                <a:lnSpc>
                  <a:spcPct val="120000"/>
                </a:lnSpc>
              </a:pPr>
              <a:endParaRPr lang="en-US" sz="760">
                <a:cs typeface="+mn-ea"/>
                <a:sym typeface="+mn-lt"/>
              </a:endParaRPr>
            </a:p>
          </p:txBody>
        </p:sp>
        <p:grpSp>
          <p:nvGrpSpPr>
            <p:cNvPr id="3" name="Group 80"/>
            <p:cNvGrpSpPr/>
            <p:nvPr/>
          </p:nvGrpSpPr>
          <p:grpSpPr>
            <a:xfrm rot="364498">
              <a:off x="4089643" y="1872450"/>
              <a:ext cx="1244431" cy="1867007"/>
              <a:chOff x="2616022" y="2850356"/>
              <a:chExt cx="635178" cy="952952"/>
            </a:xfrm>
          </p:grpSpPr>
          <p:grpSp>
            <p:nvGrpSpPr>
              <p:cNvPr id="4" name="Group 81"/>
              <p:cNvGrpSpPr/>
              <p:nvPr/>
            </p:nvGrpSpPr>
            <p:grpSpPr>
              <a:xfrm>
                <a:off x="2616022" y="2850356"/>
                <a:ext cx="635178" cy="166118"/>
                <a:chOff x="2616022" y="2850356"/>
                <a:chExt cx="635178" cy="166118"/>
              </a:xfrm>
            </p:grpSpPr>
            <p:sp>
              <p:nvSpPr>
                <p:cNvPr id="125" name="Freeform 39"/>
                <p:cNvSpPr/>
                <p:nvPr/>
              </p:nvSpPr>
              <p:spPr bwMode="auto">
                <a:xfrm>
                  <a:off x="3171825" y="2850356"/>
                  <a:ext cx="79375" cy="114300"/>
                </a:xfrm>
                <a:custGeom>
                  <a:avLst/>
                  <a:gdLst/>
                  <a:ahLst/>
                  <a:cxnLst>
                    <a:cxn ang="0">
                      <a:pos x="51" y="37"/>
                    </a:cxn>
                    <a:cxn ang="0">
                      <a:pos x="26" y="75"/>
                    </a:cxn>
                    <a:cxn ang="0">
                      <a:pos x="0" y="38"/>
                    </a:cxn>
                    <a:cxn ang="0">
                      <a:pos x="25" y="0"/>
                    </a:cxn>
                    <a:cxn ang="0">
                      <a:pos x="51" y="37"/>
                    </a:cxn>
                  </a:cxnLst>
                  <a:rect l="0" t="0" r="r" b="b"/>
                  <a:pathLst>
                    <a:path w="52" h="75">
                      <a:moveTo>
                        <a:pt x="51" y="37"/>
                      </a:moveTo>
                      <a:cubicBezTo>
                        <a:pt x="52" y="58"/>
                        <a:pt x="41" y="75"/>
                        <a:pt x="26" y="75"/>
                      </a:cubicBezTo>
                      <a:cubicBezTo>
                        <a:pt x="12" y="75"/>
                        <a:pt x="0" y="59"/>
                        <a:pt x="0" y="38"/>
                      </a:cubicBezTo>
                      <a:cubicBezTo>
                        <a:pt x="0" y="17"/>
                        <a:pt x="11" y="0"/>
                        <a:pt x="25" y="0"/>
                      </a:cubicBezTo>
                      <a:cubicBezTo>
                        <a:pt x="39" y="0"/>
                        <a:pt x="51" y="16"/>
                        <a:pt x="51" y="37"/>
                      </a:cubicBezTo>
                      <a:close/>
                    </a:path>
                  </a:pathLst>
                </a:custGeom>
                <a:solidFill>
                  <a:srgbClr val="E6E6E6"/>
                </a:solidFill>
                <a:ln w="9525">
                  <a:noFill/>
                  <a:round/>
                </a:ln>
              </p:spPr>
              <p:txBody>
                <a:bodyPr vert="horz" wrap="square" lIns="121913" tIns="60956" rIns="121913" bIns="60956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760" baseline="-25000">
                    <a:cs typeface="+mn-ea"/>
                    <a:sym typeface="+mn-lt"/>
                  </a:endParaRPr>
                </a:p>
              </p:txBody>
            </p:sp>
            <p:sp>
              <p:nvSpPr>
                <p:cNvPr id="126" name="Freeform 40"/>
                <p:cNvSpPr/>
                <p:nvPr/>
              </p:nvSpPr>
              <p:spPr bwMode="auto">
                <a:xfrm>
                  <a:off x="3190875" y="2877344"/>
                  <a:ext cx="39688" cy="58738"/>
                </a:xfrm>
                <a:custGeom>
                  <a:avLst/>
                  <a:gdLst/>
                  <a:ahLst/>
                  <a:cxnLst>
                    <a:cxn ang="0">
                      <a:pos x="27" y="19"/>
                    </a:cxn>
                    <a:cxn ang="0">
                      <a:pos x="14" y="39"/>
                    </a:cxn>
                    <a:cxn ang="0">
                      <a:pos x="1" y="20"/>
                    </a:cxn>
                    <a:cxn ang="0">
                      <a:pos x="13" y="0"/>
                    </a:cxn>
                    <a:cxn ang="0">
                      <a:pos x="27" y="19"/>
                    </a:cxn>
                  </a:cxnLst>
                  <a:rect l="0" t="0" r="r" b="b"/>
                  <a:pathLst>
                    <a:path w="27" h="39">
                      <a:moveTo>
                        <a:pt x="27" y="19"/>
                      </a:moveTo>
                      <a:cubicBezTo>
                        <a:pt x="27" y="30"/>
                        <a:pt x="21" y="38"/>
                        <a:pt x="14" y="39"/>
                      </a:cubicBezTo>
                      <a:cubicBezTo>
                        <a:pt x="7" y="39"/>
                        <a:pt x="1" y="30"/>
                        <a:pt x="1" y="20"/>
                      </a:cubicBezTo>
                      <a:cubicBezTo>
                        <a:pt x="0" y="9"/>
                        <a:pt x="6" y="0"/>
                        <a:pt x="13" y="0"/>
                      </a:cubicBezTo>
                      <a:cubicBezTo>
                        <a:pt x="21" y="0"/>
                        <a:pt x="27" y="8"/>
                        <a:pt x="27" y="19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121913" tIns="60956" rIns="121913" bIns="60956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760" baseline="-25000">
                    <a:cs typeface="+mn-ea"/>
                    <a:sym typeface="+mn-lt"/>
                  </a:endParaRPr>
                </a:p>
              </p:txBody>
            </p:sp>
            <p:sp>
              <p:nvSpPr>
                <p:cNvPr id="127" name="Freeform 39"/>
                <p:cNvSpPr/>
                <p:nvPr/>
              </p:nvSpPr>
              <p:spPr bwMode="auto">
                <a:xfrm>
                  <a:off x="2616022" y="2902174"/>
                  <a:ext cx="79375" cy="114300"/>
                </a:xfrm>
                <a:custGeom>
                  <a:avLst/>
                  <a:gdLst/>
                  <a:ahLst/>
                  <a:cxnLst>
                    <a:cxn ang="0">
                      <a:pos x="51" y="37"/>
                    </a:cxn>
                    <a:cxn ang="0">
                      <a:pos x="26" y="75"/>
                    </a:cxn>
                    <a:cxn ang="0">
                      <a:pos x="0" y="38"/>
                    </a:cxn>
                    <a:cxn ang="0">
                      <a:pos x="25" y="0"/>
                    </a:cxn>
                    <a:cxn ang="0">
                      <a:pos x="51" y="37"/>
                    </a:cxn>
                  </a:cxnLst>
                  <a:rect l="0" t="0" r="r" b="b"/>
                  <a:pathLst>
                    <a:path w="52" h="75">
                      <a:moveTo>
                        <a:pt x="51" y="37"/>
                      </a:moveTo>
                      <a:cubicBezTo>
                        <a:pt x="52" y="58"/>
                        <a:pt x="41" y="75"/>
                        <a:pt x="26" y="75"/>
                      </a:cubicBezTo>
                      <a:cubicBezTo>
                        <a:pt x="12" y="75"/>
                        <a:pt x="0" y="59"/>
                        <a:pt x="0" y="38"/>
                      </a:cubicBezTo>
                      <a:cubicBezTo>
                        <a:pt x="0" y="17"/>
                        <a:pt x="11" y="0"/>
                        <a:pt x="25" y="0"/>
                      </a:cubicBezTo>
                      <a:cubicBezTo>
                        <a:pt x="39" y="0"/>
                        <a:pt x="51" y="16"/>
                        <a:pt x="51" y="37"/>
                      </a:cubicBezTo>
                      <a:close/>
                    </a:path>
                  </a:pathLst>
                </a:custGeom>
                <a:solidFill>
                  <a:srgbClr val="E6E6E6"/>
                </a:solidFill>
                <a:ln w="9525">
                  <a:noFill/>
                  <a:round/>
                </a:ln>
              </p:spPr>
              <p:txBody>
                <a:bodyPr vert="horz" wrap="square" lIns="121913" tIns="60956" rIns="121913" bIns="60956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760" baseline="-25000">
                    <a:cs typeface="+mn-ea"/>
                    <a:sym typeface="+mn-lt"/>
                  </a:endParaRPr>
                </a:p>
              </p:txBody>
            </p:sp>
            <p:sp>
              <p:nvSpPr>
                <p:cNvPr id="128" name="Freeform 40"/>
                <p:cNvSpPr/>
                <p:nvPr/>
              </p:nvSpPr>
              <p:spPr bwMode="auto">
                <a:xfrm>
                  <a:off x="2635071" y="2929161"/>
                  <a:ext cx="39688" cy="58738"/>
                </a:xfrm>
                <a:custGeom>
                  <a:avLst/>
                  <a:gdLst/>
                  <a:ahLst/>
                  <a:cxnLst>
                    <a:cxn ang="0">
                      <a:pos x="27" y="19"/>
                    </a:cxn>
                    <a:cxn ang="0">
                      <a:pos x="14" y="39"/>
                    </a:cxn>
                    <a:cxn ang="0">
                      <a:pos x="1" y="20"/>
                    </a:cxn>
                    <a:cxn ang="0">
                      <a:pos x="13" y="0"/>
                    </a:cxn>
                    <a:cxn ang="0">
                      <a:pos x="27" y="19"/>
                    </a:cxn>
                  </a:cxnLst>
                  <a:rect l="0" t="0" r="r" b="b"/>
                  <a:pathLst>
                    <a:path w="27" h="39">
                      <a:moveTo>
                        <a:pt x="27" y="19"/>
                      </a:moveTo>
                      <a:cubicBezTo>
                        <a:pt x="27" y="30"/>
                        <a:pt x="21" y="38"/>
                        <a:pt x="14" y="39"/>
                      </a:cubicBezTo>
                      <a:cubicBezTo>
                        <a:pt x="7" y="39"/>
                        <a:pt x="1" y="30"/>
                        <a:pt x="1" y="20"/>
                      </a:cubicBezTo>
                      <a:cubicBezTo>
                        <a:pt x="0" y="9"/>
                        <a:pt x="6" y="0"/>
                        <a:pt x="13" y="0"/>
                      </a:cubicBezTo>
                      <a:cubicBezTo>
                        <a:pt x="21" y="0"/>
                        <a:pt x="27" y="8"/>
                        <a:pt x="27" y="19"/>
                      </a:cubicBezTo>
                      <a:close/>
                    </a:path>
                  </a:pathLst>
                </a:custGeom>
                <a:solidFill>
                  <a:schemeClr val="accent3">
                    <a:lumMod val="50000"/>
                  </a:schemeClr>
                </a:solidFill>
                <a:ln w="9525">
                  <a:noFill/>
                  <a:round/>
                </a:ln>
              </p:spPr>
              <p:txBody>
                <a:bodyPr vert="horz" wrap="square" lIns="121913" tIns="60956" rIns="121913" bIns="60956" numCol="1" anchor="t" anchorCtr="0" compatLnSpc="1"/>
                <a:lstStyle/>
                <a:p>
                  <a:pPr>
                    <a:lnSpc>
                      <a:spcPct val="120000"/>
                    </a:lnSpc>
                  </a:pPr>
                  <a:endParaRPr lang="en-US" sz="760" baseline="-25000"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22" name="Freeform 41"/>
              <p:cNvSpPr/>
              <p:nvPr/>
            </p:nvSpPr>
            <p:spPr bwMode="auto">
              <a:xfrm>
                <a:off x="2641600" y="2900019"/>
                <a:ext cx="585788" cy="903289"/>
              </a:xfrm>
              <a:custGeom>
                <a:avLst/>
                <a:gdLst/>
                <a:ahLst/>
                <a:cxnLst>
                  <a:cxn ang="0">
                    <a:pos x="176" y="595"/>
                  </a:cxn>
                  <a:cxn ang="0">
                    <a:pos x="149" y="589"/>
                  </a:cxn>
                  <a:cxn ang="0">
                    <a:pos x="0" y="35"/>
                  </a:cxn>
                  <a:cxn ang="0">
                    <a:pos x="8" y="25"/>
                  </a:cxn>
                  <a:cxn ang="0">
                    <a:pos x="8" y="25"/>
                  </a:cxn>
                  <a:cxn ang="0">
                    <a:pos x="17" y="35"/>
                  </a:cxn>
                  <a:cxn ang="0">
                    <a:pos x="156" y="573"/>
                  </a:cxn>
                  <a:cxn ang="0">
                    <a:pos x="207" y="567"/>
                  </a:cxn>
                  <a:cxn ang="0">
                    <a:pos x="365" y="10"/>
                  </a:cxn>
                  <a:cxn ang="0">
                    <a:pos x="373" y="1"/>
                  </a:cxn>
                  <a:cxn ang="0">
                    <a:pos x="382" y="8"/>
                  </a:cxn>
                  <a:cxn ang="0">
                    <a:pos x="345" y="290"/>
                  </a:cxn>
                  <a:cxn ang="0">
                    <a:pos x="217" y="581"/>
                  </a:cxn>
                  <a:cxn ang="0">
                    <a:pos x="176" y="595"/>
                  </a:cxn>
                </a:cxnLst>
                <a:rect l="0" t="0" r="r" b="b"/>
                <a:pathLst>
                  <a:path w="386" h="595">
                    <a:moveTo>
                      <a:pt x="176" y="595"/>
                    </a:moveTo>
                    <a:cubicBezTo>
                      <a:pt x="167" y="595"/>
                      <a:pt x="158" y="593"/>
                      <a:pt x="149" y="589"/>
                    </a:cubicBezTo>
                    <a:cubicBezTo>
                      <a:pt x="1" y="523"/>
                      <a:pt x="0" y="55"/>
                      <a:pt x="0" y="35"/>
                    </a:cubicBezTo>
                    <a:cubicBezTo>
                      <a:pt x="0" y="30"/>
                      <a:pt x="4" y="25"/>
                      <a:pt x="8" y="25"/>
                    </a:cubicBezTo>
                    <a:cubicBezTo>
                      <a:pt x="8" y="25"/>
                      <a:pt x="8" y="25"/>
                      <a:pt x="8" y="25"/>
                    </a:cubicBezTo>
                    <a:cubicBezTo>
                      <a:pt x="13" y="25"/>
                      <a:pt x="17" y="30"/>
                      <a:pt x="17" y="35"/>
                    </a:cubicBezTo>
                    <a:cubicBezTo>
                      <a:pt x="17" y="40"/>
                      <a:pt x="18" y="511"/>
                      <a:pt x="156" y="573"/>
                    </a:cubicBezTo>
                    <a:cubicBezTo>
                      <a:pt x="173" y="581"/>
                      <a:pt x="190" y="579"/>
                      <a:pt x="207" y="567"/>
                    </a:cubicBezTo>
                    <a:cubicBezTo>
                      <a:pt x="311" y="491"/>
                      <a:pt x="373" y="83"/>
                      <a:pt x="365" y="10"/>
                    </a:cubicBezTo>
                    <a:cubicBezTo>
                      <a:pt x="365" y="5"/>
                      <a:pt x="368" y="1"/>
                      <a:pt x="373" y="1"/>
                    </a:cubicBezTo>
                    <a:cubicBezTo>
                      <a:pt x="377" y="0"/>
                      <a:pt x="382" y="4"/>
                      <a:pt x="382" y="8"/>
                    </a:cubicBezTo>
                    <a:cubicBezTo>
                      <a:pt x="386" y="46"/>
                      <a:pt x="372" y="171"/>
                      <a:pt x="345" y="290"/>
                    </a:cubicBezTo>
                    <a:cubicBezTo>
                      <a:pt x="320" y="398"/>
                      <a:pt x="278" y="536"/>
                      <a:pt x="217" y="581"/>
                    </a:cubicBezTo>
                    <a:cubicBezTo>
                      <a:pt x="204" y="590"/>
                      <a:pt x="190" y="595"/>
                      <a:pt x="176" y="595"/>
                    </a:cubicBez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 vert="horz" wrap="square" lIns="121913" tIns="60956" rIns="121913" bIns="60956" numCol="1" anchor="t" anchorCtr="0" compatLnSpc="1"/>
              <a:lstStyle/>
              <a:p>
                <a:pPr>
                  <a:lnSpc>
                    <a:spcPct val="120000"/>
                  </a:lnSpc>
                </a:pPr>
                <a:endParaRPr lang="en-US" sz="760" baseline="-2500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组合 48">
            <a:extLst>
              <a:ext uri="{FF2B5EF4-FFF2-40B4-BE49-F238E27FC236}">
                <a16:creationId xmlns:a16="http://schemas.microsoft.com/office/drawing/2014/main" id="{7EA03582-2794-4C09-B0B7-8B0EC2E72C24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50" name="圆角矩形 6">
              <a:extLst>
                <a:ext uri="{FF2B5EF4-FFF2-40B4-BE49-F238E27FC236}">
                  <a16:creationId xmlns:a16="http://schemas.microsoft.com/office/drawing/2014/main" id="{21204562-CE5E-4F74-8FBB-7440E4BDD8B4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1" name="圆角矩形 9">
              <a:extLst>
                <a:ext uri="{FF2B5EF4-FFF2-40B4-BE49-F238E27FC236}">
                  <a16:creationId xmlns:a16="http://schemas.microsoft.com/office/drawing/2014/main" id="{0D84C7EA-1139-4990-8E73-C5046FB58502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52" name="文本框 51">
            <a:extLst>
              <a:ext uri="{FF2B5EF4-FFF2-40B4-BE49-F238E27FC236}">
                <a16:creationId xmlns:a16="http://schemas.microsoft.com/office/drawing/2014/main" id="{785E6426-D1B7-45D3-B5FF-6B40EFA7A8F8}"/>
              </a:ext>
            </a:extLst>
          </p:cNvPr>
          <p:cNvSpPr txBox="1"/>
          <p:nvPr/>
        </p:nvSpPr>
        <p:spPr>
          <a:xfrm>
            <a:off x="4810125" y="160020"/>
            <a:ext cx="3871614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2872148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" grpId="0"/>
      <p:bldP spid="159" grpId="0"/>
      <p:bldP spid="160" grpId="0"/>
      <p:bldP spid="16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3"/>
          <p:cNvGrpSpPr/>
          <p:nvPr/>
        </p:nvGrpSpPr>
        <p:grpSpPr>
          <a:xfrm>
            <a:off x="1101335" y="1552044"/>
            <a:ext cx="10051536" cy="4398861"/>
            <a:chOff x="1100786" y="1551735"/>
            <a:chExt cx="10052640" cy="4399344"/>
          </a:xfrm>
        </p:grpSpPr>
        <p:sp>
          <p:nvSpPr>
            <p:cNvPr id="7" name="Freeform 21"/>
            <p:cNvSpPr/>
            <p:nvPr/>
          </p:nvSpPr>
          <p:spPr>
            <a:xfrm rot="19805282">
              <a:off x="1456384" y="1551735"/>
              <a:ext cx="9350488" cy="4399344"/>
            </a:xfrm>
            <a:custGeom>
              <a:avLst/>
              <a:gdLst>
                <a:gd name="connsiteX0" fmla="*/ 9210674 w 9350488"/>
                <a:gd name="connsiteY0" fmla="*/ 3819266 h 4399344"/>
                <a:gd name="connsiteX1" fmla="*/ 9350488 w 9350488"/>
                <a:gd name="connsiteY1" fmla="*/ 4082226 h 4399344"/>
                <a:gd name="connsiteX2" fmla="*/ 9033370 w 9350488"/>
                <a:gd name="connsiteY2" fmla="*/ 4399344 h 4399344"/>
                <a:gd name="connsiteX3" fmla="*/ 6852320 w 9350488"/>
                <a:gd name="connsiteY3" fmla="*/ 4399344 h 4399344"/>
                <a:gd name="connsiteX4" fmla="*/ 6844759 w 9350488"/>
                <a:gd name="connsiteY4" fmla="*/ 4398581 h 4399344"/>
                <a:gd name="connsiteX5" fmla="*/ 6831730 w 9350488"/>
                <a:gd name="connsiteY5" fmla="*/ 4398964 h 4399344"/>
                <a:gd name="connsiteX6" fmla="*/ 6805150 w 9350488"/>
                <a:gd name="connsiteY6" fmla="*/ 4394589 h 4399344"/>
                <a:gd name="connsiteX7" fmla="*/ 6788410 w 9350488"/>
                <a:gd name="connsiteY7" fmla="*/ 4392901 h 4399344"/>
                <a:gd name="connsiteX8" fmla="*/ 6781081 w 9350488"/>
                <a:gd name="connsiteY8" fmla="*/ 4390626 h 4399344"/>
                <a:gd name="connsiteX9" fmla="*/ 6771692 w 9350488"/>
                <a:gd name="connsiteY9" fmla="*/ 4389080 h 4399344"/>
                <a:gd name="connsiteX10" fmla="*/ 6748678 w 9350488"/>
                <a:gd name="connsiteY10" fmla="*/ 4380567 h 4399344"/>
                <a:gd name="connsiteX11" fmla="*/ 6728884 w 9350488"/>
                <a:gd name="connsiteY11" fmla="*/ 4374423 h 4399344"/>
                <a:gd name="connsiteX12" fmla="*/ 6722076 w 9350488"/>
                <a:gd name="connsiteY12" fmla="*/ 4370728 h 4399344"/>
                <a:gd name="connsiteX13" fmla="*/ 6714626 w 9350488"/>
                <a:gd name="connsiteY13" fmla="*/ 4367972 h 4399344"/>
                <a:gd name="connsiteX14" fmla="*/ 6695104 w 9350488"/>
                <a:gd name="connsiteY14" fmla="*/ 4356088 h 4399344"/>
                <a:gd name="connsiteX15" fmla="*/ 6675017 w 9350488"/>
                <a:gd name="connsiteY15" fmla="*/ 4345185 h 4399344"/>
                <a:gd name="connsiteX16" fmla="*/ 6668890 w 9350488"/>
                <a:gd name="connsiteY16" fmla="*/ 4340130 h 4399344"/>
                <a:gd name="connsiteX17" fmla="*/ 6662274 w 9350488"/>
                <a:gd name="connsiteY17" fmla="*/ 4336102 h 4399344"/>
                <a:gd name="connsiteX18" fmla="*/ 6647012 w 9350488"/>
                <a:gd name="connsiteY18" fmla="*/ 4322079 h 4399344"/>
                <a:gd name="connsiteX19" fmla="*/ 6628085 w 9350488"/>
                <a:gd name="connsiteY19" fmla="*/ 4306462 h 4399344"/>
                <a:gd name="connsiteX20" fmla="*/ 6622029 w 9350488"/>
                <a:gd name="connsiteY20" fmla="*/ 4299122 h 4399344"/>
                <a:gd name="connsiteX21" fmla="*/ 6616378 w 9350488"/>
                <a:gd name="connsiteY21" fmla="*/ 4293931 h 4399344"/>
                <a:gd name="connsiteX22" fmla="*/ 6606505 w 9350488"/>
                <a:gd name="connsiteY22" fmla="*/ 4280307 h 4399344"/>
                <a:gd name="connsiteX23" fmla="*/ 6589361 w 9350488"/>
                <a:gd name="connsiteY23" fmla="*/ 4259529 h 4399344"/>
                <a:gd name="connsiteX24" fmla="*/ 6583143 w 9350488"/>
                <a:gd name="connsiteY24" fmla="*/ 4248073 h 4399344"/>
                <a:gd name="connsiteX25" fmla="*/ 6578683 w 9350488"/>
                <a:gd name="connsiteY25" fmla="*/ 4241920 h 4399344"/>
                <a:gd name="connsiteX26" fmla="*/ 5577164 w 9350488"/>
                <a:gd name="connsiteY26" fmla="*/ 2519482 h 4399344"/>
                <a:gd name="connsiteX27" fmla="*/ 3584720 w 9350488"/>
                <a:gd name="connsiteY27" fmla="*/ 2519482 h 4399344"/>
                <a:gd name="connsiteX28" fmla="*/ 3577151 w 9350488"/>
                <a:gd name="connsiteY28" fmla="*/ 2518719 h 4399344"/>
                <a:gd name="connsiteX29" fmla="*/ 3564128 w 9350488"/>
                <a:gd name="connsiteY29" fmla="*/ 2519102 h 4399344"/>
                <a:gd name="connsiteX30" fmla="*/ 3537559 w 9350488"/>
                <a:gd name="connsiteY30" fmla="*/ 2514728 h 4399344"/>
                <a:gd name="connsiteX31" fmla="*/ 3520810 w 9350488"/>
                <a:gd name="connsiteY31" fmla="*/ 2513039 h 4399344"/>
                <a:gd name="connsiteX32" fmla="*/ 3513476 w 9350488"/>
                <a:gd name="connsiteY32" fmla="*/ 2510763 h 4399344"/>
                <a:gd name="connsiteX33" fmla="*/ 3504091 w 9350488"/>
                <a:gd name="connsiteY33" fmla="*/ 2509217 h 4399344"/>
                <a:gd name="connsiteX34" fmla="*/ 3481082 w 9350488"/>
                <a:gd name="connsiteY34" fmla="*/ 2500707 h 4399344"/>
                <a:gd name="connsiteX35" fmla="*/ 3461284 w 9350488"/>
                <a:gd name="connsiteY35" fmla="*/ 2494561 h 4399344"/>
                <a:gd name="connsiteX36" fmla="*/ 3454474 w 9350488"/>
                <a:gd name="connsiteY36" fmla="*/ 2490865 h 4399344"/>
                <a:gd name="connsiteX37" fmla="*/ 3447024 w 9350488"/>
                <a:gd name="connsiteY37" fmla="*/ 2488109 h 4399344"/>
                <a:gd name="connsiteX38" fmla="*/ 3427503 w 9350488"/>
                <a:gd name="connsiteY38" fmla="*/ 2476226 h 4399344"/>
                <a:gd name="connsiteX39" fmla="*/ 3407416 w 9350488"/>
                <a:gd name="connsiteY39" fmla="*/ 2465323 h 4399344"/>
                <a:gd name="connsiteX40" fmla="*/ 3401290 w 9350488"/>
                <a:gd name="connsiteY40" fmla="*/ 2460268 h 4399344"/>
                <a:gd name="connsiteX41" fmla="*/ 3394672 w 9350488"/>
                <a:gd name="connsiteY41" fmla="*/ 2456239 h 4399344"/>
                <a:gd name="connsiteX42" fmla="*/ 3379407 w 9350488"/>
                <a:gd name="connsiteY42" fmla="*/ 2442213 h 4399344"/>
                <a:gd name="connsiteX43" fmla="*/ 3360484 w 9350488"/>
                <a:gd name="connsiteY43" fmla="*/ 2426600 h 4399344"/>
                <a:gd name="connsiteX44" fmla="*/ 3354430 w 9350488"/>
                <a:gd name="connsiteY44" fmla="*/ 2419263 h 4399344"/>
                <a:gd name="connsiteX45" fmla="*/ 3348776 w 9350488"/>
                <a:gd name="connsiteY45" fmla="*/ 2414068 h 4399344"/>
                <a:gd name="connsiteX46" fmla="*/ 3338897 w 9350488"/>
                <a:gd name="connsiteY46" fmla="*/ 2400437 h 4399344"/>
                <a:gd name="connsiteX47" fmla="*/ 3321761 w 9350488"/>
                <a:gd name="connsiteY47" fmla="*/ 2379667 h 4399344"/>
                <a:gd name="connsiteX48" fmla="*/ 3315545 w 9350488"/>
                <a:gd name="connsiteY48" fmla="*/ 2368216 h 4399344"/>
                <a:gd name="connsiteX49" fmla="*/ 3311081 w 9350488"/>
                <a:gd name="connsiteY49" fmla="*/ 2362057 h 4399344"/>
                <a:gd name="connsiteX50" fmla="*/ 2309562 w 9350488"/>
                <a:gd name="connsiteY50" fmla="*/ 639619 h 4399344"/>
                <a:gd name="connsiteX51" fmla="*/ 317118 w 9350488"/>
                <a:gd name="connsiteY51" fmla="*/ 639619 h 4399344"/>
                <a:gd name="connsiteX52" fmla="*/ 1 w 9350488"/>
                <a:gd name="connsiteY52" fmla="*/ 322501 h 4399344"/>
                <a:gd name="connsiteX53" fmla="*/ 317119 w 9350488"/>
                <a:gd name="connsiteY53" fmla="*/ 5383 h 4399344"/>
                <a:gd name="connsiteX54" fmla="*/ 2436279 w 9350488"/>
                <a:gd name="connsiteY54" fmla="*/ 5383 h 4399344"/>
                <a:gd name="connsiteX55" fmla="*/ 2448735 w 9350488"/>
                <a:gd name="connsiteY55" fmla="*/ 2523 h 4399344"/>
                <a:gd name="connsiteX56" fmla="*/ 2627103 w 9350488"/>
                <a:gd name="connsiteY56" fmla="*/ 31715 h 4399344"/>
                <a:gd name="connsiteX57" fmla="*/ 2650943 w 9350488"/>
                <a:gd name="connsiteY57" fmla="*/ 46228 h 4399344"/>
                <a:gd name="connsiteX58" fmla="*/ 2675472 w 9350488"/>
                <a:gd name="connsiteY58" fmla="*/ 59542 h 4399344"/>
                <a:gd name="connsiteX59" fmla="*/ 2790366 w 9350488"/>
                <a:gd name="connsiteY59" fmla="*/ 199065 h 4399344"/>
                <a:gd name="connsiteX60" fmla="*/ 2794154 w 9350488"/>
                <a:gd name="connsiteY60" fmla="*/ 211270 h 4399344"/>
                <a:gd name="connsiteX61" fmla="*/ 3767495 w 9350488"/>
                <a:gd name="connsiteY61" fmla="*/ 1885246 h 4399344"/>
                <a:gd name="connsiteX62" fmla="*/ 5703881 w 9350488"/>
                <a:gd name="connsiteY62" fmla="*/ 1885246 h 4399344"/>
                <a:gd name="connsiteX63" fmla="*/ 5716337 w 9350488"/>
                <a:gd name="connsiteY63" fmla="*/ 1882386 h 4399344"/>
                <a:gd name="connsiteX64" fmla="*/ 5894704 w 9350488"/>
                <a:gd name="connsiteY64" fmla="*/ 1911577 h 4399344"/>
                <a:gd name="connsiteX65" fmla="*/ 5930433 w 9350488"/>
                <a:gd name="connsiteY65" fmla="*/ 1933328 h 4399344"/>
                <a:gd name="connsiteX66" fmla="*/ 5943074 w 9350488"/>
                <a:gd name="connsiteY66" fmla="*/ 1939405 h 4399344"/>
                <a:gd name="connsiteX67" fmla="*/ 6044613 w 9350488"/>
                <a:gd name="connsiteY67" fmla="*/ 2051207 h 4399344"/>
                <a:gd name="connsiteX68" fmla="*/ 6057322 w 9350488"/>
                <a:gd name="connsiteY68" fmla="*/ 2083506 h 4399344"/>
                <a:gd name="connsiteX69" fmla="*/ 7035096 w 9350488"/>
                <a:gd name="connsiteY69" fmla="*/ 3765107 h 4399344"/>
                <a:gd name="connsiteX70" fmla="*/ 9033370 w 9350488"/>
                <a:gd name="connsiteY70" fmla="*/ 3765107 h 4399344"/>
                <a:gd name="connsiteX71" fmla="*/ 9210674 w 9350488"/>
                <a:gd name="connsiteY71" fmla="*/ 3819266 h 43993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</a:cxnLst>
              <a:rect l="l" t="t" r="r" b="b"/>
              <a:pathLst>
                <a:path w="9350488" h="4399344">
                  <a:moveTo>
                    <a:pt x="9210674" y="3819266"/>
                  </a:moveTo>
                  <a:cubicBezTo>
                    <a:pt x="9295028" y="3876255"/>
                    <a:pt x="9350488" y="3972763"/>
                    <a:pt x="9350488" y="4082226"/>
                  </a:cubicBezTo>
                  <a:cubicBezTo>
                    <a:pt x="9350488" y="4257365"/>
                    <a:pt x="9208509" y="4399344"/>
                    <a:pt x="9033370" y="4399344"/>
                  </a:cubicBezTo>
                  <a:lnTo>
                    <a:pt x="6852320" y="4399344"/>
                  </a:lnTo>
                  <a:lnTo>
                    <a:pt x="6844759" y="4398581"/>
                  </a:lnTo>
                  <a:lnTo>
                    <a:pt x="6831730" y="4398964"/>
                  </a:lnTo>
                  <a:lnTo>
                    <a:pt x="6805150" y="4394589"/>
                  </a:lnTo>
                  <a:lnTo>
                    <a:pt x="6788410" y="4392901"/>
                  </a:lnTo>
                  <a:lnTo>
                    <a:pt x="6781081" y="4390626"/>
                  </a:lnTo>
                  <a:lnTo>
                    <a:pt x="6771692" y="4389080"/>
                  </a:lnTo>
                  <a:lnTo>
                    <a:pt x="6748678" y="4380567"/>
                  </a:lnTo>
                  <a:lnTo>
                    <a:pt x="6728884" y="4374423"/>
                  </a:lnTo>
                  <a:lnTo>
                    <a:pt x="6722076" y="4370728"/>
                  </a:lnTo>
                  <a:lnTo>
                    <a:pt x="6714626" y="4367972"/>
                  </a:lnTo>
                  <a:lnTo>
                    <a:pt x="6695104" y="4356088"/>
                  </a:lnTo>
                  <a:lnTo>
                    <a:pt x="6675017" y="4345185"/>
                  </a:lnTo>
                  <a:lnTo>
                    <a:pt x="6668890" y="4340130"/>
                  </a:lnTo>
                  <a:lnTo>
                    <a:pt x="6662274" y="4336102"/>
                  </a:lnTo>
                  <a:lnTo>
                    <a:pt x="6647012" y="4322079"/>
                  </a:lnTo>
                  <a:lnTo>
                    <a:pt x="6628085" y="4306462"/>
                  </a:lnTo>
                  <a:lnTo>
                    <a:pt x="6622029" y="4299122"/>
                  </a:lnTo>
                  <a:lnTo>
                    <a:pt x="6616378" y="4293931"/>
                  </a:lnTo>
                  <a:lnTo>
                    <a:pt x="6606505" y="4280307"/>
                  </a:lnTo>
                  <a:lnTo>
                    <a:pt x="6589361" y="4259529"/>
                  </a:lnTo>
                  <a:lnTo>
                    <a:pt x="6583143" y="4248073"/>
                  </a:lnTo>
                  <a:lnTo>
                    <a:pt x="6578683" y="4241920"/>
                  </a:lnTo>
                  <a:lnTo>
                    <a:pt x="5577164" y="2519482"/>
                  </a:lnTo>
                  <a:lnTo>
                    <a:pt x="3584720" y="2519482"/>
                  </a:lnTo>
                  <a:lnTo>
                    <a:pt x="3577151" y="2518719"/>
                  </a:lnTo>
                  <a:lnTo>
                    <a:pt x="3564128" y="2519102"/>
                  </a:lnTo>
                  <a:lnTo>
                    <a:pt x="3537559" y="2514728"/>
                  </a:lnTo>
                  <a:lnTo>
                    <a:pt x="3520810" y="2513039"/>
                  </a:lnTo>
                  <a:lnTo>
                    <a:pt x="3513476" y="2510763"/>
                  </a:lnTo>
                  <a:lnTo>
                    <a:pt x="3504091" y="2509217"/>
                  </a:lnTo>
                  <a:lnTo>
                    <a:pt x="3481082" y="2500707"/>
                  </a:lnTo>
                  <a:lnTo>
                    <a:pt x="3461284" y="2494561"/>
                  </a:lnTo>
                  <a:lnTo>
                    <a:pt x="3454474" y="2490865"/>
                  </a:lnTo>
                  <a:lnTo>
                    <a:pt x="3447024" y="2488109"/>
                  </a:lnTo>
                  <a:lnTo>
                    <a:pt x="3427503" y="2476226"/>
                  </a:lnTo>
                  <a:lnTo>
                    <a:pt x="3407416" y="2465323"/>
                  </a:lnTo>
                  <a:lnTo>
                    <a:pt x="3401290" y="2460268"/>
                  </a:lnTo>
                  <a:lnTo>
                    <a:pt x="3394672" y="2456239"/>
                  </a:lnTo>
                  <a:lnTo>
                    <a:pt x="3379407" y="2442213"/>
                  </a:lnTo>
                  <a:lnTo>
                    <a:pt x="3360484" y="2426600"/>
                  </a:lnTo>
                  <a:lnTo>
                    <a:pt x="3354430" y="2419263"/>
                  </a:lnTo>
                  <a:lnTo>
                    <a:pt x="3348776" y="2414068"/>
                  </a:lnTo>
                  <a:lnTo>
                    <a:pt x="3338897" y="2400437"/>
                  </a:lnTo>
                  <a:lnTo>
                    <a:pt x="3321761" y="2379667"/>
                  </a:lnTo>
                  <a:lnTo>
                    <a:pt x="3315545" y="2368216"/>
                  </a:lnTo>
                  <a:lnTo>
                    <a:pt x="3311081" y="2362057"/>
                  </a:lnTo>
                  <a:lnTo>
                    <a:pt x="2309562" y="639619"/>
                  </a:lnTo>
                  <a:lnTo>
                    <a:pt x="317118" y="639619"/>
                  </a:lnTo>
                  <a:cubicBezTo>
                    <a:pt x="141979" y="639619"/>
                    <a:pt x="0" y="497640"/>
                    <a:pt x="1" y="322501"/>
                  </a:cubicBezTo>
                  <a:cubicBezTo>
                    <a:pt x="0" y="147362"/>
                    <a:pt x="141979" y="5383"/>
                    <a:pt x="317119" y="5383"/>
                  </a:cubicBezTo>
                  <a:lnTo>
                    <a:pt x="2436279" y="5383"/>
                  </a:lnTo>
                  <a:lnTo>
                    <a:pt x="2448735" y="2523"/>
                  </a:lnTo>
                  <a:cubicBezTo>
                    <a:pt x="2510031" y="-5274"/>
                    <a:pt x="2572102" y="5149"/>
                    <a:pt x="2627103" y="31715"/>
                  </a:cubicBezTo>
                  <a:lnTo>
                    <a:pt x="2650943" y="46228"/>
                  </a:lnTo>
                  <a:lnTo>
                    <a:pt x="2675472" y="59542"/>
                  </a:lnTo>
                  <a:cubicBezTo>
                    <a:pt x="2726084" y="93735"/>
                    <a:pt x="2766295" y="142156"/>
                    <a:pt x="2790366" y="199065"/>
                  </a:cubicBezTo>
                  <a:lnTo>
                    <a:pt x="2794154" y="211270"/>
                  </a:lnTo>
                  <a:lnTo>
                    <a:pt x="3767495" y="1885246"/>
                  </a:lnTo>
                  <a:lnTo>
                    <a:pt x="5703881" y="1885246"/>
                  </a:lnTo>
                  <a:lnTo>
                    <a:pt x="5716337" y="1882386"/>
                  </a:lnTo>
                  <a:cubicBezTo>
                    <a:pt x="5777633" y="1874589"/>
                    <a:pt x="5839704" y="1885011"/>
                    <a:pt x="5894704" y="1911577"/>
                  </a:cubicBezTo>
                  <a:lnTo>
                    <a:pt x="5930433" y="1933328"/>
                  </a:lnTo>
                  <a:lnTo>
                    <a:pt x="5943074" y="1939405"/>
                  </a:lnTo>
                  <a:cubicBezTo>
                    <a:pt x="5985251" y="1967899"/>
                    <a:pt x="6020204" y="2006273"/>
                    <a:pt x="6044613" y="2051207"/>
                  </a:cubicBezTo>
                  <a:lnTo>
                    <a:pt x="6057322" y="2083506"/>
                  </a:lnTo>
                  <a:lnTo>
                    <a:pt x="7035096" y="3765107"/>
                  </a:lnTo>
                  <a:lnTo>
                    <a:pt x="9033370" y="3765107"/>
                  </a:lnTo>
                  <a:cubicBezTo>
                    <a:pt x="9099047" y="3765107"/>
                    <a:pt x="9160061" y="3785073"/>
                    <a:pt x="9210674" y="3819266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200">
                <a:cs typeface="+mn-ea"/>
                <a:sym typeface="+mn-lt"/>
              </a:endParaRPr>
            </a:p>
          </p:txBody>
        </p:sp>
        <p:sp>
          <p:nvSpPr>
            <p:cNvPr id="8" name="Rounded Rectangle 4"/>
            <p:cNvSpPr/>
            <p:nvPr/>
          </p:nvSpPr>
          <p:spPr>
            <a:xfrm rot="19805282">
              <a:off x="1100786" y="3962064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200">
                <a:cs typeface="+mn-ea"/>
                <a:sym typeface="+mn-lt"/>
              </a:endParaRPr>
            </a:p>
          </p:txBody>
        </p:sp>
        <p:sp>
          <p:nvSpPr>
            <p:cNvPr id="9" name="Rounded Rectangle 17"/>
            <p:cNvSpPr/>
            <p:nvPr/>
          </p:nvSpPr>
          <p:spPr>
            <a:xfrm rot="19805282">
              <a:off x="2976655" y="2907046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200">
                <a:cs typeface="+mn-ea"/>
                <a:sym typeface="+mn-lt"/>
              </a:endParaRPr>
            </a:p>
          </p:txBody>
        </p:sp>
        <p:sp>
          <p:nvSpPr>
            <p:cNvPr id="10" name="Rounded Rectangle 18"/>
            <p:cNvSpPr/>
            <p:nvPr/>
          </p:nvSpPr>
          <p:spPr>
            <a:xfrm rot="19805282">
              <a:off x="4856481" y="3966200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200">
                <a:cs typeface="+mn-ea"/>
                <a:sym typeface="+mn-lt"/>
              </a:endParaRPr>
            </a:p>
          </p:txBody>
        </p:sp>
        <p:sp>
          <p:nvSpPr>
            <p:cNvPr id="12" name="Rounded Rectangle 19"/>
            <p:cNvSpPr/>
            <p:nvPr/>
          </p:nvSpPr>
          <p:spPr>
            <a:xfrm rot="19805282">
              <a:off x="6750373" y="2907049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200">
                <a:cs typeface="+mn-ea"/>
                <a:sym typeface="+mn-lt"/>
              </a:endParaRPr>
            </a:p>
          </p:txBody>
        </p:sp>
        <p:sp>
          <p:nvSpPr>
            <p:cNvPr id="13" name="Rounded Rectangle 20"/>
            <p:cNvSpPr/>
            <p:nvPr/>
          </p:nvSpPr>
          <p:spPr>
            <a:xfrm rot="19805282">
              <a:off x="10518517" y="2907047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200">
                <a:cs typeface="+mn-ea"/>
                <a:sym typeface="+mn-lt"/>
              </a:endParaRPr>
            </a:p>
          </p:txBody>
        </p:sp>
        <p:sp>
          <p:nvSpPr>
            <p:cNvPr id="14" name="Rounded Rectangle 22"/>
            <p:cNvSpPr/>
            <p:nvPr/>
          </p:nvSpPr>
          <p:spPr>
            <a:xfrm rot="19805282">
              <a:off x="8614859" y="3962065"/>
              <a:ext cx="634909" cy="634236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>
                <a:lnSpc>
                  <a:spcPct val="120000"/>
                </a:lnSpc>
              </a:pPr>
              <a:endParaRPr lang="en-GB" sz="1200">
                <a:cs typeface="+mn-ea"/>
                <a:sym typeface="+mn-lt"/>
              </a:endParaRPr>
            </a:p>
          </p:txBody>
        </p:sp>
        <p:sp>
          <p:nvSpPr>
            <p:cNvPr id="15" name="Freeform 23"/>
            <p:cNvSpPr>
              <a:spLocks noEditPoints="1"/>
            </p:cNvSpPr>
            <p:nvPr/>
          </p:nvSpPr>
          <p:spPr bwMode="auto">
            <a:xfrm>
              <a:off x="3100417" y="3031426"/>
              <a:ext cx="387383" cy="385476"/>
            </a:xfrm>
            <a:custGeom>
              <a:avLst/>
              <a:gdLst>
                <a:gd name="T0" fmla="*/ 6 w 94"/>
                <a:gd name="T1" fmla="*/ 28 h 94"/>
                <a:gd name="T2" fmla="*/ 32 w 94"/>
                <a:gd name="T3" fmla="*/ 4 h 94"/>
                <a:gd name="T4" fmla="*/ 67 w 94"/>
                <a:gd name="T5" fmla="*/ 6 h 94"/>
                <a:gd name="T6" fmla="*/ 90 w 94"/>
                <a:gd name="T7" fmla="*/ 32 h 94"/>
                <a:gd name="T8" fmla="*/ 88 w 94"/>
                <a:gd name="T9" fmla="*/ 67 h 94"/>
                <a:gd name="T10" fmla="*/ 88 w 94"/>
                <a:gd name="T11" fmla="*/ 67 h 94"/>
                <a:gd name="T12" fmla="*/ 62 w 94"/>
                <a:gd name="T13" fmla="*/ 90 h 94"/>
                <a:gd name="T14" fmla="*/ 27 w 94"/>
                <a:gd name="T15" fmla="*/ 89 h 94"/>
                <a:gd name="T16" fmla="*/ 27 w 94"/>
                <a:gd name="T17" fmla="*/ 89 h 94"/>
                <a:gd name="T18" fmla="*/ 4 w 94"/>
                <a:gd name="T19" fmla="*/ 62 h 94"/>
                <a:gd name="T20" fmla="*/ 6 w 94"/>
                <a:gd name="T21" fmla="*/ 28 h 94"/>
                <a:gd name="T22" fmla="*/ 6 w 94"/>
                <a:gd name="T23" fmla="*/ 28 h 94"/>
                <a:gd name="T24" fmla="*/ 20 w 94"/>
                <a:gd name="T25" fmla="*/ 27 h 94"/>
                <a:gd name="T26" fmla="*/ 16 w 94"/>
                <a:gd name="T27" fmla="*/ 32 h 94"/>
                <a:gd name="T28" fmla="*/ 16 w 94"/>
                <a:gd name="T29" fmla="*/ 32 h 94"/>
                <a:gd name="T30" fmla="*/ 15 w 94"/>
                <a:gd name="T31" fmla="*/ 35 h 94"/>
                <a:gd name="T32" fmla="*/ 36 w 94"/>
                <a:gd name="T33" fmla="*/ 37 h 94"/>
                <a:gd name="T34" fmla="*/ 34 w 94"/>
                <a:gd name="T35" fmla="*/ 40 h 94"/>
                <a:gd name="T36" fmla="*/ 32 w 94"/>
                <a:gd name="T37" fmla="*/ 45 h 94"/>
                <a:gd name="T38" fmla="*/ 13 w 94"/>
                <a:gd name="T39" fmla="*/ 53 h 94"/>
                <a:gd name="T40" fmla="*/ 15 w 94"/>
                <a:gd name="T41" fmla="*/ 59 h 94"/>
                <a:gd name="T42" fmla="*/ 15 w 94"/>
                <a:gd name="T43" fmla="*/ 59 h 94"/>
                <a:gd name="T44" fmla="*/ 16 w 94"/>
                <a:gd name="T45" fmla="*/ 60 h 94"/>
                <a:gd name="T46" fmla="*/ 29 w 94"/>
                <a:gd name="T47" fmla="*/ 54 h 94"/>
                <a:gd name="T48" fmla="*/ 26 w 94"/>
                <a:gd name="T49" fmla="*/ 74 h 94"/>
                <a:gd name="T50" fmla="*/ 32 w 94"/>
                <a:gd name="T51" fmla="*/ 78 h 94"/>
                <a:gd name="T52" fmla="*/ 32 w 94"/>
                <a:gd name="T53" fmla="*/ 78 h 94"/>
                <a:gd name="T54" fmla="*/ 33 w 94"/>
                <a:gd name="T55" fmla="*/ 79 h 94"/>
                <a:gd name="T56" fmla="*/ 34 w 94"/>
                <a:gd name="T57" fmla="*/ 78 h 94"/>
                <a:gd name="T58" fmla="*/ 36 w 94"/>
                <a:gd name="T59" fmla="*/ 55 h 94"/>
                <a:gd name="T60" fmla="*/ 48 w 94"/>
                <a:gd name="T61" fmla="*/ 67 h 94"/>
                <a:gd name="T62" fmla="*/ 60 w 94"/>
                <a:gd name="T63" fmla="*/ 79 h 94"/>
                <a:gd name="T64" fmla="*/ 65 w 94"/>
                <a:gd name="T65" fmla="*/ 77 h 94"/>
                <a:gd name="T66" fmla="*/ 66 w 94"/>
                <a:gd name="T67" fmla="*/ 74 h 94"/>
                <a:gd name="T68" fmla="*/ 54 w 94"/>
                <a:gd name="T69" fmla="*/ 62 h 94"/>
                <a:gd name="T70" fmla="*/ 39 w 94"/>
                <a:gd name="T71" fmla="*/ 48 h 94"/>
                <a:gd name="T72" fmla="*/ 41 w 94"/>
                <a:gd name="T73" fmla="*/ 43 h 94"/>
                <a:gd name="T74" fmla="*/ 43 w 94"/>
                <a:gd name="T75" fmla="*/ 39 h 94"/>
                <a:gd name="T76" fmla="*/ 49 w 94"/>
                <a:gd name="T77" fmla="*/ 42 h 94"/>
                <a:gd name="T78" fmla="*/ 77 w 94"/>
                <a:gd name="T79" fmla="*/ 64 h 94"/>
                <a:gd name="T80" fmla="*/ 78 w 94"/>
                <a:gd name="T81" fmla="*/ 62 h 94"/>
                <a:gd name="T82" fmla="*/ 78 w 94"/>
                <a:gd name="T83" fmla="*/ 62 h 94"/>
                <a:gd name="T84" fmla="*/ 80 w 94"/>
                <a:gd name="T85" fmla="*/ 56 h 94"/>
                <a:gd name="T86" fmla="*/ 53 w 94"/>
                <a:gd name="T87" fmla="*/ 35 h 94"/>
                <a:gd name="T88" fmla="*/ 47 w 94"/>
                <a:gd name="T89" fmla="*/ 32 h 94"/>
                <a:gd name="T90" fmla="*/ 50 w 94"/>
                <a:gd name="T91" fmla="*/ 28 h 94"/>
                <a:gd name="T92" fmla="*/ 56 w 94"/>
                <a:gd name="T93" fmla="*/ 30 h 94"/>
                <a:gd name="T94" fmla="*/ 74 w 94"/>
                <a:gd name="T95" fmla="*/ 28 h 94"/>
                <a:gd name="T96" fmla="*/ 71 w 94"/>
                <a:gd name="T97" fmla="*/ 23 h 94"/>
                <a:gd name="T98" fmla="*/ 70 w 94"/>
                <a:gd name="T99" fmla="*/ 22 h 94"/>
                <a:gd name="T100" fmla="*/ 58 w 94"/>
                <a:gd name="T101" fmla="*/ 23 h 94"/>
                <a:gd name="T102" fmla="*/ 55 w 94"/>
                <a:gd name="T103" fmla="*/ 22 h 94"/>
                <a:gd name="T104" fmla="*/ 62 w 94"/>
                <a:gd name="T105" fmla="*/ 16 h 94"/>
                <a:gd name="T106" fmla="*/ 53 w 94"/>
                <a:gd name="T107" fmla="*/ 14 h 94"/>
                <a:gd name="T108" fmla="*/ 49 w 94"/>
                <a:gd name="T109" fmla="*/ 18 h 94"/>
                <a:gd name="T110" fmla="*/ 43 w 94"/>
                <a:gd name="T111" fmla="*/ 13 h 94"/>
                <a:gd name="T112" fmla="*/ 37 w 94"/>
                <a:gd name="T113" fmla="*/ 15 h 94"/>
                <a:gd name="T114" fmla="*/ 35 w 94"/>
                <a:gd name="T115" fmla="*/ 16 h 94"/>
                <a:gd name="T116" fmla="*/ 44 w 94"/>
                <a:gd name="T117" fmla="*/ 24 h 94"/>
                <a:gd name="T118" fmla="*/ 40 w 94"/>
                <a:gd name="T119" fmla="*/ 30 h 94"/>
                <a:gd name="T120" fmla="*/ 20 w 94"/>
                <a:gd name="T121" fmla="*/ 2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4" h="94">
                  <a:moveTo>
                    <a:pt x="6" y="28"/>
                  </a:moveTo>
                  <a:cubicBezTo>
                    <a:pt x="11" y="16"/>
                    <a:pt x="21" y="8"/>
                    <a:pt x="32" y="4"/>
                  </a:cubicBezTo>
                  <a:cubicBezTo>
                    <a:pt x="43" y="0"/>
                    <a:pt x="56" y="1"/>
                    <a:pt x="67" y="6"/>
                  </a:cubicBezTo>
                  <a:cubicBezTo>
                    <a:pt x="78" y="12"/>
                    <a:pt x="86" y="21"/>
                    <a:pt x="90" y="32"/>
                  </a:cubicBezTo>
                  <a:cubicBezTo>
                    <a:pt x="94" y="43"/>
                    <a:pt x="94" y="56"/>
                    <a:pt x="88" y="67"/>
                  </a:cubicBezTo>
                  <a:cubicBezTo>
                    <a:pt x="88" y="67"/>
                    <a:pt x="88" y="67"/>
                    <a:pt x="88" y="67"/>
                  </a:cubicBezTo>
                  <a:cubicBezTo>
                    <a:pt x="83" y="78"/>
                    <a:pt x="73" y="87"/>
                    <a:pt x="62" y="90"/>
                  </a:cubicBezTo>
                  <a:cubicBezTo>
                    <a:pt x="51" y="94"/>
                    <a:pt x="39" y="94"/>
                    <a:pt x="27" y="89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16" y="83"/>
                    <a:pt x="8" y="73"/>
                    <a:pt x="4" y="62"/>
                  </a:cubicBezTo>
                  <a:cubicBezTo>
                    <a:pt x="0" y="51"/>
                    <a:pt x="1" y="39"/>
                    <a:pt x="6" y="28"/>
                  </a:cubicBezTo>
                  <a:cubicBezTo>
                    <a:pt x="6" y="28"/>
                    <a:pt x="6" y="28"/>
                    <a:pt x="6" y="28"/>
                  </a:cubicBezTo>
                  <a:close/>
                  <a:moveTo>
                    <a:pt x="20" y="27"/>
                  </a:moveTo>
                  <a:cubicBezTo>
                    <a:pt x="18" y="29"/>
                    <a:pt x="17" y="30"/>
                    <a:pt x="16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3"/>
                    <a:pt x="15" y="34"/>
                    <a:pt x="15" y="35"/>
                  </a:cubicBezTo>
                  <a:cubicBezTo>
                    <a:pt x="21" y="34"/>
                    <a:pt x="28" y="34"/>
                    <a:pt x="36" y="37"/>
                  </a:cubicBezTo>
                  <a:cubicBezTo>
                    <a:pt x="35" y="38"/>
                    <a:pt x="35" y="39"/>
                    <a:pt x="34" y="40"/>
                  </a:cubicBezTo>
                  <a:cubicBezTo>
                    <a:pt x="33" y="42"/>
                    <a:pt x="32" y="43"/>
                    <a:pt x="32" y="45"/>
                  </a:cubicBezTo>
                  <a:cubicBezTo>
                    <a:pt x="26" y="45"/>
                    <a:pt x="20" y="47"/>
                    <a:pt x="13" y="53"/>
                  </a:cubicBezTo>
                  <a:cubicBezTo>
                    <a:pt x="14" y="55"/>
                    <a:pt x="14" y="57"/>
                    <a:pt x="15" y="59"/>
                  </a:cubicBezTo>
                  <a:cubicBezTo>
                    <a:pt x="15" y="59"/>
                    <a:pt x="15" y="59"/>
                    <a:pt x="15" y="59"/>
                  </a:cubicBezTo>
                  <a:cubicBezTo>
                    <a:pt x="16" y="60"/>
                    <a:pt x="16" y="60"/>
                    <a:pt x="16" y="60"/>
                  </a:cubicBezTo>
                  <a:cubicBezTo>
                    <a:pt x="21" y="56"/>
                    <a:pt x="25" y="54"/>
                    <a:pt x="29" y="54"/>
                  </a:cubicBezTo>
                  <a:cubicBezTo>
                    <a:pt x="27" y="61"/>
                    <a:pt x="26" y="68"/>
                    <a:pt x="26" y="74"/>
                  </a:cubicBezTo>
                  <a:cubicBezTo>
                    <a:pt x="28" y="76"/>
                    <a:pt x="30" y="77"/>
                    <a:pt x="32" y="78"/>
                  </a:cubicBezTo>
                  <a:cubicBezTo>
                    <a:pt x="32" y="78"/>
                    <a:pt x="32" y="78"/>
                    <a:pt x="32" y="78"/>
                  </a:cubicBezTo>
                  <a:cubicBezTo>
                    <a:pt x="33" y="78"/>
                    <a:pt x="33" y="78"/>
                    <a:pt x="33" y="79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3" y="72"/>
                    <a:pt x="34" y="64"/>
                    <a:pt x="36" y="55"/>
                  </a:cubicBezTo>
                  <a:cubicBezTo>
                    <a:pt x="41" y="58"/>
                    <a:pt x="44" y="62"/>
                    <a:pt x="48" y="67"/>
                  </a:cubicBezTo>
                  <a:cubicBezTo>
                    <a:pt x="52" y="71"/>
                    <a:pt x="56" y="76"/>
                    <a:pt x="60" y="79"/>
                  </a:cubicBezTo>
                  <a:cubicBezTo>
                    <a:pt x="62" y="78"/>
                    <a:pt x="63" y="78"/>
                    <a:pt x="65" y="77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2" y="71"/>
                    <a:pt x="58" y="67"/>
                    <a:pt x="54" y="62"/>
                  </a:cubicBezTo>
                  <a:cubicBezTo>
                    <a:pt x="49" y="56"/>
                    <a:pt x="44" y="51"/>
                    <a:pt x="39" y="48"/>
                  </a:cubicBezTo>
                  <a:cubicBezTo>
                    <a:pt x="40" y="46"/>
                    <a:pt x="40" y="45"/>
                    <a:pt x="41" y="43"/>
                  </a:cubicBezTo>
                  <a:cubicBezTo>
                    <a:pt x="42" y="42"/>
                    <a:pt x="42" y="40"/>
                    <a:pt x="43" y="39"/>
                  </a:cubicBezTo>
                  <a:cubicBezTo>
                    <a:pt x="45" y="40"/>
                    <a:pt x="47" y="41"/>
                    <a:pt x="49" y="42"/>
                  </a:cubicBezTo>
                  <a:cubicBezTo>
                    <a:pt x="61" y="47"/>
                    <a:pt x="71" y="55"/>
                    <a:pt x="77" y="64"/>
                  </a:cubicBezTo>
                  <a:cubicBezTo>
                    <a:pt x="77" y="63"/>
                    <a:pt x="78" y="63"/>
                    <a:pt x="78" y="62"/>
                  </a:cubicBezTo>
                  <a:cubicBezTo>
                    <a:pt x="78" y="62"/>
                    <a:pt x="78" y="62"/>
                    <a:pt x="78" y="62"/>
                  </a:cubicBezTo>
                  <a:cubicBezTo>
                    <a:pt x="79" y="60"/>
                    <a:pt x="80" y="58"/>
                    <a:pt x="80" y="56"/>
                  </a:cubicBezTo>
                  <a:cubicBezTo>
                    <a:pt x="74" y="47"/>
                    <a:pt x="63" y="40"/>
                    <a:pt x="53" y="35"/>
                  </a:cubicBezTo>
                  <a:cubicBezTo>
                    <a:pt x="51" y="34"/>
                    <a:pt x="49" y="33"/>
                    <a:pt x="47" y="32"/>
                  </a:cubicBezTo>
                  <a:cubicBezTo>
                    <a:pt x="48" y="31"/>
                    <a:pt x="49" y="29"/>
                    <a:pt x="50" y="28"/>
                  </a:cubicBezTo>
                  <a:cubicBezTo>
                    <a:pt x="52" y="29"/>
                    <a:pt x="54" y="30"/>
                    <a:pt x="56" y="30"/>
                  </a:cubicBezTo>
                  <a:cubicBezTo>
                    <a:pt x="66" y="32"/>
                    <a:pt x="73" y="28"/>
                    <a:pt x="74" y="28"/>
                  </a:cubicBezTo>
                  <a:cubicBezTo>
                    <a:pt x="71" y="23"/>
                    <a:pt x="71" y="23"/>
                    <a:pt x="71" y="23"/>
                  </a:cubicBezTo>
                  <a:cubicBezTo>
                    <a:pt x="71" y="22"/>
                    <a:pt x="70" y="22"/>
                    <a:pt x="70" y="22"/>
                  </a:cubicBezTo>
                  <a:cubicBezTo>
                    <a:pt x="68" y="22"/>
                    <a:pt x="63" y="24"/>
                    <a:pt x="58" y="23"/>
                  </a:cubicBezTo>
                  <a:cubicBezTo>
                    <a:pt x="57" y="23"/>
                    <a:pt x="56" y="22"/>
                    <a:pt x="55" y="22"/>
                  </a:cubicBezTo>
                  <a:cubicBezTo>
                    <a:pt x="57" y="20"/>
                    <a:pt x="60" y="18"/>
                    <a:pt x="62" y="16"/>
                  </a:cubicBezTo>
                  <a:cubicBezTo>
                    <a:pt x="59" y="15"/>
                    <a:pt x="56" y="14"/>
                    <a:pt x="53" y="14"/>
                  </a:cubicBezTo>
                  <a:cubicBezTo>
                    <a:pt x="52" y="15"/>
                    <a:pt x="50" y="16"/>
                    <a:pt x="49" y="18"/>
                  </a:cubicBezTo>
                  <a:cubicBezTo>
                    <a:pt x="47" y="16"/>
                    <a:pt x="45" y="15"/>
                    <a:pt x="43" y="13"/>
                  </a:cubicBezTo>
                  <a:cubicBezTo>
                    <a:pt x="41" y="14"/>
                    <a:pt x="39" y="14"/>
                    <a:pt x="37" y="15"/>
                  </a:cubicBezTo>
                  <a:cubicBezTo>
                    <a:pt x="35" y="16"/>
                    <a:pt x="35" y="16"/>
                    <a:pt x="35" y="16"/>
                  </a:cubicBezTo>
                  <a:cubicBezTo>
                    <a:pt x="35" y="16"/>
                    <a:pt x="39" y="20"/>
                    <a:pt x="44" y="24"/>
                  </a:cubicBezTo>
                  <a:cubicBezTo>
                    <a:pt x="42" y="26"/>
                    <a:pt x="41" y="28"/>
                    <a:pt x="40" y="30"/>
                  </a:cubicBezTo>
                  <a:cubicBezTo>
                    <a:pt x="33" y="28"/>
                    <a:pt x="26" y="27"/>
                    <a:pt x="20" y="2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29" tIns="45716" rIns="91429" bIns="45716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 24"/>
            <p:cNvSpPr>
              <a:spLocks noEditPoints="1"/>
            </p:cNvSpPr>
            <p:nvPr/>
          </p:nvSpPr>
          <p:spPr bwMode="auto">
            <a:xfrm>
              <a:off x="6878905" y="3031426"/>
              <a:ext cx="377843" cy="362576"/>
            </a:xfrm>
            <a:custGeom>
              <a:avLst/>
              <a:gdLst>
                <a:gd name="T0" fmla="*/ 80 w 198"/>
                <a:gd name="T1" fmla="*/ 39 h 190"/>
                <a:gd name="T2" fmla="*/ 32 w 198"/>
                <a:gd name="T3" fmla="*/ 39 h 190"/>
                <a:gd name="T4" fmla="*/ 24 w 198"/>
                <a:gd name="T5" fmla="*/ 52 h 190"/>
                <a:gd name="T6" fmla="*/ 32 w 198"/>
                <a:gd name="T7" fmla="*/ 65 h 190"/>
                <a:gd name="T8" fmla="*/ 80 w 198"/>
                <a:gd name="T9" fmla="*/ 65 h 190"/>
                <a:gd name="T10" fmla="*/ 80 w 198"/>
                <a:gd name="T11" fmla="*/ 39 h 190"/>
                <a:gd name="T12" fmla="*/ 80 w 198"/>
                <a:gd name="T13" fmla="*/ 39 h 190"/>
                <a:gd name="T14" fmla="*/ 114 w 198"/>
                <a:gd name="T15" fmla="*/ 65 h 190"/>
                <a:gd name="T16" fmla="*/ 170 w 198"/>
                <a:gd name="T17" fmla="*/ 65 h 190"/>
                <a:gd name="T18" fmla="*/ 177 w 198"/>
                <a:gd name="T19" fmla="*/ 65 h 190"/>
                <a:gd name="T20" fmla="*/ 179 w 198"/>
                <a:gd name="T21" fmla="*/ 69 h 190"/>
                <a:gd name="T22" fmla="*/ 194 w 198"/>
                <a:gd name="T23" fmla="*/ 93 h 190"/>
                <a:gd name="T24" fmla="*/ 198 w 198"/>
                <a:gd name="T25" fmla="*/ 99 h 190"/>
                <a:gd name="T26" fmla="*/ 194 w 198"/>
                <a:gd name="T27" fmla="*/ 103 h 190"/>
                <a:gd name="T28" fmla="*/ 179 w 198"/>
                <a:gd name="T29" fmla="*/ 127 h 190"/>
                <a:gd name="T30" fmla="*/ 177 w 198"/>
                <a:gd name="T31" fmla="*/ 134 h 190"/>
                <a:gd name="T32" fmla="*/ 170 w 198"/>
                <a:gd name="T33" fmla="*/ 134 h 190"/>
                <a:gd name="T34" fmla="*/ 114 w 198"/>
                <a:gd name="T35" fmla="*/ 134 h 190"/>
                <a:gd name="T36" fmla="*/ 114 w 198"/>
                <a:gd name="T37" fmla="*/ 164 h 190"/>
                <a:gd name="T38" fmla="*/ 164 w 198"/>
                <a:gd name="T39" fmla="*/ 164 h 190"/>
                <a:gd name="T40" fmla="*/ 164 w 198"/>
                <a:gd name="T41" fmla="*/ 190 h 190"/>
                <a:gd name="T42" fmla="*/ 37 w 198"/>
                <a:gd name="T43" fmla="*/ 190 h 190"/>
                <a:gd name="T44" fmla="*/ 37 w 198"/>
                <a:gd name="T45" fmla="*/ 164 h 190"/>
                <a:gd name="T46" fmla="*/ 82 w 198"/>
                <a:gd name="T47" fmla="*/ 164 h 190"/>
                <a:gd name="T48" fmla="*/ 82 w 198"/>
                <a:gd name="T49" fmla="*/ 86 h 190"/>
                <a:gd name="T50" fmla="*/ 26 w 198"/>
                <a:gd name="T51" fmla="*/ 86 h 190"/>
                <a:gd name="T52" fmla="*/ 19 w 198"/>
                <a:gd name="T53" fmla="*/ 86 h 190"/>
                <a:gd name="T54" fmla="*/ 17 w 198"/>
                <a:gd name="T55" fmla="*/ 80 h 190"/>
                <a:gd name="T56" fmla="*/ 2 w 198"/>
                <a:gd name="T57" fmla="*/ 56 h 190"/>
                <a:gd name="T58" fmla="*/ 0 w 198"/>
                <a:gd name="T59" fmla="*/ 52 h 190"/>
                <a:gd name="T60" fmla="*/ 2 w 198"/>
                <a:gd name="T61" fmla="*/ 45 h 190"/>
                <a:gd name="T62" fmla="*/ 17 w 198"/>
                <a:gd name="T63" fmla="*/ 21 h 190"/>
                <a:gd name="T64" fmla="*/ 19 w 198"/>
                <a:gd name="T65" fmla="*/ 17 h 190"/>
                <a:gd name="T66" fmla="*/ 26 w 198"/>
                <a:gd name="T67" fmla="*/ 17 h 190"/>
                <a:gd name="T68" fmla="*/ 82 w 198"/>
                <a:gd name="T69" fmla="*/ 17 h 190"/>
                <a:gd name="T70" fmla="*/ 82 w 198"/>
                <a:gd name="T71" fmla="*/ 13 h 190"/>
                <a:gd name="T72" fmla="*/ 99 w 198"/>
                <a:gd name="T73" fmla="*/ 0 h 190"/>
                <a:gd name="T74" fmla="*/ 114 w 198"/>
                <a:gd name="T75" fmla="*/ 13 h 190"/>
                <a:gd name="T76" fmla="*/ 114 w 198"/>
                <a:gd name="T77" fmla="*/ 65 h 190"/>
                <a:gd name="T78" fmla="*/ 114 w 198"/>
                <a:gd name="T79" fmla="*/ 65 h 190"/>
                <a:gd name="T80" fmla="*/ 166 w 198"/>
                <a:gd name="T81" fmla="*/ 84 h 190"/>
                <a:gd name="T82" fmla="*/ 116 w 198"/>
                <a:gd name="T83" fmla="*/ 84 h 190"/>
                <a:gd name="T84" fmla="*/ 116 w 198"/>
                <a:gd name="T85" fmla="*/ 112 h 190"/>
                <a:gd name="T86" fmla="*/ 166 w 198"/>
                <a:gd name="T87" fmla="*/ 112 h 190"/>
                <a:gd name="T88" fmla="*/ 175 w 198"/>
                <a:gd name="T89" fmla="*/ 99 h 190"/>
                <a:gd name="T90" fmla="*/ 166 w 198"/>
                <a:gd name="T91" fmla="*/ 84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8" h="190">
                  <a:moveTo>
                    <a:pt x="80" y="39"/>
                  </a:moveTo>
                  <a:lnTo>
                    <a:pt x="32" y="39"/>
                  </a:lnTo>
                  <a:lnTo>
                    <a:pt x="24" y="52"/>
                  </a:lnTo>
                  <a:lnTo>
                    <a:pt x="32" y="65"/>
                  </a:lnTo>
                  <a:lnTo>
                    <a:pt x="80" y="65"/>
                  </a:lnTo>
                  <a:lnTo>
                    <a:pt x="80" y="39"/>
                  </a:lnTo>
                  <a:lnTo>
                    <a:pt x="80" y="39"/>
                  </a:lnTo>
                  <a:close/>
                  <a:moveTo>
                    <a:pt x="114" y="65"/>
                  </a:moveTo>
                  <a:lnTo>
                    <a:pt x="170" y="65"/>
                  </a:lnTo>
                  <a:lnTo>
                    <a:pt x="177" y="65"/>
                  </a:lnTo>
                  <a:lnTo>
                    <a:pt x="179" y="69"/>
                  </a:lnTo>
                  <a:lnTo>
                    <a:pt x="194" y="93"/>
                  </a:lnTo>
                  <a:lnTo>
                    <a:pt x="198" y="99"/>
                  </a:lnTo>
                  <a:lnTo>
                    <a:pt x="194" y="103"/>
                  </a:lnTo>
                  <a:lnTo>
                    <a:pt x="179" y="127"/>
                  </a:lnTo>
                  <a:lnTo>
                    <a:pt x="177" y="134"/>
                  </a:lnTo>
                  <a:lnTo>
                    <a:pt x="170" y="134"/>
                  </a:lnTo>
                  <a:lnTo>
                    <a:pt x="114" y="134"/>
                  </a:lnTo>
                  <a:lnTo>
                    <a:pt x="114" y="164"/>
                  </a:lnTo>
                  <a:lnTo>
                    <a:pt x="164" y="164"/>
                  </a:lnTo>
                  <a:lnTo>
                    <a:pt x="164" y="190"/>
                  </a:lnTo>
                  <a:lnTo>
                    <a:pt x="37" y="190"/>
                  </a:lnTo>
                  <a:lnTo>
                    <a:pt x="37" y="164"/>
                  </a:lnTo>
                  <a:lnTo>
                    <a:pt x="82" y="164"/>
                  </a:lnTo>
                  <a:lnTo>
                    <a:pt x="82" y="86"/>
                  </a:lnTo>
                  <a:lnTo>
                    <a:pt x="26" y="86"/>
                  </a:lnTo>
                  <a:lnTo>
                    <a:pt x="19" y="86"/>
                  </a:lnTo>
                  <a:lnTo>
                    <a:pt x="17" y="80"/>
                  </a:lnTo>
                  <a:lnTo>
                    <a:pt x="2" y="56"/>
                  </a:lnTo>
                  <a:lnTo>
                    <a:pt x="0" y="52"/>
                  </a:lnTo>
                  <a:lnTo>
                    <a:pt x="2" y="45"/>
                  </a:lnTo>
                  <a:lnTo>
                    <a:pt x="17" y="21"/>
                  </a:lnTo>
                  <a:lnTo>
                    <a:pt x="19" y="17"/>
                  </a:lnTo>
                  <a:lnTo>
                    <a:pt x="26" y="17"/>
                  </a:lnTo>
                  <a:lnTo>
                    <a:pt x="82" y="17"/>
                  </a:lnTo>
                  <a:lnTo>
                    <a:pt x="82" y="13"/>
                  </a:lnTo>
                  <a:lnTo>
                    <a:pt x="99" y="0"/>
                  </a:lnTo>
                  <a:lnTo>
                    <a:pt x="114" y="13"/>
                  </a:lnTo>
                  <a:lnTo>
                    <a:pt x="114" y="65"/>
                  </a:lnTo>
                  <a:lnTo>
                    <a:pt x="114" y="65"/>
                  </a:lnTo>
                  <a:close/>
                  <a:moveTo>
                    <a:pt x="166" y="84"/>
                  </a:moveTo>
                  <a:lnTo>
                    <a:pt x="116" y="84"/>
                  </a:lnTo>
                  <a:lnTo>
                    <a:pt x="116" y="112"/>
                  </a:lnTo>
                  <a:lnTo>
                    <a:pt x="166" y="112"/>
                  </a:lnTo>
                  <a:lnTo>
                    <a:pt x="175" y="99"/>
                  </a:lnTo>
                  <a:lnTo>
                    <a:pt x="166" y="8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29" tIns="45716" rIns="91429" bIns="45716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 25"/>
            <p:cNvSpPr>
              <a:spLocks noEditPoints="1"/>
            </p:cNvSpPr>
            <p:nvPr/>
          </p:nvSpPr>
          <p:spPr bwMode="auto">
            <a:xfrm>
              <a:off x="5005051" y="4114114"/>
              <a:ext cx="337768" cy="330136"/>
            </a:xfrm>
            <a:custGeom>
              <a:avLst/>
              <a:gdLst>
                <a:gd name="T0" fmla="*/ 74 w 82"/>
                <a:gd name="T1" fmla="*/ 6 h 80"/>
                <a:gd name="T2" fmla="*/ 67 w 82"/>
                <a:gd name="T3" fmla="*/ 27 h 80"/>
                <a:gd name="T4" fmla="*/ 65 w 82"/>
                <a:gd name="T5" fmla="*/ 30 h 80"/>
                <a:gd name="T6" fmla="*/ 75 w 82"/>
                <a:gd name="T7" fmla="*/ 71 h 80"/>
                <a:gd name="T8" fmla="*/ 66 w 82"/>
                <a:gd name="T9" fmla="*/ 80 h 80"/>
                <a:gd name="T10" fmla="*/ 44 w 82"/>
                <a:gd name="T11" fmla="*/ 50 h 80"/>
                <a:gd name="T12" fmla="*/ 36 w 82"/>
                <a:gd name="T13" fmla="*/ 57 h 80"/>
                <a:gd name="T14" fmla="*/ 39 w 82"/>
                <a:gd name="T15" fmla="*/ 70 h 80"/>
                <a:gd name="T16" fmla="*/ 34 w 82"/>
                <a:gd name="T17" fmla="*/ 75 h 80"/>
                <a:gd name="T18" fmla="*/ 26 w 82"/>
                <a:gd name="T19" fmla="*/ 61 h 80"/>
                <a:gd name="T20" fmla="*/ 21 w 82"/>
                <a:gd name="T21" fmla="*/ 67 h 80"/>
                <a:gd name="T22" fmla="*/ 16 w 82"/>
                <a:gd name="T23" fmla="*/ 62 h 80"/>
                <a:gd name="T24" fmla="*/ 21 w 82"/>
                <a:gd name="T25" fmla="*/ 57 h 80"/>
                <a:gd name="T26" fmla="*/ 7 w 82"/>
                <a:gd name="T27" fmla="*/ 50 h 80"/>
                <a:gd name="T28" fmla="*/ 12 w 82"/>
                <a:gd name="T29" fmla="*/ 44 h 80"/>
                <a:gd name="T30" fmla="*/ 25 w 82"/>
                <a:gd name="T31" fmla="*/ 47 h 80"/>
                <a:gd name="T32" fmla="*/ 32 w 82"/>
                <a:gd name="T33" fmla="*/ 39 h 80"/>
                <a:gd name="T34" fmla="*/ 0 w 82"/>
                <a:gd name="T35" fmla="*/ 18 h 80"/>
                <a:gd name="T36" fmla="*/ 9 w 82"/>
                <a:gd name="T37" fmla="*/ 8 h 80"/>
                <a:gd name="T38" fmla="*/ 51 w 82"/>
                <a:gd name="T39" fmla="*/ 16 h 80"/>
                <a:gd name="T40" fmla="*/ 53 w 82"/>
                <a:gd name="T41" fmla="*/ 13 h 80"/>
                <a:gd name="T42" fmla="*/ 74 w 82"/>
                <a:gd name="T43" fmla="*/ 6 h 80"/>
                <a:gd name="T44" fmla="*/ 82 w 82"/>
                <a:gd name="T45" fmla="*/ 50 h 80"/>
                <a:gd name="T46" fmla="*/ 74 w 82"/>
                <a:gd name="T47" fmla="*/ 42 h 80"/>
                <a:gd name="T48" fmla="*/ 72 w 82"/>
                <a:gd name="T49" fmla="*/ 44 h 80"/>
                <a:gd name="T50" fmla="*/ 76 w 82"/>
                <a:gd name="T51" fmla="*/ 57 h 80"/>
                <a:gd name="T52" fmla="*/ 82 w 82"/>
                <a:gd name="T53" fmla="*/ 50 h 80"/>
                <a:gd name="T54" fmla="*/ 29 w 82"/>
                <a:gd name="T55" fmla="*/ 0 h 80"/>
                <a:gd name="T56" fmla="*/ 23 w 82"/>
                <a:gd name="T57" fmla="*/ 7 h 80"/>
                <a:gd name="T58" fmla="*/ 36 w 82"/>
                <a:gd name="T59" fmla="*/ 10 h 80"/>
                <a:gd name="T60" fmla="*/ 37 w 82"/>
                <a:gd name="T61" fmla="*/ 8 h 80"/>
                <a:gd name="T62" fmla="*/ 29 w 82"/>
                <a:gd name="T63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2" h="80">
                  <a:moveTo>
                    <a:pt x="74" y="6"/>
                  </a:moveTo>
                  <a:cubicBezTo>
                    <a:pt x="76" y="15"/>
                    <a:pt x="74" y="21"/>
                    <a:pt x="67" y="27"/>
                  </a:cubicBezTo>
                  <a:cubicBezTo>
                    <a:pt x="65" y="30"/>
                    <a:pt x="65" y="30"/>
                    <a:pt x="65" y="30"/>
                  </a:cubicBezTo>
                  <a:cubicBezTo>
                    <a:pt x="75" y="71"/>
                    <a:pt x="75" y="71"/>
                    <a:pt x="75" y="7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44" y="50"/>
                    <a:pt x="44" y="50"/>
                    <a:pt x="44" y="50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9" y="70"/>
                    <a:pt x="39" y="70"/>
                    <a:pt x="39" y="70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26" y="61"/>
                    <a:pt x="26" y="61"/>
                    <a:pt x="26" y="61"/>
                  </a:cubicBezTo>
                  <a:cubicBezTo>
                    <a:pt x="21" y="67"/>
                    <a:pt x="21" y="67"/>
                    <a:pt x="21" y="67"/>
                  </a:cubicBezTo>
                  <a:cubicBezTo>
                    <a:pt x="16" y="62"/>
                    <a:pt x="16" y="62"/>
                    <a:pt x="16" y="62"/>
                  </a:cubicBezTo>
                  <a:cubicBezTo>
                    <a:pt x="21" y="57"/>
                    <a:pt x="21" y="57"/>
                    <a:pt x="21" y="57"/>
                  </a:cubicBezTo>
                  <a:cubicBezTo>
                    <a:pt x="7" y="50"/>
                    <a:pt x="7" y="50"/>
                    <a:pt x="7" y="50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25" y="47"/>
                    <a:pt x="25" y="47"/>
                    <a:pt x="25" y="47"/>
                  </a:cubicBezTo>
                  <a:cubicBezTo>
                    <a:pt x="32" y="39"/>
                    <a:pt x="32" y="39"/>
                    <a:pt x="32" y="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3" y="13"/>
                    <a:pt x="53" y="13"/>
                    <a:pt x="53" y="13"/>
                  </a:cubicBezTo>
                  <a:cubicBezTo>
                    <a:pt x="60" y="5"/>
                    <a:pt x="67" y="4"/>
                    <a:pt x="74" y="6"/>
                  </a:cubicBezTo>
                  <a:close/>
                  <a:moveTo>
                    <a:pt x="82" y="50"/>
                  </a:moveTo>
                  <a:cubicBezTo>
                    <a:pt x="74" y="42"/>
                    <a:pt x="74" y="42"/>
                    <a:pt x="74" y="42"/>
                  </a:cubicBezTo>
                  <a:cubicBezTo>
                    <a:pt x="72" y="44"/>
                    <a:pt x="72" y="44"/>
                    <a:pt x="72" y="44"/>
                  </a:cubicBezTo>
                  <a:cubicBezTo>
                    <a:pt x="76" y="57"/>
                    <a:pt x="76" y="57"/>
                    <a:pt x="76" y="57"/>
                  </a:cubicBezTo>
                  <a:cubicBezTo>
                    <a:pt x="82" y="50"/>
                    <a:pt x="82" y="50"/>
                    <a:pt x="82" y="50"/>
                  </a:cubicBezTo>
                  <a:close/>
                  <a:moveTo>
                    <a:pt x="29" y="0"/>
                  </a:moveTo>
                  <a:cubicBezTo>
                    <a:pt x="23" y="7"/>
                    <a:pt x="23" y="7"/>
                    <a:pt x="23" y="7"/>
                  </a:cubicBezTo>
                  <a:cubicBezTo>
                    <a:pt x="36" y="10"/>
                    <a:pt x="36" y="10"/>
                    <a:pt x="36" y="10"/>
                  </a:cubicBezTo>
                  <a:cubicBezTo>
                    <a:pt x="37" y="8"/>
                    <a:pt x="37" y="8"/>
                    <a:pt x="37" y="8"/>
                  </a:cubicBezTo>
                  <a:lnTo>
                    <a:pt x="2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29" tIns="45716" rIns="91429" bIns="45716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 26"/>
            <p:cNvSpPr>
              <a:spLocks noEditPoints="1"/>
            </p:cNvSpPr>
            <p:nvPr/>
          </p:nvSpPr>
          <p:spPr bwMode="auto">
            <a:xfrm>
              <a:off x="8773924" y="4087398"/>
              <a:ext cx="316777" cy="383568"/>
            </a:xfrm>
            <a:custGeom>
              <a:avLst/>
              <a:gdLst>
                <a:gd name="T0" fmla="*/ 0 w 77"/>
                <a:gd name="T1" fmla="*/ 85 h 93"/>
                <a:gd name="T2" fmla="*/ 30 w 77"/>
                <a:gd name="T3" fmla="*/ 20 h 93"/>
                <a:gd name="T4" fmla="*/ 38 w 77"/>
                <a:gd name="T5" fmla="*/ 26 h 93"/>
                <a:gd name="T6" fmla="*/ 39 w 77"/>
                <a:gd name="T7" fmla="*/ 27 h 93"/>
                <a:gd name="T8" fmla="*/ 39 w 77"/>
                <a:gd name="T9" fmla="*/ 27 h 93"/>
                <a:gd name="T10" fmla="*/ 40 w 77"/>
                <a:gd name="T11" fmla="*/ 27 h 93"/>
                <a:gd name="T12" fmla="*/ 40 w 77"/>
                <a:gd name="T13" fmla="*/ 28 h 93"/>
                <a:gd name="T14" fmla="*/ 40 w 77"/>
                <a:gd name="T15" fmla="*/ 28 h 93"/>
                <a:gd name="T16" fmla="*/ 41 w 77"/>
                <a:gd name="T17" fmla="*/ 28 h 93"/>
                <a:gd name="T18" fmla="*/ 41 w 77"/>
                <a:gd name="T19" fmla="*/ 29 h 93"/>
                <a:gd name="T20" fmla="*/ 42 w 77"/>
                <a:gd name="T21" fmla="*/ 29 h 93"/>
                <a:gd name="T22" fmla="*/ 42 w 77"/>
                <a:gd name="T23" fmla="*/ 29 h 93"/>
                <a:gd name="T24" fmla="*/ 43 w 77"/>
                <a:gd name="T25" fmla="*/ 29 h 93"/>
                <a:gd name="T26" fmla="*/ 43 w 77"/>
                <a:gd name="T27" fmla="*/ 30 h 93"/>
                <a:gd name="T28" fmla="*/ 43 w 77"/>
                <a:gd name="T29" fmla="*/ 30 h 93"/>
                <a:gd name="T30" fmla="*/ 48 w 77"/>
                <a:gd name="T31" fmla="*/ 33 h 93"/>
                <a:gd name="T32" fmla="*/ 48 w 77"/>
                <a:gd name="T33" fmla="*/ 33 h 93"/>
                <a:gd name="T34" fmla="*/ 49 w 77"/>
                <a:gd name="T35" fmla="*/ 34 h 93"/>
                <a:gd name="T36" fmla="*/ 49 w 77"/>
                <a:gd name="T37" fmla="*/ 34 h 93"/>
                <a:gd name="T38" fmla="*/ 50 w 77"/>
                <a:gd name="T39" fmla="*/ 34 h 93"/>
                <a:gd name="T40" fmla="*/ 50 w 77"/>
                <a:gd name="T41" fmla="*/ 35 h 93"/>
                <a:gd name="T42" fmla="*/ 50 w 77"/>
                <a:gd name="T43" fmla="*/ 35 h 93"/>
                <a:gd name="T44" fmla="*/ 51 w 77"/>
                <a:gd name="T45" fmla="*/ 35 h 93"/>
                <a:gd name="T46" fmla="*/ 51 w 77"/>
                <a:gd name="T47" fmla="*/ 36 h 93"/>
                <a:gd name="T48" fmla="*/ 52 w 77"/>
                <a:gd name="T49" fmla="*/ 36 h 93"/>
                <a:gd name="T50" fmla="*/ 52 w 77"/>
                <a:gd name="T51" fmla="*/ 36 h 93"/>
                <a:gd name="T52" fmla="*/ 53 w 77"/>
                <a:gd name="T53" fmla="*/ 37 h 93"/>
                <a:gd name="T54" fmla="*/ 53 w 77"/>
                <a:gd name="T55" fmla="*/ 37 h 93"/>
                <a:gd name="T56" fmla="*/ 48 w 77"/>
                <a:gd name="T57" fmla="*/ 79 h 93"/>
                <a:gd name="T58" fmla="*/ 7 w 77"/>
                <a:gd name="T59" fmla="*/ 91 h 93"/>
                <a:gd name="T60" fmla="*/ 35 w 77"/>
                <a:gd name="T61" fmla="*/ 64 h 93"/>
                <a:gd name="T62" fmla="*/ 19 w 77"/>
                <a:gd name="T63" fmla="*/ 53 h 93"/>
                <a:gd name="T64" fmla="*/ 3 w 77"/>
                <a:gd name="T65" fmla="*/ 88 h 93"/>
                <a:gd name="T66" fmla="*/ 73 w 77"/>
                <a:gd name="T67" fmla="*/ 93 h 93"/>
                <a:gd name="T68" fmla="*/ 54 w 77"/>
                <a:gd name="T69" fmla="*/ 83 h 93"/>
                <a:gd name="T70" fmla="*/ 69 w 77"/>
                <a:gd name="T71" fmla="*/ 42 h 93"/>
                <a:gd name="T72" fmla="*/ 34 w 77"/>
                <a:gd name="T73" fmla="*/ 0 h 93"/>
                <a:gd name="T74" fmla="*/ 69 w 77"/>
                <a:gd name="T75" fmla="*/ 4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" h="93">
                  <a:moveTo>
                    <a:pt x="3" y="88"/>
                  </a:moveTo>
                  <a:cubicBezTo>
                    <a:pt x="2" y="87"/>
                    <a:pt x="1" y="86"/>
                    <a:pt x="0" y="85"/>
                  </a:cubicBezTo>
                  <a:cubicBezTo>
                    <a:pt x="0" y="72"/>
                    <a:pt x="0" y="58"/>
                    <a:pt x="0" y="45"/>
                  </a:cubicBezTo>
                  <a:cubicBezTo>
                    <a:pt x="12" y="40"/>
                    <a:pt x="21" y="32"/>
                    <a:pt x="30" y="20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6"/>
                    <a:pt x="38" y="26"/>
                    <a:pt x="38" y="26"/>
                  </a:cubicBezTo>
                  <a:cubicBezTo>
                    <a:pt x="38" y="27"/>
                    <a:pt x="38" y="27"/>
                    <a:pt x="38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39" y="27"/>
                    <a:pt x="39" y="27"/>
                    <a:pt x="39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7"/>
                    <a:pt x="40" y="27"/>
                    <a:pt x="40" y="27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0" y="28"/>
                    <a:pt x="40" y="28"/>
                    <a:pt x="40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8"/>
                    <a:pt x="41" y="28"/>
                    <a:pt x="41" y="28"/>
                  </a:cubicBezTo>
                  <a:cubicBezTo>
                    <a:pt x="41" y="29"/>
                    <a:pt x="41" y="29"/>
                    <a:pt x="41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9"/>
                    <a:pt x="43" y="29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3" y="30"/>
                    <a:pt x="43" y="30"/>
                    <a:pt x="43" y="30"/>
                  </a:cubicBezTo>
                  <a:cubicBezTo>
                    <a:pt x="44" y="30"/>
                    <a:pt x="44" y="30"/>
                    <a:pt x="44" y="30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3"/>
                    <a:pt x="48" y="33"/>
                    <a:pt x="48" y="33"/>
                  </a:cubicBezTo>
                  <a:cubicBezTo>
                    <a:pt x="48" y="34"/>
                    <a:pt x="48" y="34"/>
                    <a:pt x="48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49" y="34"/>
                    <a:pt x="49" y="34"/>
                    <a:pt x="49" y="34"/>
                  </a:cubicBezTo>
                  <a:cubicBezTo>
                    <a:pt x="50" y="34"/>
                    <a:pt x="50" y="34"/>
                    <a:pt x="50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5"/>
                    <a:pt x="51" y="35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2" y="36"/>
                    <a:pt x="52" y="36"/>
                    <a:pt x="52" y="36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53" y="37"/>
                    <a:pt x="53" y="37"/>
                    <a:pt x="53" y="37"/>
                  </a:cubicBezTo>
                  <a:cubicBezTo>
                    <a:pt x="62" y="43"/>
                    <a:pt x="62" y="43"/>
                    <a:pt x="62" y="43"/>
                  </a:cubicBezTo>
                  <a:cubicBezTo>
                    <a:pt x="53" y="55"/>
                    <a:pt x="49" y="67"/>
                    <a:pt x="48" y="79"/>
                  </a:cubicBezTo>
                  <a:cubicBezTo>
                    <a:pt x="36" y="84"/>
                    <a:pt x="23" y="88"/>
                    <a:pt x="11" y="93"/>
                  </a:cubicBezTo>
                  <a:cubicBezTo>
                    <a:pt x="9" y="92"/>
                    <a:pt x="8" y="91"/>
                    <a:pt x="7" y="91"/>
                  </a:cubicBezTo>
                  <a:cubicBezTo>
                    <a:pt x="23" y="68"/>
                    <a:pt x="23" y="68"/>
                    <a:pt x="23" y="68"/>
                  </a:cubicBezTo>
                  <a:cubicBezTo>
                    <a:pt x="27" y="69"/>
                    <a:pt x="32" y="68"/>
                    <a:pt x="35" y="64"/>
                  </a:cubicBezTo>
                  <a:cubicBezTo>
                    <a:pt x="38" y="60"/>
                    <a:pt x="37" y="54"/>
                    <a:pt x="32" y="51"/>
                  </a:cubicBezTo>
                  <a:cubicBezTo>
                    <a:pt x="28" y="47"/>
                    <a:pt x="22" y="49"/>
                    <a:pt x="19" y="53"/>
                  </a:cubicBezTo>
                  <a:cubicBezTo>
                    <a:pt x="16" y="57"/>
                    <a:pt x="16" y="62"/>
                    <a:pt x="19" y="65"/>
                  </a:cubicBezTo>
                  <a:cubicBezTo>
                    <a:pt x="3" y="88"/>
                    <a:pt x="3" y="88"/>
                    <a:pt x="3" y="88"/>
                  </a:cubicBezTo>
                  <a:close/>
                  <a:moveTo>
                    <a:pt x="27" y="93"/>
                  </a:moveTo>
                  <a:cubicBezTo>
                    <a:pt x="73" y="93"/>
                    <a:pt x="73" y="93"/>
                    <a:pt x="73" y="93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54" y="83"/>
                    <a:pt x="54" y="83"/>
                    <a:pt x="54" y="83"/>
                  </a:cubicBezTo>
                  <a:cubicBezTo>
                    <a:pt x="27" y="93"/>
                    <a:pt x="27" y="93"/>
                    <a:pt x="27" y="93"/>
                  </a:cubicBezTo>
                  <a:close/>
                  <a:moveTo>
                    <a:pt x="69" y="42"/>
                  </a:moveTo>
                  <a:cubicBezTo>
                    <a:pt x="77" y="31"/>
                    <a:pt x="77" y="31"/>
                    <a:pt x="77" y="31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26" y="12"/>
                    <a:pt x="26" y="12"/>
                    <a:pt x="26" y="12"/>
                  </a:cubicBezTo>
                  <a:lnTo>
                    <a:pt x="69" y="4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29" tIns="45716" rIns="91429" bIns="45716" numCol="1" anchor="t" anchorCtr="0" compatLnSpc="1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20000"/>
                </a:lnSpc>
              </a:pPr>
              <a:endParaRPr lang="zh-CN" altLang="en-US" sz="1200">
                <a:solidFill>
                  <a:prstClr val="black"/>
                </a:solidFill>
                <a:cs typeface="+mn-ea"/>
                <a:sym typeface="+mn-lt"/>
              </a:endParaRPr>
            </a:p>
          </p:txBody>
        </p:sp>
      </p:grpSp>
      <p:cxnSp>
        <p:nvCxnSpPr>
          <p:cNvPr id="19" name="Straight Arrow Connector 37"/>
          <p:cNvCxnSpPr/>
          <p:nvPr/>
        </p:nvCxnSpPr>
        <p:spPr>
          <a:xfrm>
            <a:off x="3294416" y="3751475"/>
            <a:ext cx="0" cy="960852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40"/>
          <p:cNvCxnSpPr/>
          <p:nvPr/>
        </p:nvCxnSpPr>
        <p:spPr>
          <a:xfrm>
            <a:off x="7067719" y="3751475"/>
            <a:ext cx="0" cy="960852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41"/>
          <p:cNvCxnSpPr/>
          <p:nvPr/>
        </p:nvCxnSpPr>
        <p:spPr>
          <a:xfrm flipV="1">
            <a:off x="8951239" y="2791155"/>
            <a:ext cx="0" cy="960852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42"/>
          <p:cNvCxnSpPr/>
          <p:nvPr/>
        </p:nvCxnSpPr>
        <p:spPr>
          <a:xfrm flipV="1">
            <a:off x="5192600" y="2791155"/>
            <a:ext cx="0" cy="960852"/>
          </a:xfrm>
          <a:prstGeom prst="straightConnector1">
            <a:avLst/>
          </a:prstGeom>
          <a:ln w="6350">
            <a:solidFill>
              <a:schemeClr val="bg1">
                <a:lumMod val="65000"/>
              </a:schemeClr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oup 5"/>
          <p:cNvGrpSpPr/>
          <p:nvPr/>
        </p:nvGrpSpPr>
        <p:grpSpPr>
          <a:xfrm>
            <a:off x="2091358" y="4908239"/>
            <a:ext cx="2406117" cy="773462"/>
            <a:chOff x="1929542" y="4908274"/>
            <a:chExt cx="2729132" cy="773543"/>
          </a:xfrm>
        </p:grpSpPr>
        <p:sp>
          <p:nvSpPr>
            <p:cNvPr id="24" name="TextBox 43"/>
            <p:cNvSpPr txBox="1"/>
            <p:nvPr/>
          </p:nvSpPr>
          <p:spPr>
            <a:xfrm>
              <a:off x="2476643" y="4908274"/>
              <a:ext cx="1634927" cy="350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Please replace the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Rectangle 44"/>
            <p:cNvSpPr/>
            <p:nvPr/>
          </p:nvSpPr>
          <p:spPr>
            <a:xfrm>
              <a:off x="1929542" y="5195351"/>
              <a:ext cx="2729132" cy="4864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67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  <a:endParaRPr lang="en-GB" altLang="zh-CN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6" name="Group 8"/>
          <p:cNvGrpSpPr/>
          <p:nvPr/>
        </p:nvGrpSpPr>
        <p:grpSpPr>
          <a:xfrm>
            <a:off x="5864662" y="4931965"/>
            <a:ext cx="2406117" cy="749732"/>
            <a:chOff x="5703260" y="4932005"/>
            <a:chExt cx="2729132" cy="749811"/>
          </a:xfrm>
        </p:grpSpPr>
        <p:sp>
          <p:nvSpPr>
            <p:cNvPr id="27" name="TextBox 47"/>
            <p:cNvSpPr txBox="1"/>
            <p:nvPr/>
          </p:nvSpPr>
          <p:spPr>
            <a:xfrm>
              <a:off x="6250361" y="4932005"/>
              <a:ext cx="1634927" cy="350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Please replace the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8" name="Rectangle 48"/>
            <p:cNvSpPr/>
            <p:nvPr/>
          </p:nvSpPr>
          <p:spPr>
            <a:xfrm>
              <a:off x="5703260" y="5195350"/>
              <a:ext cx="2729132" cy="48646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67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  <a:endParaRPr lang="en-GB" altLang="zh-CN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9" name="Group 6"/>
          <p:cNvGrpSpPr/>
          <p:nvPr/>
        </p:nvGrpSpPr>
        <p:grpSpPr>
          <a:xfrm>
            <a:off x="3952567" y="1621434"/>
            <a:ext cx="2475780" cy="764298"/>
            <a:chOff x="4038291" y="1621125"/>
            <a:chExt cx="2304129" cy="764379"/>
          </a:xfrm>
        </p:grpSpPr>
        <p:sp>
          <p:nvSpPr>
            <p:cNvPr id="30" name="TextBox 49"/>
            <p:cNvSpPr txBox="1"/>
            <p:nvPr/>
          </p:nvSpPr>
          <p:spPr>
            <a:xfrm>
              <a:off x="4519615" y="1621125"/>
              <a:ext cx="1341483" cy="3509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Please replace the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Rectangle 50"/>
            <p:cNvSpPr/>
            <p:nvPr/>
          </p:nvSpPr>
          <p:spPr>
            <a:xfrm>
              <a:off x="4038291" y="1899037"/>
              <a:ext cx="2304129" cy="48646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67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  <a:endParaRPr lang="en-GB" altLang="zh-CN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Group 7"/>
          <p:cNvGrpSpPr/>
          <p:nvPr/>
        </p:nvGrpSpPr>
        <p:grpSpPr>
          <a:xfrm>
            <a:off x="7694111" y="1632713"/>
            <a:ext cx="2475780" cy="753008"/>
            <a:chOff x="7780247" y="1632414"/>
            <a:chExt cx="2304129" cy="753092"/>
          </a:xfrm>
        </p:grpSpPr>
        <p:sp>
          <p:nvSpPr>
            <p:cNvPr id="33" name="TextBox 51"/>
            <p:cNvSpPr txBox="1"/>
            <p:nvPr/>
          </p:nvSpPr>
          <p:spPr>
            <a:xfrm>
              <a:off x="8261570" y="1632414"/>
              <a:ext cx="1341483" cy="3509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40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Please replace the text</a:t>
              </a:r>
              <a:endParaRPr lang="en-GB" sz="1400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4" name="Rectangle 52"/>
            <p:cNvSpPr/>
            <p:nvPr/>
          </p:nvSpPr>
          <p:spPr>
            <a:xfrm>
              <a:off x="7780247" y="1899037"/>
              <a:ext cx="2304129" cy="4864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zh-CN" altLang="en-US" sz="1067" dirty="0">
                  <a:solidFill>
                    <a:schemeClr val="bg1">
                      <a:lumMod val="6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  <a:endParaRPr lang="en-GB" altLang="zh-CN" sz="1067" dirty="0">
                <a:solidFill>
                  <a:schemeClr val="bg1">
                    <a:lumMod val="6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0" y="103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36" name="组合 35">
            <a:extLst>
              <a:ext uri="{FF2B5EF4-FFF2-40B4-BE49-F238E27FC236}">
                <a16:creationId xmlns:a16="http://schemas.microsoft.com/office/drawing/2014/main" id="{7BBC8FB4-D12A-459E-952E-32AF0C6E0C90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37" name="圆角矩形 6">
              <a:extLst>
                <a:ext uri="{FF2B5EF4-FFF2-40B4-BE49-F238E27FC236}">
                  <a16:creationId xmlns:a16="http://schemas.microsoft.com/office/drawing/2014/main" id="{1AE39AE9-E3D6-4275-AC83-FF9885D9A36A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圆角矩形 9">
              <a:extLst>
                <a:ext uri="{FF2B5EF4-FFF2-40B4-BE49-F238E27FC236}">
                  <a16:creationId xmlns:a16="http://schemas.microsoft.com/office/drawing/2014/main" id="{1D6F1D90-1329-4561-B304-8DCAC35ECE6A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1103F7E0-1A1C-4D98-9247-A24B51DC3DD6}"/>
              </a:ext>
            </a:extLst>
          </p:cNvPr>
          <p:cNvSpPr txBox="1"/>
          <p:nvPr/>
        </p:nvSpPr>
        <p:spPr>
          <a:xfrm>
            <a:off x="4810125" y="160020"/>
            <a:ext cx="3790536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137333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flipV="1">
            <a:off x="227827" y="5253972"/>
            <a:ext cx="1487446" cy="1297613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>
                  <a:alpha val="30000"/>
                </a:srgbClr>
              </a:gs>
              <a:gs pos="91000">
                <a:srgbClr val="2483FD">
                  <a:alpha val="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>
            <a:off x="2186138" y="3959408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 flipV="1">
            <a:off x="9628412" y="94375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2" name="平行四边形 41"/>
          <p:cNvSpPr/>
          <p:nvPr/>
        </p:nvSpPr>
        <p:spPr>
          <a:xfrm flipH="1">
            <a:off x="971549" y="943900"/>
            <a:ext cx="1046775" cy="1297472"/>
          </a:xfrm>
          <a:custGeom>
            <a:avLst/>
            <a:gdLst>
              <a:gd name="connsiteX0" fmla="*/ 0 w 937993"/>
              <a:gd name="connsiteY0" fmla="*/ 1399883 h 1399883"/>
              <a:gd name="connsiteX1" fmla="*/ 554026 w 937993"/>
              <a:gd name="connsiteY1" fmla="*/ 0 h 1399883"/>
              <a:gd name="connsiteX2" fmla="*/ 937993 w 937993"/>
              <a:gd name="connsiteY2" fmla="*/ 0 h 1399883"/>
              <a:gd name="connsiteX3" fmla="*/ 383967 w 937993"/>
              <a:gd name="connsiteY3" fmla="*/ 1399883 h 1399883"/>
              <a:gd name="connsiteX4" fmla="*/ 0 w 937993"/>
              <a:gd name="connsiteY4" fmla="*/ 1399883 h 1399883"/>
              <a:gd name="connsiteX0-1" fmla="*/ 0 w 1153893"/>
              <a:gd name="connsiteY0-2" fmla="*/ 1336383 h 1399883"/>
              <a:gd name="connsiteX1-3" fmla="*/ 769926 w 1153893"/>
              <a:gd name="connsiteY1-4" fmla="*/ 0 h 1399883"/>
              <a:gd name="connsiteX2-5" fmla="*/ 1153893 w 1153893"/>
              <a:gd name="connsiteY2-6" fmla="*/ 0 h 1399883"/>
              <a:gd name="connsiteX3-7" fmla="*/ 599867 w 1153893"/>
              <a:gd name="connsiteY3-8" fmla="*/ 1399883 h 1399883"/>
              <a:gd name="connsiteX4-9" fmla="*/ 0 w 1153893"/>
              <a:gd name="connsiteY4-10" fmla="*/ 1336383 h 1399883"/>
              <a:gd name="connsiteX0-11" fmla="*/ 0 w 1153893"/>
              <a:gd name="connsiteY0-12" fmla="*/ 1336383 h 1336383"/>
              <a:gd name="connsiteX1-13" fmla="*/ 769926 w 1153893"/>
              <a:gd name="connsiteY1-14" fmla="*/ 0 h 1336383"/>
              <a:gd name="connsiteX2-15" fmla="*/ 1153893 w 1153893"/>
              <a:gd name="connsiteY2-16" fmla="*/ 0 h 1336383"/>
              <a:gd name="connsiteX3-17" fmla="*/ 409367 w 1153893"/>
              <a:gd name="connsiteY3-18" fmla="*/ 1317333 h 1336383"/>
              <a:gd name="connsiteX4-19" fmla="*/ 0 w 1153893"/>
              <a:gd name="connsiteY4-20" fmla="*/ 1336383 h 1336383"/>
              <a:gd name="connsiteX0-21" fmla="*/ 0 w 1153893"/>
              <a:gd name="connsiteY0-22" fmla="*/ 1336383 h 1336383"/>
              <a:gd name="connsiteX1-23" fmla="*/ 769926 w 1153893"/>
              <a:gd name="connsiteY1-24" fmla="*/ 0 h 1336383"/>
              <a:gd name="connsiteX2-25" fmla="*/ 1153893 w 1153893"/>
              <a:gd name="connsiteY2-26" fmla="*/ 0 h 1336383"/>
              <a:gd name="connsiteX3-27" fmla="*/ 409367 w 1153893"/>
              <a:gd name="connsiteY3-28" fmla="*/ 1317333 h 1336383"/>
              <a:gd name="connsiteX4-29" fmla="*/ 0 w 1153893"/>
              <a:gd name="connsiteY4-30" fmla="*/ 1336383 h 1336383"/>
              <a:gd name="connsiteX0-31" fmla="*/ 0 w 1157068"/>
              <a:gd name="connsiteY0-32" fmla="*/ 1336383 h 1336383"/>
              <a:gd name="connsiteX1-33" fmla="*/ 773101 w 1157068"/>
              <a:gd name="connsiteY1-34" fmla="*/ 0 h 1336383"/>
              <a:gd name="connsiteX2-35" fmla="*/ 1157068 w 1157068"/>
              <a:gd name="connsiteY2-36" fmla="*/ 0 h 1336383"/>
              <a:gd name="connsiteX3-37" fmla="*/ 412542 w 1157068"/>
              <a:gd name="connsiteY3-38" fmla="*/ 1317333 h 1336383"/>
              <a:gd name="connsiteX4-39" fmla="*/ 0 w 1157068"/>
              <a:gd name="connsiteY4-40" fmla="*/ 1336383 h 1336383"/>
              <a:gd name="connsiteX0-41" fmla="*/ 0 w 1157068"/>
              <a:gd name="connsiteY0-42" fmla="*/ 1336383 h 1336383"/>
              <a:gd name="connsiteX1-43" fmla="*/ 773101 w 1157068"/>
              <a:gd name="connsiteY1-44" fmla="*/ 0 h 1336383"/>
              <a:gd name="connsiteX2-45" fmla="*/ 1157068 w 1157068"/>
              <a:gd name="connsiteY2-46" fmla="*/ 0 h 1336383"/>
              <a:gd name="connsiteX3-47" fmla="*/ 418892 w 1157068"/>
              <a:gd name="connsiteY3-48" fmla="*/ 1307808 h 1336383"/>
              <a:gd name="connsiteX4-49" fmla="*/ 0 w 1157068"/>
              <a:gd name="connsiteY4-50" fmla="*/ 1336383 h 1336383"/>
              <a:gd name="connsiteX0-51" fmla="*/ 7896 w 1164964"/>
              <a:gd name="connsiteY0-52" fmla="*/ 1336383 h 1487940"/>
              <a:gd name="connsiteX1-53" fmla="*/ 780997 w 1164964"/>
              <a:gd name="connsiteY1-54" fmla="*/ 0 h 1487940"/>
              <a:gd name="connsiteX2-55" fmla="*/ 1164964 w 1164964"/>
              <a:gd name="connsiteY2-56" fmla="*/ 0 h 1487940"/>
              <a:gd name="connsiteX3-57" fmla="*/ 426788 w 1164964"/>
              <a:gd name="connsiteY3-58" fmla="*/ 1307808 h 1487940"/>
              <a:gd name="connsiteX4-59" fmla="*/ 7896 w 1164964"/>
              <a:gd name="connsiteY4-60" fmla="*/ 1336383 h 1487940"/>
              <a:gd name="connsiteX0-61" fmla="*/ 0 w 1157068"/>
              <a:gd name="connsiteY0-62" fmla="*/ 1336383 h 1425654"/>
              <a:gd name="connsiteX1-63" fmla="*/ 773101 w 1157068"/>
              <a:gd name="connsiteY1-64" fmla="*/ 0 h 1425654"/>
              <a:gd name="connsiteX2-65" fmla="*/ 1157068 w 1157068"/>
              <a:gd name="connsiteY2-66" fmla="*/ 0 h 1425654"/>
              <a:gd name="connsiteX3-67" fmla="*/ 418892 w 1157068"/>
              <a:gd name="connsiteY3-68" fmla="*/ 1307808 h 1425654"/>
              <a:gd name="connsiteX4-69" fmla="*/ 0 w 1157068"/>
              <a:gd name="connsiteY4-70" fmla="*/ 1336383 h 1425654"/>
              <a:gd name="connsiteX0-71" fmla="*/ 15169 w 1172237"/>
              <a:gd name="connsiteY0-72" fmla="*/ 1336383 h 1461720"/>
              <a:gd name="connsiteX1-73" fmla="*/ 788270 w 1172237"/>
              <a:gd name="connsiteY1-74" fmla="*/ 0 h 1461720"/>
              <a:gd name="connsiteX2-75" fmla="*/ 1172237 w 1172237"/>
              <a:gd name="connsiteY2-76" fmla="*/ 0 h 1461720"/>
              <a:gd name="connsiteX3-77" fmla="*/ 434061 w 1172237"/>
              <a:gd name="connsiteY3-78" fmla="*/ 1307808 h 1461720"/>
              <a:gd name="connsiteX4-79" fmla="*/ 288673 w 1172237"/>
              <a:gd name="connsiteY4-80" fmla="*/ 1397977 h 1461720"/>
              <a:gd name="connsiteX5" fmla="*/ 15169 w 1172237"/>
              <a:gd name="connsiteY5" fmla="*/ 1336383 h 1461720"/>
              <a:gd name="connsiteX0-81" fmla="*/ 0 w 1157068"/>
              <a:gd name="connsiteY0-82" fmla="*/ 1336383 h 1439724"/>
              <a:gd name="connsiteX1-83" fmla="*/ 773101 w 1157068"/>
              <a:gd name="connsiteY1-84" fmla="*/ 0 h 1439724"/>
              <a:gd name="connsiteX2-85" fmla="*/ 1157068 w 1157068"/>
              <a:gd name="connsiteY2-86" fmla="*/ 0 h 1439724"/>
              <a:gd name="connsiteX3-87" fmla="*/ 418892 w 1157068"/>
              <a:gd name="connsiteY3-88" fmla="*/ 1307808 h 1439724"/>
              <a:gd name="connsiteX4-89" fmla="*/ 273504 w 1157068"/>
              <a:gd name="connsiteY4-90" fmla="*/ 1397977 h 1439724"/>
              <a:gd name="connsiteX5-91" fmla="*/ 0 w 1157068"/>
              <a:gd name="connsiteY5-92" fmla="*/ 1336383 h 1439724"/>
              <a:gd name="connsiteX0-93" fmla="*/ 0 w 1157068"/>
              <a:gd name="connsiteY0-94" fmla="*/ 1336383 h 1398658"/>
              <a:gd name="connsiteX1-95" fmla="*/ 773101 w 1157068"/>
              <a:gd name="connsiteY1-96" fmla="*/ 0 h 1398658"/>
              <a:gd name="connsiteX2-97" fmla="*/ 1157068 w 1157068"/>
              <a:gd name="connsiteY2-98" fmla="*/ 0 h 1398658"/>
              <a:gd name="connsiteX3-99" fmla="*/ 418892 w 1157068"/>
              <a:gd name="connsiteY3-100" fmla="*/ 1307808 h 1398658"/>
              <a:gd name="connsiteX4-101" fmla="*/ 273504 w 1157068"/>
              <a:gd name="connsiteY4-102" fmla="*/ 1397977 h 1398658"/>
              <a:gd name="connsiteX5-103" fmla="*/ 0 w 1157068"/>
              <a:gd name="connsiteY5-104" fmla="*/ 1336383 h 1398658"/>
              <a:gd name="connsiteX0-105" fmla="*/ 0 w 1157068"/>
              <a:gd name="connsiteY0-106" fmla="*/ 1336383 h 1398658"/>
              <a:gd name="connsiteX1-107" fmla="*/ 773101 w 1157068"/>
              <a:gd name="connsiteY1-108" fmla="*/ 0 h 1398658"/>
              <a:gd name="connsiteX2-109" fmla="*/ 1157068 w 1157068"/>
              <a:gd name="connsiteY2-110" fmla="*/ 0 h 1398658"/>
              <a:gd name="connsiteX3-111" fmla="*/ 418892 w 1157068"/>
              <a:gd name="connsiteY3-112" fmla="*/ 1307808 h 1398658"/>
              <a:gd name="connsiteX4-113" fmla="*/ 273504 w 1157068"/>
              <a:gd name="connsiteY4-114" fmla="*/ 1397977 h 1398658"/>
              <a:gd name="connsiteX5-115" fmla="*/ 0 w 1157068"/>
              <a:gd name="connsiteY5-116" fmla="*/ 1336383 h 1398658"/>
              <a:gd name="connsiteX0-117" fmla="*/ 0 w 1157068"/>
              <a:gd name="connsiteY0-118" fmla="*/ 1336383 h 1398658"/>
              <a:gd name="connsiteX1-119" fmla="*/ 773101 w 1157068"/>
              <a:gd name="connsiteY1-120" fmla="*/ 0 h 1398658"/>
              <a:gd name="connsiteX2-121" fmla="*/ 1157068 w 1157068"/>
              <a:gd name="connsiteY2-122" fmla="*/ 0 h 1398658"/>
              <a:gd name="connsiteX3-123" fmla="*/ 406192 w 1157068"/>
              <a:gd name="connsiteY3-124" fmla="*/ 1301458 h 1398658"/>
              <a:gd name="connsiteX4-125" fmla="*/ 273504 w 1157068"/>
              <a:gd name="connsiteY4-126" fmla="*/ 1397977 h 1398658"/>
              <a:gd name="connsiteX5-127" fmla="*/ 0 w 1157068"/>
              <a:gd name="connsiteY5-128" fmla="*/ 1336383 h 1398658"/>
              <a:gd name="connsiteX0-129" fmla="*/ 0 w 1157068"/>
              <a:gd name="connsiteY0-130" fmla="*/ 1336383 h 1432939"/>
              <a:gd name="connsiteX1-131" fmla="*/ 773101 w 1157068"/>
              <a:gd name="connsiteY1-132" fmla="*/ 0 h 1432939"/>
              <a:gd name="connsiteX2-133" fmla="*/ 1157068 w 1157068"/>
              <a:gd name="connsiteY2-134" fmla="*/ 0 h 1432939"/>
              <a:gd name="connsiteX3-135" fmla="*/ 406192 w 1157068"/>
              <a:gd name="connsiteY3-136" fmla="*/ 1301458 h 1432939"/>
              <a:gd name="connsiteX4-137" fmla="*/ 260804 w 1157068"/>
              <a:gd name="connsiteY4-138" fmla="*/ 1391627 h 1432939"/>
              <a:gd name="connsiteX5-139" fmla="*/ 0 w 1157068"/>
              <a:gd name="connsiteY5-140" fmla="*/ 1336383 h 1432939"/>
              <a:gd name="connsiteX0-141" fmla="*/ 0 w 1157068"/>
              <a:gd name="connsiteY0-142" fmla="*/ 1336383 h 1432939"/>
              <a:gd name="connsiteX1-143" fmla="*/ 773101 w 1157068"/>
              <a:gd name="connsiteY1-144" fmla="*/ 0 h 1432939"/>
              <a:gd name="connsiteX2-145" fmla="*/ 1157068 w 1157068"/>
              <a:gd name="connsiteY2-146" fmla="*/ 0 h 1432939"/>
              <a:gd name="connsiteX3-147" fmla="*/ 406192 w 1157068"/>
              <a:gd name="connsiteY3-148" fmla="*/ 1301458 h 1432939"/>
              <a:gd name="connsiteX4-149" fmla="*/ 260804 w 1157068"/>
              <a:gd name="connsiteY4-150" fmla="*/ 1391627 h 1432939"/>
              <a:gd name="connsiteX5-151" fmla="*/ 0 w 1157068"/>
              <a:gd name="connsiteY5-152" fmla="*/ 1336383 h 1432939"/>
              <a:gd name="connsiteX0-153" fmla="*/ 0 w 1157068"/>
              <a:gd name="connsiteY0-154" fmla="*/ 1336383 h 1392515"/>
              <a:gd name="connsiteX1-155" fmla="*/ 773101 w 1157068"/>
              <a:gd name="connsiteY1-156" fmla="*/ 0 h 1392515"/>
              <a:gd name="connsiteX2-157" fmla="*/ 1157068 w 1157068"/>
              <a:gd name="connsiteY2-158" fmla="*/ 0 h 1392515"/>
              <a:gd name="connsiteX3-159" fmla="*/ 406192 w 1157068"/>
              <a:gd name="connsiteY3-160" fmla="*/ 1301458 h 1392515"/>
              <a:gd name="connsiteX4-161" fmla="*/ 260804 w 1157068"/>
              <a:gd name="connsiteY4-162" fmla="*/ 1391627 h 1392515"/>
              <a:gd name="connsiteX5-163" fmla="*/ 0 w 1157068"/>
              <a:gd name="connsiteY5-164" fmla="*/ 1336383 h 1392515"/>
              <a:gd name="connsiteX0-165" fmla="*/ 0 w 1160243"/>
              <a:gd name="connsiteY0-166" fmla="*/ 1333208 h 1392399"/>
              <a:gd name="connsiteX1-167" fmla="*/ 776276 w 1160243"/>
              <a:gd name="connsiteY1-168" fmla="*/ 0 h 1392399"/>
              <a:gd name="connsiteX2-169" fmla="*/ 1160243 w 1160243"/>
              <a:gd name="connsiteY2-170" fmla="*/ 0 h 1392399"/>
              <a:gd name="connsiteX3-171" fmla="*/ 409367 w 1160243"/>
              <a:gd name="connsiteY3-172" fmla="*/ 1301458 h 1392399"/>
              <a:gd name="connsiteX4-173" fmla="*/ 263979 w 1160243"/>
              <a:gd name="connsiteY4-174" fmla="*/ 1391627 h 1392399"/>
              <a:gd name="connsiteX5-175" fmla="*/ 0 w 1160243"/>
              <a:gd name="connsiteY5-176" fmla="*/ 1333208 h 1392399"/>
              <a:gd name="connsiteX0-177" fmla="*/ 0 w 1160243"/>
              <a:gd name="connsiteY0-178" fmla="*/ 1333208 h 1429895"/>
              <a:gd name="connsiteX1-179" fmla="*/ 776276 w 1160243"/>
              <a:gd name="connsiteY1-180" fmla="*/ 0 h 1429895"/>
              <a:gd name="connsiteX2-181" fmla="*/ 1160243 w 1160243"/>
              <a:gd name="connsiteY2-182" fmla="*/ 0 h 1429895"/>
              <a:gd name="connsiteX3-183" fmla="*/ 409367 w 1160243"/>
              <a:gd name="connsiteY3-184" fmla="*/ 1301458 h 1429895"/>
              <a:gd name="connsiteX4-185" fmla="*/ 254454 w 1160243"/>
              <a:gd name="connsiteY4-186" fmla="*/ 1385277 h 1429895"/>
              <a:gd name="connsiteX5-187" fmla="*/ 0 w 1160243"/>
              <a:gd name="connsiteY5-188" fmla="*/ 1333208 h 1429895"/>
              <a:gd name="connsiteX0-189" fmla="*/ 0 w 1160243"/>
              <a:gd name="connsiteY0-190" fmla="*/ 1333208 h 1386317"/>
              <a:gd name="connsiteX1-191" fmla="*/ 776276 w 1160243"/>
              <a:gd name="connsiteY1-192" fmla="*/ 0 h 1386317"/>
              <a:gd name="connsiteX2-193" fmla="*/ 1160243 w 1160243"/>
              <a:gd name="connsiteY2-194" fmla="*/ 0 h 1386317"/>
              <a:gd name="connsiteX3-195" fmla="*/ 409367 w 1160243"/>
              <a:gd name="connsiteY3-196" fmla="*/ 1301458 h 1386317"/>
              <a:gd name="connsiteX4-197" fmla="*/ 254454 w 1160243"/>
              <a:gd name="connsiteY4-198" fmla="*/ 1385277 h 1386317"/>
              <a:gd name="connsiteX5-199" fmla="*/ 0 w 1160243"/>
              <a:gd name="connsiteY5-200" fmla="*/ 1333208 h 1386317"/>
              <a:gd name="connsiteX0-201" fmla="*/ 0 w 1160243"/>
              <a:gd name="connsiteY0-202" fmla="*/ 1333208 h 1386317"/>
              <a:gd name="connsiteX1-203" fmla="*/ 776276 w 1160243"/>
              <a:gd name="connsiteY1-204" fmla="*/ 0 h 1386317"/>
              <a:gd name="connsiteX2-205" fmla="*/ 1160243 w 1160243"/>
              <a:gd name="connsiteY2-206" fmla="*/ 0 h 1386317"/>
              <a:gd name="connsiteX3-207" fmla="*/ 390317 w 1160243"/>
              <a:gd name="connsiteY3-208" fmla="*/ 1291933 h 1386317"/>
              <a:gd name="connsiteX4-209" fmla="*/ 254454 w 1160243"/>
              <a:gd name="connsiteY4-210" fmla="*/ 1385277 h 1386317"/>
              <a:gd name="connsiteX5-211" fmla="*/ 0 w 1160243"/>
              <a:gd name="connsiteY5-212" fmla="*/ 1333208 h 1386317"/>
              <a:gd name="connsiteX0-213" fmla="*/ 0 w 1160243"/>
              <a:gd name="connsiteY0-214" fmla="*/ 1333208 h 1386317"/>
              <a:gd name="connsiteX1-215" fmla="*/ 776276 w 1160243"/>
              <a:gd name="connsiteY1-216" fmla="*/ 0 h 1386317"/>
              <a:gd name="connsiteX2-217" fmla="*/ 1160243 w 1160243"/>
              <a:gd name="connsiteY2-218" fmla="*/ 0 h 1386317"/>
              <a:gd name="connsiteX3-219" fmla="*/ 497473 w 1160243"/>
              <a:gd name="connsiteY3-220" fmla="*/ 1132389 h 1386317"/>
              <a:gd name="connsiteX4-221" fmla="*/ 254454 w 1160243"/>
              <a:gd name="connsiteY4-222" fmla="*/ 1385277 h 1386317"/>
              <a:gd name="connsiteX5-223" fmla="*/ 0 w 1160243"/>
              <a:gd name="connsiteY5-224" fmla="*/ 1333208 h 1386317"/>
              <a:gd name="connsiteX0-225" fmla="*/ 0 w 1160243"/>
              <a:gd name="connsiteY0-226" fmla="*/ 1333208 h 1386317"/>
              <a:gd name="connsiteX1-227" fmla="*/ 776276 w 1160243"/>
              <a:gd name="connsiteY1-228" fmla="*/ 0 h 1386317"/>
              <a:gd name="connsiteX2-229" fmla="*/ 1160243 w 1160243"/>
              <a:gd name="connsiteY2-230" fmla="*/ 0 h 1386317"/>
              <a:gd name="connsiteX3-231" fmla="*/ 497473 w 1160243"/>
              <a:gd name="connsiteY3-232" fmla="*/ 1132389 h 1386317"/>
              <a:gd name="connsiteX4-233" fmla="*/ 254454 w 1160243"/>
              <a:gd name="connsiteY4-234" fmla="*/ 1385277 h 1386317"/>
              <a:gd name="connsiteX5-235" fmla="*/ 0 w 1160243"/>
              <a:gd name="connsiteY5-236" fmla="*/ 1333208 h 1386317"/>
              <a:gd name="connsiteX0-237" fmla="*/ 0 w 1160243"/>
              <a:gd name="connsiteY0-238" fmla="*/ 1333208 h 1360628"/>
              <a:gd name="connsiteX1-239" fmla="*/ 776276 w 1160243"/>
              <a:gd name="connsiteY1-240" fmla="*/ 0 h 1360628"/>
              <a:gd name="connsiteX2-241" fmla="*/ 1160243 w 1160243"/>
              <a:gd name="connsiteY2-242" fmla="*/ 0 h 1360628"/>
              <a:gd name="connsiteX3-243" fmla="*/ 497473 w 1160243"/>
              <a:gd name="connsiteY3-244" fmla="*/ 1132389 h 1360628"/>
              <a:gd name="connsiteX4-245" fmla="*/ 278267 w 1160243"/>
              <a:gd name="connsiteY4-246" fmla="*/ 1349558 h 1360628"/>
              <a:gd name="connsiteX5-247" fmla="*/ 0 w 1160243"/>
              <a:gd name="connsiteY5-248" fmla="*/ 1333208 h 1360628"/>
              <a:gd name="connsiteX0-249" fmla="*/ 0 w 1160243"/>
              <a:gd name="connsiteY0-250" fmla="*/ 1333208 h 1365896"/>
              <a:gd name="connsiteX1-251" fmla="*/ 776276 w 1160243"/>
              <a:gd name="connsiteY1-252" fmla="*/ 0 h 1365896"/>
              <a:gd name="connsiteX2-253" fmla="*/ 1160243 w 1160243"/>
              <a:gd name="connsiteY2-254" fmla="*/ 0 h 1365896"/>
              <a:gd name="connsiteX3-255" fmla="*/ 497473 w 1160243"/>
              <a:gd name="connsiteY3-256" fmla="*/ 1132389 h 1365896"/>
              <a:gd name="connsiteX4-257" fmla="*/ 278267 w 1160243"/>
              <a:gd name="connsiteY4-258" fmla="*/ 1349558 h 1365896"/>
              <a:gd name="connsiteX5-259" fmla="*/ 0 w 1160243"/>
              <a:gd name="connsiteY5-260" fmla="*/ 1333208 h 1365896"/>
              <a:gd name="connsiteX0-261" fmla="*/ 0 w 1160243"/>
              <a:gd name="connsiteY0-262" fmla="*/ 1333208 h 1373081"/>
              <a:gd name="connsiteX1-263" fmla="*/ 776276 w 1160243"/>
              <a:gd name="connsiteY1-264" fmla="*/ 0 h 1373081"/>
              <a:gd name="connsiteX2-265" fmla="*/ 1160243 w 1160243"/>
              <a:gd name="connsiteY2-266" fmla="*/ 0 h 1373081"/>
              <a:gd name="connsiteX3-267" fmla="*/ 497473 w 1160243"/>
              <a:gd name="connsiteY3-268" fmla="*/ 1132389 h 1373081"/>
              <a:gd name="connsiteX4-269" fmla="*/ 271123 w 1160243"/>
              <a:gd name="connsiteY4-270" fmla="*/ 1361464 h 1373081"/>
              <a:gd name="connsiteX5-271" fmla="*/ 0 w 1160243"/>
              <a:gd name="connsiteY5-272" fmla="*/ 1333208 h 1373081"/>
              <a:gd name="connsiteX0-273" fmla="*/ 0 w 1160243"/>
              <a:gd name="connsiteY0-274" fmla="*/ 1333208 h 1373081"/>
              <a:gd name="connsiteX1-275" fmla="*/ 776276 w 1160243"/>
              <a:gd name="connsiteY1-276" fmla="*/ 0 h 1373081"/>
              <a:gd name="connsiteX2-277" fmla="*/ 1160243 w 1160243"/>
              <a:gd name="connsiteY2-278" fmla="*/ 0 h 1373081"/>
              <a:gd name="connsiteX3-279" fmla="*/ 497473 w 1160243"/>
              <a:gd name="connsiteY3-280" fmla="*/ 1132389 h 1373081"/>
              <a:gd name="connsiteX4-281" fmla="*/ 271123 w 1160243"/>
              <a:gd name="connsiteY4-282" fmla="*/ 1361464 h 1373081"/>
              <a:gd name="connsiteX5-283" fmla="*/ 0 w 1160243"/>
              <a:gd name="connsiteY5-284" fmla="*/ 1333208 h 1373081"/>
              <a:gd name="connsiteX0-285" fmla="*/ 0 w 1160243"/>
              <a:gd name="connsiteY0-286" fmla="*/ 1333208 h 1373081"/>
              <a:gd name="connsiteX1-287" fmla="*/ 776276 w 1160243"/>
              <a:gd name="connsiteY1-288" fmla="*/ 0 h 1373081"/>
              <a:gd name="connsiteX2-289" fmla="*/ 1160243 w 1160243"/>
              <a:gd name="connsiteY2-290" fmla="*/ 0 h 1373081"/>
              <a:gd name="connsiteX3-291" fmla="*/ 497473 w 1160243"/>
              <a:gd name="connsiteY3-292" fmla="*/ 1132389 h 1373081"/>
              <a:gd name="connsiteX4-293" fmla="*/ 271123 w 1160243"/>
              <a:gd name="connsiteY4-294" fmla="*/ 1361464 h 1373081"/>
              <a:gd name="connsiteX5-295" fmla="*/ 0 w 1160243"/>
              <a:gd name="connsiteY5-296" fmla="*/ 1333208 h 1373081"/>
              <a:gd name="connsiteX0-297" fmla="*/ 0 w 1160243"/>
              <a:gd name="connsiteY0-298" fmla="*/ 1333208 h 1370758"/>
              <a:gd name="connsiteX1-299" fmla="*/ 776276 w 1160243"/>
              <a:gd name="connsiteY1-300" fmla="*/ 0 h 1370758"/>
              <a:gd name="connsiteX2-301" fmla="*/ 1160243 w 1160243"/>
              <a:gd name="connsiteY2-302" fmla="*/ 0 h 1370758"/>
              <a:gd name="connsiteX3-303" fmla="*/ 497473 w 1160243"/>
              <a:gd name="connsiteY3-304" fmla="*/ 1132389 h 1370758"/>
              <a:gd name="connsiteX4-305" fmla="*/ 271123 w 1160243"/>
              <a:gd name="connsiteY4-306" fmla="*/ 1361464 h 1370758"/>
              <a:gd name="connsiteX5-307" fmla="*/ 0 w 1160243"/>
              <a:gd name="connsiteY5-308" fmla="*/ 1333208 h 1370758"/>
              <a:gd name="connsiteX0-309" fmla="*/ 0 w 1160243"/>
              <a:gd name="connsiteY0-310" fmla="*/ 1333208 h 1370758"/>
              <a:gd name="connsiteX1-311" fmla="*/ 776276 w 1160243"/>
              <a:gd name="connsiteY1-312" fmla="*/ 0 h 1370758"/>
              <a:gd name="connsiteX2-313" fmla="*/ 1160243 w 1160243"/>
              <a:gd name="connsiteY2-314" fmla="*/ 0 h 1370758"/>
              <a:gd name="connsiteX3-315" fmla="*/ 497473 w 1160243"/>
              <a:gd name="connsiteY3-316" fmla="*/ 1132389 h 1370758"/>
              <a:gd name="connsiteX4-317" fmla="*/ 271123 w 1160243"/>
              <a:gd name="connsiteY4-318" fmla="*/ 1361464 h 1370758"/>
              <a:gd name="connsiteX5-319" fmla="*/ 0 w 1160243"/>
              <a:gd name="connsiteY5-320" fmla="*/ 1333208 h 1370758"/>
              <a:gd name="connsiteX0-321" fmla="*/ 0 w 1160243"/>
              <a:gd name="connsiteY0-322" fmla="*/ 1333208 h 1369700"/>
              <a:gd name="connsiteX1-323" fmla="*/ 776276 w 1160243"/>
              <a:gd name="connsiteY1-324" fmla="*/ 0 h 1369700"/>
              <a:gd name="connsiteX2-325" fmla="*/ 1160243 w 1160243"/>
              <a:gd name="connsiteY2-326" fmla="*/ 0 h 1369700"/>
              <a:gd name="connsiteX3-327" fmla="*/ 497473 w 1160243"/>
              <a:gd name="connsiteY3-328" fmla="*/ 1132389 h 1369700"/>
              <a:gd name="connsiteX4-329" fmla="*/ 271123 w 1160243"/>
              <a:gd name="connsiteY4-330" fmla="*/ 1361464 h 1369700"/>
              <a:gd name="connsiteX5-331" fmla="*/ 0 w 1160243"/>
              <a:gd name="connsiteY5-332" fmla="*/ 1333208 h 1369700"/>
              <a:gd name="connsiteX0-333" fmla="*/ 0 w 1160243"/>
              <a:gd name="connsiteY0-334" fmla="*/ 1333208 h 1367927"/>
              <a:gd name="connsiteX1-335" fmla="*/ 776276 w 1160243"/>
              <a:gd name="connsiteY1-336" fmla="*/ 0 h 1367927"/>
              <a:gd name="connsiteX2-337" fmla="*/ 1160243 w 1160243"/>
              <a:gd name="connsiteY2-338" fmla="*/ 0 h 1367927"/>
              <a:gd name="connsiteX3-339" fmla="*/ 497473 w 1160243"/>
              <a:gd name="connsiteY3-340" fmla="*/ 1132389 h 1367927"/>
              <a:gd name="connsiteX4-341" fmla="*/ 271123 w 1160243"/>
              <a:gd name="connsiteY4-342" fmla="*/ 1361464 h 1367927"/>
              <a:gd name="connsiteX5-343" fmla="*/ 0 w 1160243"/>
              <a:gd name="connsiteY5-344" fmla="*/ 1333208 h 1367927"/>
              <a:gd name="connsiteX0-345" fmla="*/ 0 w 1174530"/>
              <a:gd name="connsiteY0-346" fmla="*/ 1328445 h 1373982"/>
              <a:gd name="connsiteX1-347" fmla="*/ 790563 w 1174530"/>
              <a:gd name="connsiteY1-348" fmla="*/ 0 h 1373982"/>
              <a:gd name="connsiteX2-349" fmla="*/ 1174530 w 1174530"/>
              <a:gd name="connsiteY2-350" fmla="*/ 0 h 1373982"/>
              <a:gd name="connsiteX3-351" fmla="*/ 511760 w 1174530"/>
              <a:gd name="connsiteY3-352" fmla="*/ 1132389 h 1373982"/>
              <a:gd name="connsiteX4-353" fmla="*/ 285410 w 1174530"/>
              <a:gd name="connsiteY4-354" fmla="*/ 1361464 h 1373982"/>
              <a:gd name="connsiteX5-355" fmla="*/ 0 w 1174530"/>
              <a:gd name="connsiteY5-356" fmla="*/ 1328445 h 1373982"/>
              <a:gd name="connsiteX0-357" fmla="*/ 0 w 1174530"/>
              <a:gd name="connsiteY0-358" fmla="*/ 1328445 h 1374791"/>
              <a:gd name="connsiteX1-359" fmla="*/ 790563 w 1174530"/>
              <a:gd name="connsiteY1-360" fmla="*/ 0 h 1374791"/>
              <a:gd name="connsiteX2-361" fmla="*/ 1174530 w 1174530"/>
              <a:gd name="connsiteY2-362" fmla="*/ 0 h 1374791"/>
              <a:gd name="connsiteX3-363" fmla="*/ 511760 w 1174530"/>
              <a:gd name="connsiteY3-364" fmla="*/ 1132389 h 1374791"/>
              <a:gd name="connsiteX4-365" fmla="*/ 285410 w 1174530"/>
              <a:gd name="connsiteY4-366" fmla="*/ 1361464 h 1374791"/>
              <a:gd name="connsiteX5-367" fmla="*/ 0 w 1174530"/>
              <a:gd name="connsiteY5-368" fmla="*/ 1328445 h 1374791"/>
              <a:gd name="connsiteX0-369" fmla="*/ 0 w 1187230"/>
              <a:gd name="connsiteY0-370" fmla="*/ 1328445 h 1374791"/>
              <a:gd name="connsiteX1-371" fmla="*/ 803263 w 1187230"/>
              <a:gd name="connsiteY1-372" fmla="*/ 0 h 1374791"/>
              <a:gd name="connsiteX2-373" fmla="*/ 1187230 w 1187230"/>
              <a:gd name="connsiteY2-374" fmla="*/ 0 h 1374791"/>
              <a:gd name="connsiteX3-375" fmla="*/ 524460 w 1187230"/>
              <a:gd name="connsiteY3-376" fmla="*/ 1132389 h 1374791"/>
              <a:gd name="connsiteX4-377" fmla="*/ 298110 w 1187230"/>
              <a:gd name="connsiteY4-378" fmla="*/ 1361464 h 1374791"/>
              <a:gd name="connsiteX5-379" fmla="*/ 0 w 1187230"/>
              <a:gd name="connsiteY5-380" fmla="*/ 1328445 h 1374791"/>
              <a:gd name="connsiteX0-381" fmla="*/ 0 w 1187230"/>
              <a:gd name="connsiteY0-382" fmla="*/ 1328445 h 1374791"/>
              <a:gd name="connsiteX1-383" fmla="*/ 803263 w 1187230"/>
              <a:gd name="connsiteY1-384" fmla="*/ 0 h 1374791"/>
              <a:gd name="connsiteX2-385" fmla="*/ 1187230 w 1187230"/>
              <a:gd name="connsiteY2-386" fmla="*/ 0 h 1374791"/>
              <a:gd name="connsiteX3-387" fmla="*/ 524460 w 1187230"/>
              <a:gd name="connsiteY3-388" fmla="*/ 1132389 h 1374791"/>
              <a:gd name="connsiteX4-389" fmla="*/ 298110 w 1187230"/>
              <a:gd name="connsiteY4-390" fmla="*/ 1361464 h 1374791"/>
              <a:gd name="connsiteX5-391" fmla="*/ 0 w 1187230"/>
              <a:gd name="connsiteY5-392" fmla="*/ 1328445 h 1374791"/>
              <a:gd name="connsiteX0-393" fmla="*/ 0 w 1187230"/>
              <a:gd name="connsiteY0-394" fmla="*/ 1328445 h 1373748"/>
              <a:gd name="connsiteX1-395" fmla="*/ 803263 w 1187230"/>
              <a:gd name="connsiteY1-396" fmla="*/ 0 h 1373748"/>
              <a:gd name="connsiteX2-397" fmla="*/ 1187230 w 1187230"/>
              <a:gd name="connsiteY2-398" fmla="*/ 0 h 1373748"/>
              <a:gd name="connsiteX3-399" fmla="*/ 524460 w 1187230"/>
              <a:gd name="connsiteY3-400" fmla="*/ 1132389 h 1373748"/>
              <a:gd name="connsiteX4-401" fmla="*/ 298110 w 1187230"/>
              <a:gd name="connsiteY4-402" fmla="*/ 1361464 h 1373748"/>
              <a:gd name="connsiteX5-403" fmla="*/ 0 w 1187230"/>
              <a:gd name="connsiteY5-404" fmla="*/ 1328445 h 1373748"/>
              <a:gd name="connsiteX0-405" fmla="*/ 0 w 1187230"/>
              <a:gd name="connsiteY0-406" fmla="*/ 1328445 h 1374791"/>
              <a:gd name="connsiteX1-407" fmla="*/ 803263 w 1187230"/>
              <a:gd name="connsiteY1-408" fmla="*/ 0 h 1374791"/>
              <a:gd name="connsiteX2-409" fmla="*/ 1187230 w 1187230"/>
              <a:gd name="connsiteY2-410" fmla="*/ 0 h 1374791"/>
              <a:gd name="connsiteX3-411" fmla="*/ 512553 w 1187230"/>
              <a:gd name="connsiteY3-412" fmla="*/ 1132389 h 1374791"/>
              <a:gd name="connsiteX4-413" fmla="*/ 298110 w 1187230"/>
              <a:gd name="connsiteY4-414" fmla="*/ 1361464 h 1374791"/>
              <a:gd name="connsiteX5-415" fmla="*/ 0 w 1187230"/>
              <a:gd name="connsiteY5-416" fmla="*/ 1328445 h 1374791"/>
              <a:gd name="connsiteX0-417" fmla="*/ 0 w 1187230"/>
              <a:gd name="connsiteY0-418" fmla="*/ 1328445 h 1374791"/>
              <a:gd name="connsiteX1-419" fmla="*/ 803263 w 1187230"/>
              <a:gd name="connsiteY1-420" fmla="*/ 0 h 1374791"/>
              <a:gd name="connsiteX2-421" fmla="*/ 1187230 w 1187230"/>
              <a:gd name="connsiteY2-422" fmla="*/ 0 h 1374791"/>
              <a:gd name="connsiteX3-423" fmla="*/ 512553 w 1187230"/>
              <a:gd name="connsiteY3-424" fmla="*/ 1132389 h 1374791"/>
              <a:gd name="connsiteX4-425" fmla="*/ 298110 w 1187230"/>
              <a:gd name="connsiteY4-426" fmla="*/ 1361464 h 1374791"/>
              <a:gd name="connsiteX5-427" fmla="*/ 0 w 1187230"/>
              <a:gd name="connsiteY5-428" fmla="*/ 1328445 h 1374791"/>
              <a:gd name="connsiteX0-429" fmla="*/ 0 w 1187230"/>
              <a:gd name="connsiteY0-430" fmla="*/ 1328445 h 1374791"/>
              <a:gd name="connsiteX1-431" fmla="*/ 803263 w 1187230"/>
              <a:gd name="connsiteY1-432" fmla="*/ 0 h 1374791"/>
              <a:gd name="connsiteX2-433" fmla="*/ 1187230 w 1187230"/>
              <a:gd name="connsiteY2-434" fmla="*/ 0 h 1374791"/>
              <a:gd name="connsiteX3-435" fmla="*/ 512553 w 1187230"/>
              <a:gd name="connsiteY3-436" fmla="*/ 1132389 h 1374791"/>
              <a:gd name="connsiteX4-437" fmla="*/ 298110 w 1187230"/>
              <a:gd name="connsiteY4-438" fmla="*/ 1361464 h 1374791"/>
              <a:gd name="connsiteX5-439" fmla="*/ 0 w 1187230"/>
              <a:gd name="connsiteY5-440" fmla="*/ 1328445 h 1374791"/>
              <a:gd name="connsiteX0-441" fmla="*/ 0 w 1187230"/>
              <a:gd name="connsiteY0-442" fmla="*/ 1328445 h 1374791"/>
              <a:gd name="connsiteX1-443" fmla="*/ 803263 w 1187230"/>
              <a:gd name="connsiteY1-444" fmla="*/ 0 h 1374791"/>
              <a:gd name="connsiteX2-445" fmla="*/ 1187230 w 1187230"/>
              <a:gd name="connsiteY2-446" fmla="*/ 0 h 1374791"/>
              <a:gd name="connsiteX3-447" fmla="*/ 512553 w 1187230"/>
              <a:gd name="connsiteY3-448" fmla="*/ 1132389 h 1374791"/>
              <a:gd name="connsiteX4-449" fmla="*/ 298110 w 1187230"/>
              <a:gd name="connsiteY4-450" fmla="*/ 1361464 h 1374791"/>
              <a:gd name="connsiteX5-451" fmla="*/ 0 w 1187230"/>
              <a:gd name="connsiteY5-452" fmla="*/ 1328445 h 1374791"/>
              <a:gd name="connsiteX0-453" fmla="*/ 0 w 1187230"/>
              <a:gd name="connsiteY0-454" fmla="*/ 1328445 h 1376647"/>
              <a:gd name="connsiteX1-455" fmla="*/ 803263 w 1187230"/>
              <a:gd name="connsiteY1-456" fmla="*/ 0 h 1376647"/>
              <a:gd name="connsiteX2-457" fmla="*/ 1187230 w 1187230"/>
              <a:gd name="connsiteY2-458" fmla="*/ 0 h 1376647"/>
              <a:gd name="connsiteX3-459" fmla="*/ 512553 w 1187230"/>
              <a:gd name="connsiteY3-460" fmla="*/ 1132389 h 1376647"/>
              <a:gd name="connsiteX4-461" fmla="*/ 298110 w 1187230"/>
              <a:gd name="connsiteY4-462" fmla="*/ 1361464 h 1376647"/>
              <a:gd name="connsiteX5-463" fmla="*/ 0 w 1187230"/>
              <a:gd name="connsiteY5-464" fmla="*/ 1328445 h 1376647"/>
              <a:gd name="connsiteX0-465" fmla="*/ 0 w 1187230"/>
              <a:gd name="connsiteY0-466" fmla="*/ 1328445 h 1337311"/>
              <a:gd name="connsiteX1-467" fmla="*/ 803263 w 1187230"/>
              <a:gd name="connsiteY1-468" fmla="*/ 0 h 1337311"/>
              <a:gd name="connsiteX2-469" fmla="*/ 1187230 w 1187230"/>
              <a:gd name="connsiteY2-470" fmla="*/ 0 h 1337311"/>
              <a:gd name="connsiteX3-471" fmla="*/ 512553 w 1187230"/>
              <a:gd name="connsiteY3-472" fmla="*/ 1132389 h 1337311"/>
              <a:gd name="connsiteX4-473" fmla="*/ 361610 w 1187230"/>
              <a:gd name="connsiteY4-474" fmla="*/ 1221764 h 1337311"/>
              <a:gd name="connsiteX5-475" fmla="*/ 0 w 1187230"/>
              <a:gd name="connsiteY5-476" fmla="*/ 1328445 h 1337311"/>
              <a:gd name="connsiteX0-477" fmla="*/ 0 w 1187230"/>
              <a:gd name="connsiteY0-478" fmla="*/ 1328445 h 1342691"/>
              <a:gd name="connsiteX1-479" fmla="*/ 803263 w 1187230"/>
              <a:gd name="connsiteY1-480" fmla="*/ 0 h 1342691"/>
              <a:gd name="connsiteX2-481" fmla="*/ 1187230 w 1187230"/>
              <a:gd name="connsiteY2-482" fmla="*/ 0 h 1342691"/>
              <a:gd name="connsiteX3-483" fmla="*/ 734803 w 1187230"/>
              <a:gd name="connsiteY3-484" fmla="*/ 757739 h 1342691"/>
              <a:gd name="connsiteX4-485" fmla="*/ 361610 w 1187230"/>
              <a:gd name="connsiteY4-486" fmla="*/ 1221764 h 1342691"/>
              <a:gd name="connsiteX5-487" fmla="*/ 0 w 1187230"/>
              <a:gd name="connsiteY5-488" fmla="*/ 1328445 h 1342691"/>
              <a:gd name="connsiteX0-489" fmla="*/ 0 w 1187230"/>
              <a:gd name="connsiteY0-490" fmla="*/ 1328445 h 1345834"/>
              <a:gd name="connsiteX1-491" fmla="*/ 803263 w 1187230"/>
              <a:gd name="connsiteY1-492" fmla="*/ 0 h 1345834"/>
              <a:gd name="connsiteX2-493" fmla="*/ 1187230 w 1187230"/>
              <a:gd name="connsiteY2-494" fmla="*/ 0 h 1345834"/>
              <a:gd name="connsiteX3-495" fmla="*/ 734803 w 1187230"/>
              <a:gd name="connsiteY3-496" fmla="*/ 757739 h 1345834"/>
              <a:gd name="connsiteX4-497" fmla="*/ 361610 w 1187230"/>
              <a:gd name="connsiteY4-498" fmla="*/ 1240814 h 1345834"/>
              <a:gd name="connsiteX5-499" fmla="*/ 0 w 1187230"/>
              <a:gd name="connsiteY5-500" fmla="*/ 1328445 h 1345834"/>
              <a:gd name="connsiteX0-501" fmla="*/ 0 w 1314975"/>
              <a:gd name="connsiteY0-502" fmla="*/ 1276058 h 1306856"/>
              <a:gd name="connsiteX1-503" fmla="*/ 931008 w 1314975"/>
              <a:gd name="connsiteY1-504" fmla="*/ 0 h 1306856"/>
              <a:gd name="connsiteX2-505" fmla="*/ 1314975 w 1314975"/>
              <a:gd name="connsiteY2-506" fmla="*/ 0 h 1306856"/>
              <a:gd name="connsiteX3-507" fmla="*/ 862548 w 1314975"/>
              <a:gd name="connsiteY3-508" fmla="*/ 757739 h 1306856"/>
              <a:gd name="connsiteX4-509" fmla="*/ 489355 w 1314975"/>
              <a:gd name="connsiteY4-510" fmla="*/ 1240814 h 1306856"/>
              <a:gd name="connsiteX5-511" fmla="*/ 0 w 1314975"/>
              <a:gd name="connsiteY5-512" fmla="*/ 1276058 h 1306856"/>
              <a:gd name="connsiteX0-513" fmla="*/ 0 w 1314975"/>
              <a:gd name="connsiteY0-514" fmla="*/ 1276058 h 1289561"/>
              <a:gd name="connsiteX1-515" fmla="*/ 931008 w 1314975"/>
              <a:gd name="connsiteY1-516" fmla="*/ 0 h 1289561"/>
              <a:gd name="connsiteX2-517" fmla="*/ 1314975 w 1314975"/>
              <a:gd name="connsiteY2-518" fmla="*/ 0 h 1289561"/>
              <a:gd name="connsiteX3-519" fmla="*/ 862548 w 1314975"/>
              <a:gd name="connsiteY3-520" fmla="*/ 757739 h 1289561"/>
              <a:gd name="connsiteX4-521" fmla="*/ 469031 w 1314975"/>
              <a:gd name="connsiteY4-522" fmla="*/ 1171758 h 1289561"/>
              <a:gd name="connsiteX5-523" fmla="*/ 0 w 1314975"/>
              <a:gd name="connsiteY5-524" fmla="*/ 1276058 h 1289561"/>
              <a:gd name="connsiteX0-525" fmla="*/ 0 w 1314975"/>
              <a:gd name="connsiteY0-526" fmla="*/ 1276058 h 1287457"/>
              <a:gd name="connsiteX1-527" fmla="*/ 931008 w 1314975"/>
              <a:gd name="connsiteY1-528" fmla="*/ 0 h 1287457"/>
              <a:gd name="connsiteX2-529" fmla="*/ 1314975 w 1314975"/>
              <a:gd name="connsiteY2-530" fmla="*/ 0 h 1287457"/>
              <a:gd name="connsiteX3-531" fmla="*/ 711576 w 1314975"/>
              <a:gd name="connsiteY3-532" fmla="*/ 881564 h 1287457"/>
              <a:gd name="connsiteX4-533" fmla="*/ 469031 w 1314975"/>
              <a:gd name="connsiteY4-534" fmla="*/ 1171758 h 1287457"/>
              <a:gd name="connsiteX5-535" fmla="*/ 0 w 1314975"/>
              <a:gd name="connsiteY5-536" fmla="*/ 1276058 h 1287457"/>
              <a:gd name="connsiteX0-537" fmla="*/ 0 w 1314975"/>
              <a:gd name="connsiteY0-538" fmla="*/ 1276058 h 1287457"/>
              <a:gd name="connsiteX1-539" fmla="*/ 931008 w 1314975"/>
              <a:gd name="connsiteY1-540" fmla="*/ 0 h 1287457"/>
              <a:gd name="connsiteX2-541" fmla="*/ 1314975 w 1314975"/>
              <a:gd name="connsiteY2-542" fmla="*/ 0 h 1287457"/>
              <a:gd name="connsiteX3-543" fmla="*/ 697060 w 1314975"/>
              <a:gd name="connsiteY3-544" fmla="*/ 881564 h 1287457"/>
              <a:gd name="connsiteX4-545" fmla="*/ 469031 w 1314975"/>
              <a:gd name="connsiteY4-546" fmla="*/ 1171758 h 1287457"/>
              <a:gd name="connsiteX5-547" fmla="*/ 0 w 1314975"/>
              <a:gd name="connsiteY5-548" fmla="*/ 1276058 h 1287457"/>
              <a:gd name="connsiteX0-549" fmla="*/ 0 w 1314975"/>
              <a:gd name="connsiteY0-550" fmla="*/ 1276058 h 1286231"/>
              <a:gd name="connsiteX1-551" fmla="*/ 931008 w 1314975"/>
              <a:gd name="connsiteY1-552" fmla="*/ 0 h 1286231"/>
              <a:gd name="connsiteX2-553" fmla="*/ 1314975 w 1314975"/>
              <a:gd name="connsiteY2-554" fmla="*/ 0 h 1286231"/>
              <a:gd name="connsiteX3-555" fmla="*/ 697060 w 1314975"/>
              <a:gd name="connsiteY3-556" fmla="*/ 881564 h 1286231"/>
              <a:gd name="connsiteX4-557" fmla="*/ 425481 w 1314975"/>
              <a:gd name="connsiteY4-558" fmla="*/ 1157470 h 1286231"/>
              <a:gd name="connsiteX5-559" fmla="*/ 0 w 1314975"/>
              <a:gd name="connsiteY5-560" fmla="*/ 1276058 h 1286231"/>
              <a:gd name="connsiteX0-561" fmla="*/ 0 w 1314975"/>
              <a:gd name="connsiteY0-562" fmla="*/ 1276058 h 1286231"/>
              <a:gd name="connsiteX1-563" fmla="*/ 931008 w 1314975"/>
              <a:gd name="connsiteY1-564" fmla="*/ 0 h 1286231"/>
              <a:gd name="connsiteX2-565" fmla="*/ 1314975 w 1314975"/>
              <a:gd name="connsiteY2-566" fmla="*/ 0 h 1286231"/>
              <a:gd name="connsiteX3-567" fmla="*/ 697060 w 1314975"/>
              <a:gd name="connsiteY3-568" fmla="*/ 881564 h 1286231"/>
              <a:gd name="connsiteX4-569" fmla="*/ 425481 w 1314975"/>
              <a:gd name="connsiteY4-570" fmla="*/ 1157470 h 1286231"/>
              <a:gd name="connsiteX5-571" fmla="*/ 0 w 1314975"/>
              <a:gd name="connsiteY5-572" fmla="*/ 1276058 h 1286231"/>
              <a:gd name="connsiteX0-573" fmla="*/ 0 w 1314975"/>
              <a:gd name="connsiteY0-574" fmla="*/ 1276058 h 1286231"/>
              <a:gd name="connsiteX1-575" fmla="*/ 931008 w 1314975"/>
              <a:gd name="connsiteY1-576" fmla="*/ 0 h 1286231"/>
              <a:gd name="connsiteX2-577" fmla="*/ 1314975 w 1314975"/>
              <a:gd name="connsiteY2-578" fmla="*/ 0 h 1286231"/>
              <a:gd name="connsiteX3-579" fmla="*/ 697060 w 1314975"/>
              <a:gd name="connsiteY3-580" fmla="*/ 881564 h 1286231"/>
              <a:gd name="connsiteX4-581" fmla="*/ 425481 w 1314975"/>
              <a:gd name="connsiteY4-582" fmla="*/ 1157470 h 1286231"/>
              <a:gd name="connsiteX5-583" fmla="*/ 0 w 1314975"/>
              <a:gd name="connsiteY5-584" fmla="*/ 1276058 h 1286231"/>
              <a:gd name="connsiteX0-585" fmla="*/ 0 w 1314975"/>
              <a:gd name="connsiteY0-586" fmla="*/ 1276058 h 1285708"/>
              <a:gd name="connsiteX1-587" fmla="*/ 931008 w 1314975"/>
              <a:gd name="connsiteY1-588" fmla="*/ 0 h 1285708"/>
              <a:gd name="connsiteX2-589" fmla="*/ 1314975 w 1314975"/>
              <a:gd name="connsiteY2-590" fmla="*/ 0 h 1285708"/>
              <a:gd name="connsiteX3-591" fmla="*/ 697060 w 1314975"/>
              <a:gd name="connsiteY3-592" fmla="*/ 881564 h 1285708"/>
              <a:gd name="connsiteX4-593" fmla="*/ 413868 w 1314975"/>
              <a:gd name="connsiteY4-594" fmla="*/ 1150327 h 1285708"/>
              <a:gd name="connsiteX5-595" fmla="*/ 0 w 1314975"/>
              <a:gd name="connsiteY5-596" fmla="*/ 1276058 h 1285708"/>
              <a:gd name="connsiteX0-597" fmla="*/ 0 w 1314975"/>
              <a:gd name="connsiteY0-598" fmla="*/ 1276058 h 1285708"/>
              <a:gd name="connsiteX1-599" fmla="*/ 931008 w 1314975"/>
              <a:gd name="connsiteY1-600" fmla="*/ 0 h 1285708"/>
              <a:gd name="connsiteX2-601" fmla="*/ 1314975 w 1314975"/>
              <a:gd name="connsiteY2-602" fmla="*/ 0 h 1285708"/>
              <a:gd name="connsiteX3-603" fmla="*/ 697060 w 1314975"/>
              <a:gd name="connsiteY3-604" fmla="*/ 881564 h 1285708"/>
              <a:gd name="connsiteX4-605" fmla="*/ 413868 w 1314975"/>
              <a:gd name="connsiteY4-606" fmla="*/ 1150327 h 1285708"/>
              <a:gd name="connsiteX5-607" fmla="*/ 0 w 1314975"/>
              <a:gd name="connsiteY5-608" fmla="*/ 1276058 h 1285708"/>
              <a:gd name="connsiteX0-609" fmla="*/ 0 w 1314975"/>
              <a:gd name="connsiteY0-610" fmla="*/ 1276058 h 1285708"/>
              <a:gd name="connsiteX1-611" fmla="*/ 931008 w 1314975"/>
              <a:gd name="connsiteY1-612" fmla="*/ 0 h 1285708"/>
              <a:gd name="connsiteX2-613" fmla="*/ 1314975 w 1314975"/>
              <a:gd name="connsiteY2-614" fmla="*/ 0 h 1285708"/>
              <a:gd name="connsiteX3-615" fmla="*/ 697060 w 1314975"/>
              <a:gd name="connsiteY3-616" fmla="*/ 881564 h 1285708"/>
              <a:gd name="connsiteX4-617" fmla="*/ 413868 w 1314975"/>
              <a:gd name="connsiteY4-618" fmla="*/ 1150327 h 1285708"/>
              <a:gd name="connsiteX5-619" fmla="*/ 0 w 1314975"/>
              <a:gd name="connsiteY5-620" fmla="*/ 1276058 h 1285708"/>
              <a:gd name="connsiteX0-621" fmla="*/ 0 w 1314975"/>
              <a:gd name="connsiteY0-622" fmla="*/ 1276058 h 1285708"/>
              <a:gd name="connsiteX1-623" fmla="*/ 931008 w 1314975"/>
              <a:gd name="connsiteY1-624" fmla="*/ 0 h 1285708"/>
              <a:gd name="connsiteX2-625" fmla="*/ 1314975 w 1314975"/>
              <a:gd name="connsiteY2-626" fmla="*/ 0 h 1285708"/>
              <a:gd name="connsiteX3-627" fmla="*/ 697060 w 1314975"/>
              <a:gd name="connsiteY3-628" fmla="*/ 881564 h 1285708"/>
              <a:gd name="connsiteX4-629" fmla="*/ 413868 w 1314975"/>
              <a:gd name="connsiteY4-630" fmla="*/ 1150327 h 1285708"/>
              <a:gd name="connsiteX5-631" fmla="*/ 0 w 1314975"/>
              <a:gd name="connsiteY5-632" fmla="*/ 1276058 h 1285708"/>
              <a:gd name="connsiteX0-633" fmla="*/ 0 w 1314975"/>
              <a:gd name="connsiteY0-634" fmla="*/ 1276058 h 1283667"/>
              <a:gd name="connsiteX1-635" fmla="*/ 931008 w 1314975"/>
              <a:gd name="connsiteY1-636" fmla="*/ 0 h 1283667"/>
              <a:gd name="connsiteX2-637" fmla="*/ 1314975 w 1314975"/>
              <a:gd name="connsiteY2-638" fmla="*/ 0 h 1283667"/>
              <a:gd name="connsiteX3-639" fmla="*/ 453182 w 1314975"/>
              <a:gd name="connsiteY3-640" fmla="*/ 1113339 h 1283667"/>
              <a:gd name="connsiteX4-641" fmla="*/ 413868 w 1314975"/>
              <a:gd name="connsiteY4-642" fmla="*/ 1150327 h 1283667"/>
              <a:gd name="connsiteX5-643" fmla="*/ 0 w 1314975"/>
              <a:gd name="connsiteY5-644" fmla="*/ 1276058 h 1283667"/>
              <a:gd name="connsiteX0-645" fmla="*/ 0 w 1314975"/>
              <a:gd name="connsiteY0-646" fmla="*/ 1276058 h 1287450"/>
              <a:gd name="connsiteX1-647" fmla="*/ 931008 w 1314975"/>
              <a:gd name="connsiteY1-648" fmla="*/ 0 h 1287450"/>
              <a:gd name="connsiteX2-649" fmla="*/ 1314975 w 1314975"/>
              <a:gd name="connsiteY2-650" fmla="*/ 0 h 1287450"/>
              <a:gd name="connsiteX3-651" fmla="*/ 453182 w 1314975"/>
              <a:gd name="connsiteY3-652" fmla="*/ 1113339 h 1287450"/>
              <a:gd name="connsiteX4-653" fmla="*/ 351931 w 1314975"/>
              <a:gd name="connsiteY4-654" fmla="*/ 1207477 h 1287450"/>
              <a:gd name="connsiteX5-655" fmla="*/ 0 w 1314975"/>
              <a:gd name="connsiteY5-656" fmla="*/ 1276058 h 1287450"/>
              <a:gd name="connsiteX0-657" fmla="*/ 0 w 1314975"/>
              <a:gd name="connsiteY0-658" fmla="*/ 1276058 h 1287450"/>
              <a:gd name="connsiteX1-659" fmla="*/ 931008 w 1314975"/>
              <a:gd name="connsiteY1-660" fmla="*/ 0 h 1287450"/>
              <a:gd name="connsiteX2-661" fmla="*/ 1314975 w 1314975"/>
              <a:gd name="connsiteY2-662" fmla="*/ 0 h 1287450"/>
              <a:gd name="connsiteX3-663" fmla="*/ 464795 w 1314975"/>
              <a:gd name="connsiteY3-664" fmla="*/ 1113339 h 1287450"/>
              <a:gd name="connsiteX4-665" fmla="*/ 351931 w 1314975"/>
              <a:gd name="connsiteY4-666" fmla="*/ 1207477 h 1287450"/>
              <a:gd name="connsiteX5-667" fmla="*/ 0 w 1314975"/>
              <a:gd name="connsiteY5-668" fmla="*/ 1276058 h 1287450"/>
              <a:gd name="connsiteX0-669" fmla="*/ 0 w 1314975"/>
              <a:gd name="connsiteY0-670" fmla="*/ 1276058 h 1287450"/>
              <a:gd name="connsiteX1-671" fmla="*/ 931008 w 1314975"/>
              <a:gd name="connsiteY1-672" fmla="*/ 0 h 1287450"/>
              <a:gd name="connsiteX2-673" fmla="*/ 1314975 w 1314975"/>
              <a:gd name="connsiteY2-674" fmla="*/ 0 h 1287450"/>
              <a:gd name="connsiteX3-675" fmla="*/ 464795 w 1314975"/>
              <a:gd name="connsiteY3-676" fmla="*/ 1113339 h 1287450"/>
              <a:gd name="connsiteX4-677" fmla="*/ 351931 w 1314975"/>
              <a:gd name="connsiteY4-678" fmla="*/ 1207477 h 1287450"/>
              <a:gd name="connsiteX5-679" fmla="*/ 0 w 1314975"/>
              <a:gd name="connsiteY5-680" fmla="*/ 1276058 h 1287450"/>
              <a:gd name="connsiteX0-681" fmla="*/ 0 w 1314975"/>
              <a:gd name="connsiteY0-682" fmla="*/ 1276058 h 1287147"/>
              <a:gd name="connsiteX1-683" fmla="*/ 931008 w 1314975"/>
              <a:gd name="connsiteY1-684" fmla="*/ 0 h 1287147"/>
              <a:gd name="connsiteX2-685" fmla="*/ 1314975 w 1314975"/>
              <a:gd name="connsiteY2-686" fmla="*/ 0 h 1287147"/>
              <a:gd name="connsiteX3-687" fmla="*/ 464795 w 1314975"/>
              <a:gd name="connsiteY3-688" fmla="*/ 1113339 h 1287147"/>
              <a:gd name="connsiteX4-689" fmla="*/ 328704 w 1314975"/>
              <a:gd name="connsiteY4-690" fmla="*/ 1204302 h 1287147"/>
              <a:gd name="connsiteX5-691" fmla="*/ 0 w 1314975"/>
              <a:gd name="connsiteY5-692" fmla="*/ 1276058 h 1287147"/>
              <a:gd name="connsiteX0-693" fmla="*/ 0 w 1314975"/>
              <a:gd name="connsiteY0-694" fmla="*/ 1276058 h 1286878"/>
              <a:gd name="connsiteX1-695" fmla="*/ 931008 w 1314975"/>
              <a:gd name="connsiteY1-696" fmla="*/ 0 h 1286878"/>
              <a:gd name="connsiteX2-697" fmla="*/ 1314975 w 1314975"/>
              <a:gd name="connsiteY2-698" fmla="*/ 0 h 1286878"/>
              <a:gd name="connsiteX3-699" fmla="*/ 464795 w 1314975"/>
              <a:gd name="connsiteY3-700" fmla="*/ 1113339 h 1286878"/>
              <a:gd name="connsiteX4-701" fmla="*/ 328704 w 1314975"/>
              <a:gd name="connsiteY4-702" fmla="*/ 1204302 h 1286878"/>
              <a:gd name="connsiteX5-703" fmla="*/ 0 w 1314975"/>
              <a:gd name="connsiteY5-704" fmla="*/ 1276058 h 1286878"/>
              <a:gd name="connsiteX0-705" fmla="*/ 0 w 1314975"/>
              <a:gd name="connsiteY0-706" fmla="*/ 1276058 h 1286878"/>
              <a:gd name="connsiteX1-707" fmla="*/ 931008 w 1314975"/>
              <a:gd name="connsiteY1-708" fmla="*/ 0 h 1286878"/>
              <a:gd name="connsiteX2-709" fmla="*/ 1314975 w 1314975"/>
              <a:gd name="connsiteY2-710" fmla="*/ 0 h 1286878"/>
              <a:gd name="connsiteX3-711" fmla="*/ 464795 w 1314975"/>
              <a:gd name="connsiteY3-712" fmla="*/ 1113339 h 1286878"/>
              <a:gd name="connsiteX4-713" fmla="*/ 328704 w 1314975"/>
              <a:gd name="connsiteY4-714" fmla="*/ 1204302 h 1286878"/>
              <a:gd name="connsiteX5-715" fmla="*/ 0 w 1314975"/>
              <a:gd name="connsiteY5-716" fmla="*/ 1276058 h 1286878"/>
              <a:gd name="connsiteX0-717" fmla="*/ 0 w 1314975"/>
              <a:gd name="connsiteY0-718" fmla="*/ 1276058 h 1289282"/>
              <a:gd name="connsiteX1-719" fmla="*/ 931008 w 1314975"/>
              <a:gd name="connsiteY1-720" fmla="*/ 0 h 1289282"/>
              <a:gd name="connsiteX2-721" fmla="*/ 1314975 w 1314975"/>
              <a:gd name="connsiteY2-722" fmla="*/ 0 h 1289282"/>
              <a:gd name="connsiteX3-723" fmla="*/ 464795 w 1314975"/>
              <a:gd name="connsiteY3-724" fmla="*/ 1113339 h 1289282"/>
              <a:gd name="connsiteX4-725" fmla="*/ 320962 w 1314975"/>
              <a:gd name="connsiteY4-726" fmla="*/ 1226527 h 1289282"/>
              <a:gd name="connsiteX5-727" fmla="*/ 0 w 1314975"/>
              <a:gd name="connsiteY5-728" fmla="*/ 1276058 h 1289282"/>
              <a:gd name="connsiteX0-729" fmla="*/ 0 w 1314975"/>
              <a:gd name="connsiteY0-730" fmla="*/ 1276058 h 1289282"/>
              <a:gd name="connsiteX1-731" fmla="*/ 931008 w 1314975"/>
              <a:gd name="connsiteY1-732" fmla="*/ 0 h 1289282"/>
              <a:gd name="connsiteX2-733" fmla="*/ 1314975 w 1314975"/>
              <a:gd name="connsiteY2-734" fmla="*/ 0 h 1289282"/>
              <a:gd name="connsiteX3-735" fmla="*/ 464795 w 1314975"/>
              <a:gd name="connsiteY3-736" fmla="*/ 1113339 h 1289282"/>
              <a:gd name="connsiteX4-737" fmla="*/ 320962 w 1314975"/>
              <a:gd name="connsiteY4-738" fmla="*/ 1226527 h 1289282"/>
              <a:gd name="connsiteX5-739" fmla="*/ 0 w 1314975"/>
              <a:gd name="connsiteY5-740" fmla="*/ 1276058 h 1289282"/>
              <a:gd name="connsiteX0-741" fmla="*/ 0 w 1314975"/>
              <a:gd name="connsiteY0-742" fmla="*/ 1276058 h 1289282"/>
              <a:gd name="connsiteX1-743" fmla="*/ 931008 w 1314975"/>
              <a:gd name="connsiteY1-744" fmla="*/ 0 h 1289282"/>
              <a:gd name="connsiteX2-745" fmla="*/ 1314975 w 1314975"/>
              <a:gd name="connsiteY2-746" fmla="*/ 0 h 1289282"/>
              <a:gd name="connsiteX3-747" fmla="*/ 464795 w 1314975"/>
              <a:gd name="connsiteY3-748" fmla="*/ 1113339 h 1289282"/>
              <a:gd name="connsiteX4-749" fmla="*/ 313220 w 1314975"/>
              <a:gd name="connsiteY4-750" fmla="*/ 1226527 h 1289282"/>
              <a:gd name="connsiteX5-751" fmla="*/ 0 w 1314975"/>
              <a:gd name="connsiteY5-752" fmla="*/ 1276058 h 1289282"/>
              <a:gd name="connsiteX0-753" fmla="*/ 0 w 1314975"/>
              <a:gd name="connsiteY0-754" fmla="*/ 1276058 h 1289282"/>
              <a:gd name="connsiteX1-755" fmla="*/ 931008 w 1314975"/>
              <a:gd name="connsiteY1-756" fmla="*/ 0 h 1289282"/>
              <a:gd name="connsiteX2-757" fmla="*/ 1314975 w 1314975"/>
              <a:gd name="connsiteY2-758" fmla="*/ 0 h 1289282"/>
              <a:gd name="connsiteX3-759" fmla="*/ 464795 w 1314975"/>
              <a:gd name="connsiteY3-760" fmla="*/ 1113339 h 1289282"/>
              <a:gd name="connsiteX4-761" fmla="*/ 313220 w 1314975"/>
              <a:gd name="connsiteY4-762" fmla="*/ 1226527 h 1289282"/>
              <a:gd name="connsiteX5-763" fmla="*/ 0 w 1314975"/>
              <a:gd name="connsiteY5-764" fmla="*/ 1276058 h 1289282"/>
              <a:gd name="connsiteX0-765" fmla="*/ 0 w 1314975"/>
              <a:gd name="connsiteY0-766" fmla="*/ 1276058 h 1289282"/>
              <a:gd name="connsiteX1-767" fmla="*/ 931008 w 1314975"/>
              <a:gd name="connsiteY1-768" fmla="*/ 0 h 1289282"/>
              <a:gd name="connsiteX2-769" fmla="*/ 1314975 w 1314975"/>
              <a:gd name="connsiteY2-770" fmla="*/ 0 h 1289282"/>
              <a:gd name="connsiteX3-771" fmla="*/ 464795 w 1314975"/>
              <a:gd name="connsiteY3-772" fmla="*/ 1113339 h 1289282"/>
              <a:gd name="connsiteX4-773" fmla="*/ 313220 w 1314975"/>
              <a:gd name="connsiteY4-774" fmla="*/ 1226527 h 1289282"/>
              <a:gd name="connsiteX5-775" fmla="*/ 0 w 1314975"/>
              <a:gd name="connsiteY5-776" fmla="*/ 1276058 h 1289282"/>
              <a:gd name="connsiteX0-777" fmla="*/ 0 w 1314975"/>
              <a:gd name="connsiteY0-778" fmla="*/ 1276058 h 1289282"/>
              <a:gd name="connsiteX1-779" fmla="*/ 931008 w 1314975"/>
              <a:gd name="connsiteY1-780" fmla="*/ 0 h 1289282"/>
              <a:gd name="connsiteX2-781" fmla="*/ 1314975 w 1314975"/>
              <a:gd name="connsiteY2-782" fmla="*/ 0 h 1289282"/>
              <a:gd name="connsiteX3-783" fmla="*/ 464795 w 1314975"/>
              <a:gd name="connsiteY3-784" fmla="*/ 1113339 h 1289282"/>
              <a:gd name="connsiteX4-785" fmla="*/ 313220 w 1314975"/>
              <a:gd name="connsiteY4-786" fmla="*/ 1226527 h 1289282"/>
              <a:gd name="connsiteX5-787" fmla="*/ 0 w 1314975"/>
              <a:gd name="connsiteY5-788" fmla="*/ 1276058 h 1289282"/>
              <a:gd name="connsiteX0-789" fmla="*/ 0 w 1314975"/>
              <a:gd name="connsiteY0-790" fmla="*/ 1276058 h 1290656"/>
              <a:gd name="connsiteX1-791" fmla="*/ 931008 w 1314975"/>
              <a:gd name="connsiteY1-792" fmla="*/ 0 h 1290656"/>
              <a:gd name="connsiteX2-793" fmla="*/ 1314975 w 1314975"/>
              <a:gd name="connsiteY2-794" fmla="*/ 0 h 1290656"/>
              <a:gd name="connsiteX3-795" fmla="*/ 464795 w 1314975"/>
              <a:gd name="connsiteY3-796" fmla="*/ 1113339 h 1290656"/>
              <a:gd name="connsiteX4-797" fmla="*/ 289994 w 1314975"/>
              <a:gd name="connsiteY4-798" fmla="*/ 1236052 h 1290656"/>
              <a:gd name="connsiteX5-799" fmla="*/ 0 w 1314975"/>
              <a:gd name="connsiteY5-800" fmla="*/ 1276058 h 1290656"/>
              <a:gd name="connsiteX0-801" fmla="*/ 0 w 1314975"/>
              <a:gd name="connsiteY0-802" fmla="*/ 1276058 h 1290656"/>
              <a:gd name="connsiteX1-803" fmla="*/ 931008 w 1314975"/>
              <a:gd name="connsiteY1-804" fmla="*/ 0 h 1290656"/>
              <a:gd name="connsiteX2-805" fmla="*/ 1314975 w 1314975"/>
              <a:gd name="connsiteY2-806" fmla="*/ 0 h 1290656"/>
              <a:gd name="connsiteX3-807" fmla="*/ 464795 w 1314975"/>
              <a:gd name="connsiteY3-808" fmla="*/ 1113339 h 1290656"/>
              <a:gd name="connsiteX4-809" fmla="*/ 289994 w 1314975"/>
              <a:gd name="connsiteY4-810" fmla="*/ 1236052 h 1290656"/>
              <a:gd name="connsiteX5-811" fmla="*/ 0 w 1314975"/>
              <a:gd name="connsiteY5-812" fmla="*/ 1276058 h 1290656"/>
              <a:gd name="connsiteX0-813" fmla="*/ 0 w 1314975"/>
              <a:gd name="connsiteY0-814" fmla="*/ 1276058 h 1290656"/>
              <a:gd name="connsiteX1-815" fmla="*/ 931008 w 1314975"/>
              <a:gd name="connsiteY1-816" fmla="*/ 0 h 1290656"/>
              <a:gd name="connsiteX2-817" fmla="*/ 1314975 w 1314975"/>
              <a:gd name="connsiteY2-818" fmla="*/ 0 h 1290656"/>
              <a:gd name="connsiteX3-819" fmla="*/ 464795 w 1314975"/>
              <a:gd name="connsiteY3-820" fmla="*/ 1113339 h 1290656"/>
              <a:gd name="connsiteX4-821" fmla="*/ 289994 w 1314975"/>
              <a:gd name="connsiteY4-822" fmla="*/ 1236052 h 1290656"/>
              <a:gd name="connsiteX5-823" fmla="*/ 0 w 1314975"/>
              <a:gd name="connsiteY5-824" fmla="*/ 1276058 h 1290656"/>
              <a:gd name="connsiteX0-825" fmla="*/ 0 w 1314975"/>
              <a:gd name="connsiteY0-826" fmla="*/ 1276058 h 1291176"/>
              <a:gd name="connsiteX1-827" fmla="*/ 931008 w 1314975"/>
              <a:gd name="connsiteY1-828" fmla="*/ 0 h 1291176"/>
              <a:gd name="connsiteX2-829" fmla="*/ 1314975 w 1314975"/>
              <a:gd name="connsiteY2-830" fmla="*/ 0 h 1291176"/>
              <a:gd name="connsiteX3-831" fmla="*/ 464795 w 1314975"/>
              <a:gd name="connsiteY3-832" fmla="*/ 1113339 h 1291176"/>
              <a:gd name="connsiteX4-833" fmla="*/ 282252 w 1314975"/>
              <a:gd name="connsiteY4-834" fmla="*/ 1239227 h 1291176"/>
              <a:gd name="connsiteX5-835" fmla="*/ 0 w 1314975"/>
              <a:gd name="connsiteY5-836" fmla="*/ 1276058 h 1291176"/>
              <a:gd name="connsiteX0-837" fmla="*/ 0 w 1276264"/>
              <a:gd name="connsiteY0-838" fmla="*/ 1276058 h 1291176"/>
              <a:gd name="connsiteX1-839" fmla="*/ 931008 w 1276264"/>
              <a:gd name="connsiteY1-840" fmla="*/ 0 h 1291176"/>
              <a:gd name="connsiteX2-841" fmla="*/ 1276264 w 1276264"/>
              <a:gd name="connsiteY2-842" fmla="*/ 3175 h 1291176"/>
              <a:gd name="connsiteX3-843" fmla="*/ 464795 w 1276264"/>
              <a:gd name="connsiteY3-844" fmla="*/ 1113339 h 1291176"/>
              <a:gd name="connsiteX4-845" fmla="*/ 282252 w 1276264"/>
              <a:gd name="connsiteY4-846" fmla="*/ 1239227 h 1291176"/>
              <a:gd name="connsiteX5-847" fmla="*/ 0 w 1276264"/>
              <a:gd name="connsiteY5-848" fmla="*/ 1276058 h 1291176"/>
              <a:gd name="connsiteX0-849" fmla="*/ 0 w 1276264"/>
              <a:gd name="connsiteY0-850" fmla="*/ 1276058 h 1291176"/>
              <a:gd name="connsiteX1-851" fmla="*/ 931008 w 1276264"/>
              <a:gd name="connsiteY1-852" fmla="*/ 0 h 1291176"/>
              <a:gd name="connsiteX2-853" fmla="*/ 1276264 w 1276264"/>
              <a:gd name="connsiteY2-854" fmla="*/ 3175 h 1291176"/>
              <a:gd name="connsiteX3-855" fmla="*/ 464795 w 1276264"/>
              <a:gd name="connsiteY3-856" fmla="*/ 1113339 h 1291176"/>
              <a:gd name="connsiteX4-857" fmla="*/ 282252 w 1276264"/>
              <a:gd name="connsiteY4-858" fmla="*/ 1239227 h 1291176"/>
              <a:gd name="connsiteX5-859" fmla="*/ 0 w 1276264"/>
              <a:gd name="connsiteY5-860" fmla="*/ 1276058 h 1291176"/>
              <a:gd name="connsiteX0-861" fmla="*/ 0 w 1276264"/>
              <a:gd name="connsiteY0-862" fmla="*/ 1276058 h 1289282"/>
              <a:gd name="connsiteX1-863" fmla="*/ 931008 w 1276264"/>
              <a:gd name="connsiteY1-864" fmla="*/ 0 h 1289282"/>
              <a:gd name="connsiteX2-865" fmla="*/ 1276264 w 1276264"/>
              <a:gd name="connsiteY2-866" fmla="*/ 3175 h 1289282"/>
              <a:gd name="connsiteX3-867" fmla="*/ 464795 w 1276264"/>
              <a:gd name="connsiteY3-868" fmla="*/ 1113339 h 1289282"/>
              <a:gd name="connsiteX4-869" fmla="*/ 317091 w 1276264"/>
              <a:gd name="connsiteY4-870" fmla="*/ 1226527 h 1289282"/>
              <a:gd name="connsiteX5-871" fmla="*/ 0 w 1276264"/>
              <a:gd name="connsiteY5-872" fmla="*/ 1276058 h 1289282"/>
              <a:gd name="connsiteX0-873" fmla="*/ 0 w 1276264"/>
              <a:gd name="connsiteY0-874" fmla="*/ 1276058 h 1289282"/>
              <a:gd name="connsiteX1-875" fmla="*/ 931008 w 1276264"/>
              <a:gd name="connsiteY1-876" fmla="*/ 0 h 1289282"/>
              <a:gd name="connsiteX2-877" fmla="*/ 1276264 w 1276264"/>
              <a:gd name="connsiteY2-878" fmla="*/ 3175 h 1289282"/>
              <a:gd name="connsiteX3-879" fmla="*/ 464795 w 1276264"/>
              <a:gd name="connsiteY3-880" fmla="*/ 1113339 h 1289282"/>
              <a:gd name="connsiteX4-881" fmla="*/ 317091 w 1276264"/>
              <a:gd name="connsiteY4-882" fmla="*/ 1226527 h 1289282"/>
              <a:gd name="connsiteX5-883" fmla="*/ 0 w 1276264"/>
              <a:gd name="connsiteY5-884" fmla="*/ 1276058 h 1289282"/>
              <a:gd name="connsiteX0-885" fmla="*/ 0 w 1276264"/>
              <a:gd name="connsiteY0-886" fmla="*/ 1276058 h 1289282"/>
              <a:gd name="connsiteX1-887" fmla="*/ 931008 w 1276264"/>
              <a:gd name="connsiteY1-888" fmla="*/ 0 h 1289282"/>
              <a:gd name="connsiteX2-889" fmla="*/ 1276264 w 1276264"/>
              <a:gd name="connsiteY2-890" fmla="*/ 3175 h 1289282"/>
              <a:gd name="connsiteX3-891" fmla="*/ 464795 w 1276264"/>
              <a:gd name="connsiteY3-892" fmla="*/ 1113339 h 1289282"/>
              <a:gd name="connsiteX4-893" fmla="*/ 309349 w 1276264"/>
              <a:gd name="connsiteY4-894" fmla="*/ 1226527 h 1289282"/>
              <a:gd name="connsiteX5-895" fmla="*/ 0 w 1276264"/>
              <a:gd name="connsiteY5-896" fmla="*/ 1276058 h 1289282"/>
              <a:gd name="connsiteX0-897" fmla="*/ 0 w 1276264"/>
              <a:gd name="connsiteY0-898" fmla="*/ 1276058 h 1289282"/>
              <a:gd name="connsiteX1-899" fmla="*/ 931008 w 1276264"/>
              <a:gd name="connsiteY1-900" fmla="*/ 0 h 1289282"/>
              <a:gd name="connsiteX2-901" fmla="*/ 1276264 w 1276264"/>
              <a:gd name="connsiteY2-902" fmla="*/ 3175 h 1289282"/>
              <a:gd name="connsiteX3-903" fmla="*/ 464795 w 1276264"/>
              <a:gd name="connsiteY3-904" fmla="*/ 1113339 h 1289282"/>
              <a:gd name="connsiteX4-905" fmla="*/ 309349 w 1276264"/>
              <a:gd name="connsiteY4-906" fmla="*/ 1226527 h 1289282"/>
              <a:gd name="connsiteX5-907" fmla="*/ 0 w 1276264"/>
              <a:gd name="connsiteY5-908" fmla="*/ 1276058 h 1289282"/>
              <a:gd name="connsiteX0-909" fmla="*/ 0 w 1276264"/>
              <a:gd name="connsiteY0-910" fmla="*/ 1276058 h 1289282"/>
              <a:gd name="connsiteX1-911" fmla="*/ 931008 w 1276264"/>
              <a:gd name="connsiteY1-912" fmla="*/ 0 h 1289282"/>
              <a:gd name="connsiteX2-913" fmla="*/ 1276264 w 1276264"/>
              <a:gd name="connsiteY2-914" fmla="*/ 3175 h 1289282"/>
              <a:gd name="connsiteX3-915" fmla="*/ 464795 w 1276264"/>
              <a:gd name="connsiteY3-916" fmla="*/ 1113339 h 1289282"/>
              <a:gd name="connsiteX4-917" fmla="*/ 309349 w 1276264"/>
              <a:gd name="connsiteY4-918" fmla="*/ 1226527 h 1289282"/>
              <a:gd name="connsiteX5-919" fmla="*/ 0 w 1276264"/>
              <a:gd name="connsiteY5-920" fmla="*/ 1276058 h 1289282"/>
              <a:gd name="connsiteX0-921" fmla="*/ 0 w 1276264"/>
              <a:gd name="connsiteY0-922" fmla="*/ 1276058 h 1291430"/>
              <a:gd name="connsiteX1-923" fmla="*/ 931008 w 1276264"/>
              <a:gd name="connsiteY1-924" fmla="*/ 0 h 1291430"/>
              <a:gd name="connsiteX2-925" fmla="*/ 1276264 w 1276264"/>
              <a:gd name="connsiteY2-926" fmla="*/ 3175 h 1291430"/>
              <a:gd name="connsiteX3-927" fmla="*/ 464795 w 1276264"/>
              <a:gd name="connsiteY3-928" fmla="*/ 1113339 h 1291430"/>
              <a:gd name="connsiteX4-929" fmla="*/ 309349 w 1276264"/>
              <a:gd name="connsiteY4-930" fmla="*/ 1226527 h 1291430"/>
              <a:gd name="connsiteX5-931" fmla="*/ 0 w 1276264"/>
              <a:gd name="connsiteY5-932" fmla="*/ 1276058 h 1291430"/>
              <a:gd name="connsiteX0-933" fmla="*/ 0 w 1276264"/>
              <a:gd name="connsiteY0-934" fmla="*/ 1276058 h 1291430"/>
              <a:gd name="connsiteX1-935" fmla="*/ 931008 w 1276264"/>
              <a:gd name="connsiteY1-936" fmla="*/ 0 h 1291430"/>
              <a:gd name="connsiteX2-937" fmla="*/ 1276264 w 1276264"/>
              <a:gd name="connsiteY2-938" fmla="*/ 3175 h 1291430"/>
              <a:gd name="connsiteX3-939" fmla="*/ 464795 w 1276264"/>
              <a:gd name="connsiteY3-940" fmla="*/ 1113339 h 1291430"/>
              <a:gd name="connsiteX4-941" fmla="*/ 309349 w 1276264"/>
              <a:gd name="connsiteY4-942" fmla="*/ 1226527 h 1291430"/>
              <a:gd name="connsiteX5-943" fmla="*/ 0 w 1276264"/>
              <a:gd name="connsiteY5-944" fmla="*/ 1276058 h 1291430"/>
              <a:gd name="connsiteX0-945" fmla="*/ 0 w 1276264"/>
              <a:gd name="connsiteY0-946" fmla="*/ 1276058 h 1291430"/>
              <a:gd name="connsiteX1-947" fmla="*/ 931008 w 1276264"/>
              <a:gd name="connsiteY1-948" fmla="*/ 0 h 1291430"/>
              <a:gd name="connsiteX2-949" fmla="*/ 1276264 w 1276264"/>
              <a:gd name="connsiteY2-950" fmla="*/ 3175 h 1291430"/>
              <a:gd name="connsiteX3-951" fmla="*/ 464795 w 1276264"/>
              <a:gd name="connsiteY3-952" fmla="*/ 1113339 h 1291430"/>
              <a:gd name="connsiteX4-953" fmla="*/ 309349 w 1276264"/>
              <a:gd name="connsiteY4-954" fmla="*/ 1226527 h 1291430"/>
              <a:gd name="connsiteX5-955" fmla="*/ 0 w 1276264"/>
              <a:gd name="connsiteY5-956" fmla="*/ 1276058 h 1291430"/>
              <a:gd name="connsiteX0-957" fmla="*/ 0 w 1276264"/>
              <a:gd name="connsiteY0-958" fmla="*/ 1276058 h 1291989"/>
              <a:gd name="connsiteX1-959" fmla="*/ 931008 w 1276264"/>
              <a:gd name="connsiteY1-960" fmla="*/ 0 h 1291989"/>
              <a:gd name="connsiteX2-961" fmla="*/ 1276264 w 1276264"/>
              <a:gd name="connsiteY2-962" fmla="*/ 3175 h 1291989"/>
              <a:gd name="connsiteX3-963" fmla="*/ 464795 w 1276264"/>
              <a:gd name="connsiteY3-964" fmla="*/ 1113339 h 1291989"/>
              <a:gd name="connsiteX4-965" fmla="*/ 301607 w 1276264"/>
              <a:gd name="connsiteY4-966" fmla="*/ 1229702 h 1291989"/>
              <a:gd name="connsiteX5-967" fmla="*/ 0 w 1276264"/>
              <a:gd name="connsiteY5-968" fmla="*/ 1276058 h 1291989"/>
              <a:gd name="connsiteX0-969" fmla="*/ 0 w 1276264"/>
              <a:gd name="connsiteY0-970" fmla="*/ 1276058 h 1291989"/>
              <a:gd name="connsiteX1-971" fmla="*/ 931008 w 1276264"/>
              <a:gd name="connsiteY1-972" fmla="*/ 0 h 1291989"/>
              <a:gd name="connsiteX2-973" fmla="*/ 1276264 w 1276264"/>
              <a:gd name="connsiteY2-974" fmla="*/ 3175 h 1291989"/>
              <a:gd name="connsiteX3-975" fmla="*/ 464795 w 1276264"/>
              <a:gd name="connsiteY3-976" fmla="*/ 1113339 h 1291989"/>
              <a:gd name="connsiteX4-977" fmla="*/ 301607 w 1276264"/>
              <a:gd name="connsiteY4-978" fmla="*/ 1229702 h 1291989"/>
              <a:gd name="connsiteX5-979" fmla="*/ 0 w 1276264"/>
              <a:gd name="connsiteY5-980" fmla="*/ 1276058 h 1291989"/>
              <a:gd name="connsiteX0-981" fmla="*/ 0 w 1276264"/>
              <a:gd name="connsiteY0-982" fmla="*/ 1276058 h 1291989"/>
              <a:gd name="connsiteX1-983" fmla="*/ 931008 w 1276264"/>
              <a:gd name="connsiteY1-984" fmla="*/ 0 h 1291989"/>
              <a:gd name="connsiteX2-985" fmla="*/ 1276264 w 1276264"/>
              <a:gd name="connsiteY2-986" fmla="*/ 3175 h 1291989"/>
              <a:gd name="connsiteX3-987" fmla="*/ 464795 w 1276264"/>
              <a:gd name="connsiteY3-988" fmla="*/ 1113339 h 1291989"/>
              <a:gd name="connsiteX4-989" fmla="*/ 301607 w 1276264"/>
              <a:gd name="connsiteY4-990" fmla="*/ 1229702 h 1291989"/>
              <a:gd name="connsiteX5-991" fmla="*/ 0 w 1276264"/>
              <a:gd name="connsiteY5-992" fmla="*/ 1276058 h 1291989"/>
              <a:gd name="connsiteX0-993" fmla="*/ 0 w 1276264"/>
              <a:gd name="connsiteY0-994" fmla="*/ 1276058 h 1290124"/>
              <a:gd name="connsiteX1-995" fmla="*/ 931008 w 1276264"/>
              <a:gd name="connsiteY1-996" fmla="*/ 0 h 1290124"/>
              <a:gd name="connsiteX2-997" fmla="*/ 1276264 w 1276264"/>
              <a:gd name="connsiteY2-998" fmla="*/ 3175 h 1290124"/>
              <a:gd name="connsiteX3-999" fmla="*/ 457053 w 1276264"/>
              <a:gd name="connsiteY3-1000" fmla="*/ 1113339 h 1290124"/>
              <a:gd name="connsiteX4-1001" fmla="*/ 301607 w 1276264"/>
              <a:gd name="connsiteY4-1002" fmla="*/ 1229702 h 1290124"/>
              <a:gd name="connsiteX5-1003" fmla="*/ 0 w 1276264"/>
              <a:gd name="connsiteY5-1004" fmla="*/ 1276058 h 1290124"/>
              <a:gd name="connsiteX0-1005" fmla="*/ 0 w 1276264"/>
              <a:gd name="connsiteY0-1006" fmla="*/ 1276058 h 1290124"/>
              <a:gd name="connsiteX1-1007" fmla="*/ 931008 w 1276264"/>
              <a:gd name="connsiteY1-1008" fmla="*/ 0 h 1290124"/>
              <a:gd name="connsiteX2-1009" fmla="*/ 1276264 w 1276264"/>
              <a:gd name="connsiteY2-1010" fmla="*/ 3175 h 1290124"/>
              <a:gd name="connsiteX3-1011" fmla="*/ 457053 w 1276264"/>
              <a:gd name="connsiteY3-1012" fmla="*/ 1113339 h 1290124"/>
              <a:gd name="connsiteX4-1013" fmla="*/ 301607 w 1276264"/>
              <a:gd name="connsiteY4-1014" fmla="*/ 1229702 h 1290124"/>
              <a:gd name="connsiteX5-1015" fmla="*/ 0 w 1276264"/>
              <a:gd name="connsiteY5-1016" fmla="*/ 1276058 h 1290124"/>
              <a:gd name="connsiteX0-1017" fmla="*/ 0 w 1276264"/>
              <a:gd name="connsiteY0-1018" fmla="*/ 1276058 h 1291668"/>
              <a:gd name="connsiteX1-1019" fmla="*/ 931008 w 1276264"/>
              <a:gd name="connsiteY1-1020" fmla="*/ 0 h 1291668"/>
              <a:gd name="connsiteX2-1021" fmla="*/ 1276264 w 1276264"/>
              <a:gd name="connsiteY2-1022" fmla="*/ 3175 h 1291668"/>
              <a:gd name="connsiteX3-1023" fmla="*/ 457053 w 1276264"/>
              <a:gd name="connsiteY3-1024" fmla="*/ 1113339 h 1291668"/>
              <a:gd name="connsiteX4-1025" fmla="*/ 297736 w 1276264"/>
              <a:gd name="connsiteY4-1026" fmla="*/ 1239227 h 1291668"/>
              <a:gd name="connsiteX5-1027" fmla="*/ 0 w 1276264"/>
              <a:gd name="connsiteY5-1028" fmla="*/ 1276058 h 1291668"/>
              <a:gd name="connsiteX0-1029" fmla="*/ 0 w 1276264"/>
              <a:gd name="connsiteY0-1030" fmla="*/ 1276058 h 1291668"/>
              <a:gd name="connsiteX1-1031" fmla="*/ 931008 w 1276264"/>
              <a:gd name="connsiteY1-1032" fmla="*/ 0 h 1291668"/>
              <a:gd name="connsiteX2-1033" fmla="*/ 1276264 w 1276264"/>
              <a:gd name="connsiteY2-1034" fmla="*/ 3175 h 1291668"/>
              <a:gd name="connsiteX3-1035" fmla="*/ 457053 w 1276264"/>
              <a:gd name="connsiteY3-1036" fmla="*/ 1113339 h 1291668"/>
              <a:gd name="connsiteX4-1037" fmla="*/ 297736 w 1276264"/>
              <a:gd name="connsiteY4-1038" fmla="*/ 1239227 h 1291668"/>
              <a:gd name="connsiteX5-1039" fmla="*/ 0 w 1276264"/>
              <a:gd name="connsiteY5-1040" fmla="*/ 1276058 h 1291668"/>
              <a:gd name="connsiteX0-1041" fmla="*/ 0 w 1276264"/>
              <a:gd name="connsiteY0-1042" fmla="*/ 1276058 h 1291668"/>
              <a:gd name="connsiteX1-1043" fmla="*/ 931008 w 1276264"/>
              <a:gd name="connsiteY1-1044" fmla="*/ 0 h 1291668"/>
              <a:gd name="connsiteX2-1045" fmla="*/ 1276264 w 1276264"/>
              <a:gd name="connsiteY2-1046" fmla="*/ 3175 h 1291668"/>
              <a:gd name="connsiteX3-1047" fmla="*/ 457053 w 1276264"/>
              <a:gd name="connsiteY3-1048" fmla="*/ 1113339 h 1291668"/>
              <a:gd name="connsiteX4-1049" fmla="*/ 297736 w 1276264"/>
              <a:gd name="connsiteY4-1050" fmla="*/ 1239227 h 1291668"/>
              <a:gd name="connsiteX5-1051" fmla="*/ 0 w 1276264"/>
              <a:gd name="connsiteY5-1052" fmla="*/ 1276058 h 1291668"/>
              <a:gd name="connsiteX0-1053" fmla="*/ 0 w 1276264"/>
              <a:gd name="connsiteY0-1054" fmla="*/ 1276058 h 1293561"/>
              <a:gd name="connsiteX1-1055" fmla="*/ 931008 w 1276264"/>
              <a:gd name="connsiteY1-1056" fmla="*/ 0 h 1293561"/>
              <a:gd name="connsiteX2-1057" fmla="*/ 1276264 w 1276264"/>
              <a:gd name="connsiteY2-1058" fmla="*/ 3175 h 1293561"/>
              <a:gd name="connsiteX3-1059" fmla="*/ 457053 w 1276264"/>
              <a:gd name="connsiteY3-1060" fmla="*/ 1113339 h 1293561"/>
              <a:gd name="connsiteX4-1061" fmla="*/ 289994 w 1276264"/>
              <a:gd name="connsiteY4-1062" fmla="*/ 1248752 h 1293561"/>
              <a:gd name="connsiteX5-1063" fmla="*/ 0 w 1276264"/>
              <a:gd name="connsiteY5-1064" fmla="*/ 1276058 h 1293561"/>
              <a:gd name="connsiteX0-1065" fmla="*/ 0 w 1276264"/>
              <a:gd name="connsiteY0-1066" fmla="*/ 1276058 h 1294847"/>
              <a:gd name="connsiteX1-1067" fmla="*/ 931008 w 1276264"/>
              <a:gd name="connsiteY1-1068" fmla="*/ 0 h 1294847"/>
              <a:gd name="connsiteX2-1069" fmla="*/ 1276264 w 1276264"/>
              <a:gd name="connsiteY2-1070" fmla="*/ 3175 h 1294847"/>
              <a:gd name="connsiteX3-1071" fmla="*/ 457053 w 1276264"/>
              <a:gd name="connsiteY3-1072" fmla="*/ 1113339 h 1294847"/>
              <a:gd name="connsiteX4-1073" fmla="*/ 289994 w 1276264"/>
              <a:gd name="connsiteY4-1074" fmla="*/ 1248752 h 1294847"/>
              <a:gd name="connsiteX5-1075" fmla="*/ 0 w 1276264"/>
              <a:gd name="connsiteY5-1076" fmla="*/ 1276058 h 1294847"/>
              <a:gd name="connsiteX0-1077" fmla="*/ 0 w 1276264"/>
              <a:gd name="connsiteY0-1078" fmla="*/ 1276058 h 1294847"/>
              <a:gd name="connsiteX1-1079" fmla="*/ 931008 w 1276264"/>
              <a:gd name="connsiteY1-1080" fmla="*/ 0 h 1294847"/>
              <a:gd name="connsiteX2-1081" fmla="*/ 1276264 w 1276264"/>
              <a:gd name="connsiteY2-1082" fmla="*/ 3175 h 1294847"/>
              <a:gd name="connsiteX3-1083" fmla="*/ 457053 w 1276264"/>
              <a:gd name="connsiteY3-1084" fmla="*/ 1113339 h 1294847"/>
              <a:gd name="connsiteX4-1085" fmla="*/ 289994 w 1276264"/>
              <a:gd name="connsiteY4-1086" fmla="*/ 1248752 h 1294847"/>
              <a:gd name="connsiteX5-1087" fmla="*/ 0 w 1276264"/>
              <a:gd name="connsiteY5-1088" fmla="*/ 1276058 h 1294847"/>
              <a:gd name="connsiteX0-1089" fmla="*/ 0 w 1276264"/>
              <a:gd name="connsiteY0-1090" fmla="*/ 1276058 h 1294847"/>
              <a:gd name="connsiteX1-1091" fmla="*/ 931008 w 1276264"/>
              <a:gd name="connsiteY1-1092" fmla="*/ 0 h 1294847"/>
              <a:gd name="connsiteX2-1093" fmla="*/ 1276264 w 1276264"/>
              <a:gd name="connsiteY2-1094" fmla="*/ 3175 h 1294847"/>
              <a:gd name="connsiteX3-1095" fmla="*/ 457053 w 1276264"/>
              <a:gd name="connsiteY3-1096" fmla="*/ 1113339 h 1294847"/>
              <a:gd name="connsiteX4-1097" fmla="*/ 289994 w 1276264"/>
              <a:gd name="connsiteY4-1098" fmla="*/ 1248752 h 1294847"/>
              <a:gd name="connsiteX5-1099" fmla="*/ 0 w 1276264"/>
              <a:gd name="connsiteY5-1100" fmla="*/ 1276058 h 1294847"/>
              <a:gd name="connsiteX0-1101" fmla="*/ 0 w 1276264"/>
              <a:gd name="connsiteY0-1102" fmla="*/ 1276058 h 1297813"/>
              <a:gd name="connsiteX1-1103" fmla="*/ 931008 w 1276264"/>
              <a:gd name="connsiteY1-1104" fmla="*/ 0 h 1297813"/>
              <a:gd name="connsiteX2-1105" fmla="*/ 1276264 w 1276264"/>
              <a:gd name="connsiteY2-1106" fmla="*/ 3175 h 1297813"/>
              <a:gd name="connsiteX3-1107" fmla="*/ 457053 w 1276264"/>
              <a:gd name="connsiteY3-1108" fmla="*/ 1113339 h 1297813"/>
              <a:gd name="connsiteX4-1109" fmla="*/ 289994 w 1276264"/>
              <a:gd name="connsiteY4-1110" fmla="*/ 1248752 h 1297813"/>
              <a:gd name="connsiteX5-1111" fmla="*/ 0 w 1276264"/>
              <a:gd name="connsiteY5-1112" fmla="*/ 1276058 h 1297813"/>
              <a:gd name="connsiteX0-1113" fmla="*/ 0 w 1276264"/>
              <a:gd name="connsiteY0-1114" fmla="*/ 1276058 h 1301023"/>
              <a:gd name="connsiteX1-1115" fmla="*/ 931008 w 1276264"/>
              <a:gd name="connsiteY1-1116" fmla="*/ 0 h 1301023"/>
              <a:gd name="connsiteX2-1117" fmla="*/ 1276264 w 1276264"/>
              <a:gd name="connsiteY2-1118" fmla="*/ 3175 h 1301023"/>
              <a:gd name="connsiteX3-1119" fmla="*/ 457053 w 1276264"/>
              <a:gd name="connsiteY3-1120" fmla="*/ 1113339 h 1301023"/>
              <a:gd name="connsiteX4-1121" fmla="*/ 293865 w 1276264"/>
              <a:gd name="connsiteY4-1122" fmla="*/ 1258277 h 1301023"/>
              <a:gd name="connsiteX5-1123" fmla="*/ 0 w 1276264"/>
              <a:gd name="connsiteY5-1124" fmla="*/ 1276058 h 1301023"/>
              <a:gd name="connsiteX0-1125" fmla="*/ 0 w 1276264"/>
              <a:gd name="connsiteY0-1126" fmla="*/ 1276058 h 1301023"/>
              <a:gd name="connsiteX1-1127" fmla="*/ 931008 w 1276264"/>
              <a:gd name="connsiteY1-1128" fmla="*/ 0 h 1301023"/>
              <a:gd name="connsiteX2-1129" fmla="*/ 1276264 w 1276264"/>
              <a:gd name="connsiteY2-1130" fmla="*/ 3175 h 1301023"/>
              <a:gd name="connsiteX3-1131" fmla="*/ 457053 w 1276264"/>
              <a:gd name="connsiteY3-1132" fmla="*/ 1113339 h 1301023"/>
              <a:gd name="connsiteX4-1133" fmla="*/ 293865 w 1276264"/>
              <a:gd name="connsiteY4-1134" fmla="*/ 1258277 h 1301023"/>
              <a:gd name="connsiteX5-1135" fmla="*/ 0 w 1276264"/>
              <a:gd name="connsiteY5-1136" fmla="*/ 1276058 h 1301023"/>
              <a:gd name="connsiteX0-1137" fmla="*/ 0 w 1276264"/>
              <a:gd name="connsiteY0-1138" fmla="*/ 1276058 h 1301995"/>
              <a:gd name="connsiteX1-1139" fmla="*/ 931008 w 1276264"/>
              <a:gd name="connsiteY1-1140" fmla="*/ 0 h 1301995"/>
              <a:gd name="connsiteX2-1141" fmla="*/ 1276264 w 1276264"/>
              <a:gd name="connsiteY2-1142" fmla="*/ 3175 h 1301995"/>
              <a:gd name="connsiteX3-1143" fmla="*/ 457053 w 1276264"/>
              <a:gd name="connsiteY3-1144" fmla="*/ 1113339 h 1301995"/>
              <a:gd name="connsiteX4-1145" fmla="*/ 293865 w 1276264"/>
              <a:gd name="connsiteY4-1146" fmla="*/ 1258277 h 1301995"/>
              <a:gd name="connsiteX5-1147" fmla="*/ 0 w 1276264"/>
              <a:gd name="connsiteY5-1148" fmla="*/ 1276058 h 1301995"/>
              <a:gd name="connsiteX0-1149" fmla="*/ 0 w 1276264"/>
              <a:gd name="connsiteY0-1150" fmla="*/ 1276058 h 1297472"/>
              <a:gd name="connsiteX1-1151" fmla="*/ 931008 w 1276264"/>
              <a:gd name="connsiteY1-1152" fmla="*/ 0 h 1297472"/>
              <a:gd name="connsiteX2-1153" fmla="*/ 1276264 w 1276264"/>
              <a:gd name="connsiteY2-1154" fmla="*/ 3175 h 1297472"/>
              <a:gd name="connsiteX3-1155" fmla="*/ 475634 w 1276264"/>
              <a:gd name="connsiteY3-1156" fmla="*/ 1075239 h 1297472"/>
              <a:gd name="connsiteX4-1157" fmla="*/ 293865 w 1276264"/>
              <a:gd name="connsiteY4-1158" fmla="*/ 1258277 h 1297472"/>
              <a:gd name="connsiteX5-1159" fmla="*/ 0 w 1276264"/>
              <a:gd name="connsiteY5-1160" fmla="*/ 1276058 h 12974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91" y="connsiteY5-92"/>
              </a:cxn>
            </a:cxnLst>
            <a:rect l="l" t="t" r="r" b="b"/>
            <a:pathLst>
              <a:path w="1276264" h="1297472">
                <a:moveTo>
                  <a:pt x="0" y="1276058"/>
                </a:moveTo>
                <a:lnTo>
                  <a:pt x="931008" y="0"/>
                </a:lnTo>
                <a:lnTo>
                  <a:pt x="1276264" y="3175"/>
                </a:lnTo>
                <a:cubicBezTo>
                  <a:pt x="1121369" y="224318"/>
                  <a:pt x="542591" y="993055"/>
                  <a:pt x="475634" y="1075239"/>
                </a:cubicBezTo>
                <a:cubicBezTo>
                  <a:pt x="408677" y="1157423"/>
                  <a:pt x="373137" y="1224807"/>
                  <a:pt x="293865" y="1258277"/>
                </a:cubicBezTo>
                <a:cubicBezTo>
                  <a:pt x="214593" y="1291747"/>
                  <a:pt x="148773" y="1317495"/>
                  <a:pt x="0" y="1276058"/>
                </a:cubicBezTo>
                <a:close/>
              </a:path>
            </a:pathLst>
          </a:custGeom>
          <a:gradFill>
            <a:gsLst>
              <a:gs pos="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 rot="10800000">
            <a:off x="5113488" y="183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550" y="943791"/>
            <a:ext cx="10248900" cy="4947558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>
            <a:outerShdw blurRad="635000" sx="104000" sy="104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10676165" y="2859588"/>
            <a:ext cx="1306285" cy="1139572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/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rot="7740000">
            <a:off x="866140" y="796290"/>
            <a:ext cx="1257300" cy="1173480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73ABF4">
                  <a:alpha val="35000"/>
                </a:srgbClr>
              </a:gs>
              <a:gs pos="91000">
                <a:srgbClr val="FD89E9">
                  <a:alpha val="49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 flipV="1">
            <a:off x="8458107" y="302401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494790" y="2503766"/>
            <a:ext cx="7382053" cy="906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4000" dirty="0"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Thank you for watching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1642110" y="3688715"/>
            <a:ext cx="57988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Lorem ipsum dol sit </a:t>
            </a:r>
            <a:r>
              <a:rPr lang="en-US" altLang="zh-CN" sz="1600" dirty="0" err="1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amet</a:t>
            </a: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, </a:t>
            </a:r>
            <a:r>
              <a:rPr lang="en-US" altLang="zh-CN" sz="1600" dirty="0" err="1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consectetuer</a:t>
            </a: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 </a:t>
            </a:r>
            <a:r>
              <a:rPr lang="en-US" altLang="zh-CN" sz="1600" dirty="0" err="1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adipiscing</a:t>
            </a: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 </a:t>
            </a:r>
            <a:r>
              <a:rPr lang="en-US" altLang="zh-CN" sz="1600" dirty="0" err="1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elit</a:t>
            </a:r>
            <a:r>
              <a:rPr lang="en-US" altLang="zh-CN" sz="1600" dirty="0">
                <a:latin typeface="Aharoni" panose="02010803020104030203" pitchFamily="2" charset="-79"/>
                <a:ea typeface="思源宋体 CN Heavy" panose="02020900000000000000" pitchFamily="18" charset="-122"/>
                <a:cs typeface="Aharoni" panose="02010803020104030203" pitchFamily="2" charset="-79"/>
              </a:rPr>
              <a:t>. </a:t>
            </a:r>
          </a:p>
        </p:txBody>
      </p:sp>
      <p:sp>
        <p:nvSpPr>
          <p:cNvPr id="56" name="圆角矩形 55"/>
          <p:cNvSpPr/>
          <p:nvPr/>
        </p:nvSpPr>
        <p:spPr>
          <a:xfrm>
            <a:off x="1642071" y="4356100"/>
            <a:ext cx="3344482" cy="444500"/>
          </a:xfrm>
          <a:prstGeom prst="roundRect">
            <a:avLst>
              <a:gd name="adj" fmla="val 28096"/>
            </a:avLst>
          </a:prstGeom>
          <a:solidFill>
            <a:schemeClr val="bg1"/>
          </a:solidFill>
          <a:ln>
            <a:noFill/>
          </a:ln>
          <a:effectLst>
            <a:outerShdw blurRad="368300" dist="38100" dir="5400000" sx="101000" sy="101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zh-CN" sz="1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REPORTER:</a:t>
            </a:r>
            <a:r>
              <a:rPr lang="en-US" altLang="zh-CN" sz="1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 www.freeppt7.com</a:t>
            </a:r>
          </a:p>
        </p:txBody>
      </p:sp>
    </p:spTree>
    <p:extLst>
      <p:ext uri="{BB962C8B-B14F-4D97-AF65-F5344CB8AC3E}">
        <p14:creationId xmlns:p14="http://schemas.microsoft.com/office/powerpoint/2010/main" val="1661674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4" grpId="0"/>
      <p:bldP spid="55" grpId="0"/>
      <p:bldP spid="5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/>
        </p:nvSpPr>
        <p:spPr>
          <a:xfrm flipV="1">
            <a:off x="227827" y="5253972"/>
            <a:ext cx="1487446" cy="1297613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>
                  <a:alpha val="30000"/>
                </a:srgbClr>
              </a:gs>
              <a:gs pos="91000">
                <a:srgbClr val="2483FD">
                  <a:alpha val="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3" name="任意多边形 42"/>
          <p:cNvSpPr/>
          <p:nvPr/>
        </p:nvSpPr>
        <p:spPr>
          <a:xfrm>
            <a:off x="2186138" y="3959408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0" name="任意多边形 39"/>
          <p:cNvSpPr/>
          <p:nvPr/>
        </p:nvSpPr>
        <p:spPr>
          <a:xfrm flipV="1">
            <a:off x="9628412" y="943756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2" name="平行四边形 41"/>
          <p:cNvSpPr/>
          <p:nvPr/>
        </p:nvSpPr>
        <p:spPr>
          <a:xfrm flipH="1">
            <a:off x="971549" y="943900"/>
            <a:ext cx="1046775" cy="1297472"/>
          </a:xfrm>
          <a:custGeom>
            <a:avLst/>
            <a:gdLst>
              <a:gd name="connsiteX0" fmla="*/ 0 w 937993"/>
              <a:gd name="connsiteY0" fmla="*/ 1399883 h 1399883"/>
              <a:gd name="connsiteX1" fmla="*/ 554026 w 937993"/>
              <a:gd name="connsiteY1" fmla="*/ 0 h 1399883"/>
              <a:gd name="connsiteX2" fmla="*/ 937993 w 937993"/>
              <a:gd name="connsiteY2" fmla="*/ 0 h 1399883"/>
              <a:gd name="connsiteX3" fmla="*/ 383967 w 937993"/>
              <a:gd name="connsiteY3" fmla="*/ 1399883 h 1399883"/>
              <a:gd name="connsiteX4" fmla="*/ 0 w 937993"/>
              <a:gd name="connsiteY4" fmla="*/ 1399883 h 1399883"/>
              <a:gd name="connsiteX0-1" fmla="*/ 0 w 1153893"/>
              <a:gd name="connsiteY0-2" fmla="*/ 1336383 h 1399883"/>
              <a:gd name="connsiteX1-3" fmla="*/ 769926 w 1153893"/>
              <a:gd name="connsiteY1-4" fmla="*/ 0 h 1399883"/>
              <a:gd name="connsiteX2-5" fmla="*/ 1153893 w 1153893"/>
              <a:gd name="connsiteY2-6" fmla="*/ 0 h 1399883"/>
              <a:gd name="connsiteX3-7" fmla="*/ 599867 w 1153893"/>
              <a:gd name="connsiteY3-8" fmla="*/ 1399883 h 1399883"/>
              <a:gd name="connsiteX4-9" fmla="*/ 0 w 1153893"/>
              <a:gd name="connsiteY4-10" fmla="*/ 1336383 h 1399883"/>
              <a:gd name="connsiteX0-11" fmla="*/ 0 w 1153893"/>
              <a:gd name="connsiteY0-12" fmla="*/ 1336383 h 1336383"/>
              <a:gd name="connsiteX1-13" fmla="*/ 769926 w 1153893"/>
              <a:gd name="connsiteY1-14" fmla="*/ 0 h 1336383"/>
              <a:gd name="connsiteX2-15" fmla="*/ 1153893 w 1153893"/>
              <a:gd name="connsiteY2-16" fmla="*/ 0 h 1336383"/>
              <a:gd name="connsiteX3-17" fmla="*/ 409367 w 1153893"/>
              <a:gd name="connsiteY3-18" fmla="*/ 1317333 h 1336383"/>
              <a:gd name="connsiteX4-19" fmla="*/ 0 w 1153893"/>
              <a:gd name="connsiteY4-20" fmla="*/ 1336383 h 1336383"/>
              <a:gd name="connsiteX0-21" fmla="*/ 0 w 1153893"/>
              <a:gd name="connsiteY0-22" fmla="*/ 1336383 h 1336383"/>
              <a:gd name="connsiteX1-23" fmla="*/ 769926 w 1153893"/>
              <a:gd name="connsiteY1-24" fmla="*/ 0 h 1336383"/>
              <a:gd name="connsiteX2-25" fmla="*/ 1153893 w 1153893"/>
              <a:gd name="connsiteY2-26" fmla="*/ 0 h 1336383"/>
              <a:gd name="connsiteX3-27" fmla="*/ 409367 w 1153893"/>
              <a:gd name="connsiteY3-28" fmla="*/ 1317333 h 1336383"/>
              <a:gd name="connsiteX4-29" fmla="*/ 0 w 1153893"/>
              <a:gd name="connsiteY4-30" fmla="*/ 1336383 h 1336383"/>
              <a:gd name="connsiteX0-31" fmla="*/ 0 w 1157068"/>
              <a:gd name="connsiteY0-32" fmla="*/ 1336383 h 1336383"/>
              <a:gd name="connsiteX1-33" fmla="*/ 773101 w 1157068"/>
              <a:gd name="connsiteY1-34" fmla="*/ 0 h 1336383"/>
              <a:gd name="connsiteX2-35" fmla="*/ 1157068 w 1157068"/>
              <a:gd name="connsiteY2-36" fmla="*/ 0 h 1336383"/>
              <a:gd name="connsiteX3-37" fmla="*/ 412542 w 1157068"/>
              <a:gd name="connsiteY3-38" fmla="*/ 1317333 h 1336383"/>
              <a:gd name="connsiteX4-39" fmla="*/ 0 w 1157068"/>
              <a:gd name="connsiteY4-40" fmla="*/ 1336383 h 1336383"/>
              <a:gd name="connsiteX0-41" fmla="*/ 0 w 1157068"/>
              <a:gd name="connsiteY0-42" fmla="*/ 1336383 h 1336383"/>
              <a:gd name="connsiteX1-43" fmla="*/ 773101 w 1157068"/>
              <a:gd name="connsiteY1-44" fmla="*/ 0 h 1336383"/>
              <a:gd name="connsiteX2-45" fmla="*/ 1157068 w 1157068"/>
              <a:gd name="connsiteY2-46" fmla="*/ 0 h 1336383"/>
              <a:gd name="connsiteX3-47" fmla="*/ 418892 w 1157068"/>
              <a:gd name="connsiteY3-48" fmla="*/ 1307808 h 1336383"/>
              <a:gd name="connsiteX4-49" fmla="*/ 0 w 1157068"/>
              <a:gd name="connsiteY4-50" fmla="*/ 1336383 h 1336383"/>
              <a:gd name="connsiteX0-51" fmla="*/ 7896 w 1164964"/>
              <a:gd name="connsiteY0-52" fmla="*/ 1336383 h 1487940"/>
              <a:gd name="connsiteX1-53" fmla="*/ 780997 w 1164964"/>
              <a:gd name="connsiteY1-54" fmla="*/ 0 h 1487940"/>
              <a:gd name="connsiteX2-55" fmla="*/ 1164964 w 1164964"/>
              <a:gd name="connsiteY2-56" fmla="*/ 0 h 1487940"/>
              <a:gd name="connsiteX3-57" fmla="*/ 426788 w 1164964"/>
              <a:gd name="connsiteY3-58" fmla="*/ 1307808 h 1487940"/>
              <a:gd name="connsiteX4-59" fmla="*/ 7896 w 1164964"/>
              <a:gd name="connsiteY4-60" fmla="*/ 1336383 h 1487940"/>
              <a:gd name="connsiteX0-61" fmla="*/ 0 w 1157068"/>
              <a:gd name="connsiteY0-62" fmla="*/ 1336383 h 1425654"/>
              <a:gd name="connsiteX1-63" fmla="*/ 773101 w 1157068"/>
              <a:gd name="connsiteY1-64" fmla="*/ 0 h 1425654"/>
              <a:gd name="connsiteX2-65" fmla="*/ 1157068 w 1157068"/>
              <a:gd name="connsiteY2-66" fmla="*/ 0 h 1425654"/>
              <a:gd name="connsiteX3-67" fmla="*/ 418892 w 1157068"/>
              <a:gd name="connsiteY3-68" fmla="*/ 1307808 h 1425654"/>
              <a:gd name="connsiteX4-69" fmla="*/ 0 w 1157068"/>
              <a:gd name="connsiteY4-70" fmla="*/ 1336383 h 1425654"/>
              <a:gd name="connsiteX0-71" fmla="*/ 15169 w 1172237"/>
              <a:gd name="connsiteY0-72" fmla="*/ 1336383 h 1461720"/>
              <a:gd name="connsiteX1-73" fmla="*/ 788270 w 1172237"/>
              <a:gd name="connsiteY1-74" fmla="*/ 0 h 1461720"/>
              <a:gd name="connsiteX2-75" fmla="*/ 1172237 w 1172237"/>
              <a:gd name="connsiteY2-76" fmla="*/ 0 h 1461720"/>
              <a:gd name="connsiteX3-77" fmla="*/ 434061 w 1172237"/>
              <a:gd name="connsiteY3-78" fmla="*/ 1307808 h 1461720"/>
              <a:gd name="connsiteX4-79" fmla="*/ 288673 w 1172237"/>
              <a:gd name="connsiteY4-80" fmla="*/ 1397977 h 1461720"/>
              <a:gd name="connsiteX5" fmla="*/ 15169 w 1172237"/>
              <a:gd name="connsiteY5" fmla="*/ 1336383 h 1461720"/>
              <a:gd name="connsiteX0-81" fmla="*/ 0 w 1157068"/>
              <a:gd name="connsiteY0-82" fmla="*/ 1336383 h 1439724"/>
              <a:gd name="connsiteX1-83" fmla="*/ 773101 w 1157068"/>
              <a:gd name="connsiteY1-84" fmla="*/ 0 h 1439724"/>
              <a:gd name="connsiteX2-85" fmla="*/ 1157068 w 1157068"/>
              <a:gd name="connsiteY2-86" fmla="*/ 0 h 1439724"/>
              <a:gd name="connsiteX3-87" fmla="*/ 418892 w 1157068"/>
              <a:gd name="connsiteY3-88" fmla="*/ 1307808 h 1439724"/>
              <a:gd name="connsiteX4-89" fmla="*/ 273504 w 1157068"/>
              <a:gd name="connsiteY4-90" fmla="*/ 1397977 h 1439724"/>
              <a:gd name="connsiteX5-91" fmla="*/ 0 w 1157068"/>
              <a:gd name="connsiteY5-92" fmla="*/ 1336383 h 1439724"/>
              <a:gd name="connsiteX0-93" fmla="*/ 0 w 1157068"/>
              <a:gd name="connsiteY0-94" fmla="*/ 1336383 h 1398658"/>
              <a:gd name="connsiteX1-95" fmla="*/ 773101 w 1157068"/>
              <a:gd name="connsiteY1-96" fmla="*/ 0 h 1398658"/>
              <a:gd name="connsiteX2-97" fmla="*/ 1157068 w 1157068"/>
              <a:gd name="connsiteY2-98" fmla="*/ 0 h 1398658"/>
              <a:gd name="connsiteX3-99" fmla="*/ 418892 w 1157068"/>
              <a:gd name="connsiteY3-100" fmla="*/ 1307808 h 1398658"/>
              <a:gd name="connsiteX4-101" fmla="*/ 273504 w 1157068"/>
              <a:gd name="connsiteY4-102" fmla="*/ 1397977 h 1398658"/>
              <a:gd name="connsiteX5-103" fmla="*/ 0 w 1157068"/>
              <a:gd name="connsiteY5-104" fmla="*/ 1336383 h 1398658"/>
              <a:gd name="connsiteX0-105" fmla="*/ 0 w 1157068"/>
              <a:gd name="connsiteY0-106" fmla="*/ 1336383 h 1398658"/>
              <a:gd name="connsiteX1-107" fmla="*/ 773101 w 1157068"/>
              <a:gd name="connsiteY1-108" fmla="*/ 0 h 1398658"/>
              <a:gd name="connsiteX2-109" fmla="*/ 1157068 w 1157068"/>
              <a:gd name="connsiteY2-110" fmla="*/ 0 h 1398658"/>
              <a:gd name="connsiteX3-111" fmla="*/ 418892 w 1157068"/>
              <a:gd name="connsiteY3-112" fmla="*/ 1307808 h 1398658"/>
              <a:gd name="connsiteX4-113" fmla="*/ 273504 w 1157068"/>
              <a:gd name="connsiteY4-114" fmla="*/ 1397977 h 1398658"/>
              <a:gd name="connsiteX5-115" fmla="*/ 0 w 1157068"/>
              <a:gd name="connsiteY5-116" fmla="*/ 1336383 h 1398658"/>
              <a:gd name="connsiteX0-117" fmla="*/ 0 w 1157068"/>
              <a:gd name="connsiteY0-118" fmla="*/ 1336383 h 1398658"/>
              <a:gd name="connsiteX1-119" fmla="*/ 773101 w 1157068"/>
              <a:gd name="connsiteY1-120" fmla="*/ 0 h 1398658"/>
              <a:gd name="connsiteX2-121" fmla="*/ 1157068 w 1157068"/>
              <a:gd name="connsiteY2-122" fmla="*/ 0 h 1398658"/>
              <a:gd name="connsiteX3-123" fmla="*/ 406192 w 1157068"/>
              <a:gd name="connsiteY3-124" fmla="*/ 1301458 h 1398658"/>
              <a:gd name="connsiteX4-125" fmla="*/ 273504 w 1157068"/>
              <a:gd name="connsiteY4-126" fmla="*/ 1397977 h 1398658"/>
              <a:gd name="connsiteX5-127" fmla="*/ 0 w 1157068"/>
              <a:gd name="connsiteY5-128" fmla="*/ 1336383 h 1398658"/>
              <a:gd name="connsiteX0-129" fmla="*/ 0 w 1157068"/>
              <a:gd name="connsiteY0-130" fmla="*/ 1336383 h 1432939"/>
              <a:gd name="connsiteX1-131" fmla="*/ 773101 w 1157068"/>
              <a:gd name="connsiteY1-132" fmla="*/ 0 h 1432939"/>
              <a:gd name="connsiteX2-133" fmla="*/ 1157068 w 1157068"/>
              <a:gd name="connsiteY2-134" fmla="*/ 0 h 1432939"/>
              <a:gd name="connsiteX3-135" fmla="*/ 406192 w 1157068"/>
              <a:gd name="connsiteY3-136" fmla="*/ 1301458 h 1432939"/>
              <a:gd name="connsiteX4-137" fmla="*/ 260804 w 1157068"/>
              <a:gd name="connsiteY4-138" fmla="*/ 1391627 h 1432939"/>
              <a:gd name="connsiteX5-139" fmla="*/ 0 w 1157068"/>
              <a:gd name="connsiteY5-140" fmla="*/ 1336383 h 1432939"/>
              <a:gd name="connsiteX0-141" fmla="*/ 0 w 1157068"/>
              <a:gd name="connsiteY0-142" fmla="*/ 1336383 h 1432939"/>
              <a:gd name="connsiteX1-143" fmla="*/ 773101 w 1157068"/>
              <a:gd name="connsiteY1-144" fmla="*/ 0 h 1432939"/>
              <a:gd name="connsiteX2-145" fmla="*/ 1157068 w 1157068"/>
              <a:gd name="connsiteY2-146" fmla="*/ 0 h 1432939"/>
              <a:gd name="connsiteX3-147" fmla="*/ 406192 w 1157068"/>
              <a:gd name="connsiteY3-148" fmla="*/ 1301458 h 1432939"/>
              <a:gd name="connsiteX4-149" fmla="*/ 260804 w 1157068"/>
              <a:gd name="connsiteY4-150" fmla="*/ 1391627 h 1432939"/>
              <a:gd name="connsiteX5-151" fmla="*/ 0 w 1157068"/>
              <a:gd name="connsiteY5-152" fmla="*/ 1336383 h 1432939"/>
              <a:gd name="connsiteX0-153" fmla="*/ 0 w 1157068"/>
              <a:gd name="connsiteY0-154" fmla="*/ 1336383 h 1392515"/>
              <a:gd name="connsiteX1-155" fmla="*/ 773101 w 1157068"/>
              <a:gd name="connsiteY1-156" fmla="*/ 0 h 1392515"/>
              <a:gd name="connsiteX2-157" fmla="*/ 1157068 w 1157068"/>
              <a:gd name="connsiteY2-158" fmla="*/ 0 h 1392515"/>
              <a:gd name="connsiteX3-159" fmla="*/ 406192 w 1157068"/>
              <a:gd name="connsiteY3-160" fmla="*/ 1301458 h 1392515"/>
              <a:gd name="connsiteX4-161" fmla="*/ 260804 w 1157068"/>
              <a:gd name="connsiteY4-162" fmla="*/ 1391627 h 1392515"/>
              <a:gd name="connsiteX5-163" fmla="*/ 0 w 1157068"/>
              <a:gd name="connsiteY5-164" fmla="*/ 1336383 h 1392515"/>
              <a:gd name="connsiteX0-165" fmla="*/ 0 w 1160243"/>
              <a:gd name="connsiteY0-166" fmla="*/ 1333208 h 1392399"/>
              <a:gd name="connsiteX1-167" fmla="*/ 776276 w 1160243"/>
              <a:gd name="connsiteY1-168" fmla="*/ 0 h 1392399"/>
              <a:gd name="connsiteX2-169" fmla="*/ 1160243 w 1160243"/>
              <a:gd name="connsiteY2-170" fmla="*/ 0 h 1392399"/>
              <a:gd name="connsiteX3-171" fmla="*/ 409367 w 1160243"/>
              <a:gd name="connsiteY3-172" fmla="*/ 1301458 h 1392399"/>
              <a:gd name="connsiteX4-173" fmla="*/ 263979 w 1160243"/>
              <a:gd name="connsiteY4-174" fmla="*/ 1391627 h 1392399"/>
              <a:gd name="connsiteX5-175" fmla="*/ 0 w 1160243"/>
              <a:gd name="connsiteY5-176" fmla="*/ 1333208 h 1392399"/>
              <a:gd name="connsiteX0-177" fmla="*/ 0 w 1160243"/>
              <a:gd name="connsiteY0-178" fmla="*/ 1333208 h 1429895"/>
              <a:gd name="connsiteX1-179" fmla="*/ 776276 w 1160243"/>
              <a:gd name="connsiteY1-180" fmla="*/ 0 h 1429895"/>
              <a:gd name="connsiteX2-181" fmla="*/ 1160243 w 1160243"/>
              <a:gd name="connsiteY2-182" fmla="*/ 0 h 1429895"/>
              <a:gd name="connsiteX3-183" fmla="*/ 409367 w 1160243"/>
              <a:gd name="connsiteY3-184" fmla="*/ 1301458 h 1429895"/>
              <a:gd name="connsiteX4-185" fmla="*/ 254454 w 1160243"/>
              <a:gd name="connsiteY4-186" fmla="*/ 1385277 h 1429895"/>
              <a:gd name="connsiteX5-187" fmla="*/ 0 w 1160243"/>
              <a:gd name="connsiteY5-188" fmla="*/ 1333208 h 1429895"/>
              <a:gd name="connsiteX0-189" fmla="*/ 0 w 1160243"/>
              <a:gd name="connsiteY0-190" fmla="*/ 1333208 h 1386317"/>
              <a:gd name="connsiteX1-191" fmla="*/ 776276 w 1160243"/>
              <a:gd name="connsiteY1-192" fmla="*/ 0 h 1386317"/>
              <a:gd name="connsiteX2-193" fmla="*/ 1160243 w 1160243"/>
              <a:gd name="connsiteY2-194" fmla="*/ 0 h 1386317"/>
              <a:gd name="connsiteX3-195" fmla="*/ 409367 w 1160243"/>
              <a:gd name="connsiteY3-196" fmla="*/ 1301458 h 1386317"/>
              <a:gd name="connsiteX4-197" fmla="*/ 254454 w 1160243"/>
              <a:gd name="connsiteY4-198" fmla="*/ 1385277 h 1386317"/>
              <a:gd name="connsiteX5-199" fmla="*/ 0 w 1160243"/>
              <a:gd name="connsiteY5-200" fmla="*/ 1333208 h 1386317"/>
              <a:gd name="connsiteX0-201" fmla="*/ 0 w 1160243"/>
              <a:gd name="connsiteY0-202" fmla="*/ 1333208 h 1386317"/>
              <a:gd name="connsiteX1-203" fmla="*/ 776276 w 1160243"/>
              <a:gd name="connsiteY1-204" fmla="*/ 0 h 1386317"/>
              <a:gd name="connsiteX2-205" fmla="*/ 1160243 w 1160243"/>
              <a:gd name="connsiteY2-206" fmla="*/ 0 h 1386317"/>
              <a:gd name="connsiteX3-207" fmla="*/ 390317 w 1160243"/>
              <a:gd name="connsiteY3-208" fmla="*/ 1291933 h 1386317"/>
              <a:gd name="connsiteX4-209" fmla="*/ 254454 w 1160243"/>
              <a:gd name="connsiteY4-210" fmla="*/ 1385277 h 1386317"/>
              <a:gd name="connsiteX5-211" fmla="*/ 0 w 1160243"/>
              <a:gd name="connsiteY5-212" fmla="*/ 1333208 h 1386317"/>
              <a:gd name="connsiteX0-213" fmla="*/ 0 w 1160243"/>
              <a:gd name="connsiteY0-214" fmla="*/ 1333208 h 1386317"/>
              <a:gd name="connsiteX1-215" fmla="*/ 776276 w 1160243"/>
              <a:gd name="connsiteY1-216" fmla="*/ 0 h 1386317"/>
              <a:gd name="connsiteX2-217" fmla="*/ 1160243 w 1160243"/>
              <a:gd name="connsiteY2-218" fmla="*/ 0 h 1386317"/>
              <a:gd name="connsiteX3-219" fmla="*/ 497473 w 1160243"/>
              <a:gd name="connsiteY3-220" fmla="*/ 1132389 h 1386317"/>
              <a:gd name="connsiteX4-221" fmla="*/ 254454 w 1160243"/>
              <a:gd name="connsiteY4-222" fmla="*/ 1385277 h 1386317"/>
              <a:gd name="connsiteX5-223" fmla="*/ 0 w 1160243"/>
              <a:gd name="connsiteY5-224" fmla="*/ 1333208 h 1386317"/>
              <a:gd name="connsiteX0-225" fmla="*/ 0 w 1160243"/>
              <a:gd name="connsiteY0-226" fmla="*/ 1333208 h 1386317"/>
              <a:gd name="connsiteX1-227" fmla="*/ 776276 w 1160243"/>
              <a:gd name="connsiteY1-228" fmla="*/ 0 h 1386317"/>
              <a:gd name="connsiteX2-229" fmla="*/ 1160243 w 1160243"/>
              <a:gd name="connsiteY2-230" fmla="*/ 0 h 1386317"/>
              <a:gd name="connsiteX3-231" fmla="*/ 497473 w 1160243"/>
              <a:gd name="connsiteY3-232" fmla="*/ 1132389 h 1386317"/>
              <a:gd name="connsiteX4-233" fmla="*/ 254454 w 1160243"/>
              <a:gd name="connsiteY4-234" fmla="*/ 1385277 h 1386317"/>
              <a:gd name="connsiteX5-235" fmla="*/ 0 w 1160243"/>
              <a:gd name="connsiteY5-236" fmla="*/ 1333208 h 1386317"/>
              <a:gd name="connsiteX0-237" fmla="*/ 0 w 1160243"/>
              <a:gd name="connsiteY0-238" fmla="*/ 1333208 h 1360628"/>
              <a:gd name="connsiteX1-239" fmla="*/ 776276 w 1160243"/>
              <a:gd name="connsiteY1-240" fmla="*/ 0 h 1360628"/>
              <a:gd name="connsiteX2-241" fmla="*/ 1160243 w 1160243"/>
              <a:gd name="connsiteY2-242" fmla="*/ 0 h 1360628"/>
              <a:gd name="connsiteX3-243" fmla="*/ 497473 w 1160243"/>
              <a:gd name="connsiteY3-244" fmla="*/ 1132389 h 1360628"/>
              <a:gd name="connsiteX4-245" fmla="*/ 278267 w 1160243"/>
              <a:gd name="connsiteY4-246" fmla="*/ 1349558 h 1360628"/>
              <a:gd name="connsiteX5-247" fmla="*/ 0 w 1160243"/>
              <a:gd name="connsiteY5-248" fmla="*/ 1333208 h 1360628"/>
              <a:gd name="connsiteX0-249" fmla="*/ 0 w 1160243"/>
              <a:gd name="connsiteY0-250" fmla="*/ 1333208 h 1365896"/>
              <a:gd name="connsiteX1-251" fmla="*/ 776276 w 1160243"/>
              <a:gd name="connsiteY1-252" fmla="*/ 0 h 1365896"/>
              <a:gd name="connsiteX2-253" fmla="*/ 1160243 w 1160243"/>
              <a:gd name="connsiteY2-254" fmla="*/ 0 h 1365896"/>
              <a:gd name="connsiteX3-255" fmla="*/ 497473 w 1160243"/>
              <a:gd name="connsiteY3-256" fmla="*/ 1132389 h 1365896"/>
              <a:gd name="connsiteX4-257" fmla="*/ 278267 w 1160243"/>
              <a:gd name="connsiteY4-258" fmla="*/ 1349558 h 1365896"/>
              <a:gd name="connsiteX5-259" fmla="*/ 0 w 1160243"/>
              <a:gd name="connsiteY5-260" fmla="*/ 1333208 h 1365896"/>
              <a:gd name="connsiteX0-261" fmla="*/ 0 w 1160243"/>
              <a:gd name="connsiteY0-262" fmla="*/ 1333208 h 1373081"/>
              <a:gd name="connsiteX1-263" fmla="*/ 776276 w 1160243"/>
              <a:gd name="connsiteY1-264" fmla="*/ 0 h 1373081"/>
              <a:gd name="connsiteX2-265" fmla="*/ 1160243 w 1160243"/>
              <a:gd name="connsiteY2-266" fmla="*/ 0 h 1373081"/>
              <a:gd name="connsiteX3-267" fmla="*/ 497473 w 1160243"/>
              <a:gd name="connsiteY3-268" fmla="*/ 1132389 h 1373081"/>
              <a:gd name="connsiteX4-269" fmla="*/ 271123 w 1160243"/>
              <a:gd name="connsiteY4-270" fmla="*/ 1361464 h 1373081"/>
              <a:gd name="connsiteX5-271" fmla="*/ 0 w 1160243"/>
              <a:gd name="connsiteY5-272" fmla="*/ 1333208 h 1373081"/>
              <a:gd name="connsiteX0-273" fmla="*/ 0 w 1160243"/>
              <a:gd name="connsiteY0-274" fmla="*/ 1333208 h 1373081"/>
              <a:gd name="connsiteX1-275" fmla="*/ 776276 w 1160243"/>
              <a:gd name="connsiteY1-276" fmla="*/ 0 h 1373081"/>
              <a:gd name="connsiteX2-277" fmla="*/ 1160243 w 1160243"/>
              <a:gd name="connsiteY2-278" fmla="*/ 0 h 1373081"/>
              <a:gd name="connsiteX3-279" fmla="*/ 497473 w 1160243"/>
              <a:gd name="connsiteY3-280" fmla="*/ 1132389 h 1373081"/>
              <a:gd name="connsiteX4-281" fmla="*/ 271123 w 1160243"/>
              <a:gd name="connsiteY4-282" fmla="*/ 1361464 h 1373081"/>
              <a:gd name="connsiteX5-283" fmla="*/ 0 w 1160243"/>
              <a:gd name="connsiteY5-284" fmla="*/ 1333208 h 1373081"/>
              <a:gd name="connsiteX0-285" fmla="*/ 0 w 1160243"/>
              <a:gd name="connsiteY0-286" fmla="*/ 1333208 h 1373081"/>
              <a:gd name="connsiteX1-287" fmla="*/ 776276 w 1160243"/>
              <a:gd name="connsiteY1-288" fmla="*/ 0 h 1373081"/>
              <a:gd name="connsiteX2-289" fmla="*/ 1160243 w 1160243"/>
              <a:gd name="connsiteY2-290" fmla="*/ 0 h 1373081"/>
              <a:gd name="connsiteX3-291" fmla="*/ 497473 w 1160243"/>
              <a:gd name="connsiteY3-292" fmla="*/ 1132389 h 1373081"/>
              <a:gd name="connsiteX4-293" fmla="*/ 271123 w 1160243"/>
              <a:gd name="connsiteY4-294" fmla="*/ 1361464 h 1373081"/>
              <a:gd name="connsiteX5-295" fmla="*/ 0 w 1160243"/>
              <a:gd name="connsiteY5-296" fmla="*/ 1333208 h 1373081"/>
              <a:gd name="connsiteX0-297" fmla="*/ 0 w 1160243"/>
              <a:gd name="connsiteY0-298" fmla="*/ 1333208 h 1370758"/>
              <a:gd name="connsiteX1-299" fmla="*/ 776276 w 1160243"/>
              <a:gd name="connsiteY1-300" fmla="*/ 0 h 1370758"/>
              <a:gd name="connsiteX2-301" fmla="*/ 1160243 w 1160243"/>
              <a:gd name="connsiteY2-302" fmla="*/ 0 h 1370758"/>
              <a:gd name="connsiteX3-303" fmla="*/ 497473 w 1160243"/>
              <a:gd name="connsiteY3-304" fmla="*/ 1132389 h 1370758"/>
              <a:gd name="connsiteX4-305" fmla="*/ 271123 w 1160243"/>
              <a:gd name="connsiteY4-306" fmla="*/ 1361464 h 1370758"/>
              <a:gd name="connsiteX5-307" fmla="*/ 0 w 1160243"/>
              <a:gd name="connsiteY5-308" fmla="*/ 1333208 h 1370758"/>
              <a:gd name="connsiteX0-309" fmla="*/ 0 w 1160243"/>
              <a:gd name="connsiteY0-310" fmla="*/ 1333208 h 1370758"/>
              <a:gd name="connsiteX1-311" fmla="*/ 776276 w 1160243"/>
              <a:gd name="connsiteY1-312" fmla="*/ 0 h 1370758"/>
              <a:gd name="connsiteX2-313" fmla="*/ 1160243 w 1160243"/>
              <a:gd name="connsiteY2-314" fmla="*/ 0 h 1370758"/>
              <a:gd name="connsiteX3-315" fmla="*/ 497473 w 1160243"/>
              <a:gd name="connsiteY3-316" fmla="*/ 1132389 h 1370758"/>
              <a:gd name="connsiteX4-317" fmla="*/ 271123 w 1160243"/>
              <a:gd name="connsiteY4-318" fmla="*/ 1361464 h 1370758"/>
              <a:gd name="connsiteX5-319" fmla="*/ 0 w 1160243"/>
              <a:gd name="connsiteY5-320" fmla="*/ 1333208 h 1370758"/>
              <a:gd name="connsiteX0-321" fmla="*/ 0 w 1160243"/>
              <a:gd name="connsiteY0-322" fmla="*/ 1333208 h 1369700"/>
              <a:gd name="connsiteX1-323" fmla="*/ 776276 w 1160243"/>
              <a:gd name="connsiteY1-324" fmla="*/ 0 h 1369700"/>
              <a:gd name="connsiteX2-325" fmla="*/ 1160243 w 1160243"/>
              <a:gd name="connsiteY2-326" fmla="*/ 0 h 1369700"/>
              <a:gd name="connsiteX3-327" fmla="*/ 497473 w 1160243"/>
              <a:gd name="connsiteY3-328" fmla="*/ 1132389 h 1369700"/>
              <a:gd name="connsiteX4-329" fmla="*/ 271123 w 1160243"/>
              <a:gd name="connsiteY4-330" fmla="*/ 1361464 h 1369700"/>
              <a:gd name="connsiteX5-331" fmla="*/ 0 w 1160243"/>
              <a:gd name="connsiteY5-332" fmla="*/ 1333208 h 1369700"/>
              <a:gd name="connsiteX0-333" fmla="*/ 0 w 1160243"/>
              <a:gd name="connsiteY0-334" fmla="*/ 1333208 h 1367927"/>
              <a:gd name="connsiteX1-335" fmla="*/ 776276 w 1160243"/>
              <a:gd name="connsiteY1-336" fmla="*/ 0 h 1367927"/>
              <a:gd name="connsiteX2-337" fmla="*/ 1160243 w 1160243"/>
              <a:gd name="connsiteY2-338" fmla="*/ 0 h 1367927"/>
              <a:gd name="connsiteX3-339" fmla="*/ 497473 w 1160243"/>
              <a:gd name="connsiteY3-340" fmla="*/ 1132389 h 1367927"/>
              <a:gd name="connsiteX4-341" fmla="*/ 271123 w 1160243"/>
              <a:gd name="connsiteY4-342" fmla="*/ 1361464 h 1367927"/>
              <a:gd name="connsiteX5-343" fmla="*/ 0 w 1160243"/>
              <a:gd name="connsiteY5-344" fmla="*/ 1333208 h 1367927"/>
              <a:gd name="connsiteX0-345" fmla="*/ 0 w 1174530"/>
              <a:gd name="connsiteY0-346" fmla="*/ 1328445 h 1373982"/>
              <a:gd name="connsiteX1-347" fmla="*/ 790563 w 1174530"/>
              <a:gd name="connsiteY1-348" fmla="*/ 0 h 1373982"/>
              <a:gd name="connsiteX2-349" fmla="*/ 1174530 w 1174530"/>
              <a:gd name="connsiteY2-350" fmla="*/ 0 h 1373982"/>
              <a:gd name="connsiteX3-351" fmla="*/ 511760 w 1174530"/>
              <a:gd name="connsiteY3-352" fmla="*/ 1132389 h 1373982"/>
              <a:gd name="connsiteX4-353" fmla="*/ 285410 w 1174530"/>
              <a:gd name="connsiteY4-354" fmla="*/ 1361464 h 1373982"/>
              <a:gd name="connsiteX5-355" fmla="*/ 0 w 1174530"/>
              <a:gd name="connsiteY5-356" fmla="*/ 1328445 h 1373982"/>
              <a:gd name="connsiteX0-357" fmla="*/ 0 w 1174530"/>
              <a:gd name="connsiteY0-358" fmla="*/ 1328445 h 1374791"/>
              <a:gd name="connsiteX1-359" fmla="*/ 790563 w 1174530"/>
              <a:gd name="connsiteY1-360" fmla="*/ 0 h 1374791"/>
              <a:gd name="connsiteX2-361" fmla="*/ 1174530 w 1174530"/>
              <a:gd name="connsiteY2-362" fmla="*/ 0 h 1374791"/>
              <a:gd name="connsiteX3-363" fmla="*/ 511760 w 1174530"/>
              <a:gd name="connsiteY3-364" fmla="*/ 1132389 h 1374791"/>
              <a:gd name="connsiteX4-365" fmla="*/ 285410 w 1174530"/>
              <a:gd name="connsiteY4-366" fmla="*/ 1361464 h 1374791"/>
              <a:gd name="connsiteX5-367" fmla="*/ 0 w 1174530"/>
              <a:gd name="connsiteY5-368" fmla="*/ 1328445 h 1374791"/>
              <a:gd name="connsiteX0-369" fmla="*/ 0 w 1187230"/>
              <a:gd name="connsiteY0-370" fmla="*/ 1328445 h 1374791"/>
              <a:gd name="connsiteX1-371" fmla="*/ 803263 w 1187230"/>
              <a:gd name="connsiteY1-372" fmla="*/ 0 h 1374791"/>
              <a:gd name="connsiteX2-373" fmla="*/ 1187230 w 1187230"/>
              <a:gd name="connsiteY2-374" fmla="*/ 0 h 1374791"/>
              <a:gd name="connsiteX3-375" fmla="*/ 524460 w 1187230"/>
              <a:gd name="connsiteY3-376" fmla="*/ 1132389 h 1374791"/>
              <a:gd name="connsiteX4-377" fmla="*/ 298110 w 1187230"/>
              <a:gd name="connsiteY4-378" fmla="*/ 1361464 h 1374791"/>
              <a:gd name="connsiteX5-379" fmla="*/ 0 w 1187230"/>
              <a:gd name="connsiteY5-380" fmla="*/ 1328445 h 1374791"/>
              <a:gd name="connsiteX0-381" fmla="*/ 0 w 1187230"/>
              <a:gd name="connsiteY0-382" fmla="*/ 1328445 h 1374791"/>
              <a:gd name="connsiteX1-383" fmla="*/ 803263 w 1187230"/>
              <a:gd name="connsiteY1-384" fmla="*/ 0 h 1374791"/>
              <a:gd name="connsiteX2-385" fmla="*/ 1187230 w 1187230"/>
              <a:gd name="connsiteY2-386" fmla="*/ 0 h 1374791"/>
              <a:gd name="connsiteX3-387" fmla="*/ 524460 w 1187230"/>
              <a:gd name="connsiteY3-388" fmla="*/ 1132389 h 1374791"/>
              <a:gd name="connsiteX4-389" fmla="*/ 298110 w 1187230"/>
              <a:gd name="connsiteY4-390" fmla="*/ 1361464 h 1374791"/>
              <a:gd name="connsiteX5-391" fmla="*/ 0 w 1187230"/>
              <a:gd name="connsiteY5-392" fmla="*/ 1328445 h 1374791"/>
              <a:gd name="connsiteX0-393" fmla="*/ 0 w 1187230"/>
              <a:gd name="connsiteY0-394" fmla="*/ 1328445 h 1373748"/>
              <a:gd name="connsiteX1-395" fmla="*/ 803263 w 1187230"/>
              <a:gd name="connsiteY1-396" fmla="*/ 0 h 1373748"/>
              <a:gd name="connsiteX2-397" fmla="*/ 1187230 w 1187230"/>
              <a:gd name="connsiteY2-398" fmla="*/ 0 h 1373748"/>
              <a:gd name="connsiteX3-399" fmla="*/ 524460 w 1187230"/>
              <a:gd name="connsiteY3-400" fmla="*/ 1132389 h 1373748"/>
              <a:gd name="connsiteX4-401" fmla="*/ 298110 w 1187230"/>
              <a:gd name="connsiteY4-402" fmla="*/ 1361464 h 1373748"/>
              <a:gd name="connsiteX5-403" fmla="*/ 0 w 1187230"/>
              <a:gd name="connsiteY5-404" fmla="*/ 1328445 h 1373748"/>
              <a:gd name="connsiteX0-405" fmla="*/ 0 w 1187230"/>
              <a:gd name="connsiteY0-406" fmla="*/ 1328445 h 1374791"/>
              <a:gd name="connsiteX1-407" fmla="*/ 803263 w 1187230"/>
              <a:gd name="connsiteY1-408" fmla="*/ 0 h 1374791"/>
              <a:gd name="connsiteX2-409" fmla="*/ 1187230 w 1187230"/>
              <a:gd name="connsiteY2-410" fmla="*/ 0 h 1374791"/>
              <a:gd name="connsiteX3-411" fmla="*/ 512553 w 1187230"/>
              <a:gd name="connsiteY3-412" fmla="*/ 1132389 h 1374791"/>
              <a:gd name="connsiteX4-413" fmla="*/ 298110 w 1187230"/>
              <a:gd name="connsiteY4-414" fmla="*/ 1361464 h 1374791"/>
              <a:gd name="connsiteX5-415" fmla="*/ 0 w 1187230"/>
              <a:gd name="connsiteY5-416" fmla="*/ 1328445 h 1374791"/>
              <a:gd name="connsiteX0-417" fmla="*/ 0 w 1187230"/>
              <a:gd name="connsiteY0-418" fmla="*/ 1328445 h 1374791"/>
              <a:gd name="connsiteX1-419" fmla="*/ 803263 w 1187230"/>
              <a:gd name="connsiteY1-420" fmla="*/ 0 h 1374791"/>
              <a:gd name="connsiteX2-421" fmla="*/ 1187230 w 1187230"/>
              <a:gd name="connsiteY2-422" fmla="*/ 0 h 1374791"/>
              <a:gd name="connsiteX3-423" fmla="*/ 512553 w 1187230"/>
              <a:gd name="connsiteY3-424" fmla="*/ 1132389 h 1374791"/>
              <a:gd name="connsiteX4-425" fmla="*/ 298110 w 1187230"/>
              <a:gd name="connsiteY4-426" fmla="*/ 1361464 h 1374791"/>
              <a:gd name="connsiteX5-427" fmla="*/ 0 w 1187230"/>
              <a:gd name="connsiteY5-428" fmla="*/ 1328445 h 1374791"/>
              <a:gd name="connsiteX0-429" fmla="*/ 0 w 1187230"/>
              <a:gd name="connsiteY0-430" fmla="*/ 1328445 h 1374791"/>
              <a:gd name="connsiteX1-431" fmla="*/ 803263 w 1187230"/>
              <a:gd name="connsiteY1-432" fmla="*/ 0 h 1374791"/>
              <a:gd name="connsiteX2-433" fmla="*/ 1187230 w 1187230"/>
              <a:gd name="connsiteY2-434" fmla="*/ 0 h 1374791"/>
              <a:gd name="connsiteX3-435" fmla="*/ 512553 w 1187230"/>
              <a:gd name="connsiteY3-436" fmla="*/ 1132389 h 1374791"/>
              <a:gd name="connsiteX4-437" fmla="*/ 298110 w 1187230"/>
              <a:gd name="connsiteY4-438" fmla="*/ 1361464 h 1374791"/>
              <a:gd name="connsiteX5-439" fmla="*/ 0 w 1187230"/>
              <a:gd name="connsiteY5-440" fmla="*/ 1328445 h 1374791"/>
              <a:gd name="connsiteX0-441" fmla="*/ 0 w 1187230"/>
              <a:gd name="connsiteY0-442" fmla="*/ 1328445 h 1374791"/>
              <a:gd name="connsiteX1-443" fmla="*/ 803263 w 1187230"/>
              <a:gd name="connsiteY1-444" fmla="*/ 0 h 1374791"/>
              <a:gd name="connsiteX2-445" fmla="*/ 1187230 w 1187230"/>
              <a:gd name="connsiteY2-446" fmla="*/ 0 h 1374791"/>
              <a:gd name="connsiteX3-447" fmla="*/ 512553 w 1187230"/>
              <a:gd name="connsiteY3-448" fmla="*/ 1132389 h 1374791"/>
              <a:gd name="connsiteX4-449" fmla="*/ 298110 w 1187230"/>
              <a:gd name="connsiteY4-450" fmla="*/ 1361464 h 1374791"/>
              <a:gd name="connsiteX5-451" fmla="*/ 0 w 1187230"/>
              <a:gd name="connsiteY5-452" fmla="*/ 1328445 h 1374791"/>
              <a:gd name="connsiteX0-453" fmla="*/ 0 w 1187230"/>
              <a:gd name="connsiteY0-454" fmla="*/ 1328445 h 1376647"/>
              <a:gd name="connsiteX1-455" fmla="*/ 803263 w 1187230"/>
              <a:gd name="connsiteY1-456" fmla="*/ 0 h 1376647"/>
              <a:gd name="connsiteX2-457" fmla="*/ 1187230 w 1187230"/>
              <a:gd name="connsiteY2-458" fmla="*/ 0 h 1376647"/>
              <a:gd name="connsiteX3-459" fmla="*/ 512553 w 1187230"/>
              <a:gd name="connsiteY3-460" fmla="*/ 1132389 h 1376647"/>
              <a:gd name="connsiteX4-461" fmla="*/ 298110 w 1187230"/>
              <a:gd name="connsiteY4-462" fmla="*/ 1361464 h 1376647"/>
              <a:gd name="connsiteX5-463" fmla="*/ 0 w 1187230"/>
              <a:gd name="connsiteY5-464" fmla="*/ 1328445 h 1376647"/>
              <a:gd name="connsiteX0-465" fmla="*/ 0 w 1187230"/>
              <a:gd name="connsiteY0-466" fmla="*/ 1328445 h 1337311"/>
              <a:gd name="connsiteX1-467" fmla="*/ 803263 w 1187230"/>
              <a:gd name="connsiteY1-468" fmla="*/ 0 h 1337311"/>
              <a:gd name="connsiteX2-469" fmla="*/ 1187230 w 1187230"/>
              <a:gd name="connsiteY2-470" fmla="*/ 0 h 1337311"/>
              <a:gd name="connsiteX3-471" fmla="*/ 512553 w 1187230"/>
              <a:gd name="connsiteY3-472" fmla="*/ 1132389 h 1337311"/>
              <a:gd name="connsiteX4-473" fmla="*/ 361610 w 1187230"/>
              <a:gd name="connsiteY4-474" fmla="*/ 1221764 h 1337311"/>
              <a:gd name="connsiteX5-475" fmla="*/ 0 w 1187230"/>
              <a:gd name="connsiteY5-476" fmla="*/ 1328445 h 1337311"/>
              <a:gd name="connsiteX0-477" fmla="*/ 0 w 1187230"/>
              <a:gd name="connsiteY0-478" fmla="*/ 1328445 h 1342691"/>
              <a:gd name="connsiteX1-479" fmla="*/ 803263 w 1187230"/>
              <a:gd name="connsiteY1-480" fmla="*/ 0 h 1342691"/>
              <a:gd name="connsiteX2-481" fmla="*/ 1187230 w 1187230"/>
              <a:gd name="connsiteY2-482" fmla="*/ 0 h 1342691"/>
              <a:gd name="connsiteX3-483" fmla="*/ 734803 w 1187230"/>
              <a:gd name="connsiteY3-484" fmla="*/ 757739 h 1342691"/>
              <a:gd name="connsiteX4-485" fmla="*/ 361610 w 1187230"/>
              <a:gd name="connsiteY4-486" fmla="*/ 1221764 h 1342691"/>
              <a:gd name="connsiteX5-487" fmla="*/ 0 w 1187230"/>
              <a:gd name="connsiteY5-488" fmla="*/ 1328445 h 1342691"/>
              <a:gd name="connsiteX0-489" fmla="*/ 0 w 1187230"/>
              <a:gd name="connsiteY0-490" fmla="*/ 1328445 h 1345834"/>
              <a:gd name="connsiteX1-491" fmla="*/ 803263 w 1187230"/>
              <a:gd name="connsiteY1-492" fmla="*/ 0 h 1345834"/>
              <a:gd name="connsiteX2-493" fmla="*/ 1187230 w 1187230"/>
              <a:gd name="connsiteY2-494" fmla="*/ 0 h 1345834"/>
              <a:gd name="connsiteX3-495" fmla="*/ 734803 w 1187230"/>
              <a:gd name="connsiteY3-496" fmla="*/ 757739 h 1345834"/>
              <a:gd name="connsiteX4-497" fmla="*/ 361610 w 1187230"/>
              <a:gd name="connsiteY4-498" fmla="*/ 1240814 h 1345834"/>
              <a:gd name="connsiteX5-499" fmla="*/ 0 w 1187230"/>
              <a:gd name="connsiteY5-500" fmla="*/ 1328445 h 1345834"/>
              <a:gd name="connsiteX0-501" fmla="*/ 0 w 1314975"/>
              <a:gd name="connsiteY0-502" fmla="*/ 1276058 h 1306856"/>
              <a:gd name="connsiteX1-503" fmla="*/ 931008 w 1314975"/>
              <a:gd name="connsiteY1-504" fmla="*/ 0 h 1306856"/>
              <a:gd name="connsiteX2-505" fmla="*/ 1314975 w 1314975"/>
              <a:gd name="connsiteY2-506" fmla="*/ 0 h 1306856"/>
              <a:gd name="connsiteX3-507" fmla="*/ 862548 w 1314975"/>
              <a:gd name="connsiteY3-508" fmla="*/ 757739 h 1306856"/>
              <a:gd name="connsiteX4-509" fmla="*/ 489355 w 1314975"/>
              <a:gd name="connsiteY4-510" fmla="*/ 1240814 h 1306856"/>
              <a:gd name="connsiteX5-511" fmla="*/ 0 w 1314975"/>
              <a:gd name="connsiteY5-512" fmla="*/ 1276058 h 1306856"/>
              <a:gd name="connsiteX0-513" fmla="*/ 0 w 1314975"/>
              <a:gd name="connsiteY0-514" fmla="*/ 1276058 h 1289561"/>
              <a:gd name="connsiteX1-515" fmla="*/ 931008 w 1314975"/>
              <a:gd name="connsiteY1-516" fmla="*/ 0 h 1289561"/>
              <a:gd name="connsiteX2-517" fmla="*/ 1314975 w 1314975"/>
              <a:gd name="connsiteY2-518" fmla="*/ 0 h 1289561"/>
              <a:gd name="connsiteX3-519" fmla="*/ 862548 w 1314975"/>
              <a:gd name="connsiteY3-520" fmla="*/ 757739 h 1289561"/>
              <a:gd name="connsiteX4-521" fmla="*/ 469031 w 1314975"/>
              <a:gd name="connsiteY4-522" fmla="*/ 1171758 h 1289561"/>
              <a:gd name="connsiteX5-523" fmla="*/ 0 w 1314975"/>
              <a:gd name="connsiteY5-524" fmla="*/ 1276058 h 1289561"/>
              <a:gd name="connsiteX0-525" fmla="*/ 0 w 1314975"/>
              <a:gd name="connsiteY0-526" fmla="*/ 1276058 h 1287457"/>
              <a:gd name="connsiteX1-527" fmla="*/ 931008 w 1314975"/>
              <a:gd name="connsiteY1-528" fmla="*/ 0 h 1287457"/>
              <a:gd name="connsiteX2-529" fmla="*/ 1314975 w 1314975"/>
              <a:gd name="connsiteY2-530" fmla="*/ 0 h 1287457"/>
              <a:gd name="connsiteX3-531" fmla="*/ 711576 w 1314975"/>
              <a:gd name="connsiteY3-532" fmla="*/ 881564 h 1287457"/>
              <a:gd name="connsiteX4-533" fmla="*/ 469031 w 1314975"/>
              <a:gd name="connsiteY4-534" fmla="*/ 1171758 h 1287457"/>
              <a:gd name="connsiteX5-535" fmla="*/ 0 w 1314975"/>
              <a:gd name="connsiteY5-536" fmla="*/ 1276058 h 1287457"/>
              <a:gd name="connsiteX0-537" fmla="*/ 0 w 1314975"/>
              <a:gd name="connsiteY0-538" fmla="*/ 1276058 h 1287457"/>
              <a:gd name="connsiteX1-539" fmla="*/ 931008 w 1314975"/>
              <a:gd name="connsiteY1-540" fmla="*/ 0 h 1287457"/>
              <a:gd name="connsiteX2-541" fmla="*/ 1314975 w 1314975"/>
              <a:gd name="connsiteY2-542" fmla="*/ 0 h 1287457"/>
              <a:gd name="connsiteX3-543" fmla="*/ 697060 w 1314975"/>
              <a:gd name="connsiteY3-544" fmla="*/ 881564 h 1287457"/>
              <a:gd name="connsiteX4-545" fmla="*/ 469031 w 1314975"/>
              <a:gd name="connsiteY4-546" fmla="*/ 1171758 h 1287457"/>
              <a:gd name="connsiteX5-547" fmla="*/ 0 w 1314975"/>
              <a:gd name="connsiteY5-548" fmla="*/ 1276058 h 1287457"/>
              <a:gd name="connsiteX0-549" fmla="*/ 0 w 1314975"/>
              <a:gd name="connsiteY0-550" fmla="*/ 1276058 h 1286231"/>
              <a:gd name="connsiteX1-551" fmla="*/ 931008 w 1314975"/>
              <a:gd name="connsiteY1-552" fmla="*/ 0 h 1286231"/>
              <a:gd name="connsiteX2-553" fmla="*/ 1314975 w 1314975"/>
              <a:gd name="connsiteY2-554" fmla="*/ 0 h 1286231"/>
              <a:gd name="connsiteX3-555" fmla="*/ 697060 w 1314975"/>
              <a:gd name="connsiteY3-556" fmla="*/ 881564 h 1286231"/>
              <a:gd name="connsiteX4-557" fmla="*/ 425481 w 1314975"/>
              <a:gd name="connsiteY4-558" fmla="*/ 1157470 h 1286231"/>
              <a:gd name="connsiteX5-559" fmla="*/ 0 w 1314975"/>
              <a:gd name="connsiteY5-560" fmla="*/ 1276058 h 1286231"/>
              <a:gd name="connsiteX0-561" fmla="*/ 0 w 1314975"/>
              <a:gd name="connsiteY0-562" fmla="*/ 1276058 h 1286231"/>
              <a:gd name="connsiteX1-563" fmla="*/ 931008 w 1314975"/>
              <a:gd name="connsiteY1-564" fmla="*/ 0 h 1286231"/>
              <a:gd name="connsiteX2-565" fmla="*/ 1314975 w 1314975"/>
              <a:gd name="connsiteY2-566" fmla="*/ 0 h 1286231"/>
              <a:gd name="connsiteX3-567" fmla="*/ 697060 w 1314975"/>
              <a:gd name="connsiteY3-568" fmla="*/ 881564 h 1286231"/>
              <a:gd name="connsiteX4-569" fmla="*/ 425481 w 1314975"/>
              <a:gd name="connsiteY4-570" fmla="*/ 1157470 h 1286231"/>
              <a:gd name="connsiteX5-571" fmla="*/ 0 w 1314975"/>
              <a:gd name="connsiteY5-572" fmla="*/ 1276058 h 1286231"/>
              <a:gd name="connsiteX0-573" fmla="*/ 0 w 1314975"/>
              <a:gd name="connsiteY0-574" fmla="*/ 1276058 h 1286231"/>
              <a:gd name="connsiteX1-575" fmla="*/ 931008 w 1314975"/>
              <a:gd name="connsiteY1-576" fmla="*/ 0 h 1286231"/>
              <a:gd name="connsiteX2-577" fmla="*/ 1314975 w 1314975"/>
              <a:gd name="connsiteY2-578" fmla="*/ 0 h 1286231"/>
              <a:gd name="connsiteX3-579" fmla="*/ 697060 w 1314975"/>
              <a:gd name="connsiteY3-580" fmla="*/ 881564 h 1286231"/>
              <a:gd name="connsiteX4-581" fmla="*/ 425481 w 1314975"/>
              <a:gd name="connsiteY4-582" fmla="*/ 1157470 h 1286231"/>
              <a:gd name="connsiteX5-583" fmla="*/ 0 w 1314975"/>
              <a:gd name="connsiteY5-584" fmla="*/ 1276058 h 1286231"/>
              <a:gd name="connsiteX0-585" fmla="*/ 0 w 1314975"/>
              <a:gd name="connsiteY0-586" fmla="*/ 1276058 h 1285708"/>
              <a:gd name="connsiteX1-587" fmla="*/ 931008 w 1314975"/>
              <a:gd name="connsiteY1-588" fmla="*/ 0 h 1285708"/>
              <a:gd name="connsiteX2-589" fmla="*/ 1314975 w 1314975"/>
              <a:gd name="connsiteY2-590" fmla="*/ 0 h 1285708"/>
              <a:gd name="connsiteX3-591" fmla="*/ 697060 w 1314975"/>
              <a:gd name="connsiteY3-592" fmla="*/ 881564 h 1285708"/>
              <a:gd name="connsiteX4-593" fmla="*/ 413868 w 1314975"/>
              <a:gd name="connsiteY4-594" fmla="*/ 1150327 h 1285708"/>
              <a:gd name="connsiteX5-595" fmla="*/ 0 w 1314975"/>
              <a:gd name="connsiteY5-596" fmla="*/ 1276058 h 1285708"/>
              <a:gd name="connsiteX0-597" fmla="*/ 0 w 1314975"/>
              <a:gd name="connsiteY0-598" fmla="*/ 1276058 h 1285708"/>
              <a:gd name="connsiteX1-599" fmla="*/ 931008 w 1314975"/>
              <a:gd name="connsiteY1-600" fmla="*/ 0 h 1285708"/>
              <a:gd name="connsiteX2-601" fmla="*/ 1314975 w 1314975"/>
              <a:gd name="connsiteY2-602" fmla="*/ 0 h 1285708"/>
              <a:gd name="connsiteX3-603" fmla="*/ 697060 w 1314975"/>
              <a:gd name="connsiteY3-604" fmla="*/ 881564 h 1285708"/>
              <a:gd name="connsiteX4-605" fmla="*/ 413868 w 1314975"/>
              <a:gd name="connsiteY4-606" fmla="*/ 1150327 h 1285708"/>
              <a:gd name="connsiteX5-607" fmla="*/ 0 w 1314975"/>
              <a:gd name="connsiteY5-608" fmla="*/ 1276058 h 1285708"/>
              <a:gd name="connsiteX0-609" fmla="*/ 0 w 1314975"/>
              <a:gd name="connsiteY0-610" fmla="*/ 1276058 h 1285708"/>
              <a:gd name="connsiteX1-611" fmla="*/ 931008 w 1314975"/>
              <a:gd name="connsiteY1-612" fmla="*/ 0 h 1285708"/>
              <a:gd name="connsiteX2-613" fmla="*/ 1314975 w 1314975"/>
              <a:gd name="connsiteY2-614" fmla="*/ 0 h 1285708"/>
              <a:gd name="connsiteX3-615" fmla="*/ 697060 w 1314975"/>
              <a:gd name="connsiteY3-616" fmla="*/ 881564 h 1285708"/>
              <a:gd name="connsiteX4-617" fmla="*/ 413868 w 1314975"/>
              <a:gd name="connsiteY4-618" fmla="*/ 1150327 h 1285708"/>
              <a:gd name="connsiteX5-619" fmla="*/ 0 w 1314975"/>
              <a:gd name="connsiteY5-620" fmla="*/ 1276058 h 1285708"/>
              <a:gd name="connsiteX0-621" fmla="*/ 0 w 1314975"/>
              <a:gd name="connsiteY0-622" fmla="*/ 1276058 h 1285708"/>
              <a:gd name="connsiteX1-623" fmla="*/ 931008 w 1314975"/>
              <a:gd name="connsiteY1-624" fmla="*/ 0 h 1285708"/>
              <a:gd name="connsiteX2-625" fmla="*/ 1314975 w 1314975"/>
              <a:gd name="connsiteY2-626" fmla="*/ 0 h 1285708"/>
              <a:gd name="connsiteX3-627" fmla="*/ 697060 w 1314975"/>
              <a:gd name="connsiteY3-628" fmla="*/ 881564 h 1285708"/>
              <a:gd name="connsiteX4-629" fmla="*/ 413868 w 1314975"/>
              <a:gd name="connsiteY4-630" fmla="*/ 1150327 h 1285708"/>
              <a:gd name="connsiteX5-631" fmla="*/ 0 w 1314975"/>
              <a:gd name="connsiteY5-632" fmla="*/ 1276058 h 1285708"/>
              <a:gd name="connsiteX0-633" fmla="*/ 0 w 1314975"/>
              <a:gd name="connsiteY0-634" fmla="*/ 1276058 h 1283667"/>
              <a:gd name="connsiteX1-635" fmla="*/ 931008 w 1314975"/>
              <a:gd name="connsiteY1-636" fmla="*/ 0 h 1283667"/>
              <a:gd name="connsiteX2-637" fmla="*/ 1314975 w 1314975"/>
              <a:gd name="connsiteY2-638" fmla="*/ 0 h 1283667"/>
              <a:gd name="connsiteX3-639" fmla="*/ 453182 w 1314975"/>
              <a:gd name="connsiteY3-640" fmla="*/ 1113339 h 1283667"/>
              <a:gd name="connsiteX4-641" fmla="*/ 413868 w 1314975"/>
              <a:gd name="connsiteY4-642" fmla="*/ 1150327 h 1283667"/>
              <a:gd name="connsiteX5-643" fmla="*/ 0 w 1314975"/>
              <a:gd name="connsiteY5-644" fmla="*/ 1276058 h 1283667"/>
              <a:gd name="connsiteX0-645" fmla="*/ 0 w 1314975"/>
              <a:gd name="connsiteY0-646" fmla="*/ 1276058 h 1287450"/>
              <a:gd name="connsiteX1-647" fmla="*/ 931008 w 1314975"/>
              <a:gd name="connsiteY1-648" fmla="*/ 0 h 1287450"/>
              <a:gd name="connsiteX2-649" fmla="*/ 1314975 w 1314975"/>
              <a:gd name="connsiteY2-650" fmla="*/ 0 h 1287450"/>
              <a:gd name="connsiteX3-651" fmla="*/ 453182 w 1314975"/>
              <a:gd name="connsiteY3-652" fmla="*/ 1113339 h 1287450"/>
              <a:gd name="connsiteX4-653" fmla="*/ 351931 w 1314975"/>
              <a:gd name="connsiteY4-654" fmla="*/ 1207477 h 1287450"/>
              <a:gd name="connsiteX5-655" fmla="*/ 0 w 1314975"/>
              <a:gd name="connsiteY5-656" fmla="*/ 1276058 h 1287450"/>
              <a:gd name="connsiteX0-657" fmla="*/ 0 w 1314975"/>
              <a:gd name="connsiteY0-658" fmla="*/ 1276058 h 1287450"/>
              <a:gd name="connsiteX1-659" fmla="*/ 931008 w 1314975"/>
              <a:gd name="connsiteY1-660" fmla="*/ 0 h 1287450"/>
              <a:gd name="connsiteX2-661" fmla="*/ 1314975 w 1314975"/>
              <a:gd name="connsiteY2-662" fmla="*/ 0 h 1287450"/>
              <a:gd name="connsiteX3-663" fmla="*/ 464795 w 1314975"/>
              <a:gd name="connsiteY3-664" fmla="*/ 1113339 h 1287450"/>
              <a:gd name="connsiteX4-665" fmla="*/ 351931 w 1314975"/>
              <a:gd name="connsiteY4-666" fmla="*/ 1207477 h 1287450"/>
              <a:gd name="connsiteX5-667" fmla="*/ 0 w 1314975"/>
              <a:gd name="connsiteY5-668" fmla="*/ 1276058 h 1287450"/>
              <a:gd name="connsiteX0-669" fmla="*/ 0 w 1314975"/>
              <a:gd name="connsiteY0-670" fmla="*/ 1276058 h 1287450"/>
              <a:gd name="connsiteX1-671" fmla="*/ 931008 w 1314975"/>
              <a:gd name="connsiteY1-672" fmla="*/ 0 h 1287450"/>
              <a:gd name="connsiteX2-673" fmla="*/ 1314975 w 1314975"/>
              <a:gd name="connsiteY2-674" fmla="*/ 0 h 1287450"/>
              <a:gd name="connsiteX3-675" fmla="*/ 464795 w 1314975"/>
              <a:gd name="connsiteY3-676" fmla="*/ 1113339 h 1287450"/>
              <a:gd name="connsiteX4-677" fmla="*/ 351931 w 1314975"/>
              <a:gd name="connsiteY4-678" fmla="*/ 1207477 h 1287450"/>
              <a:gd name="connsiteX5-679" fmla="*/ 0 w 1314975"/>
              <a:gd name="connsiteY5-680" fmla="*/ 1276058 h 1287450"/>
              <a:gd name="connsiteX0-681" fmla="*/ 0 w 1314975"/>
              <a:gd name="connsiteY0-682" fmla="*/ 1276058 h 1287147"/>
              <a:gd name="connsiteX1-683" fmla="*/ 931008 w 1314975"/>
              <a:gd name="connsiteY1-684" fmla="*/ 0 h 1287147"/>
              <a:gd name="connsiteX2-685" fmla="*/ 1314975 w 1314975"/>
              <a:gd name="connsiteY2-686" fmla="*/ 0 h 1287147"/>
              <a:gd name="connsiteX3-687" fmla="*/ 464795 w 1314975"/>
              <a:gd name="connsiteY3-688" fmla="*/ 1113339 h 1287147"/>
              <a:gd name="connsiteX4-689" fmla="*/ 328704 w 1314975"/>
              <a:gd name="connsiteY4-690" fmla="*/ 1204302 h 1287147"/>
              <a:gd name="connsiteX5-691" fmla="*/ 0 w 1314975"/>
              <a:gd name="connsiteY5-692" fmla="*/ 1276058 h 1287147"/>
              <a:gd name="connsiteX0-693" fmla="*/ 0 w 1314975"/>
              <a:gd name="connsiteY0-694" fmla="*/ 1276058 h 1286878"/>
              <a:gd name="connsiteX1-695" fmla="*/ 931008 w 1314975"/>
              <a:gd name="connsiteY1-696" fmla="*/ 0 h 1286878"/>
              <a:gd name="connsiteX2-697" fmla="*/ 1314975 w 1314975"/>
              <a:gd name="connsiteY2-698" fmla="*/ 0 h 1286878"/>
              <a:gd name="connsiteX3-699" fmla="*/ 464795 w 1314975"/>
              <a:gd name="connsiteY3-700" fmla="*/ 1113339 h 1286878"/>
              <a:gd name="connsiteX4-701" fmla="*/ 328704 w 1314975"/>
              <a:gd name="connsiteY4-702" fmla="*/ 1204302 h 1286878"/>
              <a:gd name="connsiteX5-703" fmla="*/ 0 w 1314975"/>
              <a:gd name="connsiteY5-704" fmla="*/ 1276058 h 1286878"/>
              <a:gd name="connsiteX0-705" fmla="*/ 0 w 1314975"/>
              <a:gd name="connsiteY0-706" fmla="*/ 1276058 h 1286878"/>
              <a:gd name="connsiteX1-707" fmla="*/ 931008 w 1314975"/>
              <a:gd name="connsiteY1-708" fmla="*/ 0 h 1286878"/>
              <a:gd name="connsiteX2-709" fmla="*/ 1314975 w 1314975"/>
              <a:gd name="connsiteY2-710" fmla="*/ 0 h 1286878"/>
              <a:gd name="connsiteX3-711" fmla="*/ 464795 w 1314975"/>
              <a:gd name="connsiteY3-712" fmla="*/ 1113339 h 1286878"/>
              <a:gd name="connsiteX4-713" fmla="*/ 328704 w 1314975"/>
              <a:gd name="connsiteY4-714" fmla="*/ 1204302 h 1286878"/>
              <a:gd name="connsiteX5-715" fmla="*/ 0 w 1314975"/>
              <a:gd name="connsiteY5-716" fmla="*/ 1276058 h 1286878"/>
              <a:gd name="connsiteX0-717" fmla="*/ 0 w 1314975"/>
              <a:gd name="connsiteY0-718" fmla="*/ 1276058 h 1289282"/>
              <a:gd name="connsiteX1-719" fmla="*/ 931008 w 1314975"/>
              <a:gd name="connsiteY1-720" fmla="*/ 0 h 1289282"/>
              <a:gd name="connsiteX2-721" fmla="*/ 1314975 w 1314975"/>
              <a:gd name="connsiteY2-722" fmla="*/ 0 h 1289282"/>
              <a:gd name="connsiteX3-723" fmla="*/ 464795 w 1314975"/>
              <a:gd name="connsiteY3-724" fmla="*/ 1113339 h 1289282"/>
              <a:gd name="connsiteX4-725" fmla="*/ 320962 w 1314975"/>
              <a:gd name="connsiteY4-726" fmla="*/ 1226527 h 1289282"/>
              <a:gd name="connsiteX5-727" fmla="*/ 0 w 1314975"/>
              <a:gd name="connsiteY5-728" fmla="*/ 1276058 h 1289282"/>
              <a:gd name="connsiteX0-729" fmla="*/ 0 w 1314975"/>
              <a:gd name="connsiteY0-730" fmla="*/ 1276058 h 1289282"/>
              <a:gd name="connsiteX1-731" fmla="*/ 931008 w 1314975"/>
              <a:gd name="connsiteY1-732" fmla="*/ 0 h 1289282"/>
              <a:gd name="connsiteX2-733" fmla="*/ 1314975 w 1314975"/>
              <a:gd name="connsiteY2-734" fmla="*/ 0 h 1289282"/>
              <a:gd name="connsiteX3-735" fmla="*/ 464795 w 1314975"/>
              <a:gd name="connsiteY3-736" fmla="*/ 1113339 h 1289282"/>
              <a:gd name="connsiteX4-737" fmla="*/ 320962 w 1314975"/>
              <a:gd name="connsiteY4-738" fmla="*/ 1226527 h 1289282"/>
              <a:gd name="connsiteX5-739" fmla="*/ 0 w 1314975"/>
              <a:gd name="connsiteY5-740" fmla="*/ 1276058 h 1289282"/>
              <a:gd name="connsiteX0-741" fmla="*/ 0 w 1314975"/>
              <a:gd name="connsiteY0-742" fmla="*/ 1276058 h 1289282"/>
              <a:gd name="connsiteX1-743" fmla="*/ 931008 w 1314975"/>
              <a:gd name="connsiteY1-744" fmla="*/ 0 h 1289282"/>
              <a:gd name="connsiteX2-745" fmla="*/ 1314975 w 1314975"/>
              <a:gd name="connsiteY2-746" fmla="*/ 0 h 1289282"/>
              <a:gd name="connsiteX3-747" fmla="*/ 464795 w 1314975"/>
              <a:gd name="connsiteY3-748" fmla="*/ 1113339 h 1289282"/>
              <a:gd name="connsiteX4-749" fmla="*/ 313220 w 1314975"/>
              <a:gd name="connsiteY4-750" fmla="*/ 1226527 h 1289282"/>
              <a:gd name="connsiteX5-751" fmla="*/ 0 w 1314975"/>
              <a:gd name="connsiteY5-752" fmla="*/ 1276058 h 1289282"/>
              <a:gd name="connsiteX0-753" fmla="*/ 0 w 1314975"/>
              <a:gd name="connsiteY0-754" fmla="*/ 1276058 h 1289282"/>
              <a:gd name="connsiteX1-755" fmla="*/ 931008 w 1314975"/>
              <a:gd name="connsiteY1-756" fmla="*/ 0 h 1289282"/>
              <a:gd name="connsiteX2-757" fmla="*/ 1314975 w 1314975"/>
              <a:gd name="connsiteY2-758" fmla="*/ 0 h 1289282"/>
              <a:gd name="connsiteX3-759" fmla="*/ 464795 w 1314975"/>
              <a:gd name="connsiteY3-760" fmla="*/ 1113339 h 1289282"/>
              <a:gd name="connsiteX4-761" fmla="*/ 313220 w 1314975"/>
              <a:gd name="connsiteY4-762" fmla="*/ 1226527 h 1289282"/>
              <a:gd name="connsiteX5-763" fmla="*/ 0 w 1314975"/>
              <a:gd name="connsiteY5-764" fmla="*/ 1276058 h 1289282"/>
              <a:gd name="connsiteX0-765" fmla="*/ 0 w 1314975"/>
              <a:gd name="connsiteY0-766" fmla="*/ 1276058 h 1289282"/>
              <a:gd name="connsiteX1-767" fmla="*/ 931008 w 1314975"/>
              <a:gd name="connsiteY1-768" fmla="*/ 0 h 1289282"/>
              <a:gd name="connsiteX2-769" fmla="*/ 1314975 w 1314975"/>
              <a:gd name="connsiteY2-770" fmla="*/ 0 h 1289282"/>
              <a:gd name="connsiteX3-771" fmla="*/ 464795 w 1314975"/>
              <a:gd name="connsiteY3-772" fmla="*/ 1113339 h 1289282"/>
              <a:gd name="connsiteX4-773" fmla="*/ 313220 w 1314975"/>
              <a:gd name="connsiteY4-774" fmla="*/ 1226527 h 1289282"/>
              <a:gd name="connsiteX5-775" fmla="*/ 0 w 1314975"/>
              <a:gd name="connsiteY5-776" fmla="*/ 1276058 h 1289282"/>
              <a:gd name="connsiteX0-777" fmla="*/ 0 w 1314975"/>
              <a:gd name="connsiteY0-778" fmla="*/ 1276058 h 1289282"/>
              <a:gd name="connsiteX1-779" fmla="*/ 931008 w 1314975"/>
              <a:gd name="connsiteY1-780" fmla="*/ 0 h 1289282"/>
              <a:gd name="connsiteX2-781" fmla="*/ 1314975 w 1314975"/>
              <a:gd name="connsiteY2-782" fmla="*/ 0 h 1289282"/>
              <a:gd name="connsiteX3-783" fmla="*/ 464795 w 1314975"/>
              <a:gd name="connsiteY3-784" fmla="*/ 1113339 h 1289282"/>
              <a:gd name="connsiteX4-785" fmla="*/ 313220 w 1314975"/>
              <a:gd name="connsiteY4-786" fmla="*/ 1226527 h 1289282"/>
              <a:gd name="connsiteX5-787" fmla="*/ 0 w 1314975"/>
              <a:gd name="connsiteY5-788" fmla="*/ 1276058 h 1289282"/>
              <a:gd name="connsiteX0-789" fmla="*/ 0 w 1314975"/>
              <a:gd name="connsiteY0-790" fmla="*/ 1276058 h 1290656"/>
              <a:gd name="connsiteX1-791" fmla="*/ 931008 w 1314975"/>
              <a:gd name="connsiteY1-792" fmla="*/ 0 h 1290656"/>
              <a:gd name="connsiteX2-793" fmla="*/ 1314975 w 1314975"/>
              <a:gd name="connsiteY2-794" fmla="*/ 0 h 1290656"/>
              <a:gd name="connsiteX3-795" fmla="*/ 464795 w 1314975"/>
              <a:gd name="connsiteY3-796" fmla="*/ 1113339 h 1290656"/>
              <a:gd name="connsiteX4-797" fmla="*/ 289994 w 1314975"/>
              <a:gd name="connsiteY4-798" fmla="*/ 1236052 h 1290656"/>
              <a:gd name="connsiteX5-799" fmla="*/ 0 w 1314975"/>
              <a:gd name="connsiteY5-800" fmla="*/ 1276058 h 1290656"/>
              <a:gd name="connsiteX0-801" fmla="*/ 0 w 1314975"/>
              <a:gd name="connsiteY0-802" fmla="*/ 1276058 h 1290656"/>
              <a:gd name="connsiteX1-803" fmla="*/ 931008 w 1314975"/>
              <a:gd name="connsiteY1-804" fmla="*/ 0 h 1290656"/>
              <a:gd name="connsiteX2-805" fmla="*/ 1314975 w 1314975"/>
              <a:gd name="connsiteY2-806" fmla="*/ 0 h 1290656"/>
              <a:gd name="connsiteX3-807" fmla="*/ 464795 w 1314975"/>
              <a:gd name="connsiteY3-808" fmla="*/ 1113339 h 1290656"/>
              <a:gd name="connsiteX4-809" fmla="*/ 289994 w 1314975"/>
              <a:gd name="connsiteY4-810" fmla="*/ 1236052 h 1290656"/>
              <a:gd name="connsiteX5-811" fmla="*/ 0 w 1314975"/>
              <a:gd name="connsiteY5-812" fmla="*/ 1276058 h 1290656"/>
              <a:gd name="connsiteX0-813" fmla="*/ 0 w 1314975"/>
              <a:gd name="connsiteY0-814" fmla="*/ 1276058 h 1290656"/>
              <a:gd name="connsiteX1-815" fmla="*/ 931008 w 1314975"/>
              <a:gd name="connsiteY1-816" fmla="*/ 0 h 1290656"/>
              <a:gd name="connsiteX2-817" fmla="*/ 1314975 w 1314975"/>
              <a:gd name="connsiteY2-818" fmla="*/ 0 h 1290656"/>
              <a:gd name="connsiteX3-819" fmla="*/ 464795 w 1314975"/>
              <a:gd name="connsiteY3-820" fmla="*/ 1113339 h 1290656"/>
              <a:gd name="connsiteX4-821" fmla="*/ 289994 w 1314975"/>
              <a:gd name="connsiteY4-822" fmla="*/ 1236052 h 1290656"/>
              <a:gd name="connsiteX5-823" fmla="*/ 0 w 1314975"/>
              <a:gd name="connsiteY5-824" fmla="*/ 1276058 h 1290656"/>
              <a:gd name="connsiteX0-825" fmla="*/ 0 w 1314975"/>
              <a:gd name="connsiteY0-826" fmla="*/ 1276058 h 1291176"/>
              <a:gd name="connsiteX1-827" fmla="*/ 931008 w 1314975"/>
              <a:gd name="connsiteY1-828" fmla="*/ 0 h 1291176"/>
              <a:gd name="connsiteX2-829" fmla="*/ 1314975 w 1314975"/>
              <a:gd name="connsiteY2-830" fmla="*/ 0 h 1291176"/>
              <a:gd name="connsiteX3-831" fmla="*/ 464795 w 1314975"/>
              <a:gd name="connsiteY3-832" fmla="*/ 1113339 h 1291176"/>
              <a:gd name="connsiteX4-833" fmla="*/ 282252 w 1314975"/>
              <a:gd name="connsiteY4-834" fmla="*/ 1239227 h 1291176"/>
              <a:gd name="connsiteX5-835" fmla="*/ 0 w 1314975"/>
              <a:gd name="connsiteY5-836" fmla="*/ 1276058 h 1291176"/>
              <a:gd name="connsiteX0-837" fmla="*/ 0 w 1276264"/>
              <a:gd name="connsiteY0-838" fmla="*/ 1276058 h 1291176"/>
              <a:gd name="connsiteX1-839" fmla="*/ 931008 w 1276264"/>
              <a:gd name="connsiteY1-840" fmla="*/ 0 h 1291176"/>
              <a:gd name="connsiteX2-841" fmla="*/ 1276264 w 1276264"/>
              <a:gd name="connsiteY2-842" fmla="*/ 3175 h 1291176"/>
              <a:gd name="connsiteX3-843" fmla="*/ 464795 w 1276264"/>
              <a:gd name="connsiteY3-844" fmla="*/ 1113339 h 1291176"/>
              <a:gd name="connsiteX4-845" fmla="*/ 282252 w 1276264"/>
              <a:gd name="connsiteY4-846" fmla="*/ 1239227 h 1291176"/>
              <a:gd name="connsiteX5-847" fmla="*/ 0 w 1276264"/>
              <a:gd name="connsiteY5-848" fmla="*/ 1276058 h 1291176"/>
              <a:gd name="connsiteX0-849" fmla="*/ 0 w 1276264"/>
              <a:gd name="connsiteY0-850" fmla="*/ 1276058 h 1291176"/>
              <a:gd name="connsiteX1-851" fmla="*/ 931008 w 1276264"/>
              <a:gd name="connsiteY1-852" fmla="*/ 0 h 1291176"/>
              <a:gd name="connsiteX2-853" fmla="*/ 1276264 w 1276264"/>
              <a:gd name="connsiteY2-854" fmla="*/ 3175 h 1291176"/>
              <a:gd name="connsiteX3-855" fmla="*/ 464795 w 1276264"/>
              <a:gd name="connsiteY3-856" fmla="*/ 1113339 h 1291176"/>
              <a:gd name="connsiteX4-857" fmla="*/ 282252 w 1276264"/>
              <a:gd name="connsiteY4-858" fmla="*/ 1239227 h 1291176"/>
              <a:gd name="connsiteX5-859" fmla="*/ 0 w 1276264"/>
              <a:gd name="connsiteY5-860" fmla="*/ 1276058 h 1291176"/>
              <a:gd name="connsiteX0-861" fmla="*/ 0 w 1276264"/>
              <a:gd name="connsiteY0-862" fmla="*/ 1276058 h 1289282"/>
              <a:gd name="connsiteX1-863" fmla="*/ 931008 w 1276264"/>
              <a:gd name="connsiteY1-864" fmla="*/ 0 h 1289282"/>
              <a:gd name="connsiteX2-865" fmla="*/ 1276264 w 1276264"/>
              <a:gd name="connsiteY2-866" fmla="*/ 3175 h 1289282"/>
              <a:gd name="connsiteX3-867" fmla="*/ 464795 w 1276264"/>
              <a:gd name="connsiteY3-868" fmla="*/ 1113339 h 1289282"/>
              <a:gd name="connsiteX4-869" fmla="*/ 317091 w 1276264"/>
              <a:gd name="connsiteY4-870" fmla="*/ 1226527 h 1289282"/>
              <a:gd name="connsiteX5-871" fmla="*/ 0 w 1276264"/>
              <a:gd name="connsiteY5-872" fmla="*/ 1276058 h 1289282"/>
              <a:gd name="connsiteX0-873" fmla="*/ 0 w 1276264"/>
              <a:gd name="connsiteY0-874" fmla="*/ 1276058 h 1289282"/>
              <a:gd name="connsiteX1-875" fmla="*/ 931008 w 1276264"/>
              <a:gd name="connsiteY1-876" fmla="*/ 0 h 1289282"/>
              <a:gd name="connsiteX2-877" fmla="*/ 1276264 w 1276264"/>
              <a:gd name="connsiteY2-878" fmla="*/ 3175 h 1289282"/>
              <a:gd name="connsiteX3-879" fmla="*/ 464795 w 1276264"/>
              <a:gd name="connsiteY3-880" fmla="*/ 1113339 h 1289282"/>
              <a:gd name="connsiteX4-881" fmla="*/ 317091 w 1276264"/>
              <a:gd name="connsiteY4-882" fmla="*/ 1226527 h 1289282"/>
              <a:gd name="connsiteX5-883" fmla="*/ 0 w 1276264"/>
              <a:gd name="connsiteY5-884" fmla="*/ 1276058 h 1289282"/>
              <a:gd name="connsiteX0-885" fmla="*/ 0 w 1276264"/>
              <a:gd name="connsiteY0-886" fmla="*/ 1276058 h 1289282"/>
              <a:gd name="connsiteX1-887" fmla="*/ 931008 w 1276264"/>
              <a:gd name="connsiteY1-888" fmla="*/ 0 h 1289282"/>
              <a:gd name="connsiteX2-889" fmla="*/ 1276264 w 1276264"/>
              <a:gd name="connsiteY2-890" fmla="*/ 3175 h 1289282"/>
              <a:gd name="connsiteX3-891" fmla="*/ 464795 w 1276264"/>
              <a:gd name="connsiteY3-892" fmla="*/ 1113339 h 1289282"/>
              <a:gd name="connsiteX4-893" fmla="*/ 309349 w 1276264"/>
              <a:gd name="connsiteY4-894" fmla="*/ 1226527 h 1289282"/>
              <a:gd name="connsiteX5-895" fmla="*/ 0 w 1276264"/>
              <a:gd name="connsiteY5-896" fmla="*/ 1276058 h 1289282"/>
              <a:gd name="connsiteX0-897" fmla="*/ 0 w 1276264"/>
              <a:gd name="connsiteY0-898" fmla="*/ 1276058 h 1289282"/>
              <a:gd name="connsiteX1-899" fmla="*/ 931008 w 1276264"/>
              <a:gd name="connsiteY1-900" fmla="*/ 0 h 1289282"/>
              <a:gd name="connsiteX2-901" fmla="*/ 1276264 w 1276264"/>
              <a:gd name="connsiteY2-902" fmla="*/ 3175 h 1289282"/>
              <a:gd name="connsiteX3-903" fmla="*/ 464795 w 1276264"/>
              <a:gd name="connsiteY3-904" fmla="*/ 1113339 h 1289282"/>
              <a:gd name="connsiteX4-905" fmla="*/ 309349 w 1276264"/>
              <a:gd name="connsiteY4-906" fmla="*/ 1226527 h 1289282"/>
              <a:gd name="connsiteX5-907" fmla="*/ 0 w 1276264"/>
              <a:gd name="connsiteY5-908" fmla="*/ 1276058 h 1289282"/>
              <a:gd name="connsiteX0-909" fmla="*/ 0 w 1276264"/>
              <a:gd name="connsiteY0-910" fmla="*/ 1276058 h 1289282"/>
              <a:gd name="connsiteX1-911" fmla="*/ 931008 w 1276264"/>
              <a:gd name="connsiteY1-912" fmla="*/ 0 h 1289282"/>
              <a:gd name="connsiteX2-913" fmla="*/ 1276264 w 1276264"/>
              <a:gd name="connsiteY2-914" fmla="*/ 3175 h 1289282"/>
              <a:gd name="connsiteX3-915" fmla="*/ 464795 w 1276264"/>
              <a:gd name="connsiteY3-916" fmla="*/ 1113339 h 1289282"/>
              <a:gd name="connsiteX4-917" fmla="*/ 309349 w 1276264"/>
              <a:gd name="connsiteY4-918" fmla="*/ 1226527 h 1289282"/>
              <a:gd name="connsiteX5-919" fmla="*/ 0 w 1276264"/>
              <a:gd name="connsiteY5-920" fmla="*/ 1276058 h 1289282"/>
              <a:gd name="connsiteX0-921" fmla="*/ 0 w 1276264"/>
              <a:gd name="connsiteY0-922" fmla="*/ 1276058 h 1291430"/>
              <a:gd name="connsiteX1-923" fmla="*/ 931008 w 1276264"/>
              <a:gd name="connsiteY1-924" fmla="*/ 0 h 1291430"/>
              <a:gd name="connsiteX2-925" fmla="*/ 1276264 w 1276264"/>
              <a:gd name="connsiteY2-926" fmla="*/ 3175 h 1291430"/>
              <a:gd name="connsiteX3-927" fmla="*/ 464795 w 1276264"/>
              <a:gd name="connsiteY3-928" fmla="*/ 1113339 h 1291430"/>
              <a:gd name="connsiteX4-929" fmla="*/ 309349 w 1276264"/>
              <a:gd name="connsiteY4-930" fmla="*/ 1226527 h 1291430"/>
              <a:gd name="connsiteX5-931" fmla="*/ 0 w 1276264"/>
              <a:gd name="connsiteY5-932" fmla="*/ 1276058 h 1291430"/>
              <a:gd name="connsiteX0-933" fmla="*/ 0 w 1276264"/>
              <a:gd name="connsiteY0-934" fmla="*/ 1276058 h 1291430"/>
              <a:gd name="connsiteX1-935" fmla="*/ 931008 w 1276264"/>
              <a:gd name="connsiteY1-936" fmla="*/ 0 h 1291430"/>
              <a:gd name="connsiteX2-937" fmla="*/ 1276264 w 1276264"/>
              <a:gd name="connsiteY2-938" fmla="*/ 3175 h 1291430"/>
              <a:gd name="connsiteX3-939" fmla="*/ 464795 w 1276264"/>
              <a:gd name="connsiteY3-940" fmla="*/ 1113339 h 1291430"/>
              <a:gd name="connsiteX4-941" fmla="*/ 309349 w 1276264"/>
              <a:gd name="connsiteY4-942" fmla="*/ 1226527 h 1291430"/>
              <a:gd name="connsiteX5-943" fmla="*/ 0 w 1276264"/>
              <a:gd name="connsiteY5-944" fmla="*/ 1276058 h 1291430"/>
              <a:gd name="connsiteX0-945" fmla="*/ 0 w 1276264"/>
              <a:gd name="connsiteY0-946" fmla="*/ 1276058 h 1291430"/>
              <a:gd name="connsiteX1-947" fmla="*/ 931008 w 1276264"/>
              <a:gd name="connsiteY1-948" fmla="*/ 0 h 1291430"/>
              <a:gd name="connsiteX2-949" fmla="*/ 1276264 w 1276264"/>
              <a:gd name="connsiteY2-950" fmla="*/ 3175 h 1291430"/>
              <a:gd name="connsiteX3-951" fmla="*/ 464795 w 1276264"/>
              <a:gd name="connsiteY3-952" fmla="*/ 1113339 h 1291430"/>
              <a:gd name="connsiteX4-953" fmla="*/ 309349 w 1276264"/>
              <a:gd name="connsiteY4-954" fmla="*/ 1226527 h 1291430"/>
              <a:gd name="connsiteX5-955" fmla="*/ 0 w 1276264"/>
              <a:gd name="connsiteY5-956" fmla="*/ 1276058 h 1291430"/>
              <a:gd name="connsiteX0-957" fmla="*/ 0 w 1276264"/>
              <a:gd name="connsiteY0-958" fmla="*/ 1276058 h 1291989"/>
              <a:gd name="connsiteX1-959" fmla="*/ 931008 w 1276264"/>
              <a:gd name="connsiteY1-960" fmla="*/ 0 h 1291989"/>
              <a:gd name="connsiteX2-961" fmla="*/ 1276264 w 1276264"/>
              <a:gd name="connsiteY2-962" fmla="*/ 3175 h 1291989"/>
              <a:gd name="connsiteX3-963" fmla="*/ 464795 w 1276264"/>
              <a:gd name="connsiteY3-964" fmla="*/ 1113339 h 1291989"/>
              <a:gd name="connsiteX4-965" fmla="*/ 301607 w 1276264"/>
              <a:gd name="connsiteY4-966" fmla="*/ 1229702 h 1291989"/>
              <a:gd name="connsiteX5-967" fmla="*/ 0 w 1276264"/>
              <a:gd name="connsiteY5-968" fmla="*/ 1276058 h 1291989"/>
              <a:gd name="connsiteX0-969" fmla="*/ 0 w 1276264"/>
              <a:gd name="connsiteY0-970" fmla="*/ 1276058 h 1291989"/>
              <a:gd name="connsiteX1-971" fmla="*/ 931008 w 1276264"/>
              <a:gd name="connsiteY1-972" fmla="*/ 0 h 1291989"/>
              <a:gd name="connsiteX2-973" fmla="*/ 1276264 w 1276264"/>
              <a:gd name="connsiteY2-974" fmla="*/ 3175 h 1291989"/>
              <a:gd name="connsiteX3-975" fmla="*/ 464795 w 1276264"/>
              <a:gd name="connsiteY3-976" fmla="*/ 1113339 h 1291989"/>
              <a:gd name="connsiteX4-977" fmla="*/ 301607 w 1276264"/>
              <a:gd name="connsiteY4-978" fmla="*/ 1229702 h 1291989"/>
              <a:gd name="connsiteX5-979" fmla="*/ 0 w 1276264"/>
              <a:gd name="connsiteY5-980" fmla="*/ 1276058 h 1291989"/>
              <a:gd name="connsiteX0-981" fmla="*/ 0 w 1276264"/>
              <a:gd name="connsiteY0-982" fmla="*/ 1276058 h 1291989"/>
              <a:gd name="connsiteX1-983" fmla="*/ 931008 w 1276264"/>
              <a:gd name="connsiteY1-984" fmla="*/ 0 h 1291989"/>
              <a:gd name="connsiteX2-985" fmla="*/ 1276264 w 1276264"/>
              <a:gd name="connsiteY2-986" fmla="*/ 3175 h 1291989"/>
              <a:gd name="connsiteX3-987" fmla="*/ 464795 w 1276264"/>
              <a:gd name="connsiteY3-988" fmla="*/ 1113339 h 1291989"/>
              <a:gd name="connsiteX4-989" fmla="*/ 301607 w 1276264"/>
              <a:gd name="connsiteY4-990" fmla="*/ 1229702 h 1291989"/>
              <a:gd name="connsiteX5-991" fmla="*/ 0 w 1276264"/>
              <a:gd name="connsiteY5-992" fmla="*/ 1276058 h 1291989"/>
              <a:gd name="connsiteX0-993" fmla="*/ 0 w 1276264"/>
              <a:gd name="connsiteY0-994" fmla="*/ 1276058 h 1290124"/>
              <a:gd name="connsiteX1-995" fmla="*/ 931008 w 1276264"/>
              <a:gd name="connsiteY1-996" fmla="*/ 0 h 1290124"/>
              <a:gd name="connsiteX2-997" fmla="*/ 1276264 w 1276264"/>
              <a:gd name="connsiteY2-998" fmla="*/ 3175 h 1290124"/>
              <a:gd name="connsiteX3-999" fmla="*/ 457053 w 1276264"/>
              <a:gd name="connsiteY3-1000" fmla="*/ 1113339 h 1290124"/>
              <a:gd name="connsiteX4-1001" fmla="*/ 301607 w 1276264"/>
              <a:gd name="connsiteY4-1002" fmla="*/ 1229702 h 1290124"/>
              <a:gd name="connsiteX5-1003" fmla="*/ 0 w 1276264"/>
              <a:gd name="connsiteY5-1004" fmla="*/ 1276058 h 1290124"/>
              <a:gd name="connsiteX0-1005" fmla="*/ 0 w 1276264"/>
              <a:gd name="connsiteY0-1006" fmla="*/ 1276058 h 1290124"/>
              <a:gd name="connsiteX1-1007" fmla="*/ 931008 w 1276264"/>
              <a:gd name="connsiteY1-1008" fmla="*/ 0 h 1290124"/>
              <a:gd name="connsiteX2-1009" fmla="*/ 1276264 w 1276264"/>
              <a:gd name="connsiteY2-1010" fmla="*/ 3175 h 1290124"/>
              <a:gd name="connsiteX3-1011" fmla="*/ 457053 w 1276264"/>
              <a:gd name="connsiteY3-1012" fmla="*/ 1113339 h 1290124"/>
              <a:gd name="connsiteX4-1013" fmla="*/ 301607 w 1276264"/>
              <a:gd name="connsiteY4-1014" fmla="*/ 1229702 h 1290124"/>
              <a:gd name="connsiteX5-1015" fmla="*/ 0 w 1276264"/>
              <a:gd name="connsiteY5-1016" fmla="*/ 1276058 h 1290124"/>
              <a:gd name="connsiteX0-1017" fmla="*/ 0 w 1276264"/>
              <a:gd name="connsiteY0-1018" fmla="*/ 1276058 h 1291668"/>
              <a:gd name="connsiteX1-1019" fmla="*/ 931008 w 1276264"/>
              <a:gd name="connsiteY1-1020" fmla="*/ 0 h 1291668"/>
              <a:gd name="connsiteX2-1021" fmla="*/ 1276264 w 1276264"/>
              <a:gd name="connsiteY2-1022" fmla="*/ 3175 h 1291668"/>
              <a:gd name="connsiteX3-1023" fmla="*/ 457053 w 1276264"/>
              <a:gd name="connsiteY3-1024" fmla="*/ 1113339 h 1291668"/>
              <a:gd name="connsiteX4-1025" fmla="*/ 297736 w 1276264"/>
              <a:gd name="connsiteY4-1026" fmla="*/ 1239227 h 1291668"/>
              <a:gd name="connsiteX5-1027" fmla="*/ 0 w 1276264"/>
              <a:gd name="connsiteY5-1028" fmla="*/ 1276058 h 1291668"/>
              <a:gd name="connsiteX0-1029" fmla="*/ 0 w 1276264"/>
              <a:gd name="connsiteY0-1030" fmla="*/ 1276058 h 1291668"/>
              <a:gd name="connsiteX1-1031" fmla="*/ 931008 w 1276264"/>
              <a:gd name="connsiteY1-1032" fmla="*/ 0 h 1291668"/>
              <a:gd name="connsiteX2-1033" fmla="*/ 1276264 w 1276264"/>
              <a:gd name="connsiteY2-1034" fmla="*/ 3175 h 1291668"/>
              <a:gd name="connsiteX3-1035" fmla="*/ 457053 w 1276264"/>
              <a:gd name="connsiteY3-1036" fmla="*/ 1113339 h 1291668"/>
              <a:gd name="connsiteX4-1037" fmla="*/ 297736 w 1276264"/>
              <a:gd name="connsiteY4-1038" fmla="*/ 1239227 h 1291668"/>
              <a:gd name="connsiteX5-1039" fmla="*/ 0 w 1276264"/>
              <a:gd name="connsiteY5-1040" fmla="*/ 1276058 h 1291668"/>
              <a:gd name="connsiteX0-1041" fmla="*/ 0 w 1276264"/>
              <a:gd name="connsiteY0-1042" fmla="*/ 1276058 h 1291668"/>
              <a:gd name="connsiteX1-1043" fmla="*/ 931008 w 1276264"/>
              <a:gd name="connsiteY1-1044" fmla="*/ 0 h 1291668"/>
              <a:gd name="connsiteX2-1045" fmla="*/ 1276264 w 1276264"/>
              <a:gd name="connsiteY2-1046" fmla="*/ 3175 h 1291668"/>
              <a:gd name="connsiteX3-1047" fmla="*/ 457053 w 1276264"/>
              <a:gd name="connsiteY3-1048" fmla="*/ 1113339 h 1291668"/>
              <a:gd name="connsiteX4-1049" fmla="*/ 297736 w 1276264"/>
              <a:gd name="connsiteY4-1050" fmla="*/ 1239227 h 1291668"/>
              <a:gd name="connsiteX5-1051" fmla="*/ 0 w 1276264"/>
              <a:gd name="connsiteY5-1052" fmla="*/ 1276058 h 1291668"/>
              <a:gd name="connsiteX0-1053" fmla="*/ 0 w 1276264"/>
              <a:gd name="connsiteY0-1054" fmla="*/ 1276058 h 1293561"/>
              <a:gd name="connsiteX1-1055" fmla="*/ 931008 w 1276264"/>
              <a:gd name="connsiteY1-1056" fmla="*/ 0 h 1293561"/>
              <a:gd name="connsiteX2-1057" fmla="*/ 1276264 w 1276264"/>
              <a:gd name="connsiteY2-1058" fmla="*/ 3175 h 1293561"/>
              <a:gd name="connsiteX3-1059" fmla="*/ 457053 w 1276264"/>
              <a:gd name="connsiteY3-1060" fmla="*/ 1113339 h 1293561"/>
              <a:gd name="connsiteX4-1061" fmla="*/ 289994 w 1276264"/>
              <a:gd name="connsiteY4-1062" fmla="*/ 1248752 h 1293561"/>
              <a:gd name="connsiteX5-1063" fmla="*/ 0 w 1276264"/>
              <a:gd name="connsiteY5-1064" fmla="*/ 1276058 h 1293561"/>
              <a:gd name="connsiteX0-1065" fmla="*/ 0 w 1276264"/>
              <a:gd name="connsiteY0-1066" fmla="*/ 1276058 h 1294847"/>
              <a:gd name="connsiteX1-1067" fmla="*/ 931008 w 1276264"/>
              <a:gd name="connsiteY1-1068" fmla="*/ 0 h 1294847"/>
              <a:gd name="connsiteX2-1069" fmla="*/ 1276264 w 1276264"/>
              <a:gd name="connsiteY2-1070" fmla="*/ 3175 h 1294847"/>
              <a:gd name="connsiteX3-1071" fmla="*/ 457053 w 1276264"/>
              <a:gd name="connsiteY3-1072" fmla="*/ 1113339 h 1294847"/>
              <a:gd name="connsiteX4-1073" fmla="*/ 289994 w 1276264"/>
              <a:gd name="connsiteY4-1074" fmla="*/ 1248752 h 1294847"/>
              <a:gd name="connsiteX5-1075" fmla="*/ 0 w 1276264"/>
              <a:gd name="connsiteY5-1076" fmla="*/ 1276058 h 1294847"/>
              <a:gd name="connsiteX0-1077" fmla="*/ 0 w 1276264"/>
              <a:gd name="connsiteY0-1078" fmla="*/ 1276058 h 1294847"/>
              <a:gd name="connsiteX1-1079" fmla="*/ 931008 w 1276264"/>
              <a:gd name="connsiteY1-1080" fmla="*/ 0 h 1294847"/>
              <a:gd name="connsiteX2-1081" fmla="*/ 1276264 w 1276264"/>
              <a:gd name="connsiteY2-1082" fmla="*/ 3175 h 1294847"/>
              <a:gd name="connsiteX3-1083" fmla="*/ 457053 w 1276264"/>
              <a:gd name="connsiteY3-1084" fmla="*/ 1113339 h 1294847"/>
              <a:gd name="connsiteX4-1085" fmla="*/ 289994 w 1276264"/>
              <a:gd name="connsiteY4-1086" fmla="*/ 1248752 h 1294847"/>
              <a:gd name="connsiteX5-1087" fmla="*/ 0 w 1276264"/>
              <a:gd name="connsiteY5-1088" fmla="*/ 1276058 h 1294847"/>
              <a:gd name="connsiteX0-1089" fmla="*/ 0 w 1276264"/>
              <a:gd name="connsiteY0-1090" fmla="*/ 1276058 h 1294847"/>
              <a:gd name="connsiteX1-1091" fmla="*/ 931008 w 1276264"/>
              <a:gd name="connsiteY1-1092" fmla="*/ 0 h 1294847"/>
              <a:gd name="connsiteX2-1093" fmla="*/ 1276264 w 1276264"/>
              <a:gd name="connsiteY2-1094" fmla="*/ 3175 h 1294847"/>
              <a:gd name="connsiteX3-1095" fmla="*/ 457053 w 1276264"/>
              <a:gd name="connsiteY3-1096" fmla="*/ 1113339 h 1294847"/>
              <a:gd name="connsiteX4-1097" fmla="*/ 289994 w 1276264"/>
              <a:gd name="connsiteY4-1098" fmla="*/ 1248752 h 1294847"/>
              <a:gd name="connsiteX5-1099" fmla="*/ 0 w 1276264"/>
              <a:gd name="connsiteY5-1100" fmla="*/ 1276058 h 1294847"/>
              <a:gd name="connsiteX0-1101" fmla="*/ 0 w 1276264"/>
              <a:gd name="connsiteY0-1102" fmla="*/ 1276058 h 1297813"/>
              <a:gd name="connsiteX1-1103" fmla="*/ 931008 w 1276264"/>
              <a:gd name="connsiteY1-1104" fmla="*/ 0 h 1297813"/>
              <a:gd name="connsiteX2-1105" fmla="*/ 1276264 w 1276264"/>
              <a:gd name="connsiteY2-1106" fmla="*/ 3175 h 1297813"/>
              <a:gd name="connsiteX3-1107" fmla="*/ 457053 w 1276264"/>
              <a:gd name="connsiteY3-1108" fmla="*/ 1113339 h 1297813"/>
              <a:gd name="connsiteX4-1109" fmla="*/ 289994 w 1276264"/>
              <a:gd name="connsiteY4-1110" fmla="*/ 1248752 h 1297813"/>
              <a:gd name="connsiteX5-1111" fmla="*/ 0 w 1276264"/>
              <a:gd name="connsiteY5-1112" fmla="*/ 1276058 h 1297813"/>
              <a:gd name="connsiteX0-1113" fmla="*/ 0 w 1276264"/>
              <a:gd name="connsiteY0-1114" fmla="*/ 1276058 h 1301023"/>
              <a:gd name="connsiteX1-1115" fmla="*/ 931008 w 1276264"/>
              <a:gd name="connsiteY1-1116" fmla="*/ 0 h 1301023"/>
              <a:gd name="connsiteX2-1117" fmla="*/ 1276264 w 1276264"/>
              <a:gd name="connsiteY2-1118" fmla="*/ 3175 h 1301023"/>
              <a:gd name="connsiteX3-1119" fmla="*/ 457053 w 1276264"/>
              <a:gd name="connsiteY3-1120" fmla="*/ 1113339 h 1301023"/>
              <a:gd name="connsiteX4-1121" fmla="*/ 293865 w 1276264"/>
              <a:gd name="connsiteY4-1122" fmla="*/ 1258277 h 1301023"/>
              <a:gd name="connsiteX5-1123" fmla="*/ 0 w 1276264"/>
              <a:gd name="connsiteY5-1124" fmla="*/ 1276058 h 1301023"/>
              <a:gd name="connsiteX0-1125" fmla="*/ 0 w 1276264"/>
              <a:gd name="connsiteY0-1126" fmla="*/ 1276058 h 1301023"/>
              <a:gd name="connsiteX1-1127" fmla="*/ 931008 w 1276264"/>
              <a:gd name="connsiteY1-1128" fmla="*/ 0 h 1301023"/>
              <a:gd name="connsiteX2-1129" fmla="*/ 1276264 w 1276264"/>
              <a:gd name="connsiteY2-1130" fmla="*/ 3175 h 1301023"/>
              <a:gd name="connsiteX3-1131" fmla="*/ 457053 w 1276264"/>
              <a:gd name="connsiteY3-1132" fmla="*/ 1113339 h 1301023"/>
              <a:gd name="connsiteX4-1133" fmla="*/ 293865 w 1276264"/>
              <a:gd name="connsiteY4-1134" fmla="*/ 1258277 h 1301023"/>
              <a:gd name="connsiteX5-1135" fmla="*/ 0 w 1276264"/>
              <a:gd name="connsiteY5-1136" fmla="*/ 1276058 h 1301023"/>
              <a:gd name="connsiteX0-1137" fmla="*/ 0 w 1276264"/>
              <a:gd name="connsiteY0-1138" fmla="*/ 1276058 h 1301995"/>
              <a:gd name="connsiteX1-1139" fmla="*/ 931008 w 1276264"/>
              <a:gd name="connsiteY1-1140" fmla="*/ 0 h 1301995"/>
              <a:gd name="connsiteX2-1141" fmla="*/ 1276264 w 1276264"/>
              <a:gd name="connsiteY2-1142" fmla="*/ 3175 h 1301995"/>
              <a:gd name="connsiteX3-1143" fmla="*/ 457053 w 1276264"/>
              <a:gd name="connsiteY3-1144" fmla="*/ 1113339 h 1301995"/>
              <a:gd name="connsiteX4-1145" fmla="*/ 293865 w 1276264"/>
              <a:gd name="connsiteY4-1146" fmla="*/ 1258277 h 1301995"/>
              <a:gd name="connsiteX5-1147" fmla="*/ 0 w 1276264"/>
              <a:gd name="connsiteY5-1148" fmla="*/ 1276058 h 1301995"/>
              <a:gd name="connsiteX0-1149" fmla="*/ 0 w 1276264"/>
              <a:gd name="connsiteY0-1150" fmla="*/ 1276058 h 1297472"/>
              <a:gd name="connsiteX1-1151" fmla="*/ 931008 w 1276264"/>
              <a:gd name="connsiteY1-1152" fmla="*/ 0 h 1297472"/>
              <a:gd name="connsiteX2-1153" fmla="*/ 1276264 w 1276264"/>
              <a:gd name="connsiteY2-1154" fmla="*/ 3175 h 1297472"/>
              <a:gd name="connsiteX3-1155" fmla="*/ 475634 w 1276264"/>
              <a:gd name="connsiteY3-1156" fmla="*/ 1075239 h 1297472"/>
              <a:gd name="connsiteX4-1157" fmla="*/ 293865 w 1276264"/>
              <a:gd name="connsiteY4-1158" fmla="*/ 1258277 h 1297472"/>
              <a:gd name="connsiteX5-1159" fmla="*/ 0 w 1276264"/>
              <a:gd name="connsiteY5-1160" fmla="*/ 1276058 h 1297472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91" y="connsiteY5-92"/>
              </a:cxn>
            </a:cxnLst>
            <a:rect l="l" t="t" r="r" b="b"/>
            <a:pathLst>
              <a:path w="1276264" h="1297472">
                <a:moveTo>
                  <a:pt x="0" y="1276058"/>
                </a:moveTo>
                <a:lnTo>
                  <a:pt x="931008" y="0"/>
                </a:lnTo>
                <a:lnTo>
                  <a:pt x="1276264" y="3175"/>
                </a:lnTo>
                <a:cubicBezTo>
                  <a:pt x="1121369" y="224318"/>
                  <a:pt x="542591" y="993055"/>
                  <a:pt x="475634" y="1075239"/>
                </a:cubicBezTo>
                <a:cubicBezTo>
                  <a:pt x="408677" y="1157423"/>
                  <a:pt x="373137" y="1224807"/>
                  <a:pt x="293865" y="1258277"/>
                </a:cubicBezTo>
                <a:cubicBezTo>
                  <a:pt x="214593" y="1291747"/>
                  <a:pt x="148773" y="1317495"/>
                  <a:pt x="0" y="1276058"/>
                </a:cubicBezTo>
                <a:close/>
              </a:path>
            </a:pathLst>
          </a:custGeom>
          <a:gradFill>
            <a:gsLst>
              <a:gs pos="0">
                <a:srgbClr val="FDC622">
                  <a:alpha val="30000"/>
                </a:srgbClr>
              </a:gs>
              <a:gs pos="91000">
                <a:srgbClr val="FB0ACF">
                  <a:alpha val="30000"/>
                </a:srgb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10" name="任意多边形 9"/>
          <p:cNvSpPr/>
          <p:nvPr/>
        </p:nvSpPr>
        <p:spPr>
          <a:xfrm rot="10800000">
            <a:off x="5113488" y="183"/>
            <a:ext cx="3344482" cy="2917646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>
                  <a:alpha val="30000"/>
                </a:srgbClr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971550" y="943791"/>
            <a:ext cx="10248900" cy="4947558"/>
          </a:xfrm>
          <a:prstGeom prst="rect">
            <a:avLst/>
          </a:prstGeom>
          <a:solidFill>
            <a:schemeClr val="bg1">
              <a:alpha val="77000"/>
            </a:schemeClr>
          </a:solidFill>
          <a:ln>
            <a:noFill/>
          </a:ln>
          <a:effectLst>
            <a:outerShdw blurRad="635000" sx="104000" sy="104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10676165" y="2859588"/>
            <a:ext cx="1306285" cy="1139572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FDC622"/>
              </a:gs>
              <a:gs pos="91000">
                <a:srgbClr val="FD89E9"/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4" name="任意多边形 3"/>
          <p:cNvSpPr/>
          <p:nvPr/>
        </p:nvSpPr>
        <p:spPr>
          <a:xfrm rot="7740000">
            <a:off x="866140" y="796290"/>
            <a:ext cx="1257300" cy="1173480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73ABF4">
                  <a:alpha val="35000"/>
                </a:srgbClr>
              </a:gs>
              <a:gs pos="91000">
                <a:srgbClr val="FD89E9">
                  <a:alpha val="49000"/>
                </a:srgbClr>
              </a:gs>
            </a:gsLst>
            <a:lin ang="6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9" name="任意多边形 8"/>
          <p:cNvSpPr/>
          <p:nvPr/>
        </p:nvSpPr>
        <p:spPr>
          <a:xfrm flipV="1">
            <a:off x="11416572" y="5891041"/>
            <a:ext cx="566056" cy="493814"/>
          </a:xfrm>
          <a:custGeom>
            <a:avLst/>
            <a:gdLst>
              <a:gd name="connsiteX0" fmla="*/ 1124413 w 2264769"/>
              <a:gd name="connsiteY0" fmla="*/ 0 h 2064064"/>
              <a:gd name="connsiteX1" fmla="*/ 1407292 w 2264769"/>
              <a:gd name="connsiteY1" fmla="*/ 177153 h 2064064"/>
              <a:gd name="connsiteX2" fmla="*/ 1414406 w 2264769"/>
              <a:gd name="connsiteY2" fmla="*/ 190190 h 2064064"/>
              <a:gd name="connsiteX3" fmla="*/ 1419467 w 2264769"/>
              <a:gd name="connsiteY3" fmla="*/ 191527 h 2064064"/>
              <a:gd name="connsiteX4" fmla="*/ 2197219 w 2264769"/>
              <a:gd name="connsiteY4" fmla="*/ 1532479 h 2064064"/>
              <a:gd name="connsiteX5" fmla="*/ 2196011 w 2264769"/>
              <a:gd name="connsiteY5" fmla="*/ 1537307 h 2064064"/>
              <a:gd name="connsiteX6" fmla="*/ 2220090 w 2264769"/>
              <a:gd name="connsiteY6" fmla="*/ 1578935 h 2064064"/>
              <a:gd name="connsiteX7" fmla="*/ 2224313 w 2264769"/>
              <a:gd name="connsiteY7" fmla="*/ 1912679 h 2064064"/>
              <a:gd name="connsiteX8" fmla="*/ 1925900 w 2264769"/>
              <a:gd name="connsiteY8" fmla="*/ 2062187 h 2064064"/>
              <a:gd name="connsiteX9" fmla="*/ 1905445 w 2264769"/>
              <a:gd name="connsiteY9" fmla="*/ 2061219 h 2064064"/>
              <a:gd name="connsiteX10" fmla="*/ 1902399 w 2264769"/>
              <a:gd name="connsiteY10" fmla="*/ 2064064 h 2064064"/>
              <a:gd name="connsiteX11" fmla="*/ 389291 w 2264769"/>
              <a:gd name="connsiteY11" fmla="*/ 2064064 h 2064064"/>
              <a:gd name="connsiteX12" fmla="*/ 385062 w 2264769"/>
              <a:gd name="connsiteY12" fmla="*/ 2060114 h 2064064"/>
              <a:gd name="connsiteX13" fmla="*/ 384209 w 2264769"/>
              <a:gd name="connsiteY13" fmla="*/ 2060285 h 2064064"/>
              <a:gd name="connsiteX14" fmla="*/ 66671 w 2264769"/>
              <a:gd name="connsiteY14" fmla="*/ 1957460 h 2064064"/>
              <a:gd name="connsiteX15" fmla="*/ 57719 w 2264769"/>
              <a:gd name="connsiteY15" fmla="*/ 1531931 h 2064064"/>
              <a:gd name="connsiteX16" fmla="*/ 83681 w 2264769"/>
              <a:gd name="connsiteY16" fmla="*/ 1487416 h 2064064"/>
              <a:gd name="connsiteX17" fmla="*/ 82471 w 2264769"/>
              <a:gd name="connsiteY17" fmla="*/ 1479266 h 2064064"/>
              <a:gd name="connsiteX18" fmla="*/ 821369 w 2264769"/>
              <a:gd name="connsiteY18" fmla="*/ 205305 h 2064064"/>
              <a:gd name="connsiteX19" fmla="*/ 823655 w 2264769"/>
              <a:gd name="connsiteY19" fmla="*/ 204362 h 2064064"/>
              <a:gd name="connsiteX20" fmla="*/ 827198 w 2264769"/>
              <a:gd name="connsiteY20" fmla="*/ 203426 h 2064064"/>
              <a:gd name="connsiteX21" fmla="*/ 841535 w 2264769"/>
              <a:gd name="connsiteY21" fmla="*/ 177153 h 2064064"/>
              <a:gd name="connsiteX22" fmla="*/ 1124413 w 2264769"/>
              <a:gd name="connsiteY22" fmla="*/ 0 h 206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264769" h="2064064">
                <a:moveTo>
                  <a:pt x="1124413" y="0"/>
                </a:moveTo>
                <a:cubicBezTo>
                  <a:pt x="1234884" y="0"/>
                  <a:pt x="1334897" y="67699"/>
                  <a:pt x="1407292" y="177153"/>
                </a:cubicBezTo>
                <a:lnTo>
                  <a:pt x="1414406" y="190190"/>
                </a:lnTo>
                <a:lnTo>
                  <a:pt x="1419467" y="191527"/>
                </a:lnTo>
                <a:lnTo>
                  <a:pt x="2197219" y="1532479"/>
                </a:lnTo>
                <a:lnTo>
                  <a:pt x="2196011" y="1537307"/>
                </a:lnTo>
                <a:lnTo>
                  <a:pt x="2220090" y="1578935"/>
                </a:lnTo>
                <a:cubicBezTo>
                  <a:pt x="2275937" y="1697688"/>
                  <a:pt x="2281758" y="1818318"/>
                  <a:pt x="2224313" y="1912679"/>
                </a:cubicBezTo>
                <a:cubicBezTo>
                  <a:pt x="2166869" y="2007040"/>
                  <a:pt x="2057037" y="2057265"/>
                  <a:pt x="1925900" y="2062187"/>
                </a:cubicBezTo>
                <a:lnTo>
                  <a:pt x="1905445" y="2061219"/>
                </a:lnTo>
                <a:lnTo>
                  <a:pt x="1902399" y="2064064"/>
                </a:lnTo>
                <a:lnTo>
                  <a:pt x="389291" y="2064064"/>
                </a:lnTo>
                <a:lnTo>
                  <a:pt x="385062" y="2060114"/>
                </a:lnTo>
                <a:lnTo>
                  <a:pt x="384209" y="2060285"/>
                </a:lnTo>
                <a:cubicBezTo>
                  <a:pt x="253827" y="2075184"/>
                  <a:pt x="137680" y="2042086"/>
                  <a:pt x="66671" y="1957460"/>
                </a:cubicBezTo>
                <a:cubicBezTo>
                  <a:pt x="-22091" y="1851678"/>
                  <a:pt x="-19317" y="1690420"/>
                  <a:pt x="57719" y="1531931"/>
                </a:cubicBezTo>
                <a:lnTo>
                  <a:pt x="83681" y="1487416"/>
                </a:lnTo>
                <a:lnTo>
                  <a:pt x="82471" y="1479266"/>
                </a:lnTo>
                <a:lnTo>
                  <a:pt x="821369" y="205305"/>
                </a:lnTo>
                <a:lnTo>
                  <a:pt x="823655" y="204362"/>
                </a:lnTo>
                <a:lnTo>
                  <a:pt x="827198" y="203426"/>
                </a:lnTo>
                <a:lnTo>
                  <a:pt x="841535" y="177153"/>
                </a:lnTo>
                <a:cubicBezTo>
                  <a:pt x="913930" y="67699"/>
                  <a:pt x="1013942" y="0"/>
                  <a:pt x="1124413" y="0"/>
                </a:cubicBezTo>
                <a:close/>
              </a:path>
            </a:pathLst>
          </a:custGeom>
          <a:gradFill flip="none" rotWithShape="1">
            <a:gsLst>
              <a:gs pos="22000">
                <a:srgbClr val="4BD5F6"/>
              </a:gs>
              <a:gs pos="91000">
                <a:srgbClr val="2483FD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</p:txBody>
      </p:sp>
      <p:sp>
        <p:nvSpPr>
          <p:cNvPr id="56" name="圆角矩形 55"/>
          <p:cNvSpPr/>
          <p:nvPr/>
        </p:nvSpPr>
        <p:spPr>
          <a:xfrm>
            <a:off x="3075940" y="1910715"/>
            <a:ext cx="6039485" cy="2717165"/>
          </a:xfrm>
          <a:prstGeom prst="roundRect">
            <a:avLst>
              <a:gd name="adj" fmla="val 28096"/>
            </a:avLst>
          </a:prstGeom>
          <a:solidFill>
            <a:schemeClr val="bg1"/>
          </a:solidFill>
          <a:ln>
            <a:noFill/>
          </a:ln>
          <a:effectLst>
            <a:outerShdw blurRad="368300" dist="38100" dir="5400000" sx="101000" sy="101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spc="6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PART 01</a:t>
            </a:r>
          </a:p>
          <a:p>
            <a:pPr algn="ctr"/>
            <a:endParaRPr lang="en-US" altLang="zh-CN" sz="4400" spc="600" dirty="0">
              <a:solidFill>
                <a:schemeClr val="tx1"/>
              </a:solidFill>
              <a:latin typeface="思源宋体 CN Heavy" panose="02020900000000000000" pitchFamily="18" charset="-122"/>
              <a:ea typeface="思源宋体 CN Heavy" panose="02020900000000000000" pitchFamily="18" charset="-122"/>
            </a:endParaRPr>
          </a:p>
          <a:p>
            <a:pPr algn="ctr"/>
            <a:r>
              <a:rPr lang="zh-CN" altLang="en-US" sz="2800" dirty="0">
                <a:solidFill>
                  <a:schemeClr val="tx1"/>
                </a:solidFill>
                <a:latin typeface="思源宋体 CN Heavy" panose="02020900000000000000" pitchFamily="18" charset="-122"/>
                <a:ea typeface="思源宋体 CN Heavy" panose="02020900000000000000" pitchFamily="18" charset="-122"/>
              </a:rPr>
              <a:t>Add your chapter title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>
            <a:spLocks noChangeAspect="1"/>
          </p:cNvSpPr>
          <p:nvPr/>
        </p:nvSpPr>
        <p:spPr>
          <a:xfrm rot="10800000">
            <a:off x="1369177" y="2500167"/>
            <a:ext cx="2793353" cy="3021604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2400" noProof="1">
              <a:cs typeface="+mn-ea"/>
              <a:sym typeface="+mn-lt"/>
            </a:endParaRPr>
          </a:p>
        </p:txBody>
      </p:sp>
      <p:sp>
        <p:nvSpPr>
          <p:cNvPr id="5" name="任意多边形 4"/>
          <p:cNvSpPr>
            <a:spLocks noChangeAspect="1"/>
          </p:cNvSpPr>
          <p:nvPr/>
        </p:nvSpPr>
        <p:spPr>
          <a:xfrm rot="10800000">
            <a:off x="4889324" y="2500167"/>
            <a:ext cx="2795165" cy="3021604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2400" noProof="1">
              <a:cs typeface="+mn-ea"/>
              <a:sym typeface="+mn-lt"/>
            </a:endParaRPr>
          </a:p>
        </p:txBody>
      </p:sp>
      <p:sp>
        <p:nvSpPr>
          <p:cNvPr id="6" name="任意多边形 5"/>
          <p:cNvSpPr>
            <a:spLocks noChangeAspect="1"/>
          </p:cNvSpPr>
          <p:nvPr/>
        </p:nvSpPr>
        <p:spPr>
          <a:xfrm rot="10800000">
            <a:off x="8411285" y="2500167"/>
            <a:ext cx="2793353" cy="3021604"/>
          </a:xfrm>
          <a:custGeom>
            <a:avLst/>
            <a:gdLst>
              <a:gd name="connsiteX0" fmla="*/ 2682494 w 2836097"/>
              <a:gd name="connsiteY0" fmla="*/ 3067706 h 3067706"/>
              <a:gd name="connsiteX1" fmla="*/ 876045 w 2836097"/>
              <a:gd name="connsiteY1" fmla="*/ 3067706 h 3067706"/>
              <a:gd name="connsiteX2" fmla="*/ 0 w 2836097"/>
              <a:gd name="connsiteY2" fmla="*/ 1533853 h 3067706"/>
              <a:gd name="connsiteX3" fmla="*/ 876045 w 2836097"/>
              <a:gd name="connsiteY3" fmla="*/ 0 h 3067706"/>
              <a:gd name="connsiteX4" fmla="*/ 2682494 w 2836097"/>
              <a:gd name="connsiteY4" fmla="*/ 0 h 3067706"/>
              <a:gd name="connsiteX5" fmla="*/ 2836097 w 2836097"/>
              <a:gd name="connsiteY5" fmla="*/ 268941 h 3067706"/>
              <a:gd name="connsiteX6" fmla="*/ 1473384 w 2836097"/>
              <a:gd name="connsiteY6" fmla="*/ 268941 h 3067706"/>
              <a:gd name="connsiteX7" fmla="*/ 747356 w 2836097"/>
              <a:gd name="connsiteY7" fmla="*/ 1540132 h 3067706"/>
              <a:gd name="connsiteX8" fmla="*/ 1473384 w 2836097"/>
              <a:gd name="connsiteY8" fmla="*/ 2811322 h 3067706"/>
              <a:gd name="connsiteX9" fmla="*/ 2828925 w 2836097"/>
              <a:gd name="connsiteY9" fmla="*/ 2811322 h 3067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836097" h="3067706">
                <a:moveTo>
                  <a:pt x="2682494" y="3067706"/>
                </a:moveTo>
                <a:lnTo>
                  <a:pt x="876045" y="3067706"/>
                </a:lnTo>
                <a:lnTo>
                  <a:pt x="0" y="1533853"/>
                </a:lnTo>
                <a:lnTo>
                  <a:pt x="876045" y="0"/>
                </a:lnTo>
                <a:lnTo>
                  <a:pt x="2682494" y="0"/>
                </a:lnTo>
                <a:lnTo>
                  <a:pt x="2836097" y="268941"/>
                </a:lnTo>
                <a:lnTo>
                  <a:pt x="1473384" y="268941"/>
                </a:lnTo>
                <a:lnTo>
                  <a:pt x="747356" y="1540132"/>
                </a:lnTo>
                <a:lnTo>
                  <a:pt x="1473384" y="2811322"/>
                </a:lnTo>
                <a:lnTo>
                  <a:pt x="2828925" y="281132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/>
            <a:endParaRPr lang="zh-CN" altLang="en-US" sz="2400" noProof="1">
              <a:cs typeface="+mn-ea"/>
              <a:sym typeface="+mn-lt"/>
            </a:endParaRPr>
          </a:p>
        </p:txBody>
      </p:sp>
      <p:sp>
        <p:nvSpPr>
          <p:cNvPr id="7" name="文本框 12"/>
          <p:cNvSpPr txBox="1">
            <a:spLocks noChangeArrowheads="1"/>
          </p:cNvSpPr>
          <p:nvPr/>
        </p:nvSpPr>
        <p:spPr bwMode="auto">
          <a:xfrm>
            <a:off x="3439438" y="3670405"/>
            <a:ext cx="82613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8" name="文本框 13"/>
          <p:cNvSpPr txBox="1">
            <a:spLocks noChangeArrowheads="1"/>
          </p:cNvSpPr>
          <p:nvPr/>
        </p:nvSpPr>
        <p:spPr bwMode="auto">
          <a:xfrm>
            <a:off x="6962569" y="3671189"/>
            <a:ext cx="6974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9" name="文本框 14"/>
          <p:cNvSpPr txBox="1">
            <a:spLocks noChangeArrowheads="1"/>
          </p:cNvSpPr>
          <p:nvPr/>
        </p:nvSpPr>
        <p:spPr bwMode="auto">
          <a:xfrm>
            <a:off x="10469348" y="3687060"/>
            <a:ext cx="710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0" name="文本框 15"/>
          <p:cNvSpPr txBox="1">
            <a:spLocks noChangeArrowheads="1"/>
          </p:cNvSpPr>
          <p:nvPr/>
        </p:nvSpPr>
        <p:spPr bwMode="auto">
          <a:xfrm>
            <a:off x="880558" y="3419769"/>
            <a:ext cx="2431053" cy="109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1467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467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a subtitle</a:t>
            </a:r>
            <a:endParaRPr lang="en-US" altLang="zh-CN" sz="1467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en-US" altLang="zh-CN" sz="14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文本框 10"/>
          <p:cNvSpPr txBox="1">
            <a:spLocks noChangeArrowheads="1"/>
          </p:cNvSpPr>
          <p:nvPr/>
        </p:nvSpPr>
        <p:spPr bwMode="auto">
          <a:xfrm>
            <a:off x="4404105" y="3419768"/>
            <a:ext cx="2429241" cy="109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1467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467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a subtitle</a:t>
            </a:r>
            <a:endParaRPr lang="en-US" altLang="zh-CN" sz="1467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en-US" altLang="zh-CN" sz="14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文本框 11"/>
          <p:cNvSpPr txBox="1">
            <a:spLocks noChangeArrowheads="1"/>
          </p:cNvSpPr>
          <p:nvPr/>
        </p:nvSpPr>
        <p:spPr bwMode="auto">
          <a:xfrm>
            <a:off x="7937062" y="3432465"/>
            <a:ext cx="2429241" cy="1097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1467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 </a:t>
            </a:r>
            <a:r>
              <a:rPr lang="zh-CN" altLang="en-US" sz="1467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Add a subtitle</a:t>
            </a:r>
            <a:endParaRPr lang="en-US" altLang="zh-CN" sz="1467" b="1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r>
              <a:rPr lang="zh-CN" altLang="en-US" sz="12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en-US" altLang="zh-CN" sz="12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  <a:p>
            <a:endParaRPr lang="en-US" altLang="zh-CN" sz="1467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14" name="组合 13">
            <a:extLst>
              <a:ext uri="{FF2B5EF4-FFF2-40B4-BE49-F238E27FC236}">
                <a16:creationId xmlns:a16="http://schemas.microsoft.com/office/drawing/2014/main" id="{95A0B201-4095-4942-B62A-7730165F21AD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15" name="圆角矩形 6">
              <a:extLst>
                <a:ext uri="{FF2B5EF4-FFF2-40B4-BE49-F238E27FC236}">
                  <a16:creationId xmlns:a16="http://schemas.microsoft.com/office/drawing/2014/main" id="{914C838C-17C3-4250-9DD7-942F7EA7F437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6" name="圆角矩形 9">
              <a:extLst>
                <a:ext uri="{FF2B5EF4-FFF2-40B4-BE49-F238E27FC236}">
                  <a16:creationId xmlns:a16="http://schemas.microsoft.com/office/drawing/2014/main" id="{8132F976-693D-42FF-886A-9F04CE4D08DB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59A688F7-EF7B-43DA-88C7-65A26124F0BF}"/>
              </a:ext>
            </a:extLst>
          </p:cNvPr>
          <p:cNvSpPr txBox="1"/>
          <p:nvPr/>
        </p:nvSpPr>
        <p:spPr>
          <a:xfrm>
            <a:off x="4810124" y="160020"/>
            <a:ext cx="4055579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1364573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5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25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75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00"/>
                            </p:stCondLst>
                            <p:childTnLst>
                              <p:par>
                                <p:cTn id="5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7"/>
          <p:cNvGrpSpPr/>
          <p:nvPr/>
        </p:nvGrpSpPr>
        <p:grpSpPr>
          <a:xfrm>
            <a:off x="911369" y="2140162"/>
            <a:ext cx="1766616" cy="2459917"/>
            <a:chOff x="663207" y="1246790"/>
            <a:chExt cx="1324962" cy="1844938"/>
          </a:xfrm>
          <a:solidFill>
            <a:schemeClr val="accent1">
              <a:lumMod val="75000"/>
            </a:schemeClr>
          </a:solidFill>
        </p:grpSpPr>
        <p:sp>
          <p:nvSpPr>
            <p:cNvPr id="5" name="Rounded Rectangle 26"/>
            <p:cNvSpPr/>
            <p:nvPr/>
          </p:nvSpPr>
          <p:spPr>
            <a:xfrm>
              <a:off x="663207" y="1246790"/>
              <a:ext cx="1324962" cy="1612996"/>
            </a:xfrm>
            <a:prstGeom prst="roundRect">
              <a:avLst>
                <a:gd name="adj" fmla="val 7114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6" name="Isosceles Triangle 43"/>
            <p:cNvSpPr/>
            <p:nvPr/>
          </p:nvSpPr>
          <p:spPr>
            <a:xfrm rot="10800000">
              <a:off x="1122392" y="2859785"/>
              <a:ext cx="406592" cy="231943"/>
            </a:xfrm>
            <a:prstGeom prst="triangl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7" name="Text Placeholder 3"/>
            <p:cNvSpPr txBox="1">
              <a:spLocks/>
            </p:cNvSpPr>
            <p:nvPr/>
          </p:nvSpPr>
          <p:spPr>
            <a:xfrm>
              <a:off x="811725" y="2428981"/>
              <a:ext cx="1027926" cy="246173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sz="2133" dirty="0">
                  <a:solidFill>
                    <a:schemeClr val="bg1"/>
                  </a:solidFill>
                  <a:cs typeface="+mn-ea"/>
                  <a:sym typeface="+mn-lt"/>
                </a:rPr>
                <a:t>Add a subtitle</a:t>
              </a:r>
              <a:endParaRPr lang="en-US" sz="213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8" name="Round Same Side Corner Rectangle 44"/>
          <p:cNvSpPr/>
          <p:nvPr/>
        </p:nvSpPr>
        <p:spPr>
          <a:xfrm>
            <a:off x="911369" y="2140160"/>
            <a:ext cx="1766616" cy="1459379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TextBox 46"/>
          <p:cNvSpPr txBox="1"/>
          <p:nvPr/>
        </p:nvSpPr>
        <p:spPr>
          <a:xfrm>
            <a:off x="719347" y="4828488"/>
            <a:ext cx="2150661" cy="61536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zh-CN" altLang="en-US" sz="1333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3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0" name="Group 48"/>
          <p:cNvGrpSpPr/>
          <p:nvPr/>
        </p:nvGrpSpPr>
        <p:grpSpPr>
          <a:xfrm>
            <a:off x="3062031" y="2140162"/>
            <a:ext cx="1766616" cy="2459917"/>
            <a:chOff x="663207" y="1246790"/>
            <a:chExt cx="1324962" cy="1844938"/>
          </a:xfrm>
          <a:solidFill>
            <a:schemeClr val="accent2">
              <a:lumMod val="75000"/>
            </a:schemeClr>
          </a:solidFill>
        </p:grpSpPr>
        <p:sp>
          <p:nvSpPr>
            <p:cNvPr id="11" name="Rounded Rectangle 49"/>
            <p:cNvSpPr/>
            <p:nvPr/>
          </p:nvSpPr>
          <p:spPr>
            <a:xfrm>
              <a:off x="663207" y="1246790"/>
              <a:ext cx="1324962" cy="1612996"/>
            </a:xfrm>
            <a:prstGeom prst="roundRect">
              <a:avLst>
                <a:gd name="adj" fmla="val 7114"/>
              </a:avLst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12" name="Isosceles Triangle 50"/>
            <p:cNvSpPr/>
            <p:nvPr/>
          </p:nvSpPr>
          <p:spPr>
            <a:xfrm rot="10800000">
              <a:off x="1122392" y="2859785"/>
              <a:ext cx="406592" cy="231943"/>
            </a:xfrm>
            <a:prstGeom prst="triangle">
              <a:avLst/>
            </a:prstGeom>
            <a:solidFill>
              <a:schemeClr val="accent2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13" name="Text Placeholder 3"/>
            <p:cNvSpPr txBox="1">
              <a:spLocks/>
            </p:cNvSpPr>
            <p:nvPr/>
          </p:nvSpPr>
          <p:spPr>
            <a:xfrm>
              <a:off x="811726" y="2428981"/>
              <a:ext cx="1027926" cy="246173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sz="2133" dirty="0">
                  <a:solidFill>
                    <a:schemeClr val="bg1"/>
                  </a:solidFill>
                  <a:cs typeface="+mn-ea"/>
                  <a:sym typeface="+mn-lt"/>
                </a:rPr>
                <a:t>Add a subtitle</a:t>
              </a:r>
              <a:endParaRPr lang="en-US" sz="213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14" name="Round Same Side Corner Rectangle 52"/>
          <p:cNvSpPr/>
          <p:nvPr/>
        </p:nvSpPr>
        <p:spPr>
          <a:xfrm>
            <a:off x="3062031" y="2140160"/>
            <a:ext cx="1766616" cy="1459379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2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5" name="TextBox 53"/>
          <p:cNvSpPr txBox="1"/>
          <p:nvPr/>
        </p:nvSpPr>
        <p:spPr>
          <a:xfrm>
            <a:off x="2870008" y="4828488"/>
            <a:ext cx="2150661" cy="61536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zh-CN" altLang="en-US" sz="1333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3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16" name="Group 54"/>
          <p:cNvGrpSpPr/>
          <p:nvPr/>
        </p:nvGrpSpPr>
        <p:grpSpPr>
          <a:xfrm>
            <a:off x="5212692" y="2140162"/>
            <a:ext cx="1766616" cy="2459917"/>
            <a:chOff x="663207" y="1246790"/>
            <a:chExt cx="1324962" cy="1844938"/>
          </a:xfrm>
          <a:solidFill>
            <a:schemeClr val="accent3">
              <a:lumMod val="75000"/>
            </a:schemeClr>
          </a:solidFill>
        </p:grpSpPr>
        <p:sp>
          <p:nvSpPr>
            <p:cNvPr id="17" name="Rounded Rectangle 55"/>
            <p:cNvSpPr/>
            <p:nvPr/>
          </p:nvSpPr>
          <p:spPr>
            <a:xfrm>
              <a:off x="663207" y="1246790"/>
              <a:ext cx="1324962" cy="1612996"/>
            </a:xfrm>
            <a:prstGeom prst="roundRect">
              <a:avLst>
                <a:gd name="adj" fmla="val 7114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18" name="Isosceles Triangle 56"/>
            <p:cNvSpPr/>
            <p:nvPr/>
          </p:nvSpPr>
          <p:spPr>
            <a:xfrm rot="10800000">
              <a:off x="1122392" y="2859785"/>
              <a:ext cx="406592" cy="231943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19" name="Text Placeholder 3"/>
            <p:cNvSpPr txBox="1">
              <a:spLocks/>
            </p:cNvSpPr>
            <p:nvPr/>
          </p:nvSpPr>
          <p:spPr>
            <a:xfrm>
              <a:off x="811725" y="2428981"/>
              <a:ext cx="1027926" cy="246173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sz="2133" dirty="0">
                  <a:solidFill>
                    <a:schemeClr val="bg1"/>
                  </a:solidFill>
                  <a:cs typeface="+mn-ea"/>
                  <a:sym typeface="+mn-lt"/>
                </a:rPr>
                <a:t>Add a subtitle</a:t>
              </a:r>
              <a:endParaRPr lang="en-US" sz="213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0" name="Round Same Side Corner Rectangle 58"/>
          <p:cNvSpPr/>
          <p:nvPr/>
        </p:nvSpPr>
        <p:spPr>
          <a:xfrm>
            <a:off x="5212692" y="2140160"/>
            <a:ext cx="1766616" cy="1459379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3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TextBox 59"/>
          <p:cNvSpPr txBox="1"/>
          <p:nvPr/>
        </p:nvSpPr>
        <p:spPr>
          <a:xfrm>
            <a:off x="5020670" y="4828488"/>
            <a:ext cx="2150661" cy="61536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zh-CN" altLang="en-US" sz="1333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3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2" name="Group 60"/>
          <p:cNvGrpSpPr/>
          <p:nvPr/>
        </p:nvGrpSpPr>
        <p:grpSpPr>
          <a:xfrm>
            <a:off x="7363353" y="2140162"/>
            <a:ext cx="1766616" cy="2459917"/>
            <a:chOff x="663207" y="1246790"/>
            <a:chExt cx="1324962" cy="1844938"/>
          </a:xfrm>
          <a:solidFill>
            <a:schemeClr val="accent4">
              <a:lumMod val="50000"/>
            </a:schemeClr>
          </a:solidFill>
        </p:grpSpPr>
        <p:sp>
          <p:nvSpPr>
            <p:cNvPr id="23" name="Rounded Rectangle 61"/>
            <p:cNvSpPr/>
            <p:nvPr/>
          </p:nvSpPr>
          <p:spPr>
            <a:xfrm>
              <a:off x="663207" y="1246790"/>
              <a:ext cx="1324962" cy="1612996"/>
            </a:xfrm>
            <a:prstGeom prst="roundRect">
              <a:avLst>
                <a:gd name="adj" fmla="val 7114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4" name="Isosceles Triangle 62"/>
            <p:cNvSpPr/>
            <p:nvPr/>
          </p:nvSpPr>
          <p:spPr>
            <a:xfrm rot="10800000">
              <a:off x="1122392" y="2859785"/>
              <a:ext cx="406592" cy="231943"/>
            </a:xfrm>
            <a:prstGeom prst="triangl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25" name="Text Placeholder 3"/>
            <p:cNvSpPr txBox="1">
              <a:spLocks/>
            </p:cNvSpPr>
            <p:nvPr/>
          </p:nvSpPr>
          <p:spPr>
            <a:xfrm>
              <a:off x="811725" y="2428981"/>
              <a:ext cx="1027926" cy="246173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sz="2133" dirty="0">
                  <a:solidFill>
                    <a:schemeClr val="bg1"/>
                  </a:solidFill>
                  <a:cs typeface="+mn-ea"/>
                  <a:sym typeface="+mn-lt"/>
                </a:rPr>
                <a:t>Add a subtitle</a:t>
              </a:r>
              <a:endParaRPr lang="en-US" sz="213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26" name="Round Same Side Corner Rectangle 64"/>
          <p:cNvSpPr/>
          <p:nvPr/>
        </p:nvSpPr>
        <p:spPr>
          <a:xfrm>
            <a:off x="7363353" y="2140160"/>
            <a:ext cx="1766616" cy="1459379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4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7" name="TextBox 65"/>
          <p:cNvSpPr txBox="1"/>
          <p:nvPr/>
        </p:nvSpPr>
        <p:spPr>
          <a:xfrm>
            <a:off x="7171331" y="4828488"/>
            <a:ext cx="2150661" cy="61536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zh-CN" altLang="en-US" sz="1333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3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28" name="Group 66"/>
          <p:cNvGrpSpPr/>
          <p:nvPr/>
        </p:nvGrpSpPr>
        <p:grpSpPr>
          <a:xfrm>
            <a:off x="9514015" y="2140162"/>
            <a:ext cx="1766616" cy="2459917"/>
            <a:chOff x="663207" y="1246790"/>
            <a:chExt cx="1324962" cy="1844938"/>
          </a:xfrm>
          <a:solidFill>
            <a:schemeClr val="accent5">
              <a:lumMod val="75000"/>
            </a:schemeClr>
          </a:solidFill>
        </p:grpSpPr>
        <p:sp>
          <p:nvSpPr>
            <p:cNvPr id="29" name="Rounded Rectangle 67"/>
            <p:cNvSpPr/>
            <p:nvPr/>
          </p:nvSpPr>
          <p:spPr>
            <a:xfrm>
              <a:off x="663207" y="1246790"/>
              <a:ext cx="1324962" cy="1612996"/>
            </a:xfrm>
            <a:prstGeom prst="roundRect">
              <a:avLst>
                <a:gd name="adj" fmla="val 7114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30" name="Isosceles Triangle 74"/>
            <p:cNvSpPr/>
            <p:nvPr/>
          </p:nvSpPr>
          <p:spPr>
            <a:xfrm rot="10800000">
              <a:off x="1122392" y="2859785"/>
              <a:ext cx="406592" cy="231943"/>
            </a:xfrm>
            <a:prstGeom prst="triangl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cs typeface="+mn-ea"/>
                <a:sym typeface="+mn-lt"/>
              </a:endParaRPr>
            </a:p>
          </p:txBody>
        </p:sp>
        <p:sp>
          <p:nvSpPr>
            <p:cNvPr id="31" name="Text Placeholder 3"/>
            <p:cNvSpPr txBox="1">
              <a:spLocks/>
            </p:cNvSpPr>
            <p:nvPr/>
          </p:nvSpPr>
          <p:spPr>
            <a:xfrm>
              <a:off x="811726" y="2428981"/>
              <a:ext cx="1027926" cy="246173"/>
            </a:xfrm>
            <a:prstGeom prst="rect">
              <a:avLst/>
            </a:prstGeom>
            <a:noFill/>
          </p:spPr>
          <p:txBody>
            <a:bodyPr wrap="none" lIns="0" tIns="0" rIns="0" bIns="0" anchor="ctr" anchorCtr="0">
              <a:spAutoFit/>
            </a:bodyPr>
            <a:lstStyle>
              <a:lvl1pPr marL="0" indent="0" algn="ctr">
                <a:buNone/>
                <a:defRPr sz="1400" baseline="0">
                  <a:solidFill>
                    <a:schemeClr val="tx1">
                      <a:lumMod val="95000"/>
                      <a:lumOff val="5000"/>
                    </a:schemeClr>
                  </a:solidFill>
                </a:defRPr>
              </a:lvl1pPr>
              <a:lvl2pPr marL="457200" indent="0">
                <a:buNone/>
                <a:defRPr sz="1200"/>
              </a:lvl2pPr>
              <a:lvl3pPr marL="914400" indent="0">
                <a:buNone/>
                <a:defRPr sz="1000"/>
              </a:lvl3pPr>
              <a:lvl4pPr marL="1371600" indent="0">
                <a:buNone/>
                <a:defRPr sz="900"/>
              </a:lvl4pPr>
              <a:lvl5pPr marL="1828800" indent="0">
                <a:buNone/>
                <a:defRPr sz="900"/>
              </a:lvl5pPr>
              <a:lvl6pPr marL="2286000" indent="0">
                <a:buNone/>
                <a:defRPr sz="900"/>
              </a:lvl6pPr>
              <a:lvl7pPr marL="2743200" indent="0">
                <a:buNone/>
                <a:defRPr sz="900"/>
              </a:lvl7pPr>
              <a:lvl8pPr marL="3200400" indent="0">
                <a:buNone/>
                <a:defRPr sz="900"/>
              </a:lvl8pPr>
              <a:lvl9pPr marL="3657600" indent="0">
                <a:buNone/>
                <a:defRPr sz="900"/>
              </a:lvl9pPr>
            </a:lstStyle>
            <a:p>
              <a:pPr defTabSz="1219170">
                <a:spcBef>
                  <a:spcPct val="20000"/>
                </a:spcBef>
                <a:defRPr/>
              </a:pPr>
              <a:r>
                <a:rPr lang="zh-CN" altLang="en-US" sz="2133" dirty="0">
                  <a:solidFill>
                    <a:schemeClr val="bg1"/>
                  </a:solidFill>
                  <a:cs typeface="+mn-ea"/>
                  <a:sym typeface="+mn-lt"/>
                </a:rPr>
                <a:t>Add a subtitle</a:t>
              </a:r>
              <a:endParaRPr lang="en-US" sz="2133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4" name="Round Same Side Corner Rectangle 77"/>
          <p:cNvSpPr/>
          <p:nvPr/>
        </p:nvSpPr>
        <p:spPr>
          <a:xfrm>
            <a:off x="9514015" y="2140160"/>
            <a:ext cx="1766616" cy="1459379"/>
          </a:xfrm>
          <a:prstGeom prst="round2SameRect">
            <a:avLst>
              <a:gd name="adj1" fmla="val 873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5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5" name="TextBox 78"/>
          <p:cNvSpPr txBox="1"/>
          <p:nvPr/>
        </p:nvSpPr>
        <p:spPr>
          <a:xfrm>
            <a:off x="9321992" y="4828488"/>
            <a:ext cx="2150661" cy="615361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algn="ctr" defTabSz="1219170">
              <a:spcBef>
                <a:spcPct val="20000"/>
              </a:spcBef>
              <a:defRPr/>
            </a:pPr>
            <a:r>
              <a:rPr lang="zh-CN" altLang="en-US" sz="1333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333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6" name="Arc 79"/>
          <p:cNvSpPr/>
          <p:nvPr/>
        </p:nvSpPr>
        <p:spPr>
          <a:xfrm rot="19051047">
            <a:off x="1776261" y="1658681"/>
            <a:ext cx="2181771" cy="218177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37" name="Arc 80"/>
          <p:cNvSpPr/>
          <p:nvPr/>
        </p:nvSpPr>
        <p:spPr>
          <a:xfrm rot="19051047">
            <a:off x="3826137" y="1658683"/>
            <a:ext cx="2181771" cy="218177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38" name="Arc 81"/>
          <p:cNvSpPr/>
          <p:nvPr/>
        </p:nvSpPr>
        <p:spPr>
          <a:xfrm rot="19051047">
            <a:off x="5885581" y="1658683"/>
            <a:ext cx="2181771" cy="218177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39" name="Arc 82"/>
          <p:cNvSpPr/>
          <p:nvPr/>
        </p:nvSpPr>
        <p:spPr>
          <a:xfrm rot="19051047">
            <a:off x="8153108" y="1658683"/>
            <a:ext cx="2181771" cy="2181771"/>
          </a:xfrm>
          <a:prstGeom prst="arc">
            <a:avLst/>
          </a:prstGeom>
          <a:ln w="28575">
            <a:solidFill>
              <a:schemeClr val="bg1">
                <a:lumMod val="65000"/>
              </a:schemeClr>
            </a:solidFill>
            <a:prstDash val="sysDot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cs typeface="+mn-ea"/>
              <a:sym typeface="+mn-lt"/>
            </a:endParaRPr>
          </a:p>
        </p:txBody>
      </p:sp>
      <p:sp>
        <p:nvSpPr>
          <p:cNvPr id="40" name="Freeform 103"/>
          <p:cNvSpPr>
            <a:spLocks noEditPoints="1"/>
          </p:cNvSpPr>
          <p:nvPr/>
        </p:nvSpPr>
        <p:spPr bwMode="auto">
          <a:xfrm>
            <a:off x="1574428" y="2545527"/>
            <a:ext cx="440499" cy="648645"/>
          </a:xfrm>
          <a:custGeom>
            <a:avLst/>
            <a:gdLst/>
            <a:ahLst/>
            <a:cxnLst>
              <a:cxn ang="0">
                <a:pos x="37" y="29"/>
              </a:cxn>
              <a:cxn ang="0">
                <a:pos x="31" y="41"/>
              </a:cxn>
              <a:cxn ang="0">
                <a:pos x="33" y="44"/>
              </a:cxn>
              <a:cxn ang="0">
                <a:pos x="32" y="47"/>
              </a:cxn>
              <a:cxn ang="0">
                <a:pos x="33" y="49"/>
              </a:cxn>
              <a:cxn ang="0">
                <a:pos x="31" y="53"/>
              </a:cxn>
              <a:cxn ang="0">
                <a:pos x="31" y="54"/>
              </a:cxn>
              <a:cxn ang="0">
                <a:pos x="27" y="58"/>
              </a:cxn>
              <a:cxn ang="0">
                <a:pos x="21" y="62"/>
              </a:cxn>
              <a:cxn ang="0">
                <a:pos x="15" y="58"/>
              </a:cxn>
              <a:cxn ang="0">
                <a:pos x="11" y="54"/>
              </a:cxn>
              <a:cxn ang="0">
                <a:pos x="11" y="53"/>
              </a:cxn>
              <a:cxn ang="0">
                <a:pos x="9" y="49"/>
              </a:cxn>
              <a:cxn ang="0">
                <a:pos x="10" y="47"/>
              </a:cxn>
              <a:cxn ang="0">
                <a:pos x="9" y="44"/>
              </a:cxn>
              <a:cxn ang="0">
                <a:pos x="11" y="41"/>
              </a:cxn>
              <a:cxn ang="0">
                <a:pos x="5" y="29"/>
              </a:cxn>
              <a:cxn ang="0">
                <a:pos x="0" y="18"/>
              </a:cxn>
              <a:cxn ang="0">
                <a:pos x="21" y="0"/>
              </a:cxn>
              <a:cxn ang="0">
                <a:pos x="42" y="18"/>
              </a:cxn>
              <a:cxn ang="0">
                <a:pos x="37" y="29"/>
              </a:cxn>
              <a:cxn ang="0">
                <a:pos x="21" y="6"/>
              </a:cxn>
              <a:cxn ang="0">
                <a:pos x="6" y="18"/>
              </a:cxn>
              <a:cxn ang="0">
                <a:pos x="8" y="26"/>
              </a:cxn>
              <a:cxn ang="0">
                <a:pos x="11" y="28"/>
              </a:cxn>
              <a:cxn ang="0">
                <a:pos x="16" y="40"/>
              </a:cxn>
              <a:cxn ang="0">
                <a:pos x="26" y="40"/>
              </a:cxn>
              <a:cxn ang="0">
                <a:pos x="31" y="28"/>
              </a:cxn>
              <a:cxn ang="0">
                <a:pos x="34" y="26"/>
              </a:cxn>
              <a:cxn ang="0">
                <a:pos x="36" y="18"/>
              </a:cxn>
              <a:cxn ang="0">
                <a:pos x="21" y="6"/>
              </a:cxn>
              <a:cxn ang="0">
                <a:pos x="29" y="20"/>
              </a:cxn>
              <a:cxn ang="0">
                <a:pos x="27" y="18"/>
              </a:cxn>
              <a:cxn ang="0">
                <a:pos x="21" y="15"/>
              </a:cxn>
              <a:cxn ang="0">
                <a:pos x="20" y="13"/>
              </a:cxn>
              <a:cxn ang="0">
                <a:pos x="21" y="12"/>
              </a:cxn>
              <a:cxn ang="0">
                <a:pos x="30" y="18"/>
              </a:cxn>
              <a:cxn ang="0">
                <a:pos x="29" y="20"/>
              </a:cxn>
            </a:cxnLst>
            <a:rect l="0" t="0" r="r" b="b"/>
            <a:pathLst>
              <a:path w="42" h="62">
                <a:moveTo>
                  <a:pt x="37" y="29"/>
                </a:moveTo>
                <a:cubicBezTo>
                  <a:pt x="35" y="32"/>
                  <a:pt x="31" y="37"/>
                  <a:pt x="31" y="41"/>
                </a:cubicBezTo>
                <a:cubicBezTo>
                  <a:pt x="32" y="42"/>
                  <a:pt x="33" y="43"/>
                  <a:pt x="33" y="44"/>
                </a:cubicBezTo>
                <a:cubicBezTo>
                  <a:pt x="33" y="45"/>
                  <a:pt x="32" y="46"/>
                  <a:pt x="32" y="47"/>
                </a:cubicBezTo>
                <a:cubicBezTo>
                  <a:pt x="32" y="47"/>
                  <a:pt x="33" y="48"/>
                  <a:pt x="33" y="49"/>
                </a:cubicBezTo>
                <a:cubicBezTo>
                  <a:pt x="33" y="51"/>
                  <a:pt x="32" y="52"/>
                  <a:pt x="31" y="53"/>
                </a:cubicBezTo>
                <a:cubicBezTo>
                  <a:pt x="31" y="53"/>
                  <a:pt x="31" y="54"/>
                  <a:pt x="31" y="54"/>
                </a:cubicBezTo>
                <a:cubicBezTo>
                  <a:pt x="31" y="57"/>
                  <a:pt x="29" y="58"/>
                  <a:pt x="27" y="58"/>
                </a:cubicBezTo>
                <a:cubicBezTo>
                  <a:pt x="26" y="61"/>
                  <a:pt x="24" y="62"/>
                  <a:pt x="21" y="62"/>
                </a:cubicBezTo>
                <a:cubicBezTo>
                  <a:pt x="19" y="62"/>
                  <a:pt x="16" y="61"/>
                  <a:pt x="15" y="58"/>
                </a:cubicBezTo>
                <a:cubicBezTo>
                  <a:pt x="13" y="58"/>
                  <a:pt x="11" y="57"/>
                  <a:pt x="11" y="54"/>
                </a:cubicBezTo>
                <a:cubicBezTo>
                  <a:pt x="11" y="54"/>
                  <a:pt x="11" y="53"/>
                  <a:pt x="11" y="53"/>
                </a:cubicBezTo>
                <a:cubicBezTo>
                  <a:pt x="10" y="52"/>
                  <a:pt x="9" y="51"/>
                  <a:pt x="9" y="49"/>
                </a:cubicBezTo>
                <a:cubicBezTo>
                  <a:pt x="9" y="48"/>
                  <a:pt x="10" y="47"/>
                  <a:pt x="10" y="47"/>
                </a:cubicBezTo>
                <a:cubicBezTo>
                  <a:pt x="10" y="46"/>
                  <a:pt x="9" y="45"/>
                  <a:pt x="9" y="44"/>
                </a:cubicBezTo>
                <a:cubicBezTo>
                  <a:pt x="9" y="43"/>
                  <a:pt x="10" y="42"/>
                  <a:pt x="11" y="41"/>
                </a:cubicBezTo>
                <a:cubicBezTo>
                  <a:pt x="11" y="37"/>
                  <a:pt x="7" y="32"/>
                  <a:pt x="5" y="29"/>
                </a:cubicBezTo>
                <a:cubicBezTo>
                  <a:pt x="2" y="26"/>
                  <a:pt x="0" y="23"/>
                  <a:pt x="0" y="18"/>
                </a:cubicBezTo>
                <a:cubicBezTo>
                  <a:pt x="0" y="8"/>
                  <a:pt x="11" y="0"/>
                  <a:pt x="21" y="0"/>
                </a:cubicBezTo>
                <a:cubicBezTo>
                  <a:pt x="31" y="0"/>
                  <a:pt x="42" y="8"/>
                  <a:pt x="42" y="18"/>
                </a:cubicBezTo>
                <a:cubicBezTo>
                  <a:pt x="42" y="23"/>
                  <a:pt x="40" y="26"/>
                  <a:pt x="37" y="29"/>
                </a:cubicBezTo>
                <a:close/>
                <a:moveTo>
                  <a:pt x="21" y="6"/>
                </a:moveTo>
                <a:cubicBezTo>
                  <a:pt x="14" y="6"/>
                  <a:pt x="6" y="10"/>
                  <a:pt x="6" y="18"/>
                </a:cubicBezTo>
                <a:cubicBezTo>
                  <a:pt x="6" y="21"/>
                  <a:pt x="7" y="24"/>
                  <a:pt x="8" y="26"/>
                </a:cubicBezTo>
                <a:cubicBezTo>
                  <a:pt x="9" y="27"/>
                  <a:pt x="10" y="27"/>
                  <a:pt x="11" y="28"/>
                </a:cubicBezTo>
                <a:cubicBezTo>
                  <a:pt x="14" y="32"/>
                  <a:pt x="16" y="36"/>
                  <a:pt x="16" y="40"/>
                </a:cubicBezTo>
                <a:cubicBezTo>
                  <a:pt x="26" y="40"/>
                  <a:pt x="26" y="40"/>
                  <a:pt x="26" y="40"/>
                </a:cubicBezTo>
                <a:cubicBezTo>
                  <a:pt x="26" y="36"/>
                  <a:pt x="28" y="32"/>
                  <a:pt x="31" y="28"/>
                </a:cubicBezTo>
                <a:cubicBezTo>
                  <a:pt x="32" y="27"/>
                  <a:pt x="33" y="27"/>
                  <a:pt x="34" y="26"/>
                </a:cubicBezTo>
                <a:cubicBezTo>
                  <a:pt x="35" y="24"/>
                  <a:pt x="36" y="21"/>
                  <a:pt x="36" y="18"/>
                </a:cubicBezTo>
                <a:cubicBezTo>
                  <a:pt x="36" y="10"/>
                  <a:pt x="28" y="6"/>
                  <a:pt x="21" y="6"/>
                </a:cubicBezTo>
                <a:close/>
                <a:moveTo>
                  <a:pt x="29" y="20"/>
                </a:moveTo>
                <a:cubicBezTo>
                  <a:pt x="28" y="20"/>
                  <a:pt x="27" y="19"/>
                  <a:pt x="27" y="18"/>
                </a:cubicBezTo>
                <a:cubicBezTo>
                  <a:pt x="27" y="16"/>
                  <a:pt x="23" y="15"/>
                  <a:pt x="21" y="15"/>
                </a:cubicBezTo>
                <a:cubicBezTo>
                  <a:pt x="20" y="15"/>
                  <a:pt x="20" y="14"/>
                  <a:pt x="20" y="13"/>
                </a:cubicBezTo>
                <a:cubicBezTo>
                  <a:pt x="20" y="13"/>
                  <a:pt x="20" y="12"/>
                  <a:pt x="21" y="12"/>
                </a:cubicBezTo>
                <a:cubicBezTo>
                  <a:pt x="25" y="12"/>
                  <a:pt x="30" y="14"/>
                  <a:pt x="30" y="18"/>
                </a:cubicBezTo>
                <a:cubicBezTo>
                  <a:pt x="30" y="19"/>
                  <a:pt x="29" y="20"/>
                  <a:pt x="29" y="2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41" name="Freeform 105"/>
          <p:cNvSpPr>
            <a:spLocks noEditPoints="1"/>
          </p:cNvSpPr>
          <p:nvPr/>
        </p:nvSpPr>
        <p:spPr bwMode="auto">
          <a:xfrm>
            <a:off x="3690092" y="2618300"/>
            <a:ext cx="510497" cy="503099"/>
          </a:xfrm>
          <a:custGeom>
            <a:avLst/>
            <a:gdLst/>
            <a:ahLst/>
            <a:cxnLst>
              <a:cxn ang="0">
                <a:pos x="59" y="63"/>
              </a:cxn>
              <a:cxn ang="0">
                <a:pos x="55" y="61"/>
              </a:cxn>
              <a:cxn ang="0">
                <a:pos x="42" y="48"/>
              </a:cxn>
              <a:cxn ang="0">
                <a:pos x="27" y="53"/>
              </a:cxn>
              <a:cxn ang="0">
                <a:pos x="0" y="26"/>
              </a:cxn>
              <a:cxn ang="0">
                <a:pos x="27" y="0"/>
              </a:cxn>
              <a:cxn ang="0">
                <a:pos x="54" y="26"/>
              </a:cxn>
              <a:cxn ang="0">
                <a:pos x="49" y="41"/>
              </a:cxn>
              <a:cxn ang="0">
                <a:pos x="62" y="54"/>
              </a:cxn>
              <a:cxn ang="0">
                <a:pos x="64" y="58"/>
              </a:cxn>
              <a:cxn ang="0">
                <a:pos x="59" y="63"/>
              </a:cxn>
              <a:cxn ang="0">
                <a:pos x="27" y="9"/>
              </a:cxn>
              <a:cxn ang="0">
                <a:pos x="10" y="26"/>
              </a:cxn>
              <a:cxn ang="0">
                <a:pos x="27" y="43"/>
              </a:cxn>
              <a:cxn ang="0">
                <a:pos x="44" y="26"/>
              </a:cxn>
              <a:cxn ang="0">
                <a:pos x="27" y="9"/>
              </a:cxn>
            </a:cxnLst>
            <a:rect l="0" t="0" r="r" b="b"/>
            <a:pathLst>
              <a:path w="64" h="63">
                <a:moveTo>
                  <a:pt x="59" y="63"/>
                </a:moveTo>
                <a:cubicBezTo>
                  <a:pt x="57" y="63"/>
                  <a:pt x="56" y="62"/>
                  <a:pt x="55" y="61"/>
                </a:cubicBezTo>
                <a:cubicBezTo>
                  <a:pt x="42" y="48"/>
                  <a:pt x="42" y="48"/>
                  <a:pt x="42" y="48"/>
                </a:cubicBezTo>
                <a:cubicBezTo>
                  <a:pt x="38" y="51"/>
                  <a:pt x="33" y="53"/>
                  <a:pt x="27" y="53"/>
                </a:cubicBezTo>
                <a:cubicBezTo>
                  <a:pt x="12" y="53"/>
                  <a:pt x="0" y="41"/>
                  <a:pt x="0" y="26"/>
                </a:cubicBezTo>
                <a:cubicBezTo>
                  <a:pt x="0" y="12"/>
                  <a:pt x="12" y="0"/>
                  <a:pt x="27" y="0"/>
                </a:cubicBezTo>
                <a:cubicBezTo>
                  <a:pt x="42" y="0"/>
                  <a:pt x="54" y="12"/>
                  <a:pt x="54" y="26"/>
                </a:cubicBezTo>
                <a:cubicBezTo>
                  <a:pt x="54" y="32"/>
                  <a:pt x="52" y="37"/>
                  <a:pt x="49" y="41"/>
                </a:cubicBezTo>
                <a:cubicBezTo>
                  <a:pt x="62" y="54"/>
                  <a:pt x="62" y="54"/>
                  <a:pt x="62" y="54"/>
                </a:cubicBezTo>
                <a:cubicBezTo>
                  <a:pt x="63" y="55"/>
                  <a:pt x="64" y="57"/>
                  <a:pt x="64" y="58"/>
                </a:cubicBezTo>
                <a:cubicBezTo>
                  <a:pt x="64" y="61"/>
                  <a:pt x="61" y="63"/>
                  <a:pt x="59" y="63"/>
                </a:cubicBezTo>
                <a:close/>
                <a:moveTo>
                  <a:pt x="27" y="9"/>
                </a:moveTo>
                <a:cubicBezTo>
                  <a:pt x="18" y="9"/>
                  <a:pt x="10" y="17"/>
                  <a:pt x="10" y="26"/>
                </a:cubicBezTo>
                <a:cubicBezTo>
                  <a:pt x="10" y="36"/>
                  <a:pt x="18" y="43"/>
                  <a:pt x="27" y="43"/>
                </a:cubicBezTo>
                <a:cubicBezTo>
                  <a:pt x="37" y="43"/>
                  <a:pt x="44" y="36"/>
                  <a:pt x="44" y="26"/>
                </a:cubicBezTo>
                <a:cubicBezTo>
                  <a:pt x="44" y="17"/>
                  <a:pt x="37" y="9"/>
                  <a:pt x="27" y="9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 dirty="0">
              <a:solidFill>
                <a:schemeClr val="accent3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42" name="Freeform 56"/>
          <p:cNvSpPr>
            <a:spLocks noEditPoints="1"/>
          </p:cNvSpPr>
          <p:nvPr/>
        </p:nvSpPr>
        <p:spPr bwMode="auto">
          <a:xfrm>
            <a:off x="5822260" y="2646692"/>
            <a:ext cx="547480" cy="547480"/>
          </a:xfrm>
          <a:custGeom>
            <a:avLst/>
            <a:gdLst/>
            <a:ahLst/>
            <a:cxnLst>
              <a:cxn ang="0">
                <a:pos x="64" y="42"/>
              </a:cxn>
              <a:cxn ang="0">
                <a:pos x="63" y="44"/>
              </a:cxn>
              <a:cxn ang="0">
                <a:pos x="33" y="64"/>
              </a:cxn>
              <a:cxn ang="0">
                <a:pos x="32" y="64"/>
              </a:cxn>
              <a:cxn ang="0">
                <a:pos x="30" y="64"/>
              </a:cxn>
              <a:cxn ang="0">
                <a:pos x="1" y="44"/>
              </a:cxn>
              <a:cxn ang="0">
                <a:pos x="0" y="42"/>
              </a:cxn>
              <a:cxn ang="0">
                <a:pos x="0" y="23"/>
              </a:cxn>
              <a:cxn ang="0">
                <a:pos x="1" y="20"/>
              </a:cxn>
              <a:cxn ang="0">
                <a:pos x="30" y="1"/>
              </a:cxn>
              <a:cxn ang="0">
                <a:pos x="32" y="0"/>
              </a:cxn>
              <a:cxn ang="0">
                <a:pos x="33" y="1"/>
              </a:cxn>
              <a:cxn ang="0">
                <a:pos x="63" y="20"/>
              </a:cxn>
              <a:cxn ang="0">
                <a:pos x="64" y="23"/>
              </a:cxn>
              <a:cxn ang="0">
                <a:pos x="64" y="42"/>
              </a:cxn>
              <a:cxn ang="0">
                <a:pos x="12" y="32"/>
              </a:cxn>
              <a:cxn ang="0">
                <a:pos x="5" y="28"/>
              </a:cxn>
              <a:cxn ang="0">
                <a:pos x="5" y="37"/>
              </a:cxn>
              <a:cxn ang="0">
                <a:pos x="12" y="32"/>
              </a:cxn>
              <a:cxn ang="0">
                <a:pos x="29" y="21"/>
              </a:cxn>
              <a:cxn ang="0">
                <a:pos x="29" y="8"/>
              </a:cxn>
              <a:cxn ang="0">
                <a:pos x="7" y="23"/>
              </a:cxn>
              <a:cxn ang="0">
                <a:pos x="17" y="29"/>
              </a:cxn>
              <a:cxn ang="0">
                <a:pos x="29" y="21"/>
              </a:cxn>
              <a:cxn ang="0">
                <a:pos x="29" y="56"/>
              </a:cxn>
              <a:cxn ang="0">
                <a:pos x="29" y="44"/>
              </a:cxn>
              <a:cxn ang="0">
                <a:pos x="17" y="36"/>
              </a:cxn>
              <a:cxn ang="0">
                <a:pos x="7" y="42"/>
              </a:cxn>
              <a:cxn ang="0">
                <a:pos x="29" y="56"/>
              </a:cxn>
              <a:cxn ang="0">
                <a:pos x="41" y="32"/>
              </a:cxn>
              <a:cxn ang="0">
                <a:pos x="32" y="26"/>
              </a:cxn>
              <a:cxn ang="0">
                <a:pos x="22" y="32"/>
              </a:cxn>
              <a:cxn ang="0">
                <a:pos x="32" y="39"/>
              </a:cxn>
              <a:cxn ang="0">
                <a:pos x="41" y="32"/>
              </a:cxn>
              <a:cxn ang="0">
                <a:pos x="56" y="23"/>
              </a:cxn>
              <a:cxn ang="0">
                <a:pos x="35" y="8"/>
              </a:cxn>
              <a:cxn ang="0">
                <a:pos x="35" y="21"/>
              </a:cxn>
              <a:cxn ang="0">
                <a:pos x="46" y="29"/>
              </a:cxn>
              <a:cxn ang="0">
                <a:pos x="56" y="23"/>
              </a:cxn>
              <a:cxn ang="0">
                <a:pos x="56" y="42"/>
              </a:cxn>
              <a:cxn ang="0">
                <a:pos x="46" y="36"/>
              </a:cxn>
              <a:cxn ang="0">
                <a:pos x="35" y="44"/>
              </a:cxn>
              <a:cxn ang="0">
                <a:pos x="35" y="56"/>
              </a:cxn>
              <a:cxn ang="0">
                <a:pos x="56" y="42"/>
              </a:cxn>
              <a:cxn ang="0">
                <a:pos x="58" y="37"/>
              </a:cxn>
              <a:cxn ang="0">
                <a:pos x="58" y="28"/>
              </a:cxn>
              <a:cxn ang="0">
                <a:pos x="51" y="32"/>
              </a:cxn>
              <a:cxn ang="0">
                <a:pos x="58" y="37"/>
              </a:cxn>
            </a:cxnLst>
            <a:rect l="0" t="0" r="r" b="b"/>
            <a:pathLst>
              <a:path w="64" h="64">
                <a:moveTo>
                  <a:pt x="64" y="42"/>
                </a:moveTo>
                <a:cubicBezTo>
                  <a:pt x="64" y="43"/>
                  <a:pt x="63" y="44"/>
                  <a:pt x="63" y="44"/>
                </a:cubicBezTo>
                <a:cubicBezTo>
                  <a:pt x="33" y="64"/>
                  <a:pt x="33" y="64"/>
                  <a:pt x="33" y="64"/>
                </a:cubicBezTo>
                <a:cubicBezTo>
                  <a:pt x="33" y="64"/>
                  <a:pt x="32" y="64"/>
                  <a:pt x="32" y="64"/>
                </a:cubicBezTo>
                <a:cubicBezTo>
                  <a:pt x="31" y="64"/>
                  <a:pt x="31" y="64"/>
                  <a:pt x="30" y="64"/>
                </a:cubicBezTo>
                <a:cubicBezTo>
                  <a:pt x="1" y="44"/>
                  <a:pt x="1" y="44"/>
                  <a:pt x="1" y="44"/>
                </a:cubicBezTo>
                <a:cubicBezTo>
                  <a:pt x="0" y="44"/>
                  <a:pt x="0" y="43"/>
                  <a:pt x="0" y="4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2"/>
                  <a:pt x="0" y="21"/>
                  <a:pt x="1" y="20"/>
                </a:cubicBezTo>
                <a:cubicBezTo>
                  <a:pt x="30" y="1"/>
                  <a:pt x="30" y="1"/>
                  <a:pt x="30" y="1"/>
                </a:cubicBezTo>
                <a:cubicBezTo>
                  <a:pt x="31" y="1"/>
                  <a:pt x="31" y="0"/>
                  <a:pt x="32" y="0"/>
                </a:cubicBezTo>
                <a:cubicBezTo>
                  <a:pt x="32" y="0"/>
                  <a:pt x="33" y="1"/>
                  <a:pt x="33" y="1"/>
                </a:cubicBezTo>
                <a:cubicBezTo>
                  <a:pt x="63" y="20"/>
                  <a:pt x="63" y="20"/>
                  <a:pt x="63" y="20"/>
                </a:cubicBezTo>
                <a:cubicBezTo>
                  <a:pt x="63" y="21"/>
                  <a:pt x="64" y="22"/>
                  <a:pt x="64" y="23"/>
                </a:cubicBezTo>
                <a:lnTo>
                  <a:pt x="64" y="42"/>
                </a:lnTo>
                <a:close/>
                <a:moveTo>
                  <a:pt x="12" y="32"/>
                </a:moveTo>
                <a:cubicBezTo>
                  <a:pt x="5" y="28"/>
                  <a:pt x="5" y="28"/>
                  <a:pt x="5" y="28"/>
                </a:cubicBezTo>
                <a:cubicBezTo>
                  <a:pt x="5" y="37"/>
                  <a:pt x="5" y="37"/>
                  <a:pt x="5" y="37"/>
                </a:cubicBezTo>
                <a:lnTo>
                  <a:pt x="12" y="32"/>
                </a:lnTo>
                <a:close/>
                <a:moveTo>
                  <a:pt x="29" y="21"/>
                </a:moveTo>
                <a:cubicBezTo>
                  <a:pt x="29" y="8"/>
                  <a:pt x="29" y="8"/>
                  <a:pt x="29" y="8"/>
                </a:cubicBezTo>
                <a:cubicBezTo>
                  <a:pt x="7" y="23"/>
                  <a:pt x="7" y="23"/>
                  <a:pt x="7" y="23"/>
                </a:cubicBezTo>
                <a:cubicBezTo>
                  <a:pt x="17" y="29"/>
                  <a:pt x="17" y="29"/>
                  <a:pt x="17" y="29"/>
                </a:cubicBezTo>
                <a:lnTo>
                  <a:pt x="29" y="21"/>
                </a:lnTo>
                <a:close/>
                <a:moveTo>
                  <a:pt x="29" y="56"/>
                </a:moveTo>
                <a:cubicBezTo>
                  <a:pt x="29" y="44"/>
                  <a:pt x="29" y="44"/>
                  <a:pt x="29" y="44"/>
                </a:cubicBezTo>
                <a:cubicBezTo>
                  <a:pt x="17" y="36"/>
                  <a:pt x="17" y="36"/>
                  <a:pt x="17" y="36"/>
                </a:cubicBezTo>
                <a:cubicBezTo>
                  <a:pt x="7" y="42"/>
                  <a:pt x="7" y="42"/>
                  <a:pt x="7" y="42"/>
                </a:cubicBezTo>
                <a:lnTo>
                  <a:pt x="29" y="56"/>
                </a:lnTo>
                <a:close/>
                <a:moveTo>
                  <a:pt x="41" y="32"/>
                </a:moveTo>
                <a:cubicBezTo>
                  <a:pt x="32" y="26"/>
                  <a:pt x="32" y="26"/>
                  <a:pt x="32" y="26"/>
                </a:cubicBezTo>
                <a:cubicBezTo>
                  <a:pt x="22" y="32"/>
                  <a:pt x="22" y="32"/>
                  <a:pt x="22" y="32"/>
                </a:cubicBezTo>
                <a:cubicBezTo>
                  <a:pt x="32" y="39"/>
                  <a:pt x="32" y="39"/>
                  <a:pt x="32" y="39"/>
                </a:cubicBezTo>
                <a:lnTo>
                  <a:pt x="41" y="32"/>
                </a:lnTo>
                <a:close/>
                <a:moveTo>
                  <a:pt x="56" y="23"/>
                </a:moveTo>
                <a:cubicBezTo>
                  <a:pt x="35" y="8"/>
                  <a:pt x="35" y="8"/>
                  <a:pt x="35" y="8"/>
                </a:cubicBezTo>
                <a:cubicBezTo>
                  <a:pt x="35" y="21"/>
                  <a:pt x="35" y="21"/>
                  <a:pt x="35" y="21"/>
                </a:cubicBezTo>
                <a:cubicBezTo>
                  <a:pt x="46" y="29"/>
                  <a:pt x="46" y="29"/>
                  <a:pt x="46" y="29"/>
                </a:cubicBezTo>
                <a:lnTo>
                  <a:pt x="56" y="23"/>
                </a:lnTo>
                <a:close/>
                <a:moveTo>
                  <a:pt x="56" y="42"/>
                </a:moveTo>
                <a:cubicBezTo>
                  <a:pt x="46" y="36"/>
                  <a:pt x="46" y="36"/>
                  <a:pt x="46" y="36"/>
                </a:cubicBezTo>
                <a:cubicBezTo>
                  <a:pt x="35" y="44"/>
                  <a:pt x="35" y="44"/>
                  <a:pt x="35" y="44"/>
                </a:cubicBezTo>
                <a:cubicBezTo>
                  <a:pt x="35" y="56"/>
                  <a:pt x="35" y="56"/>
                  <a:pt x="35" y="56"/>
                </a:cubicBezTo>
                <a:lnTo>
                  <a:pt x="56" y="42"/>
                </a:lnTo>
                <a:close/>
                <a:moveTo>
                  <a:pt x="58" y="37"/>
                </a:moveTo>
                <a:cubicBezTo>
                  <a:pt x="58" y="28"/>
                  <a:pt x="58" y="28"/>
                  <a:pt x="58" y="28"/>
                </a:cubicBezTo>
                <a:cubicBezTo>
                  <a:pt x="51" y="32"/>
                  <a:pt x="51" y="32"/>
                  <a:pt x="51" y="32"/>
                </a:cubicBezTo>
                <a:lnTo>
                  <a:pt x="58" y="3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43" name="Freeform 6"/>
          <p:cNvSpPr>
            <a:spLocks noEditPoints="1"/>
          </p:cNvSpPr>
          <p:nvPr/>
        </p:nvSpPr>
        <p:spPr bwMode="auto">
          <a:xfrm>
            <a:off x="7977681" y="2659345"/>
            <a:ext cx="537960" cy="421012"/>
          </a:xfrm>
          <a:custGeom>
            <a:avLst/>
            <a:gdLst/>
            <a:ahLst/>
            <a:cxnLst>
              <a:cxn ang="0">
                <a:pos x="64" y="48"/>
              </a:cxn>
              <a:cxn ang="0">
                <a:pos x="61" y="50"/>
              </a:cxn>
              <a:cxn ang="0">
                <a:pos x="2" y="50"/>
              </a:cxn>
              <a:cxn ang="0">
                <a:pos x="0" y="48"/>
              </a:cxn>
              <a:cxn ang="0">
                <a:pos x="0" y="43"/>
              </a:cxn>
              <a:cxn ang="0">
                <a:pos x="2" y="41"/>
              </a:cxn>
              <a:cxn ang="0">
                <a:pos x="61" y="41"/>
              </a:cxn>
              <a:cxn ang="0">
                <a:pos x="64" y="43"/>
              </a:cxn>
              <a:cxn ang="0">
                <a:pos x="64" y="48"/>
              </a:cxn>
              <a:cxn ang="0">
                <a:pos x="59" y="20"/>
              </a:cxn>
              <a:cxn ang="0">
                <a:pos x="57" y="23"/>
              </a:cxn>
              <a:cxn ang="0">
                <a:pos x="7" y="23"/>
              </a:cxn>
              <a:cxn ang="0">
                <a:pos x="4" y="20"/>
              </a:cxn>
              <a:cxn ang="0">
                <a:pos x="4" y="16"/>
              </a:cxn>
              <a:cxn ang="0">
                <a:pos x="7" y="13"/>
              </a:cxn>
              <a:cxn ang="0">
                <a:pos x="57" y="13"/>
              </a:cxn>
              <a:cxn ang="0">
                <a:pos x="59" y="16"/>
              </a:cxn>
              <a:cxn ang="0">
                <a:pos x="59" y="20"/>
              </a:cxn>
              <a:cxn ang="0">
                <a:pos x="50" y="34"/>
              </a:cxn>
              <a:cxn ang="0">
                <a:pos x="48" y="36"/>
              </a:cxn>
              <a:cxn ang="0">
                <a:pos x="16" y="36"/>
              </a:cxn>
              <a:cxn ang="0">
                <a:pos x="13" y="34"/>
              </a:cxn>
              <a:cxn ang="0">
                <a:pos x="13" y="29"/>
              </a:cxn>
              <a:cxn ang="0">
                <a:pos x="16" y="27"/>
              </a:cxn>
              <a:cxn ang="0">
                <a:pos x="48" y="27"/>
              </a:cxn>
              <a:cxn ang="0">
                <a:pos x="50" y="29"/>
              </a:cxn>
              <a:cxn ang="0">
                <a:pos x="50" y="34"/>
              </a:cxn>
              <a:cxn ang="0">
                <a:pos x="45" y="7"/>
              </a:cxn>
              <a:cxn ang="0">
                <a:pos x="43" y="9"/>
              </a:cxn>
              <a:cxn ang="0">
                <a:pos x="20" y="9"/>
              </a:cxn>
              <a:cxn ang="0">
                <a:pos x="18" y="7"/>
              </a:cxn>
              <a:cxn ang="0">
                <a:pos x="18" y="2"/>
              </a:cxn>
              <a:cxn ang="0">
                <a:pos x="20" y="0"/>
              </a:cxn>
              <a:cxn ang="0">
                <a:pos x="43" y="0"/>
              </a:cxn>
              <a:cxn ang="0">
                <a:pos x="45" y="2"/>
              </a:cxn>
              <a:cxn ang="0">
                <a:pos x="45" y="7"/>
              </a:cxn>
            </a:cxnLst>
            <a:rect l="0" t="0" r="r" b="b"/>
            <a:pathLst>
              <a:path w="64" h="50">
                <a:moveTo>
                  <a:pt x="64" y="48"/>
                </a:moveTo>
                <a:cubicBezTo>
                  <a:pt x="64" y="49"/>
                  <a:pt x="63" y="50"/>
                  <a:pt x="61" y="50"/>
                </a:cubicBezTo>
                <a:cubicBezTo>
                  <a:pt x="2" y="50"/>
                  <a:pt x="2" y="50"/>
                  <a:pt x="2" y="50"/>
                </a:cubicBezTo>
                <a:cubicBezTo>
                  <a:pt x="1" y="50"/>
                  <a:pt x="0" y="49"/>
                  <a:pt x="0" y="48"/>
                </a:cubicBezTo>
                <a:cubicBezTo>
                  <a:pt x="0" y="43"/>
                  <a:pt x="0" y="43"/>
                  <a:pt x="0" y="43"/>
                </a:cubicBezTo>
                <a:cubicBezTo>
                  <a:pt x="0" y="42"/>
                  <a:pt x="1" y="41"/>
                  <a:pt x="2" y="41"/>
                </a:cubicBezTo>
                <a:cubicBezTo>
                  <a:pt x="61" y="41"/>
                  <a:pt x="61" y="41"/>
                  <a:pt x="61" y="41"/>
                </a:cubicBezTo>
                <a:cubicBezTo>
                  <a:pt x="63" y="41"/>
                  <a:pt x="64" y="42"/>
                  <a:pt x="64" y="43"/>
                </a:cubicBezTo>
                <a:lnTo>
                  <a:pt x="64" y="48"/>
                </a:lnTo>
                <a:close/>
                <a:moveTo>
                  <a:pt x="59" y="20"/>
                </a:moveTo>
                <a:cubicBezTo>
                  <a:pt x="59" y="22"/>
                  <a:pt x="58" y="23"/>
                  <a:pt x="57" y="23"/>
                </a:cubicBezTo>
                <a:cubicBezTo>
                  <a:pt x="7" y="23"/>
                  <a:pt x="7" y="23"/>
                  <a:pt x="7" y="23"/>
                </a:cubicBezTo>
                <a:cubicBezTo>
                  <a:pt x="5" y="23"/>
                  <a:pt x="4" y="22"/>
                  <a:pt x="4" y="20"/>
                </a:cubicBezTo>
                <a:cubicBezTo>
                  <a:pt x="4" y="16"/>
                  <a:pt x="4" y="16"/>
                  <a:pt x="4" y="16"/>
                </a:cubicBezTo>
                <a:cubicBezTo>
                  <a:pt x="4" y="14"/>
                  <a:pt x="5" y="13"/>
                  <a:pt x="7" y="13"/>
                </a:cubicBezTo>
                <a:cubicBezTo>
                  <a:pt x="57" y="13"/>
                  <a:pt x="57" y="13"/>
                  <a:pt x="57" y="13"/>
                </a:cubicBezTo>
                <a:cubicBezTo>
                  <a:pt x="58" y="13"/>
                  <a:pt x="59" y="14"/>
                  <a:pt x="59" y="16"/>
                </a:cubicBezTo>
                <a:lnTo>
                  <a:pt x="59" y="20"/>
                </a:lnTo>
                <a:close/>
                <a:moveTo>
                  <a:pt x="50" y="34"/>
                </a:moveTo>
                <a:cubicBezTo>
                  <a:pt x="50" y="35"/>
                  <a:pt x="49" y="36"/>
                  <a:pt x="48" y="36"/>
                </a:cubicBezTo>
                <a:cubicBezTo>
                  <a:pt x="16" y="36"/>
                  <a:pt x="16" y="36"/>
                  <a:pt x="16" y="36"/>
                </a:cubicBezTo>
                <a:cubicBezTo>
                  <a:pt x="15" y="36"/>
                  <a:pt x="13" y="35"/>
                  <a:pt x="13" y="34"/>
                </a:cubicBezTo>
                <a:cubicBezTo>
                  <a:pt x="13" y="29"/>
                  <a:pt x="13" y="29"/>
                  <a:pt x="13" y="29"/>
                </a:cubicBezTo>
                <a:cubicBezTo>
                  <a:pt x="13" y="28"/>
                  <a:pt x="15" y="27"/>
                  <a:pt x="16" y="27"/>
                </a:cubicBezTo>
                <a:cubicBezTo>
                  <a:pt x="48" y="27"/>
                  <a:pt x="48" y="27"/>
                  <a:pt x="48" y="27"/>
                </a:cubicBezTo>
                <a:cubicBezTo>
                  <a:pt x="49" y="27"/>
                  <a:pt x="50" y="28"/>
                  <a:pt x="50" y="29"/>
                </a:cubicBezTo>
                <a:lnTo>
                  <a:pt x="50" y="34"/>
                </a:lnTo>
                <a:close/>
                <a:moveTo>
                  <a:pt x="45" y="7"/>
                </a:moveTo>
                <a:cubicBezTo>
                  <a:pt x="45" y="8"/>
                  <a:pt x="44" y="9"/>
                  <a:pt x="43" y="9"/>
                </a:cubicBezTo>
                <a:cubicBezTo>
                  <a:pt x="20" y="9"/>
                  <a:pt x="20" y="9"/>
                  <a:pt x="20" y="9"/>
                </a:cubicBezTo>
                <a:cubicBezTo>
                  <a:pt x="19" y="9"/>
                  <a:pt x="18" y="8"/>
                  <a:pt x="18" y="7"/>
                </a:cubicBezTo>
                <a:cubicBezTo>
                  <a:pt x="18" y="2"/>
                  <a:pt x="18" y="2"/>
                  <a:pt x="18" y="2"/>
                </a:cubicBezTo>
                <a:cubicBezTo>
                  <a:pt x="18" y="1"/>
                  <a:pt x="19" y="0"/>
                  <a:pt x="20" y="0"/>
                </a:cubicBezTo>
                <a:cubicBezTo>
                  <a:pt x="43" y="0"/>
                  <a:pt x="43" y="0"/>
                  <a:pt x="43" y="0"/>
                </a:cubicBezTo>
                <a:cubicBezTo>
                  <a:pt x="44" y="0"/>
                  <a:pt x="45" y="1"/>
                  <a:pt x="45" y="2"/>
                </a:cubicBezTo>
                <a:lnTo>
                  <a:pt x="45" y="7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44" name="Freeform 245"/>
          <p:cNvSpPr>
            <a:spLocks/>
          </p:cNvSpPr>
          <p:nvPr/>
        </p:nvSpPr>
        <p:spPr bwMode="auto">
          <a:xfrm>
            <a:off x="10090073" y="2562599"/>
            <a:ext cx="614503" cy="614503"/>
          </a:xfrm>
          <a:custGeom>
            <a:avLst/>
            <a:gdLst/>
            <a:ahLst/>
            <a:cxnLst>
              <a:cxn ang="0">
                <a:pos x="68" y="3"/>
              </a:cxn>
              <a:cxn ang="0">
                <a:pos x="58" y="61"/>
              </a:cxn>
              <a:cxn ang="0">
                <a:pos x="57" y="63"/>
              </a:cxn>
              <a:cxn ang="0">
                <a:pos x="56" y="63"/>
              </a:cxn>
              <a:cxn ang="0">
                <a:pos x="55" y="63"/>
              </a:cxn>
              <a:cxn ang="0">
                <a:pos x="38" y="56"/>
              </a:cxn>
              <a:cxn ang="0">
                <a:pos x="28" y="67"/>
              </a:cxn>
              <a:cxn ang="0">
                <a:pos x="26" y="68"/>
              </a:cxn>
              <a:cxn ang="0">
                <a:pos x="26" y="68"/>
              </a:cxn>
              <a:cxn ang="0">
                <a:pos x="24" y="65"/>
              </a:cxn>
              <a:cxn ang="0">
                <a:pos x="24" y="52"/>
              </a:cxn>
              <a:cxn ang="0">
                <a:pos x="57" y="12"/>
              </a:cxn>
              <a:cxn ang="0">
                <a:pos x="16" y="47"/>
              </a:cxn>
              <a:cxn ang="0">
                <a:pos x="1" y="41"/>
              </a:cxn>
              <a:cxn ang="0">
                <a:pos x="0" y="39"/>
              </a:cxn>
              <a:cxn ang="0">
                <a:pos x="1" y="36"/>
              </a:cxn>
              <a:cxn ang="0">
                <a:pos x="64" y="0"/>
              </a:cxn>
              <a:cxn ang="0">
                <a:pos x="65" y="0"/>
              </a:cxn>
              <a:cxn ang="0">
                <a:pos x="67" y="0"/>
              </a:cxn>
              <a:cxn ang="0">
                <a:pos x="68" y="3"/>
              </a:cxn>
            </a:cxnLst>
            <a:rect l="0" t="0" r="r" b="b"/>
            <a:pathLst>
              <a:path w="68" h="68">
                <a:moveTo>
                  <a:pt x="68" y="3"/>
                </a:moveTo>
                <a:cubicBezTo>
                  <a:pt x="58" y="61"/>
                  <a:pt x="58" y="61"/>
                  <a:pt x="58" y="61"/>
                </a:cubicBezTo>
                <a:cubicBezTo>
                  <a:pt x="58" y="62"/>
                  <a:pt x="57" y="62"/>
                  <a:pt x="57" y="63"/>
                </a:cubicBezTo>
                <a:cubicBezTo>
                  <a:pt x="56" y="63"/>
                  <a:pt x="56" y="63"/>
                  <a:pt x="56" y="63"/>
                </a:cubicBezTo>
                <a:cubicBezTo>
                  <a:pt x="55" y="63"/>
                  <a:pt x="55" y="63"/>
                  <a:pt x="55" y="63"/>
                </a:cubicBezTo>
                <a:cubicBezTo>
                  <a:pt x="38" y="56"/>
                  <a:pt x="38" y="56"/>
                  <a:pt x="38" y="56"/>
                </a:cubicBezTo>
                <a:cubicBezTo>
                  <a:pt x="28" y="67"/>
                  <a:pt x="28" y="67"/>
                  <a:pt x="28" y="67"/>
                </a:cubicBezTo>
                <a:cubicBezTo>
                  <a:pt x="28" y="67"/>
                  <a:pt x="27" y="68"/>
                  <a:pt x="26" y="68"/>
                </a:cubicBezTo>
                <a:cubicBezTo>
                  <a:pt x="26" y="68"/>
                  <a:pt x="26" y="68"/>
                  <a:pt x="26" y="68"/>
                </a:cubicBezTo>
                <a:cubicBezTo>
                  <a:pt x="25" y="67"/>
                  <a:pt x="24" y="66"/>
                  <a:pt x="24" y="65"/>
                </a:cubicBezTo>
                <a:cubicBezTo>
                  <a:pt x="24" y="52"/>
                  <a:pt x="24" y="52"/>
                  <a:pt x="24" y="52"/>
                </a:cubicBezTo>
                <a:cubicBezTo>
                  <a:pt x="57" y="12"/>
                  <a:pt x="57" y="12"/>
                  <a:pt x="57" y="12"/>
                </a:cubicBezTo>
                <a:cubicBezTo>
                  <a:pt x="16" y="47"/>
                  <a:pt x="16" y="47"/>
                  <a:pt x="16" y="47"/>
                </a:cubicBezTo>
                <a:cubicBezTo>
                  <a:pt x="1" y="41"/>
                  <a:pt x="1" y="41"/>
                  <a:pt x="1" y="41"/>
                </a:cubicBezTo>
                <a:cubicBezTo>
                  <a:pt x="0" y="40"/>
                  <a:pt x="0" y="40"/>
                  <a:pt x="0" y="39"/>
                </a:cubicBezTo>
                <a:cubicBezTo>
                  <a:pt x="0" y="38"/>
                  <a:pt x="0" y="37"/>
                  <a:pt x="1" y="36"/>
                </a:cubicBezTo>
                <a:cubicBezTo>
                  <a:pt x="64" y="0"/>
                  <a:pt x="64" y="0"/>
                  <a:pt x="64" y="0"/>
                </a:cubicBezTo>
                <a:cubicBezTo>
                  <a:pt x="65" y="0"/>
                  <a:pt x="65" y="0"/>
                  <a:pt x="65" y="0"/>
                </a:cubicBezTo>
                <a:cubicBezTo>
                  <a:pt x="66" y="0"/>
                  <a:pt x="66" y="0"/>
                  <a:pt x="67" y="0"/>
                </a:cubicBezTo>
                <a:cubicBezTo>
                  <a:pt x="68" y="1"/>
                  <a:pt x="68" y="2"/>
                  <a:pt x="68" y="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0" y="6781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002A3EF2-9357-4473-8A42-40EE41AB54FC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47" name="圆角矩形 6">
              <a:extLst>
                <a:ext uri="{FF2B5EF4-FFF2-40B4-BE49-F238E27FC236}">
                  <a16:creationId xmlns:a16="http://schemas.microsoft.com/office/drawing/2014/main" id="{6CC53027-C81E-41B1-948B-1580824AF24A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8" name="圆角矩形 9">
              <a:extLst>
                <a:ext uri="{FF2B5EF4-FFF2-40B4-BE49-F238E27FC236}">
                  <a16:creationId xmlns:a16="http://schemas.microsoft.com/office/drawing/2014/main" id="{4CC5018A-25D8-4DFB-80E7-08689229FB05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9" name="文本框 48">
            <a:extLst>
              <a:ext uri="{FF2B5EF4-FFF2-40B4-BE49-F238E27FC236}">
                <a16:creationId xmlns:a16="http://schemas.microsoft.com/office/drawing/2014/main" id="{A947A165-9DEE-4444-A2CA-DA2BE72CE33A}"/>
              </a:ext>
            </a:extLst>
          </p:cNvPr>
          <p:cNvSpPr txBox="1"/>
          <p:nvPr/>
        </p:nvSpPr>
        <p:spPr>
          <a:xfrm>
            <a:off x="4810125" y="160020"/>
            <a:ext cx="412182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1683190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500"/>
                            </p:stCondLst>
                            <p:childTnLst>
                              <p:par>
                                <p:cTn id="7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000"/>
                            </p:stCondLst>
                            <p:childTnLst>
                              <p:par>
                                <p:cTn id="81" presetID="2" presetClass="entr" presetSubtype="4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1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4500"/>
                            </p:stCondLst>
                            <p:childTnLst>
                              <p:par>
                                <p:cTn id="9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" presetClass="entr" presetSubtype="4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500"/>
                            </p:stCondLst>
                            <p:childTnLst>
                              <p:par>
                                <p:cTn id="1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6000"/>
                            </p:stCondLst>
                            <p:childTnLst>
                              <p:par>
                                <p:cTn id="1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6500"/>
                            </p:stCondLst>
                            <p:childTnLst>
                              <p:par>
                                <p:cTn id="1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4" grpId="0" animBg="1"/>
      <p:bldP spid="15" grpId="0"/>
      <p:bldP spid="20" grpId="0" animBg="1"/>
      <p:bldP spid="21" grpId="0"/>
      <p:bldP spid="26" grpId="0" animBg="1"/>
      <p:bldP spid="27" grpId="0"/>
      <p:bldP spid="34" grpId="0" animBg="1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1">
            <a:extLst>
              <a:ext uri="{FF2B5EF4-FFF2-40B4-BE49-F238E27FC236}">
                <a16:creationId xmlns:a16="http://schemas.microsoft.com/office/drawing/2014/main" id="{022B7E04-0D93-4B81-82C7-5ADAF6F8F8BF}"/>
              </a:ext>
            </a:extLst>
          </p:cNvPr>
          <p:cNvSpPr/>
          <p:nvPr/>
        </p:nvSpPr>
        <p:spPr>
          <a:xfrm>
            <a:off x="6256401" y="3066875"/>
            <a:ext cx="2766959" cy="404208"/>
          </a:xfrm>
          <a:prstGeom prst="roundRect">
            <a:avLst>
              <a:gd name="adj" fmla="val 18918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anchor="ctr" anchorCtr="0">
            <a:normAutofit/>
          </a:bodyPr>
          <a:lstStyle/>
          <a:p>
            <a:pPr algn="r"/>
            <a:r>
              <a:rPr lang="en-US" sz="2100" spc="-45">
                <a:solidFill>
                  <a:srgbClr val="FFFFFF"/>
                </a:solidFill>
                <a:cs typeface="+mn-ea"/>
                <a:sym typeface="+mn-lt"/>
              </a:rPr>
              <a:t>62%</a:t>
            </a:r>
          </a:p>
        </p:txBody>
      </p:sp>
      <p:sp>
        <p:nvSpPr>
          <p:cNvPr id="5" name="Rectangle: Rounded Corners 32">
            <a:extLst>
              <a:ext uri="{FF2B5EF4-FFF2-40B4-BE49-F238E27FC236}">
                <a16:creationId xmlns:a16="http://schemas.microsoft.com/office/drawing/2014/main" id="{C25040B1-6FC2-4DDC-8610-0461D1D15BB2}"/>
              </a:ext>
            </a:extLst>
          </p:cNvPr>
          <p:cNvSpPr/>
          <p:nvPr/>
        </p:nvSpPr>
        <p:spPr>
          <a:xfrm>
            <a:off x="2991942" y="3066875"/>
            <a:ext cx="3264457" cy="404208"/>
          </a:xfrm>
          <a:prstGeom prst="roundRect">
            <a:avLst>
              <a:gd name="adj" fmla="val 22575"/>
            </a:avLst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anchor="ctr" anchorCtr="0">
            <a:normAutofit/>
          </a:bodyPr>
          <a:lstStyle/>
          <a:p>
            <a:r>
              <a:rPr lang="en-US" sz="2100" spc="-45">
                <a:solidFill>
                  <a:srgbClr val="FFFFFF"/>
                </a:solidFill>
                <a:cs typeface="+mn-ea"/>
                <a:sym typeface="+mn-lt"/>
              </a:rPr>
              <a:t>79%</a:t>
            </a:r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5EEA81E8-9387-4D34-B7E6-F97B62063161}"/>
              </a:ext>
            </a:extLst>
          </p:cNvPr>
          <p:cNvSpPr/>
          <p:nvPr/>
        </p:nvSpPr>
        <p:spPr>
          <a:xfrm>
            <a:off x="4907647" y="3130178"/>
            <a:ext cx="992579" cy="253916"/>
          </a:xfrm>
          <a:prstGeom prst="rect">
            <a:avLst/>
          </a:prstGeom>
          <a:effectLst/>
        </p:spPr>
        <p:txBody>
          <a:bodyPr wrap="none" anchor="ctr">
            <a:normAutofit lnSpcReduction="10000"/>
          </a:bodyPr>
          <a:lstStyle/>
          <a:p>
            <a:pPr algn="r"/>
            <a:r>
              <a:rPr lang="zh-CN" altLang="en-US" sz="1067" dirty="0">
                <a:solidFill>
                  <a:srgbClr val="FFFFFF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7" name="Rectangle 34">
            <a:extLst>
              <a:ext uri="{FF2B5EF4-FFF2-40B4-BE49-F238E27FC236}">
                <a16:creationId xmlns:a16="http://schemas.microsoft.com/office/drawing/2014/main" id="{8BC9D6E3-45BC-438C-A305-DF504FCF514F}"/>
              </a:ext>
            </a:extLst>
          </p:cNvPr>
          <p:cNvSpPr/>
          <p:nvPr/>
        </p:nvSpPr>
        <p:spPr>
          <a:xfrm>
            <a:off x="6643568" y="3130178"/>
            <a:ext cx="992579" cy="253916"/>
          </a:xfrm>
          <a:prstGeom prst="rect">
            <a:avLst/>
          </a:prstGeom>
          <a:effectLst/>
        </p:spPr>
        <p:txBody>
          <a:bodyPr wrap="none" anchor="ctr">
            <a:normAutofit lnSpcReduction="10000"/>
          </a:bodyPr>
          <a:lstStyle/>
          <a:p>
            <a:r>
              <a:rPr lang="zh-CN" altLang="en-US" sz="1067" dirty="0">
                <a:solidFill>
                  <a:srgbClr val="FFFFFF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8" name="Rectangle: Rounded Corners 35">
            <a:extLst>
              <a:ext uri="{FF2B5EF4-FFF2-40B4-BE49-F238E27FC236}">
                <a16:creationId xmlns:a16="http://schemas.microsoft.com/office/drawing/2014/main" id="{14A2F80B-B87C-4F95-9576-5CDF89C81788}"/>
              </a:ext>
            </a:extLst>
          </p:cNvPr>
          <p:cNvSpPr/>
          <p:nvPr/>
        </p:nvSpPr>
        <p:spPr>
          <a:xfrm>
            <a:off x="6256399" y="3935421"/>
            <a:ext cx="2672363" cy="404208"/>
          </a:xfrm>
          <a:prstGeom prst="roundRect">
            <a:avLst>
              <a:gd name="adj" fmla="val 18918"/>
            </a:avLst>
          </a:prstGeom>
          <a:solidFill>
            <a:schemeClr val="accent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anchor="ctr" anchorCtr="0">
            <a:normAutofit/>
          </a:bodyPr>
          <a:lstStyle/>
          <a:p>
            <a:pPr algn="r"/>
            <a:r>
              <a:rPr lang="en-US" sz="2100" spc="-45">
                <a:solidFill>
                  <a:srgbClr val="FFFFFF"/>
                </a:solidFill>
                <a:cs typeface="+mn-ea"/>
                <a:sym typeface="+mn-lt"/>
              </a:rPr>
              <a:t>60%</a:t>
            </a:r>
          </a:p>
        </p:txBody>
      </p:sp>
      <p:sp>
        <p:nvSpPr>
          <p:cNvPr id="9" name="Rectangle: Rounded Corners 36">
            <a:extLst>
              <a:ext uri="{FF2B5EF4-FFF2-40B4-BE49-F238E27FC236}">
                <a16:creationId xmlns:a16="http://schemas.microsoft.com/office/drawing/2014/main" id="{7DB7CDAA-766D-4707-A9C0-F55465832A74}"/>
              </a:ext>
            </a:extLst>
          </p:cNvPr>
          <p:cNvSpPr/>
          <p:nvPr/>
        </p:nvSpPr>
        <p:spPr>
          <a:xfrm>
            <a:off x="3256704" y="3935421"/>
            <a:ext cx="2999697" cy="404208"/>
          </a:xfrm>
          <a:prstGeom prst="roundRect">
            <a:avLst>
              <a:gd name="adj" fmla="val 22575"/>
            </a:avLst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anchor="ctr" anchorCtr="0">
            <a:normAutofit/>
          </a:bodyPr>
          <a:lstStyle/>
          <a:p>
            <a:r>
              <a:rPr lang="en-US" sz="2100" spc="-45">
                <a:solidFill>
                  <a:srgbClr val="FFFFFF"/>
                </a:solidFill>
                <a:cs typeface="+mn-ea"/>
                <a:sym typeface="+mn-lt"/>
              </a:rPr>
              <a:t>71%</a:t>
            </a:r>
          </a:p>
        </p:txBody>
      </p:sp>
      <p:sp>
        <p:nvSpPr>
          <p:cNvPr id="10" name="Rectangle 37">
            <a:extLst>
              <a:ext uri="{FF2B5EF4-FFF2-40B4-BE49-F238E27FC236}">
                <a16:creationId xmlns:a16="http://schemas.microsoft.com/office/drawing/2014/main" id="{2A9048D9-56AF-4662-BF10-5621555841D3}"/>
              </a:ext>
            </a:extLst>
          </p:cNvPr>
          <p:cNvSpPr/>
          <p:nvPr/>
        </p:nvSpPr>
        <p:spPr>
          <a:xfrm>
            <a:off x="4907647" y="3998727"/>
            <a:ext cx="992579" cy="253916"/>
          </a:xfrm>
          <a:prstGeom prst="rect">
            <a:avLst/>
          </a:prstGeom>
          <a:effectLst/>
        </p:spPr>
        <p:txBody>
          <a:bodyPr wrap="none" anchor="ctr">
            <a:normAutofit lnSpcReduction="10000"/>
          </a:bodyPr>
          <a:lstStyle/>
          <a:p>
            <a:pPr algn="r"/>
            <a:r>
              <a:rPr lang="zh-CN" altLang="en-US" sz="1067" dirty="0">
                <a:solidFill>
                  <a:srgbClr val="FFFFFF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11" name="Rectangle 48">
            <a:extLst>
              <a:ext uri="{FF2B5EF4-FFF2-40B4-BE49-F238E27FC236}">
                <a16:creationId xmlns:a16="http://schemas.microsoft.com/office/drawing/2014/main" id="{E7961338-0073-42FD-9320-1425516C6557}"/>
              </a:ext>
            </a:extLst>
          </p:cNvPr>
          <p:cNvSpPr/>
          <p:nvPr/>
        </p:nvSpPr>
        <p:spPr>
          <a:xfrm>
            <a:off x="6643568" y="3998727"/>
            <a:ext cx="992579" cy="253916"/>
          </a:xfrm>
          <a:prstGeom prst="rect">
            <a:avLst/>
          </a:prstGeom>
          <a:effectLst/>
        </p:spPr>
        <p:txBody>
          <a:bodyPr wrap="none" anchor="ctr">
            <a:normAutofit lnSpcReduction="10000"/>
          </a:bodyPr>
          <a:lstStyle/>
          <a:p>
            <a:r>
              <a:rPr lang="zh-CN" altLang="en-US" sz="1067" dirty="0">
                <a:solidFill>
                  <a:srgbClr val="FFFFFF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12" name="Rectangle: Rounded Corners 50">
            <a:extLst>
              <a:ext uri="{FF2B5EF4-FFF2-40B4-BE49-F238E27FC236}">
                <a16:creationId xmlns:a16="http://schemas.microsoft.com/office/drawing/2014/main" id="{6BF033B1-09A9-437B-91DA-D89BBE456CAE}"/>
              </a:ext>
            </a:extLst>
          </p:cNvPr>
          <p:cNvSpPr/>
          <p:nvPr/>
        </p:nvSpPr>
        <p:spPr>
          <a:xfrm>
            <a:off x="6256399" y="2198327"/>
            <a:ext cx="3299067" cy="404208"/>
          </a:xfrm>
          <a:prstGeom prst="roundRect">
            <a:avLst>
              <a:gd name="adj" fmla="val 1709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anchor="ctr" anchorCtr="0">
            <a:normAutofit/>
          </a:bodyPr>
          <a:lstStyle/>
          <a:p>
            <a:pPr algn="r"/>
            <a:r>
              <a:rPr lang="en-US" sz="2100" spc="-45">
                <a:solidFill>
                  <a:srgbClr val="FFFFFF"/>
                </a:solidFill>
                <a:cs typeface="+mn-ea"/>
                <a:sym typeface="+mn-lt"/>
              </a:rPr>
              <a:t>74%</a:t>
            </a:r>
          </a:p>
        </p:txBody>
      </p:sp>
      <p:sp>
        <p:nvSpPr>
          <p:cNvPr id="13" name="Rectangle: Rounded Corners 51">
            <a:extLst>
              <a:ext uri="{FF2B5EF4-FFF2-40B4-BE49-F238E27FC236}">
                <a16:creationId xmlns:a16="http://schemas.microsoft.com/office/drawing/2014/main" id="{5777270F-8EE8-4E11-9BD2-BA273D729B59}"/>
              </a:ext>
            </a:extLst>
          </p:cNvPr>
          <p:cNvSpPr/>
          <p:nvPr/>
        </p:nvSpPr>
        <p:spPr>
          <a:xfrm>
            <a:off x="3550882" y="2198327"/>
            <a:ext cx="2705519" cy="404208"/>
          </a:xfrm>
          <a:prstGeom prst="roundRect">
            <a:avLst>
              <a:gd name="adj" fmla="val 22575"/>
            </a:avLst>
          </a:prstGeom>
          <a:solidFill>
            <a:schemeClr val="accent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anchor="ctr" anchorCtr="0">
            <a:normAutofit/>
          </a:bodyPr>
          <a:lstStyle/>
          <a:p>
            <a:r>
              <a:rPr lang="en-US" sz="2100" spc="-45">
                <a:solidFill>
                  <a:srgbClr val="FFFFFF"/>
                </a:solidFill>
                <a:cs typeface="+mn-ea"/>
                <a:sym typeface="+mn-lt"/>
              </a:rPr>
              <a:t>68%</a:t>
            </a:r>
          </a:p>
        </p:txBody>
      </p:sp>
      <p:sp>
        <p:nvSpPr>
          <p:cNvPr id="14" name="Rectangle 53">
            <a:extLst>
              <a:ext uri="{FF2B5EF4-FFF2-40B4-BE49-F238E27FC236}">
                <a16:creationId xmlns:a16="http://schemas.microsoft.com/office/drawing/2014/main" id="{B94AE447-70E6-4A5B-ACFA-062C5DDE6DD4}"/>
              </a:ext>
            </a:extLst>
          </p:cNvPr>
          <p:cNvSpPr/>
          <p:nvPr/>
        </p:nvSpPr>
        <p:spPr>
          <a:xfrm>
            <a:off x="4907647" y="2261631"/>
            <a:ext cx="992579" cy="253916"/>
          </a:xfrm>
          <a:prstGeom prst="rect">
            <a:avLst/>
          </a:prstGeom>
          <a:effectLst/>
        </p:spPr>
        <p:txBody>
          <a:bodyPr wrap="none" anchor="ctr">
            <a:normAutofit lnSpcReduction="10000"/>
          </a:bodyPr>
          <a:lstStyle/>
          <a:p>
            <a:pPr algn="r"/>
            <a:r>
              <a:rPr lang="zh-CN" altLang="en-US" sz="1067" dirty="0">
                <a:solidFill>
                  <a:srgbClr val="FFFFFF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15" name="Rectangle 56">
            <a:extLst>
              <a:ext uri="{FF2B5EF4-FFF2-40B4-BE49-F238E27FC236}">
                <a16:creationId xmlns:a16="http://schemas.microsoft.com/office/drawing/2014/main" id="{A7946193-31F6-4CDC-9F25-7FB9C2FD0263}"/>
              </a:ext>
            </a:extLst>
          </p:cNvPr>
          <p:cNvSpPr/>
          <p:nvPr/>
        </p:nvSpPr>
        <p:spPr>
          <a:xfrm>
            <a:off x="6643568" y="2261631"/>
            <a:ext cx="992579" cy="253916"/>
          </a:xfrm>
          <a:prstGeom prst="rect">
            <a:avLst/>
          </a:prstGeom>
          <a:effectLst/>
        </p:spPr>
        <p:txBody>
          <a:bodyPr wrap="none" anchor="ctr">
            <a:normAutofit lnSpcReduction="10000"/>
          </a:bodyPr>
          <a:lstStyle/>
          <a:p>
            <a:r>
              <a:rPr lang="zh-CN" altLang="en-US" sz="1067" dirty="0">
                <a:solidFill>
                  <a:srgbClr val="FFFFFF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16" name="Rectangle: Rounded Corners 58">
            <a:extLst>
              <a:ext uri="{FF2B5EF4-FFF2-40B4-BE49-F238E27FC236}">
                <a16:creationId xmlns:a16="http://schemas.microsoft.com/office/drawing/2014/main" id="{0CE32912-998E-4945-8704-52E78DEFF8C3}"/>
              </a:ext>
            </a:extLst>
          </p:cNvPr>
          <p:cNvSpPr/>
          <p:nvPr/>
        </p:nvSpPr>
        <p:spPr>
          <a:xfrm>
            <a:off x="6256399" y="4803968"/>
            <a:ext cx="3825263" cy="404208"/>
          </a:xfrm>
          <a:prstGeom prst="roundRect">
            <a:avLst>
              <a:gd name="adj" fmla="val 26231"/>
            </a:avLst>
          </a:prstGeom>
          <a:solidFill>
            <a:schemeClr val="accent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anchor="ctr" anchorCtr="0">
            <a:normAutofit/>
          </a:bodyPr>
          <a:lstStyle/>
          <a:p>
            <a:pPr algn="r"/>
            <a:r>
              <a:rPr lang="en-US" sz="2100" spc="-45">
                <a:solidFill>
                  <a:srgbClr val="FFFFFF"/>
                </a:solidFill>
                <a:cs typeface="+mn-ea"/>
                <a:sym typeface="+mn-lt"/>
              </a:rPr>
              <a:t>96%</a:t>
            </a:r>
          </a:p>
        </p:txBody>
      </p:sp>
      <p:sp>
        <p:nvSpPr>
          <p:cNvPr id="17" name="Rectangle: Rounded Corners 59">
            <a:extLst>
              <a:ext uri="{FF2B5EF4-FFF2-40B4-BE49-F238E27FC236}">
                <a16:creationId xmlns:a16="http://schemas.microsoft.com/office/drawing/2014/main" id="{7B81DEF0-6F5D-44F3-86C4-C60C2CE0DF36}"/>
              </a:ext>
            </a:extLst>
          </p:cNvPr>
          <p:cNvSpPr/>
          <p:nvPr/>
        </p:nvSpPr>
        <p:spPr>
          <a:xfrm>
            <a:off x="2374165" y="4803968"/>
            <a:ext cx="3882235" cy="404208"/>
          </a:xfrm>
          <a:prstGeom prst="roundRect">
            <a:avLst>
              <a:gd name="adj" fmla="val 22575"/>
            </a:avLst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8580" tIns="0" rIns="68580" bIns="0" anchor="ctr" anchorCtr="0">
            <a:normAutofit/>
          </a:bodyPr>
          <a:lstStyle/>
          <a:p>
            <a:r>
              <a:rPr lang="en-US" sz="2100" spc="-45">
                <a:solidFill>
                  <a:srgbClr val="FFFFFF"/>
                </a:solidFill>
                <a:cs typeface="+mn-ea"/>
                <a:sym typeface="+mn-lt"/>
              </a:rPr>
              <a:t>98%</a:t>
            </a:r>
          </a:p>
        </p:txBody>
      </p:sp>
      <p:sp>
        <p:nvSpPr>
          <p:cNvPr id="18" name="Rectangle 61">
            <a:extLst>
              <a:ext uri="{FF2B5EF4-FFF2-40B4-BE49-F238E27FC236}">
                <a16:creationId xmlns:a16="http://schemas.microsoft.com/office/drawing/2014/main" id="{9B200E91-6E6C-4E4C-91DC-2F9A0C139FC5}"/>
              </a:ext>
            </a:extLst>
          </p:cNvPr>
          <p:cNvSpPr/>
          <p:nvPr/>
        </p:nvSpPr>
        <p:spPr>
          <a:xfrm>
            <a:off x="4907647" y="4867273"/>
            <a:ext cx="992579" cy="253916"/>
          </a:xfrm>
          <a:prstGeom prst="rect">
            <a:avLst/>
          </a:prstGeom>
          <a:effectLst/>
        </p:spPr>
        <p:txBody>
          <a:bodyPr wrap="none" anchor="ctr">
            <a:normAutofit lnSpcReduction="10000"/>
          </a:bodyPr>
          <a:lstStyle/>
          <a:p>
            <a:pPr algn="r"/>
            <a:r>
              <a:rPr lang="zh-CN" altLang="en-US" sz="1067" dirty="0">
                <a:solidFill>
                  <a:srgbClr val="FFFFFF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19" name="Rectangle 72">
            <a:extLst>
              <a:ext uri="{FF2B5EF4-FFF2-40B4-BE49-F238E27FC236}">
                <a16:creationId xmlns:a16="http://schemas.microsoft.com/office/drawing/2014/main" id="{F69CBF4C-1946-4DC8-B698-C27B7CAAC9CE}"/>
              </a:ext>
            </a:extLst>
          </p:cNvPr>
          <p:cNvSpPr/>
          <p:nvPr/>
        </p:nvSpPr>
        <p:spPr>
          <a:xfrm>
            <a:off x="6643568" y="4867273"/>
            <a:ext cx="992579" cy="253916"/>
          </a:xfrm>
          <a:prstGeom prst="rect">
            <a:avLst/>
          </a:prstGeom>
          <a:effectLst/>
        </p:spPr>
        <p:txBody>
          <a:bodyPr wrap="none" anchor="ctr">
            <a:normAutofit lnSpcReduction="10000"/>
          </a:bodyPr>
          <a:lstStyle/>
          <a:p>
            <a:r>
              <a:rPr lang="zh-CN" altLang="en-US" sz="1067" dirty="0">
                <a:solidFill>
                  <a:srgbClr val="FFFFFF"/>
                </a:solidFill>
                <a:cs typeface="+mn-ea"/>
                <a:sym typeface="+mn-lt"/>
              </a:rPr>
              <a:t>Add a title</a:t>
            </a:r>
          </a:p>
        </p:txBody>
      </p:sp>
      <p:sp>
        <p:nvSpPr>
          <p:cNvPr id="20" name="Freeform: Shape 73">
            <a:extLst>
              <a:ext uri="{FF2B5EF4-FFF2-40B4-BE49-F238E27FC236}">
                <a16:creationId xmlns:a16="http://schemas.microsoft.com/office/drawing/2014/main" id="{F6E7228E-FC12-406F-BA01-3190929EFA74}"/>
              </a:ext>
            </a:extLst>
          </p:cNvPr>
          <p:cNvSpPr>
            <a:spLocks/>
          </p:cNvSpPr>
          <p:nvPr/>
        </p:nvSpPr>
        <p:spPr bwMode="auto">
          <a:xfrm>
            <a:off x="1337383" y="2028327"/>
            <a:ext cx="1084484" cy="3380892"/>
          </a:xfrm>
          <a:custGeom>
            <a:avLst/>
            <a:gdLst>
              <a:gd name="T0" fmla="*/ 379 w 386"/>
              <a:gd name="T1" fmla="*/ 464 h 1210"/>
              <a:gd name="T2" fmla="*/ 364 w 386"/>
              <a:gd name="T3" fmla="*/ 267 h 1210"/>
              <a:gd name="T4" fmla="*/ 269 w 386"/>
              <a:gd name="T5" fmla="*/ 191 h 1210"/>
              <a:gd name="T6" fmla="*/ 251 w 386"/>
              <a:gd name="T7" fmla="*/ 145 h 1210"/>
              <a:gd name="T8" fmla="*/ 266 w 386"/>
              <a:gd name="T9" fmla="*/ 116 h 1210"/>
              <a:gd name="T10" fmla="*/ 263 w 386"/>
              <a:gd name="T11" fmla="*/ 82 h 1210"/>
              <a:gd name="T12" fmla="*/ 205 w 386"/>
              <a:gd name="T13" fmla="*/ 0 h 1210"/>
              <a:gd name="T14" fmla="*/ 155 w 386"/>
              <a:gd name="T15" fmla="*/ 90 h 1210"/>
              <a:gd name="T16" fmla="*/ 174 w 386"/>
              <a:gd name="T17" fmla="*/ 126 h 1210"/>
              <a:gd name="T18" fmla="*/ 176 w 386"/>
              <a:gd name="T19" fmla="*/ 167 h 1210"/>
              <a:gd name="T20" fmla="*/ 177 w 386"/>
              <a:gd name="T21" fmla="*/ 167 h 1210"/>
              <a:gd name="T22" fmla="*/ 156 w 386"/>
              <a:gd name="T23" fmla="*/ 186 h 1210"/>
              <a:gd name="T24" fmla="*/ 99 w 386"/>
              <a:gd name="T25" fmla="*/ 207 h 1210"/>
              <a:gd name="T26" fmla="*/ 57 w 386"/>
              <a:gd name="T27" fmla="*/ 370 h 1210"/>
              <a:gd name="T28" fmla="*/ 38 w 386"/>
              <a:gd name="T29" fmla="*/ 604 h 1210"/>
              <a:gd name="T30" fmla="*/ 68 w 386"/>
              <a:gd name="T31" fmla="*/ 598 h 1210"/>
              <a:gd name="T32" fmla="*/ 68 w 386"/>
              <a:gd name="T33" fmla="*/ 607 h 1210"/>
              <a:gd name="T34" fmla="*/ 41 w 386"/>
              <a:gd name="T35" fmla="*/ 619 h 1210"/>
              <a:gd name="T36" fmla="*/ 47 w 386"/>
              <a:gd name="T37" fmla="*/ 662 h 1210"/>
              <a:gd name="T38" fmla="*/ 3 w 386"/>
              <a:gd name="T39" fmla="*/ 849 h 1210"/>
              <a:gd name="T40" fmla="*/ 99 w 386"/>
              <a:gd name="T41" fmla="*/ 898 h 1210"/>
              <a:gd name="T42" fmla="*/ 118 w 386"/>
              <a:gd name="T43" fmla="*/ 899 h 1210"/>
              <a:gd name="T44" fmla="*/ 127 w 386"/>
              <a:gd name="T45" fmla="*/ 1051 h 1210"/>
              <a:gd name="T46" fmla="*/ 118 w 386"/>
              <a:gd name="T47" fmla="*/ 1153 h 1210"/>
              <a:gd name="T48" fmla="*/ 181 w 386"/>
              <a:gd name="T49" fmla="*/ 1159 h 1210"/>
              <a:gd name="T50" fmla="*/ 194 w 386"/>
              <a:gd name="T51" fmla="*/ 1084 h 1210"/>
              <a:gd name="T52" fmla="*/ 192 w 386"/>
              <a:gd name="T53" fmla="*/ 968 h 1210"/>
              <a:gd name="T54" fmla="*/ 222 w 386"/>
              <a:gd name="T55" fmla="*/ 712 h 1210"/>
              <a:gd name="T56" fmla="*/ 252 w 386"/>
              <a:gd name="T57" fmla="*/ 767 h 1210"/>
              <a:gd name="T58" fmla="*/ 285 w 386"/>
              <a:gd name="T59" fmla="*/ 1024 h 1210"/>
              <a:gd name="T60" fmla="*/ 277 w 386"/>
              <a:gd name="T61" fmla="*/ 1067 h 1210"/>
              <a:gd name="T62" fmla="*/ 298 w 386"/>
              <a:gd name="T63" fmla="*/ 1146 h 1210"/>
              <a:gd name="T64" fmla="*/ 355 w 386"/>
              <a:gd name="T65" fmla="*/ 1205 h 1210"/>
              <a:gd name="T66" fmla="*/ 347 w 386"/>
              <a:gd name="T67" fmla="*/ 1105 h 1210"/>
              <a:gd name="T68" fmla="*/ 351 w 386"/>
              <a:gd name="T69" fmla="*/ 1046 h 1210"/>
              <a:gd name="T70" fmla="*/ 356 w 386"/>
              <a:gd name="T71" fmla="*/ 829 h 1210"/>
              <a:gd name="T72" fmla="*/ 354 w 386"/>
              <a:gd name="T73" fmla="*/ 603 h 1210"/>
              <a:gd name="T74" fmla="*/ 367 w 386"/>
              <a:gd name="T75" fmla="*/ 565 h 1210"/>
              <a:gd name="T76" fmla="*/ 109 w 386"/>
              <a:gd name="T77" fmla="*/ 669 h 1210"/>
              <a:gd name="T78" fmla="*/ 91 w 386"/>
              <a:gd name="T79" fmla="*/ 666 h 1210"/>
              <a:gd name="T80" fmla="*/ 90 w 386"/>
              <a:gd name="T81" fmla="*/ 617 h 1210"/>
              <a:gd name="T82" fmla="*/ 101 w 386"/>
              <a:gd name="T83" fmla="*/ 628 h 1210"/>
              <a:gd name="T84" fmla="*/ 108 w 386"/>
              <a:gd name="T85" fmla="*/ 649 h 1210"/>
              <a:gd name="T86" fmla="*/ 223 w 386"/>
              <a:gd name="T87" fmla="*/ 505 h 1210"/>
              <a:gd name="T88" fmla="*/ 221 w 386"/>
              <a:gd name="T89" fmla="*/ 232 h 1210"/>
              <a:gd name="T90" fmla="*/ 215 w 386"/>
              <a:gd name="T91" fmla="*/ 208 h 1210"/>
              <a:gd name="T92" fmla="*/ 205 w 386"/>
              <a:gd name="T93" fmla="*/ 231 h 1210"/>
              <a:gd name="T94" fmla="*/ 199 w 386"/>
              <a:gd name="T95" fmla="*/ 505 h 1210"/>
              <a:gd name="T96" fmla="*/ 190 w 386"/>
              <a:gd name="T97" fmla="*/ 325 h 1210"/>
              <a:gd name="T98" fmla="*/ 173 w 386"/>
              <a:gd name="T99" fmla="*/ 188 h 1210"/>
              <a:gd name="T100" fmla="*/ 182 w 386"/>
              <a:gd name="T101" fmla="*/ 176 h 1210"/>
              <a:gd name="T102" fmla="*/ 248 w 386"/>
              <a:gd name="T103" fmla="*/ 179 h 1210"/>
              <a:gd name="T104" fmla="*/ 259 w 386"/>
              <a:gd name="T105" fmla="*/ 196 h 1210"/>
              <a:gd name="T106" fmla="*/ 258 w 386"/>
              <a:gd name="T107" fmla="*/ 201 h 1210"/>
              <a:gd name="T108" fmla="*/ 260 w 386"/>
              <a:gd name="T109" fmla="*/ 256 h 1210"/>
              <a:gd name="T110" fmla="*/ 301 w 386"/>
              <a:gd name="T111" fmla="*/ 488 h 1210"/>
              <a:gd name="T112" fmla="*/ 360 w 386"/>
              <a:gd name="T113" fmla="*/ 585 h 1210"/>
              <a:gd name="T114" fmla="*/ 328 w 386"/>
              <a:gd name="T115" fmla="*/ 554 h 1210"/>
              <a:gd name="T116" fmla="*/ 360 w 386"/>
              <a:gd name="T117" fmla="*/ 585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386" h="1210">
                <a:moveTo>
                  <a:pt x="379" y="512"/>
                </a:moveTo>
                <a:cubicBezTo>
                  <a:pt x="385" y="497"/>
                  <a:pt x="386" y="471"/>
                  <a:pt x="379" y="464"/>
                </a:cubicBezTo>
                <a:cubicBezTo>
                  <a:pt x="372" y="456"/>
                  <a:pt x="383" y="413"/>
                  <a:pt x="376" y="380"/>
                </a:cubicBezTo>
                <a:cubicBezTo>
                  <a:pt x="370" y="347"/>
                  <a:pt x="365" y="295"/>
                  <a:pt x="364" y="267"/>
                </a:cubicBezTo>
                <a:cubicBezTo>
                  <a:pt x="364" y="239"/>
                  <a:pt x="362" y="219"/>
                  <a:pt x="326" y="210"/>
                </a:cubicBezTo>
                <a:cubicBezTo>
                  <a:pt x="302" y="204"/>
                  <a:pt x="282" y="197"/>
                  <a:pt x="269" y="191"/>
                </a:cubicBezTo>
                <a:cubicBezTo>
                  <a:pt x="269" y="191"/>
                  <a:pt x="255" y="179"/>
                  <a:pt x="252" y="168"/>
                </a:cubicBezTo>
                <a:cubicBezTo>
                  <a:pt x="251" y="159"/>
                  <a:pt x="251" y="150"/>
                  <a:pt x="251" y="145"/>
                </a:cubicBezTo>
                <a:cubicBezTo>
                  <a:pt x="253" y="136"/>
                  <a:pt x="253" y="129"/>
                  <a:pt x="253" y="124"/>
                </a:cubicBezTo>
                <a:cubicBezTo>
                  <a:pt x="253" y="118"/>
                  <a:pt x="264" y="126"/>
                  <a:pt x="266" y="116"/>
                </a:cubicBezTo>
                <a:cubicBezTo>
                  <a:pt x="269" y="107"/>
                  <a:pt x="271" y="85"/>
                  <a:pt x="269" y="84"/>
                </a:cubicBezTo>
                <a:cubicBezTo>
                  <a:pt x="267" y="82"/>
                  <a:pt x="265" y="82"/>
                  <a:pt x="263" y="82"/>
                </a:cubicBezTo>
                <a:cubicBezTo>
                  <a:pt x="263" y="79"/>
                  <a:pt x="265" y="59"/>
                  <a:pt x="263" y="38"/>
                </a:cubicBezTo>
                <a:cubicBezTo>
                  <a:pt x="262" y="18"/>
                  <a:pt x="242" y="2"/>
                  <a:pt x="205" y="0"/>
                </a:cubicBezTo>
                <a:cubicBezTo>
                  <a:pt x="184" y="0"/>
                  <a:pt x="160" y="16"/>
                  <a:pt x="157" y="38"/>
                </a:cubicBezTo>
                <a:cubicBezTo>
                  <a:pt x="154" y="60"/>
                  <a:pt x="155" y="90"/>
                  <a:pt x="155" y="90"/>
                </a:cubicBezTo>
                <a:cubicBezTo>
                  <a:pt x="155" y="90"/>
                  <a:pt x="148" y="105"/>
                  <a:pt x="154" y="117"/>
                </a:cubicBezTo>
                <a:cubicBezTo>
                  <a:pt x="160" y="129"/>
                  <a:pt x="174" y="126"/>
                  <a:pt x="174" y="126"/>
                </a:cubicBezTo>
                <a:cubicBezTo>
                  <a:pt x="174" y="126"/>
                  <a:pt x="177" y="145"/>
                  <a:pt x="177" y="155"/>
                </a:cubicBezTo>
                <a:cubicBezTo>
                  <a:pt x="177" y="160"/>
                  <a:pt x="177" y="164"/>
                  <a:pt x="176" y="167"/>
                </a:cubicBezTo>
                <a:cubicBezTo>
                  <a:pt x="176" y="167"/>
                  <a:pt x="176" y="167"/>
                  <a:pt x="176" y="167"/>
                </a:cubicBezTo>
                <a:cubicBezTo>
                  <a:pt x="176" y="167"/>
                  <a:pt x="177" y="167"/>
                  <a:pt x="177" y="167"/>
                </a:cubicBezTo>
                <a:cubicBezTo>
                  <a:pt x="176" y="167"/>
                  <a:pt x="176" y="167"/>
                  <a:pt x="176" y="167"/>
                </a:cubicBezTo>
                <a:cubicBezTo>
                  <a:pt x="176" y="167"/>
                  <a:pt x="164" y="182"/>
                  <a:pt x="156" y="186"/>
                </a:cubicBezTo>
                <a:cubicBezTo>
                  <a:pt x="143" y="192"/>
                  <a:pt x="123" y="200"/>
                  <a:pt x="107" y="205"/>
                </a:cubicBezTo>
                <a:cubicBezTo>
                  <a:pt x="104" y="206"/>
                  <a:pt x="102" y="206"/>
                  <a:pt x="99" y="207"/>
                </a:cubicBezTo>
                <a:cubicBezTo>
                  <a:pt x="80" y="213"/>
                  <a:pt x="65" y="218"/>
                  <a:pt x="65" y="244"/>
                </a:cubicBezTo>
                <a:cubicBezTo>
                  <a:pt x="64" y="274"/>
                  <a:pt x="61" y="331"/>
                  <a:pt x="57" y="370"/>
                </a:cubicBezTo>
                <a:cubicBezTo>
                  <a:pt x="53" y="408"/>
                  <a:pt x="41" y="490"/>
                  <a:pt x="41" y="516"/>
                </a:cubicBezTo>
                <a:cubicBezTo>
                  <a:pt x="40" y="542"/>
                  <a:pt x="37" y="598"/>
                  <a:pt x="38" y="604"/>
                </a:cubicBezTo>
                <a:cubicBezTo>
                  <a:pt x="38" y="609"/>
                  <a:pt x="42" y="609"/>
                  <a:pt x="42" y="615"/>
                </a:cubicBezTo>
                <a:cubicBezTo>
                  <a:pt x="43" y="612"/>
                  <a:pt x="48" y="598"/>
                  <a:pt x="68" y="598"/>
                </a:cubicBezTo>
                <a:cubicBezTo>
                  <a:pt x="90" y="598"/>
                  <a:pt x="90" y="614"/>
                  <a:pt x="90" y="614"/>
                </a:cubicBezTo>
                <a:cubicBezTo>
                  <a:pt x="83" y="607"/>
                  <a:pt x="83" y="607"/>
                  <a:pt x="68" y="607"/>
                </a:cubicBezTo>
                <a:cubicBezTo>
                  <a:pt x="54" y="606"/>
                  <a:pt x="43" y="614"/>
                  <a:pt x="42" y="615"/>
                </a:cubicBezTo>
                <a:cubicBezTo>
                  <a:pt x="42" y="616"/>
                  <a:pt x="42" y="618"/>
                  <a:pt x="41" y="619"/>
                </a:cubicBezTo>
                <a:cubicBezTo>
                  <a:pt x="39" y="630"/>
                  <a:pt x="39" y="639"/>
                  <a:pt x="45" y="646"/>
                </a:cubicBezTo>
                <a:cubicBezTo>
                  <a:pt x="50" y="653"/>
                  <a:pt x="47" y="662"/>
                  <a:pt x="47" y="662"/>
                </a:cubicBezTo>
                <a:cubicBezTo>
                  <a:pt x="0" y="660"/>
                  <a:pt x="0" y="660"/>
                  <a:pt x="0" y="660"/>
                </a:cubicBezTo>
                <a:cubicBezTo>
                  <a:pt x="3" y="849"/>
                  <a:pt x="3" y="849"/>
                  <a:pt x="3" y="849"/>
                </a:cubicBezTo>
                <a:cubicBezTo>
                  <a:pt x="78" y="907"/>
                  <a:pt x="78" y="907"/>
                  <a:pt x="78" y="907"/>
                </a:cubicBezTo>
                <a:cubicBezTo>
                  <a:pt x="78" y="907"/>
                  <a:pt x="89" y="899"/>
                  <a:pt x="99" y="898"/>
                </a:cubicBezTo>
                <a:cubicBezTo>
                  <a:pt x="100" y="898"/>
                  <a:pt x="101" y="898"/>
                  <a:pt x="101" y="898"/>
                </a:cubicBezTo>
                <a:cubicBezTo>
                  <a:pt x="112" y="898"/>
                  <a:pt x="118" y="899"/>
                  <a:pt x="118" y="899"/>
                </a:cubicBezTo>
                <a:cubicBezTo>
                  <a:pt x="118" y="899"/>
                  <a:pt x="115" y="955"/>
                  <a:pt x="115" y="977"/>
                </a:cubicBezTo>
                <a:cubicBezTo>
                  <a:pt x="115" y="1000"/>
                  <a:pt x="117" y="1035"/>
                  <a:pt x="127" y="1051"/>
                </a:cubicBezTo>
                <a:cubicBezTo>
                  <a:pt x="136" y="1067"/>
                  <a:pt x="138" y="1073"/>
                  <a:pt x="138" y="1087"/>
                </a:cubicBezTo>
                <a:cubicBezTo>
                  <a:pt x="138" y="1101"/>
                  <a:pt x="117" y="1140"/>
                  <a:pt x="118" y="1153"/>
                </a:cubicBezTo>
                <a:cubicBezTo>
                  <a:pt x="118" y="1166"/>
                  <a:pt x="121" y="1186"/>
                  <a:pt x="143" y="1186"/>
                </a:cubicBezTo>
                <a:cubicBezTo>
                  <a:pt x="165" y="1185"/>
                  <a:pt x="181" y="1176"/>
                  <a:pt x="181" y="1159"/>
                </a:cubicBezTo>
                <a:cubicBezTo>
                  <a:pt x="181" y="1141"/>
                  <a:pt x="178" y="1130"/>
                  <a:pt x="185" y="1124"/>
                </a:cubicBezTo>
                <a:cubicBezTo>
                  <a:pt x="193" y="1117"/>
                  <a:pt x="181" y="1101"/>
                  <a:pt x="194" y="1084"/>
                </a:cubicBezTo>
                <a:cubicBezTo>
                  <a:pt x="206" y="1067"/>
                  <a:pt x="193" y="1066"/>
                  <a:pt x="196" y="1050"/>
                </a:cubicBezTo>
                <a:cubicBezTo>
                  <a:pt x="199" y="1034"/>
                  <a:pt x="193" y="987"/>
                  <a:pt x="192" y="968"/>
                </a:cubicBezTo>
                <a:cubicBezTo>
                  <a:pt x="191" y="949"/>
                  <a:pt x="194" y="926"/>
                  <a:pt x="204" y="846"/>
                </a:cubicBezTo>
                <a:cubicBezTo>
                  <a:pt x="213" y="765"/>
                  <a:pt x="219" y="729"/>
                  <a:pt x="222" y="712"/>
                </a:cubicBezTo>
                <a:cubicBezTo>
                  <a:pt x="225" y="694"/>
                  <a:pt x="229" y="672"/>
                  <a:pt x="229" y="672"/>
                </a:cubicBezTo>
                <a:cubicBezTo>
                  <a:pt x="229" y="672"/>
                  <a:pt x="242" y="748"/>
                  <a:pt x="252" y="767"/>
                </a:cubicBezTo>
                <a:cubicBezTo>
                  <a:pt x="262" y="785"/>
                  <a:pt x="274" y="879"/>
                  <a:pt x="277" y="907"/>
                </a:cubicBezTo>
                <a:cubicBezTo>
                  <a:pt x="280" y="934"/>
                  <a:pt x="278" y="1015"/>
                  <a:pt x="285" y="1024"/>
                </a:cubicBezTo>
                <a:cubicBezTo>
                  <a:pt x="291" y="1032"/>
                  <a:pt x="294" y="1044"/>
                  <a:pt x="294" y="1044"/>
                </a:cubicBezTo>
                <a:cubicBezTo>
                  <a:pt x="294" y="1044"/>
                  <a:pt x="277" y="1054"/>
                  <a:pt x="277" y="1067"/>
                </a:cubicBezTo>
                <a:cubicBezTo>
                  <a:pt x="277" y="1081"/>
                  <a:pt x="290" y="1092"/>
                  <a:pt x="289" y="1110"/>
                </a:cubicBezTo>
                <a:cubicBezTo>
                  <a:pt x="289" y="1128"/>
                  <a:pt x="291" y="1143"/>
                  <a:pt x="298" y="1146"/>
                </a:cubicBezTo>
                <a:cubicBezTo>
                  <a:pt x="305" y="1150"/>
                  <a:pt x="304" y="1180"/>
                  <a:pt x="313" y="1191"/>
                </a:cubicBezTo>
                <a:cubicBezTo>
                  <a:pt x="322" y="1201"/>
                  <a:pt x="337" y="1210"/>
                  <a:pt x="355" y="1205"/>
                </a:cubicBezTo>
                <a:cubicBezTo>
                  <a:pt x="373" y="1199"/>
                  <a:pt x="373" y="1175"/>
                  <a:pt x="364" y="1152"/>
                </a:cubicBezTo>
                <a:cubicBezTo>
                  <a:pt x="355" y="1129"/>
                  <a:pt x="344" y="1114"/>
                  <a:pt x="347" y="1105"/>
                </a:cubicBezTo>
                <a:cubicBezTo>
                  <a:pt x="351" y="1096"/>
                  <a:pt x="354" y="1082"/>
                  <a:pt x="345" y="1073"/>
                </a:cubicBezTo>
                <a:cubicBezTo>
                  <a:pt x="336" y="1064"/>
                  <a:pt x="345" y="1054"/>
                  <a:pt x="351" y="1046"/>
                </a:cubicBezTo>
                <a:cubicBezTo>
                  <a:pt x="357" y="1038"/>
                  <a:pt x="356" y="1002"/>
                  <a:pt x="356" y="982"/>
                </a:cubicBezTo>
                <a:cubicBezTo>
                  <a:pt x="357" y="962"/>
                  <a:pt x="354" y="864"/>
                  <a:pt x="356" y="829"/>
                </a:cubicBezTo>
                <a:cubicBezTo>
                  <a:pt x="357" y="793"/>
                  <a:pt x="360" y="685"/>
                  <a:pt x="355" y="655"/>
                </a:cubicBezTo>
                <a:cubicBezTo>
                  <a:pt x="350" y="625"/>
                  <a:pt x="354" y="603"/>
                  <a:pt x="354" y="603"/>
                </a:cubicBezTo>
                <a:cubicBezTo>
                  <a:pt x="354" y="603"/>
                  <a:pt x="366" y="609"/>
                  <a:pt x="366" y="597"/>
                </a:cubicBezTo>
                <a:cubicBezTo>
                  <a:pt x="366" y="586"/>
                  <a:pt x="362" y="584"/>
                  <a:pt x="367" y="565"/>
                </a:cubicBezTo>
                <a:cubicBezTo>
                  <a:pt x="372" y="545"/>
                  <a:pt x="373" y="527"/>
                  <a:pt x="379" y="512"/>
                </a:cubicBezTo>
                <a:close/>
                <a:moveTo>
                  <a:pt x="109" y="669"/>
                </a:moveTo>
                <a:cubicBezTo>
                  <a:pt x="99" y="668"/>
                  <a:pt x="99" y="668"/>
                  <a:pt x="99" y="668"/>
                </a:cubicBezTo>
                <a:cubicBezTo>
                  <a:pt x="91" y="666"/>
                  <a:pt x="91" y="666"/>
                  <a:pt x="91" y="666"/>
                </a:cubicBezTo>
                <a:cubicBezTo>
                  <a:pt x="91" y="666"/>
                  <a:pt x="93" y="653"/>
                  <a:pt x="90" y="644"/>
                </a:cubicBezTo>
                <a:cubicBezTo>
                  <a:pt x="87" y="635"/>
                  <a:pt x="88" y="627"/>
                  <a:pt x="90" y="617"/>
                </a:cubicBezTo>
                <a:cubicBezTo>
                  <a:pt x="90" y="617"/>
                  <a:pt x="93" y="627"/>
                  <a:pt x="99" y="628"/>
                </a:cubicBezTo>
                <a:cubicBezTo>
                  <a:pt x="100" y="628"/>
                  <a:pt x="100" y="628"/>
                  <a:pt x="101" y="628"/>
                </a:cubicBezTo>
                <a:cubicBezTo>
                  <a:pt x="108" y="628"/>
                  <a:pt x="111" y="629"/>
                  <a:pt x="111" y="629"/>
                </a:cubicBezTo>
                <a:cubicBezTo>
                  <a:pt x="111" y="629"/>
                  <a:pt x="108" y="640"/>
                  <a:pt x="108" y="649"/>
                </a:cubicBezTo>
                <a:cubicBezTo>
                  <a:pt x="108" y="659"/>
                  <a:pt x="109" y="669"/>
                  <a:pt x="109" y="669"/>
                </a:cubicBezTo>
                <a:close/>
                <a:moveTo>
                  <a:pt x="223" y="505"/>
                </a:moveTo>
                <a:cubicBezTo>
                  <a:pt x="225" y="464"/>
                  <a:pt x="224" y="347"/>
                  <a:pt x="223" y="322"/>
                </a:cubicBezTo>
                <a:cubicBezTo>
                  <a:pt x="223" y="296"/>
                  <a:pt x="218" y="239"/>
                  <a:pt x="221" y="232"/>
                </a:cubicBezTo>
                <a:cubicBezTo>
                  <a:pt x="224" y="224"/>
                  <a:pt x="232" y="218"/>
                  <a:pt x="241" y="223"/>
                </a:cubicBezTo>
                <a:cubicBezTo>
                  <a:pt x="241" y="223"/>
                  <a:pt x="231" y="208"/>
                  <a:pt x="215" y="208"/>
                </a:cubicBezTo>
                <a:cubicBezTo>
                  <a:pt x="199" y="208"/>
                  <a:pt x="188" y="223"/>
                  <a:pt x="188" y="223"/>
                </a:cubicBezTo>
                <a:cubicBezTo>
                  <a:pt x="188" y="223"/>
                  <a:pt x="206" y="219"/>
                  <a:pt x="205" y="231"/>
                </a:cubicBezTo>
                <a:cubicBezTo>
                  <a:pt x="205" y="243"/>
                  <a:pt x="199" y="305"/>
                  <a:pt x="199" y="346"/>
                </a:cubicBezTo>
                <a:cubicBezTo>
                  <a:pt x="199" y="383"/>
                  <a:pt x="196" y="472"/>
                  <a:pt x="199" y="505"/>
                </a:cubicBezTo>
                <a:cubicBezTo>
                  <a:pt x="187" y="504"/>
                  <a:pt x="183" y="503"/>
                  <a:pt x="183" y="503"/>
                </a:cubicBezTo>
                <a:cubicBezTo>
                  <a:pt x="183" y="503"/>
                  <a:pt x="194" y="386"/>
                  <a:pt x="190" y="325"/>
                </a:cubicBezTo>
                <a:cubicBezTo>
                  <a:pt x="186" y="279"/>
                  <a:pt x="178" y="220"/>
                  <a:pt x="173" y="188"/>
                </a:cubicBezTo>
                <a:cubicBezTo>
                  <a:pt x="173" y="188"/>
                  <a:pt x="173" y="188"/>
                  <a:pt x="173" y="188"/>
                </a:cubicBezTo>
                <a:cubicBezTo>
                  <a:pt x="173" y="188"/>
                  <a:pt x="178" y="170"/>
                  <a:pt x="182" y="176"/>
                </a:cubicBezTo>
                <a:cubicBezTo>
                  <a:pt x="182" y="176"/>
                  <a:pt x="182" y="176"/>
                  <a:pt x="182" y="176"/>
                </a:cubicBezTo>
                <a:cubicBezTo>
                  <a:pt x="190" y="189"/>
                  <a:pt x="203" y="204"/>
                  <a:pt x="212" y="204"/>
                </a:cubicBezTo>
                <a:cubicBezTo>
                  <a:pt x="222" y="204"/>
                  <a:pt x="238" y="193"/>
                  <a:pt x="248" y="179"/>
                </a:cubicBezTo>
                <a:cubicBezTo>
                  <a:pt x="248" y="179"/>
                  <a:pt x="248" y="179"/>
                  <a:pt x="248" y="179"/>
                </a:cubicBezTo>
                <a:cubicBezTo>
                  <a:pt x="248" y="179"/>
                  <a:pt x="258" y="182"/>
                  <a:pt x="259" y="196"/>
                </a:cubicBezTo>
                <a:cubicBezTo>
                  <a:pt x="259" y="197"/>
                  <a:pt x="258" y="199"/>
                  <a:pt x="258" y="201"/>
                </a:cubicBezTo>
                <a:cubicBezTo>
                  <a:pt x="258" y="201"/>
                  <a:pt x="258" y="201"/>
                  <a:pt x="258" y="201"/>
                </a:cubicBezTo>
                <a:cubicBezTo>
                  <a:pt x="258" y="201"/>
                  <a:pt x="258" y="201"/>
                  <a:pt x="258" y="201"/>
                </a:cubicBezTo>
                <a:cubicBezTo>
                  <a:pt x="258" y="213"/>
                  <a:pt x="258" y="230"/>
                  <a:pt x="260" y="256"/>
                </a:cubicBezTo>
                <a:cubicBezTo>
                  <a:pt x="263" y="335"/>
                  <a:pt x="277" y="429"/>
                  <a:pt x="284" y="450"/>
                </a:cubicBezTo>
                <a:cubicBezTo>
                  <a:pt x="292" y="472"/>
                  <a:pt x="301" y="488"/>
                  <a:pt x="301" y="488"/>
                </a:cubicBezTo>
                <a:cubicBezTo>
                  <a:pt x="301" y="488"/>
                  <a:pt x="251" y="504"/>
                  <a:pt x="223" y="505"/>
                </a:cubicBezTo>
                <a:close/>
                <a:moveTo>
                  <a:pt x="360" y="585"/>
                </a:moveTo>
                <a:cubicBezTo>
                  <a:pt x="358" y="573"/>
                  <a:pt x="361" y="568"/>
                  <a:pt x="352" y="561"/>
                </a:cubicBezTo>
                <a:cubicBezTo>
                  <a:pt x="343" y="554"/>
                  <a:pt x="328" y="554"/>
                  <a:pt x="328" y="554"/>
                </a:cubicBezTo>
                <a:cubicBezTo>
                  <a:pt x="328" y="554"/>
                  <a:pt x="350" y="545"/>
                  <a:pt x="360" y="557"/>
                </a:cubicBezTo>
                <a:cubicBezTo>
                  <a:pt x="369" y="570"/>
                  <a:pt x="360" y="585"/>
                  <a:pt x="360" y="585"/>
                </a:cubicBezTo>
                <a:close/>
              </a:path>
            </a:pathLst>
          </a:custGeom>
          <a:solidFill>
            <a:schemeClr val="tx2">
              <a:lumMod val="75000"/>
              <a:alpha val="26000"/>
            </a:schemeClr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1" name="Freeform: Shape 74">
            <a:extLst>
              <a:ext uri="{FF2B5EF4-FFF2-40B4-BE49-F238E27FC236}">
                <a16:creationId xmlns:a16="http://schemas.microsoft.com/office/drawing/2014/main" id="{BB121066-95FC-45A6-AD16-71F1B00B22F4}"/>
              </a:ext>
            </a:extLst>
          </p:cNvPr>
          <p:cNvSpPr>
            <a:spLocks/>
          </p:cNvSpPr>
          <p:nvPr/>
        </p:nvSpPr>
        <p:spPr bwMode="auto">
          <a:xfrm>
            <a:off x="9995495" y="2028327"/>
            <a:ext cx="887723" cy="3300564"/>
          </a:xfrm>
          <a:custGeom>
            <a:avLst/>
            <a:gdLst>
              <a:gd name="T0" fmla="*/ 221 w 224"/>
              <a:gd name="T1" fmla="*/ 237 h 906"/>
              <a:gd name="T2" fmla="*/ 178 w 224"/>
              <a:gd name="T3" fmla="*/ 151 h 906"/>
              <a:gd name="T4" fmla="*/ 161 w 224"/>
              <a:gd name="T5" fmla="*/ 98 h 906"/>
              <a:gd name="T6" fmla="*/ 148 w 224"/>
              <a:gd name="T7" fmla="*/ 36 h 906"/>
              <a:gd name="T8" fmla="*/ 107 w 224"/>
              <a:gd name="T9" fmla="*/ 0 h 906"/>
              <a:gd name="T10" fmla="*/ 63 w 224"/>
              <a:gd name="T11" fmla="*/ 101 h 906"/>
              <a:gd name="T12" fmla="*/ 48 w 224"/>
              <a:gd name="T13" fmla="*/ 145 h 906"/>
              <a:gd name="T14" fmla="*/ 7 w 224"/>
              <a:gd name="T15" fmla="*/ 204 h 906"/>
              <a:gd name="T16" fmla="*/ 2 w 224"/>
              <a:gd name="T17" fmla="*/ 302 h 906"/>
              <a:gd name="T18" fmla="*/ 28 w 224"/>
              <a:gd name="T19" fmla="*/ 360 h 906"/>
              <a:gd name="T20" fmla="*/ 31 w 224"/>
              <a:gd name="T21" fmla="*/ 411 h 906"/>
              <a:gd name="T22" fmla="*/ 35 w 224"/>
              <a:gd name="T23" fmla="*/ 565 h 906"/>
              <a:gd name="T24" fmla="*/ 54 w 224"/>
              <a:gd name="T25" fmla="*/ 607 h 906"/>
              <a:gd name="T26" fmla="*/ 81 w 224"/>
              <a:gd name="T27" fmla="*/ 790 h 906"/>
              <a:gd name="T28" fmla="*/ 89 w 224"/>
              <a:gd name="T29" fmla="*/ 869 h 906"/>
              <a:gd name="T30" fmla="*/ 112 w 224"/>
              <a:gd name="T31" fmla="*/ 906 h 906"/>
              <a:gd name="T32" fmla="*/ 122 w 224"/>
              <a:gd name="T33" fmla="*/ 847 h 906"/>
              <a:gd name="T34" fmla="*/ 157 w 224"/>
              <a:gd name="T35" fmla="*/ 853 h 906"/>
              <a:gd name="T36" fmla="*/ 124 w 224"/>
              <a:gd name="T37" fmla="*/ 764 h 906"/>
              <a:gd name="T38" fmla="*/ 156 w 224"/>
              <a:gd name="T39" fmla="*/ 611 h 906"/>
              <a:gd name="T40" fmla="*/ 166 w 224"/>
              <a:gd name="T41" fmla="*/ 582 h 906"/>
              <a:gd name="T42" fmla="*/ 190 w 224"/>
              <a:gd name="T43" fmla="*/ 474 h 906"/>
              <a:gd name="T44" fmla="*/ 206 w 224"/>
              <a:gd name="T45" fmla="*/ 414 h 906"/>
              <a:gd name="T46" fmla="*/ 192 w 224"/>
              <a:gd name="T47" fmla="*/ 313 h 906"/>
              <a:gd name="T48" fmla="*/ 73 w 224"/>
              <a:gd name="T49" fmla="*/ 279 h 906"/>
              <a:gd name="T50" fmla="*/ 63 w 224"/>
              <a:gd name="T51" fmla="*/ 289 h 906"/>
              <a:gd name="T52" fmla="*/ 73 w 224"/>
              <a:gd name="T53" fmla="*/ 269 h 906"/>
              <a:gd name="T54" fmla="*/ 110 w 224"/>
              <a:gd name="T55" fmla="*/ 621 h 906"/>
              <a:gd name="T56" fmla="*/ 107 w 224"/>
              <a:gd name="T57" fmla="*/ 646 h 906"/>
              <a:gd name="T58" fmla="*/ 104 w 224"/>
              <a:gd name="T59" fmla="*/ 612 h 906"/>
              <a:gd name="T60" fmla="*/ 110 w 224"/>
              <a:gd name="T61" fmla="*/ 580 h 906"/>
              <a:gd name="T62" fmla="*/ 116 w 224"/>
              <a:gd name="T63" fmla="*/ 225 h 906"/>
              <a:gd name="T64" fmla="*/ 91 w 224"/>
              <a:gd name="T65" fmla="*/ 130 h 906"/>
              <a:gd name="T66" fmla="*/ 115 w 224"/>
              <a:gd name="T67" fmla="*/ 200 h 906"/>
              <a:gd name="T68" fmla="*/ 128 w 224"/>
              <a:gd name="T69" fmla="*/ 156 h 906"/>
              <a:gd name="T70" fmla="*/ 143 w 224"/>
              <a:gd name="T71" fmla="*/ 147 h 906"/>
              <a:gd name="T72" fmla="*/ 116 w 224"/>
              <a:gd name="T73" fmla="*/ 225 h 906"/>
              <a:gd name="T74" fmla="*/ 138 w 224"/>
              <a:gd name="T75" fmla="*/ 333 h 906"/>
              <a:gd name="T76" fmla="*/ 149 w 224"/>
              <a:gd name="T77" fmla="*/ 315 h 9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4" h="906">
                <a:moveTo>
                  <a:pt x="215" y="296"/>
                </a:moveTo>
                <a:cubicBezTo>
                  <a:pt x="222" y="281"/>
                  <a:pt x="224" y="258"/>
                  <a:pt x="221" y="237"/>
                </a:cubicBezTo>
                <a:cubicBezTo>
                  <a:pt x="219" y="217"/>
                  <a:pt x="217" y="187"/>
                  <a:pt x="211" y="170"/>
                </a:cubicBezTo>
                <a:cubicBezTo>
                  <a:pt x="204" y="152"/>
                  <a:pt x="178" y="151"/>
                  <a:pt x="178" y="151"/>
                </a:cubicBezTo>
                <a:cubicBezTo>
                  <a:pt x="178" y="151"/>
                  <a:pt x="180" y="142"/>
                  <a:pt x="172" y="133"/>
                </a:cubicBezTo>
                <a:cubicBezTo>
                  <a:pt x="164" y="124"/>
                  <a:pt x="163" y="113"/>
                  <a:pt x="161" y="98"/>
                </a:cubicBezTo>
                <a:cubicBezTo>
                  <a:pt x="159" y="82"/>
                  <a:pt x="155" y="72"/>
                  <a:pt x="155" y="62"/>
                </a:cubicBezTo>
                <a:cubicBezTo>
                  <a:pt x="155" y="52"/>
                  <a:pt x="152" y="53"/>
                  <a:pt x="148" y="36"/>
                </a:cubicBezTo>
                <a:cubicBezTo>
                  <a:pt x="144" y="19"/>
                  <a:pt x="127" y="0"/>
                  <a:pt x="107" y="0"/>
                </a:cubicBezTo>
                <a:cubicBezTo>
                  <a:pt x="107" y="0"/>
                  <a:pt x="107" y="0"/>
                  <a:pt x="107" y="0"/>
                </a:cubicBezTo>
                <a:cubicBezTo>
                  <a:pt x="75" y="0"/>
                  <a:pt x="67" y="48"/>
                  <a:pt x="64" y="64"/>
                </a:cubicBezTo>
                <a:cubicBezTo>
                  <a:pt x="62" y="79"/>
                  <a:pt x="58" y="89"/>
                  <a:pt x="63" y="101"/>
                </a:cubicBezTo>
                <a:cubicBezTo>
                  <a:pt x="68" y="113"/>
                  <a:pt x="62" y="116"/>
                  <a:pt x="50" y="125"/>
                </a:cubicBezTo>
                <a:cubicBezTo>
                  <a:pt x="39" y="135"/>
                  <a:pt x="48" y="145"/>
                  <a:pt x="48" y="145"/>
                </a:cubicBezTo>
                <a:cubicBezTo>
                  <a:pt x="48" y="145"/>
                  <a:pt x="37" y="152"/>
                  <a:pt x="28" y="154"/>
                </a:cubicBezTo>
                <a:cubicBezTo>
                  <a:pt x="19" y="155"/>
                  <a:pt x="9" y="186"/>
                  <a:pt x="7" y="204"/>
                </a:cubicBezTo>
                <a:cubicBezTo>
                  <a:pt x="5" y="221"/>
                  <a:pt x="4" y="220"/>
                  <a:pt x="2" y="233"/>
                </a:cubicBezTo>
                <a:cubicBezTo>
                  <a:pt x="0" y="247"/>
                  <a:pt x="1" y="279"/>
                  <a:pt x="2" y="302"/>
                </a:cubicBezTo>
                <a:cubicBezTo>
                  <a:pt x="4" y="324"/>
                  <a:pt x="31" y="326"/>
                  <a:pt x="31" y="326"/>
                </a:cubicBezTo>
                <a:cubicBezTo>
                  <a:pt x="31" y="326"/>
                  <a:pt x="31" y="348"/>
                  <a:pt x="28" y="360"/>
                </a:cubicBezTo>
                <a:cubicBezTo>
                  <a:pt x="24" y="373"/>
                  <a:pt x="7" y="405"/>
                  <a:pt x="12" y="407"/>
                </a:cubicBezTo>
                <a:cubicBezTo>
                  <a:pt x="16" y="409"/>
                  <a:pt x="31" y="411"/>
                  <a:pt x="31" y="411"/>
                </a:cubicBezTo>
                <a:cubicBezTo>
                  <a:pt x="31" y="411"/>
                  <a:pt x="28" y="447"/>
                  <a:pt x="30" y="465"/>
                </a:cubicBezTo>
                <a:cubicBezTo>
                  <a:pt x="31" y="483"/>
                  <a:pt x="35" y="544"/>
                  <a:pt x="35" y="565"/>
                </a:cubicBezTo>
                <a:cubicBezTo>
                  <a:pt x="35" y="586"/>
                  <a:pt x="50" y="579"/>
                  <a:pt x="50" y="579"/>
                </a:cubicBezTo>
                <a:cubicBezTo>
                  <a:pt x="50" y="579"/>
                  <a:pt x="52" y="592"/>
                  <a:pt x="54" y="607"/>
                </a:cubicBezTo>
                <a:cubicBezTo>
                  <a:pt x="56" y="622"/>
                  <a:pt x="54" y="641"/>
                  <a:pt x="52" y="663"/>
                </a:cubicBezTo>
                <a:cubicBezTo>
                  <a:pt x="51" y="685"/>
                  <a:pt x="75" y="770"/>
                  <a:pt x="81" y="790"/>
                </a:cubicBezTo>
                <a:cubicBezTo>
                  <a:pt x="88" y="809"/>
                  <a:pt x="92" y="819"/>
                  <a:pt x="88" y="831"/>
                </a:cubicBezTo>
                <a:cubicBezTo>
                  <a:pt x="85" y="844"/>
                  <a:pt x="90" y="848"/>
                  <a:pt x="89" y="869"/>
                </a:cubicBezTo>
                <a:cubicBezTo>
                  <a:pt x="89" y="888"/>
                  <a:pt x="96" y="902"/>
                  <a:pt x="107" y="905"/>
                </a:cubicBezTo>
                <a:cubicBezTo>
                  <a:pt x="109" y="906"/>
                  <a:pt x="111" y="906"/>
                  <a:pt x="112" y="906"/>
                </a:cubicBezTo>
                <a:cubicBezTo>
                  <a:pt x="126" y="906"/>
                  <a:pt x="129" y="872"/>
                  <a:pt x="126" y="865"/>
                </a:cubicBezTo>
                <a:cubicBezTo>
                  <a:pt x="123" y="857"/>
                  <a:pt x="122" y="847"/>
                  <a:pt x="122" y="847"/>
                </a:cubicBezTo>
                <a:cubicBezTo>
                  <a:pt x="122" y="847"/>
                  <a:pt x="127" y="853"/>
                  <a:pt x="134" y="855"/>
                </a:cubicBezTo>
                <a:cubicBezTo>
                  <a:pt x="140" y="857"/>
                  <a:pt x="150" y="857"/>
                  <a:pt x="157" y="853"/>
                </a:cubicBezTo>
                <a:cubicBezTo>
                  <a:pt x="164" y="848"/>
                  <a:pt x="151" y="828"/>
                  <a:pt x="141" y="818"/>
                </a:cubicBezTo>
                <a:cubicBezTo>
                  <a:pt x="132" y="808"/>
                  <a:pt x="124" y="784"/>
                  <a:pt x="124" y="764"/>
                </a:cubicBezTo>
                <a:cubicBezTo>
                  <a:pt x="124" y="745"/>
                  <a:pt x="141" y="698"/>
                  <a:pt x="149" y="670"/>
                </a:cubicBezTo>
                <a:cubicBezTo>
                  <a:pt x="158" y="643"/>
                  <a:pt x="153" y="617"/>
                  <a:pt x="156" y="611"/>
                </a:cubicBezTo>
                <a:cubicBezTo>
                  <a:pt x="158" y="605"/>
                  <a:pt x="158" y="582"/>
                  <a:pt x="158" y="582"/>
                </a:cubicBezTo>
                <a:cubicBezTo>
                  <a:pt x="158" y="582"/>
                  <a:pt x="160" y="582"/>
                  <a:pt x="166" y="582"/>
                </a:cubicBezTo>
                <a:cubicBezTo>
                  <a:pt x="172" y="582"/>
                  <a:pt x="172" y="585"/>
                  <a:pt x="172" y="570"/>
                </a:cubicBezTo>
                <a:cubicBezTo>
                  <a:pt x="172" y="555"/>
                  <a:pt x="184" y="497"/>
                  <a:pt x="190" y="474"/>
                </a:cubicBezTo>
                <a:cubicBezTo>
                  <a:pt x="195" y="452"/>
                  <a:pt x="195" y="416"/>
                  <a:pt x="195" y="416"/>
                </a:cubicBezTo>
                <a:cubicBezTo>
                  <a:pt x="195" y="416"/>
                  <a:pt x="199" y="416"/>
                  <a:pt x="206" y="414"/>
                </a:cubicBezTo>
                <a:cubicBezTo>
                  <a:pt x="214" y="413"/>
                  <a:pt x="208" y="399"/>
                  <a:pt x="199" y="371"/>
                </a:cubicBezTo>
                <a:cubicBezTo>
                  <a:pt x="189" y="344"/>
                  <a:pt x="192" y="313"/>
                  <a:pt x="192" y="313"/>
                </a:cubicBezTo>
                <a:cubicBezTo>
                  <a:pt x="192" y="313"/>
                  <a:pt x="208" y="311"/>
                  <a:pt x="215" y="296"/>
                </a:cubicBezTo>
                <a:close/>
                <a:moveTo>
                  <a:pt x="73" y="279"/>
                </a:moveTo>
                <a:cubicBezTo>
                  <a:pt x="73" y="286"/>
                  <a:pt x="71" y="292"/>
                  <a:pt x="71" y="292"/>
                </a:cubicBezTo>
                <a:cubicBezTo>
                  <a:pt x="71" y="292"/>
                  <a:pt x="67" y="292"/>
                  <a:pt x="63" y="289"/>
                </a:cubicBezTo>
                <a:cubicBezTo>
                  <a:pt x="65" y="285"/>
                  <a:pt x="65" y="271"/>
                  <a:pt x="65" y="271"/>
                </a:cubicBezTo>
                <a:cubicBezTo>
                  <a:pt x="73" y="269"/>
                  <a:pt x="73" y="269"/>
                  <a:pt x="73" y="269"/>
                </a:cubicBezTo>
                <a:cubicBezTo>
                  <a:pt x="73" y="269"/>
                  <a:pt x="73" y="272"/>
                  <a:pt x="73" y="279"/>
                </a:cubicBezTo>
                <a:close/>
                <a:moveTo>
                  <a:pt x="110" y="621"/>
                </a:moveTo>
                <a:cubicBezTo>
                  <a:pt x="109" y="625"/>
                  <a:pt x="108" y="631"/>
                  <a:pt x="107" y="637"/>
                </a:cubicBezTo>
                <a:cubicBezTo>
                  <a:pt x="107" y="642"/>
                  <a:pt x="107" y="646"/>
                  <a:pt x="107" y="646"/>
                </a:cubicBezTo>
                <a:cubicBezTo>
                  <a:pt x="107" y="646"/>
                  <a:pt x="106" y="638"/>
                  <a:pt x="106" y="632"/>
                </a:cubicBezTo>
                <a:cubicBezTo>
                  <a:pt x="106" y="626"/>
                  <a:pt x="102" y="620"/>
                  <a:pt x="104" y="612"/>
                </a:cubicBezTo>
                <a:cubicBezTo>
                  <a:pt x="105" y="608"/>
                  <a:pt x="106" y="602"/>
                  <a:pt x="107" y="596"/>
                </a:cubicBezTo>
                <a:cubicBezTo>
                  <a:pt x="109" y="588"/>
                  <a:pt x="110" y="580"/>
                  <a:pt x="110" y="580"/>
                </a:cubicBezTo>
                <a:cubicBezTo>
                  <a:pt x="110" y="601"/>
                  <a:pt x="112" y="615"/>
                  <a:pt x="110" y="621"/>
                </a:cubicBezTo>
                <a:close/>
                <a:moveTo>
                  <a:pt x="116" y="225"/>
                </a:moveTo>
                <a:cubicBezTo>
                  <a:pt x="115" y="231"/>
                  <a:pt x="108" y="214"/>
                  <a:pt x="103" y="195"/>
                </a:cubicBezTo>
                <a:cubicBezTo>
                  <a:pt x="99" y="176"/>
                  <a:pt x="91" y="148"/>
                  <a:pt x="91" y="130"/>
                </a:cubicBezTo>
                <a:cubicBezTo>
                  <a:pt x="91" y="130"/>
                  <a:pt x="105" y="142"/>
                  <a:pt x="105" y="151"/>
                </a:cubicBezTo>
                <a:cubicBezTo>
                  <a:pt x="105" y="161"/>
                  <a:pt x="112" y="191"/>
                  <a:pt x="115" y="200"/>
                </a:cubicBezTo>
                <a:cubicBezTo>
                  <a:pt x="117" y="209"/>
                  <a:pt x="119" y="189"/>
                  <a:pt x="124" y="180"/>
                </a:cubicBezTo>
                <a:cubicBezTo>
                  <a:pt x="129" y="171"/>
                  <a:pt x="131" y="163"/>
                  <a:pt x="128" y="156"/>
                </a:cubicBezTo>
                <a:cubicBezTo>
                  <a:pt x="125" y="149"/>
                  <a:pt x="136" y="146"/>
                  <a:pt x="143" y="128"/>
                </a:cubicBezTo>
                <a:cubicBezTo>
                  <a:pt x="144" y="135"/>
                  <a:pt x="144" y="140"/>
                  <a:pt x="143" y="147"/>
                </a:cubicBezTo>
                <a:cubicBezTo>
                  <a:pt x="143" y="153"/>
                  <a:pt x="132" y="186"/>
                  <a:pt x="129" y="192"/>
                </a:cubicBezTo>
                <a:cubicBezTo>
                  <a:pt x="125" y="199"/>
                  <a:pt x="117" y="219"/>
                  <a:pt x="116" y="225"/>
                </a:cubicBezTo>
                <a:close/>
                <a:moveTo>
                  <a:pt x="149" y="333"/>
                </a:moveTo>
                <a:cubicBezTo>
                  <a:pt x="149" y="333"/>
                  <a:pt x="138" y="338"/>
                  <a:pt x="138" y="333"/>
                </a:cubicBezTo>
                <a:cubicBezTo>
                  <a:pt x="139" y="329"/>
                  <a:pt x="141" y="315"/>
                  <a:pt x="141" y="315"/>
                </a:cubicBezTo>
                <a:cubicBezTo>
                  <a:pt x="149" y="315"/>
                  <a:pt x="149" y="315"/>
                  <a:pt x="149" y="315"/>
                </a:cubicBezTo>
                <a:lnTo>
                  <a:pt x="149" y="333"/>
                </a:lnTo>
                <a:close/>
              </a:path>
            </a:pathLst>
          </a:custGeom>
          <a:solidFill>
            <a:schemeClr val="tx2">
              <a:lumMod val="75000"/>
              <a:alpha val="26000"/>
            </a:schemeClr>
          </a:solidFill>
          <a:ln>
            <a:noFill/>
          </a:ln>
          <a:effectLst>
            <a:outerShdw dist="38100" dir="5400000" algn="ctr" rotWithShape="0">
              <a:srgbClr val="000000">
                <a:alpha val="10000"/>
              </a:srgbClr>
            </a:outerShdw>
          </a:effec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22" name="Group 75">
            <a:extLst>
              <a:ext uri="{FF2B5EF4-FFF2-40B4-BE49-F238E27FC236}">
                <a16:creationId xmlns:a16="http://schemas.microsoft.com/office/drawing/2014/main" id="{9B028BF1-77A4-437F-AFD0-901B07D88EDC}"/>
              </a:ext>
            </a:extLst>
          </p:cNvPr>
          <p:cNvGrpSpPr/>
          <p:nvPr/>
        </p:nvGrpSpPr>
        <p:grpSpPr>
          <a:xfrm>
            <a:off x="5898710" y="2898542"/>
            <a:ext cx="740887" cy="742732"/>
            <a:chOff x="5746699" y="2884815"/>
            <a:chExt cx="712151" cy="713925"/>
          </a:xfrm>
          <a:effectLst/>
        </p:grpSpPr>
        <p:sp>
          <p:nvSpPr>
            <p:cNvPr id="23" name="Freeform: Shape 76">
              <a:extLst>
                <a:ext uri="{FF2B5EF4-FFF2-40B4-BE49-F238E27FC236}">
                  <a16:creationId xmlns:a16="http://schemas.microsoft.com/office/drawing/2014/main" id="{18BC0222-8367-476E-869A-649B38419C4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6699" y="2884815"/>
              <a:ext cx="712151" cy="713925"/>
            </a:xfrm>
            <a:custGeom>
              <a:avLst/>
              <a:gdLst>
                <a:gd name="T0" fmla="*/ 2594 w 5188"/>
                <a:gd name="T1" fmla="*/ 0 h 5188"/>
                <a:gd name="T2" fmla="*/ 2594 w 5188"/>
                <a:gd name="T3" fmla="*/ 0 h 5188"/>
                <a:gd name="T4" fmla="*/ 0 w 5188"/>
                <a:gd name="T5" fmla="*/ 2593 h 5188"/>
                <a:gd name="T6" fmla="*/ 2594 w 5188"/>
                <a:gd name="T7" fmla="*/ 5188 h 5188"/>
                <a:gd name="T8" fmla="*/ 5188 w 5188"/>
                <a:gd name="T9" fmla="*/ 2593 h 5188"/>
                <a:gd name="T10" fmla="*/ 2594 w 5188"/>
                <a:gd name="T11" fmla="*/ 0 h 5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8" h="5188">
                  <a:moveTo>
                    <a:pt x="2594" y="0"/>
                  </a:moveTo>
                  <a:lnTo>
                    <a:pt x="2594" y="0"/>
                  </a:lnTo>
                  <a:cubicBezTo>
                    <a:pt x="1161" y="0"/>
                    <a:pt x="0" y="1160"/>
                    <a:pt x="0" y="2593"/>
                  </a:cubicBezTo>
                  <a:cubicBezTo>
                    <a:pt x="0" y="4026"/>
                    <a:pt x="1161" y="5188"/>
                    <a:pt x="2594" y="5188"/>
                  </a:cubicBezTo>
                  <a:cubicBezTo>
                    <a:pt x="4027" y="5188"/>
                    <a:pt x="5188" y="4026"/>
                    <a:pt x="5188" y="2593"/>
                  </a:cubicBezTo>
                  <a:cubicBezTo>
                    <a:pt x="5188" y="1160"/>
                    <a:pt x="4027" y="0"/>
                    <a:pt x="2594" y="0"/>
                  </a:cubicBezTo>
                  <a:close/>
                </a:path>
              </a:pathLst>
            </a:custGeom>
            <a:solidFill>
              <a:schemeClr val="accent2"/>
            </a:solidFill>
            <a:ln w="1905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cs typeface="+mn-ea"/>
                <a:sym typeface="+mn-lt"/>
              </a:endParaRPr>
            </a:p>
          </p:txBody>
        </p:sp>
        <p:sp>
          <p:nvSpPr>
            <p:cNvPr id="24" name="Freeform: Shape 77">
              <a:extLst>
                <a:ext uri="{FF2B5EF4-FFF2-40B4-BE49-F238E27FC236}">
                  <a16:creationId xmlns:a16="http://schemas.microsoft.com/office/drawing/2014/main" id="{875C02B0-6827-4558-8113-671120A59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97161" y="3069587"/>
              <a:ext cx="191871" cy="345367"/>
            </a:xfrm>
            <a:custGeom>
              <a:avLst/>
              <a:gdLst>
                <a:gd name="T0" fmla="*/ 159 w 159"/>
                <a:gd name="T1" fmla="*/ 50 h 286"/>
                <a:gd name="T2" fmla="*/ 114 w 159"/>
                <a:gd name="T3" fmla="*/ 50 h 286"/>
                <a:gd name="T4" fmla="*/ 114 w 159"/>
                <a:gd name="T5" fmla="*/ 50 h 286"/>
                <a:gd name="T6" fmla="*/ 111 w 159"/>
                <a:gd name="T7" fmla="*/ 51 h 286"/>
                <a:gd name="T8" fmla="*/ 107 w 159"/>
                <a:gd name="T9" fmla="*/ 54 h 286"/>
                <a:gd name="T10" fmla="*/ 103 w 159"/>
                <a:gd name="T11" fmla="*/ 60 h 286"/>
                <a:gd name="T12" fmla="*/ 102 w 159"/>
                <a:gd name="T13" fmla="*/ 66 h 286"/>
                <a:gd name="T14" fmla="*/ 102 w 159"/>
                <a:gd name="T15" fmla="*/ 99 h 286"/>
                <a:gd name="T16" fmla="*/ 159 w 159"/>
                <a:gd name="T17" fmla="*/ 99 h 286"/>
                <a:gd name="T18" fmla="*/ 159 w 159"/>
                <a:gd name="T19" fmla="*/ 146 h 286"/>
                <a:gd name="T20" fmla="*/ 102 w 159"/>
                <a:gd name="T21" fmla="*/ 146 h 286"/>
                <a:gd name="T22" fmla="*/ 102 w 159"/>
                <a:gd name="T23" fmla="*/ 286 h 286"/>
                <a:gd name="T24" fmla="*/ 50 w 159"/>
                <a:gd name="T25" fmla="*/ 286 h 286"/>
                <a:gd name="T26" fmla="*/ 50 w 159"/>
                <a:gd name="T27" fmla="*/ 146 h 286"/>
                <a:gd name="T28" fmla="*/ 0 w 159"/>
                <a:gd name="T29" fmla="*/ 146 h 286"/>
                <a:gd name="T30" fmla="*/ 0 w 159"/>
                <a:gd name="T31" fmla="*/ 99 h 286"/>
                <a:gd name="T32" fmla="*/ 50 w 159"/>
                <a:gd name="T33" fmla="*/ 99 h 286"/>
                <a:gd name="T34" fmla="*/ 50 w 159"/>
                <a:gd name="T35" fmla="*/ 71 h 286"/>
                <a:gd name="T36" fmla="*/ 50 w 159"/>
                <a:gd name="T37" fmla="*/ 71 h 286"/>
                <a:gd name="T38" fmla="*/ 50 w 159"/>
                <a:gd name="T39" fmla="*/ 64 h 286"/>
                <a:gd name="T40" fmla="*/ 51 w 159"/>
                <a:gd name="T41" fmla="*/ 57 h 286"/>
                <a:gd name="T42" fmla="*/ 52 w 159"/>
                <a:gd name="T43" fmla="*/ 50 h 286"/>
                <a:gd name="T44" fmla="*/ 54 w 159"/>
                <a:gd name="T45" fmla="*/ 43 h 286"/>
                <a:gd name="T46" fmla="*/ 57 w 159"/>
                <a:gd name="T47" fmla="*/ 37 h 286"/>
                <a:gd name="T48" fmla="*/ 60 w 159"/>
                <a:gd name="T49" fmla="*/ 31 h 286"/>
                <a:gd name="T50" fmla="*/ 63 w 159"/>
                <a:gd name="T51" fmla="*/ 26 h 286"/>
                <a:gd name="T52" fmla="*/ 67 w 159"/>
                <a:gd name="T53" fmla="*/ 21 h 286"/>
                <a:gd name="T54" fmla="*/ 72 w 159"/>
                <a:gd name="T55" fmla="*/ 16 h 286"/>
                <a:gd name="T56" fmla="*/ 78 w 159"/>
                <a:gd name="T57" fmla="*/ 12 h 286"/>
                <a:gd name="T58" fmla="*/ 83 w 159"/>
                <a:gd name="T59" fmla="*/ 8 h 286"/>
                <a:gd name="T60" fmla="*/ 88 w 159"/>
                <a:gd name="T61" fmla="*/ 5 h 286"/>
                <a:gd name="T62" fmla="*/ 94 w 159"/>
                <a:gd name="T63" fmla="*/ 3 h 286"/>
                <a:gd name="T64" fmla="*/ 100 w 159"/>
                <a:gd name="T65" fmla="*/ 1 h 286"/>
                <a:gd name="T66" fmla="*/ 108 w 159"/>
                <a:gd name="T67" fmla="*/ 0 h 286"/>
                <a:gd name="T68" fmla="*/ 114 w 159"/>
                <a:gd name="T69" fmla="*/ 0 h 286"/>
                <a:gd name="T70" fmla="*/ 159 w 159"/>
                <a:gd name="T71" fmla="*/ 0 h 286"/>
                <a:gd name="T72" fmla="*/ 159 w 159"/>
                <a:gd name="T73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9" h="286">
                  <a:moveTo>
                    <a:pt x="159" y="50"/>
                  </a:moveTo>
                  <a:lnTo>
                    <a:pt x="114" y="50"/>
                  </a:lnTo>
                  <a:lnTo>
                    <a:pt x="114" y="50"/>
                  </a:lnTo>
                  <a:lnTo>
                    <a:pt x="111" y="51"/>
                  </a:lnTo>
                  <a:lnTo>
                    <a:pt x="107" y="54"/>
                  </a:lnTo>
                  <a:lnTo>
                    <a:pt x="103" y="60"/>
                  </a:lnTo>
                  <a:lnTo>
                    <a:pt x="102" y="66"/>
                  </a:lnTo>
                  <a:lnTo>
                    <a:pt x="102" y="99"/>
                  </a:lnTo>
                  <a:lnTo>
                    <a:pt x="159" y="99"/>
                  </a:lnTo>
                  <a:lnTo>
                    <a:pt x="159" y="146"/>
                  </a:lnTo>
                  <a:lnTo>
                    <a:pt x="102" y="146"/>
                  </a:lnTo>
                  <a:lnTo>
                    <a:pt x="102" y="286"/>
                  </a:lnTo>
                  <a:lnTo>
                    <a:pt x="50" y="286"/>
                  </a:lnTo>
                  <a:lnTo>
                    <a:pt x="50" y="146"/>
                  </a:lnTo>
                  <a:lnTo>
                    <a:pt x="0" y="146"/>
                  </a:lnTo>
                  <a:lnTo>
                    <a:pt x="0" y="99"/>
                  </a:lnTo>
                  <a:lnTo>
                    <a:pt x="50" y="99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64"/>
                  </a:lnTo>
                  <a:lnTo>
                    <a:pt x="51" y="57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7" y="37"/>
                  </a:lnTo>
                  <a:lnTo>
                    <a:pt x="60" y="31"/>
                  </a:lnTo>
                  <a:lnTo>
                    <a:pt x="63" y="26"/>
                  </a:lnTo>
                  <a:lnTo>
                    <a:pt x="67" y="21"/>
                  </a:lnTo>
                  <a:lnTo>
                    <a:pt x="72" y="16"/>
                  </a:lnTo>
                  <a:lnTo>
                    <a:pt x="78" y="12"/>
                  </a:lnTo>
                  <a:lnTo>
                    <a:pt x="83" y="8"/>
                  </a:lnTo>
                  <a:lnTo>
                    <a:pt x="88" y="5"/>
                  </a:lnTo>
                  <a:lnTo>
                    <a:pt x="94" y="3"/>
                  </a:lnTo>
                  <a:lnTo>
                    <a:pt x="100" y="1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59" y="0"/>
                  </a:lnTo>
                  <a:lnTo>
                    <a:pt x="159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133">
                <a:cs typeface="+mn-ea"/>
                <a:sym typeface="+mn-lt"/>
              </a:endParaRPr>
            </a:p>
          </p:txBody>
        </p:sp>
      </p:grpSp>
      <p:grpSp>
        <p:nvGrpSpPr>
          <p:cNvPr id="25" name="Group 78">
            <a:extLst>
              <a:ext uri="{FF2B5EF4-FFF2-40B4-BE49-F238E27FC236}">
                <a16:creationId xmlns:a16="http://schemas.microsoft.com/office/drawing/2014/main" id="{6EAD4028-3314-4B9D-972E-3B6A54056543}"/>
              </a:ext>
            </a:extLst>
          </p:cNvPr>
          <p:cNvGrpSpPr/>
          <p:nvPr/>
        </p:nvGrpSpPr>
        <p:grpSpPr>
          <a:xfrm>
            <a:off x="5898710" y="2028327"/>
            <a:ext cx="740887" cy="744581"/>
            <a:chOff x="5746699" y="2048352"/>
            <a:chExt cx="712151" cy="715702"/>
          </a:xfrm>
          <a:effectLst/>
        </p:grpSpPr>
        <p:sp>
          <p:nvSpPr>
            <p:cNvPr id="26" name="Freeform: Shape 79">
              <a:extLst>
                <a:ext uri="{FF2B5EF4-FFF2-40B4-BE49-F238E27FC236}">
                  <a16:creationId xmlns:a16="http://schemas.microsoft.com/office/drawing/2014/main" id="{6DC424B4-FF9E-4258-8097-38449CAE35E9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6699" y="2048352"/>
              <a:ext cx="712151" cy="715702"/>
            </a:xfrm>
            <a:custGeom>
              <a:avLst/>
              <a:gdLst>
                <a:gd name="T0" fmla="*/ 1285 w 2570"/>
                <a:gd name="T1" fmla="*/ 0 h 2569"/>
                <a:gd name="T2" fmla="*/ 1285 w 2570"/>
                <a:gd name="T3" fmla="*/ 0 h 2569"/>
                <a:gd name="T4" fmla="*/ 0 w 2570"/>
                <a:gd name="T5" fmla="*/ 1284 h 2569"/>
                <a:gd name="T6" fmla="*/ 1285 w 2570"/>
                <a:gd name="T7" fmla="*/ 2569 h 2569"/>
                <a:gd name="T8" fmla="*/ 2570 w 2570"/>
                <a:gd name="T9" fmla="*/ 1284 h 2569"/>
                <a:gd name="T10" fmla="*/ 1285 w 2570"/>
                <a:gd name="T11" fmla="*/ 0 h 2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70" h="2569">
                  <a:moveTo>
                    <a:pt x="1285" y="0"/>
                  </a:moveTo>
                  <a:lnTo>
                    <a:pt x="1285" y="0"/>
                  </a:lnTo>
                  <a:cubicBezTo>
                    <a:pt x="575" y="0"/>
                    <a:pt x="0" y="574"/>
                    <a:pt x="0" y="1284"/>
                  </a:cubicBezTo>
                  <a:cubicBezTo>
                    <a:pt x="0" y="1994"/>
                    <a:pt x="575" y="2569"/>
                    <a:pt x="1285" y="2569"/>
                  </a:cubicBezTo>
                  <a:cubicBezTo>
                    <a:pt x="1995" y="2569"/>
                    <a:pt x="2570" y="1994"/>
                    <a:pt x="2570" y="1284"/>
                  </a:cubicBezTo>
                  <a:cubicBezTo>
                    <a:pt x="2570" y="574"/>
                    <a:pt x="1995" y="0"/>
                    <a:pt x="1285" y="0"/>
                  </a:cubicBezTo>
                  <a:close/>
                </a:path>
              </a:pathLst>
            </a:custGeom>
            <a:solidFill>
              <a:schemeClr val="accent1"/>
            </a:solidFill>
            <a:ln w="1905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cs typeface="+mn-ea"/>
                <a:sym typeface="+mn-lt"/>
              </a:endParaRPr>
            </a:p>
          </p:txBody>
        </p:sp>
        <p:sp>
          <p:nvSpPr>
            <p:cNvPr id="27" name="Freeform: Shape 80">
              <a:extLst>
                <a:ext uri="{FF2B5EF4-FFF2-40B4-BE49-F238E27FC236}">
                  <a16:creationId xmlns:a16="http://schemas.microsoft.com/office/drawing/2014/main" id="{3B1B7859-63EF-436B-B65D-F83A5F6FB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1326" y="2262120"/>
              <a:ext cx="350166" cy="287806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133">
                <a:cs typeface="+mn-ea"/>
                <a:sym typeface="+mn-lt"/>
              </a:endParaRPr>
            </a:p>
          </p:txBody>
        </p:sp>
      </p:grpSp>
      <p:grpSp>
        <p:nvGrpSpPr>
          <p:cNvPr id="28" name="Group 81">
            <a:extLst>
              <a:ext uri="{FF2B5EF4-FFF2-40B4-BE49-F238E27FC236}">
                <a16:creationId xmlns:a16="http://schemas.microsoft.com/office/drawing/2014/main" id="{19E2CDA0-D2CD-4BF7-A12E-3B89827DFA04}"/>
              </a:ext>
            </a:extLst>
          </p:cNvPr>
          <p:cNvGrpSpPr/>
          <p:nvPr/>
        </p:nvGrpSpPr>
        <p:grpSpPr>
          <a:xfrm>
            <a:off x="5898710" y="3765065"/>
            <a:ext cx="740887" cy="742732"/>
            <a:chOff x="5746699" y="3717729"/>
            <a:chExt cx="712151" cy="713925"/>
          </a:xfrm>
          <a:effectLst/>
        </p:grpSpPr>
        <p:sp>
          <p:nvSpPr>
            <p:cNvPr id="29" name="Freeform: Shape 82">
              <a:extLst>
                <a:ext uri="{FF2B5EF4-FFF2-40B4-BE49-F238E27FC236}">
                  <a16:creationId xmlns:a16="http://schemas.microsoft.com/office/drawing/2014/main" id="{EBD1E32A-6756-41A7-BC65-CF51B5A924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6699" y="3717729"/>
              <a:ext cx="712151" cy="713925"/>
            </a:xfrm>
            <a:custGeom>
              <a:avLst/>
              <a:gdLst>
                <a:gd name="T0" fmla="*/ 1545 w 3090"/>
                <a:gd name="T1" fmla="*/ 0 h 3090"/>
                <a:gd name="T2" fmla="*/ 1545 w 3090"/>
                <a:gd name="T3" fmla="*/ 0 h 3090"/>
                <a:gd name="T4" fmla="*/ 0 w 3090"/>
                <a:gd name="T5" fmla="*/ 1544 h 3090"/>
                <a:gd name="T6" fmla="*/ 1545 w 3090"/>
                <a:gd name="T7" fmla="*/ 3090 h 3090"/>
                <a:gd name="T8" fmla="*/ 3090 w 3090"/>
                <a:gd name="T9" fmla="*/ 1544 h 3090"/>
                <a:gd name="T10" fmla="*/ 1545 w 3090"/>
                <a:gd name="T11" fmla="*/ 0 h 3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0" h="3090">
                  <a:moveTo>
                    <a:pt x="1545" y="0"/>
                  </a:moveTo>
                  <a:lnTo>
                    <a:pt x="1545" y="0"/>
                  </a:lnTo>
                  <a:cubicBezTo>
                    <a:pt x="691" y="0"/>
                    <a:pt x="0" y="691"/>
                    <a:pt x="0" y="1544"/>
                  </a:cubicBezTo>
                  <a:cubicBezTo>
                    <a:pt x="0" y="2398"/>
                    <a:pt x="691" y="3090"/>
                    <a:pt x="1545" y="3090"/>
                  </a:cubicBezTo>
                  <a:cubicBezTo>
                    <a:pt x="2398" y="3090"/>
                    <a:pt x="3090" y="2398"/>
                    <a:pt x="3090" y="1544"/>
                  </a:cubicBezTo>
                  <a:cubicBezTo>
                    <a:pt x="3090" y="691"/>
                    <a:pt x="2398" y="0"/>
                    <a:pt x="1545" y="0"/>
                  </a:cubicBezTo>
                  <a:close/>
                </a:path>
              </a:pathLst>
            </a:custGeom>
            <a:solidFill>
              <a:schemeClr val="accent3"/>
            </a:solidFill>
            <a:ln w="1905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cs typeface="+mn-ea"/>
                <a:sym typeface="+mn-lt"/>
              </a:endParaRPr>
            </a:p>
          </p:txBody>
        </p:sp>
        <p:sp>
          <p:nvSpPr>
            <p:cNvPr id="30" name="Freeform: Shape 83">
              <a:extLst>
                <a:ext uri="{FF2B5EF4-FFF2-40B4-BE49-F238E27FC236}">
                  <a16:creationId xmlns:a16="http://schemas.microsoft.com/office/drawing/2014/main" id="{8BBE084F-DAE9-4BF5-A2B2-277B92694393}"/>
                </a:ext>
              </a:extLst>
            </p:cNvPr>
            <p:cNvSpPr>
              <a:spLocks/>
            </p:cNvSpPr>
            <p:nvPr/>
          </p:nvSpPr>
          <p:spPr bwMode="auto">
            <a:xfrm>
              <a:off x="5908454" y="3895579"/>
              <a:ext cx="373312" cy="359736"/>
            </a:xfrm>
            <a:custGeom>
              <a:avLst/>
              <a:gdLst>
                <a:gd name="T0" fmla="*/ 0 w 208"/>
                <a:gd name="T1" fmla="*/ 68 h 201"/>
                <a:gd name="T2" fmla="*/ 8 w 208"/>
                <a:gd name="T3" fmla="*/ 78 h 201"/>
                <a:gd name="T4" fmla="*/ 31 w 208"/>
                <a:gd name="T5" fmla="*/ 72 h 201"/>
                <a:gd name="T6" fmla="*/ 64 w 208"/>
                <a:gd name="T7" fmla="*/ 172 h 201"/>
                <a:gd name="T8" fmla="*/ 106 w 208"/>
                <a:gd name="T9" fmla="*/ 189 h 201"/>
                <a:gd name="T10" fmla="*/ 197 w 208"/>
                <a:gd name="T11" fmla="*/ 62 h 201"/>
                <a:gd name="T12" fmla="*/ 114 w 208"/>
                <a:gd name="T13" fmla="*/ 67 h 201"/>
                <a:gd name="T14" fmla="*/ 137 w 208"/>
                <a:gd name="T15" fmla="*/ 94 h 201"/>
                <a:gd name="T16" fmla="*/ 109 w 208"/>
                <a:gd name="T17" fmla="*/ 130 h 201"/>
                <a:gd name="T18" fmla="*/ 93 w 208"/>
                <a:gd name="T19" fmla="*/ 90 h 201"/>
                <a:gd name="T20" fmla="*/ 60 w 208"/>
                <a:gd name="T21" fmla="*/ 22 h 201"/>
                <a:gd name="T22" fmla="*/ 0 w 208"/>
                <a:gd name="T23" fmla="*/ 6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201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133">
                <a:cs typeface="+mn-ea"/>
                <a:sym typeface="+mn-lt"/>
              </a:endParaRPr>
            </a:p>
          </p:txBody>
        </p:sp>
      </p:grpSp>
      <p:grpSp>
        <p:nvGrpSpPr>
          <p:cNvPr id="31" name="Group 84">
            <a:extLst>
              <a:ext uri="{FF2B5EF4-FFF2-40B4-BE49-F238E27FC236}">
                <a16:creationId xmlns:a16="http://schemas.microsoft.com/office/drawing/2014/main" id="{7D0D86BB-C66D-4AB4-BBAE-336391CA1662}"/>
              </a:ext>
            </a:extLst>
          </p:cNvPr>
          <p:cNvGrpSpPr/>
          <p:nvPr/>
        </p:nvGrpSpPr>
        <p:grpSpPr>
          <a:xfrm>
            <a:off x="5898705" y="4633436"/>
            <a:ext cx="742735" cy="744581"/>
            <a:chOff x="5746696" y="4552422"/>
            <a:chExt cx="713926" cy="715702"/>
          </a:xfrm>
          <a:effectLst/>
        </p:grpSpPr>
        <p:sp>
          <p:nvSpPr>
            <p:cNvPr id="34" name="Freeform: Shape 85">
              <a:extLst>
                <a:ext uri="{FF2B5EF4-FFF2-40B4-BE49-F238E27FC236}">
                  <a16:creationId xmlns:a16="http://schemas.microsoft.com/office/drawing/2014/main" id="{832369CE-860B-4DD0-85CD-7DD26FAF65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6696" y="4552422"/>
              <a:ext cx="713926" cy="715702"/>
            </a:xfrm>
            <a:custGeom>
              <a:avLst/>
              <a:gdLst>
                <a:gd name="T0" fmla="*/ 1726 w 3453"/>
                <a:gd name="T1" fmla="*/ 0 h 3453"/>
                <a:gd name="T2" fmla="*/ 1726 w 3453"/>
                <a:gd name="T3" fmla="*/ 0 h 3453"/>
                <a:gd name="T4" fmla="*/ 0 w 3453"/>
                <a:gd name="T5" fmla="*/ 1726 h 3453"/>
                <a:gd name="T6" fmla="*/ 1726 w 3453"/>
                <a:gd name="T7" fmla="*/ 3453 h 3453"/>
                <a:gd name="T8" fmla="*/ 3453 w 3453"/>
                <a:gd name="T9" fmla="*/ 1726 h 3453"/>
                <a:gd name="T10" fmla="*/ 1726 w 3453"/>
                <a:gd name="T11" fmla="*/ 0 h 3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53" h="3453">
                  <a:moveTo>
                    <a:pt x="1726" y="0"/>
                  </a:moveTo>
                  <a:lnTo>
                    <a:pt x="1726" y="0"/>
                  </a:lnTo>
                  <a:cubicBezTo>
                    <a:pt x="773" y="0"/>
                    <a:pt x="0" y="772"/>
                    <a:pt x="0" y="1726"/>
                  </a:cubicBezTo>
                  <a:cubicBezTo>
                    <a:pt x="0" y="2679"/>
                    <a:pt x="773" y="3453"/>
                    <a:pt x="1726" y="3453"/>
                  </a:cubicBezTo>
                  <a:cubicBezTo>
                    <a:pt x="2680" y="3453"/>
                    <a:pt x="3453" y="2679"/>
                    <a:pt x="3453" y="1726"/>
                  </a:cubicBezTo>
                  <a:cubicBezTo>
                    <a:pt x="3453" y="772"/>
                    <a:pt x="2680" y="0"/>
                    <a:pt x="1726" y="0"/>
                  </a:cubicBezTo>
                  <a:close/>
                </a:path>
              </a:pathLst>
            </a:custGeom>
            <a:solidFill>
              <a:schemeClr val="accent4"/>
            </a:solidFill>
            <a:ln w="19050">
              <a:noFill/>
              <a:prstDash val="solid"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sz="2133">
                <a:cs typeface="+mn-ea"/>
                <a:sym typeface="+mn-lt"/>
              </a:endParaRPr>
            </a:p>
          </p:txBody>
        </p:sp>
        <p:sp>
          <p:nvSpPr>
            <p:cNvPr id="35" name="Freeform: Shape 86">
              <a:extLst>
                <a:ext uri="{FF2B5EF4-FFF2-40B4-BE49-F238E27FC236}">
                  <a16:creationId xmlns:a16="http://schemas.microsoft.com/office/drawing/2014/main" id="{F971A8F4-0CA3-40F2-BC3D-CA48531A7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5945318" y="4753898"/>
              <a:ext cx="314912" cy="314327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sz="2133">
                <a:cs typeface="+mn-ea"/>
                <a:sym typeface="+mn-lt"/>
              </a:endParaRPr>
            </a:p>
          </p:txBody>
        </p:sp>
      </p:grpSp>
      <p:sp>
        <p:nvSpPr>
          <p:cNvPr id="36" name="矩形 3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33" name="组合 32">
            <a:extLst>
              <a:ext uri="{FF2B5EF4-FFF2-40B4-BE49-F238E27FC236}">
                <a16:creationId xmlns:a16="http://schemas.microsoft.com/office/drawing/2014/main" id="{D2917DBB-1B41-4B77-B571-52088860BB2A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37" name="圆角矩形 6">
              <a:extLst>
                <a:ext uri="{FF2B5EF4-FFF2-40B4-BE49-F238E27FC236}">
                  <a16:creationId xmlns:a16="http://schemas.microsoft.com/office/drawing/2014/main" id="{90D5E52C-4779-48B8-B68A-1B35F092F5BF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圆角矩形 9">
              <a:extLst>
                <a:ext uri="{FF2B5EF4-FFF2-40B4-BE49-F238E27FC236}">
                  <a16:creationId xmlns:a16="http://schemas.microsoft.com/office/drawing/2014/main" id="{47975083-40FD-488F-B22A-38516D5ACA9D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9" name="文本框 38">
            <a:extLst>
              <a:ext uri="{FF2B5EF4-FFF2-40B4-BE49-F238E27FC236}">
                <a16:creationId xmlns:a16="http://schemas.microsoft.com/office/drawing/2014/main" id="{DE41E050-25BA-4777-893F-1F00919AA2EA}"/>
              </a:ext>
            </a:extLst>
          </p:cNvPr>
          <p:cNvSpPr txBox="1"/>
          <p:nvPr/>
        </p:nvSpPr>
        <p:spPr>
          <a:xfrm>
            <a:off x="4810125" y="160020"/>
            <a:ext cx="3872076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323861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9500"/>
                            </p:stCondLst>
                            <p:childTnLst>
                              <p:par>
                                <p:cTn id="1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3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 animBg="1"/>
      <p:bldP spid="10" grpId="0"/>
      <p:bldP spid="11" grpId="0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/>
      <p:bldP spid="19" grpId="0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4">
            <a:extLst>
              <a:ext uri="{FF2B5EF4-FFF2-40B4-BE49-F238E27FC236}">
                <a16:creationId xmlns:a16="http://schemas.microsoft.com/office/drawing/2014/main" id="{698CCBE3-37EC-4A2C-BD23-6FE382E944D4}"/>
              </a:ext>
            </a:extLst>
          </p:cNvPr>
          <p:cNvSpPr/>
          <p:nvPr/>
        </p:nvSpPr>
        <p:spPr>
          <a:xfrm>
            <a:off x="1744775" y="3814949"/>
            <a:ext cx="4230512" cy="1413739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5" name="Oval 29">
            <a:extLst>
              <a:ext uri="{FF2B5EF4-FFF2-40B4-BE49-F238E27FC236}">
                <a16:creationId xmlns:a16="http://schemas.microsoft.com/office/drawing/2014/main" id="{55474EAF-DFD3-4556-AEF1-1E7B3318FA5E}"/>
              </a:ext>
            </a:extLst>
          </p:cNvPr>
          <p:cNvSpPr/>
          <p:nvPr/>
        </p:nvSpPr>
        <p:spPr>
          <a:xfrm>
            <a:off x="1899492" y="3814949"/>
            <a:ext cx="3795139" cy="1413739"/>
          </a:xfrm>
          <a:prstGeom prst="ellipse">
            <a:avLst/>
          </a:prstGeom>
          <a:solidFill>
            <a:schemeClr val="tx2">
              <a:lumMod val="40000"/>
              <a:lumOff val="60000"/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6" name="Freeform: Shape 6">
            <a:extLst>
              <a:ext uri="{FF2B5EF4-FFF2-40B4-BE49-F238E27FC236}">
                <a16:creationId xmlns:a16="http://schemas.microsoft.com/office/drawing/2014/main" id="{45AEB123-FFD9-4ECE-8B50-E89BF7A327E3}"/>
              </a:ext>
            </a:extLst>
          </p:cNvPr>
          <p:cNvSpPr>
            <a:spLocks/>
          </p:cNvSpPr>
          <p:nvPr/>
        </p:nvSpPr>
        <p:spPr bwMode="auto">
          <a:xfrm>
            <a:off x="2027548" y="1644809"/>
            <a:ext cx="1832483" cy="3582831"/>
          </a:xfrm>
          <a:custGeom>
            <a:avLst/>
            <a:gdLst>
              <a:gd name="T0" fmla="*/ 536 w 536"/>
              <a:gd name="T1" fmla="*/ 0 h 1048"/>
              <a:gd name="T2" fmla="*/ 390 w 536"/>
              <a:gd name="T3" fmla="*/ 1048 h 1048"/>
              <a:gd name="T4" fmla="*/ 96 w 536"/>
              <a:gd name="T5" fmla="*/ 716 h 1048"/>
              <a:gd name="T6" fmla="*/ 536 w 536"/>
              <a:gd name="T7" fmla="*/ 0 h 1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36" h="1048">
                <a:moveTo>
                  <a:pt x="536" y="0"/>
                </a:moveTo>
                <a:cubicBezTo>
                  <a:pt x="390" y="1048"/>
                  <a:pt x="390" y="1048"/>
                  <a:pt x="390" y="1048"/>
                </a:cubicBezTo>
                <a:cubicBezTo>
                  <a:pt x="390" y="1048"/>
                  <a:pt x="0" y="972"/>
                  <a:pt x="96" y="716"/>
                </a:cubicBezTo>
                <a:lnTo>
                  <a:pt x="536" y="0"/>
                </a:lnTo>
                <a:close/>
              </a:path>
            </a:pathLst>
          </a:custGeom>
          <a:solidFill>
            <a:schemeClr val="accent1"/>
          </a:solidFill>
          <a:ln w="38100">
            <a:solidFill>
              <a:schemeClr val="bg1"/>
            </a:solidFill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7" name="Freeform: Shape 7">
            <a:extLst>
              <a:ext uri="{FF2B5EF4-FFF2-40B4-BE49-F238E27FC236}">
                <a16:creationId xmlns:a16="http://schemas.microsoft.com/office/drawing/2014/main" id="{E9968AB4-7DCE-465B-A282-19A09E4B02B8}"/>
              </a:ext>
            </a:extLst>
          </p:cNvPr>
          <p:cNvSpPr>
            <a:spLocks/>
          </p:cNvSpPr>
          <p:nvPr/>
        </p:nvSpPr>
        <p:spPr bwMode="auto">
          <a:xfrm>
            <a:off x="3860031" y="1644810"/>
            <a:ext cx="1620760" cy="3002423"/>
          </a:xfrm>
          <a:custGeom>
            <a:avLst/>
            <a:gdLst>
              <a:gd name="T0" fmla="*/ 0 w 474"/>
              <a:gd name="T1" fmla="*/ 0 h 878"/>
              <a:gd name="T2" fmla="*/ 430 w 474"/>
              <a:gd name="T3" fmla="*/ 878 h 878"/>
              <a:gd name="T4" fmla="*/ 452 w 474"/>
              <a:gd name="T5" fmla="*/ 742 h 878"/>
              <a:gd name="T6" fmla="*/ 0 w 474"/>
              <a:gd name="T7" fmla="*/ 0 h 8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4" h="878">
                <a:moveTo>
                  <a:pt x="0" y="0"/>
                </a:moveTo>
                <a:cubicBezTo>
                  <a:pt x="430" y="878"/>
                  <a:pt x="430" y="878"/>
                  <a:pt x="430" y="878"/>
                </a:cubicBezTo>
                <a:cubicBezTo>
                  <a:pt x="430" y="878"/>
                  <a:pt x="474" y="846"/>
                  <a:pt x="452" y="74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38100">
            <a:solidFill>
              <a:schemeClr val="bg1"/>
            </a:solidFill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8" name="Freeform: Shape 8">
            <a:extLst>
              <a:ext uri="{FF2B5EF4-FFF2-40B4-BE49-F238E27FC236}">
                <a16:creationId xmlns:a16="http://schemas.microsoft.com/office/drawing/2014/main" id="{35316F6F-AD07-4E1C-962B-F5495515169D}"/>
              </a:ext>
            </a:extLst>
          </p:cNvPr>
          <p:cNvSpPr>
            <a:spLocks/>
          </p:cNvSpPr>
          <p:nvPr/>
        </p:nvSpPr>
        <p:spPr bwMode="auto">
          <a:xfrm>
            <a:off x="3860031" y="3676235"/>
            <a:ext cx="1471096" cy="970996"/>
          </a:xfrm>
          <a:custGeom>
            <a:avLst/>
            <a:gdLst>
              <a:gd name="T0" fmla="*/ 806 w 806"/>
              <a:gd name="T1" fmla="*/ 532 h 532"/>
              <a:gd name="T2" fmla="*/ 0 w 806"/>
              <a:gd name="T3" fmla="*/ 382 h 532"/>
              <a:gd name="T4" fmla="*/ 0 w 806"/>
              <a:gd name="T5" fmla="*/ 0 h 532"/>
              <a:gd name="T6" fmla="*/ 601 w 806"/>
              <a:gd name="T7" fmla="*/ 116 h 532"/>
              <a:gd name="T8" fmla="*/ 806 w 806"/>
              <a:gd name="T9" fmla="*/ 532 h 5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06" h="532">
                <a:moveTo>
                  <a:pt x="806" y="532"/>
                </a:moveTo>
                <a:lnTo>
                  <a:pt x="0" y="382"/>
                </a:lnTo>
                <a:lnTo>
                  <a:pt x="0" y="0"/>
                </a:lnTo>
                <a:lnTo>
                  <a:pt x="601" y="116"/>
                </a:lnTo>
                <a:lnTo>
                  <a:pt x="806" y="53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9" name="Freeform: Shape 9">
            <a:extLst>
              <a:ext uri="{FF2B5EF4-FFF2-40B4-BE49-F238E27FC236}">
                <a16:creationId xmlns:a16="http://schemas.microsoft.com/office/drawing/2014/main" id="{5A2CE0CC-4D7E-4EB3-A16B-23FD3BFD7A86}"/>
              </a:ext>
            </a:extLst>
          </p:cNvPr>
          <p:cNvSpPr>
            <a:spLocks/>
          </p:cNvSpPr>
          <p:nvPr/>
        </p:nvSpPr>
        <p:spPr bwMode="auto">
          <a:xfrm>
            <a:off x="3860030" y="3019169"/>
            <a:ext cx="1096935" cy="868787"/>
          </a:xfrm>
          <a:custGeom>
            <a:avLst/>
            <a:gdLst>
              <a:gd name="T0" fmla="*/ 0 w 601"/>
              <a:gd name="T1" fmla="*/ 360 h 476"/>
              <a:gd name="T2" fmla="*/ 0 w 601"/>
              <a:gd name="T3" fmla="*/ 0 h 476"/>
              <a:gd name="T4" fmla="*/ 403 w 601"/>
              <a:gd name="T5" fmla="*/ 69 h 476"/>
              <a:gd name="T6" fmla="*/ 601 w 601"/>
              <a:gd name="T7" fmla="*/ 476 h 476"/>
              <a:gd name="T8" fmla="*/ 0 w 601"/>
              <a:gd name="T9" fmla="*/ 360 h 4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01" h="476">
                <a:moveTo>
                  <a:pt x="0" y="360"/>
                </a:moveTo>
                <a:lnTo>
                  <a:pt x="0" y="0"/>
                </a:lnTo>
                <a:lnTo>
                  <a:pt x="403" y="69"/>
                </a:lnTo>
                <a:lnTo>
                  <a:pt x="601" y="476"/>
                </a:lnTo>
                <a:lnTo>
                  <a:pt x="0" y="36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0" name="Freeform: Shape 10">
            <a:extLst>
              <a:ext uri="{FF2B5EF4-FFF2-40B4-BE49-F238E27FC236}">
                <a16:creationId xmlns:a16="http://schemas.microsoft.com/office/drawing/2014/main" id="{42BAA3DD-16F3-4801-A9C4-C31ABFBE6D7A}"/>
              </a:ext>
            </a:extLst>
          </p:cNvPr>
          <p:cNvSpPr>
            <a:spLocks/>
          </p:cNvSpPr>
          <p:nvPr/>
        </p:nvSpPr>
        <p:spPr bwMode="auto">
          <a:xfrm>
            <a:off x="3860031" y="2349329"/>
            <a:ext cx="735548" cy="795779"/>
          </a:xfrm>
          <a:custGeom>
            <a:avLst/>
            <a:gdLst>
              <a:gd name="T0" fmla="*/ 0 w 403"/>
              <a:gd name="T1" fmla="*/ 367 h 436"/>
              <a:gd name="T2" fmla="*/ 0 w 403"/>
              <a:gd name="T3" fmla="*/ 0 h 436"/>
              <a:gd name="T4" fmla="*/ 212 w 403"/>
              <a:gd name="T5" fmla="*/ 45 h 436"/>
              <a:gd name="T6" fmla="*/ 403 w 403"/>
              <a:gd name="T7" fmla="*/ 436 h 436"/>
              <a:gd name="T8" fmla="*/ 0 w 403"/>
              <a:gd name="T9" fmla="*/ 367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03" h="436">
                <a:moveTo>
                  <a:pt x="0" y="367"/>
                </a:moveTo>
                <a:lnTo>
                  <a:pt x="0" y="0"/>
                </a:lnTo>
                <a:lnTo>
                  <a:pt x="212" y="45"/>
                </a:lnTo>
                <a:lnTo>
                  <a:pt x="403" y="436"/>
                </a:lnTo>
                <a:lnTo>
                  <a:pt x="0" y="367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" name="Freeform: Shape 11">
            <a:extLst>
              <a:ext uri="{FF2B5EF4-FFF2-40B4-BE49-F238E27FC236}">
                <a16:creationId xmlns:a16="http://schemas.microsoft.com/office/drawing/2014/main" id="{89EE3EA6-31F0-4B15-8309-2E0E2783AA0F}"/>
              </a:ext>
            </a:extLst>
          </p:cNvPr>
          <p:cNvSpPr>
            <a:spLocks/>
          </p:cNvSpPr>
          <p:nvPr/>
        </p:nvSpPr>
        <p:spPr bwMode="auto">
          <a:xfrm>
            <a:off x="3860031" y="1644809"/>
            <a:ext cx="386939" cy="786655"/>
          </a:xfrm>
          <a:custGeom>
            <a:avLst/>
            <a:gdLst>
              <a:gd name="T0" fmla="*/ 0 w 212"/>
              <a:gd name="T1" fmla="*/ 386 h 431"/>
              <a:gd name="T2" fmla="*/ 0 w 212"/>
              <a:gd name="T3" fmla="*/ 0 h 431"/>
              <a:gd name="T4" fmla="*/ 212 w 212"/>
              <a:gd name="T5" fmla="*/ 431 h 431"/>
              <a:gd name="T6" fmla="*/ 0 w 212"/>
              <a:gd name="T7" fmla="*/ 386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2" h="431">
                <a:moveTo>
                  <a:pt x="0" y="386"/>
                </a:moveTo>
                <a:lnTo>
                  <a:pt x="0" y="0"/>
                </a:lnTo>
                <a:lnTo>
                  <a:pt x="212" y="431"/>
                </a:lnTo>
                <a:lnTo>
                  <a:pt x="0" y="386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" name="Freeform: Shape 12">
            <a:extLst>
              <a:ext uri="{FF2B5EF4-FFF2-40B4-BE49-F238E27FC236}">
                <a16:creationId xmlns:a16="http://schemas.microsoft.com/office/drawing/2014/main" id="{31215540-90C7-482F-AD37-AF78A2774FAF}"/>
              </a:ext>
            </a:extLst>
          </p:cNvPr>
          <p:cNvSpPr>
            <a:spLocks/>
          </p:cNvSpPr>
          <p:nvPr/>
        </p:nvSpPr>
        <p:spPr bwMode="auto">
          <a:xfrm>
            <a:off x="3734092" y="1644808"/>
            <a:ext cx="125939" cy="903464"/>
          </a:xfrm>
          <a:custGeom>
            <a:avLst/>
            <a:gdLst>
              <a:gd name="T0" fmla="*/ 69 w 69"/>
              <a:gd name="T1" fmla="*/ 0 h 495"/>
              <a:gd name="T2" fmla="*/ 69 w 69"/>
              <a:gd name="T3" fmla="*/ 386 h 495"/>
              <a:gd name="T4" fmla="*/ 0 w 69"/>
              <a:gd name="T5" fmla="*/ 495 h 495"/>
              <a:gd name="T6" fmla="*/ 69 w 69"/>
              <a:gd name="T7" fmla="*/ 0 h 4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9" h="495">
                <a:moveTo>
                  <a:pt x="69" y="0"/>
                </a:moveTo>
                <a:lnTo>
                  <a:pt x="69" y="386"/>
                </a:lnTo>
                <a:lnTo>
                  <a:pt x="0" y="495"/>
                </a:lnTo>
                <a:lnTo>
                  <a:pt x="69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3" name="Freeform: Shape 13">
            <a:extLst>
              <a:ext uri="{FF2B5EF4-FFF2-40B4-BE49-F238E27FC236}">
                <a16:creationId xmlns:a16="http://schemas.microsoft.com/office/drawing/2014/main" id="{8B56F62E-FC24-40BC-B91D-2312528EA803}"/>
              </a:ext>
            </a:extLst>
          </p:cNvPr>
          <p:cNvSpPr>
            <a:spLocks/>
          </p:cNvSpPr>
          <p:nvPr/>
        </p:nvSpPr>
        <p:spPr bwMode="auto">
          <a:xfrm>
            <a:off x="3611804" y="2349328"/>
            <a:ext cx="248224" cy="1087808"/>
          </a:xfrm>
          <a:custGeom>
            <a:avLst/>
            <a:gdLst>
              <a:gd name="T0" fmla="*/ 136 w 136"/>
              <a:gd name="T1" fmla="*/ 0 h 596"/>
              <a:gd name="T2" fmla="*/ 136 w 136"/>
              <a:gd name="T3" fmla="*/ 367 h 596"/>
              <a:gd name="T4" fmla="*/ 0 w 136"/>
              <a:gd name="T5" fmla="*/ 596 h 596"/>
              <a:gd name="T6" fmla="*/ 67 w 136"/>
              <a:gd name="T7" fmla="*/ 109 h 596"/>
              <a:gd name="T8" fmla="*/ 136 w 136"/>
              <a:gd name="T9" fmla="*/ 0 h 5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6" h="596">
                <a:moveTo>
                  <a:pt x="136" y="0"/>
                </a:moveTo>
                <a:lnTo>
                  <a:pt x="136" y="367"/>
                </a:lnTo>
                <a:lnTo>
                  <a:pt x="0" y="596"/>
                </a:lnTo>
                <a:lnTo>
                  <a:pt x="67" y="109"/>
                </a:lnTo>
                <a:lnTo>
                  <a:pt x="136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4" name="Freeform: Shape 14">
            <a:extLst>
              <a:ext uri="{FF2B5EF4-FFF2-40B4-BE49-F238E27FC236}">
                <a16:creationId xmlns:a16="http://schemas.microsoft.com/office/drawing/2014/main" id="{09F901D3-7A11-40C7-8E8E-D89979617FE1}"/>
              </a:ext>
            </a:extLst>
          </p:cNvPr>
          <p:cNvSpPr>
            <a:spLocks/>
          </p:cNvSpPr>
          <p:nvPr/>
        </p:nvSpPr>
        <p:spPr bwMode="auto">
          <a:xfrm>
            <a:off x="3491342" y="3019170"/>
            <a:ext cx="368687" cy="1281277"/>
          </a:xfrm>
          <a:custGeom>
            <a:avLst/>
            <a:gdLst>
              <a:gd name="T0" fmla="*/ 202 w 202"/>
              <a:gd name="T1" fmla="*/ 0 h 702"/>
              <a:gd name="T2" fmla="*/ 202 w 202"/>
              <a:gd name="T3" fmla="*/ 360 h 702"/>
              <a:gd name="T4" fmla="*/ 0 w 202"/>
              <a:gd name="T5" fmla="*/ 702 h 702"/>
              <a:gd name="T6" fmla="*/ 66 w 202"/>
              <a:gd name="T7" fmla="*/ 229 h 702"/>
              <a:gd name="T8" fmla="*/ 202 w 202"/>
              <a:gd name="T9" fmla="*/ 0 h 7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2" h="702">
                <a:moveTo>
                  <a:pt x="202" y="0"/>
                </a:moveTo>
                <a:lnTo>
                  <a:pt x="202" y="360"/>
                </a:lnTo>
                <a:lnTo>
                  <a:pt x="0" y="702"/>
                </a:lnTo>
                <a:lnTo>
                  <a:pt x="66" y="229"/>
                </a:lnTo>
                <a:lnTo>
                  <a:pt x="202" y="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Freeform: Shape 15">
            <a:extLst>
              <a:ext uri="{FF2B5EF4-FFF2-40B4-BE49-F238E27FC236}">
                <a16:creationId xmlns:a16="http://schemas.microsoft.com/office/drawing/2014/main" id="{70000403-ECDE-429C-8F42-2623B7798237}"/>
              </a:ext>
            </a:extLst>
          </p:cNvPr>
          <p:cNvSpPr>
            <a:spLocks/>
          </p:cNvSpPr>
          <p:nvPr/>
        </p:nvSpPr>
        <p:spPr bwMode="auto">
          <a:xfrm>
            <a:off x="3361755" y="3676235"/>
            <a:ext cx="498275" cy="1551404"/>
          </a:xfrm>
          <a:custGeom>
            <a:avLst/>
            <a:gdLst>
              <a:gd name="T0" fmla="*/ 273 w 273"/>
              <a:gd name="T1" fmla="*/ 0 h 850"/>
              <a:gd name="T2" fmla="*/ 273 w 273"/>
              <a:gd name="T3" fmla="*/ 382 h 850"/>
              <a:gd name="T4" fmla="*/ 0 w 273"/>
              <a:gd name="T5" fmla="*/ 850 h 850"/>
              <a:gd name="T6" fmla="*/ 71 w 273"/>
              <a:gd name="T7" fmla="*/ 342 h 850"/>
              <a:gd name="T8" fmla="*/ 273 w 273"/>
              <a:gd name="T9" fmla="*/ 0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" h="850">
                <a:moveTo>
                  <a:pt x="273" y="0"/>
                </a:moveTo>
                <a:lnTo>
                  <a:pt x="273" y="382"/>
                </a:lnTo>
                <a:lnTo>
                  <a:pt x="0" y="850"/>
                </a:lnTo>
                <a:lnTo>
                  <a:pt x="71" y="342"/>
                </a:lnTo>
                <a:lnTo>
                  <a:pt x="27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6" name="Oval 31">
            <a:extLst>
              <a:ext uri="{FF2B5EF4-FFF2-40B4-BE49-F238E27FC236}">
                <a16:creationId xmlns:a16="http://schemas.microsoft.com/office/drawing/2014/main" id="{867D3FAA-8303-472E-A7CF-EFCE16A5E731}"/>
              </a:ext>
            </a:extLst>
          </p:cNvPr>
          <p:cNvSpPr>
            <a:spLocks/>
          </p:cNvSpPr>
          <p:nvPr/>
        </p:nvSpPr>
        <p:spPr bwMode="auto">
          <a:xfrm flipH="1">
            <a:off x="6806814" y="2060448"/>
            <a:ext cx="312031" cy="312037"/>
          </a:xfrm>
          <a:prstGeom prst="ellipse">
            <a:avLst/>
          </a:pr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7" name="Oval 35">
            <a:extLst>
              <a:ext uri="{FF2B5EF4-FFF2-40B4-BE49-F238E27FC236}">
                <a16:creationId xmlns:a16="http://schemas.microsoft.com/office/drawing/2014/main" id="{41658ABC-A1FF-4E48-9396-B79B9576387E}"/>
              </a:ext>
            </a:extLst>
          </p:cNvPr>
          <p:cNvSpPr>
            <a:spLocks/>
          </p:cNvSpPr>
          <p:nvPr/>
        </p:nvSpPr>
        <p:spPr bwMode="auto">
          <a:xfrm flipH="1">
            <a:off x="6806814" y="2784254"/>
            <a:ext cx="312031" cy="312037"/>
          </a:xfrm>
          <a:prstGeom prst="ellipse">
            <a:avLst/>
          </a:pr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8" name="Oval 39">
            <a:extLst>
              <a:ext uri="{FF2B5EF4-FFF2-40B4-BE49-F238E27FC236}">
                <a16:creationId xmlns:a16="http://schemas.microsoft.com/office/drawing/2014/main" id="{5B7316D4-0A80-40BA-AF2D-5525603DA931}"/>
              </a:ext>
            </a:extLst>
          </p:cNvPr>
          <p:cNvSpPr>
            <a:spLocks/>
          </p:cNvSpPr>
          <p:nvPr/>
        </p:nvSpPr>
        <p:spPr bwMode="auto">
          <a:xfrm flipH="1">
            <a:off x="6806814" y="3578311"/>
            <a:ext cx="312031" cy="312037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9" name="Oval 43">
            <a:extLst>
              <a:ext uri="{FF2B5EF4-FFF2-40B4-BE49-F238E27FC236}">
                <a16:creationId xmlns:a16="http://schemas.microsoft.com/office/drawing/2014/main" id="{512D1004-86FE-4ECA-BE8F-6427B74830E0}"/>
              </a:ext>
            </a:extLst>
          </p:cNvPr>
          <p:cNvSpPr>
            <a:spLocks/>
          </p:cNvSpPr>
          <p:nvPr/>
        </p:nvSpPr>
        <p:spPr bwMode="auto">
          <a:xfrm flipH="1">
            <a:off x="6806814" y="4343399"/>
            <a:ext cx="312031" cy="312037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20" name="Group 2">
            <a:extLst>
              <a:ext uri="{FF2B5EF4-FFF2-40B4-BE49-F238E27FC236}">
                <a16:creationId xmlns:a16="http://schemas.microsoft.com/office/drawing/2014/main" id="{1A2CC34E-15CF-48FF-9F8B-DABE1A96A650}"/>
              </a:ext>
            </a:extLst>
          </p:cNvPr>
          <p:cNvGrpSpPr/>
          <p:nvPr/>
        </p:nvGrpSpPr>
        <p:grpSpPr>
          <a:xfrm>
            <a:off x="7118843" y="2044679"/>
            <a:ext cx="3652028" cy="547687"/>
            <a:chOff x="7268508" y="2388710"/>
            <a:chExt cx="3652028" cy="547687"/>
          </a:xfrm>
        </p:grpSpPr>
        <p:sp>
          <p:nvSpPr>
            <p:cNvPr id="21" name="TextBox 50">
              <a:extLst>
                <a:ext uri="{FF2B5EF4-FFF2-40B4-BE49-F238E27FC236}">
                  <a16:creationId xmlns:a16="http://schemas.microsoft.com/office/drawing/2014/main" id="{ED6A8023-DBFF-46C2-8FFE-8F1264A296ED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68508" y="2388710"/>
              <a:ext cx="1295327" cy="215444"/>
            </a:xfrm>
            <a:prstGeom prst="rect">
              <a:avLst/>
            </a:prstGeom>
            <a:noFill/>
          </p:spPr>
          <p:txBody>
            <a:bodyPr wrap="none" lIns="216000" tIns="0" rIns="0" bIns="0" anchor="b" anchorCtr="0">
              <a:normAutofit/>
            </a:bodyPr>
            <a:lstStyle/>
            <a:p>
              <a:pPr algn="l" latinLnBrk="0"/>
              <a:r>
                <a:rPr lang="zh-CN" altLang="en-US" sz="1400" b="1" dirty="0">
                  <a:solidFill>
                    <a:schemeClr val="accent4"/>
                  </a:solidFill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22" name="TextBox 51">
              <a:extLst>
                <a:ext uri="{FF2B5EF4-FFF2-40B4-BE49-F238E27FC236}">
                  <a16:creationId xmlns:a16="http://schemas.microsoft.com/office/drawing/2014/main" id="{3AAE8C0C-2D45-45A6-9034-4EE864960AA1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68510" y="2611051"/>
              <a:ext cx="3652026" cy="325346"/>
            </a:xfrm>
            <a:prstGeom prst="rect">
              <a:avLst/>
            </a:prstGeom>
            <a:noFill/>
          </p:spPr>
          <p:txBody>
            <a:bodyPr wrap="square" lIns="216000" tIns="46800" rIns="90000" bIns="46800">
              <a:normAutofit fontScale="77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</a:p>
          </p:txBody>
        </p:sp>
      </p:grpSp>
      <p:grpSp>
        <p:nvGrpSpPr>
          <p:cNvPr id="23" name="Group 3">
            <a:extLst>
              <a:ext uri="{FF2B5EF4-FFF2-40B4-BE49-F238E27FC236}">
                <a16:creationId xmlns:a16="http://schemas.microsoft.com/office/drawing/2014/main" id="{BEB45E15-5D53-4D2D-ABA1-46E7260584AF}"/>
              </a:ext>
            </a:extLst>
          </p:cNvPr>
          <p:cNvGrpSpPr/>
          <p:nvPr/>
        </p:nvGrpSpPr>
        <p:grpSpPr>
          <a:xfrm>
            <a:off x="7118843" y="2758080"/>
            <a:ext cx="3652028" cy="577915"/>
            <a:chOff x="7268508" y="3203255"/>
            <a:chExt cx="3652028" cy="577914"/>
          </a:xfrm>
        </p:grpSpPr>
        <p:sp>
          <p:nvSpPr>
            <p:cNvPr id="24" name="TextBox 53">
              <a:extLst>
                <a:ext uri="{FF2B5EF4-FFF2-40B4-BE49-F238E27FC236}">
                  <a16:creationId xmlns:a16="http://schemas.microsoft.com/office/drawing/2014/main" id="{837A0C0B-D9ED-470E-AF04-6396E14D4C4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68508" y="3203255"/>
              <a:ext cx="1295327" cy="215444"/>
            </a:xfrm>
            <a:prstGeom prst="rect">
              <a:avLst/>
            </a:prstGeom>
            <a:noFill/>
          </p:spPr>
          <p:txBody>
            <a:bodyPr wrap="none" lIns="216000" tIns="0" rIns="0" bIns="0" anchor="b" anchorCtr="0">
              <a:normAutofit/>
            </a:bodyPr>
            <a:lstStyle/>
            <a:p>
              <a:pPr algn="l" latinLnBrk="0"/>
              <a:r>
                <a:rPr lang="zh-CN" altLang="en-US" sz="1400" b="1" dirty="0">
                  <a:solidFill>
                    <a:schemeClr val="accent3"/>
                  </a:solidFill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25" name="TextBox 54">
              <a:extLst>
                <a:ext uri="{FF2B5EF4-FFF2-40B4-BE49-F238E27FC236}">
                  <a16:creationId xmlns:a16="http://schemas.microsoft.com/office/drawing/2014/main" id="{E3450C91-B5C2-42A2-98B5-30B78C07D52A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68510" y="3425597"/>
              <a:ext cx="3652026" cy="355572"/>
            </a:xfrm>
            <a:prstGeom prst="rect">
              <a:avLst/>
            </a:prstGeom>
            <a:noFill/>
          </p:spPr>
          <p:txBody>
            <a:bodyPr wrap="square" lIns="216000" tIns="46800" rIns="90000" bIns="46800">
              <a:normAutofit fontScale="77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</a:p>
          </p:txBody>
        </p:sp>
      </p:grpSp>
      <p:grpSp>
        <p:nvGrpSpPr>
          <p:cNvPr id="26" name="Group 16">
            <a:extLst>
              <a:ext uri="{FF2B5EF4-FFF2-40B4-BE49-F238E27FC236}">
                <a16:creationId xmlns:a16="http://schemas.microsoft.com/office/drawing/2014/main" id="{150CC759-60C7-4E02-BED2-CB8266F88293}"/>
              </a:ext>
            </a:extLst>
          </p:cNvPr>
          <p:cNvGrpSpPr/>
          <p:nvPr/>
        </p:nvGrpSpPr>
        <p:grpSpPr>
          <a:xfrm>
            <a:off x="7118843" y="3567667"/>
            <a:ext cx="3652028" cy="577915"/>
            <a:chOff x="7268508" y="4017801"/>
            <a:chExt cx="3652028" cy="577914"/>
          </a:xfrm>
        </p:grpSpPr>
        <p:sp>
          <p:nvSpPr>
            <p:cNvPr id="27" name="TextBox 56">
              <a:extLst>
                <a:ext uri="{FF2B5EF4-FFF2-40B4-BE49-F238E27FC236}">
                  <a16:creationId xmlns:a16="http://schemas.microsoft.com/office/drawing/2014/main" id="{4F488166-DD91-40EA-A203-13A90BB89DC7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68508" y="4017801"/>
              <a:ext cx="1295327" cy="215444"/>
            </a:xfrm>
            <a:prstGeom prst="rect">
              <a:avLst/>
            </a:prstGeom>
            <a:noFill/>
          </p:spPr>
          <p:txBody>
            <a:bodyPr wrap="none" lIns="216000" tIns="0" rIns="0" bIns="0" anchor="b" anchorCtr="0">
              <a:normAutofit/>
            </a:bodyPr>
            <a:lstStyle/>
            <a:p>
              <a:pPr algn="l" latinLnBrk="0"/>
              <a:r>
                <a:rPr lang="zh-CN" altLang="en-US" sz="1400" b="1" dirty="0">
                  <a:solidFill>
                    <a:schemeClr val="accent2"/>
                  </a:solidFill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28" name="TextBox 57">
              <a:extLst>
                <a:ext uri="{FF2B5EF4-FFF2-40B4-BE49-F238E27FC236}">
                  <a16:creationId xmlns:a16="http://schemas.microsoft.com/office/drawing/2014/main" id="{7AAB066E-B5DB-47E3-9D30-045717D4AA04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68510" y="4240143"/>
              <a:ext cx="3652026" cy="355572"/>
            </a:xfrm>
            <a:prstGeom prst="rect">
              <a:avLst/>
            </a:prstGeom>
            <a:noFill/>
          </p:spPr>
          <p:txBody>
            <a:bodyPr wrap="square" lIns="216000" tIns="46800" rIns="90000" bIns="46800">
              <a:normAutofit fontScale="77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</a:p>
          </p:txBody>
        </p:sp>
      </p:grpSp>
      <p:grpSp>
        <p:nvGrpSpPr>
          <p:cNvPr id="29" name="Group 17">
            <a:extLst>
              <a:ext uri="{FF2B5EF4-FFF2-40B4-BE49-F238E27FC236}">
                <a16:creationId xmlns:a16="http://schemas.microsoft.com/office/drawing/2014/main" id="{61F1931D-F521-4706-A258-EDE36A697607}"/>
              </a:ext>
            </a:extLst>
          </p:cNvPr>
          <p:cNvGrpSpPr/>
          <p:nvPr/>
        </p:nvGrpSpPr>
        <p:grpSpPr>
          <a:xfrm>
            <a:off x="7118843" y="4310639"/>
            <a:ext cx="3652028" cy="577915"/>
            <a:chOff x="7268508" y="4832346"/>
            <a:chExt cx="3652028" cy="577914"/>
          </a:xfrm>
        </p:grpSpPr>
        <p:sp>
          <p:nvSpPr>
            <p:cNvPr id="30" name="TextBox 59">
              <a:extLst>
                <a:ext uri="{FF2B5EF4-FFF2-40B4-BE49-F238E27FC236}">
                  <a16:creationId xmlns:a16="http://schemas.microsoft.com/office/drawing/2014/main" id="{9A705B02-827D-4C83-BF10-1C38B848E87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68508" y="4832346"/>
              <a:ext cx="1295327" cy="215444"/>
            </a:xfrm>
            <a:prstGeom prst="rect">
              <a:avLst/>
            </a:prstGeom>
            <a:noFill/>
          </p:spPr>
          <p:txBody>
            <a:bodyPr wrap="none" lIns="216000" tIns="0" rIns="0" bIns="0" anchor="b" anchorCtr="0">
              <a:normAutofit/>
            </a:bodyPr>
            <a:lstStyle/>
            <a:p>
              <a:pPr algn="l" latinLnBrk="0"/>
              <a:r>
                <a:rPr lang="zh-CN" altLang="en-US" sz="1400" b="1" dirty="0">
                  <a:solidFill>
                    <a:schemeClr val="accent1"/>
                  </a:solidFill>
                  <a:cs typeface="+mn-ea"/>
                  <a:sym typeface="+mn-lt"/>
                </a:rPr>
                <a:t>Add a title</a:t>
              </a:r>
            </a:p>
          </p:txBody>
        </p:sp>
        <p:sp>
          <p:nvSpPr>
            <p:cNvPr id="31" name="TextBox 60">
              <a:extLst>
                <a:ext uri="{FF2B5EF4-FFF2-40B4-BE49-F238E27FC236}">
                  <a16:creationId xmlns:a16="http://schemas.microsoft.com/office/drawing/2014/main" id="{839E911D-EA1F-47C0-93C7-DF95CD055E0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7268510" y="5054688"/>
              <a:ext cx="3652026" cy="355572"/>
            </a:xfrm>
            <a:prstGeom prst="rect">
              <a:avLst/>
            </a:prstGeom>
            <a:noFill/>
          </p:spPr>
          <p:txBody>
            <a:bodyPr wrap="square" lIns="216000" tIns="46800" rIns="90000" bIns="46800">
              <a:normAutofit fontScale="77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cs typeface="+mn-ea"/>
                  <a:sym typeface="+mn-lt"/>
                </a:rPr>
                <a:t>Click to enter a brief text content, generally concise description of the content.</a:t>
              </a:r>
            </a:p>
          </p:txBody>
        </p:sp>
      </p:grpSp>
      <p:sp>
        <p:nvSpPr>
          <p:cNvPr id="34" name="矩形 3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32" name="组合 31">
            <a:extLst>
              <a:ext uri="{FF2B5EF4-FFF2-40B4-BE49-F238E27FC236}">
                <a16:creationId xmlns:a16="http://schemas.microsoft.com/office/drawing/2014/main" id="{BB2672FB-B233-4B3E-BE4D-60927847343E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33" name="圆角矩形 6">
              <a:extLst>
                <a:ext uri="{FF2B5EF4-FFF2-40B4-BE49-F238E27FC236}">
                  <a16:creationId xmlns:a16="http://schemas.microsoft.com/office/drawing/2014/main" id="{19536352-DF28-4592-9E7B-172E842DCD44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5" name="圆角矩形 9">
              <a:extLst>
                <a:ext uri="{FF2B5EF4-FFF2-40B4-BE49-F238E27FC236}">
                  <a16:creationId xmlns:a16="http://schemas.microsoft.com/office/drawing/2014/main" id="{0FA3AE4F-68BE-4B69-8738-3B717F2AB7B2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6" name="文本框 35">
            <a:extLst>
              <a:ext uri="{FF2B5EF4-FFF2-40B4-BE49-F238E27FC236}">
                <a16:creationId xmlns:a16="http://schemas.microsoft.com/office/drawing/2014/main" id="{E59FC5FD-D6C0-4971-A3CC-81A626C4D753}"/>
              </a:ext>
            </a:extLst>
          </p:cNvPr>
          <p:cNvSpPr txBox="1"/>
          <p:nvPr/>
        </p:nvSpPr>
        <p:spPr>
          <a:xfrm>
            <a:off x="4810125" y="160020"/>
            <a:ext cx="4230512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793063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4500"/>
                            </p:stCondLst>
                            <p:childTnLst>
                              <p:par>
                                <p:cTn id="5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0"/>
                            </p:stCondLst>
                            <p:childTnLst>
                              <p:par>
                                <p:cTn id="6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5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6000"/>
                            </p:stCondLst>
                            <p:childTnLst>
                              <p:par>
                                <p:cTn id="7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7000"/>
                            </p:stCondLst>
                            <p:childTnLst>
                              <p:par>
                                <p:cTn id="8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000"/>
                            </p:stCondLst>
                            <p:childTnLst>
                              <p:par>
                                <p:cTn id="10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8500"/>
                            </p:stCondLst>
                            <p:childTnLst>
                              <p:par>
                                <p:cTn id="10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892946" y="1694206"/>
            <a:ext cx="1618071" cy="3139868"/>
            <a:chOff x="1419709" y="1270654"/>
            <a:chExt cx="1213553" cy="2354901"/>
          </a:xfrm>
        </p:grpSpPr>
        <p:sp>
          <p:nvSpPr>
            <p:cNvPr id="4" name="圆角矩形 3"/>
            <p:cNvSpPr/>
            <p:nvPr/>
          </p:nvSpPr>
          <p:spPr bwMode="auto">
            <a:xfrm rot="5400000">
              <a:off x="849035" y="1841328"/>
              <a:ext cx="2354901" cy="1213553"/>
            </a:xfrm>
            <a:prstGeom prst="roundRect">
              <a:avLst>
                <a:gd name="adj" fmla="val 50000"/>
              </a:avLst>
            </a:prstGeom>
            <a:solidFill>
              <a:schemeClr val="accent4">
                <a:lumMod val="40000"/>
                <a:lumOff val="60000"/>
              </a:schemeClr>
            </a:solidFill>
            <a:ln w="349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33">
                <a:cs typeface="+mn-ea"/>
                <a:sym typeface="+mn-lt"/>
              </a:endParaRPr>
            </a:p>
          </p:txBody>
        </p:sp>
        <p:sp>
          <p:nvSpPr>
            <p:cNvPr id="5" name="椭圆 4"/>
            <p:cNvSpPr/>
            <p:nvPr/>
          </p:nvSpPr>
          <p:spPr bwMode="auto">
            <a:xfrm>
              <a:off x="1552084" y="1411263"/>
              <a:ext cx="948800" cy="9500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6" name="Text Box 39"/>
            <p:cNvSpPr txBox="1">
              <a:spLocks noChangeArrowheads="1"/>
            </p:cNvSpPr>
            <p:nvPr/>
          </p:nvSpPr>
          <p:spPr bwMode="auto">
            <a:xfrm>
              <a:off x="1505018" y="1355957"/>
              <a:ext cx="1042932" cy="738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50000"/>
                </a:lnSpc>
                <a:buClr>
                  <a:schemeClr val="bg1"/>
                </a:buClr>
                <a:defRPr/>
              </a:pPr>
              <a:r>
                <a:rPr lang="en-US" altLang="zh-CN" sz="4267" b="1" spc="67" dirty="0">
                  <a:ln w="11430"/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7" name="矩形 261"/>
            <p:cNvSpPr>
              <a:spLocks noChangeArrowheads="1"/>
            </p:cNvSpPr>
            <p:nvPr/>
          </p:nvSpPr>
          <p:spPr bwMode="auto">
            <a:xfrm>
              <a:off x="1626377" y="1951982"/>
              <a:ext cx="7540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text</a:t>
              </a:r>
            </a:p>
          </p:txBody>
        </p:sp>
        <p:sp>
          <p:nvSpPr>
            <p:cNvPr id="8" name="Text Box 39"/>
            <p:cNvSpPr txBox="1">
              <a:spLocks noChangeArrowheads="1"/>
            </p:cNvSpPr>
            <p:nvPr/>
          </p:nvSpPr>
          <p:spPr bwMode="auto">
            <a:xfrm>
              <a:off x="1499515" y="2712116"/>
              <a:ext cx="1086190" cy="40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defRPr/>
              </a:pPr>
              <a:r>
                <a:rPr lang="zh-CN" altLang="en-US" sz="14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</a:t>
              </a:r>
              <a:endParaRPr lang="en-US" altLang="zh-CN" sz="14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zh-CN" altLang="en-US" sz="14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Brief description</a:t>
              </a:r>
              <a:endParaRPr lang="en-US" altLang="zh-CN" sz="14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491907" y="5377102"/>
            <a:ext cx="7848768" cy="502573"/>
            <a:chOff x="1868930" y="4032828"/>
            <a:chExt cx="5886576" cy="376930"/>
          </a:xfrm>
        </p:grpSpPr>
        <p:grpSp>
          <p:nvGrpSpPr>
            <p:cNvPr id="29" name="组合 28"/>
            <p:cNvGrpSpPr/>
            <p:nvPr/>
          </p:nvGrpSpPr>
          <p:grpSpPr>
            <a:xfrm>
              <a:off x="1868930" y="4098093"/>
              <a:ext cx="417263" cy="228018"/>
              <a:chOff x="1868930" y="4098093"/>
              <a:chExt cx="417263" cy="228018"/>
            </a:xfrm>
          </p:grpSpPr>
          <p:sp>
            <p:nvSpPr>
              <p:cNvPr id="31" name="燕尾形 30"/>
              <p:cNvSpPr/>
              <p:nvPr/>
            </p:nvSpPr>
            <p:spPr>
              <a:xfrm>
                <a:off x="1868930" y="4098093"/>
                <a:ext cx="228018" cy="228018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燕尾形 31"/>
              <p:cNvSpPr/>
              <p:nvPr/>
            </p:nvSpPr>
            <p:spPr>
              <a:xfrm>
                <a:off x="2058175" y="4098093"/>
                <a:ext cx="228018" cy="228018"/>
              </a:xfrm>
              <a:prstGeom prst="chevron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zh-CN" altLang="en-US" sz="24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2566596" y="4032828"/>
              <a:ext cx="5188910" cy="3769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defRPr/>
              </a:pPr>
              <a:r>
                <a:rPr lang="zh-CN" altLang="en-US" sz="1333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a text description, a short question description text, and the text is added here.</a:t>
              </a:r>
              <a:endParaRPr lang="en-US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  <a:p>
              <a:pPr algn="just">
                <a:defRPr/>
              </a:pPr>
              <a:r>
                <a:rPr lang="zh-CN" altLang="en-US" sz="1333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Click here to add a text description, a short question description text, and the text is added here.</a:t>
              </a:r>
              <a:endParaRPr lang="en-US" altLang="zh-CN" sz="1333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208577" y="1694206"/>
            <a:ext cx="1618071" cy="3139868"/>
            <a:chOff x="3156432" y="1270654"/>
            <a:chExt cx="1213553" cy="2354901"/>
          </a:xfrm>
        </p:grpSpPr>
        <p:sp>
          <p:nvSpPr>
            <p:cNvPr id="9" name="圆角矩形 8"/>
            <p:cNvSpPr/>
            <p:nvPr/>
          </p:nvSpPr>
          <p:spPr bwMode="auto">
            <a:xfrm rot="5400000">
              <a:off x="2585758" y="1841328"/>
              <a:ext cx="2354901" cy="1213553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 w="349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33"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 bwMode="auto">
            <a:xfrm>
              <a:off x="3288808" y="1411263"/>
              <a:ext cx="948801" cy="9500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1" name="Text Box 39"/>
            <p:cNvSpPr txBox="1">
              <a:spLocks noChangeArrowheads="1"/>
            </p:cNvSpPr>
            <p:nvPr/>
          </p:nvSpPr>
          <p:spPr bwMode="auto">
            <a:xfrm>
              <a:off x="3241741" y="1355957"/>
              <a:ext cx="1042932" cy="738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50000"/>
                </a:lnSpc>
                <a:buClr>
                  <a:schemeClr val="bg1"/>
                </a:buClr>
                <a:defRPr/>
              </a:pPr>
              <a:r>
                <a:rPr lang="en-US" altLang="zh-CN" sz="4267" b="1" spc="67" dirty="0">
                  <a:ln w="11430"/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38" name="矩形 261"/>
            <p:cNvSpPr>
              <a:spLocks noChangeArrowheads="1"/>
            </p:cNvSpPr>
            <p:nvPr/>
          </p:nvSpPr>
          <p:spPr bwMode="auto">
            <a:xfrm>
              <a:off x="3363099" y="1951982"/>
              <a:ext cx="7540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text</a:t>
              </a:r>
            </a:p>
          </p:txBody>
        </p:sp>
        <p:sp>
          <p:nvSpPr>
            <p:cNvPr id="41" name="Text Box 39"/>
            <p:cNvSpPr txBox="1">
              <a:spLocks noChangeArrowheads="1"/>
            </p:cNvSpPr>
            <p:nvPr/>
          </p:nvSpPr>
          <p:spPr bwMode="auto">
            <a:xfrm>
              <a:off x="3220112" y="2712116"/>
              <a:ext cx="1086190" cy="40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defRPr/>
              </a:pPr>
              <a:r>
                <a:rPr lang="zh-CN" altLang="en-US" sz="14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</a:t>
              </a:r>
              <a:endParaRPr lang="en-US" altLang="zh-CN" sz="14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zh-CN" altLang="en-US" sz="14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Brief description</a:t>
              </a:r>
              <a:endParaRPr lang="en-US" altLang="zh-CN" sz="14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529275" y="1694206"/>
            <a:ext cx="1618071" cy="3139868"/>
            <a:chOff x="4896956" y="1270654"/>
            <a:chExt cx="1213553" cy="2354901"/>
          </a:xfrm>
        </p:grpSpPr>
        <p:sp>
          <p:nvSpPr>
            <p:cNvPr id="15" name="圆角矩形 14"/>
            <p:cNvSpPr/>
            <p:nvPr/>
          </p:nvSpPr>
          <p:spPr bwMode="auto">
            <a:xfrm rot="5400000">
              <a:off x="4326282" y="1841328"/>
              <a:ext cx="2354901" cy="1213553"/>
            </a:xfrm>
            <a:prstGeom prst="roundRect">
              <a:avLst>
                <a:gd name="adj" fmla="val 50000"/>
              </a:avLst>
            </a:prstGeom>
            <a:solidFill>
              <a:schemeClr val="accent3">
                <a:lumMod val="40000"/>
                <a:lumOff val="60000"/>
              </a:schemeClr>
            </a:solidFill>
            <a:ln w="349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33">
                <a:cs typeface="+mn-ea"/>
                <a:sym typeface="+mn-lt"/>
              </a:endParaRPr>
            </a:p>
          </p:txBody>
        </p:sp>
        <p:sp>
          <p:nvSpPr>
            <p:cNvPr id="16" name="椭圆 15"/>
            <p:cNvSpPr/>
            <p:nvPr/>
          </p:nvSpPr>
          <p:spPr bwMode="auto">
            <a:xfrm>
              <a:off x="5029333" y="1411263"/>
              <a:ext cx="948801" cy="9500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17" name="Text Box 39"/>
            <p:cNvSpPr txBox="1">
              <a:spLocks noChangeArrowheads="1"/>
            </p:cNvSpPr>
            <p:nvPr/>
          </p:nvSpPr>
          <p:spPr bwMode="auto">
            <a:xfrm>
              <a:off x="4982265" y="1355957"/>
              <a:ext cx="1042932" cy="738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50000"/>
                </a:lnSpc>
                <a:buClr>
                  <a:schemeClr val="bg1"/>
                </a:buClr>
                <a:defRPr/>
              </a:pPr>
              <a:r>
                <a:rPr lang="en-US" altLang="zh-CN" sz="4267" b="1" spc="67" dirty="0">
                  <a:ln w="11430"/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39" name="矩形 261"/>
            <p:cNvSpPr>
              <a:spLocks noChangeArrowheads="1"/>
            </p:cNvSpPr>
            <p:nvPr/>
          </p:nvSpPr>
          <p:spPr bwMode="auto">
            <a:xfrm>
              <a:off x="5103624" y="1951982"/>
              <a:ext cx="7540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text</a:t>
              </a:r>
            </a:p>
          </p:txBody>
        </p:sp>
        <p:sp>
          <p:nvSpPr>
            <p:cNvPr id="42" name="Text Box 39"/>
            <p:cNvSpPr txBox="1">
              <a:spLocks noChangeArrowheads="1"/>
            </p:cNvSpPr>
            <p:nvPr/>
          </p:nvSpPr>
          <p:spPr bwMode="auto">
            <a:xfrm>
              <a:off x="4965616" y="2712116"/>
              <a:ext cx="1086190" cy="40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defRPr/>
              </a:pPr>
              <a:r>
                <a:rPr lang="zh-CN" altLang="en-US" sz="14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</a:t>
              </a:r>
              <a:endParaRPr lang="en-US" altLang="zh-CN" sz="14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zh-CN" altLang="en-US" sz="14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Brief description</a:t>
              </a:r>
              <a:endParaRPr lang="en-US" altLang="zh-CN" sz="14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8787481" y="1694206"/>
            <a:ext cx="1618071" cy="3139868"/>
            <a:chOff x="6590610" y="1270654"/>
            <a:chExt cx="1213553" cy="2354901"/>
          </a:xfrm>
        </p:grpSpPr>
        <p:sp>
          <p:nvSpPr>
            <p:cNvPr id="19" name="圆角矩形 18"/>
            <p:cNvSpPr/>
            <p:nvPr/>
          </p:nvSpPr>
          <p:spPr bwMode="auto">
            <a:xfrm rot="5400000">
              <a:off x="6019936" y="1841328"/>
              <a:ext cx="2354901" cy="1213553"/>
            </a:xfrm>
            <a:prstGeom prst="roundRect">
              <a:avLst>
                <a:gd name="adj" fmla="val 50000"/>
              </a:avLst>
            </a:prstGeom>
            <a:solidFill>
              <a:schemeClr val="accent6">
                <a:lumMod val="90000"/>
              </a:schemeClr>
            </a:solidFill>
            <a:ln w="349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133">
                <a:cs typeface="+mn-ea"/>
                <a:sym typeface="+mn-lt"/>
              </a:endParaRPr>
            </a:p>
          </p:txBody>
        </p:sp>
        <p:sp>
          <p:nvSpPr>
            <p:cNvPr id="20" name="椭圆 19"/>
            <p:cNvSpPr/>
            <p:nvPr/>
          </p:nvSpPr>
          <p:spPr bwMode="auto">
            <a:xfrm>
              <a:off x="6722985" y="1411263"/>
              <a:ext cx="948800" cy="9500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cs typeface="+mn-ea"/>
                <a:sym typeface="+mn-lt"/>
              </a:endParaRPr>
            </a:p>
          </p:txBody>
        </p:sp>
        <p:sp>
          <p:nvSpPr>
            <p:cNvPr id="21" name="Text Box 39"/>
            <p:cNvSpPr txBox="1">
              <a:spLocks noChangeArrowheads="1"/>
            </p:cNvSpPr>
            <p:nvPr/>
          </p:nvSpPr>
          <p:spPr bwMode="auto">
            <a:xfrm>
              <a:off x="6675919" y="1355957"/>
              <a:ext cx="1042932" cy="738760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lIns="0" tIns="0" rIns="0" bIns="0">
              <a:spAutoFit/>
              <a:scene3d>
                <a:camera prst="orthographicFront"/>
                <a:lightRig rig="soft" dir="tl">
                  <a:rot lat="0" lon="0" rev="0"/>
                </a:lightRig>
              </a:scene3d>
              <a:sp3d contourW="25400" prstMaterial="matte">
                <a:contourClr>
                  <a:schemeClr val="accent2">
                    <a:tint val="20000"/>
                  </a:schemeClr>
                </a:contourClr>
              </a:sp3d>
            </a:bodyPr>
            <a:lstStyle/>
            <a:p>
              <a:pPr algn="ctr">
                <a:lnSpc>
                  <a:spcPct val="150000"/>
                </a:lnSpc>
                <a:buClr>
                  <a:schemeClr val="bg1"/>
                </a:buClr>
                <a:defRPr/>
              </a:pPr>
              <a:r>
                <a:rPr lang="en-US" altLang="zh-CN" sz="4267" b="1" spc="67" dirty="0">
                  <a:ln w="11430"/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40" name="矩形 261"/>
            <p:cNvSpPr>
              <a:spLocks noChangeArrowheads="1"/>
            </p:cNvSpPr>
            <p:nvPr/>
          </p:nvSpPr>
          <p:spPr bwMode="auto">
            <a:xfrm>
              <a:off x="6797278" y="1951982"/>
              <a:ext cx="754052" cy="2539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zh-CN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text</a:t>
              </a:r>
            </a:p>
          </p:txBody>
        </p:sp>
        <p:sp>
          <p:nvSpPr>
            <p:cNvPr id="43" name="Text Box 39"/>
            <p:cNvSpPr txBox="1">
              <a:spLocks noChangeArrowheads="1"/>
            </p:cNvSpPr>
            <p:nvPr/>
          </p:nvSpPr>
          <p:spPr bwMode="auto">
            <a:xfrm>
              <a:off x="6654290" y="2712116"/>
              <a:ext cx="1086190" cy="407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>
                <a:spcBef>
                  <a:spcPct val="0"/>
                </a:spcBef>
                <a:defRPr/>
              </a:pPr>
              <a:r>
                <a:rPr lang="zh-CN" altLang="en-US" sz="14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Click here to add</a:t>
              </a:r>
              <a:endParaRPr lang="en-US" altLang="zh-CN" sz="14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  <a:p>
              <a:pPr algn="ctr">
                <a:spcBef>
                  <a:spcPct val="0"/>
                </a:spcBef>
                <a:defRPr/>
              </a:pPr>
              <a:r>
                <a:rPr lang="zh-CN" altLang="en-US" sz="1467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Brief description</a:t>
              </a:r>
              <a:endParaRPr lang="en-US" altLang="zh-CN" sz="1467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3565046" y="3007676"/>
            <a:ext cx="556351" cy="304024"/>
            <a:chOff x="2673784" y="2255757"/>
            <a:chExt cx="417263" cy="228018"/>
          </a:xfrm>
        </p:grpSpPr>
        <p:sp>
          <p:nvSpPr>
            <p:cNvPr id="13" name="燕尾形 12"/>
            <p:cNvSpPr/>
            <p:nvPr/>
          </p:nvSpPr>
          <p:spPr>
            <a:xfrm>
              <a:off x="2673784" y="2255757"/>
              <a:ext cx="228018" cy="228018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14" name="燕尾形 13"/>
            <p:cNvSpPr/>
            <p:nvPr/>
          </p:nvSpPr>
          <p:spPr>
            <a:xfrm>
              <a:off x="2863029" y="2255757"/>
              <a:ext cx="228018" cy="228018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8201407" y="3007676"/>
            <a:ext cx="556351" cy="304024"/>
            <a:chOff x="6151055" y="2255757"/>
            <a:chExt cx="417263" cy="228018"/>
          </a:xfrm>
        </p:grpSpPr>
        <p:sp>
          <p:nvSpPr>
            <p:cNvPr id="23" name="燕尾形 22"/>
            <p:cNvSpPr/>
            <p:nvPr/>
          </p:nvSpPr>
          <p:spPr>
            <a:xfrm>
              <a:off x="6151055" y="2255757"/>
              <a:ext cx="228018" cy="228018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4" name="燕尾形 23"/>
            <p:cNvSpPr/>
            <p:nvPr/>
          </p:nvSpPr>
          <p:spPr>
            <a:xfrm>
              <a:off x="6340300" y="2255757"/>
              <a:ext cx="228018" cy="228018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921230" y="3007676"/>
            <a:ext cx="556351" cy="304024"/>
            <a:chOff x="4440922" y="2255757"/>
            <a:chExt cx="417263" cy="228018"/>
          </a:xfrm>
        </p:grpSpPr>
        <p:sp>
          <p:nvSpPr>
            <p:cNvPr id="25" name="燕尾形 24"/>
            <p:cNvSpPr/>
            <p:nvPr/>
          </p:nvSpPr>
          <p:spPr>
            <a:xfrm>
              <a:off x="4440922" y="2255757"/>
              <a:ext cx="228018" cy="228018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6" name="燕尾形 25"/>
            <p:cNvSpPr/>
            <p:nvPr/>
          </p:nvSpPr>
          <p:spPr>
            <a:xfrm>
              <a:off x="4630167" y="2255757"/>
              <a:ext cx="228018" cy="228018"/>
            </a:xfrm>
            <a:prstGeom prst="chevron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240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8A40BE45-674B-4809-A718-009C2F49E291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45" name="圆角矩形 6">
              <a:extLst>
                <a:ext uri="{FF2B5EF4-FFF2-40B4-BE49-F238E27FC236}">
                  <a16:creationId xmlns:a16="http://schemas.microsoft.com/office/drawing/2014/main" id="{CE3DAECF-0455-46A3-BF57-E20F8112B4DE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圆角矩形 9">
              <a:extLst>
                <a:ext uri="{FF2B5EF4-FFF2-40B4-BE49-F238E27FC236}">
                  <a16:creationId xmlns:a16="http://schemas.microsoft.com/office/drawing/2014/main" id="{F262CD28-1944-4207-AA93-4A714933485F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7" name="文本框 46">
            <a:extLst>
              <a:ext uri="{FF2B5EF4-FFF2-40B4-BE49-F238E27FC236}">
                <a16:creationId xmlns:a16="http://schemas.microsoft.com/office/drawing/2014/main" id="{8DB656D1-B0C5-4D35-A51A-2383C5804688}"/>
              </a:ext>
            </a:extLst>
          </p:cNvPr>
          <p:cNvSpPr txBox="1"/>
          <p:nvPr/>
        </p:nvSpPr>
        <p:spPr>
          <a:xfrm>
            <a:off x="4810125" y="160020"/>
            <a:ext cx="3977356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1536467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/>
          <p:nvPr/>
        </p:nvGrpSpPr>
        <p:grpSpPr>
          <a:xfrm>
            <a:off x="3634933" y="2657139"/>
            <a:ext cx="2108312" cy="2114875"/>
            <a:chOff x="3634933" y="2657138"/>
            <a:chExt cx="2108312" cy="2114875"/>
          </a:xfrm>
        </p:grpSpPr>
        <p:sp>
          <p:nvSpPr>
            <p:cNvPr id="5" name="Freeform 17"/>
            <p:cNvSpPr>
              <a:spLocks/>
            </p:cNvSpPr>
            <p:nvPr/>
          </p:nvSpPr>
          <p:spPr bwMode="auto">
            <a:xfrm>
              <a:off x="5566021" y="3926589"/>
              <a:ext cx="28881" cy="68265"/>
            </a:xfrm>
            <a:custGeom>
              <a:avLst/>
              <a:gdLst>
                <a:gd name="T0" fmla="*/ 3 w 9"/>
                <a:gd name="T1" fmla="*/ 3 h 22"/>
                <a:gd name="T2" fmla="*/ 5 w 9"/>
                <a:gd name="T3" fmla="*/ 22 h 22"/>
                <a:gd name="T4" fmla="*/ 5 w 9"/>
                <a:gd name="T5" fmla="*/ 0 h 22"/>
                <a:gd name="T6" fmla="*/ 3 w 9"/>
                <a:gd name="T7" fmla="*/ 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2">
                  <a:moveTo>
                    <a:pt x="3" y="3"/>
                  </a:moveTo>
                  <a:cubicBezTo>
                    <a:pt x="0" y="11"/>
                    <a:pt x="3" y="16"/>
                    <a:pt x="5" y="22"/>
                  </a:cubicBezTo>
                  <a:cubicBezTo>
                    <a:pt x="9" y="18"/>
                    <a:pt x="9" y="5"/>
                    <a:pt x="5" y="0"/>
                  </a:cubicBezTo>
                  <a:cubicBezTo>
                    <a:pt x="5" y="2"/>
                    <a:pt x="4" y="2"/>
                    <a:pt x="3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6" name="Freeform 34"/>
            <p:cNvSpPr>
              <a:spLocks/>
            </p:cNvSpPr>
            <p:nvPr/>
          </p:nvSpPr>
          <p:spPr bwMode="auto">
            <a:xfrm>
              <a:off x="4119346" y="2795680"/>
              <a:ext cx="1058439" cy="1784415"/>
            </a:xfrm>
            <a:custGeom>
              <a:avLst/>
              <a:gdLst>
                <a:gd name="connsiteX0" fmla="*/ 885890 w 887831"/>
                <a:gd name="connsiteY0" fmla="*/ 1362657 h 1496788"/>
                <a:gd name="connsiteX1" fmla="*/ 836200 w 887831"/>
                <a:gd name="connsiteY1" fmla="*/ 1462323 h 1496788"/>
                <a:gd name="connsiteX2" fmla="*/ 836200 w 887831"/>
                <a:gd name="connsiteY2" fmla="*/ 1472814 h 1496788"/>
                <a:gd name="connsiteX3" fmla="*/ 770818 w 887831"/>
                <a:gd name="connsiteY3" fmla="*/ 1491174 h 1496788"/>
                <a:gd name="connsiteX4" fmla="*/ 796971 w 887831"/>
                <a:gd name="connsiteY4" fmla="*/ 1462323 h 1496788"/>
                <a:gd name="connsiteX5" fmla="*/ 825739 w 887831"/>
                <a:gd name="connsiteY5" fmla="*/ 1415113 h 1496788"/>
                <a:gd name="connsiteX6" fmla="*/ 841431 w 887831"/>
                <a:gd name="connsiteY6" fmla="*/ 1409867 h 1496788"/>
                <a:gd name="connsiteX7" fmla="*/ 859737 w 887831"/>
                <a:gd name="connsiteY7" fmla="*/ 1386262 h 1496788"/>
                <a:gd name="connsiteX8" fmla="*/ 885890 w 887831"/>
                <a:gd name="connsiteY8" fmla="*/ 1362657 h 1496788"/>
                <a:gd name="connsiteX9" fmla="*/ 541775 w 887831"/>
                <a:gd name="connsiteY9" fmla="*/ 817579 h 1496788"/>
                <a:gd name="connsiteX10" fmla="*/ 554989 w 887831"/>
                <a:gd name="connsiteY10" fmla="*/ 828591 h 1496788"/>
                <a:gd name="connsiteX11" fmla="*/ 541775 w 887831"/>
                <a:gd name="connsiteY11" fmla="*/ 828591 h 1496788"/>
                <a:gd name="connsiteX12" fmla="*/ 541775 w 887831"/>
                <a:gd name="connsiteY12" fmla="*/ 817579 h 1496788"/>
                <a:gd name="connsiteX13" fmla="*/ 382546 w 887831"/>
                <a:gd name="connsiteY13" fmla="*/ 776135 h 1496788"/>
                <a:gd name="connsiteX14" fmla="*/ 390474 w 887831"/>
                <a:gd name="connsiteY14" fmla="*/ 781340 h 1496788"/>
                <a:gd name="connsiteX15" fmla="*/ 419545 w 887831"/>
                <a:gd name="connsiteY15" fmla="*/ 786546 h 1496788"/>
                <a:gd name="connsiteX16" fmla="*/ 408974 w 887831"/>
                <a:gd name="connsiteY16" fmla="*/ 802162 h 1496788"/>
                <a:gd name="connsiteX17" fmla="*/ 379903 w 887831"/>
                <a:gd name="connsiteY17" fmla="*/ 786546 h 1496788"/>
                <a:gd name="connsiteX18" fmla="*/ 382546 w 887831"/>
                <a:gd name="connsiteY18" fmla="*/ 776135 h 1496788"/>
                <a:gd name="connsiteX19" fmla="*/ 337619 w 887831"/>
                <a:gd name="connsiteY19" fmla="*/ 733703 h 1496788"/>
                <a:gd name="connsiteX20" fmla="*/ 348851 w 887831"/>
                <a:gd name="connsiteY20" fmla="*/ 734676 h 1496788"/>
                <a:gd name="connsiteX21" fmla="*/ 343565 w 887831"/>
                <a:gd name="connsiteY21" fmla="*/ 765824 h 1496788"/>
                <a:gd name="connsiteX22" fmla="*/ 330351 w 887831"/>
                <a:gd name="connsiteY22" fmla="*/ 742463 h 1496788"/>
                <a:gd name="connsiteX23" fmla="*/ 337619 w 887831"/>
                <a:gd name="connsiteY23" fmla="*/ 733703 h 1496788"/>
                <a:gd name="connsiteX24" fmla="*/ 341638 w 887831"/>
                <a:gd name="connsiteY24" fmla="*/ 708563 h 1496788"/>
                <a:gd name="connsiteX25" fmla="*/ 349071 w 887831"/>
                <a:gd name="connsiteY25" fmla="*/ 713519 h 1496788"/>
                <a:gd name="connsiteX26" fmla="*/ 344116 w 887831"/>
                <a:gd name="connsiteY26" fmla="*/ 718474 h 1496788"/>
                <a:gd name="connsiteX27" fmla="*/ 341638 w 887831"/>
                <a:gd name="connsiteY27" fmla="*/ 708563 h 1496788"/>
                <a:gd name="connsiteX28" fmla="*/ 211169 w 887831"/>
                <a:gd name="connsiteY28" fmla="*/ 497139 h 1496788"/>
                <a:gd name="connsiteX29" fmla="*/ 182285 w 887831"/>
                <a:gd name="connsiteY29" fmla="*/ 552197 h 1496788"/>
                <a:gd name="connsiteX30" fmla="*/ 171782 w 887831"/>
                <a:gd name="connsiteY30" fmla="*/ 539088 h 1496788"/>
                <a:gd name="connsiteX31" fmla="*/ 211169 w 887831"/>
                <a:gd name="connsiteY31" fmla="*/ 497139 h 1496788"/>
                <a:gd name="connsiteX32" fmla="*/ 261525 w 887831"/>
                <a:gd name="connsiteY32" fmla="*/ 462084 h 1496788"/>
                <a:gd name="connsiteX33" fmla="*/ 271268 w 887831"/>
                <a:gd name="connsiteY33" fmla="*/ 467746 h 1496788"/>
                <a:gd name="connsiteX34" fmla="*/ 271268 w 887831"/>
                <a:gd name="connsiteY34" fmla="*/ 528141 h 1496788"/>
                <a:gd name="connsiteX35" fmla="*/ 286988 w 887831"/>
                <a:gd name="connsiteY35" fmla="*/ 564903 h 1496788"/>
                <a:gd name="connsiteX36" fmla="*/ 229347 w 887831"/>
                <a:gd name="connsiteY36" fmla="*/ 588536 h 1496788"/>
                <a:gd name="connsiteX37" fmla="*/ 213627 w 887831"/>
                <a:gd name="connsiteY37" fmla="*/ 575407 h 1496788"/>
                <a:gd name="connsiteX38" fmla="*/ 252928 w 887831"/>
                <a:gd name="connsiteY38" fmla="*/ 496631 h 1496788"/>
                <a:gd name="connsiteX39" fmla="*/ 237208 w 887831"/>
                <a:gd name="connsiteY39" fmla="*/ 483502 h 1496788"/>
                <a:gd name="connsiteX40" fmla="*/ 261525 w 887831"/>
                <a:gd name="connsiteY40" fmla="*/ 462084 h 1496788"/>
                <a:gd name="connsiteX41" fmla="*/ 164116 w 887831"/>
                <a:gd name="connsiteY41" fmla="*/ 335267 h 1496788"/>
                <a:gd name="connsiteX42" fmla="*/ 205452 w 887831"/>
                <a:gd name="connsiteY42" fmla="*/ 343113 h 1496788"/>
                <a:gd name="connsiteX43" fmla="*/ 223537 w 887831"/>
                <a:gd name="connsiteY43" fmla="*/ 361419 h 1496788"/>
                <a:gd name="connsiteX44" fmla="*/ 179617 w 887831"/>
                <a:gd name="connsiteY44" fmla="*/ 377111 h 1496788"/>
                <a:gd name="connsiteX45" fmla="*/ 156366 w 887831"/>
                <a:gd name="connsiteY45" fmla="*/ 350958 h 1496788"/>
                <a:gd name="connsiteX46" fmla="*/ 164116 w 887831"/>
                <a:gd name="connsiteY46" fmla="*/ 335267 h 1496788"/>
                <a:gd name="connsiteX47" fmla="*/ 721446 w 887831"/>
                <a:gd name="connsiteY47" fmla="*/ 210783 h 1496788"/>
                <a:gd name="connsiteX48" fmla="*/ 726771 w 887831"/>
                <a:gd name="connsiteY48" fmla="*/ 217740 h 1496788"/>
                <a:gd name="connsiteX49" fmla="*/ 716284 w 887831"/>
                <a:gd name="connsiteY49" fmla="*/ 220359 h 1496788"/>
                <a:gd name="connsiteX50" fmla="*/ 700553 w 887831"/>
                <a:gd name="connsiteY50" fmla="*/ 246549 h 1496788"/>
                <a:gd name="connsiteX51" fmla="*/ 700553 w 887831"/>
                <a:gd name="connsiteY51" fmla="*/ 275358 h 1496788"/>
                <a:gd name="connsiteX52" fmla="*/ 716284 w 887831"/>
                <a:gd name="connsiteY52" fmla="*/ 296310 h 1496788"/>
                <a:gd name="connsiteX53" fmla="*/ 690066 w 887831"/>
                <a:gd name="connsiteY53" fmla="*/ 293691 h 1496788"/>
                <a:gd name="connsiteX54" fmla="*/ 692688 w 887831"/>
                <a:gd name="connsiteY54" fmla="*/ 233454 h 1496788"/>
                <a:gd name="connsiteX55" fmla="*/ 692688 w 887831"/>
                <a:gd name="connsiteY55" fmla="*/ 220359 h 1496788"/>
                <a:gd name="connsiteX56" fmla="*/ 721446 w 887831"/>
                <a:gd name="connsiteY56" fmla="*/ 210783 h 1496788"/>
                <a:gd name="connsiteX57" fmla="*/ 492485 w 887831"/>
                <a:gd name="connsiteY57" fmla="*/ 178901 h 1496788"/>
                <a:gd name="connsiteX58" fmla="*/ 518528 w 887831"/>
                <a:gd name="connsiteY58" fmla="*/ 184102 h 1496788"/>
                <a:gd name="connsiteX59" fmla="*/ 521133 w 887831"/>
                <a:gd name="connsiteY59" fmla="*/ 184102 h 1496788"/>
                <a:gd name="connsiteX60" fmla="*/ 549781 w 887831"/>
                <a:gd name="connsiteY60" fmla="*/ 207508 h 1496788"/>
                <a:gd name="connsiteX61" fmla="*/ 547176 w 887831"/>
                <a:gd name="connsiteY61" fmla="*/ 246517 h 1496788"/>
                <a:gd name="connsiteX62" fmla="*/ 536759 w 887831"/>
                <a:gd name="connsiteY62" fmla="*/ 259521 h 1496788"/>
                <a:gd name="connsiteX63" fmla="*/ 534154 w 887831"/>
                <a:gd name="connsiteY63" fmla="*/ 262121 h 1496788"/>
                <a:gd name="connsiteX64" fmla="*/ 508111 w 887831"/>
                <a:gd name="connsiteY64" fmla="*/ 280326 h 1496788"/>
                <a:gd name="connsiteX65" fmla="*/ 463837 w 887831"/>
                <a:gd name="connsiteY65" fmla="*/ 301131 h 1496788"/>
                <a:gd name="connsiteX66" fmla="*/ 456024 w 887831"/>
                <a:gd name="connsiteY66" fmla="*/ 301131 h 1496788"/>
                <a:gd name="connsiteX67" fmla="*/ 419563 w 887831"/>
                <a:gd name="connsiteY67" fmla="*/ 280326 h 1496788"/>
                <a:gd name="connsiteX68" fmla="*/ 416959 w 887831"/>
                <a:gd name="connsiteY68" fmla="*/ 277725 h 1496788"/>
                <a:gd name="connsiteX69" fmla="*/ 398728 w 887831"/>
                <a:gd name="connsiteY69" fmla="*/ 217910 h 1496788"/>
                <a:gd name="connsiteX70" fmla="*/ 419563 w 887831"/>
                <a:gd name="connsiteY70" fmla="*/ 191904 h 1496788"/>
                <a:gd name="connsiteX71" fmla="*/ 443002 w 887831"/>
                <a:gd name="connsiteY71" fmla="*/ 184102 h 1496788"/>
                <a:gd name="connsiteX72" fmla="*/ 450815 w 887831"/>
                <a:gd name="connsiteY72" fmla="*/ 181502 h 1496788"/>
                <a:gd name="connsiteX73" fmla="*/ 476859 w 887831"/>
                <a:gd name="connsiteY73" fmla="*/ 181502 h 1496788"/>
                <a:gd name="connsiteX74" fmla="*/ 492485 w 887831"/>
                <a:gd name="connsiteY74" fmla="*/ 178901 h 1496788"/>
                <a:gd name="connsiteX75" fmla="*/ 751548 w 887831"/>
                <a:gd name="connsiteY75" fmla="*/ 108201 h 1496788"/>
                <a:gd name="connsiteX76" fmla="*/ 770818 w 887831"/>
                <a:gd name="connsiteY76" fmla="*/ 121540 h 1496788"/>
                <a:gd name="connsiteX77" fmla="*/ 752832 w 887831"/>
                <a:gd name="connsiteY77" fmla="*/ 129348 h 1496788"/>
                <a:gd name="connsiteX78" fmla="*/ 732277 w 887831"/>
                <a:gd name="connsiteY78" fmla="*/ 116334 h 1496788"/>
                <a:gd name="connsiteX79" fmla="*/ 751548 w 887831"/>
                <a:gd name="connsiteY79" fmla="*/ 108201 h 1496788"/>
                <a:gd name="connsiteX80" fmla="*/ 770465 w 887831"/>
                <a:gd name="connsiteY80" fmla="*/ 104251 h 1496788"/>
                <a:gd name="connsiteX81" fmla="*/ 781830 w 887831"/>
                <a:gd name="connsiteY81" fmla="*/ 105857 h 1496788"/>
                <a:gd name="connsiteX82" fmla="*/ 781830 w 887831"/>
                <a:gd name="connsiteY82" fmla="*/ 113565 h 1496788"/>
                <a:gd name="connsiteX83" fmla="*/ 763110 w 887831"/>
                <a:gd name="connsiteY83" fmla="*/ 108426 h 1496788"/>
                <a:gd name="connsiteX84" fmla="*/ 770465 w 887831"/>
                <a:gd name="connsiteY84" fmla="*/ 104251 h 1496788"/>
                <a:gd name="connsiteX85" fmla="*/ 187399 w 887831"/>
                <a:gd name="connsiteY85" fmla="*/ 81998 h 1496788"/>
                <a:gd name="connsiteX86" fmla="*/ 192604 w 887831"/>
                <a:gd name="connsiteY86" fmla="*/ 89840 h 1496788"/>
                <a:gd name="connsiteX87" fmla="*/ 216030 w 887831"/>
                <a:gd name="connsiteY87" fmla="*/ 95067 h 1496788"/>
                <a:gd name="connsiteX88" fmla="*/ 218633 w 887831"/>
                <a:gd name="connsiteY88" fmla="*/ 105523 h 1496788"/>
                <a:gd name="connsiteX89" fmla="*/ 239455 w 887831"/>
                <a:gd name="connsiteY89" fmla="*/ 100295 h 1496788"/>
                <a:gd name="connsiteX90" fmla="*/ 260277 w 887831"/>
                <a:gd name="connsiteY90" fmla="*/ 115978 h 1496788"/>
                <a:gd name="connsiteX91" fmla="*/ 265482 w 887831"/>
                <a:gd name="connsiteY91" fmla="*/ 121206 h 1496788"/>
                <a:gd name="connsiteX92" fmla="*/ 278496 w 887831"/>
                <a:gd name="connsiteY92" fmla="*/ 121206 h 1496788"/>
                <a:gd name="connsiteX93" fmla="*/ 317538 w 887831"/>
                <a:gd name="connsiteY93" fmla="*/ 149959 h 1496788"/>
                <a:gd name="connsiteX94" fmla="*/ 312332 w 887831"/>
                <a:gd name="connsiteY94" fmla="*/ 170870 h 1496788"/>
                <a:gd name="connsiteX95" fmla="*/ 340962 w 887831"/>
                <a:gd name="connsiteY95" fmla="*/ 189167 h 1496788"/>
                <a:gd name="connsiteX96" fmla="*/ 338360 w 887831"/>
                <a:gd name="connsiteY96" fmla="*/ 197009 h 1496788"/>
                <a:gd name="connsiteX97" fmla="*/ 283702 w 887831"/>
                <a:gd name="connsiteY97" fmla="*/ 210078 h 1496788"/>
                <a:gd name="connsiteX98" fmla="*/ 288907 w 887831"/>
                <a:gd name="connsiteY98" fmla="*/ 215306 h 1496788"/>
                <a:gd name="connsiteX99" fmla="*/ 283702 w 887831"/>
                <a:gd name="connsiteY99" fmla="*/ 220534 h 1496788"/>
                <a:gd name="connsiteX100" fmla="*/ 252468 w 887831"/>
                <a:gd name="connsiteY100" fmla="*/ 246673 h 1496788"/>
                <a:gd name="connsiteX101" fmla="*/ 221235 w 887831"/>
                <a:gd name="connsiteY101" fmla="*/ 267584 h 1496788"/>
                <a:gd name="connsiteX102" fmla="*/ 213427 w 887831"/>
                <a:gd name="connsiteY102" fmla="*/ 278040 h 1496788"/>
                <a:gd name="connsiteX103" fmla="*/ 205618 w 887831"/>
                <a:gd name="connsiteY103" fmla="*/ 283267 h 1496788"/>
                <a:gd name="connsiteX104" fmla="*/ 179591 w 887831"/>
                <a:gd name="connsiteY104" fmla="*/ 298951 h 1496788"/>
                <a:gd name="connsiteX105" fmla="*/ 119727 w 887831"/>
                <a:gd name="connsiteY105" fmla="*/ 283267 h 1496788"/>
                <a:gd name="connsiteX106" fmla="*/ 85891 w 887831"/>
                <a:gd name="connsiteY106" fmla="*/ 288495 h 1496788"/>
                <a:gd name="connsiteX107" fmla="*/ 75480 w 887831"/>
                <a:gd name="connsiteY107" fmla="*/ 280653 h 1496788"/>
                <a:gd name="connsiteX108" fmla="*/ 0 w 887831"/>
                <a:gd name="connsiteY108" fmla="*/ 304178 h 1496788"/>
                <a:gd name="connsiteX109" fmla="*/ 23425 w 887831"/>
                <a:gd name="connsiteY109" fmla="*/ 241445 h 1496788"/>
                <a:gd name="connsiteX110" fmla="*/ 72877 w 887831"/>
                <a:gd name="connsiteY110" fmla="*/ 204851 h 1496788"/>
                <a:gd name="connsiteX111" fmla="*/ 80685 w 887831"/>
                <a:gd name="connsiteY111" fmla="*/ 207465 h 1496788"/>
                <a:gd name="connsiteX112" fmla="*/ 96302 w 887831"/>
                <a:gd name="connsiteY112" fmla="*/ 183940 h 1496788"/>
                <a:gd name="connsiteX113" fmla="*/ 106713 w 887831"/>
                <a:gd name="connsiteY113" fmla="*/ 186553 h 1496788"/>
                <a:gd name="connsiteX114" fmla="*/ 111919 w 887831"/>
                <a:gd name="connsiteY114" fmla="*/ 183940 h 1496788"/>
                <a:gd name="connsiteX115" fmla="*/ 109316 w 887831"/>
                <a:gd name="connsiteY115" fmla="*/ 173484 h 1496788"/>
                <a:gd name="connsiteX116" fmla="*/ 156166 w 887831"/>
                <a:gd name="connsiteY116" fmla="*/ 123820 h 1496788"/>
                <a:gd name="connsiteX117" fmla="*/ 148357 w 887831"/>
                <a:gd name="connsiteY117" fmla="*/ 118592 h 1496788"/>
                <a:gd name="connsiteX118" fmla="*/ 187399 w 887831"/>
                <a:gd name="connsiteY118" fmla="*/ 81998 h 1496788"/>
                <a:gd name="connsiteX119" fmla="*/ 159180 w 887831"/>
                <a:gd name="connsiteY119" fmla="*/ 26940 h 1496788"/>
                <a:gd name="connsiteX120" fmla="*/ 161872 w 887831"/>
                <a:gd name="connsiteY120" fmla="*/ 32225 h 1496788"/>
                <a:gd name="connsiteX121" fmla="*/ 137646 w 887831"/>
                <a:gd name="connsiteY121" fmla="*/ 37511 h 1496788"/>
                <a:gd name="connsiteX122" fmla="*/ 159180 w 887831"/>
                <a:gd name="connsiteY122" fmla="*/ 26940 h 1496788"/>
                <a:gd name="connsiteX123" fmla="*/ 192955 w 887831"/>
                <a:gd name="connsiteY123" fmla="*/ 18967 h 1496788"/>
                <a:gd name="connsiteX124" fmla="*/ 200112 w 887831"/>
                <a:gd name="connsiteY124" fmla="*/ 19612 h 1496788"/>
                <a:gd name="connsiteX125" fmla="*/ 166276 w 887831"/>
                <a:gd name="connsiteY125" fmla="*/ 48031 h 1496788"/>
                <a:gd name="connsiteX126" fmla="*/ 194907 w 887831"/>
                <a:gd name="connsiteY126" fmla="*/ 45447 h 1496788"/>
                <a:gd name="connsiteX127" fmla="*/ 226141 w 887831"/>
                <a:gd name="connsiteY127" fmla="*/ 45447 h 1496788"/>
                <a:gd name="connsiteX128" fmla="*/ 223538 w 887831"/>
                <a:gd name="connsiteY128" fmla="*/ 40280 h 1496788"/>
                <a:gd name="connsiteX129" fmla="*/ 202715 w 887831"/>
                <a:gd name="connsiteY129" fmla="*/ 35113 h 1496788"/>
                <a:gd name="connsiteX130" fmla="*/ 236552 w 887831"/>
                <a:gd name="connsiteY130" fmla="*/ 19612 h 1496788"/>
                <a:gd name="connsiteX131" fmla="*/ 252168 w 887831"/>
                <a:gd name="connsiteY131" fmla="*/ 35113 h 1496788"/>
                <a:gd name="connsiteX132" fmla="*/ 246963 w 887831"/>
                <a:gd name="connsiteY132" fmla="*/ 45447 h 1496788"/>
                <a:gd name="connsiteX133" fmla="*/ 252168 w 887831"/>
                <a:gd name="connsiteY133" fmla="*/ 48031 h 1496788"/>
                <a:gd name="connsiteX134" fmla="*/ 244360 w 887831"/>
                <a:gd name="connsiteY134" fmla="*/ 66115 h 1496788"/>
                <a:gd name="connsiteX135" fmla="*/ 249565 w 887831"/>
                <a:gd name="connsiteY135" fmla="*/ 68699 h 1496788"/>
                <a:gd name="connsiteX136" fmla="*/ 244360 w 887831"/>
                <a:gd name="connsiteY136" fmla="*/ 81616 h 1496788"/>
                <a:gd name="connsiteX137" fmla="*/ 192304 w 887831"/>
                <a:gd name="connsiteY137" fmla="*/ 79033 h 1496788"/>
                <a:gd name="connsiteX138" fmla="*/ 158468 w 887831"/>
                <a:gd name="connsiteY138" fmla="*/ 63532 h 1496788"/>
                <a:gd name="connsiteX139" fmla="*/ 163673 w 887831"/>
                <a:gd name="connsiteY139" fmla="*/ 55781 h 1496788"/>
                <a:gd name="connsiteX140" fmla="*/ 137646 w 887831"/>
                <a:gd name="connsiteY140" fmla="*/ 71282 h 1496788"/>
                <a:gd name="connsiteX141" fmla="*/ 140249 w 887831"/>
                <a:gd name="connsiteY141" fmla="*/ 63532 h 1496788"/>
                <a:gd name="connsiteX142" fmla="*/ 189701 w 887831"/>
                <a:gd name="connsiteY142" fmla="*/ 22196 h 1496788"/>
                <a:gd name="connsiteX143" fmla="*/ 192955 w 887831"/>
                <a:gd name="connsiteY143" fmla="*/ 18967 h 1496788"/>
                <a:gd name="connsiteX144" fmla="*/ 239010 w 887831"/>
                <a:gd name="connsiteY144" fmla="*/ 3 h 1496788"/>
                <a:gd name="connsiteX145" fmla="*/ 244459 w 887831"/>
                <a:gd name="connsiteY145" fmla="*/ 953 h 1496788"/>
                <a:gd name="connsiteX146" fmla="*/ 223637 w 887831"/>
                <a:gd name="connsiteY146" fmla="*/ 11524 h 1496788"/>
                <a:gd name="connsiteX147" fmla="*/ 239010 w 887831"/>
                <a:gd name="connsiteY147" fmla="*/ 3 h 14967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</a:cxnLst>
              <a:rect l="l" t="t" r="r" b="b"/>
              <a:pathLst>
                <a:path w="887831" h="1496788">
                  <a:moveTo>
                    <a:pt x="885890" y="1362657"/>
                  </a:moveTo>
                  <a:cubicBezTo>
                    <a:pt x="896351" y="1417736"/>
                    <a:pt x="862353" y="1438718"/>
                    <a:pt x="836200" y="1462323"/>
                  </a:cubicBezTo>
                  <a:cubicBezTo>
                    <a:pt x="836200" y="1462323"/>
                    <a:pt x="836200" y="1462323"/>
                    <a:pt x="836200" y="1472814"/>
                  </a:cubicBezTo>
                  <a:cubicBezTo>
                    <a:pt x="820508" y="1485928"/>
                    <a:pt x="791740" y="1506910"/>
                    <a:pt x="770818" y="1491174"/>
                  </a:cubicBezTo>
                  <a:cubicBezTo>
                    <a:pt x="776049" y="1478060"/>
                    <a:pt x="781279" y="1464946"/>
                    <a:pt x="796971" y="1462323"/>
                  </a:cubicBezTo>
                  <a:cubicBezTo>
                    <a:pt x="802201" y="1443963"/>
                    <a:pt x="807432" y="1425604"/>
                    <a:pt x="825739" y="1415113"/>
                  </a:cubicBezTo>
                  <a:cubicBezTo>
                    <a:pt x="830969" y="1412490"/>
                    <a:pt x="836200" y="1412490"/>
                    <a:pt x="841431" y="1409867"/>
                  </a:cubicBezTo>
                  <a:cubicBezTo>
                    <a:pt x="849276" y="1404622"/>
                    <a:pt x="854507" y="1394131"/>
                    <a:pt x="859737" y="1386262"/>
                  </a:cubicBezTo>
                  <a:cubicBezTo>
                    <a:pt x="870199" y="1375771"/>
                    <a:pt x="872814" y="1362657"/>
                    <a:pt x="885890" y="1362657"/>
                  </a:cubicBezTo>
                  <a:close/>
                  <a:moveTo>
                    <a:pt x="541775" y="817579"/>
                  </a:moveTo>
                  <a:cubicBezTo>
                    <a:pt x="547061" y="820332"/>
                    <a:pt x="554989" y="823085"/>
                    <a:pt x="554989" y="828591"/>
                  </a:cubicBezTo>
                  <a:cubicBezTo>
                    <a:pt x="547061" y="823085"/>
                    <a:pt x="549704" y="828591"/>
                    <a:pt x="541775" y="828591"/>
                  </a:cubicBezTo>
                  <a:cubicBezTo>
                    <a:pt x="541775" y="825838"/>
                    <a:pt x="541775" y="820332"/>
                    <a:pt x="541775" y="817579"/>
                  </a:cubicBezTo>
                  <a:close/>
                  <a:moveTo>
                    <a:pt x="382546" y="776135"/>
                  </a:moveTo>
                  <a:cubicBezTo>
                    <a:pt x="387832" y="776135"/>
                    <a:pt x="387832" y="778738"/>
                    <a:pt x="390474" y="781340"/>
                  </a:cubicBezTo>
                  <a:cubicBezTo>
                    <a:pt x="401046" y="773532"/>
                    <a:pt x="414260" y="773532"/>
                    <a:pt x="419545" y="786546"/>
                  </a:cubicBezTo>
                  <a:cubicBezTo>
                    <a:pt x="416902" y="789148"/>
                    <a:pt x="411617" y="794354"/>
                    <a:pt x="408974" y="802162"/>
                  </a:cubicBezTo>
                  <a:cubicBezTo>
                    <a:pt x="401046" y="796957"/>
                    <a:pt x="390474" y="789148"/>
                    <a:pt x="379903" y="786546"/>
                  </a:cubicBezTo>
                  <a:cubicBezTo>
                    <a:pt x="379903" y="783943"/>
                    <a:pt x="379903" y="778738"/>
                    <a:pt x="382546" y="776135"/>
                  </a:cubicBezTo>
                  <a:close/>
                  <a:moveTo>
                    <a:pt x="337619" y="733703"/>
                  </a:moveTo>
                  <a:cubicBezTo>
                    <a:pt x="340922" y="732081"/>
                    <a:pt x="344887" y="732081"/>
                    <a:pt x="348851" y="734676"/>
                  </a:cubicBezTo>
                  <a:cubicBezTo>
                    <a:pt x="356779" y="750250"/>
                    <a:pt x="343565" y="750250"/>
                    <a:pt x="343565" y="765824"/>
                  </a:cubicBezTo>
                  <a:cubicBezTo>
                    <a:pt x="335637" y="760633"/>
                    <a:pt x="332994" y="752846"/>
                    <a:pt x="330351" y="742463"/>
                  </a:cubicBezTo>
                  <a:cubicBezTo>
                    <a:pt x="331673" y="738570"/>
                    <a:pt x="334316" y="735325"/>
                    <a:pt x="337619" y="733703"/>
                  </a:cubicBezTo>
                  <a:close/>
                  <a:moveTo>
                    <a:pt x="341638" y="708563"/>
                  </a:moveTo>
                  <a:cubicBezTo>
                    <a:pt x="346593" y="708563"/>
                    <a:pt x="346593" y="711041"/>
                    <a:pt x="349071" y="713519"/>
                  </a:cubicBezTo>
                  <a:cubicBezTo>
                    <a:pt x="349071" y="715996"/>
                    <a:pt x="346593" y="715996"/>
                    <a:pt x="344116" y="718474"/>
                  </a:cubicBezTo>
                  <a:cubicBezTo>
                    <a:pt x="339160" y="718474"/>
                    <a:pt x="341638" y="713519"/>
                    <a:pt x="341638" y="708563"/>
                  </a:cubicBezTo>
                  <a:close/>
                  <a:moveTo>
                    <a:pt x="211169" y="497139"/>
                  </a:moveTo>
                  <a:cubicBezTo>
                    <a:pt x="240054" y="512870"/>
                    <a:pt x="200666" y="546954"/>
                    <a:pt x="182285" y="552197"/>
                  </a:cubicBezTo>
                  <a:cubicBezTo>
                    <a:pt x="179659" y="549575"/>
                    <a:pt x="174408" y="546954"/>
                    <a:pt x="171782" y="539088"/>
                  </a:cubicBezTo>
                  <a:cubicBezTo>
                    <a:pt x="182285" y="523357"/>
                    <a:pt x="198040" y="510248"/>
                    <a:pt x="211169" y="497139"/>
                  </a:cubicBezTo>
                  <a:close/>
                  <a:moveTo>
                    <a:pt x="261525" y="462084"/>
                  </a:moveTo>
                  <a:cubicBezTo>
                    <a:pt x="264718" y="462166"/>
                    <a:pt x="267993" y="463808"/>
                    <a:pt x="271268" y="467746"/>
                  </a:cubicBezTo>
                  <a:cubicBezTo>
                    <a:pt x="276508" y="491379"/>
                    <a:pt x="266028" y="507134"/>
                    <a:pt x="271268" y="528141"/>
                  </a:cubicBezTo>
                  <a:cubicBezTo>
                    <a:pt x="273888" y="541271"/>
                    <a:pt x="289608" y="549148"/>
                    <a:pt x="286988" y="564903"/>
                  </a:cubicBezTo>
                  <a:cubicBezTo>
                    <a:pt x="276508" y="580659"/>
                    <a:pt x="242448" y="575407"/>
                    <a:pt x="229347" y="588536"/>
                  </a:cubicBezTo>
                  <a:cubicBezTo>
                    <a:pt x="224107" y="583284"/>
                    <a:pt x="216247" y="583284"/>
                    <a:pt x="213627" y="575407"/>
                  </a:cubicBezTo>
                  <a:cubicBezTo>
                    <a:pt x="226727" y="551774"/>
                    <a:pt x="247688" y="530767"/>
                    <a:pt x="252928" y="496631"/>
                  </a:cubicBezTo>
                  <a:cubicBezTo>
                    <a:pt x="247688" y="491379"/>
                    <a:pt x="242448" y="488753"/>
                    <a:pt x="237208" y="483502"/>
                  </a:cubicBezTo>
                  <a:cubicBezTo>
                    <a:pt x="243103" y="475624"/>
                    <a:pt x="251945" y="461838"/>
                    <a:pt x="261525" y="462084"/>
                  </a:cubicBezTo>
                  <a:close/>
                  <a:moveTo>
                    <a:pt x="164116" y="335267"/>
                  </a:moveTo>
                  <a:cubicBezTo>
                    <a:pt x="174450" y="340497"/>
                    <a:pt x="192535" y="337882"/>
                    <a:pt x="205452" y="343113"/>
                  </a:cubicBezTo>
                  <a:cubicBezTo>
                    <a:pt x="213203" y="345728"/>
                    <a:pt x="218370" y="356189"/>
                    <a:pt x="223537" y="361419"/>
                  </a:cubicBezTo>
                  <a:cubicBezTo>
                    <a:pt x="208036" y="366650"/>
                    <a:pt x="192535" y="369265"/>
                    <a:pt x="179617" y="377111"/>
                  </a:cubicBezTo>
                  <a:cubicBezTo>
                    <a:pt x="166700" y="371880"/>
                    <a:pt x="158949" y="364035"/>
                    <a:pt x="156366" y="350958"/>
                  </a:cubicBezTo>
                  <a:cubicBezTo>
                    <a:pt x="156366" y="343113"/>
                    <a:pt x="161533" y="340497"/>
                    <a:pt x="164116" y="335267"/>
                  </a:cubicBezTo>
                  <a:close/>
                  <a:moveTo>
                    <a:pt x="721446" y="210783"/>
                  </a:moveTo>
                  <a:cubicBezTo>
                    <a:pt x="724149" y="211683"/>
                    <a:pt x="726116" y="213811"/>
                    <a:pt x="726771" y="217740"/>
                  </a:cubicBezTo>
                  <a:cubicBezTo>
                    <a:pt x="724149" y="217740"/>
                    <a:pt x="721528" y="220359"/>
                    <a:pt x="716284" y="220359"/>
                  </a:cubicBezTo>
                  <a:cubicBezTo>
                    <a:pt x="713662" y="230835"/>
                    <a:pt x="708419" y="241311"/>
                    <a:pt x="700553" y="246549"/>
                  </a:cubicBezTo>
                  <a:cubicBezTo>
                    <a:pt x="705797" y="257025"/>
                    <a:pt x="703175" y="267501"/>
                    <a:pt x="700553" y="275358"/>
                  </a:cubicBezTo>
                  <a:cubicBezTo>
                    <a:pt x="703175" y="285834"/>
                    <a:pt x="718906" y="283215"/>
                    <a:pt x="716284" y="296310"/>
                  </a:cubicBezTo>
                  <a:cubicBezTo>
                    <a:pt x="705797" y="298929"/>
                    <a:pt x="695310" y="298929"/>
                    <a:pt x="690066" y="293691"/>
                  </a:cubicBezTo>
                  <a:cubicBezTo>
                    <a:pt x="674335" y="283215"/>
                    <a:pt x="671713" y="241311"/>
                    <a:pt x="692688" y="233454"/>
                  </a:cubicBezTo>
                  <a:cubicBezTo>
                    <a:pt x="690066" y="230835"/>
                    <a:pt x="692688" y="225597"/>
                    <a:pt x="692688" y="220359"/>
                  </a:cubicBezTo>
                  <a:cubicBezTo>
                    <a:pt x="698587" y="216430"/>
                    <a:pt x="713334" y="208082"/>
                    <a:pt x="721446" y="210783"/>
                  </a:cubicBezTo>
                  <a:close/>
                  <a:moveTo>
                    <a:pt x="492485" y="178901"/>
                  </a:moveTo>
                  <a:cubicBezTo>
                    <a:pt x="502902" y="178901"/>
                    <a:pt x="510715" y="181502"/>
                    <a:pt x="518528" y="184102"/>
                  </a:cubicBezTo>
                  <a:cubicBezTo>
                    <a:pt x="518528" y="184102"/>
                    <a:pt x="518528" y="184102"/>
                    <a:pt x="521133" y="184102"/>
                  </a:cubicBezTo>
                  <a:cubicBezTo>
                    <a:pt x="534154" y="186703"/>
                    <a:pt x="544572" y="197105"/>
                    <a:pt x="549781" y="207508"/>
                  </a:cubicBezTo>
                  <a:cubicBezTo>
                    <a:pt x="554989" y="220511"/>
                    <a:pt x="552385" y="233514"/>
                    <a:pt x="547176" y="246517"/>
                  </a:cubicBezTo>
                  <a:cubicBezTo>
                    <a:pt x="544572" y="251719"/>
                    <a:pt x="539363" y="254319"/>
                    <a:pt x="536759" y="259521"/>
                  </a:cubicBezTo>
                  <a:cubicBezTo>
                    <a:pt x="536759" y="259521"/>
                    <a:pt x="534154" y="262121"/>
                    <a:pt x="534154" y="262121"/>
                  </a:cubicBezTo>
                  <a:cubicBezTo>
                    <a:pt x="528946" y="272524"/>
                    <a:pt x="518528" y="280326"/>
                    <a:pt x="508111" y="280326"/>
                  </a:cubicBezTo>
                  <a:cubicBezTo>
                    <a:pt x="497694" y="290728"/>
                    <a:pt x="484672" y="298530"/>
                    <a:pt x="463837" y="301131"/>
                  </a:cubicBezTo>
                  <a:cubicBezTo>
                    <a:pt x="461233" y="301131"/>
                    <a:pt x="458628" y="301131"/>
                    <a:pt x="456024" y="301131"/>
                  </a:cubicBezTo>
                  <a:cubicBezTo>
                    <a:pt x="440398" y="301131"/>
                    <a:pt x="424772" y="293329"/>
                    <a:pt x="419563" y="280326"/>
                  </a:cubicBezTo>
                  <a:cubicBezTo>
                    <a:pt x="416959" y="277725"/>
                    <a:pt x="416959" y="277725"/>
                    <a:pt x="416959" y="277725"/>
                  </a:cubicBezTo>
                  <a:cubicBezTo>
                    <a:pt x="409146" y="267323"/>
                    <a:pt x="390915" y="246517"/>
                    <a:pt x="398728" y="217910"/>
                  </a:cubicBezTo>
                  <a:cubicBezTo>
                    <a:pt x="401333" y="207508"/>
                    <a:pt x="409146" y="197105"/>
                    <a:pt x="419563" y="191904"/>
                  </a:cubicBezTo>
                  <a:cubicBezTo>
                    <a:pt x="427376" y="186703"/>
                    <a:pt x="437794" y="184102"/>
                    <a:pt x="443002" y="184102"/>
                  </a:cubicBezTo>
                  <a:cubicBezTo>
                    <a:pt x="445607" y="184102"/>
                    <a:pt x="448211" y="181502"/>
                    <a:pt x="450815" y="181502"/>
                  </a:cubicBezTo>
                  <a:cubicBezTo>
                    <a:pt x="458628" y="178901"/>
                    <a:pt x="469046" y="178901"/>
                    <a:pt x="476859" y="181502"/>
                  </a:cubicBezTo>
                  <a:cubicBezTo>
                    <a:pt x="482067" y="181502"/>
                    <a:pt x="487276" y="178901"/>
                    <a:pt x="492485" y="178901"/>
                  </a:cubicBezTo>
                  <a:close/>
                  <a:moveTo>
                    <a:pt x="751548" y="108201"/>
                  </a:moveTo>
                  <a:cubicBezTo>
                    <a:pt x="759898" y="109827"/>
                    <a:pt x="768249" y="115033"/>
                    <a:pt x="770818" y="121540"/>
                  </a:cubicBezTo>
                  <a:cubicBezTo>
                    <a:pt x="768249" y="126745"/>
                    <a:pt x="757971" y="124142"/>
                    <a:pt x="752832" y="129348"/>
                  </a:cubicBezTo>
                  <a:cubicBezTo>
                    <a:pt x="745124" y="126745"/>
                    <a:pt x="742555" y="118937"/>
                    <a:pt x="732277" y="116334"/>
                  </a:cubicBezTo>
                  <a:cubicBezTo>
                    <a:pt x="734847" y="108526"/>
                    <a:pt x="743197" y="106574"/>
                    <a:pt x="751548" y="108201"/>
                  </a:cubicBezTo>
                  <a:close/>
                  <a:moveTo>
                    <a:pt x="770465" y="104251"/>
                  </a:moveTo>
                  <a:cubicBezTo>
                    <a:pt x="773807" y="104572"/>
                    <a:pt x="777819" y="105857"/>
                    <a:pt x="781830" y="105857"/>
                  </a:cubicBezTo>
                  <a:cubicBezTo>
                    <a:pt x="779156" y="108426"/>
                    <a:pt x="781830" y="108426"/>
                    <a:pt x="781830" y="113565"/>
                  </a:cubicBezTo>
                  <a:cubicBezTo>
                    <a:pt x="773807" y="116134"/>
                    <a:pt x="768459" y="110995"/>
                    <a:pt x="763110" y="108426"/>
                  </a:cubicBezTo>
                  <a:cubicBezTo>
                    <a:pt x="764447" y="104572"/>
                    <a:pt x="767122" y="103930"/>
                    <a:pt x="770465" y="104251"/>
                  </a:cubicBezTo>
                  <a:close/>
                  <a:moveTo>
                    <a:pt x="187399" y="81998"/>
                  </a:moveTo>
                  <a:cubicBezTo>
                    <a:pt x="192604" y="84612"/>
                    <a:pt x="195207" y="84612"/>
                    <a:pt x="192604" y="89840"/>
                  </a:cubicBezTo>
                  <a:cubicBezTo>
                    <a:pt x="203015" y="89840"/>
                    <a:pt x="205618" y="95067"/>
                    <a:pt x="216030" y="95067"/>
                  </a:cubicBezTo>
                  <a:cubicBezTo>
                    <a:pt x="213427" y="100295"/>
                    <a:pt x="218633" y="100295"/>
                    <a:pt x="218633" y="105523"/>
                  </a:cubicBezTo>
                  <a:cubicBezTo>
                    <a:pt x="226441" y="102909"/>
                    <a:pt x="234249" y="102909"/>
                    <a:pt x="239455" y="100295"/>
                  </a:cubicBezTo>
                  <a:cubicBezTo>
                    <a:pt x="247263" y="105523"/>
                    <a:pt x="249866" y="115978"/>
                    <a:pt x="260277" y="115978"/>
                  </a:cubicBezTo>
                  <a:cubicBezTo>
                    <a:pt x="265482" y="115978"/>
                    <a:pt x="262880" y="121206"/>
                    <a:pt x="265482" y="121206"/>
                  </a:cubicBezTo>
                  <a:cubicBezTo>
                    <a:pt x="270688" y="123820"/>
                    <a:pt x="273291" y="121206"/>
                    <a:pt x="278496" y="121206"/>
                  </a:cubicBezTo>
                  <a:cubicBezTo>
                    <a:pt x="286304" y="136890"/>
                    <a:pt x="296715" y="144731"/>
                    <a:pt x="317538" y="149959"/>
                  </a:cubicBezTo>
                  <a:cubicBezTo>
                    <a:pt x="317538" y="157801"/>
                    <a:pt x="312332" y="163028"/>
                    <a:pt x="312332" y="170870"/>
                  </a:cubicBezTo>
                  <a:cubicBezTo>
                    <a:pt x="327949" y="170870"/>
                    <a:pt x="327949" y="189167"/>
                    <a:pt x="340962" y="189167"/>
                  </a:cubicBezTo>
                  <a:cubicBezTo>
                    <a:pt x="343565" y="191781"/>
                    <a:pt x="338360" y="194395"/>
                    <a:pt x="338360" y="197009"/>
                  </a:cubicBezTo>
                  <a:cubicBezTo>
                    <a:pt x="317538" y="199623"/>
                    <a:pt x="299318" y="202237"/>
                    <a:pt x="283702" y="210078"/>
                  </a:cubicBezTo>
                  <a:cubicBezTo>
                    <a:pt x="283702" y="212692"/>
                    <a:pt x="288907" y="210078"/>
                    <a:pt x="288907" y="215306"/>
                  </a:cubicBezTo>
                  <a:cubicBezTo>
                    <a:pt x="286304" y="215306"/>
                    <a:pt x="286304" y="217920"/>
                    <a:pt x="283702" y="220534"/>
                  </a:cubicBezTo>
                  <a:cubicBezTo>
                    <a:pt x="268085" y="220534"/>
                    <a:pt x="262880" y="238831"/>
                    <a:pt x="252468" y="246673"/>
                  </a:cubicBezTo>
                  <a:cubicBezTo>
                    <a:pt x="242057" y="254515"/>
                    <a:pt x="229044" y="257128"/>
                    <a:pt x="221235" y="267584"/>
                  </a:cubicBezTo>
                  <a:cubicBezTo>
                    <a:pt x="216030" y="270198"/>
                    <a:pt x="216030" y="275426"/>
                    <a:pt x="213427" y="278040"/>
                  </a:cubicBezTo>
                  <a:cubicBezTo>
                    <a:pt x="210824" y="280653"/>
                    <a:pt x="208221" y="280653"/>
                    <a:pt x="205618" y="283267"/>
                  </a:cubicBezTo>
                  <a:cubicBezTo>
                    <a:pt x="195207" y="288495"/>
                    <a:pt x="187399" y="296337"/>
                    <a:pt x="179591" y="298951"/>
                  </a:cubicBezTo>
                  <a:cubicBezTo>
                    <a:pt x="156166" y="296337"/>
                    <a:pt x="143152" y="280653"/>
                    <a:pt x="119727" y="283267"/>
                  </a:cubicBezTo>
                  <a:cubicBezTo>
                    <a:pt x="109316" y="285881"/>
                    <a:pt x="98905" y="291109"/>
                    <a:pt x="85891" y="288495"/>
                  </a:cubicBezTo>
                  <a:cubicBezTo>
                    <a:pt x="83288" y="285881"/>
                    <a:pt x="78083" y="283267"/>
                    <a:pt x="75480" y="280653"/>
                  </a:cubicBezTo>
                  <a:cubicBezTo>
                    <a:pt x="46850" y="283267"/>
                    <a:pt x="31233" y="340773"/>
                    <a:pt x="0" y="304178"/>
                  </a:cubicBezTo>
                  <a:cubicBezTo>
                    <a:pt x="0" y="275426"/>
                    <a:pt x="20822" y="267584"/>
                    <a:pt x="23425" y="241445"/>
                  </a:cubicBezTo>
                  <a:cubicBezTo>
                    <a:pt x="36438" y="225762"/>
                    <a:pt x="52055" y="212692"/>
                    <a:pt x="72877" y="204851"/>
                  </a:cubicBezTo>
                  <a:cubicBezTo>
                    <a:pt x="75480" y="204851"/>
                    <a:pt x="78083" y="204851"/>
                    <a:pt x="80685" y="207465"/>
                  </a:cubicBezTo>
                  <a:cubicBezTo>
                    <a:pt x="93699" y="204851"/>
                    <a:pt x="85891" y="186553"/>
                    <a:pt x="96302" y="183940"/>
                  </a:cubicBezTo>
                  <a:cubicBezTo>
                    <a:pt x="104110" y="181326"/>
                    <a:pt x="101508" y="189167"/>
                    <a:pt x="106713" y="186553"/>
                  </a:cubicBezTo>
                  <a:cubicBezTo>
                    <a:pt x="109316" y="186553"/>
                    <a:pt x="109316" y="183940"/>
                    <a:pt x="111919" y="183940"/>
                  </a:cubicBezTo>
                  <a:cubicBezTo>
                    <a:pt x="111919" y="178712"/>
                    <a:pt x="109316" y="178712"/>
                    <a:pt x="109316" y="173484"/>
                  </a:cubicBezTo>
                  <a:cubicBezTo>
                    <a:pt x="124932" y="157801"/>
                    <a:pt x="145755" y="144731"/>
                    <a:pt x="156166" y="123820"/>
                  </a:cubicBezTo>
                  <a:cubicBezTo>
                    <a:pt x="156166" y="118592"/>
                    <a:pt x="150960" y="121206"/>
                    <a:pt x="148357" y="118592"/>
                  </a:cubicBezTo>
                  <a:cubicBezTo>
                    <a:pt x="153563" y="97681"/>
                    <a:pt x="166577" y="84612"/>
                    <a:pt x="187399" y="81998"/>
                  </a:cubicBezTo>
                  <a:close/>
                  <a:moveTo>
                    <a:pt x="159180" y="26940"/>
                  </a:moveTo>
                  <a:cubicBezTo>
                    <a:pt x="161872" y="26940"/>
                    <a:pt x="156488" y="29583"/>
                    <a:pt x="161872" y="32225"/>
                  </a:cubicBezTo>
                  <a:cubicBezTo>
                    <a:pt x="153796" y="37511"/>
                    <a:pt x="148413" y="40154"/>
                    <a:pt x="137646" y="37511"/>
                  </a:cubicBezTo>
                  <a:cubicBezTo>
                    <a:pt x="140338" y="29583"/>
                    <a:pt x="151105" y="29583"/>
                    <a:pt x="159180" y="26940"/>
                  </a:cubicBezTo>
                  <a:close/>
                  <a:moveTo>
                    <a:pt x="192955" y="18967"/>
                  </a:moveTo>
                  <a:cubicBezTo>
                    <a:pt x="194907" y="18321"/>
                    <a:pt x="197510" y="18321"/>
                    <a:pt x="200112" y="19612"/>
                  </a:cubicBezTo>
                  <a:cubicBezTo>
                    <a:pt x="192304" y="32530"/>
                    <a:pt x="171482" y="32530"/>
                    <a:pt x="166276" y="48031"/>
                  </a:cubicBezTo>
                  <a:cubicBezTo>
                    <a:pt x="171482" y="45447"/>
                    <a:pt x="189701" y="32530"/>
                    <a:pt x="194907" y="45447"/>
                  </a:cubicBezTo>
                  <a:cubicBezTo>
                    <a:pt x="205318" y="40280"/>
                    <a:pt x="215729" y="48031"/>
                    <a:pt x="226141" y="45447"/>
                  </a:cubicBezTo>
                  <a:cubicBezTo>
                    <a:pt x="223538" y="45447"/>
                    <a:pt x="218332" y="37697"/>
                    <a:pt x="223538" y="40280"/>
                  </a:cubicBezTo>
                  <a:cubicBezTo>
                    <a:pt x="218332" y="37697"/>
                    <a:pt x="202715" y="45447"/>
                    <a:pt x="202715" y="35113"/>
                  </a:cubicBezTo>
                  <a:cubicBezTo>
                    <a:pt x="210523" y="27363"/>
                    <a:pt x="220935" y="22196"/>
                    <a:pt x="236552" y="19612"/>
                  </a:cubicBezTo>
                  <a:cubicBezTo>
                    <a:pt x="241757" y="24779"/>
                    <a:pt x="249565" y="27363"/>
                    <a:pt x="252168" y="35113"/>
                  </a:cubicBezTo>
                  <a:cubicBezTo>
                    <a:pt x="252168" y="40280"/>
                    <a:pt x="246963" y="40280"/>
                    <a:pt x="246963" y="45447"/>
                  </a:cubicBezTo>
                  <a:cubicBezTo>
                    <a:pt x="246963" y="45447"/>
                    <a:pt x="252168" y="45447"/>
                    <a:pt x="252168" y="48031"/>
                  </a:cubicBezTo>
                  <a:cubicBezTo>
                    <a:pt x="252168" y="53198"/>
                    <a:pt x="246963" y="58365"/>
                    <a:pt x="244360" y="66115"/>
                  </a:cubicBezTo>
                  <a:cubicBezTo>
                    <a:pt x="244360" y="68699"/>
                    <a:pt x="249565" y="66115"/>
                    <a:pt x="249565" y="68699"/>
                  </a:cubicBezTo>
                  <a:cubicBezTo>
                    <a:pt x="249565" y="73866"/>
                    <a:pt x="241757" y="73866"/>
                    <a:pt x="244360" y="81616"/>
                  </a:cubicBezTo>
                  <a:cubicBezTo>
                    <a:pt x="226141" y="79033"/>
                    <a:pt x="207921" y="84200"/>
                    <a:pt x="192304" y="79033"/>
                  </a:cubicBezTo>
                  <a:cubicBezTo>
                    <a:pt x="194907" y="58365"/>
                    <a:pt x="166276" y="73866"/>
                    <a:pt x="158468" y="63532"/>
                  </a:cubicBezTo>
                  <a:cubicBezTo>
                    <a:pt x="158468" y="58365"/>
                    <a:pt x="163673" y="60948"/>
                    <a:pt x="163673" y="55781"/>
                  </a:cubicBezTo>
                  <a:cubicBezTo>
                    <a:pt x="153262" y="58365"/>
                    <a:pt x="150660" y="71282"/>
                    <a:pt x="137646" y="71282"/>
                  </a:cubicBezTo>
                  <a:cubicBezTo>
                    <a:pt x="137646" y="68699"/>
                    <a:pt x="140249" y="66115"/>
                    <a:pt x="140249" y="63532"/>
                  </a:cubicBezTo>
                  <a:cubicBezTo>
                    <a:pt x="142851" y="40280"/>
                    <a:pt x="166276" y="29946"/>
                    <a:pt x="189701" y="22196"/>
                  </a:cubicBezTo>
                  <a:cubicBezTo>
                    <a:pt x="189701" y="20904"/>
                    <a:pt x="191003" y="19612"/>
                    <a:pt x="192955" y="18967"/>
                  </a:cubicBezTo>
                  <a:close/>
                  <a:moveTo>
                    <a:pt x="239010" y="3"/>
                  </a:moveTo>
                  <a:cubicBezTo>
                    <a:pt x="241694" y="-38"/>
                    <a:pt x="243809" y="292"/>
                    <a:pt x="244459" y="953"/>
                  </a:cubicBezTo>
                  <a:cubicBezTo>
                    <a:pt x="241857" y="6238"/>
                    <a:pt x="228843" y="8881"/>
                    <a:pt x="223637" y="11524"/>
                  </a:cubicBezTo>
                  <a:cubicBezTo>
                    <a:pt x="217781" y="3595"/>
                    <a:pt x="230958" y="127"/>
                    <a:pt x="239010" y="3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7" name="Freeform 25"/>
            <p:cNvSpPr>
              <a:spLocks noEditPoints="1"/>
            </p:cNvSpPr>
            <p:nvPr/>
          </p:nvSpPr>
          <p:spPr bwMode="auto">
            <a:xfrm>
              <a:off x="3634933" y="2657138"/>
              <a:ext cx="2108312" cy="2114875"/>
            </a:xfrm>
            <a:custGeom>
              <a:avLst/>
              <a:gdLst>
                <a:gd name="T0" fmla="*/ 339 w 679"/>
                <a:gd name="T1" fmla="*/ 0 h 680"/>
                <a:gd name="T2" fmla="*/ 478 w 679"/>
                <a:gd name="T3" fmla="*/ 278 h 680"/>
                <a:gd name="T4" fmla="*/ 484 w 679"/>
                <a:gd name="T5" fmla="*/ 328 h 680"/>
                <a:gd name="T6" fmla="*/ 420 w 679"/>
                <a:gd name="T7" fmla="*/ 413 h 680"/>
                <a:gd name="T8" fmla="*/ 457 w 679"/>
                <a:gd name="T9" fmla="*/ 459 h 680"/>
                <a:gd name="T10" fmla="*/ 416 w 679"/>
                <a:gd name="T11" fmla="*/ 538 h 680"/>
                <a:gd name="T12" fmla="*/ 382 w 679"/>
                <a:gd name="T13" fmla="*/ 303 h 680"/>
                <a:gd name="T14" fmla="*/ 415 w 679"/>
                <a:gd name="T15" fmla="*/ 305 h 680"/>
                <a:gd name="T16" fmla="*/ 438 w 679"/>
                <a:gd name="T17" fmla="*/ 314 h 680"/>
                <a:gd name="T18" fmla="*/ 382 w 679"/>
                <a:gd name="T19" fmla="*/ 324 h 680"/>
                <a:gd name="T20" fmla="*/ 489 w 679"/>
                <a:gd name="T21" fmla="*/ 303 h 680"/>
                <a:gd name="T22" fmla="*/ 508 w 679"/>
                <a:gd name="T23" fmla="*/ 383 h 680"/>
                <a:gd name="T24" fmla="*/ 486 w 679"/>
                <a:gd name="T25" fmla="*/ 371 h 680"/>
                <a:gd name="T26" fmla="*/ 51 w 679"/>
                <a:gd name="T27" fmla="*/ 458 h 680"/>
                <a:gd name="T28" fmla="*/ 84 w 679"/>
                <a:gd name="T29" fmla="*/ 189 h 680"/>
                <a:gd name="T30" fmla="*/ 96 w 679"/>
                <a:gd name="T31" fmla="*/ 182 h 680"/>
                <a:gd name="T32" fmla="*/ 129 w 679"/>
                <a:gd name="T33" fmla="*/ 146 h 680"/>
                <a:gd name="T34" fmla="*/ 152 w 679"/>
                <a:gd name="T35" fmla="*/ 99 h 680"/>
                <a:gd name="T36" fmla="*/ 161 w 679"/>
                <a:gd name="T37" fmla="*/ 86 h 680"/>
                <a:gd name="T38" fmla="*/ 167 w 679"/>
                <a:gd name="T39" fmla="*/ 97 h 680"/>
                <a:gd name="T40" fmla="*/ 149 w 679"/>
                <a:gd name="T41" fmla="*/ 111 h 680"/>
                <a:gd name="T42" fmla="*/ 178 w 679"/>
                <a:gd name="T43" fmla="*/ 104 h 680"/>
                <a:gd name="T44" fmla="*/ 204 w 679"/>
                <a:gd name="T45" fmla="*/ 69 h 680"/>
                <a:gd name="T46" fmla="*/ 214 w 679"/>
                <a:gd name="T47" fmla="*/ 55 h 680"/>
                <a:gd name="T48" fmla="*/ 236 w 679"/>
                <a:gd name="T49" fmla="*/ 46 h 680"/>
                <a:gd name="T50" fmla="*/ 479 w 679"/>
                <a:gd name="T51" fmla="*/ 63 h 680"/>
                <a:gd name="T52" fmla="*/ 468 w 679"/>
                <a:gd name="T53" fmla="*/ 78 h 680"/>
                <a:gd name="T54" fmla="*/ 465 w 679"/>
                <a:gd name="T55" fmla="*/ 124 h 680"/>
                <a:gd name="T56" fmla="*/ 459 w 679"/>
                <a:gd name="T57" fmla="*/ 154 h 680"/>
                <a:gd name="T58" fmla="*/ 407 w 679"/>
                <a:gd name="T59" fmla="*/ 178 h 680"/>
                <a:gd name="T60" fmla="*/ 383 w 679"/>
                <a:gd name="T61" fmla="*/ 190 h 680"/>
                <a:gd name="T62" fmla="*/ 351 w 679"/>
                <a:gd name="T63" fmla="*/ 173 h 680"/>
                <a:gd name="T64" fmla="*/ 305 w 679"/>
                <a:gd name="T65" fmla="*/ 232 h 680"/>
                <a:gd name="T66" fmla="*/ 333 w 679"/>
                <a:gd name="T67" fmla="*/ 218 h 680"/>
                <a:gd name="T68" fmla="*/ 352 w 679"/>
                <a:gd name="T69" fmla="*/ 238 h 680"/>
                <a:gd name="T70" fmla="*/ 307 w 679"/>
                <a:gd name="T71" fmla="*/ 249 h 680"/>
                <a:gd name="T72" fmla="*/ 257 w 679"/>
                <a:gd name="T73" fmla="*/ 273 h 680"/>
                <a:gd name="T74" fmla="*/ 201 w 679"/>
                <a:gd name="T75" fmla="*/ 330 h 680"/>
                <a:gd name="T76" fmla="*/ 257 w 679"/>
                <a:gd name="T77" fmla="*/ 320 h 680"/>
                <a:gd name="T78" fmla="*/ 306 w 679"/>
                <a:gd name="T79" fmla="*/ 327 h 680"/>
                <a:gd name="T80" fmla="*/ 331 w 679"/>
                <a:gd name="T81" fmla="*/ 336 h 680"/>
                <a:gd name="T82" fmla="*/ 322 w 679"/>
                <a:gd name="T83" fmla="*/ 315 h 680"/>
                <a:gd name="T84" fmla="*/ 355 w 679"/>
                <a:gd name="T85" fmla="*/ 356 h 680"/>
                <a:gd name="T86" fmla="*/ 377 w 679"/>
                <a:gd name="T87" fmla="*/ 329 h 680"/>
                <a:gd name="T88" fmla="*/ 406 w 679"/>
                <a:gd name="T89" fmla="*/ 377 h 680"/>
                <a:gd name="T90" fmla="*/ 336 w 679"/>
                <a:gd name="T91" fmla="*/ 387 h 680"/>
                <a:gd name="T92" fmla="*/ 289 w 679"/>
                <a:gd name="T93" fmla="*/ 347 h 680"/>
                <a:gd name="T94" fmla="*/ 218 w 679"/>
                <a:gd name="T95" fmla="*/ 342 h 680"/>
                <a:gd name="T96" fmla="*/ 183 w 679"/>
                <a:gd name="T97" fmla="*/ 369 h 680"/>
                <a:gd name="T98" fmla="*/ 156 w 679"/>
                <a:gd name="T99" fmla="*/ 465 h 680"/>
                <a:gd name="T100" fmla="*/ 225 w 679"/>
                <a:gd name="T101" fmla="*/ 508 h 680"/>
                <a:gd name="T102" fmla="*/ 273 w 679"/>
                <a:gd name="T103" fmla="*/ 543 h 680"/>
                <a:gd name="T104" fmla="*/ 307 w 679"/>
                <a:gd name="T105" fmla="*/ 625 h 680"/>
                <a:gd name="T106" fmla="*/ 77 w 679"/>
                <a:gd name="T107" fmla="*/ 507 h 680"/>
                <a:gd name="T108" fmla="*/ 416 w 679"/>
                <a:gd name="T109" fmla="*/ 621 h 680"/>
                <a:gd name="T110" fmla="*/ 468 w 679"/>
                <a:gd name="T111" fmla="*/ 532 h 680"/>
                <a:gd name="T112" fmla="*/ 510 w 679"/>
                <a:gd name="T113" fmla="*/ 463 h 680"/>
                <a:gd name="T114" fmla="*/ 509 w 679"/>
                <a:gd name="T115" fmla="*/ 444 h 680"/>
                <a:gd name="T116" fmla="*/ 527 w 679"/>
                <a:gd name="T117" fmla="*/ 379 h 680"/>
                <a:gd name="T118" fmla="*/ 591 w 679"/>
                <a:gd name="T119" fmla="*/ 374 h 680"/>
                <a:gd name="T120" fmla="*/ 618 w 679"/>
                <a:gd name="T121" fmla="*/ 425 h 680"/>
                <a:gd name="T122" fmla="*/ 635 w 679"/>
                <a:gd name="T123" fmla="*/ 339 h 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79" h="680">
                  <a:moveTo>
                    <a:pt x="339" y="0"/>
                  </a:moveTo>
                  <a:cubicBezTo>
                    <a:pt x="152" y="0"/>
                    <a:pt x="0" y="153"/>
                    <a:pt x="0" y="340"/>
                  </a:cubicBezTo>
                  <a:cubicBezTo>
                    <a:pt x="0" y="527"/>
                    <a:pt x="152" y="680"/>
                    <a:pt x="339" y="680"/>
                  </a:cubicBezTo>
                  <a:cubicBezTo>
                    <a:pt x="526" y="680"/>
                    <a:pt x="679" y="527"/>
                    <a:pt x="679" y="340"/>
                  </a:cubicBezTo>
                  <a:cubicBezTo>
                    <a:pt x="679" y="153"/>
                    <a:pt x="526" y="0"/>
                    <a:pt x="339" y="0"/>
                  </a:cubicBezTo>
                  <a:close/>
                  <a:moveTo>
                    <a:pt x="464" y="286"/>
                  </a:moveTo>
                  <a:cubicBezTo>
                    <a:pt x="466" y="284"/>
                    <a:pt x="468" y="281"/>
                    <a:pt x="471" y="278"/>
                  </a:cubicBezTo>
                  <a:cubicBezTo>
                    <a:pt x="473" y="279"/>
                    <a:pt x="473" y="280"/>
                    <a:pt x="474" y="280"/>
                  </a:cubicBezTo>
                  <a:cubicBezTo>
                    <a:pt x="475" y="279"/>
                    <a:pt x="476" y="278"/>
                    <a:pt x="476" y="277"/>
                  </a:cubicBezTo>
                  <a:cubicBezTo>
                    <a:pt x="477" y="276"/>
                    <a:pt x="477" y="278"/>
                    <a:pt x="478" y="278"/>
                  </a:cubicBezTo>
                  <a:cubicBezTo>
                    <a:pt x="476" y="282"/>
                    <a:pt x="475" y="287"/>
                    <a:pt x="471" y="289"/>
                  </a:cubicBezTo>
                  <a:cubicBezTo>
                    <a:pt x="474" y="296"/>
                    <a:pt x="478" y="302"/>
                    <a:pt x="485" y="305"/>
                  </a:cubicBezTo>
                  <a:cubicBezTo>
                    <a:pt x="489" y="311"/>
                    <a:pt x="492" y="316"/>
                    <a:pt x="495" y="323"/>
                  </a:cubicBezTo>
                  <a:cubicBezTo>
                    <a:pt x="495" y="325"/>
                    <a:pt x="493" y="325"/>
                    <a:pt x="493" y="327"/>
                  </a:cubicBezTo>
                  <a:cubicBezTo>
                    <a:pt x="491" y="328"/>
                    <a:pt x="487" y="328"/>
                    <a:pt x="484" y="328"/>
                  </a:cubicBezTo>
                  <a:cubicBezTo>
                    <a:pt x="481" y="325"/>
                    <a:pt x="477" y="323"/>
                    <a:pt x="475" y="318"/>
                  </a:cubicBezTo>
                  <a:cubicBezTo>
                    <a:pt x="476" y="316"/>
                    <a:pt x="477" y="314"/>
                    <a:pt x="477" y="313"/>
                  </a:cubicBezTo>
                  <a:cubicBezTo>
                    <a:pt x="472" y="305"/>
                    <a:pt x="461" y="299"/>
                    <a:pt x="464" y="286"/>
                  </a:cubicBezTo>
                  <a:close/>
                  <a:moveTo>
                    <a:pt x="434" y="423"/>
                  </a:moveTo>
                  <a:cubicBezTo>
                    <a:pt x="426" y="425"/>
                    <a:pt x="423" y="418"/>
                    <a:pt x="420" y="413"/>
                  </a:cubicBezTo>
                  <a:cubicBezTo>
                    <a:pt x="418" y="408"/>
                    <a:pt x="413" y="403"/>
                    <a:pt x="413" y="400"/>
                  </a:cubicBezTo>
                  <a:cubicBezTo>
                    <a:pt x="414" y="392"/>
                    <a:pt x="424" y="399"/>
                    <a:pt x="428" y="402"/>
                  </a:cubicBezTo>
                  <a:cubicBezTo>
                    <a:pt x="433" y="422"/>
                    <a:pt x="449" y="430"/>
                    <a:pt x="461" y="443"/>
                  </a:cubicBezTo>
                  <a:cubicBezTo>
                    <a:pt x="462" y="449"/>
                    <a:pt x="464" y="454"/>
                    <a:pt x="465" y="460"/>
                  </a:cubicBezTo>
                  <a:cubicBezTo>
                    <a:pt x="463" y="459"/>
                    <a:pt x="460" y="459"/>
                    <a:pt x="457" y="459"/>
                  </a:cubicBezTo>
                  <a:cubicBezTo>
                    <a:pt x="455" y="456"/>
                    <a:pt x="453" y="454"/>
                    <a:pt x="452" y="452"/>
                  </a:cubicBezTo>
                  <a:cubicBezTo>
                    <a:pt x="443" y="449"/>
                    <a:pt x="432" y="439"/>
                    <a:pt x="438" y="428"/>
                  </a:cubicBezTo>
                  <a:cubicBezTo>
                    <a:pt x="438" y="426"/>
                    <a:pt x="436" y="425"/>
                    <a:pt x="434" y="423"/>
                  </a:cubicBezTo>
                  <a:close/>
                  <a:moveTo>
                    <a:pt x="412" y="538"/>
                  </a:moveTo>
                  <a:cubicBezTo>
                    <a:pt x="414" y="537"/>
                    <a:pt x="414" y="537"/>
                    <a:pt x="416" y="538"/>
                  </a:cubicBezTo>
                  <a:cubicBezTo>
                    <a:pt x="416" y="543"/>
                    <a:pt x="414" y="546"/>
                    <a:pt x="408" y="546"/>
                  </a:cubicBezTo>
                  <a:cubicBezTo>
                    <a:pt x="407" y="543"/>
                    <a:pt x="406" y="543"/>
                    <a:pt x="407" y="540"/>
                  </a:cubicBezTo>
                  <a:cubicBezTo>
                    <a:pt x="408" y="540"/>
                    <a:pt x="410" y="540"/>
                    <a:pt x="412" y="540"/>
                  </a:cubicBezTo>
                  <a:cubicBezTo>
                    <a:pt x="413" y="540"/>
                    <a:pt x="412" y="538"/>
                    <a:pt x="412" y="538"/>
                  </a:cubicBezTo>
                  <a:close/>
                  <a:moveTo>
                    <a:pt x="382" y="303"/>
                  </a:moveTo>
                  <a:cubicBezTo>
                    <a:pt x="385" y="301"/>
                    <a:pt x="386" y="298"/>
                    <a:pt x="389" y="298"/>
                  </a:cubicBezTo>
                  <a:cubicBezTo>
                    <a:pt x="394" y="297"/>
                    <a:pt x="397" y="304"/>
                    <a:pt x="402" y="304"/>
                  </a:cubicBezTo>
                  <a:cubicBezTo>
                    <a:pt x="403" y="306"/>
                    <a:pt x="399" y="306"/>
                    <a:pt x="400" y="309"/>
                  </a:cubicBezTo>
                  <a:cubicBezTo>
                    <a:pt x="402" y="310"/>
                    <a:pt x="405" y="310"/>
                    <a:pt x="407" y="311"/>
                  </a:cubicBezTo>
                  <a:cubicBezTo>
                    <a:pt x="410" y="309"/>
                    <a:pt x="413" y="307"/>
                    <a:pt x="415" y="305"/>
                  </a:cubicBezTo>
                  <a:cubicBezTo>
                    <a:pt x="413" y="304"/>
                    <a:pt x="407" y="306"/>
                    <a:pt x="405" y="304"/>
                  </a:cubicBezTo>
                  <a:cubicBezTo>
                    <a:pt x="408" y="298"/>
                    <a:pt x="413" y="295"/>
                    <a:pt x="419" y="291"/>
                  </a:cubicBezTo>
                  <a:cubicBezTo>
                    <a:pt x="424" y="294"/>
                    <a:pt x="419" y="299"/>
                    <a:pt x="418" y="303"/>
                  </a:cubicBezTo>
                  <a:cubicBezTo>
                    <a:pt x="420" y="305"/>
                    <a:pt x="424" y="304"/>
                    <a:pt x="427" y="305"/>
                  </a:cubicBezTo>
                  <a:cubicBezTo>
                    <a:pt x="430" y="306"/>
                    <a:pt x="438" y="312"/>
                    <a:pt x="438" y="314"/>
                  </a:cubicBezTo>
                  <a:cubicBezTo>
                    <a:pt x="439" y="316"/>
                    <a:pt x="434" y="318"/>
                    <a:pt x="431" y="319"/>
                  </a:cubicBezTo>
                  <a:cubicBezTo>
                    <a:pt x="424" y="320"/>
                    <a:pt x="414" y="319"/>
                    <a:pt x="409" y="319"/>
                  </a:cubicBezTo>
                  <a:cubicBezTo>
                    <a:pt x="407" y="319"/>
                    <a:pt x="405" y="320"/>
                    <a:pt x="403" y="321"/>
                  </a:cubicBezTo>
                  <a:cubicBezTo>
                    <a:pt x="394" y="323"/>
                    <a:pt x="385" y="324"/>
                    <a:pt x="380" y="327"/>
                  </a:cubicBezTo>
                  <a:cubicBezTo>
                    <a:pt x="379" y="326"/>
                    <a:pt x="382" y="325"/>
                    <a:pt x="382" y="324"/>
                  </a:cubicBezTo>
                  <a:cubicBezTo>
                    <a:pt x="382" y="316"/>
                    <a:pt x="383" y="309"/>
                    <a:pt x="382" y="303"/>
                  </a:cubicBezTo>
                  <a:close/>
                  <a:moveTo>
                    <a:pt x="487" y="302"/>
                  </a:moveTo>
                  <a:cubicBezTo>
                    <a:pt x="488" y="302"/>
                    <a:pt x="489" y="304"/>
                    <a:pt x="488" y="304"/>
                  </a:cubicBezTo>
                  <a:cubicBezTo>
                    <a:pt x="486" y="305"/>
                    <a:pt x="487" y="302"/>
                    <a:pt x="487" y="302"/>
                  </a:cubicBezTo>
                  <a:close/>
                  <a:moveTo>
                    <a:pt x="489" y="303"/>
                  </a:moveTo>
                  <a:cubicBezTo>
                    <a:pt x="490" y="303"/>
                    <a:pt x="491" y="304"/>
                    <a:pt x="491" y="306"/>
                  </a:cubicBezTo>
                  <a:cubicBezTo>
                    <a:pt x="489" y="305"/>
                    <a:pt x="489" y="304"/>
                    <a:pt x="489" y="303"/>
                  </a:cubicBezTo>
                  <a:close/>
                  <a:moveTo>
                    <a:pt x="486" y="371"/>
                  </a:moveTo>
                  <a:cubicBezTo>
                    <a:pt x="488" y="371"/>
                    <a:pt x="491" y="372"/>
                    <a:pt x="491" y="369"/>
                  </a:cubicBezTo>
                  <a:cubicBezTo>
                    <a:pt x="496" y="374"/>
                    <a:pt x="500" y="380"/>
                    <a:pt x="508" y="383"/>
                  </a:cubicBezTo>
                  <a:cubicBezTo>
                    <a:pt x="511" y="381"/>
                    <a:pt x="516" y="381"/>
                    <a:pt x="520" y="380"/>
                  </a:cubicBezTo>
                  <a:cubicBezTo>
                    <a:pt x="520" y="384"/>
                    <a:pt x="520" y="387"/>
                    <a:pt x="518" y="390"/>
                  </a:cubicBezTo>
                  <a:cubicBezTo>
                    <a:pt x="515" y="390"/>
                    <a:pt x="512" y="391"/>
                    <a:pt x="508" y="392"/>
                  </a:cubicBezTo>
                  <a:cubicBezTo>
                    <a:pt x="498" y="389"/>
                    <a:pt x="494" y="379"/>
                    <a:pt x="485" y="374"/>
                  </a:cubicBezTo>
                  <a:cubicBezTo>
                    <a:pt x="485" y="373"/>
                    <a:pt x="486" y="372"/>
                    <a:pt x="486" y="371"/>
                  </a:cubicBezTo>
                  <a:close/>
                  <a:moveTo>
                    <a:pt x="77" y="507"/>
                  </a:moveTo>
                  <a:cubicBezTo>
                    <a:pt x="77" y="507"/>
                    <a:pt x="77" y="507"/>
                    <a:pt x="77" y="507"/>
                  </a:cubicBezTo>
                  <a:cubicBezTo>
                    <a:pt x="76" y="496"/>
                    <a:pt x="72" y="489"/>
                    <a:pt x="66" y="481"/>
                  </a:cubicBezTo>
                  <a:cubicBezTo>
                    <a:pt x="63" y="475"/>
                    <a:pt x="60" y="468"/>
                    <a:pt x="56" y="463"/>
                  </a:cubicBezTo>
                  <a:cubicBezTo>
                    <a:pt x="55" y="462"/>
                    <a:pt x="53" y="460"/>
                    <a:pt x="51" y="458"/>
                  </a:cubicBezTo>
                  <a:cubicBezTo>
                    <a:pt x="36" y="422"/>
                    <a:pt x="28" y="382"/>
                    <a:pt x="28" y="340"/>
                  </a:cubicBezTo>
                  <a:cubicBezTo>
                    <a:pt x="28" y="281"/>
                    <a:pt x="45" y="225"/>
                    <a:pt x="74" y="178"/>
                  </a:cubicBezTo>
                  <a:cubicBezTo>
                    <a:pt x="77" y="177"/>
                    <a:pt x="80" y="178"/>
                    <a:pt x="81" y="180"/>
                  </a:cubicBezTo>
                  <a:cubicBezTo>
                    <a:pt x="80" y="182"/>
                    <a:pt x="78" y="183"/>
                    <a:pt x="78" y="186"/>
                  </a:cubicBezTo>
                  <a:cubicBezTo>
                    <a:pt x="81" y="185"/>
                    <a:pt x="82" y="188"/>
                    <a:pt x="84" y="189"/>
                  </a:cubicBezTo>
                  <a:cubicBezTo>
                    <a:pt x="86" y="181"/>
                    <a:pt x="90" y="174"/>
                    <a:pt x="96" y="168"/>
                  </a:cubicBezTo>
                  <a:cubicBezTo>
                    <a:pt x="97" y="165"/>
                    <a:pt x="96" y="160"/>
                    <a:pt x="99" y="158"/>
                  </a:cubicBezTo>
                  <a:cubicBezTo>
                    <a:pt x="102" y="162"/>
                    <a:pt x="101" y="169"/>
                    <a:pt x="103" y="172"/>
                  </a:cubicBezTo>
                  <a:cubicBezTo>
                    <a:pt x="104" y="175"/>
                    <a:pt x="106" y="171"/>
                    <a:pt x="108" y="172"/>
                  </a:cubicBezTo>
                  <a:cubicBezTo>
                    <a:pt x="105" y="176"/>
                    <a:pt x="99" y="178"/>
                    <a:pt x="96" y="182"/>
                  </a:cubicBezTo>
                  <a:cubicBezTo>
                    <a:pt x="95" y="189"/>
                    <a:pt x="92" y="198"/>
                    <a:pt x="98" y="202"/>
                  </a:cubicBezTo>
                  <a:cubicBezTo>
                    <a:pt x="101" y="197"/>
                    <a:pt x="107" y="191"/>
                    <a:pt x="106" y="183"/>
                  </a:cubicBezTo>
                  <a:cubicBezTo>
                    <a:pt x="109" y="177"/>
                    <a:pt x="113" y="171"/>
                    <a:pt x="119" y="167"/>
                  </a:cubicBezTo>
                  <a:cubicBezTo>
                    <a:pt x="120" y="163"/>
                    <a:pt x="123" y="160"/>
                    <a:pt x="124" y="155"/>
                  </a:cubicBezTo>
                  <a:cubicBezTo>
                    <a:pt x="126" y="152"/>
                    <a:pt x="127" y="149"/>
                    <a:pt x="129" y="146"/>
                  </a:cubicBezTo>
                  <a:cubicBezTo>
                    <a:pt x="132" y="140"/>
                    <a:pt x="137" y="136"/>
                    <a:pt x="139" y="131"/>
                  </a:cubicBezTo>
                  <a:cubicBezTo>
                    <a:pt x="139" y="130"/>
                    <a:pt x="134" y="131"/>
                    <a:pt x="133" y="130"/>
                  </a:cubicBezTo>
                  <a:cubicBezTo>
                    <a:pt x="133" y="121"/>
                    <a:pt x="145" y="118"/>
                    <a:pt x="149" y="111"/>
                  </a:cubicBezTo>
                  <a:cubicBezTo>
                    <a:pt x="150" y="111"/>
                    <a:pt x="150" y="110"/>
                    <a:pt x="150" y="110"/>
                  </a:cubicBezTo>
                  <a:cubicBezTo>
                    <a:pt x="152" y="107"/>
                    <a:pt x="153" y="103"/>
                    <a:pt x="152" y="99"/>
                  </a:cubicBezTo>
                  <a:cubicBezTo>
                    <a:pt x="147" y="101"/>
                    <a:pt x="143" y="103"/>
                    <a:pt x="138" y="106"/>
                  </a:cubicBezTo>
                  <a:cubicBezTo>
                    <a:pt x="134" y="108"/>
                    <a:pt x="129" y="115"/>
                    <a:pt x="126" y="116"/>
                  </a:cubicBezTo>
                  <a:cubicBezTo>
                    <a:pt x="125" y="116"/>
                    <a:pt x="124" y="116"/>
                    <a:pt x="123" y="116"/>
                  </a:cubicBezTo>
                  <a:cubicBezTo>
                    <a:pt x="135" y="105"/>
                    <a:pt x="147" y="95"/>
                    <a:pt x="161" y="85"/>
                  </a:cubicBezTo>
                  <a:cubicBezTo>
                    <a:pt x="161" y="85"/>
                    <a:pt x="161" y="85"/>
                    <a:pt x="161" y="86"/>
                  </a:cubicBezTo>
                  <a:cubicBezTo>
                    <a:pt x="160" y="87"/>
                    <a:pt x="159" y="88"/>
                    <a:pt x="158" y="90"/>
                  </a:cubicBezTo>
                  <a:cubicBezTo>
                    <a:pt x="165" y="87"/>
                    <a:pt x="168" y="80"/>
                    <a:pt x="176" y="78"/>
                  </a:cubicBezTo>
                  <a:cubicBezTo>
                    <a:pt x="176" y="80"/>
                    <a:pt x="175" y="80"/>
                    <a:pt x="176" y="81"/>
                  </a:cubicBezTo>
                  <a:cubicBezTo>
                    <a:pt x="181" y="83"/>
                    <a:pt x="184" y="77"/>
                    <a:pt x="188" y="80"/>
                  </a:cubicBezTo>
                  <a:cubicBezTo>
                    <a:pt x="181" y="85"/>
                    <a:pt x="181" y="98"/>
                    <a:pt x="167" y="97"/>
                  </a:cubicBezTo>
                  <a:cubicBezTo>
                    <a:pt x="165" y="96"/>
                    <a:pt x="165" y="93"/>
                    <a:pt x="163" y="92"/>
                  </a:cubicBezTo>
                  <a:cubicBezTo>
                    <a:pt x="162" y="93"/>
                    <a:pt x="160" y="92"/>
                    <a:pt x="159" y="93"/>
                  </a:cubicBezTo>
                  <a:cubicBezTo>
                    <a:pt x="159" y="101"/>
                    <a:pt x="154" y="105"/>
                    <a:pt x="150" y="110"/>
                  </a:cubicBezTo>
                  <a:cubicBezTo>
                    <a:pt x="150" y="110"/>
                    <a:pt x="150" y="110"/>
                    <a:pt x="150" y="111"/>
                  </a:cubicBezTo>
                  <a:cubicBezTo>
                    <a:pt x="150" y="111"/>
                    <a:pt x="150" y="111"/>
                    <a:pt x="149" y="111"/>
                  </a:cubicBezTo>
                  <a:cubicBezTo>
                    <a:pt x="148" y="113"/>
                    <a:pt x="148" y="115"/>
                    <a:pt x="148" y="118"/>
                  </a:cubicBezTo>
                  <a:cubicBezTo>
                    <a:pt x="158" y="121"/>
                    <a:pt x="160" y="110"/>
                    <a:pt x="167" y="108"/>
                  </a:cubicBezTo>
                  <a:cubicBezTo>
                    <a:pt x="166" y="111"/>
                    <a:pt x="163" y="114"/>
                    <a:pt x="165" y="117"/>
                  </a:cubicBezTo>
                  <a:cubicBezTo>
                    <a:pt x="167" y="116"/>
                    <a:pt x="169" y="115"/>
                    <a:pt x="172" y="114"/>
                  </a:cubicBezTo>
                  <a:cubicBezTo>
                    <a:pt x="175" y="112"/>
                    <a:pt x="176" y="107"/>
                    <a:pt x="178" y="104"/>
                  </a:cubicBezTo>
                  <a:cubicBezTo>
                    <a:pt x="181" y="99"/>
                    <a:pt x="188" y="97"/>
                    <a:pt x="191" y="91"/>
                  </a:cubicBezTo>
                  <a:cubicBezTo>
                    <a:pt x="192" y="90"/>
                    <a:pt x="189" y="91"/>
                    <a:pt x="190" y="90"/>
                  </a:cubicBezTo>
                  <a:cubicBezTo>
                    <a:pt x="194" y="86"/>
                    <a:pt x="198" y="83"/>
                    <a:pt x="203" y="80"/>
                  </a:cubicBezTo>
                  <a:cubicBezTo>
                    <a:pt x="204" y="76"/>
                    <a:pt x="207" y="73"/>
                    <a:pt x="210" y="69"/>
                  </a:cubicBezTo>
                  <a:cubicBezTo>
                    <a:pt x="208" y="68"/>
                    <a:pt x="205" y="70"/>
                    <a:pt x="204" y="69"/>
                  </a:cubicBezTo>
                  <a:cubicBezTo>
                    <a:pt x="207" y="68"/>
                    <a:pt x="210" y="67"/>
                    <a:pt x="211" y="63"/>
                  </a:cubicBezTo>
                  <a:cubicBezTo>
                    <a:pt x="200" y="63"/>
                    <a:pt x="192" y="67"/>
                    <a:pt x="188" y="75"/>
                  </a:cubicBezTo>
                  <a:cubicBezTo>
                    <a:pt x="186" y="75"/>
                    <a:pt x="185" y="74"/>
                    <a:pt x="184" y="73"/>
                  </a:cubicBezTo>
                  <a:cubicBezTo>
                    <a:pt x="190" y="67"/>
                    <a:pt x="198" y="63"/>
                    <a:pt x="206" y="59"/>
                  </a:cubicBezTo>
                  <a:cubicBezTo>
                    <a:pt x="208" y="58"/>
                    <a:pt x="211" y="56"/>
                    <a:pt x="214" y="55"/>
                  </a:cubicBezTo>
                  <a:cubicBezTo>
                    <a:pt x="216" y="54"/>
                    <a:pt x="218" y="54"/>
                    <a:pt x="220" y="53"/>
                  </a:cubicBezTo>
                  <a:cubicBezTo>
                    <a:pt x="222" y="52"/>
                    <a:pt x="225" y="51"/>
                    <a:pt x="227" y="50"/>
                  </a:cubicBezTo>
                  <a:cubicBezTo>
                    <a:pt x="227" y="50"/>
                    <a:pt x="226" y="50"/>
                    <a:pt x="226" y="51"/>
                  </a:cubicBezTo>
                  <a:cubicBezTo>
                    <a:pt x="231" y="51"/>
                    <a:pt x="233" y="48"/>
                    <a:pt x="236" y="47"/>
                  </a:cubicBezTo>
                  <a:cubicBezTo>
                    <a:pt x="236" y="47"/>
                    <a:pt x="236" y="47"/>
                    <a:pt x="236" y="46"/>
                  </a:cubicBezTo>
                  <a:cubicBezTo>
                    <a:pt x="268" y="35"/>
                    <a:pt x="303" y="29"/>
                    <a:pt x="339" y="29"/>
                  </a:cubicBezTo>
                  <a:cubicBezTo>
                    <a:pt x="379" y="29"/>
                    <a:pt x="416" y="36"/>
                    <a:pt x="451" y="50"/>
                  </a:cubicBezTo>
                  <a:cubicBezTo>
                    <a:pt x="452" y="51"/>
                    <a:pt x="454" y="51"/>
                    <a:pt x="455" y="51"/>
                  </a:cubicBezTo>
                  <a:cubicBezTo>
                    <a:pt x="463" y="54"/>
                    <a:pt x="471" y="58"/>
                    <a:pt x="479" y="62"/>
                  </a:cubicBezTo>
                  <a:cubicBezTo>
                    <a:pt x="479" y="62"/>
                    <a:pt x="479" y="62"/>
                    <a:pt x="479" y="63"/>
                  </a:cubicBezTo>
                  <a:cubicBezTo>
                    <a:pt x="478" y="64"/>
                    <a:pt x="476" y="65"/>
                    <a:pt x="475" y="67"/>
                  </a:cubicBezTo>
                  <a:cubicBezTo>
                    <a:pt x="477" y="70"/>
                    <a:pt x="478" y="74"/>
                    <a:pt x="479" y="77"/>
                  </a:cubicBezTo>
                  <a:cubicBezTo>
                    <a:pt x="478" y="77"/>
                    <a:pt x="478" y="78"/>
                    <a:pt x="477" y="78"/>
                  </a:cubicBezTo>
                  <a:cubicBezTo>
                    <a:pt x="477" y="81"/>
                    <a:pt x="480" y="82"/>
                    <a:pt x="480" y="86"/>
                  </a:cubicBezTo>
                  <a:cubicBezTo>
                    <a:pt x="475" y="87"/>
                    <a:pt x="473" y="78"/>
                    <a:pt x="468" y="78"/>
                  </a:cubicBezTo>
                  <a:cubicBezTo>
                    <a:pt x="465" y="78"/>
                    <a:pt x="463" y="81"/>
                    <a:pt x="462" y="85"/>
                  </a:cubicBezTo>
                  <a:cubicBezTo>
                    <a:pt x="463" y="88"/>
                    <a:pt x="466" y="89"/>
                    <a:pt x="467" y="93"/>
                  </a:cubicBezTo>
                  <a:cubicBezTo>
                    <a:pt x="465" y="96"/>
                    <a:pt x="462" y="97"/>
                    <a:pt x="461" y="100"/>
                  </a:cubicBezTo>
                  <a:cubicBezTo>
                    <a:pt x="465" y="107"/>
                    <a:pt x="463" y="116"/>
                    <a:pt x="466" y="123"/>
                  </a:cubicBezTo>
                  <a:cubicBezTo>
                    <a:pt x="466" y="123"/>
                    <a:pt x="465" y="123"/>
                    <a:pt x="465" y="124"/>
                  </a:cubicBezTo>
                  <a:cubicBezTo>
                    <a:pt x="467" y="126"/>
                    <a:pt x="470" y="125"/>
                    <a:pt x="471" y="127"/>
                  </a:cubicBezTo>
                  <a:cubicBezTo>
                    <a:pt x="467" y="129"/>
                    <a:pt x="467" y="135"/>
                    <a:pt x="459" y="134"/>
                  </a:cubicBezTo>
                  <a:cubicBezTo>
                    <a:pt x="461" y="137"/>
                    <a:pt x="465" y="139"/>
                    <a:pt x="465" y="143"/>
                  </a:cubicBezTo>
                  <a:cubicBezTo>
                    <a:pt x="460" y="140"/>
                    <a:pt x="455" y="136"/>
                    <a:pt x="450" y="134"/>
                  </a:cubicBezTo>
                  <a:cubicBezTo>
                    <a:pt x="450" y="143"/>
                    <a:pt x="456" y="147"/>
                    <a:pt x="459" y="154"/>
                  </a:cubicBezTo>
                  <a:cubicBezTo>
                    <a:pt x="456" y="156"/>
                    <a:pt x="452" y="157"/>
                    <a:pt x="448" y="155"/>
                  </a:cubicBezTo>
                  <a:cubicBezTo>
                    <a:pt x="444" y="157"/>
                    <a:pt x="442" y="159"/>
                    <a:pt x="441" y="163"/>
                  </a:cubicBezTo>
                  <a:cubicBezTo>
                    <a:pt x="436" y="164"/>
                    <a:pt x="435" y="169"/>
                    <a:pt x="429" y="170"/>
                  </a:cubicBezTo>
                  <a:cubicBezTo>
                    <a:pt x="426" y="174"/>
                    <a:pt x="420" y="176"/>
                    <a:pt x="416" y="180"/>
                  </a:cubicBezTo>
                  <a:cubicBezTo>
                    <a:pt x="413" y="179"/>
                    <a:pt x="410" y="177"/>
                    <a:pt x="407" y="178"/>
                  </a:cubicBezTo>
                  <a:cubicBezTo>
                    <a:pt x="408" y="182"/>
                    <a:pt x="411" y="184"/>
                    <a:pt x="411" y="187"/>
                  </a:cubicBezTo>
                  <a:cubicBezTo>
                    <a:pt x="405" y="187"/>
                    <a:pt x="405" y="192"/>
                    <a:pt x="401" y="192"/>
                  </a:cubicBezTo>
                  <a:cubicBezTo>
                    <a:pt x="400" y="197"/>
                    <a:pt x="395" y="197"/>
                    <a:pt x="393" y="201"/>
                  </a:cubicBezTo>
                  <a:cubicBezTo>
                    <a:pt x="389" y="199"/>
                    <a:pt x="384" y="198"/>
                    <a:pt x="382" y="193"/>
                  </a:cubicBezTo>
                  <a:cubicBezTo>
                    <a:pt x="385" y="193"/>
                    <a:pt x="382" y="191"/>
                    <a:pt x="383" y="190"/>
                  </a:cubicBezTo>
                  <a:cubicBezTo>
                    <a:pt x="390" y="191"/>
                    <a:pt x="399" y="191"/>
                    <a:pt x="403" y="186"/>
                  </a:cubicBezTo>
                  <a:cubicBezTo>
                    <a:pt x="400" y="185"/>
                    <a:pt x="400" y="181"/>
                    <a:pt x="397" y="180"/>
                  </a:cubicBezTo>
                  <a:cubicBezTo>
                    <a:pt x="395" y="179"/>
                    <a:pt x="393" y="180"/>
                    <a:pt x="391" y="180"/>
                  </a:cubicBezTo>
                  <a:cubicBezTo>
                    <a:pt x="384" y="178"/>
                    <a:pt x="376" y="174"/>
                    <a:pt x="369" y="175"/>
                  </a:cubicBezTo>
                  <a:cubicBezTo>
                    <a:pt x="364" y="169"/>
                    <a:pt x="358" y="171"/>
                    <a:pt x="351" y="173"/>
                  </a:cubicBezTo>
                  <a:cubicBezTo>
                    <a:pt x="343" y="174"/>
                    <a:pt x="339" y="177"/>
                    <a:pt x="336" y="182"/>
                  </a:cubicBezTo>
                  <a:cubicBezTo>
                    <a:pt x="327" y="183"/>
                    <a:pt x="327" y="192"/>
                    <a:pt x="318" y="193"/>
                  </a:cubicBezTo>
                  <a:cubicBezTo>
                    <a:pt x="314" y="202"/>
                    <a:pt x="305" y="206"/>
                    <a:pt x="295" y="209"/>
                  </a:cubicBezTo>
                  <a:cubicBezTo>
                    <a:pt x="292" y="215"/>
                    <a:pt x="289" y="220"/>
                    <a:pt x="291" y="229"/>
                  </a:cubicBezTo>
                  <a:cubicBezTo>
                    <a:pt x="295" y="230"/>
                    <a:pt x="300" y="231"/>
                    <a:pt x="305" y="232"/>
                  </a:cubicBezTo>
                  <a:cubicBezTo>
                    <a:pt x="308" y="238"/>
                    <a:pt x="311" y="243"/>
                    <a:pt x="314" y="249"/>
                  </a:cubicBezTo>
                  <a:cubicBezTo>
                    <a:pt x="317" y="249"/>
                    <a:pt x="320" y="249"/>
                    <a:pt x="323" y="250"/>
                  </a:cubicBezTo>
                  <a:cubicBezTo>
                    <a:pt x="328" y="245"/>
                    <a:pt x="337" y="240"/>
                    <a:pt x="336" y="231"/>
                  </a:cubicBezTo>
                  <a:cubicBezTo>
                    <a:pt x="338" y="231"/>
                    <a:pt x="338" y="231"/>
                    <a:pt x="338" y="231"/>
                  </a:cubicBezTo>
                  <a:cubicBezTo>
                    <a:pt x="336" y="226"/>
                    <a:pt x="332" y="223"/>
                    <a:pt x="333" y="218"/>
                  </a:cubicBezTo>
                  <a:cubicBezTo>
                    <a:pt x="334" y="213"/>
                    <a:pt x="338" y="210"/>
                    <a:pt x="342" y="207"/>
                  </a:cubicBezTo>
                  <a:cubicBezTo>
                    <a:pt x="346" y="203"/>
                    <a:pt x="348" y="200"/>
                    <a:pt x="352" y="199"/>
                  </a:cubicBezTo>
                  <a:cubicBezTo>
                    <a:pt x="351" y="207"/>
                    <a:pt x="346" y="210"/>
                    <a:pt x="342" y="215"/>
                  </a:cubicBezTo>
                  <a:cubicBezTo>
                    <a:pt x="344" y="221"/>
                    <a:pt x="348" y="225"/>
                    <a:pt x="353" y="227"/>
                  </a:cubicBezTo>
                  <a:cubicBezTo>
                    <a:pt x="354" y="231"/>
                    <a:pt x="353" y="236"/>
                    <a:pt x="352" y="238"/>
                  </a:cubicBezTo>
                  <a:cubicBezTo>
                    <a:pt x="344" y="238"/>
                    <a:pt x="344" y="245"/>
                    <a:pt x="343" y="251"/>
                  </a:cubicBezTo>
                  <a:cubicBezTo>
                    <a:pt x="337" y="250"/>
                    <a:pt x="330" y="256"/>
                    <a:pt x="324" y="257"/>
                  </a:cubicBezTo>
                  <a:cubicBezTo>
                    <a:pt x="322" y="257"/>
                    <a:pt x="319" y="256"/>
                    <a:pt x="317" y="256"/>
                  </a:cubicBezTo>
                  <a:cubicBezTo>
                    <a:pt x="312" y="255"/>
                    <a:pt x="305" y="256"/>
                    <a:pt x="302" y="252"/>
                  </a:cubicBezTo>
                  <a:cubicBezTo>
                    <a:pt x="303" y="250"/>
                    <a:pt x="305" y="249"/>
                    <a:pt x="307" y="249"/>
                  </a:cubicBezTo>
                  <a:cubicBezTo>
                    <a:pt x="306" y="244"/>
                    <a:pt x="302" y="242"/>
                    <a:pt x="302" y="237"/>
                  </a:cubicBezTo>
                  <a:cubicBezTo>
                    <a:pt x="297" y="240"/>
                    <a:pt x="298" y="249"/>
                    <a:pt x="294" y="254"/>
                  </a:cubicBezTo>
                  <a:cubicBezTo>
                    <a:pt x="293" y="254"/>
                    <a:pt x="291" y="254"/>
                    <a:pt x="290" y="254"/>
                  </a:cubicBezTo>
                  <a:cubicBezTo>
                    <a:pt x="285" y="258"/>
                    <a:pt x="280" y="256"/>
                    <a:pt x="275" y="259"/>
                  </a:cubicBezTo>
                  <a:cubicBezTo>
                    <a:pt x="268" y="262"/>
                    <a:pt x="266" y="272"/>
                    <a:pt x="257" y="273"/>
                  </a:cubicBezTo>
                  <a:cubicBezTo>
                    <a:pt x="251" y="274"/>
                    <a:pt x="245" y="272"/>
                    <a:pt x="240" y="276"/>
                  </a:cubicBezTo>
                  <a:cubicBezTo>
                    <a:pt x="241" y="282"/>
                    <a:pt x="244" y="287"/>
                    <a:pt x="245" y="295"/>
                  </a:cubicBezTo>
                  <a:cubicBezTo>
                    <a:pt x="240" y="306"/>
                    <a:pt x="223" y="299"/>
                    <a:pt x="212" y="298"/>
                  </a:cubicBezTo>
                  <a:cubicBezTo>
                    <a:pt x="209" y="303"/>
                    <a:pt x="206" y="308"/>
                    <a:pt x="203" y="312"/>
                  </a:cubicBezTo>
                  <a:cubicBezTo>
                    <a:pt x="202" y="319"/>
                    <a:pt x="202" y="324"/>
                    <a:pt x="201" y="330"/>
                  </a:cubicBezTo>
                  <a:cubicBezTo>
                    <a:pt x="208" y="331"/>
                    <a:pt x="212" y="339"/>
                    <a:pt x="219" y="340"/>
                  </a:cubicBezTo>
                  <a:cubicBezTo>
                    <a:pt x="223" y="341"/>
                    <a:pt x="228" y="340"/>
                    <a:pt x="231" y="339"/>
                  </a:cubicBezTo>
                  <a:cubicBezTo>
                    <a:pt x="233" y="338"/>
                    <a:pt x="237" y="338"/>
                    <a:pt x="239" y="337"/>
                  </a:cubicBezTo>
                  <a:cubicBezTo>
                    <a:pt x="244" y="334"/>
                    <a:pt x="246" y="329"/>
                    <a:pt x="248" y="324"/>
                  </a:cubicBezTo>
                  <a:cubicBezTo>
                    <a:pt x="251" y="322"/>
                    <a:pt x="254" y="323"/>
                    <a:pt x="257" y="320"/>
                  </a:cubicBezTo>
                  <a:cubicBezTo>
                    <a:pt x="260" y="318"/>
                    <a:pt x="261" y="313"/>
                    <a:pt x="265" y="312"/>
                  </a:cubicBezTo>
                  <a:cubicBezTo>
                    <a:pt x="268" y="311"/>
                    <a:pt x="271" y="312"/>
                    <a:pt x="274" y="312"/>
                  </a:cubicBezTo>
                  <a:cubicBezTo>
                    <a:pt x="280" y="312"/>
                    <a:pt x="284" y="310"/>
                    <a:pt x="289" y="309"/>
                  </a:cubicBezTo>
                  <a:cubicBezTo>
                    <a:pt x="290" y="314"/>
                    <a:pt x="294" y="316"/>
                    <a:pt x="298" y="319"/>
                  </a:cubicBezTo>
                  <a:cubicBezTo>
                    <a:pt x="301" y="322"/>
                    <a:pt x="303" y="325"/>
                    <a:pt x="306" y="327"/>
                  </a:cubicBezTo>
                  <a:cubicBezTo>
                    <a:pt x="310" y="329"/>
                    <a:pt x="316" y="329"/>
                    <a:pt x="319" y="333"/>
                  </a:cubicBezTo>
                  <a:cubicBezTo>
                    <a:pt x="321" y="339"/>
                    <a:pt x="318" y="342"/>
                    <a:pt x="320" y="346"/>
                  </a:cubicBezTo>
                  <a:cubicBezTo>
                    <a:pt x="322" y="346"/>
                    <a:pt x="322" y="345"/>
                    <a:pt x="324" y="345"/>
                  </a:cubicBezTo>
                  <a:cubicBezTo>
                    <a:pt x="325" y="341"/>
                    <a:pt x="324" y="336"/>
                    <a:pt x="327" y="333"/>
                  </a:cubicBezTo>
                  <a:cubicBezTo>
                    <a:pt x="329" y="333"/>
                    <a:pt x="328" y="336"/>
                    <a:pt x="331" y="336"/>
                  </a:cubicBezTo>
                  <a:cubicBezTo>
                    <a:pt x="332" y="332"/>
                    <a:pt x="328" y="328"/>
                    <a:pt x="324" y="327"/>
                  </a:cubicBezTo>
                  <a:cubicBezTo>
                    <a:pt x="321" y="322"/>
                    <a:pt x="315" y="319"/>
                    <a:pt x="309" y="316"/>
                  </a:cubicBezTo>
                  <a:cubicBezTo>
                    <a:pt x="309" y="313"/>
                    <a:pt x="307" y="311"/>
                    <a:pt x="307" y="307"/>
                  </a:cubicBezTo>
                  <a:cubicBezTo>
                    <a:pt x="310" y="308"/>
                    <a:pt x="313" y="307"/>
                    <a:pt x="316" y="309"/>
                  </a:cubicBezTo>
                  <a:cubicBezTo>
                    <a:pt x="318" y="310"/>
                    <a:pt x="320" y="313"/>
                    <a:pt x="322" y="315"/>
                  </a:cubicBezTo>
                  <a:cubicBezTo>
                    <a:pt x="327" y="318"/>
                    <a:pt x="335" y="320"/>
                    <a:pt x="337" y="326"/>
                  </a:cubicBezTo>
                  <a:cubicBezTo>
                    <a:pt x="336" y="328"/>
                    <a:pt x="335" y="329"/>
                    <a:pt x="334" y="331"/>
                  </a:cubicBezTo>
                  <a:cubicBezTo>
                    <a:pt x="335" y="336"/>
                    <a:pt x="342" y="337"/>
                    <a:pt x="344" y="341"/>
                  </a:cubicBezTo>
                  <a:cubicBezTo>
                    <a:pt x="347" y="345"/>
                    <a:pt x="346" y="350"/>
                    <a:pt x="349" y="355"/>
                  </a:cubicBezTo>
                  <a:cubicBezTo>
                    <a:pt x="353" y="354"/>
                    <a:pt x="353" y="355"/>
                    <a:pt x="355" y="356"/>
                  </a:cubicBezTo>
                  <a:cubicBezTo>
                    <a:pt x="357" y="354"/>
                    <a:pt x="359" y="354"/>
                    <a:pt x="362" y="355"/>
                  </a:cubicBezTo>
                  <a:cubicBezTo>
                    <a:pt x="363" y="351"/>
                    <a:pt x="359" y="352"/>
                    <a:pt x="358" y="349"/>
                  </a:cubicBezTo>
                  <a:cubicBezTo>
                    <a:pt x="359" y="348"/>
                    <a:pt x="361" y="350"/>
                    <a:pt x="361" y="348"/>
                  </a:cubicBezTo>
                  <a:cubicBezTo>
                    <a:pt x="358" y="345"/>
                    <a:pt x="357" y="340"/>
                    <a:pt x="356" y="335"/>
                  </a:cubicBezTo>
                  <a:cubicBezTo>
                    <a:pt x="359" y="327"/>
                    <a:pt x="372" y="335"/>
                    <a:pt x="377" y="329"/>
                  </a:cubicBezTo>
                  <a:cubicBezTo>
                    <a:pt x="375" y="332"/>
                    <a:pt x="373" y="335"/>
                    <a:pt x="373" y="341"/>
                  </a:cubicBezTo>
                  <a:cubicBezTo>
                    <a:pt x="377" y="344"/>
                    <a:pt x="379" y="349"/>
                    <a:pt x="381" y="354"/>
                  </a:cubicBezTo>
                  <a:cubicBezTo>
                    <a:pt x="393" y="352"/>
                    <a:pt x="407" y="356"/>
                    <a:pt x="416" y="351"/>
                  </a:cubicBezTo>
                  <a:cubicBezTo>
                    <a:pt x="422" y="362"/>
                    <a:pt x="414" y="372"/>
                    <a:pt x="410" y="379"/>
                  </a:cubicBezTo>
                  <a:cubicBezTo>
                    <a:pt x="409" y="378"/>
                    <a:pt x="407" y="378"/>
                    <a:pt x="406" y="377"/>
                  </a:cubicBezTo>
                  <a:cubicBezTo>
                    <a:pt x="403" y="380"/>
                    <a:pt x="398" y="379"/>
                    <a:pt x="394" y="379"/>
                  </a:cubicBezTo>
                  <a:cubicBezTo>
                    <a:pt x="391" y="380"/>
                    <a:pt x="389" y="382"/>
                    <a:pt x="386" y="382"/>
                  </a:cubicBezTo>
                  <a:cubicBezTo>
                    <a:pt x="373" y="383"/>
                    <a:pt x="360" y="374"/>
                    <a:pt x="348" y="373"/>
                  </a:cubicBezTo>
                  <a:cubicBezTo>
                    <a:pt x="345" y="375"/>
                    <a:pt x="342" y="376"/>
                    <a:pt x="340" y="377"/>
                  </a:cubicBezTo>
                  <a:cubicBezTo>
                    <a:pt x="340" y="381"/>
                    <a:pt x="339" y="385"/>
                    <a:pt x="336" y="387"/>
                  </a:cubicBezTo>
                  <a:cubicBezTo>
                    <a:pt x="332" y="384"/>
                    <a:pt x="329" y="385"/>
                    <a:pt x="324" y="383"/>
                  </a:cubicBezTo>
                  <a:cubicBezTo>
                    <a:pt x="318" y="380"/>
                    <a:pt x="315" y="374"/>
                    <a:pt x="310" y="373"/>
                  </a:cubicBezTo>
                  <a:cubicBezTo>
                    <a:pt x="304" y="371"/>
                    <a:pt x="299" y="375"/>
                    <a:pt x="296" y="369"/>
                  </a:cubicBezTo>
                  <a:cubicBezTo>
                    <a:pt x="294" y="366"/>
                    <a:pt x="295" y="362"/>
                    <a:pt x="294" y="358"/>
                  </a:cubicBezTo>
                  <a:cubicBezTo>
                    <a:pt x="293" y="355"/>
                    <a:pt x="290" y="352"/>
                    <a:pt x="289" y="347"/>
                  </a:cubicBezTo>
                  <a:cubicBezTo>
                    <a:pt x="286" y="347"/>
                    <a:pt x="283" y="348"/>
                    <a:pt x="279" y="348"/>
                  </a:cubicBezTo>
                  <a:cubicBezTo>
                    <a:pt x="273" y="348"/>
                    <a:pt x="267" y="346"/>
                    <a:pt x="260" y="345"/>
                  </a:cubicBezTo>
                  <a:cubicBezTo>
                    <a:pt x="253" y="344"/>
                    <a:pt x="243" y="344"/>
                    <a:pt x="238" y="346"/>
                  </a:cubicBezTo>
                  <a:cubicBezTo>
                    <a:pt x="234" y="346"/>
                    <a:pt x="231" y="349"/>
                    <a:pt x="228" y="349"/>
                  </a:cubicBezTo>
                  <a:cubicBezTo>
                    <a:pt x="224" y="348"/>
                    <a:pt x="221" y="341"/>
                    <a:pt x="218" y="342"/>
                  </a:cubicBezTo>
                  <a:cubicBezTo>
                    <a:pt x="215" y="342"/>
                    <a:pt x="211" y="348"/>
                    <a:pt x="208" y="350"/>
                  </a:cubicBezTo>
                  <a:cubicBezTo>
                    <a:pt x="206" y="351"/>
                    <a:pt x="203" y="350"/>
                    <a:pt x="201" y="351"/>
                  </a:cubicBezTo>
                  <a:cubicBezTo>
                    <a:pt x="198" y="352"/>
                    <a:pt x="196" y="354"/>
                    <a:pt x="193" y="354"/>
                  </a:cubicBezTo>
                  <a:cubicBezTo>
                    <a:pt x="192" y="355"/>
                    <a:pt x="194" y="355"/>
                    <a:pt x="194" y="357"/>
                  </a:cubicBezTo>
                  <a:cubicBezTo>
                    <a:pt x="191" y="361"/>
                    <a:pt x="188" y="366"/>
                    <a:pt x="183" y="369"/>
                  </a:cubicBezTo>
                  <a:cubicBezTo>
                    <a:pt x="178" y="373"/>
                    <a:pt x="171" y="374"/>
                    <a:pt x="165" y="377"/>
                  </a:cubicBezTo>
                  <a:cubicBezTo>
                    <a:pt x="157" y="381"/>
                    <a:pt x="151" y="390"/>
                    <a:pt x="149" y="400"/>
                  </a:cubicBezTo>
                  <a:cubicBezTo>
                    <a:pt x="147" y="406"/>
                    <a:pt x="146" y="413"/>
                    <a:pt x="145" y="421"/>
                  </a:cubicBezTo>
                  <a:cubicBezTo>
                    <a:pt x="137" y="429"/>
                    <a:pt x="146" y="438"/>
                    <a:pt x="143" y="449"/>
                  </a:cubicBezTo>
                  <a:cubicBezTo>
                    <a:pt x="147" y="456"/>
                    <a:pt x="153" y="458"/>
                    <a:pt x="156" y="465"/>
                  </a:cubicBezTo>
                  <a:cubicBezTo>
                    <a:pt x="158" y="468"/>
                    <a:pt x="157" y="472"/>
                    <a:pt x="158" y="477"/>
                  </a:cubicBezTo>
                  <a:cubicBezTo>
                    <a:pt x="160" y="481"/>
                    <a:pt x="164" y="485"/>
                    <a:pt x="167" y="488"/>
                  </a:cubicBezTo>
                  <a:cubicBezTo>
                    <a:pt x="171" y="492"/>
                    <a:pt x="174" y="496"/>
                    <a:pt x="178" y="498"/>
                  </a:cubicBezTo>
                  <a:cubicBezTo>
                    <a:pt x="186" y="502"/>
                    <a:pt x="196" y="502"/>
                    <a:pt x="206" y="504"/>
                  </a:cubicBezTo>
                  <a:cubicBezTo>
                    <a:pt x="213" y="505"/>
                    <a:pt x="217" y="508"/>
                    <a:pt x="225" y="508"/>
                  </a:cubicBezTo>
                  <a:cubicBezTo>
                    <a:pt x="230" y="507"/>
                    <a:pt x="236" y="505"/>
                    <a:pt x="241" y="505"/>
                  </a:cubicBezTo>
                  <a:cubicBezTo>
                    <a:pt x="244" y="506"/>
                    <a:pt x="247" y="509"/>
                    <a:pt x="251" y="510"/>
                  </a:cubicBezTo>
                  <a:cubicBezTo>
                    <a:pt x="255" y="516"/>
                    <a:pt x="263" y="518"/>
                    <a:pt x="274" y="518"/>
                  </a:cubicBezTo>
                  <a:cubicBezTo>
                    <a:pt x="276" y="520"/>
                    <a:pt x="279" y="522"/>
                    <a:pt x="281" y="525"/>
                  </a:cubicBezTo>
                  <a:cubicBezTo>
                    <a:pt x="277" y="530"/>
                    <a:pt x="273" y="536"/>
                    <a:pt x="273" y="543"/>
                  </a:cubicBezTo>
                  <a:cubicBezTo>
                    <a:pt x="285" y="554"/>
                    <a:pt x="294" y="568"/>
                    <a:pt x="305" y="580"/>
                  </a:cubicBezTo>
                  <a:cubicBezTo>
                    <a:pt x="302" y="583"/>
                    <a:pt x="301" y="586"/>
                    <a:pt x="301" y="592"/>
                  </a:cubicBezTo>
                  <a:cubicBezTo>
                    <a:pt x="299" y="593"/>
                    <a:pt x="296" y="594"/>
                    <a:pt x="295" y="596"/>
                  </a:cubicBezTo>
                  <a:cubicBezTo>
                    <a:pt x="294" y="600"/>
                    <a:pt x="296" y="606"/>
                    <a:pt x="293" y="610"/>
                  </a:cubicBezTo>
                  <a:cubicBezTo>
                    <a:pt x="296" y="616"/>
                    <a:pt x="304" y="619"/>
                    <a:pt x="307" y="625"/>
                  </a:cubicBezTo>
                  <a:cubicBezTo>
                    <a:pt x="309" y="628"/>
                    <a:pt x="309" y="631"/>
                    <a:pt x="311" y="634"/>
                  </a:cubicBezTo>
                  <a:cubicBezTo>
                    <a:pt x="315" y="639"/>
                    <a:pt x="323" y="644"/>
                    <a:pt x="330" y="647"/>
                  </a:cubicBezTo>
                  <a:cubicBezTo>
                    <a:pt x="330" y="648"/>
                    <a:pt x="330" y="649"/>
                    <a:pt x="330" y="650"/>
                  </a:cubicBezTo>
                  <a:cubicBezTo>
                    <a:pt x="331" y="651"/>
                    <a:pt x="332" y="651"/>
                    <a:pt x="333" y="651"/>
                  </a:cubicBezTo>
                  <a:cubicBezTo>
                    <a:pt x="225" y="649"/>
                    <a:pt x="131" y="592"/>
                    <a:pt x="77" y="507"/>
                  </a:cubicBezTo>
                  <a:close/>
                  <a:moveTo>
                    <a:pt x="365" y="650"/>
                  </a:moveTo>
                  <a:cubicBezTo>
                    <a:pt x="368" y="650"/>
                    <a:pt x="370" y="649"/>
                    <a:pt x="372" y="649"/>
                  </a:cubicBezTo>
                  <a:cubicBezTo>
                    <a:pt x="386" y="646"/>
                    <a:pt x="399" y="641"/>
                    <a:pt x="406" y="633"/>
                  </a:cubicBezTo>
                  <a:cubicBezTo>
                    <a:pt x="406" y="632"/>
                    <a:pt x="405" y="631"/>
                    <a:pt x="406" y="629"/>
                  </a:cubicBezTo>
                  <a:cubicBezTo>
                    <a:pt x="409" y="626"/>
                    <a:pt x="413" y="623"/>
                    <a:pt x="416" y="621"/>
                  </a:cubicBezTo>
                  <a:cubicBezTo>
                    <a:pt x="416" y="616"/>
                    <a:pt x="418" y="614"/>
                    <a:pt x="419" y="611"/>
                  </a:cubicBezTo>
                  <a:cubicBezTo>
                    <a:pt x="430" y="604"/>
                    <a:pt x="443" y="600"/>
                    <a:pt x="450" y="589"/>
                  </a:cubicBezTo>
                  <a:cubicBezTo>
                    <a:pt x="448" y="576"/>
                    <a:pt x="450" y="562"/>
                    <a:pt x="446" y="553"/>
                  </a:cubicBezTo>
                  <a:cubicBezTo>
                    <a:pt x="451" y="549"/>
                    <a:pt x="453" y="542"/>
                    <a:pt x="459" y="537"/>
                  </a:cubicBezTo>
                  <a:cubicBezTo>
                    <a:pt x="461" y="535"/>
                    <a:pt x="465" y="534"/>
                    <a:pt x="468" y="532"/>
                  </a:cubicBezTo>
                  <a:cubicBezTo>
                    <a:pt x="473" y="527"/>
                    <a:pt x="479" y="517"/>
                    <a:pt x="486" y="511"/>
                  </a:cubicBezTo>
                  <a:cubicBezTo>
                    <a:pt x="491" y="507"/>
                    <a:pt x="497" y="503"/>
                    <a:pt x="499" y="498"/>
                  </a:cubicBezTo>
                  <a:cubicBezTo>
                    <a:pt x="500" y="495"/>
                    <a:pt x="500" y="491"/>
                    <a:pt x="502" y="488"/>
                  </a:cubicBezTo>
                  <a:cubicBezTo>
                    <a:pt x="503" y="485"/>
                    <a:pt x="504" y="481"/>
                    <a:pt x="506" y="478"/>
                  </a:cubicBezTo>
                  <a:cubicBezTo>
                    <a:pt x="508" y="472"/>
                    <a:pt x="513" y="469"/>
                    <a:pt x="510" y="463"/>
                  </a:cubicBezTo>
                  <a:cubicBezTo>
                    <a:pt x="507" y="463"/>
                    <a:pt x="505" y="462"/>
                    <a:pt x="502" y="462"/>
                  </a:cubicBezTo>
                  <a:cubicBezTo>
                    <a:pt x="494" y="465"/>
                    <a:pt x="479" y="479"/>
                    <a:pt x="470" y="472"/>
                  </a:cubicBezTo>
                  <a:cubicBezTo>
                    <a:pt x="470" y="468"/>
                    <a:pt x="470" y="468"/>
                    <a:pt x="470" y="468"/>
                  </a:cubicBezTo>
                  <a:cubicBezTo>
                    <a:pt x="478" y="466"/>
                    <a:pt x="486" y="460"/>
                    <a:pt x="492" y="456"/>
                  </a:cubicBezTo>
                  <a:cubicBezTo>
                    <a:pt x="498" y="451"/>
                    <a:pt x="505" y="448"/>
                    <a:pt x="509" y="444"/>
                  </a:cubicBezTo>
                  <a:cubicBezTo>
                    <a:pt x="513" y="441"/>
                    <a:pt x="514" y="435"/>
                    <a:pt x="518" y="433"/>
                  </a:cubicBezTo>
                  <a:cubicBezTo>
                    <a:pt x="525" y="430"/>
                    <a:pt x="532" y="429"/>
                    <a:pt x="536" y="422"/>
                  </a:cubicBezTo>
                  <a:cubicBezTo>
                    <a:pt x="537" y="411"/>
                    <a:pt x="540" y="403"/>
                    <a:pt x="543" y="395"/>
                  </a:cubicBezTo>
                  <a:cubicBezTo>
                    <a:pt x="540" y="393"/>
                    <a:pt x="539" y="389"/>
                    <a:pt x="536" y="386"/>
                  </a:cubicBezTo>
                  <a:cubicBezTo>
                    <a:pt x="534" y="384"/>
                    <a:pt x="528" y="384"/>
                    <a:pt x="527" y="379"/>
                  </a:cubicBezTo>
                  <a:cubicBezTo>
                    <a:pt x="533" y="376"/>
                    <a:pt x="540" y="376"/>
                    <a:pt x="547" y="378"/>
                  </a:cubicBezTo>
                  <a:cubicBezTo>
                    <a:pt x="551" y="372"/>
                    <a:pt x="557" y="367"/>
                    <a:pt x="565" y="364"/>
                  </a:cubicBezTo>
                  <a:cubicBezTo>
                    <a:pt x="565" y="366"/>
                    <a:pt x="566" y="367"/>
                    <a:pt x="567" y="367"/>
                  </a:cubicBezTo>
                  <a:cubicBezTo>
                    <a:pt x="577" y="368"/>
                    <a:pt x="580" y="375"/>
                    <a:pt x="587" y="378"/>
                  </a:cubicBezTo>
                  <a:cubicBezTo>
                    <a:pt x="589" y="378"/>
                    <a:pt x="589" y="375"/>
                    <a:pt x="591" y="374"/>
                  </a:cubicBezTo>
                  <a:cubicBezTo>
                    <a:pt x="598" y="379"/>
                    <a:pt x="598" y="389"/>
                    <a:pt x="600" y="398"/>
                  </a:cubicBezTo>
                  <a:cubicBezTo>
                    <a:pt x="601" y="401"/>
                    <a:pt x="603" y="402"/>
                    <a:pt x="605" y="404"/>
                  </a:cubicBezTo>
                  <a:cubicBezTo>
                    <a:pt x="605" y="407"/>
                    <a:pt x="605" y="408"/>
                    <a:pt x="605" y="411"/>
                  </a:cubicBezTo>
                  <a:cubicBezTo>
                    <a:pt x="608" y="414"/>
                    <a:pt x="611" y="417"/>
                    <a:pt x="612" y="421"/>
                  </a:cubicBezTo>
                  <a:cubicBezTo>
                    <a:pt x="614" y="422"/>
                    <a:pt x="618" y="422"/>
                    <a:pt x="618" y="425"/>
                  </a:cubicBezTo>
                  <a:cubicBezTo>
                    <a:pt x="621" y="415"/>
                    <a:pt x="625" y="405"/>
                    <a:pt x="625" y="393"/>
                  </a:cubicBezTo>
                  <a:cubicBezTo>
                    <a:pt x="625" y="389"/>
                    <a:pt x="623" y="385"/>
                    <a:pt x="623" y="381"/>
                  </a:cubicBezTo>
                  <a:cubicBezTo>
                    <a:pt x="623" y="373"/>
                    <a:pt x="628" y="366"/>
                    <a:pt x="631" y="357"/>
                  </a:cubicBezTo>
                  <a:cubicBezTo>
                    <a:pt x="633" y="354"/>
                    <a:pt x="632" y="349"/>
                    <a:pt x="632" y="346"/>
                  </a:cubicBezTo>
                  <a:cubicBezTo>
                    <a:pt x="633" y="344"/>
                    <a:pt x="634" y="341"/>
                    <a:pt x="635" y="339"/>
                  </a:cubicBezTo>
                  <a:cubicBezTo>
                    <a:pt x="636" y="331"/>
                    <a:pt x="638" y="327"/>
                    <a:pt x="640" y="322"/>
                  </a:cubicBezTo>
                  <a:cubicBezTo>
                    <a:pt x="646" y="322"/>
                    <a:pt x="648" y="325"/>
                    <a:pt x="650" y="329"/>
                  </a:cubicBezTo>
                  <a:cubicBezTo>
                    <a:pt x="650" y="333"/>
                    <a:pt x="650" y="336"/>
                    <a:pt x="650" y="340"/>
                  </a:cubicBezTo>
                  <a:cubicBezTo>
                    <a:pt x="650" y="503"/>
                    <a:pt x="525" y="637"/>
                    <a:pt x="365" y="65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8" name="Freeform 26"/>
          <p:cNvSpPr>
            <a:spLocks noEditPoints="1"/>
          </p:cNvSpPr>
          <p:nvPr/>
        </p:nvSpPr>
        <p:spPr bwMode="auto">
          <a:xfrm>
            <a:off x="6705507" y="2666325"/>
            <a:ext cx="2109624" cy="2112251"/>
          </a:xfrm>
          <a:custGeom>
            <a:avLst/>
            <a:gdLst>
              <a:gd name="T0" fmla="*/ 339 w 679"/>
              <a:gd name="T1" fmla="*/ 0 h 679"/>
              <a:gd name="T2" fmla="*/ 79 w 679"/>
              <a:gd name="T3" fmla="*/ 252 h 679"/>
              <a:gd name="T4" fmla="*/ 126 w 679"/>
              <a:gd name="T5" fmla="*/ 290 h 679"/>
              <a:gd name="T6" fmla="*/ 150 w 679"/>
              <a:gd name="T7" fmla="*/ 294 h 679"/>
              <a:gd name="T8" fmla="*/ 150 w 679"/>
              <a:gd name="T9" fmla="*/ 282 h 679"/>
              <a:gd name="T10" fmla="*/ 208 w 679"/>
              <a:gd name="T11" fmla="*/ 323 h 679"/>
              <a:gd name="T12" fmla="*/ 254 w 679"/>
              <a:gd name="T13" fmla="*/ 328 h 679"/>
              <a:gd name="T14" fmla="*/ 302 w 679"/>
              <a:gd name="T15" fmla="*/ 349 h 679"/>
              <a:gd name="T16" fmla="*/ 336 w 679"/>
              <a:gd name="T17" fmla="*/ 349 h 679"/>
              <a:gd name="T18" fmla="*/ 337 w 679"/>
              <a:gd name="T19" fmla="*/ 400 h 679"/>
              <a:gd name="T20" fmla="*/ 376 w 679"/>
              <a:gd name="T21" fmla="*/ 465 h 679"/>
              <a:gd name="T22" fmla="*/ 422 w 679"/>
              <a:gd name="T23" fmla="*/ 516 h 679"/>
              <a:gd name="T24" fmla="*/ 425 w 679"/>
              <a:gd name="T25" fmla="*/ 569 h 679"/>
              <a:gd name="T26" fmla="*/ 431 w 679"/>
              <a:gd name="T27" fmla="*/ 612 h 679"/>
              <a:gd name="T28" fmla="*/ 339 w 679"/>
              <a:gd name="T29" fmla="*/ 651 h 679"/>
              <a:gd name="T30" fmla="*/ 479 w 679"/>
              <a:gd name="T31" fmla="*/ 599 h 679"/>
              <a:gd name="T32" fmla="*/ 483 w 679"/>
              <a:gd name="T33" fmla="*/ 580 h 679"/>
              <a:gd name="T34" fmla="*/ 494 w 679"/>
              <a:gd name="T35" fmla="*/ 540 h 679"/>
              <a:gd name="T36" fmla="*/ 531 w 679"/>
              <a:gd name="T37" fmla="*/ 515 h 679"/>
              <a:gd name="T38" fmla="*/ 565 w 679"/>
              <a:gd name="T39" fmla="*/ 471 h 679"/>
              <a:gd name="T40" fmla="*/ 578 w 679"/>
              <a:gd name="T41" fmla="*/ 398 h 679"/>
              <a:gd name="T42" fmla="*/ 531 w 679"/>
              <a:gd name="T43" fmla="*/ 366 h 679"/>
              <a:gd name="T44" fmla="*/ 499 w 679"/>
              <a:gd name="T45" fmla="*/ 366 h 679"/>
              <a:gd name="T46" fmla="*/ 487 w 679"/>
              <a:gd name="T47" fmla="*/ 348 h 679"/>
              <a:gd name="T48" fmla="*/ 428 w 679"/>
              <a:gd name="T49" fmla="*/ 328 h 679"/>
              <a:gd name="T50" fmla="*/ 414 w 679"/>
              <a:gd name="T51" fmla="*/ 317 h 679"/>
              <a:gd name="T52" fmla="*/ 379 w 679"/>
              <a:gd name="T53" fmla="*/ 319 h 679"/>
              <a:gd name="T54" fmla="*/ 358 w 679"/>
              <a:gd name="T55" fmla="*/ 326 h 679"/>
              <a:gd name="T56" fmla="*/ 322 w 679"/>
              <a:gd name="T57" fmla="*/ 348 h 679"/>
              <a:gd name="T58" fmla="*/ 286 w 679"/>
              <a:gd name="T59" fmla="*/ 319 h 679"/>
              <a:gd name="T60" fmla="*/ 262 w 679"/>
              <a:gd name="T61" fmla="*/ 291 h 679"/>
              <a:gd name="T62" fmla="*/ 222 w 679"/>
              <a:gd name="T63" fmla="*/ 297 h 679"/>
              <a:gd name="T64" fmla="*/ 235 w 679"/>
              <a:gd name="T65" fmla="*/ 249 h 679"/>
              <a:gd name="T66" fmla="*/ 279 w 679"/>
              <a:gd name="T67" fmla="*/ 241 h 679"/>
              <a:gd name="T68" fmla="*/ 293 w 679"/>
              <a:gd name="T69" fmla="*/ 233 h 679"/>
              <a:gd name="T70" fmla="*/ 311 w 679"/>
              <a:gd name="T71" fmla="*/ 185 h 679"/>
              <a:gd name="T72" fmla="*/ 337 w 679"/>
              <a:gd name="T73" fmla="*/ 160 h 679"/>
              <a:gd name="T74" fmla="*/ 354 w 679"/>
              <a:gd name="T75" fmla="*/ 144 h 679"/>
              <a:gd name="T76" fmla="*/ 373 w 679"/>
              <a:gd name="T77" fmla="*/ 121 h 679"/>
              <a:gd name="T78" fmla="*/ 354 w 679"/>
              <a:gd name="T79" fmla="*/ 112 h 679"/>
              <a:gd name="T80" fmla="*/ 342 w 679"/>
              <a:gd name="T81" fmla="*/ 104 h 679"/>
              <a:gd name="T82" fmla="*/ 369 w 679"/>
              <a:gd name="T83" fmla="*/ 97 h 679"/>
              <a:gd name="T84" fmla="*/ 385 w 679"/>
              <a:gd name="T85" fmla="*/ 111 h 679"/>
              <a:gd name="T86" fmla="*/ 413 w 679"/>
              <a:gd name="T87" fmla="*/ 103 h 679"/>
              <a:gd name="T88" fmla="*/ 392 w 679"/>
              <a:gd name="T89" fmla="*/ 85 h 679"/>
              <a:gd name="T90" fmla="*/ 351 w 679"/>
              <a:gd name="T91" fmla="*/ 57 h 679"/>
              <a:gd name="T92" fmla="*/ 314 w 679"/>
              <a:gd name="T93" fmla="*/ 50 h 679"/>
              <a:gd name="T94" fmla="*/ 268 w 679"/>
              <a:gd name="T95" fmla="*/ 67 h 679"/>
              <a:gd name="T96" fmla="*/ 265 w 679"/>
              <a:gd name="T97" fmla="*/ 91 h 679"/>
              <a:gd name="T98" fmla="*/ 261 w 679"/>
              <a:gd name="T99" fmla="*/ 100 h 679"/>
              <a:gd name="T100" fmla="*/ 211 w 679"/>
              <a:gd name="T101" fmla="*/ 94 h 679"/>
              <a:gd name="T102" fmla="*/ 194 w 679"/>
              <a:gd name="T103" fmla="*/ 64 h 679"/>
              <a:gd name="T104" fmla="*/ 223 w 679"/>
              <a:gd name="T105" fmla="*/ 55 h 679"/>
              <a:gd name="T106" fmla="*/ 245 w 679"/>
              <a:gd name="T107" fmla="*/ 43 h 679"/>
              <a:gd name="T108" fmla="*/ 294 w 679"/>
              <a:gd name="T109" fmla="*/ 38 h 679"/>
              <a:gd name="T110" fmla="*/ 327 w 679"/>
              <a:gd name="T111" fmla="*/ 35 h 679"/>
              <a:gd name="T112" fmla="*/ 466 w 679"/>
              <a:gd name="T113" fmla="*/ 624 h 679"/>
              <a:gd name="T114" fmla="*/ 266 w 679"/>
              <a:gd name="T115" fmla="*/ 154 h 679"/>
              <a:gd name="T116" fmla="*/ 243 w 679"/>
              <a:gd name="T117" fmla="*/ 166 h 679"/>
              <a:gd name="T118" fmla="*/ 280 w 679"/>
              <a:gd name="T119" fmla="*/ 149 h 679"/>
              <a:gd name="T120" fmla="*/ 281 w 679"/>
              <a:gd name="T121" fmla="*/ 167 h 679"/>
              <a:gd name="T122" fmla="*/ 249 w 679"/>
              <a:gd name="T123" fmla="*/ 140 h 679"/>
              <a:gd name="T124" fmla="*/ 225 w 679"/>
              <a:gd name="T125" fmla="*/ 138 h 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679" h="679">
                <a:moveTo>
                  <a:pt x="339" y="0"/>
                </a:moveTo>
                <a:cubicBezTo>
                  <a:pt x="152" y="0"/>
                  <a:pt x="0" y="152"/>
                  <a:pt x="0" y="339"/>
                </a:cubicBezTo>
                <a:cubicBezTo>
                  <a:pt x="0" y="527"/>
                  <a:pt x="152" y="679"/>
                  <a:pt x="339" y="679"/>
                </a:cubicBezTo>
                <a:cubicBezTo>
                  <a:pt x="527" y="679"/>
                  <a:pt x="679" y="527"/>
                  <a:pt x="679" y="339"/>
                </a:cubicBezTo>
                <a:cubicBezTo>
                  <a:pt x="679" y="152"/>
                  <a:pt x="527" y="0"/>
                  <a:pt x="339" y="0"/>
                </a:cubicBezTo>
                <a:close/>
                <a:moveTo>
                  <a:pt x="28" y="339"/>
                </a:moveTo>
                <a:cubicBezTo>
                  <a:pt x="28" y="295"/>
                  <a:pt x="38" y="253"/>
                  <a:pt x="54" y="215"/>
                </a:cubicBezTo>
                <a:cubicBezTo>
                  <a:pt x="54" y="217"/>
                  <a:pt x="55" y="219"/>
                  <a:pt x="55" y="220"/>
                </a:cubicBezTo>
                <a:cubicBezTo>
                  <a:pt x="56" y="225"/>
                  <a:pt x="62" y="233"/>
                  <a:pt x="68" y="237"/>
                </a:cubicBezTo>
                <a:cubicBezTo>
                  <a:pt x="73" y="240"/>
                  <a:pt x="75" y="251"/>
                  <a:pt x="79" y="252"/>
                </a:cubicBezTo>
                <a:cubicBezTo>
                  <a:pt x="82" y="254"/>
                  <a:pt x="89" y="256"/>
                  <a:pt x="93" y="254"/>
                </a:cubicBezTo>
                <a:cubicBezTo>
                  <a:pt x="97" y="253"/>
                  <a:pt x="100" y="256"/>
                  <a:pt x="105" y="261"/>
                </a:cubicBezTo>
                <a:cubicBezTo>
                  <a:pt x="111" y="267"/>
                  <a:pt x="117" y="277"/>
                  <a:pt x="120" y="277"/>
                </a:cubicBezTo>
                <a:cubicBezTo>
                  <a:pt x="123" y="278"/>
                  <a:pt x="128" y="280"/>
                  <a:pt x="126" y="283"/>
                </a:cubicBezTo>
                <a:cubicBezTo>
                  <a:pt x="125" y="285"/>
                  <a:pt x="123" y="291"/>
                  <a:pt x="126" y="290"/>
                </a:cubicBezTo>
                <a:cubicBezTo>
                  <a:pt x="130" y="290"/>
                  <a:pt x="131" y="287"/>
                  <a:pt x="135" y="290"/>
                </a:cubicBezTo>
                <a:cubicBezTo>
                  <a:pt x="139" y="294"/>
                  <a:pt x="144" y="295"/>
                  <a:pt x="144" y="298"/>
                </a:cubicBezTo>
                <a:cubicBezTo>
                  <a:pt x="144" y="301"/>
                  <a:pt x="149" y="301"/>
                  <a:pt x="150" y="301"/>
                </a:cubicBezTo>
                <a:cubicBezTo>
                  <a:pt x="152" y="301"/>
                  <a:pt x="158" y="309"/>
                  <a:pt x="161" y="304"/>
                </a:cubicBezTo>
                <a:cubicBezTo>
                  <a:pt x="164" y="300"/>
                  <a:pt x="154" y="296"/>
                  <a:pt x="150" y="294"/>
                </a:cubicBezTo>
                <a:cubicBezTo>
                  <a:pt x="147" y="293"/>
                  <a:pt x="148" y="287"/>
                  <a:pt x="141" y="283"/>
                </a:cubicBezTo>
                <a:cubicBezTo>
                  <a:pt x="134" y="280"/>
                  <a:pt x="134" y="276"/>
                  <a:pt x="128" y="273"/>
                </a:cubicBezTo>
                <a:cubicBezTo>
                  <a:pt x="123" y="270"/>
                  <a:pt x="119" y="268"/>
                  <a:pt x="122" y="264"/>
                </a:cubicBezTo>
                <a:cubicBezTo>
                  <a:pt x="125" y="259"/>
                  <a:pt x="128" y="266"/>
                  <a:pt x="130" y="269"/>
                </a:cubicBezTo>
                <a:cubicBezTo>
                  <a:pt x="133" y="273"/>
                  <a:pt x="145" y="280"/>
                  <a:pt x="150" y="282"/>
                </a:cubicBezTo>
                <a:cubicBezTo>
                  <a:pt x="154" y="285"/>
                  <a:pt x="165" y="297"/>
                  <a:pt x="167" y="296"/>
                </a:cubicBezTo>
                <a:cubicBezTo>
                  <a:pt x="169" y="296"/>
                  <a:pt x="177" y="302"/>
                  <a:pt x="177" y="302"/>
                </a:cubicBezTo>
                <a:cubicBezTo>
                  <a:pt x="177" y="302"/>
                  <a:pt x="182" y="307"/>
                  <a:pt x="181" y="309"/>
                </a:cubicBezTo>
                <a:cubicBezTo>
                  <a:pt x="181" y="311"/>
                  <a:pt x="185" y="317"/>
                  <a:pt x="189" y="318"/>
                </a:cubicBezTo>
                <a:cubicBezTo>
                  <a:pt x="192" y="320"/>
                  <a:pt x="206" y="317"/>
                  <a:pt x="208" y="323"/>
                </a:cubicBezTo>
                <a:cubicBezTo>
                  <a:pt x="209" y="325"/>
                  <a:pt x="213" y="333"/>
                  <a:pt x="218" y="332"/>
                </a:cubicBezTo>
                <a:cubicBezTo>
                  <a:pt x="223" y="331"/>
                  <a:pt x="228" y="328"/>
                  <a:pt x="230" y="329"/>
                </a:cubicBezTo>
                <a:cubicBezTo>
                  <a:pt x="232" y="330"/>
                  <a:pt x="237" y="334"/>
                  <a:pt x="239" y="331"/>
                </a:cubicBezTo>
                <a:cubicBezTo>
                  <a:pt x="240" y="327"/>
                  <a:pt x="240" y="325"/>
                  <a:pt x="244" y="325"/>
                </a:cubicBezTo>
                <a:cubicBezTo>
                  <a:pt x="248" y="324"/>
                  <a:pt x="251" y="326"/>
                  <a:pt x="254" y="328"/>
                </a:cubicBezTo>
                <a:cubicBezTo>
                  <a:pt x="256" y="330"/>
                  <a:pt x="264" y="335"/>
                  <a:pt x="267" y="334"/>
                </a:cubicBezTo>
                <a:cubicBezTo>
                  <a:pt x="270" y="332"/>
                  <a:pt x="275" y="336"/>
                  <a:pt x="276" y="334"/>
                </a:cubicBezTo>
                <a:cubicBezTo>
                  <a:pt x="278" y="332"/>
                  <a:pt x="282" y="333"/>
                  <a:pt x="284" y="334"/>
                </a:cubicBezTo>
                <a:cubicBezTo>
                  <a:pt x="286" y="335"/>
                  <a:pt x="291" y="337"/>
                  <a:pt x="292" y="343"/>
                </a:cubicBezTo>
                <a:cubicBezTo>
                  <a:pt x="293" y="348"/>
                  <a:pt x="299" y="348"/>
                  <a:pt x="302" y="349"/>
                </a:cubicBezTo>
                <a:cubicBezTo>
                  <a:pt x="305" y="350"/>
                  <a:pt x="309" y="352"/>
                  <a:pt x="312" y="354"/>
                </a:cubicBezTo>
                <a:cubicBezTo>
                  <a:pt x="315" y="356"/>
                  <a:pt x="320" y="355"/>
                  <a:pt x="321" y="356"/>
                </a:cubicBezTo>
                <a:cubicBezTo>
                  <a:pt x="323" y="357"/>
                  <a:pt x="324" y="360"/>
                  <a:pt x="328" y="357"/>
                </a:cubicBezTo>
                <a:cubicBezTo>
                  <a:pt x="331" y="353"/>
                  <a:pt x="329" y="350"/>
                  <a:pt x="329" y="350"/>
                </a:cubicBezTo>
                <a:cubicBezTo>
                  <a:pt x="329" y="350"/>
                  <a:pt x="333" y="348"/>
                  <a:pt x="336" y="349"/>
                </a:cubicBezTo>
                <a:cubicBezTo>
                  <a:pt x="338" y="350"/>
                  <a:pt x="341" y="356"/>
                  <a:pt x="343" y="357"/>
                </a:cubicBezTo>
                <a:cubicBezTo>
                  <a:pt x="344" y="357"/>
                  <a:pt x="349" y="364"/>
                  <a:pt x="348" y="369"/>
                </a:cubicBezTo>
                <a:cubicBezTo>
                  <a:pt x="348" y="374"/>
                  <a:pt x="349" y="379"/>
                  <a:pt x="348" y="380"/>
                </a:cubicBezTo>
                <a:cubicBezTo>
                  <a:pt x="346" y="380"/>
                  <a:pt x="342" y="386"/>
                  <a:pt x="340" y="388"/>
                </a:cubicBezTo>
                <a:cubicBezTo>
                  <a:pt x="338" y="390"/>
                  <a:pt x="336" y="398"/>
                  <a:pt x="337" y="400"/>
                </a:cubicBezTo>
                <a:cubicBezTo>
                  <a:pt x="338" y="402"/>
                  <a:pt x="341" y="409"/>
                  <a:pt x="341" y="413"/>
                </a:cubicBezTo>
                <a:cubicBezTo>
                  <a:pt x="341" y="416"/>
                  <a:pt x="338" y="420"/>
                  <a:pt x="341" y="425"/>
                </a:cubicBezTo>
                <a:cubicBezTo>
                  <a:pt x="344" y="429"/>
                  <a:pt x="353" y="429"/>
                  <a:pt x="354" y="433"/>
                </a:cubicBezTo>
                <a:cubicBezTo>
                  <a:pt x="356" y="437"/>
                  <a:pt x="365" y="446"/>
                  <a:pt x="367" y="450"/>
                </a:cubicBezTo>
                <a:cubicBezTo>
                  <a:pt x="369" y="455"/>
                  <a:pt x="375" y="459"/>
                  <a:pt x="376" y="465"/>
                </a:cubicBezTo>
                <a:cubicBezTo>
                  <a:pt x="378" y="471"/>
                  <a:pt x="392" y="472"/>
                  <a:pt x="394" y="472"/>
                </a:cubicBezTo>
                <a:cubicBezTo>
                  <a:pt x="396" y="472"/>
                  <a:pt x="401" y="475"/>
                  <a:pt x="405" y="476"/>
                </a:cubicBezTo>
                <a:cubicBezTo>
                  <a:pt x="408" y="477"/>
                  <a:pt x="411" y="479"/>
                  <a:pt x="414" y="482"/>
                </a:cubicBezTo>
                <a:cubicBezTo>
                  <a:pt x="417" y="485"/>
                  <a:pt x="418" y="490"/>
                  <a:pt x="418" y="492"/>
                </a:cubicBezTo>
                <a:cubicBezTo>
                  <a:pt x="419" y="493"/>
                  <a:pt x="421" y="507"/>
                  <a:pt x="422" y="516"/>
                </a:cubicBezTo>
                <a:cubicBezTo>
                  <a:pt x="422" y="524"/>
                  <a:pt x="429" y="530"/>
                  <a:pt x="427" y="533"/>
                </a:cubicBezTo>
                <a:cubicBezTo>
                  <a:pt x="425" y="536"/>
                  <a:pt x="420" y="538"/>
                  <a:pt x="423" y="540"/>
                </a:cubicBezTo>
                <a:cubicBezTo>
                  <a:pt x="427" y="542"/>
                  <a:pt x="422" y="545"/>
                  <a:pt x="422" y="546"/>
                </a:cubicBezTo>
                <a:cubicBezTo>
                  <a:pt x="422" y="548"/>
                  <a:pt x="427" y="554"/>
                  <a:pt x="427" y="558"/>
                </a:cubicBezTo>
                <a:cubicBezTo>
                  <a:pt x="426" y="561"/>
                  <a:pt x="425" y="566"/>
                  <a:pt x="425" y="569"/>
                </a:cubicBezTo>
                <a:cubicBezTo>
                  <a:pt x="424" y="572"/>
                  <a:pt x="422" y="575"/>
                  <a:pt x="424" y="579"/>
                </a:cubicBezTo>
                <a:cubicBezTo>
                  <a:pt x="426" y="582"/>
                  <a:pt x="421" y="582"/>
                  <a:pt x="422" y="586"/>
                </a:cubicBezTo>
                <a:cubicBezTo>
                  <a:pt x="423" y="590"/>
                  <a:pt x="426" y="587"/>
                  <a:pt x="427" y="592"/>
                </a:cubicBezTo>
                <a:cubicBezTo>
                  <a:pt x="427" y="598"/>
                  <a:pt x="425" y="599"/>
                  <a:pt x="426" y="603"/>
                </a:cubicBezTo>
                <a:cubicBezTo>
                  <a:pt x="427" y="606"/>
                  <a:pt x="431" y="611"/>
                  <a:pt x="431" y="612"/>
                </a:cubicBezTo>
                <a:cubicBezTo>
                  <a:pt x="431" y="613"/>
                  <a:pt x="430" y="618"/>
                  <a:pt x="428" y="622"/>
                </a:cubicBezTo>
                <a:cubicBezTo>
                  <a:pt x="426" y="626"/>
                  <a:pt x="425" y="629"/>
                  <a:pt x="426" y="631"/>
                </a:cubicBezTo>
                <a:cubicBezTo>
                  <a:pt x="427" y="633"/>
                  <a:pt x="430" y="635"/>
                  <a:pt x="430" y="637"/>
                </a:cubicBezTo>
                <a:cubicBezTo>
                  <a:pt x="430" y="637"/>
                  <a:pt x="430" y="637"/>
                  <a:pt x="430" y="637"/>
                </a:cubicBezTo>
                <a:cubicBezTo>
                  <a:pt x="401" y="646"/>
                  <a:pt x="371" y="651"/>
                  <a:pt x="339" y="651"/>
                </a:cubicBezTo>
                <a:cubicBezTo>
                  <a:pt x="168" y="651"/>
                  <a:pt x="28" y="511"/>
                  <a:pt x="28" y="339"/>
                </a:cubicBezTo>
                <a:close/>
                <a:moveTo>
                  <a:pt x="466" y="624"/>
                </a:moveTo>
                <a:cubicBezTo>
                  <a:pt x="466" y="623"/>
                  <a:pt x="466" y="621"/>
                  <a:pt x="469" y="618"/>
                </a:cubicBezTo>
                <a:cubicBezTo>
                  <a:pt x="472" y="614"/>
                  <a:pt x="473" y="610"/>
                  <a:pt x="474" y="608"/>
                </a:cubicBezTo>
                <a:cubicBezTo>
                  <a:pt x="476" y="606"/>
                  <a:pt x="478" y="603"/>
                  <a:pt x="479" y="599"/>
                </a:cubicBezTo>
                <a:cubicBezTo>
                  <a:pt x="479" y="596"/>
                  <a:pt x="477" y="598"/>
                  <a:pt x="475" y="599"/>
                </a:cubicBezTo>
                <a:cubicBezTo>
                  <a:pt x="472" y="599"/>
                  <a:pt x="470" y="595"/>
                  <a:pt x="469" y="593"/>
                </a:cubicBezTo>
                <a:cubicBezTo>
                  <a:pt x="469" y="591"/>
                  <a:pt x="476" y="592"/>
                  <a:pt x="481" y="592"/>
                </a:cubicBezTo>
                <a:cubicBezTo>
                  <a:pt x="485" y="592"/>
                  <a:pt x="483" y="589"/>
                  <a:pt x="482" y="587"/>
                </a:cubicBezTo>
                <a:cubicBezTo>
                  <a:pt x="480" y="584"/>
                  <a:pt x="481" y="579"/>
                  <a:pt x="483" y="580"/>
                </a:cubicBezTo>
                <a:cubicBezTo>
                  <a:pt x="486" y="581"/>
                  <a:pt x="499" y="576"/>
                  <a:pt x="501" y="575"/>
                </a:cubicBezTo>
                <a:cubicBezTo>
                  <a:pt x="502" y="575"/>
                  <a:pt x="505" y="566"/>
                  <a:pt x="506" y="563"/>
                </a:cubicBezTo>
                <a:cubicBezTo>
                  <a:pt x="507" y="561"/>
                  <a:pt x="507" y="558"/>
                  <a:pt x="505" y="557"/>
                </a:cubicBezTo>
                <a:cubicBezTo>
                  <a:pt x="502" y="557"/>
                  <a:pt x="495" y="553"/>
                  <a:pt x="494" y="552"/>
                </a:cubicBezTo>
                <a:cubicBezTo>
                  <a:pt x="493" y="550"/>
                  <a:pt x="494" y="542"/>
                  <a:pt x="494" y="540"/>
                </a:cubicBezTo>
                <a:cubicBezTo>
                  <a:pt x="494" y="537"/>
                  <a:pt x="497" y="553"/>
                  <a:pt x="503" y="553"/>
                </a:cubicBezTo>
                <a:cubicBezTo>
                  <a:pt x="510" y="553"/>
                  <a:pt x="513" y="554"/>
                  <a:pt x="518" y="547"/>
                </a:cubicBezTo>
                <a:cubicBezTo>
                  <a:pt x="522" y="540"/>
                  <a:pt x="525" y="536"/>
                  <a:pt x="525" y="532"/>
                </a:cubicBezTo>
                <a:cubicBezTo>
                  <a:pt x="524" y="529"/>
                  <a:pt x="525" y="525"/>
                  <a:pt x="526" y="523"/>
                </a:cubicBezTo>
                <a:cubicBezTo>
                  <a:pt x="528" y="521"/>
                  <a:pt x="530" y="522"/>
                  <a:pt x="531" y="515"/>
                </a:cubicBezTo>
                <a:cubicBezTo>
                  <a:pt x="532" y="509"/>
                  <a:pt x="536" y="513"/>
                  <a:pt x="537" y="508"/>
                </a:cubicBezTo>
                <a:cubicBezTo>
                  <a:pt x="538" y="502"/>
                  <a:pt x="530" y="497"/>
                  <a:pt x="534" y="493"/>
                </a:cubicBezTo>
                <a:cubicBezTo>
                  <a:pt x="538" y="488"/>
                  <a:pt x="546" y="482"/>
                  <a:pt x="546" y="482"/>
                </a:cubicBezTo>
                <a:cubicBezTo>
                  <a:pt x="546" y="482"/>
                  <a:pt x="548" y="480"/>
                  <a:pt x="553" y="477"/>
                </a:cubicBezTo>
                <a:cubicBezTo>
                  <a:pt x="558" y="475"/>
                  <a:pt x="564" y="474"/>
                  <a:pt x="565" y="471"/>
                </a:cubicBezTo>
                <a:cubicBezTo>
                  <a:pt x="566" y="468"/>
                  <a:pt x="566" y="462"/>
                  <a:pt x="568" y="458"/>
                </a:cubicBezTo>
                <a:cubicBezTo>
                  <a:pt x="570" y="455"/>
                  <a:pt x="572" y="449"/>
                  <a:pt x="570" y="447"/>
                </a:cubicBezTo>
                <a:cubicBezTo>
                  <a:pt x="568" y="445"/>
                  <a:pt x="570" y="434"/>
                  <a:pt x="569" y="432"/>
                </a:cubicBezTo>
                <a:cubicBezTo>
                  <a:pt x="568" y="429"/>
                  <a:pt x="563" y="424"/>
                  <a:pt x="568" y="417"/>
                </a:cubicBezTo>
                <a:cubicBezTo>
                  <a:pt x="573" y="410"/>
                  <a:pt x="578" y="400"/>
                  <a:pt x="578" y="398"/>
                </a:cubicBezTo>
                <a:cubicBezTo>
                  <a:pt x="578" y="395"/>
                  <a:pt x="580" y="385"/>
                  <a:pt x="579" y="380"/>
                </a:cubicBezTo>
                <a:cubicBezTo>
                  <a:pt x="577" y="376"/>
                  <a:pt x="571" y="372"/>
                  <a:pt x="568" y="371"/>
                </a:cubicBezTo>
                <a:cubicBezTo>
                  <a:pt x="565" y="370"/>
                  <a:pt x="558" y="371"/>
                  <a:pt x="555" y="368"/>
                </a:cubicBezTo>
                <a:cubicBezTo>
                  <a:pt x="551" y="365"/>
                  <a:pt x="543" y="363"/>
                  <a:pt x="541" y="365"/>
                </a:cubicBezTo>
                <a:cubicBezTo>
                  <a:pt x="539" y="366"/>
                  <a:pt x="535" y="368"/>
                  <a:pt x="531" y="366"/>
                </a:cubicBezTo>
                <a:cubicBezTo>
                  <a:pt x="527" y="365"/>
                  <a:pt x="520" y="363"/>
                  <a:pt x="518" y="362"/>
                </a:cubicBezTo>
                <a:cubicBezTo>
                  <a:pt x="515" y="361"/>
                  <a:pt x="509" y="361"/>
                  <a:pt x="507" y="361"/>
                </a:cubicBezTo>
                <a:cubicBezTo>
                  <a:pt x="504" y="362"/>
                  <a:pt x="504" y="360"/>
                  <a:pt x="502" y="366"/>
                </a:cubicBezTo>
                <a:cubicBezTo>
                  <a:pt x="499" y="373"/>
                  <a:pt x="503" y="373"/>
                  <a:pt x="496" y="374"/>
                </a:cubicBezTo>
                <a:cubicBezTo>
                  <a:pt x="489" y="375"/>
                  <a:pt x="497" y="373"/>
                  <a:pt x="499" y="366"/>
                </a:cubicBezTo>
                <a:cubicBezTo>
                  <a:pt x="502" y="360"/>
                  <a:pt x="497" y="358"/>
                  <a:pt x="493" y="360"/>
                </a:cubicBezTo>
                <a:cubicBezTo>
                  <a:pt x="489" y="362"/>
                  <a:pt x="493" y="364"/>
                  <a:pt x="486" y="367"/>
                </a:cubicBezTo>
                <a:cubicBezTo>
                  <a:pt x="480" y="370"/>
                  <a:pt x="478" y="366"/>
                  <a:pt x="483" y="364"/>
                </a:cubicBezTo>
                <a:cubicBezTo>
                  <a:pt x="487" y="362"/>
                  <a:pt x="493" y="356"/>
                  <a:pt x="493" y="354"/>
                </a:cubicBezTo>
                <a:cubicBezTo>
                  <a:pt x="492" y="352"/>
                  <a:pt x="490" y="348"/>
                  <a:pt x="487" y="348"/>
                </a:cubicBezTo>
                <a:cubicBezTo>
                  <a:pt x="483" y="349"/>
                  <a:pt x="483" y="344"/>
                  <a:pt x="477" y="340"/>
                </a:cubicBezTo>
                <a:cubicBezTo>
                  <a:pt x="470" y="335"/>
                  <a:pt x="461" y="330"/>
                  <a:pt x="456" y="332"/>
                </a:cubicBezTo>
                <a:cubicBezTo>
                  <a:pt x="451" y="334"/>
                  <a:pt x="449" y="339"/>
                  <a:pt x="446" y="335"/>
                </a:cubicBezTo>
                <a:cubicBezTo>
                  <a:pt x="442" y="330"/>
                  <a:pt x="438" y="330"/>
                  <a:pt x="436" y="328"/>
                </a:cubicBezTo>
                <a:cubicBezTo>
                  <a:pt x="434" y="325"/>
                  <a:pt x="430" y="329"/>
                  <a:pt x="428" y="328"/>
                </a:cubicBezTo>
                <a:cubicBezTo>
                  <a:pt x="427" y="327"/>
                  <a:pt x="427" y="327"/>
                  <a:pt x="427" y="327"/>
                </a:cubicBezTo>
                <a:cubicBezTo>
                  <a:pt x="427" y="327"/>
                  <a:pt x="422" y="329"/>
                  <a:pt x="424" y="325"/>
                </a:cubicBezTo>
                <a:cubicBezTo>
                  <a:pt x="426" y="320"/>
                  <a:pt x="425" y="312"/>
                  <a:pt x="424" y="312"/>
                </a:cubicBezTo>
                <a:cubicBezTo>
                  <a:pt x="423" y="313"/>
                  <a:pt x="422" y="320"/>
                  <a:pt x="420" y="320"/>
                </a:cubicBezTo>
                <a:cubicBezTo>
                  <a:pt x="417" y="320"/>
                  <a:pt x="419" y="319"/>
                  <a:pt x="414" y="317"/>
                </a:cubicBezTo>
                <a:cubicBezTo>
                  <a:pt x="409" y="315"/>
                  <a:pt x="403" y="319"/>
                  <a:pt x="403" y="321"/>
                </a:cubicBezTo>
                <a:cubicBezTo>
                  <a:pt x="404" y="324"/>
                  <a:pt x="402" y="326"/>
                  <a:pt x="402" y="326"/>
                </a:cubicBezTo>
                <a:cubicBezTo>
                  <a:pt x="402" y="326"/>
                  <a:pt x="400" y="325"/>
                  <a:pt x="398" y="322"/>
                </a:cubicBezTo>
                <a:cubicBezTo>
                  <a:pt x="397" y="320"/>
                  <a:pt x="390" y="321"/>
                  <a:pt x="388" y="324"/>
                </a:cubicBezTo>
                <a:cubicBezTo>
                  <a:pt x="386" y="328"/>
                  <a:pt x="382" y="318"/>
                  <a:pt x="379" y="319"/>
                </a:cubicBezTo>
                <a:cubicBezTo>
                  <a:pt x="377" y="319"/>
                  <a:pt x="374" y="323"/>
                  <a:pt x="372" y="327"/>
                </a:cubicBezTo>
                <a:cubicBezTo>
                  <a:pt x="371" y="332"/>
                  <a:pt x="374" y="338"/>
                  <a:pt x="372" y="338"/>
                </a:cubicBezTo>
                <a:cubicBezTo>
                  <a:pt x="370" y="338"/>
                  <a:pt x="368" y="330"/>
                  <a:pt x="367" y="327"/>
                </a:cubicBezTo>
                <a:cubicBezTo>
                  <a:pt x="367" y="324"/>
                  <a:pt x="371" y="318"/>
                  <a:pt x="367" y="318"/>
                </a:cubicBezTo>
                <a:cubicBezTo>
                  <a:pt x="363" y="318"/>
                  <a:pt x="360" y="325"/>
                  <a:pt x="358" y="326"/>
                </a:cubicBezTo>
                <a:cubicBezTo>
                  <a:pt x="356" y="327"/>
                  <a:pt x="352" y="331"/>
                  <a:pt x="350" y="335"/>
                </a:cubicBezTo>
                <a:cubicBezTo>
                  <a:pt x="349" y="339"/>
                  <a:pt x="348" y="342"/>
                  <a:pt x="346" y="344"/>
                </a:cubicBezTo>
                <a:cubicBezTo>
                  <a:pt x="344" y="346"/>
                  <a:pt x="339" y="345"/>
                  <a:pt x="340" y="344"/>
                </a:cubicBezTo>
                <a:cubicBezTo>
                  <a:pt x="340" y="342"/>
                  <a:pt x="331" y="339"/>
                  <a:pt x="330" y="341"/>
                </a:cubicBezTo>
                <a:cubicBezTo>
                  <a:pt x="329" y="343"/>
                  <a:pt x="326" y="345"/>
                  <a:pt x="322" y="348"/>
                </a:cubicBezTo>
                <a:cubicBezTo>
                  <a:pt x="319" y="351"/>
                  <a:pt x="315" y="348"/>
                  <a:pt x="313" y="346"/>
                </a:cubicBezTo>
                <a:cubicBezTo>
                  <a:pt x="312" y="344"/>
                  <a:pt x="310" y="344"/>
                  <a:pt x="308" y="338"/>
                </a:cubicBezTo>
                <a:cubicBezTo>
                  <a:pt x="306" y="332"/>
                  <a:pt x="306" y="326"/>
                  <a:pt x="306" y="322"/>
                </a:cubicBezTo>
                <a:cubicBezTo>
                  <a:pt x="306" y="318"/>
                  <a:pt x="297" y="312"/>
                  <a:pt x="294" y="313"/>
                </a:cubicBezTo>
                <a:cubicBezTo>
                  <a:pt x="291" y="315"/>
                  <a:pt x="289" y="318"/>
                  <a:pt x="286" y="319"/>
                </a:cubicBezTo>
                <a:cubicBezTo>
                  <a:pt x="283" y="319"/>
                  <a:pt x="284" y="318"/>
                  <a:pt x="279" y="319"/>
                </a:cubicBezTo>
                <a:cubicBezTo>
                  <a:pt x="274" y="320"/>
                  <a:pt x="278" y="318"/>
                  <a:pt x="278" y="314"/>
                </a:cubicBezTo>
                <a:cubicBezTo>
                  <a:pt x="277" y="309"/>
                  <a:pt x="273" y="304"/>
                  <a:pt x="277" y="300"/>
                </a:cubicBezTo>
                <a:cubicBezTo>
                  <a:pt x="281" y="295"/>
                  <a:pt x="277" y="287"/>
                  <a:pt x="274" y="287"/>
                </a:cubicBezTo>
                <a:cubicBezTo>
                  <a:pt x="271" y="287"/>
                  <a:pt x="266" y="290"/>
                  <a:pt x="262" y="291"/>
                </a:cubicBezTo>
                <a:cubicBezTo>
                  <a:pt x="258" y="291"/>
                  <a:pt x="255" y="295"/>
                  <a:pt x="258" y="299"/>
                </a:cubicBezTo>
                <a:cubicBezTo>
                  <a:pt x="260" y="303"/>
                  <a:pt x="257" y="307"/>
                  <a:pt x="256" y="306"/>
                </a:cubicBezTo>
                <a:cubicBezTo>
                  <a:pt x="255" y="306"/>
                  <a:pt x="252" y="304"/>
                  <a:pt x="249" y="309"/>
                </a:cubicBezTo>
                <a:cubicBezTo>
                  <a:pt x="245" y="314"/>
                  <a:pt x="243" y="313"/>
                  <a:pt x="237" y="310"/>
                </a:cubicBezTo>
                <a:cubicBezTo>
                  <a:pt x="231" y="307"/>
                  <a:pt x="225" y="304"/>
                  <a:pt x="222" y="297"/>
                </a:cubicBezTo>
                <a:cubicBezTo>
                  <a:pt x="220" y="291"/>
                  <a:pt x="217" y="285"/>
                  <a:pt x="218" y="281"/>
                </a:cubicBezTo>
                <a:cubicBezTo>
                  <a:pt x="219" y="277"/>
                  <a:pt x="217" y="270"/>
                  <a:pt x="214" y="270"/>
                </a:cubicBezTo>
                <a:cubicBezTo>
                  <a:pt x="212" y="269"/>
                  <a:pt x="216" y="264"/>
                  <a:pt x="219" y="262"/>
                </a:cubicBezTo>
                <a:cubicBezTo>
                  <a:pt x="222" y="260"/>
                  <a:pt x="225" y="255"/>
                  <a:pt x="226" y="253"/>
                </a:cubicBezTo>
                <a:cubicBezTo>
                  <a:pt x="226" y="251"/>
                  <a:pt x="231" y="251"/>
                  <a:pt x="235" y="249"/>
                </a:cubicBezTo>
                <a:cubicBezTo>
                  <a:pt x="240" y="248"/>
                  <a:pt x="241" y="248"/>
                  <a:pt x="246" y="250"/>
                </a:cubicBezTo>
                <a:cubicBezTo>
                  <a:pt x="252" y="252"/>
                  <a:pt x="252" y="247"/>
                  <a:pt x="251" y="246"/>
                </a:cubicBezTo>
                <a:cubicBezTo>
                  <a:pt x="251" y="244"/>
                  <a:pt x="253" y="243"/>
                  <a:pt x="259" y="242"/>
                </a:cubicBezTo>
                <a:cubicBezTo>
                  <a:pt x="264" y="241"/>
                  <a:pt x="269" y="236"/>
                  <a:pt x="271" y="237"/>
                </a:cubicBezTo>
                <a:cubicBezTo>
                  <a:pt x="273" y="238"/>
                  <a:pt x="277" y="243"/>
                  <a:pt x="279" y="241"/>
                </a:cubicBezTo>
                <a:cubicBezTo>
                  <a:pt x="281" y="238"/>
                  <a:pt x="281" y="235"/>
                  <a:pt x="283" y="240"/>
                </a:cubicBezTo>
                <a:cubicBezTo>
                  <a:pt x="286" y="246"/>
                  <a:pt x="290" y="253"/>
                  <a:pt x="294" y="254"/>
                </a:cubicBezTo>
                <a:cubicBezTo>
                  <a:pt x="298" y="254"/>
                  <a:pt x="298" y="260"/>
                  <a:pt x="302" y="260"/>
                </a:cubicBezTo>
                <a:cubicBezTo>
                  <a:pt x="306" y="260"/>
                  <a:pt x="305" y="250"/>
                  <a:pt x="303" y="247"/>
                </a:cubicBezTo>
                <a:cubicBezTo>
                  <a:pt x="301" y="244"/>
                  <a:pt x="296" y="235"/>
                  <a:pt x="293" y="233"/>
                </a:cubicBezTo>
                <a:cubicBezTo>
                  <a:pt x="290" y="231"/>
                  <a:pt x="292" y="225"/>
                  <a:pt x="296" y="222"/>
                </a:cubicBezTo>
                <a:cubicBezTo>
                  <a:pt x="300" y="219"/>
                  <a:pt x="304" y="208"/>
                  <a:pt x="307" y="204"/>
                </a:cubicBezTo>
                <a:cubicBezTo>
                  <a:pt x="309" y="201"/>
                  <a:pt x="319" y="198"/>
                  <a:pt x="315" y="195"/>
                </a:cubicBezTo>
                <a:cubicBezTo>
                  <a:pt x="312" y="192"/>
                  <a:pt x="308" y="188"/>
                  <a:pt x="307" y="186"/>
                </a:cubicBezTo>
                <a:cubicBezTo>
                  <a:pt x="307" y="183"/>
                  <a:pt x="310" y="183"/>
                  <a:pt x="311" y="185"/>
                </a:cubicBezTo>
                <a:cubicBezTo>
                  <a:pt x="313" y="186"/>
                  <a:pt x="317" y="180"/>
                  <a:pt x="315" y="178"/>
                </a:cubicBezTo>
                <a:cubicBezTo>
                  <a:pt x="313" y="176"/>
                  <a:pt x="313" y="173"/>
                  <a:pt x="316" y="173"/>
                </a:cubicBezTo>
                <a:cubicBezTo>
                  <a:pt x="319" y="173"/>
                  <a:pt x="319" y="170"/>
                  <a:pt x="318" y="168"/>
                </a:cubicBezTo>
                <a:cubicBezTo>
                  <a:pt x="316" y="166"/>
                  <a:pt x="320" y="163"/>
                  <a:pt x="323" y="163"/>
                </a:cubicBezTo>
                <a:cubicBezTo>
                  <a:pt x="326" y="164"/>
                  <a:pt x="336" y="162"/>
                  <a:pt x="337" y="160"/>
                </a:cubicBezTo>
                <a:cubicBezTo>
                  <a:pt x="338" y="158"/>
                  <a:pt x="331" y="155"/>
                  <a:pt x="330" y="151"/>
                </a:cubicBezTo>
                <a:cubicBezTo>
                  <a:pt x="329" y="148"/>
                  <a:pt x="333" y="143"/>
                  <a:pt x="336" y="142"/>
                </a:cubicBezTo>
                <a:cubicBezTo>
                  <a:pt x="339" y="141"/>
                  <a:pt x="343" y="140"/>
                  <a:pt x="343" y="139"/>
                </a:cubicBezTo>
                <a:cubicBezTo>
                  <a:pt x="343" y="137"/>
                  <a:pt x="347" y="133"/>
                  <a:pt x="348" y="136"/>
                </a:cubicBezTo>
                <a:cubicBezTo>
                  <a:pt x="349" y="139"/>
                  <a:pt x="350" y="145"/>
                  <a:pt x="354" y="144"/>
                </a:cubicBezTo>
                <a:cubicBezTo>
                  <a:pt x="357" y="143"/>
                  <a:pt x="361" y="138"/>
                  <a:pt x="362" y="137"/>
                </a:cubicBezTo>
                <a:cubicBezTo>
                  <a:pt x="363" y="137"/>
                  <a:pt x="371" y="133"/>
                  <a:pt x="372" y="132"/>
                </a:cubicBezTo>
                <a:cubicBezTo>
                  <a:pt x="374" y="131"/>
                  <a:pt x="384" y="128"/>
                  <a:pt x="382" y="125"/>
                </a:cubicBezTo>
                <a:cubicBezTo>
                  <a:pt x="380" y="122"/>
                  <a:pt x="378" y="119"/>
                  <a:pt x="376" y="118"/>
                </a:cubicBezTo>
                <a:cubicBezTo>
                  <a:pt x="375" y="117"/>
                  <a:pt x="374" y="119"/>
                  <a:pt x="373" y="121"/>
                </a:cubicBezTo>
                <a:cubicBezTo>
                  <a:pt x="371" y="124"/>
                  <a:pt x="368" y="125"/>
                  <a:pt x="367" y="123"/>
                </a:cubicBezTo>
                <a:cubicBezTo>
                  <a:pt x="366" y="122"/>
                  <a:pt x="366" y="116"/>
                  <a:pt x="363" y="118"/>
                </a:cubicBezTo>
                <a:cubicBezTo>
                  <a:pt x="360" y="121"/>
                  <a:pt x="361" y="123"/>
                  <a:pt x="359" y="122"/>
                </a:cubicBezTo>
                <a:cubicBezTo>
                  <a:pt x="357" y="122"/>
                  <a:pt x="354" y="119"/>
                  <a:pt x="354" y="119"/>
                </a:cubicBezTo>
                <a:cubicBezTo>
                  <a:pt x="354" y="119"/>
                  <a:pt x="358" y="115"/>
                  <a:pt x="354" y="112"/>
                </a:cubicBezTo>
                <a:cubicBezTo>
                  <a:pt x="350" y="108"/>
                  <a:pt x="345" y="110"/>
                  <a:pt x="342" y="113"/>
                </a:cubicBezTo>
                <a:cubicBezTo>
                  <a:pt x="338" y="117"/>
                  <a:pt x="338" y="116"/>
                  <a:pt x="333" y="119"/>
                </a:cubicBezTo>
                <a:cubicBezTo>
                  <a:pt x="328" y="121"/>
                  <a:pt x="326" y="123"/>
                  <a:pt x="326" y="123"/>
                </a:cubicBezTo>
                <a:cubicBezTo>
                  <a:pt x="326" y="123"/>
                  <a:pt x="326" y="116"/>
                  <a:pt x="328" y="112"/>
                </a:cubicBezTo>
                <a:cubicBezTo>
                  <a:pt x="330" y="109"/>
                  <a:pt x="340" y="108"/>
                  <a:pt x="342" y="104"/>
                </a:cubicBezTo>
                <a:cubicBezTo>
                  <a:pt x="344" y="101"/>
                  <a:pt x="352" y="104"/>
                  <a:pt x="352" y="104"/>
                </a:cubicBezTo>
                <a:cubicBezTo>
                  <a:pt x="352" y="104"/>
                  <a:pt x="355" y="99"/>
                  <a:pt x="355" y="101"/>
                </a:cubicBezTo>
                <a:cubicBezTo>
                  <a:pt x="356" y="104"/>
                  <a:pt x="356" y="110"/>
                  <a:pt x="359" y="110"/>
                </a:cubicBezTo>
                <a:cubicBezTo>
                  <a:pt x="362" y="109"/>
                  <a:pt x="368" y="104"/>
                  <a:pt x="365" y="103"/>
                </a:cubicBezTo>
                <a:cubicBezTo>
                  <a:pt x="362" y="103"/>
                  <a:pt x="366" y="100"/>
                  <a:pt x="369" y="97"/>
                </a:cubicBezTo>
                <a:cubicBezTo>
                  <a:pt x="371" y="94"/>
                  <a:pt x="378" y="95"/>
                  <a:pt x="379" y="94"/>
                </a:cubicBezTo>
                <a:cubicBezTo>
                  <a:pt x="381" y="93"/>
                  <a:pt x="381" y="88"/>
                  <a:pt x="384" y="88"/>
                </a:cubicBezTo>
                <a:cubicBezTo>
                  <a:pt x="387" y="87"/>
                  <a:pt x="389" y="91"/>
                  <a:pt x="386" y="95"/>
                </a:cubicBezTo>
                <a:cubicBezTo>
                  <a:pt x="382" y="98"/>
                  <a:pt x="383" y="106"/>
                  <a:pt x="382" y="108"/>
                </a:cubicBezTo>
                <a:cubicBezTo>
                  <a:pt x="380" y="110"/>
                  <a:pt x="382" y="112"/>
                  <a:pt x="385" y="111"/>
                </a:cubicBezTo>
                <a:cubicBezTo>
                  <a:pt x="389" y="110"/>
                  <a:pt x="392" y="110"/>
                  <a:pt x="395" y="109"/>
                </a:cubicBezTo>
                <a:cubicBezTo>
                  <a:pt x="398" y="107"/>
                  <a:pt x="400" y="108"/>
                  <a:pt x="401" y="110"/>
                </a:cubicBezTo>
                <a:cubicBezTo>
                  <a:pt x="402" y="111"/>
                  <a:pt x="404" y="107"/>
                  <a:pt x="404" y="107"/>
                </a:cubicBezTo>
                <a:cubicBezTo>
                  <a:pt x="404" y="107"/>
                  <a:pt x="409" y="105"/>
                  <a:pt x="412" y="107"/>
                </a:cubicBezTo>
                <a:cubicBezTo>
                  <a:pt x="414" y="109"/>
                  <a:pt x="414" y="105"/>
                  <a:pt x="413" y="103"/>
                </a:cubicBezTo>
                <a:cubicBezTo>
                  <a:pt x="411" y="101"/>
                  <a:pt x="408" y="99"/>
                  <a:pt x="406" y="96"/>
                </a:cubicBezTo>
                <a:cubicBezTo>
                  <a:pt x="404" y="93"/>
                  <a:pt x="402" y="93"/>
                  <a:pt x="399" y="95"/>
                </a:cubicBezTo>
                <a:cubicBezTo>
                  <a:pt x="396" y="96"/>
                  <a:pt x="395" y="95"/>
                  <a:pt x="392" y="94"/>
                </a:cubicBezTo>
                <a:cubicBezTo>
                  <a:pt x="389" y="93"/>
                  <a:pt x="389" y="97"/>
                  <a:pt x="389" y="93"/>
                </a:cubicBezTo>
                <a:cubicBezTo>
                  <a:pt x="390" y="89"/>
                  <a:pt x="391" y="88"/>
                  <a:pt x="392" y="85"/>
                </a:cubicBezTo>
                <a:cubicBezTo>
                  <a:pt x="392" y="82"/>
                  <a:pt x="397" y="75"/>
                  <a:pt x="391" y="75"/>
                </a:cubicBezTo>
                <a:cubicBezTo>
                  <a:pt x="385" y="75"/>
                  <a:pt x="383" y="74"/>
                  <a:pt x="381" y="72"/>
                </a:cubicBezTo>
                <a:cubicBezTo>
                  <a:pt x="379" y="69"/>
                  <a:pt x="372" y="65"/>
                  <a:pt x="370" y="66"/>
                </a:cubicBezTo>
                <a:cubicBezTo>
                  <a:pt x="368" y="66"/>
                  <a:pt x="360" y="70"/>
                  <a:pt x="359" y="67"/>
                </a:cubicBezTo>
                <a:cubicBezTo>
                  <a:pt x="358" y="65"/>
                  <a:pt x="354" y="59"/>
                  <a:pt x="351" y="57"/>
                </a:cubicBezTo>
                <a:cubicBezTo>
                  <a:pt x="349" y="55"/>
                  <a:pt x="338" y="46"/>
                  <a:pt x="336" y="46"/>
                </a:cubicBezTo>
                <a:cubicBezTo>
                  <a:pt x="335" y="45"/>
                  <a:pt x="333" y="46"/>
                  <a:pt x="331" y="52"/>
                </a:cubicBezTo>
                <a:cubicBezTo>
                  <a:pt x="328" y="59"/>
                  <a:pt x="325" y="61"/>
                  <a:pt x="321" y="60"/>
                </a:cubicBezTo>
                <a:cubicBezTo>
                  <a:pt x="318" y="59"/>
                  <a:pt x="315" y="62"/>
                  <a:pt x="311" y="58"/>
                </a:cubicBezTo>
                <a:cubicBezTo>
                  <a:pt x="307" y="55"/>
                  <a:pt x="316" y="52"/>
                  <a:pt x="314" y="50"/>
                </a:cubicBezTo>
                <a:cubicBezTo>
                  <a:pt x="312" y="48"/>
                  <a:pt x="304" y="48"/>
                  <a:pt x="300" y="49"/>
                </a:cubicBezTo>
                <a:cubicBezTo>
                  <a:pt x="295" y="49"/>
                  <a:pt x="291" y="45"/>
                  <a:pt x="284" y="46"/>
                </a:cubicBezTo>
                <a:cubicBezTo>
                  <a:pt x="278" y="47"/>
                  <a:pt x="270" y="50"/>
                  <a:pt x="268" y="50"/>
                </a:cubicBezTo>
                <a:cubicBezTo>
                  <a:pt x="266" y="51"/>
                  <a:pt x="267" y="54"/>
                  <a:pt x="267" y="60"/>
                </a:cubicBezTo>
                <a:cubicBezTo>
                  <a:pt x="267" y="65"/>
                  <a:pt x="272" y="66"/>
                  <a:pt x="268" y="67"/>
                </a:cubicBezTo>
                <a:cubicBezTo>
                  <a:pt x="264" y="69"/>
                  <a:pt x="263" y="70"/>
                  <a:pt x="267" y="71"/>
                </a:cubicBezTo>
                <a:cubicBezTo>
                  <a:pt x="272" y="72"/>
                  <a:pt x="279" y="79"/>
                  <a:pt x="279" y="79"/>
                </a:cubicBezTo>
                <a:cubicBezTo>
                  <a:pt x="279" y="79"/>
                  <a:pt x="280" y="83"/>
                  <a:pt x="277" y="86"/>
                </a:cubicBezTo>
                <a:cubicBezTo>
                  <a:pt x="275" y="89"/>
                  <a:pt x="273" y="92"/>
                  <a:pt x="270" y="90"/>
                </a:cubicBezTo>
                <a:cubicBezTo>
                  <a:pt x="268" y="87"/>
                  <a:pt x="263" y="89"/>
                  <a:pt x="265" y="91"/>
                </a:cubicBezTo>
                <a:cubicBezTo>
                  <a:pt x="267" y="94"/>
                  <a:pt x="270" y="95"/>
                  <a:pt x="271" y="97"/>
                </a:cubicBezTo>
                <a:cubicBezTo>
                  <a:pt x="271" y="100"/>
                  <a:pt x="277" y="106"/>
                  <a:pt x="275" y="109"/>
                </a:cubicBezTo>
                <a:cubicBezTo>
                  <a:pt x="273" y="112"/>
                  <a:pt x="270" y="111"/>
                  <a:pt x="267" y="112"/>
                </a:cubicBezTo>
                <a:cubicBezTo>
                  <a:pt x="265" y="113"/>
                  <a:pt x="262" y="109"/>
                  <a:pt x="264" y="108"/>
                </a:cubicBezTo>
                <a:cubicBezTo>
                  <a:pt x="265" y="107"/>
                  <a:pt x="261" y="100"/>
                  <a:pt x="261" y="100"/>
                </a:cubicBezTo>
                <a:cubicBezTo>
                  <a:pt x="261" y="100"/>
                  <a:pt x="258" y="109"/>
                  <a:pt x="257" y="105"/>
                </a:cubicBezTo>
                <a:cubicBezTo>
                  <a:pt x="257" y="101"/>
                  <a:pt x="254" y="101"/>
                  <a:pt x="253" y="97"/>
                </a:cubicBezTo>
                <a:cubicBezTo>
                  <a:pt x="252" y="94"/>
                  <a:pt x="247" y="90"/>
                  <a:pt x="244" y="92"/>
                </a:cubicBezTo>
                <a:cubicBezTo>
                  <a:pt x="240" y="94"/>
                  <a:pt x="236" y="96"/>
                  <a:pt x="229" y="96"/>
                </a:cubicBezTo>
                <a:cubicBezTo>
                  <a:pt x="221" y="96"/>
                  <a:pt x="217" y="96"/>
                  <a:pt x="211" y="94"/>
                </a:cubicBezTo>
                <a:cubicBezTo>
                  <a:pt x="204" y="92"/>
                  <a:pt x="202" y="95"/>
                  <a:pt x="199" y="96"/>
                </a:cubicBezTo>
                <a:cubicBezTo>
                  <a:pt x="196" y="97"/>
                  <a:pt x="196" y="90"/>
                  <a:pt x="191" y="90"/>
                </a:cubicBezTo>
                <a:cubicBezTo>
                  <a:pt x="187" y="90"/>
                  <a:pt x="189" y="88"/>
                  <a:pt x="187" y="82"/>
                </a:cubicBezTo>
                <a:cubicBezTo>
                  <a:pt x="184" y="76"/>
                  <a:pt x="182" y="78"/>
                  <a:pt x="190" y="69"/>
                </a:cubicBezTo>
                <a:cubicBezTo>
                  <a:pt x="192" y="67"/>
                  <a:pt x="193" y="66"/>
                  <a:pt x="194" y="64"/>
                </a:cubicBezTo>
                <a:cubicBezTo>
                  <a:pt x="200" y="61"/>
                  <a:pt x="206" y="58"/>
                  <a:pt x="213" y="55"/>
                </a:cubicBezTo>
                <a:cubicBezTo>
                  <a:pt x="214" y="56"/>
                  <a:pt x="214" y="56"/>
                  <a:pt x="214" y="55"/>
                </a:cubicBezTo>
                <a:cubicBezTo>
                  <a:pt x="214" y="55"/>
                  <a:pt x="214" y="55"/>
                  <a:pt x="214" y="55"/>
                </a:cubicBezTo>
                <a:cubicBezTo>
                  <a:pt x="216" y="54"/>
                  <a:pt x="218" y="53"/>
                  <a:pt x="221" y="52"/>
                </a:cubicBezTo>
                <a:cubicBezTo>
                  <a:pt x="218" y="56"/>
                  <a:pt x="220" y="56"/>
                  <a:pt x="223" y="55"/>
                </a:cubicBezTo>
                <a:cubicBezTo>
                  <a:pt x="226" y="54"/>
                  <a:pt x="231" y="50"/>
                  <a:pt x="231" y="50"/>
                </a:cubicBezTo>
                <a:cubicBezTo>
                  <a:pt x="231" y="50"/>
                  <a:pt x="237" y="45"/>
                  <a:pt x="240" y="47"/>
                </a:cubicBezTo>
                <a:cubicBezTo>
                  <a:pt x="242" y="50"/>
                  <a:pt x="243" y="52"/>
                  <a:pt x="246" y="52"/>
                </a:cubicBezTo>
                <a:cubicBezTo>
                  <a:pt x="249" y="51"/>
                  <a:pt x="255" y="46"/>
                  <a:pt x="248" y="44"/>
                </a:cubicBezTo>
                <a:cubicBezTo>
                  <a:pt x="247" y="43"/>
                  <a:pt x="246" y="43"/>
                  <a:pt x="245" y="43"/>
                </a:cubicBezTo>
                <a:cubicBezTo>
                  <a:pt x="250" y="41"/>
                  <a:pt x="254" y="40"/>
                  <a:pt x="259" y="39"/>
                </a:cubicBezTo>
                <a:cubicBezTo>
                  <a:pt x="260" y="41"/>
                  <a:pt x="262" y="43"/>
                  <a:pt x="263" y="43"/>
                </a:cubicBezTo>
                <a:cubicBezTo>
                  <a:pt x="265" y="41"/>
                  <a:pt x="267" y="41"/>
                  <a:pt x="269" y="39"/>
                </a:cubicBezTo>
                <a:cubicBezTo>
                  <a:pt x="272" y="37"/>
                  <a:pt x="283" y="37"/>
                  <a:pt x="285" y="36"/>
                </a:cubicBezTo>
                <a:cubicBezTo>
                  <a:pt x="288" y="35"/>
                  <a:pt x="293" y="39"/>
                  <a:pt x="294" y="38"/>
                </a:cubicBezTo>
                <a:cubicBezTo>
                  <a:pt x="296" y="37"/>
                  <a:pt x="299" y="39"/>
                  <a:pt x="302" y="40"/>
                </a:cubicBezTo>
                <a:cubicBezTo>
                  <a:pt x="305" y="42"/>
                  <a:pt x="303" y="36"/>
                  <a:pt x="308" y="38"/>
                </a:cubicBezTo>
                <a:cubicBezTo>
                  <a:pt x="314" y="41"/>
                  <a:pt x="312" y="42"/>
                  <a:pt x="314" y="41"/>
                </a:cubicBezTo>
                <a:cubicBezTo>
                  <a:pt x="317" y="40"/>
                  <a:pt x="323" y="40"/>
                  <a:pt x="323" y="40"/>
                </a:cubicBezTo>
                <a:cubicBezTo>
                  <a:pt x="323" y="40"/>
                  <a:pt x="322" y="35"/>
                  <a:pt x="327" y="35"/>
                </a:cubicBezTo>
                <a:cubicBezTo>
                  <a:pt x="331" y="35"/>
                  <a:pt x="336" y="39"/>
                  <a:pt x="335" y="35"/>
                </a:cubicBezTo>
                <a:cubicBezTo>
                  <a:pt x="334" y="33"/>
                  <a:pt x="334" y="30"/>
                  <a:pt x="332" y="28"/>
                </a:cubicBezTo>
                <a:cubicBezTo>
                  <a:pt x="335" y="28"/>
                  <a:pt x="337" y="28"/>
                  <a:pt x="339" y="28"/>
                </a:cubicBezTo>
                <a:cubicBezTo>
                  <a:pt x="511" y="28"/>
                  <a:pt x="651" y="168"/>
                  <a:pt x="651" y="339"/>
                </a:cubicBezTo>
                <a:cubicBezTo>
                  <a:pt x="651" y="466"/>
                  <a:pt x="575" y="575"/>
                  <a:pt x="466" y="624"/>
                </a:cubicBezTo>
                <a:close/>
                <a:moveTo>
                  <a:pt x="280" y="149"/>
                </a:moveTo>
                <a:cubicBezTo>
                  <a:pt x="278" y="150"/>
                  <a:pt x="274" y="149"/>
                  <a:pt x="273" y="145"/>
                </a:cubicBezTo>
                <a:cubicBezTo>
                  <a:pt x="272" y="142"/>
                  <a:pt x="272" y="152"/>
                  <a:pt x="274" y="154"/>
                </a:cubicBezTo>
                <a:cubicBezTo>
                  <a:pt x="277" y="157"/>
                  <a:pt x="272" y="161"/>
                  <a:pt x="270" y="162"/>
                </a:cubicBezTo>
                <a:cubicBezTo>
                  <a:pt x="269" y="162"/>
                  <a:pt x="266" y="158"/>
                  <a:pt x="266" y="154"/>
                </a:cubicBezTo>
                <a:cubicBezTo>
                  <a:pt x="265" y="150"/>
                  <a:pt x="261" y="146"/>
                  <a:pt x="256" y="148"/>
                </a:cubicBezTo>
                <a:cubicBezTo>
                  <a:pt x="252" y="150"/>
                  <a:pt x="251" y="154"/>
                  <a:pt x="249" y="156"/>
                </a:cubicBezTo>
                <a:cubicBezTo>
                  <a:pt x="248" y="158"/>
                  <a:pt x="250" y="166"/>
                  <a:pt x="251" y="168"/>
                </a:cubicBezTo>
                <a:cubicBezTo>
                  <a:pt x="252" y="169"/>
                  <a:pt x="253" y="176"/>
                  <a:pt x="249" y="176"/>
                </a:cubicBezTo>
                <a:cubicBezTo>
                  <a:pt x="245" y="177"/>
                  <a:pt x="244" y="169"/>
                  <a:pt x="243" y="166"/>
                </a:cubicBezTo>
                <a:cubicBezTo>
                  <a:pt x="243" y="163"/>
                  <a:pt x="240" y="156"/>
                  <a:pt x="240" y="152"/>
                </a:cubicBezTo>
                <a:cubicBezTo>
                  <a:pt x="241" y="148"/>
                  <a:pt x="246" y="145"/>
                  <a:pt x="249" y="144"/>
                </a:cubicBezTo>
                <a:cubicBezTo>
                  <a:pt x="253" y="143"/>
                  <a:pt x="261" y="144"/>
                  <a:pt x="262" y="143"/>
                </a:cubicBezTo>
                <a:cubicBezTo>
                  <a:pt x="263" y="142"/>
                  <a:pt x="269" y="141"/>
                  <a:pt x="273" y="141"/>
                </a:cubicBezTo>
                <a:cubicBezTo>
                  <a:pt x="276" y="141"/>
                  <a:pt x="282" y="148"/>
                  <a:pt x="280" y="149"/>
                </a:cubicBezTo>
                <a:close/>
                <a:moveTo>
                  <a:pt x="288" y="149"/>
                </a:moveTo>
                <a:cubicBezTo>
                  <a:pt x="290" y="149"/>
                  <a:pt x="298" y="145"/>
                  <a:pt x="301" y="147"/>
                </a:cubicBezTo>
                <a:cubicBezTo>
                  <a:pt x="303" y="149"/>
                  <a:pt x="300" y="150"/>
                  <a:pt x="296" y="153"/>
                </a:cubicBezTo>
                <a:cubicBezTo>
                  <a:pt x="292" y="156"/>
                  <a:pt x="291" y="156"/>
                  <a:pt x="289" y="158"/>
                </a:cubicBezTo>
                <a:cubicBezTo>
                  <a:pt x="288" y="161"/>
                  <a:pt x="283" y="163"/>
                  <a:pt x="281" y="167"/>
                </a:cubicBezTo>
                <a:cubicBezTo>
                  <a:pt x="279" y="170"/>
                  <a:pt x="275" y="173"/>
                  <a:pt x="273" y="171"/>
                </a:cubicBezTo>
                <a:cubicBezTo>
                  <a:pt x="271" y="168"/>
                  <a:pt x="273" y="169"/>
                  <a:pt x="273" y="168"/>
                </a:cubicBezTo>
                <a:cubicBezTo>
                  <a:pt x="274" y="166"/>
                  <a:pt x="281" y="161"/>
                  <a:pt x="281" y="161"/>
                </a:cubicBezTo>
                <a:cubicBezTo>
                  <a:pt x="281" y="161"/>
                  <a:pt x="287" y="148"/>
                  <a:pt x="288" y="149"/>
                </a:cubicBezTo>
                <a:close/>
                <a:moveTo>
                  <a:pt x="249" y="140"/>
                </a:moveTo>
                <a:cubicBezTo>
                  <a:pt x="248" y="141"/>
                  <a:pt x="243" y="141"/>
                  <a:pt x="239" y="141"/>
                </a:cubicBezTo>
                <a:cubicBezTo>
                  <a:pt x="235" y="142"/>
                  <a:pt x="235" y="139"/>
                  <a:pt x="234" y="140"/>
                </a:cubicBezTo>
                <a:cubicBezTo>
                  <a:pt x="232" y="141"/>
                  <a:pt x="228" y="143"/>
                  <a:pt x="226" y="145"/>
                </a:cubicBezTo>
                <a:cubicBezTo>
                  <a:pt x="224" y="147"/>
                  <a:pt x="219" y="148"/>
                  <a:pt x="219" y="145"/>
                </a:cubicBezTo>
                <a:cubicBezTo>
                  <a:pt x="218" y="141"/>
                  <a:pt x="220" y="142"/>
                  <a:pt x="225" y="138"/>
                </a:cubicBezTo>
                <a:cubicBezTo>
                  <a:pt x="230" y="135"/>
                  <a:pt x="234" y="127"/>
                  <a:pt x="238" y="129"/>
                </a:cubicBezTo>
                <a:cubicBezTo>
                  <a:pt x="241" y="131"/>
                  <a:pt x="247" y="133"/>
                  <a:pt x="250" y="133"/>
                </a:cubicBezTo>
                <a:cubicBezTo>
                  <a:pt x="253" y="133"/>
                  <a:pt x="250" y="139"/>
                  <a:pt x="249" y="14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400">
              <a:cs typeface="+mn-ea"/>
              <a:sym typeface="+mn-lt"/>
            </a:endParaRPr>
          </a:p>
        </p:txBody>
      </p:sp>
      <p:grpSp>
        <p:nvGrpSpPr>
          <p:cNvPr id="9" name="Group 7"/>
          <p:cNvGrpSpPr/>
          <p:nvPr/>
        </p:nvGrpSpPr>
        <p:grpSpPr>
          <a:xfrm>
            <a:off x="2986425" y="1932489"/>
            <a:ext cx="6294745" cy="3132273"/>
            <a:chOff x="2986424" y="1932488"/>
            <a:chExt cx="6294745" cy="3132273"/>
          </a:xfrm>
        </p:grpSpPr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2986424" y="4657802"/>
              <a:ext cx="6120144" cy="406959"/>
            </a:xfrm>
            <a:custGeom>
              <a:avLst/>
              <a:gdLst>
                <a:gd name="T0" fmla="*/ 1957 w 1971"/>
                <a:gd name="T1" fmla="*/ 94 h 131"/>
                <a:gd name="T2" fmla="*/ 985 w 1971"/>
                <a:gd name="T3" fmla="*/ 0 h 131"/>
                <a:gd name="T4" fmla="*/ 13 w 1971"/>
                <a:gd name="T5" fmla="*/ 100 h 131"/>
                <a:gd name="T6" fmla="*/ 2 w 1971"/>
                <a:gd name="T7" fmla="*/ 119 h 131"/>
                <a:gd name="T8" fmla="*/ 17 w 1971"/>
                <a:gd name="T9" fmla="*/ 131 h 131"/>
                <a:gd name="T10" fmla="*/ 20 w 1971"/>
                <a:gd name="T11" fmla="*/ 131 h 131"/>
                <a:gd name="T12" fmla="*/ 771 w 1971"/>
                <a:gd name="T13" fmla="*/ 64 h 131"/>
                <a:gd name="T14" fmla="*/ 769 w 1971"/>
                <a:gd name="T15" fmla="*/ 70 h 131"/>
                <a:gd name="T16" fmla="*/ 816 w 1971"/>
                <a:gd name="T17" fmla="*/ 87 h 131"/>
                <a:gd name="T18" fmla="*/ 1128 w 1971"/>
                <a:gd name="T19" fmla="*/ 108 h 131"/>
                <a:gd name="T20" fmla="*/ 1372 w 1971"/>
                <a:gd name="T21" fmla="*/ 100 h 131"/>
                <a:gd name="T22" fmla="*/ 1404 w 1971"/>
                <a:gd name="T23" fmla="*/ 83 h 131"/>
                <a:gd name="T24" fmla="*/ 1403 w 1971"/>
                <a:gd name="T25" fmla="*/ 77 h 131"/>
                <a:gd name="T26" fmla="*/ 1953 w 1971"/>
                <a:gd name="T27" fmla="*/ 125 h 131"/>
                <a:gd name="T28" fmla="*/ 1955 w 1971"/>
                <a:gd name="T29" fmla="*/ 125 h 131"/>
                <a:gd name="T30" fmla="*/ 1971 w 1971"/>
                <a:gd name="T31" fmla="*/ 109 h 131"/>
                <a:gd name="T32" fmla="*/ 1957 w 1971"/>
                <a:gd name="T33" fmla="*/ 94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71" h="131">
                  <a:moveTo>
                    <a:pt x="1957" y="94"/>
                  </a:moveTo>
                  <a:cubicBezTo>
                    <a:pt x="1641" y="32"/>
                    <a:pt x="1314" y="0"/>
                    <a:pt x="985" y="0"/>
                  </a:cubicBezTo>
                  <a:cubicBezTo>
                    <a:pt x="406" y="0"/>
                    <a:pt x="17" y="99"/>
                    <a:pt x="13" y="100"/>
                  </a:cubicBezTo>
                  <a:cubicBezTo>
                    <a:pt x="5" y="103"/>
                    <a:pt x="0" y="111"/>
                    <a:pt x="2" y="119"/>
                  </a:cubicBezTo>
                  <a:cubicBezTo>
                    <a:pt x="3" y="126"/>
                    <a:pt x="10" y="131"/>
                    <a:pt x="17" y="131"/>
                  </a:cubicBezTo>
                  <a:cubicBezTo>
                    <a:pt x="18" y="131"/>
                    <a:pt x="19" y="131"/>
                    <a:pt x="20" y="131"/>
                  </a:cubicBezTo>
                  <a:cubicBezTo>
                    <a:pt x="233" y="92"/>
                    <a:pt x="485" y="70"/>
                    <a:pt x="771" y="64"/>
                  </a:cubicBezTo>
                  <a:cubicBezTo>
                    <a:pt x="770" y="66"/>
                    <a:pt x="769" y="68"/>
                    <a:pt x="769" y="70"/>
                  </a:cubicBezTo>
                  <a:cubicBezTo>
                    <a:pt x="768" y="78"/>
                    <a:pt x="808" y="86"/>
                    <a:pt x="816" y="87"/>
                  </a:cubicBezTo>
                  <a:cubicBezTo>
                    <a:pt x="923" y="112"/>
                    <a:pt x="1047" y="108"/>
                    <a:pt x="1128" y="108"/>
                  </a:cubicBezTo>
                  <a:cubicBezTo>
                    <a:pt x="1236" y="108"/>
                    <a:pt x="1316" y="109"/>
                    <a:pt x="1372" y="100"/>
                  </a:cubicBezTo>
                  <a:cubicBezTo>
                    <a:pt x="1380" y="98"/>
                    <a:pt x="1405" y="91"/>
                    <a:pt x="1404" y="83"/>
                  </a:cubicBezTo>
                  <a:cubicBezTo>
                    <a:pt x="1404" y="81"/>
                    <a:pt x="1404" y="79"/>
                    <a:pt x="1403" y="77"/>
                  </a:cubicBezTo>
                  <a:cubicBezTo>
                    <a:pt x="1656" y="92"/>
                    <a:pt x="1856" y="113"/>
                    <a:pt x="1953" y="125"/>
                  </a:cubicBezTo>
                  <a:cubicBezTo>
                    <a:pt x="1954" y="125"/>
                    <a:pt x="1955" y="125"/>
                    <a:pt x="1955" y="125"/>
                  </a:cubicBezTo>
                  <a:cubicBezTo>
                    <a:pt x="1964" y="125"/>
                    <a:pt x="1971" y="118"/>
                    <a:pt x="1971" y="109"/>
                  </a:cubicBezTo>
                  <a:cubicBezTo>
                    <a:pt x="1971" y="101"/>
                    <a:pt x="1965" y="95"/>
                    <a:pt x="1957" y="9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1" name="Freeform 27"/>
            <p:cNvSpPr>
              <a:spLocks noEditPoints="1"/>
            </p:cNvSpPr>
            <p:nvPr/>
          </p:nvSpPr>
          <p:spPr bwMode="auto">
            <a:xfrm>
              <a:off x="4585380" y="1932488"/>
              <a:ext cx="3154590" cy="1851009"/>
            </a:xfrm>
            <a:custGeom>
              <a:avLst/>
              <a:gdLst>
                <a:gd name="T0" fmla="*/ 1011 w 1016"/>
                <a:gd name="T1" fmla="*/ 545 h 595"/>
                <a:gd name="T2" fmla="*/ 781 w 1016"/>
                <a:gd name="T3" fmla="*/ 189 h 595"/>
                <a:gd name="T4" fmla="*/ 758 w 1016"/>
                <a:gd name="T5" fmla="*/ 143 h 595"/>
                <a:gd name="T6" fmla="*/ 729 w 1016"/>
                <a:gd name="T7" fmla="*/ 79 h 595"/>
                <a:gd name="T8" fmla="*/ 630 w 1016"/>
                <a:gd name="T9" fmla="*/ 13 h 595"/>
                <a:gd name="T10" fmla="*/ 630 w 1016"/>
                <a:gd name="T11" fmla="*/ 13 h 595"/>
                <a:gd name="T12" fmla="*/ 626 w 1016"/>
                <a:gd name="T13" fmla="*/ 12 h 595"/>
                <a:gd name="T14" fmla="*/ 627 w 1016"/>
                <a:gd name="T15" fmla="*/ 3 h 595"/>
                <a:gd name="T16" fmla="*/ 619 w 1016"/>
                <a:gd name="T17" fmla="*/ 3 h 595"/>
                <a:gd name="T18" fmla="*/ 618 w 1016"/>
                <a:gd name="T19" fmla="*/ 11 h 595"/>
                <a:gd name="T20" fmla="*/ 539 w 1016"/>
                <a:gd name="T21" fmla="*/ 0 h 595"/>
                <a:gd name="T22" fmla="*/ 533 w 1016"/>
                <a:gd name="T23" fmla="*/ 16 h 595"/>
                <a:gd name="T24" fmla="*/ 538 w 1016"/>
                <a:gd name="T25" fmla="*/ 33 h 595"/>
                <a:gd name="T26" fmla="*/ 615 w 1016"/>
                <a:gd name="T27" fmla="*/ 43 h 595"/>
                <a:gd name="T28" fmla="*/ 614 w 1016"/>
                <a:gd name="T29" fmla="*/ 51 h 595"/>
                <a:gd name="T30" fmla="*/ 623 w 1016"/>
                <a:gd name="T31" fmla="*/ 51 h 595"/>
                <a:gd name="T32" fmla="*/ 623 w 1016"/>
                <a:gd name="T33" fmla="*/ 45 h 595"/>
                <a:gd name="T34" fmla="*/ 631 w 1016"/>
                <a:gd name="T35" fmla="*/ 46 h 595"/>
                <a:gd name="T36" fmla="*/ 631 w 1016"/>
                <a:gd name="T37" fmla="*/ 46 h 595"/>
                <a:gd name="T38" fmla="*/ 632 w 1016"/>
                <a:gd name="T39" fmla="*/ 46 h 595"/>
                <a:gd name="T40" fmla="*/ 634 w 1016"/>
                <a:gd name="T41" fmla="*/ 47 h 595"/>
                <a:gd name="T42" fmla="*/ 640 w 1016"/>
                <a:gd name="T43" fmla="*/ 48 h 595"/>
                <a:gd name="T44" fmla="*/ 689 w 1016"/>
                <a:gd name="T45" fmla="*/ 84 h 595"/>
                <a:gd name="T46" fmla="*/ 722 w 1016"/>
                <a:gd name="T47" fmla="*/ 158 h 595"/>
                <a:gd name="T48" fmla="*/ 275 w 1016"/>
                <a:gd name="T49" fmla="*/ 158 h 595"/>
                <a:gd name="T50" fmla="*/ 239 w 1016"/>
                <a:gd name="T51" fmla="*/ 87 h 595"/>
                <a:gd name="T52" fmla="*/ 188 w 1016"/>
                <a:gd name="T53" fmla="*/ 87 h 595"/>
                <a:gd name="T54" fmla="*/ 238 w 1016"/>
                <a:gd name="T55" fmla="*/ 186 h 595"/>
                <a:gd name="T56" fmla="*/ 6 w 1016"/>
                <a:gd name="T57" fmla="*/ 545 h 595"/>
                <a:gd name="T58" fmla="*/ 8 w 1016"/>
                <a:gd name="T59" fmla="*/ 581 h 595"/>
                <a:gd name="T60" fmla="*/ 9 w 1016"/>
                <a:gd name="T61" fmla="*/ 582 h 595"/>
                <a:gd name="T62" fmla="*/ 75 w 1016"/>
                <a:gd name="T63" fmla="*/ 582 h 595"/>
                <a:gd name="T64" fmla="*/ 85 w 1016"/>
                <a:gd name="T65" fmla="*/ 582 h 595"/>
                <a:gd name="T66" fmla="*/ 510 w 1016"/>
                <a:gd name="T67" fmla="*/ 583 h 595"/>
                <a:gd name="T68" fmla="*/ 520 w 1016"/>
                <a:gd name="T69" fmla="*/ 579 h 595"/>
                <a:gd name="T70" fmla="*/ 524 w 1016"/>
                <a:gd name="T71" fmla="*/ 576 h 595"/>
                <a:gd name="T72" fmla="*/ 751 w 1016"/>
                <a:gd name="T73" fmla="*/ 221 h 595"/>
                <a:gd name="T74" fmla="*/ 988 w 1016"/>
                <a:gd name="T75" fmla="*/ 587 h 595"/>
                <a:gd name="T76" fmla="*/ 1009 w 1016"/>
                <a:gd name="T77" fmla="*/ 581 h 595"/>
                <a:gd name="T78" fmla="*/ 1011 w 1016"/>
                <a:gd name="T79" fmla="*/ 545 h 595"/>
                <a:gd name="T80" fmla="*/ 62 w 1016"/>
                <a:gd name="T81" fmla="*/ 535 h 595"/>
                <a:gd name="T82" fmla="*/ 260 w 1016"/>
                <a:gd name="T83" fmla="*/ 230 h 595"/>
                <a:gd name="T84" fmla="*/ 445 w 1016"/>
                <a:gd name="T85" fmla="*/ 535 h 595"/>
                <a:gd name="T86" fmla="*/ 62 w 1016"/>
                <a:gd name="T87" fmla="*/ 535 h 595"/>
                <a:gd name="T88" fmla="*/ 495 w 1016"/>
                <a:gd name="T89" fmla="*/ 535 h 595"/>
                <a:gd name="T90" fmla="*/ 494 w 1016"/>
                <a:gd name="T91" fmla="*/ 534 h 595"/>
                <a:gd name="T92" fmla="*/ 297 w 1016"/>
                <a:gd name="T93" fmla="*/ 206 h 595"/>
                <a:gd name="T94" fmla="*/ 714 w 1016"/>
                <a:gd name="T95" fmla="*/ 206 h 595"/>
                <a:gd name="T96" fmla="*/ 495 w 1016"/>
                <a:gd name="T97" fmla="*/ 535 h 5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016" h="595">
                  <a:moveTo>
                    <a:pt x="1011" y="545"/>
                  </a:moveTo>
                  <a:cubicBezTo>
                    <a:pt x="781" y="189"/>
                    <a:pt x="781" y="189"/>
                    <a:pt x="781" y="189"/>
                  </a:cubicBezTo>
                  <a:cubicBezTo>
                    <a:pt x="758" y="143"/>
                    <a:pt x="758" y="143"/>
                    <a:pt x="758" y="143"/>
                  </a:cubicBezTo>
                  <a:cubicBezTo>
                    <a:pt x="758" y="143"/>
                    <a:pt x="739" y="97"/>
                    <a:pt x="729" y="79"/>
                  </a:cubicBezTo>
                  <a:cubicBezTo>
                    <a:pt x="706" y="15"/>
                    <a:pt x="630" y="13"/>
                    <a:pt x="630" y="13"/>
                  </a:cubicBezTo>
                  <a:cubicBezTo>
                    <a:pt x="630" y="13"/>
                    <a:pt x="630" y="13"/>
                    <a:pt x="630" y="13"/>
                  </a:cubicBezTo>
                  <a:cubicBezTo>
                    <a:pt x="626" y="12"/>
                    <a:pt x="626" y="12"/>
                    <a:pt x="626" y="12"/>
                  </a:cubicBezTo>
                  <a:cubicBezTo>
                    <a:pt x="627" y="3"/>
                    <a:pt x="627" y="3"/>
                    <a:pt x="627" y="3"/>
                  </a:cubicBezTo>
                  <a:cubicBezTo>
                    <a:pt x="619" y="3"/>
                    <a:pt x="619" y="3"/>
                    <a:pt x="619" y="3"/>
                  </a:cubicBezTo>
                  <a:cubicBezTo>
                    <a:pt x="618" y="11"/>
                    <a:pt x="618" y="11"/>
                    <a:pt x="618" y="11"/>
                  </a:cubicBezTo>
                  <a:cubicBezTo>
                    <a:pt x="539" y="0"/>
                    <a:pt x="539" y="0"/>
                    <a:pt x="539" y="0"/>
                  </a:cubicBezTo>
                  <a:cubicBezTo>
                    <a:pt x="536" y="0"/>
                    <a:pt x="533" y="7"/>
                    <a:pt x="533" y="16"/>
                  </a:cubicBezTo>
                  <a:cubicBezTo>
                    <a:pt x="532" y="25"/>
                    <a:pt x="535" y="33"/>
                    <a:pt x="538" y="33"/>
                  </a:cubicBezTo>
                  <a:cubicBezTo>
                    <a:pt x="615" y="43"/>
                    <a:pt x="615" y="43"/>
                    <a:pt x="615" y="43"/>
                  </a:cubicBezTo>
                  <a:cubicBezTo>
                    <a:pt x="614" y="51"/>
                    <a:pt x="614" y="51"/>
                    <a:pt x="614" y="51"/>
                  </a:cubicBezTo>
                  <a:cubicBezTo>
                    <a:pt x="623" y="51"/>
                    <a:pt x="623" y="51"/>
                    <a:pt x="623" y="51"/>
                  </a:cubicBezTo>
                  <a:cubicBezTo>
                    <a:pt x="623" y="45"/>
                    <a:pt x="623" y="45"/>
                    <a:pt x="623" y="45"/>
                  </a:cubicBezTo>
                  <a:cubicBezTo>
                    <a:pt x="631" y="46"/>
                    <a:pt x="631" y="46"/>
                    <a:pt x="631" y="46"/>
                  </a:cubicBezTo>
                  <a:cubicBezTo>
                    <a:pt x="631" y="46"/>
                    <a:pt x="631" y="46"/>
                    <a:pt x="631" y="46"/>
                  </a:cubicBezTo>
                  <a:cubicBezTo>
                    <a:pt x="631" y="46"/>
                    <a:pt x="632" y="46"/>
                    <a:pt x="632" y="46"/>
                  </a:cubicBezTo>
                  <a:cubicBezTo>
                    <a:pt x="634" y="47"/>
                    <a:pt x="634" y="47"/>
                    <a:pt x="634" y="47"/>
                  </a:cubicBezTo>
                  <a:cubicBezTo>
                    <a:pt x="634" y="47"/>
                    <a:pt x="637" y="47"/>
                    <a:pt x="640" y="48"/>
                  </a:cubicBezTo>
                  <a:cubicBezTo>
                    <a:pt x="679" y="57"/>
                    <a:pt x="689" y="84"/>
                    <a:pt x="689" y="84"/>
                  </a:cubicBezTo>
                  <a:cubicBezTo>
                    <a:pt x="722" y="158"/>
                    <a:pt x="722" y="158"/>
                    <a:pt x="722" y="158"/>
                  </a:cubicBezTo>
                  <a:cubicBezTo>
                    <a:pt x="275" y="158"/>
                    <a:pt x="275" y="158"/>
                    <a:pt x="275" y="158"/>
                  </a:cubicBezTo>
                  <a:cubicBezTo>
                    <a:pt x="239" y="87"/>
                    <a:pt x="239" y="87"/>
                    <a:pt x="239" y="87"/>
                  </a:cubicBezTo>
                  <a:cubicBezTo>
                    <a:pt x="188" y="87"/>
                    <a:pt x="188" y="87"/>
                    <a:pt x="188" y="87"/>
                  </a:cubicBezTo>
                  <a:cubicBezTo>
                    <a:pt x="238" y="186"/>
                    <a:pt x="238" y="186"/>
                    <a:pt x="238" y="186"/>
                  </a:cubicBezTo>
                  <a:cubicBezTo>
                    <a:pt x="6" y="545"/>
                    <a:pt x="6" y="545"/>
                    <a:pt x="6" y="545"/>
                  </a:cubicBezTo>
                  <a:cubicBezTo>
                    <a:pt x="0" y="553"/>
                    <a:pt x="1" y="569"/>
                    <a:pt x="8" y="581"/>
                  </a:cubicBezTo>
                  <a:cubicBezTo>
                    <a:pt x="8" y="581"/>
                    <a:pt x="9" y="582"/>
                    <a:pt x="9" y="582"/>
                  </a:cubicBezTo>
                  <a:cubicBezTo>
                    <a:pt x="75" y="582"/>
                    <a:pt x="75" y="582"/>
                    <a:pt x="75" y="582"/>
                  </a:cubicBezTo>
                  <a:cubicBezTo>
                    <a:pt x="85" y="582"/>
                    <a:pt x="85" y="582"/>
                    <a:pt x="85" y="582"/>
                  </a:cubicBezTo>
                  <a:cubicBezTo>
                    <a:pt x="510" y="583"/>
                    <a:pt x="510" y="583"/>
                    <a:pt x="510" y="583"/>
                  </a:cubicBezTo>
                  <a:cubicBezTo>
                    <a:pt x="514" y="583"/>
                    <a:pt x="517" y="582"/>
                    <a:pt x="520" y="579"/>
                  </a:cubicBezTo>
                  <a:cubicBezTo>
                    <a:pt x="522" y="579"/>
                    <a:pt x="523" y="578"/>
                    <a:pt x="524" y="576"/>
                  </a:cubicBezTo>
                  <a:cubicBezTo>
                    <a:pt x="751" y="221"/>
                    <a:pt x="751" y="221"/>
                    <a:pt x="751" y="221"/>
                  </a:cubicBezTo>
                  <a:cubicBezTo>
                    <a:pt x="988" y="587"/>
                    <a:pt x="988" y="587"/>
                    <a:pt x="988" y="587"/>
                  </a:cubicBezTo>
                  <a:cubicBezTo>
                    <a:pt x="993" y="595"/>
                    <a:pt x="1003" y="592"/>
                    <a:pt x="1009" y="581"/>
                  </a:cubicBezTo>
                  <a:cubicBezTo>
                    <a:pt x="1015" y="569"/>
                    <a:pt x="1016" y="553"/>
                    <a:pt x="1011" y="545"/>
                  </a:cubicBezTo>
                  <a:close/>
                  <a:moveTo>
                    <a:pt x="62" y="535"/>
                  </a:moveTo>
                  <a:cubicBezTo>
                    <a:pt x="260" y="230"/>
                    <a:pt x="260" y="230"/>
                    <a:pt x="260" y="230"/>
                  </a:cubicBezTo>
                  <a:cubicBezTo>
                    <a:pt x="445" y="535"/>
                    <a:pt x="445" y="535"/>
                    <a:pt x="445" y="535"/>
                  </a:cubicBezTo>
                  <a:lnTo>
                    <a:pt x="62" y="535"/>
                  </a:lnTo>
                  <a:close/>
                  <a:moveTo>
                    <a:pt x="495" y="535"/>
                  </a:moveTo>
                  <a:cubicBezTo>
                    <a:pt x="495" y="535"/>
                    <a:pt x="495" y="535"/>
                    <a:pt x="494" y="534"/>
                  </a:cubicBezTo>
                  <a:cubicBezTo>
                    <a:pt x="297" y="206"/>
                    <a:pt x="297" y="206"/>
                    <a:pt x="297" y="206"/>
                  </a:cubicBezTo>
                  <a:cubicBezTo>
                    <a:pt x="714" y="206"/>
                    <a:pt x="714" y="206"/>
                    <a:pt x="714" y="206"/>
                  </a:cubicBezTo>
                  <a:lnTo>
                    <a:pt x="495" y="53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2" name="Freeform 28"/>
            <p:cNvSpPr>
              <a:spLocks/>
            </p:cNvSpPr>
            <p:nvPr/>
          </p:nvSpPr>
          <p:spPr bwMode="auto">
            <a:xfrm>
              <a:off x="4799362" y="1935113"/>
              <a:ext cx="957011" cy="333444"/>
            </a:xfrm>
            <a:custGeom>
              <a:avLst/>
              <a:gdLst>
                <a:gd name="T0" fmla="*/ 69 w 308"/>
                <a:gd name="T1" fmla="*/ 96 h 107"/>
                <a:gd name="T2" fmla="*/ 271 w 308"/>
                <a:gd name="T3" fmla="*/ 91 h 107"/>
                <a:gd name="T4" fmla="*/ 245 w 308"/>
                <a:gd name="T5" fmla="*/ 38 h 107"/>
                <a:gd name="T6" fmla="*/ 80 w 308"/>
                <a:gd name="T7" fmla="*/ 0 h 107"/>
                <a:gd name="T8" fmla="*/ 5 w 308"/>
                <a:gd name="T9" fmla="*/ 54 h 107"/>
                <a:gd name="T10" fmla="*/ 69 w 308"/>
                <a:gd name="T11" fmla="*/ 9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8" h="107">
                  <a:moveTo>
                    <a:pt x="69" y="96"/>
                  </a:moveTo>
                  <a:cubicBezTo>
                    <a:pt x="271" y="91"/>
                    <a:pt x="271" y="91"/>
                    <a:pt x="271" y="91"/>
                  </a:cubicBezTo>
                  <a:cubicBezTo>
                    <a:pt x="271" y="91"/>
                    <a:pt x="308" y="59"/>
                    <a:pt x="245" y="38"/>
                  </a:cubicBezTo>
                  <a:cubicBezTo>
                    <a:pt x="181" y="16"/>
                    <a:pt x="80" y="0"/>
                    <a:pt x="80" y="0"/>
                  </a:cubicBezTo>
                  <a:cubicBezTo>
                    <a:pt x="80" y="0"/>
                    <a:pt x="0" y="0"/>
                    <a:pt x="5" y="54"/>
                  </a:cubicBezTo>
                  <a:cubicBezTo>
                    <a:pt x="10" y="107"/>
                    <a:pt x="69" y="96"/>
                    <a:pt x="69" y="9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3" name="Freeform 29"/>
            <p:cNvSpPr>
              <a:spLocks/>
            </p:cNvSpPr>
            <p:nvPr/>
          </p:nvSpPr>
          <p:spPr bwMode="auto">
            <a:xfrm>
              <a:off x="3038935" y="4330924"/>
              <a:ext cx="6017747" cy="686580"/>
            </a:xfrm>
            <a:custGeom>
              <a:avLst/>
              <a:gdLst>
                <a:gd name="T0" fmla="*/ 0 w 1938"/>
                <a:gd name="T1" fmla="*/ 221 h 221"/>
                <a:gd name="T2" fmla="*/ 1938 w 1938"/>
                <a:gd name="T3" fmla="*/ 214 h 221"/>
                <a:gd name="T4" fmla="*/ 0 w 1938"/>
                <a:gd name="T5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38" h="221">
                  <a:moveTo>
                    <a:pt x="0" y="221"/>
                  </a:moveTo>
                  <a:cubicBezTo>
                    <a:pt x="0" y="221"/>
                    <a:pt x="849" y="0"/>
                    <a:pt x="1938" y="214"/>
                  </a:cubicBezTo>
                  <a:cubicBezTo>
                    <a:pt x="1523" y="164"/>
                    <a:pt x="654" y="101"/>
                    <a:pt x="0" y="22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4" name="Freeform 30"/>
            <p:cNvSpPr>
              <a:spLocks/>
            </p:cNvSpPr>
            <p:nvPr/>
          </p:nvSpPr>
          <p:spPr bwMode="auto">
            <a:xfrm>
              <a:off x="5424243" y="4859973"/>
              <a:ext cx="1874639" cy="95832"/>
            </a:xfrm>
            <a:custGeom>
              <a:avLst/>
              <a:gdLst>
                <a:gd name="T0" fmla="*/ 0 w 604"/>
                <a:gd name="T1" fmla="*/ 7 h 31"/>
                <a:gd name="T2" fmla="*/ 604 w 604"/>
                <a:gd name="T3" fmla="*/ 19 h 31"/>
                <a:gd name="T4" fmla="*/ 0 w 604"/>
                <a:gd name="T5" fmla="*/ 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04" h="31">
                  <a:moveTo>
                    <a:pt x="0" y="7"/>
                  </a:moveTo>
                  <a:cubicBezTo>
                    <a:pt x="0" y="7"/>
                    <a:pt x="358" y="0"/>
                    <a:pt x="604" y="19"/>
                  </a:cubicBezTo>
                  <a:cubicBezTo>
                    <a:pt x="498" y="31"/>
                    <a:pt x="178" y="31"/>
                    <a:pt x="0" y="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  <p:sp>
          <p:nvSpPr>
            <p:cNvPr id="15" name="Freeform 31"/>
            <p:cNvSpPr>
              <a:spLocks noEditPoints="1"/>
            </p:cNvSpPr>
            <p:nvPr/>
          </p:nvSpPr>
          <p:spPr bwMode="auto">
            <a:xfrm>
              <a:off x="8581461" y="4426764"/>
              <a:ext cx="699708" cy="342634"/>
            </a:xfrm>
            <a:custGeom>
              <a:avLst/>
              <a:gdLst>
                <a:gd name="T0" fmla="*/ 217 w 225"/>
                <a:gd name="T1" fmla="*/ 0 h 110"/>
                <a:gd name="T2" fmla="*/ 86 w 225"/>
                <a:gd name="T3" fmla="*/ 35 h 110"/>
                <a:gd name="T4" fmla="*/ 68 w 225"/>
                <a:gd name="T5" fmla="*/ 78 h 110"/>
                <a:gd name="T6" fmla="*/ 0 w 225"/>
                <a:gd name="T7" fmla="*/ 73 h 110"/>
                <a:gd name="T8" fmla="*/ 72 w 225"/>
                <a:gd name="T9" fmla="*/ 86 h 110"/>
                <a:gd name="T10" fmla="*/ 166 w 225"/>
                <a:gd name="T11" fmla="*/ 94 h 110"/>
                <a:gd name="T12" fmla="*/ 217 w 225"/>
                <a:gd name="T13" fmla="*/ 0 h 110"/>
                <a:gd name="T14" fmla="*/ 82 w 225"/>
                <a:gd name="T15" fmla="*/ 73 h 110"/>
                <a:gd name="T16" fmla="*/ 200 w 225"/>
                <a:gd name="T17" fmla="*/ 24 h 110"/>
                <a:gd name="T18" fmla="*/ 82 w 225"/>
                <a:gd name="T19" fmla="*/ 73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5" h="110">
                  <a:moveTo>
                    <a:pt x="217" y="0"/>
                  </a:moveTo>
                  <a:cubicBezTo>
                    <a:pt x="179" y="45"/>
                    <a:pt x="130" y="15"/>
                    <a:pt x="86" y="35"/>
                  </a:cubicBezTo>
                  <a:cubicBezTo>
                    <a:pt x="45" y="54"/>
                    <a:pt x="68" y="78"/>
                    <a:pt x="68" y="78"/>
                  </a:cubicBezTo>
                  <a:cubicBezTo>
                    <a:pt x="33" y="99"/>
                    <a:pt x="0" y="73"/>
                    <a:pt x="0" y="73"/>
                  </a:cubicBezTo>
                  <a:cubicBezTo>
                    <a:pt x="33" y="110"/>
                    <a:pt x="72" y="86"/>
                    <a:pt x="72" y="86"/>
                  </a:cubicBezTo>
                  <a:cubicBezTo>
                    <a:pt x="72" y="86"/>
                    <a:pt x="112" y="110"/>
                    <a:pt x="166" y="94"/>
                  </a:cubicBezTo>
                  <a:cubicBezTo>
                    <a:pt x="225" y="76"/>
                    <a:pt x="217" y="0"/>
                    <a:pt x="217" y="0"/>
                  </a:cubicBezTo>
                  <a:close/>
                  <a:moveTo>
                    <a:pt x="82" y="73"/>
                  </a:moveTo>
                  <a:cubicBezTo>
                    <a:pt x="82" y="73"/>
                    <a:pt x="159" y="69"/>
                    <a:pt x="200" y="24"/>
                  </a:cubicBezTo>
                  <a:cubicBezTo>
                    <a:pt x="185" y="51"/>
                    <a:pt x="144" y="81"/>
                    <a:pt x="82" y="7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400">
                <a:cs typeface="+mn-ea"/>
                <a:sym typeface="+mn-lt"/>
              </a:endParaRPr>
            </a:p>
          </p:txBody>
        </p:sp>
      </p:grpSp>
      <p:sp>
        <p:nvSpPr>
          <p:cNvPr id="16" name="Oval 6"/>
          <p:cNvSpPr/>
          <p:nvPr/>
        </p:nvSpPr>
        <p:spPr>
          <a:xfrm>
            <a:off x="898132" y="1661973"/>
            <a:ext cx="537211" cy="53721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17" name="TextBox 23"/>
          <p:cNvSpPr txBox="1"/>
          <p:nvPr/>
        </p:nvSpPr>
        <p:spPr>
          <a:xfrm flipH="1">
            <a:off x="806010" y="2342592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1"/>
                </a:solidFill>
                <a:cs typeface="+mn-ea"/>
                <a:sym typeface="+mn-lt"/>
              </a:rPr>
              <a:t>Add a subtitle</a:t>
            </a:r>
            <a:endParaRPr lang="id-ID" sz="1600" b="1" dirty="0">
              <a:solidFill>
                <a:schemeClr val="accent1"/>
              </a:solidFill>
              <a:cs typeface="+mn-ea"/>
              <a:sym typeface="+mn-lt"/>
            </a:endParaRPr>
          </a:p>
        </p:txBody>
      </p:sp>
      <p:sp>
        <p:nvSpPr>
          <p:cNvPr id="18" name="TextBox 24"/>
          <p:cNvSpPr txBox="1"/>
          <p:nvPr/>
        </p:nvSpPr>
        <p:spPr>
          <a:xfrm flipH="1">
            <a:off x="806009" y="2658382"/>
            <a:ext cx="1546011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2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19" name="Oval 25"/>
          <p:cNvSpPr/>
          <p:nvPr/>
        </p:nvSpPr>
        <p:spPr>
          <a:xfrm>
            <a:off x="898132" y="3957501"/>
            <a:ext cx="537211" cy="53721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20" name="TextBox 26"/>
          <p:cNvSpPr txBox="1"/>
          <p:nvPr/>
        </p:nvSpPr>
        <p:spPr>
          <a:xfrm flipH="1">
            <a:off x="806010" y="4638119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2"/>
                </a:solidFill>
                <a:cs typeface="+mn-ea"/>
                <a:sym typeface="+mn-lt"/>
              </a:rPr>
              <a:t>Add a subtitle</a:t>
            </a:r>
            <a:endParaRPr lang="id-ID" sz="1600" b="1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21" name="TextBox 37"/>
          <p:cNvSpPr txBox="1"/>
          <p:nvPr/>
        </p:nvSpPr>
        <p:spPr>
          <a:xfrm flipH="1">
            <a:off x="806009" y="4953910"/>
            <a:ext cx="1546011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2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2" name="Oval 38"/>
          <p:cNvSpPr/>
          <p:nvPr/>
        </p:nvSpPr>
        <p:spPr>
          <a:xfrm flipH="1">
            <a:off x="10743260" y="1661973"/>
            <a:ext cx="537211" cy="537211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2400">
              <a:cs typeface="+mn-ea"/>
              <a:sym typeface="+mn-lt"/>
            </a:endParaRPr>
          </a:p>
        </p:txBody>
      </p:sp>
      <p:sp>
        <p:nvSpPr>
          <p:cNvPr id="23" name="TextBox 39"/>
          <p:cNvSpPr txBox="1"/>
          <p:nvPr/>
        </p:nvSpPr>
        <p:spPr>
          <a:xfrm>
            <a:off x="10153992" y="2342592"/>
            <a:ext cx="1218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chemeClr val="accent6"/>
                </a:solidFill>
                <a:cs typeface="+mn-ea"/>
                <a:sym typeface="+mn-lt"/>
              </a:rPr>
              <a:t>Add a subtitle</a:t>
            </a:r>
            <a:endParaRPr lang="id-ID" sz="1600" b="1" dirty="0">
              <a:solidFill>
                <a:schemeClr val="accent6"/>
              </a:solidFill>
              <a:cs typeface="+mn-ea"/>
              <a:sym typeface="+mn-lt"/>
            </a:endParaRPr>
          </a:p>
        </p:txBody>
      </p:sp>
      <p:sp>
        <p:nvSpPr>
          <p:cNvPr id="24" name="TextBox 40"/>
          <p:cNvSpPr txBox="1"/>
          <p:nvPr/>
        </p:nvSpPr>
        <p:spPr>
          <a:xfrm>
            <a:off x="9826583" y="2658382"/>
            <a:ext cx="1546011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2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5" name="Oval 41"/>
          <p:cNvSpPr/>
          <p:nvPr/>
        </p:nvSpPr>
        <p:spPr>
          <a:xfrm flipH="1">
            <a:off x="10743260" y="3957501"/>
            <a:ext cx="537211" cy="537211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sz="2400">
              <a:cs typeface="+mn-ea"/>
              <a:sym typeface="+mn-lt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10153992" y="4638119"/>
            <a:ext cx="1218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chemeClr val="accent5"/>
                </a:solidFill>
                <a:cs typeface="+mn-ea"/>
                <a:sym typeface="+mn-lt"/>
              </a:rPr>
              <a:t>Add a subtitle</a:t>
            </a:r>
            <a:endParaRPr lang="id-ID" sz="1600" b="1" dirty="0">
              <a:solidFill>
                <a:schemeClr val="accent5"/>
              </a:solidFill>
              <a:cs typeface="+mn-ea"/>
              <a:sym typeface="+mn-lt"/>
            </a:endParaRPr>
          </a:p>
        </p:txBody>
      </p:sp>
      <p:sp>
        <p:nvSpPr>
          <p:cNvPr id="27" name="TextBox 43"/>
          <p:cNvSpPr txBox="1"/>
          <p:nvPr/>
        </p:nvSpPr>
        <p:spPr>
          <a:xfrm>
            <a:off x="9826583" y="4953910"/>
            <a:ext cx="1546011" cy="978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2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28" name="Oval 44"/>
          <p:cNvSpPr/>
          <p:nvPr/>
        </p:nvSpPr>
        <p:spPr>
          <a:xfrm>
            <a:off x="3007073" y="5637245"/>
            <a:ext cx="537211" cy="53721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29" name="TextBox 45"/>
          <p:cNvSpPr txBox="1"/>
          <p:nvPr/>
        </p:nvSpPr>
        <p:spPr>
          <a:xfrm flipH="1">
            <a:off x="3623298" y="5470502"/>
            <a:ext cx="12186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600" b="1" dirty="0">
                <a:solidFill>
                  <a:schemeClr val="accent3"/>
                </a:solidFill>
                <a:cs typeface="+mn-ea"/>
                <a:sym typeface="+mn-lt"/>
              </a:rPr>
              <a:t>Add a subtitle</a:t>
            </a:r>
            <a:endParaRPr lang="id-ID" sz="1600" b="1" dirty="0">
              <a:solidFill>
                <a:schemeClr val="accent3"/>
              </a:solidFill>
              <a:cs typeface="+mn-ea"/>
              <a:sym typeface="+mn-lt"/>
            </a:endParaRPr>
          </a:p>
        </p:txBody>
      </p:sp>
      <p:sp>
        <p:nvSpPr>
          <p:cNvPr id="30" name="TextBox 46"/>
          <p:cNvSpPr txBox="1"/>
          <p:nvPr/>
        </p:nvSpPr>
        <p:spPr>
          <a:xfrm flipH="1">
            <a:off x="3623297" y="5786291"/>
            <a:ext cx="210703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2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31" name="Oval 47"/>
          <p:cNvSpPr/>
          <p:nvPr/>
        </p:nvSpPr>
        <p:spPr>
          <a:xfrm flipH="1">
            <a:off x="8681392" y="5637245"/>
            <a:ext cx="537211" cy="53721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>
              <a:cs typeface="+mn-ea"/>
              <a:sym typeface="+mn-lt"/>
            </a:endParaRPr>
          </a:p>
        </p:txBody>
      </p:sp>
      <p:sp>
        <p:nvSpPr>
          <p:cNvPr id="34" name="TextBox 48"/>
          <p:cNvSpPr txBox="1"/>
          <p:nvPr/>
        </p:nvSpPr>
        <p:spPr>
          <a:xfrm>
            <a:off x="7383779" y="5470502"/>
            <a:ext cx="12186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zh-CN" altLang="en-US" sz="1600" b="1" dirty="0">
                <a:solidFill>
                  <a:schemeClr val="accent4"/>
                </a:solidFill>
                <a:cs typeface="+mn-ea"/>
                <a:sym typeface="+mn-lt"/>
              </a:rPr>
              <a:t>Add a subtitle</a:t>
            </a:r>
            <a:endParaRPr lang="id-ID" sz="1600" b="1" dirty="0">
              <a:solidFill>
                <a:schemeClr val="accent4"/>
              </a:solidFill>
              <a:cs typeface="+mn-ea"/>
              <a:sym typeface="+mn-lt"/>
            </a:endParaRPr>
          </a:p>
        </p:txBody>
      </p:sp>
      <p:sp>
        <p:nvSpPr>
          <p:cNvPr id="35" name="TextBox 49"/>
          <p:cNvSpPr txBox="1"/>
          <p:nvPr/>
        </p:nvSpPr>
        <p:spPr>
          <a:xfrm>
            <a:off x="6495350" y="5786291"/>
            <a:ext cx="2107031" cy="7571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>
                <a:solidFill>
                  <a:schemeClr val="tx2"/>
                </a:solidFill>
                <a:cs typeface="+mn-ea"/>
                <a:sym typeface="+mn-lt"/>
              </a:rPr>
              <a:t>Click to enter a brief text content, generally concise description of the content.</a:t>
            </a:r>
            <a:endParaRPr lang="en-US" sz="1200" b="1" dirty="0">
              <a:solidFill>
                <a:schemeClr val="tx2"/>
              </a:solidFill>
              <a:cs typeface="+mn-ea"/>
              <a:sym typeface="+mn-lt"/>
            </a:endParaRPr>
          </a:p>
        </p:txBody>
      </p:sp>
      <p:sp>
        <p:nvSpPr>
          <p:cNvPr id="36" name="Freeform 28"/>
          <p:cNvSpPr>
            <a:spLocks noChangeArrowheads="1"/>
          </p:cNvSpPr>
          <p:nvPr/>
        </p:nvSpPr>
        <p:spPr bwMode="auto">
          <a:xfrm>
            <a:off x="10861468" y="4100245"/>
            <a:ext cx="300795" cy="251727"/>
          </a:xfrm>
          <a:custGeom>
            <a:avLst/>
            <a:gdLst>
              <a:gd name="T0" fmla="*/ 55735 w 498"/>
              <a:gd name="T1" fmla="*/ 36300 h 418"/>
              <a:gd name="T2" fmla="*/ 55735 w 498"/>
              <a:gd name="T3" fmla="*/ 36300 h 418"/>
              <a:gd name="T4" fmla="*/ 16181 w 498"/>
              <a:gd name="T5" fmla="*/ 115622 h 418"/>
              <a:gd name="T6" fmla="*/ 155518 w 498"/>
              <a:gd name="T7" fmla="*/ 51985 h 418"/>
              <a:gd name="T8" fmla="*/ 4045 w 498"/>
              <a:gd name="T9" fmla="*/ 171192 h 418"/>
              <a:gd name="T10" fmla="*/ 19777 w 498"/>
              <a:gd name="T11" fmla="*/ 179258 h 418"/>
              <a:gd name="T12" fmla="*/ 43599 w 498"/>
              <a:gd name="T13" fmla="*/ 139373 h 418"/>
              <a:gd name="T14" fmla="*/ 131696 w 498"/>
              <a:gd name="T15" fmla="*/ 139373 h 418"/>
              <a:gd name="T16" fmla="*/ 210803 w 498"/>
              <a:gd name="T17" fmla="*/ 32267 h 418"/>
              <a:gd name="T18" fmla="*/ 55735 w 498"/>
              <a:gd name="T19" fmla="*/ 36300 h 418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498" h="418">
                <a:moveTo>
                  <a:pt x="124" y="81"/>
                </a:moveTo>
                <a:lnTo>
                  <a:pt x="124" y="81"/>
                </a:lnTo>
                <a:cubicBezTo>
                  <a:pt x="27" y="134"/>
                  <a:pt x="36" y="222"/>
                  <a:pt x="36" y="258"/>
                </a:cubicBezTo>
                <a:cubicBezTo>
                  <a:pt x="159" y="107"/>
                  <a:pt x="346" y="116"/>
                  <a:pt x="346" y="116"/>
                </a:cubicBezTo>
                <a:cubicBezTo>
                  <a:pt x="346" y="116"/>
                  <a:pt x="80" y="204"/>
                  <a:pt x="9" y="382"/>
                </a:cubicBezTo>
                <a:cubicBezTo>
                  <a:pt x="0" y="400"/>
                  <a:pt x="36" y="417"/>
                  <a:pt x="44" y="400"/>
                </a:cubicBezTo>
                <a:cubicBezTo>
                  <a:pt x="62" y="355"/>
                  <a:pt x="97" y="311"/>
                  <a:pt x="97" y="311"/>
                </a:cubicBezTo>
                <a:cubicBezTo>
                  <a:pt x="151" y="329"/>
                  <a:pt x="230" y="355"/>
                  <a:pt x="293" y="311"/>
                </a:cubicBezTo>
                <a:cubicBezTo>
                  <a:pt x="363" y="258"/>
                  <a:pt x="363" y="134"/>
                  <a:pt x="469" y="72"/>
                </a:cubicBezTo>
                <a:cubicBezTo>
                  <a:pt x="497" y="63"/>
                  <a:pt x="249" y="0"/>
                  <a:pt x="124" y="81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1" tIns="17145" rIns="34291" bIns="17145" anchor="ctr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37" name="Freeform 79"/>
          <p:cNvSpPr>
            <a:spLocks noChangeArrowheads="1"/>
          </p:cNvSpPr>
          <p:nvPr/>
        </p:nvSpPr>
        <p:spPr bwMode="auto">
          <a:xfrm>
            <a:off x="8806000" y="5760787"/>
            <a:ext cx="287995" cy="290127"/>
          </a:xfrm>
          <a:custGeom>
            <a:avLst/>
            <a:gdLst>
              <a:gd name="T0" fmla="*/ 106933 w 479"/>
              <a:gd name="T1" fmla="*/ 0 h 479"/>
              <a:gd name="T2" fmla="*/ 106933 w 479"/>
              <a:gd name="T3" fmla="*/ 0 h 479"/>
              <a:gd name="T4" fmla="*/ 0 w 479"/>
              <a:gd name="T5" fmla="*/ 107725 h 479"/>
              <a:gd name="T6" fmla="*/ 106933 w 479"/>
              <a:gd name="T7" fmla="*/ 215449 h 479"/>
              <a:gd name="T8" fmla="*/ 213866 w 479"/>
              <a:gd name="T9" fmla="*/ 107725 h 479"/>
              <a:gd name="T10" fmla="*/ 106933 w 479"/>
              <a:gd name="T11" fmla="*/ 0 h 479"/>
              <a:gd name="T12" fmla="*/ 198206 w 479"/>
              <a:gd name="T13" fmla="*/ 107725 h 479"/>
              <a:gd name="T14" fmla="*/ 198206 w 479"/>
              <a:gd name="T15" fmla="*/ 107725 h 479"/>
              <a:gd name="T16" fmla="*/ 178520 w 479"/>
              <a:gd name="T17" fmla="*/ 163615 h 479"/>
              <a:gd name="T18" fmla="*/ 174493 w 479"/>
              <a:gd name="T19" fmla="*/ 147840 h 479"/>
              <a:gd name="T20" fmla="*/ 178520 w 479"/>
              <a:gd name="T21" fmla="*/ 115838 h 479"/>
              <a:gd name="T22" fmla="*/ 166439 w 479"/>
              <a:gd name="T23" fmla="*/ 91949 h 479"/>
              <a:gd name="T24" fmla="*/ 142726 w 479"/>
              <a:gd name="T25" fmla="*/ 80230 h 479"/>
              <a:gd name="T26" fmla="*/ 154806 w 479"/>
              <a:gd name="T27" fmla="*/ 39664 h 479"/>
              <a:gd name="T28" fmla="*/ 131093 w 479"/>
              <a:gd name="T29" fmla="*/ 27945 h 479"/>
              <a:gd name="T30" fmla="*/ 134673 w 479"/>
              <a:gd name="T31" fmla="*/ 23889 h 479"/>
              <a:gd name="T32" fmla="*/ 198206 w 479"/>
              <a:gd name="T33" fmla="*/ 107725 h 479"/>
              <a:gd name="T34" fmla="*/ 94853 w 479"/>
              <a:gd name="T35" fmla="*/ 19832 h 479"/>
              <a:gd name="T36" fmla="*/ 94853 w 479"/>
              <a:gd name="T37" fmla="*/ 19832 h 479"/>
              <a:gd name="T38" fmla="*/ 83220 w 479"/>
              <a:gd name="T39" fmla="*/ 27945 h 479"/>
              <a:gd name="T40" fmla="*/ 67113 w 479"/>
              <a:gd name="T41" fmla="*/ 39664 h 479"/>
              <a:gd name="T42" fmla="*/ 51453 w 479"/>
              <a:gd name="T43" fmla="*/ 59947 h 479"/>
              <a:gd name="T44" fmla="*/ 59507 w 479"/>
              <a:gd name="T45" fmla="*/ 71666 h 479"/>
              <a:gd name="T46" fmla="*/ 79193 w 479"/>
              <a:gd name="T47" fmla="*/ 71666 h 479"/>
              <a:gd name="T48" fmla="*/ 110960 w 479"/>
              <a:gd name="T49" fmla="*/ 107725 h 479"/>
              <a:gd name="T50" fmla="*/ 83220 w 479"/>
              <a:gd name="T51" fmla="*/ 131613 h 479"/>
              <a:gd name="T52" fmla="*/ 79193 w 479"/>
              <a:gd name="T53" fmla="*/ 151896 h 479"/>
              <a:gd name="T54" fmla="*/ 79193 w 479"/>
              <a:gd name="T55" fmla="*/ 175785 h 479"/>
              <a:gd name="T56" fmla="*/ 59507 w 479"/>
              <a:gd name="T57" fmla="*/ 155502 h 479"/>
              <a:gd name="T58" fmla="*/ 55480 w 479"/>
              <a:gd name="T59" fmla="*/ 128008 h 479"/>
              <a:gd name="T60" fmla="*/ 39373 w 479"/>
              <a:gd name="T61" fmla="*/ 107725 h 479"/>
              <a:gd name="T62" fmla="*/ 47426 w 479"/>
              <a:gd name="T63" fmla="*/ 83836 h 479"/>
              <a:gd name="T64" fmla="*/ 23713 w 479"/>
              <a:gd name="T65" fmla="*/ 76173 h 479"/>
              <a:gd name="T66" fmla="*/ 94853 w 479"/>
              <a:gd name="T67" fmla="*/ 19832 h 479"/>
              <a:gd name="T68" fmla="*/ 79193 w 479"/>
              <a:gd name="T69" fmla="*/ 195617 h 479"/>
              <a:gd name="T70" fmla="*/ 79193 w 479"/>
              <a:gd name="T71" fmla="*/ 195617 h 479"/>
              <a:gd name="T72" fmla="*/ 91273 w 479"/>
              <a:gd name="T73" fmla="*/ 187504 h 479"/>
              <a:gd name="T74" fmla="*/ 106933 w 479"/>
              <a:gd name="T75" fmla="*/ 183447 h 479"/>
              <a:gd name="T76" fmla="*/ 131093 w 479"/>
              <a:gd name="T77" fmla="*/ 175785 h 479"/>
              <a:gd name="T78" fmla="*/ 158386 w 479"/>
              <a:gd name="T79" fmla="*/ 183447 h 479"/>
              <a:gd name="T80" fmla="*/ 106933 w 479"/>
              <a:gd name="T81" fmla="*/ 199674 h 479"/>
              <a:gd name="T82" fmla="*/ 79193 w 479"/>
              <a:gd name="T83" fmla="*/ 195617 h 479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479" h="479">
                <a:moveTo>
                  <a:pt x="239" y="0"/>
                </a:moveTo>
                <a:lnTo>
                  <a:pt x="239" y="0"/>
                </a:lnTo>
                <a:cubicBezTo>
                  <a:pt x="106" y="0"/>
                  <a:pt x="0" y="106"/>
                  <a:pt x="0" y="239"/>
                </a:cubicBezTo>
                <a:cubicBezTo>
                  <a:pt x="0" y="372"/>
                  <a:pt x="106" y="478"/>
                  <a:pt x="239" y="478"/>
                </a:cubicBezTo>
                <a:cubicBezTo>
                  <a:pt x="372" y="478"/>
                  <a:pt x="478" y="372"/>
                  <a:pt x="478" y="239"/>
                </a:cubicBezTo>
                <a:cubicBezTo>
                  <a:pt x="478" y="106"/>
                  <a:pt x="372" y="0"/>
                  <a:pt x="239" y="0"/>
                </a:cubicBezTo>
                <a:close/>
                <a:moveTo>
                  <a:pt x="443" y="239"/>
                </a:moveTo>
                <a:lnTo>
                  <a:pt x="443" y="239"/>
                </a:lnTo>
                <a:cubicBezTo>
                  <a:pt x="443" y="292"/>
                  <a:pt x="425" y="328"/>
                  <a:pt x="399" y="363"/>
                </a:cubicBezTo>
                <a:cubicBezTo>
                  <a:pt x="390" y="363"/>
                  <a:pt x="381" y="345"/>
                  <a:pt x="390" y="328"/>
                </a:cubicBezTo>
                <a:cubicBezTo>
                  <a:pt x="399" y="310"/>
                  <a:pt x="399" y="275"/>
                  <a:pt x="399" y="257"/>
                </a:cubicBezTo>
                <a:cubicBezTo>
                  <a:pt x="399" y="239"/>
                  <a:pt x="390" y="204"/>
                  <a:pt x="372" y="204"/>
                </a:cubicBezTo>
                <a:cubicBezTo>
                  <a:pt x="346" y="204"/>
                  <a:pt x="337" y="204"/>
                  <a:pt x="319" y="178"/>
                </a:cubicBezTo>
                <a:cubicBezTo>
                  <a:pt x="301" y="124"/>
                  <a:pt x="372" y="115"/>
                  <a:pt x="346" y="88"/>
                </a:cubicBezTo>
                <a:cubicBezTo>
                  <a:pt x="337" y="80"/>
                  <a:pt x="301" y="115"/>
                  <a:pt x="293" y="62"/>
                </a:cubicBezTo>
                <a:lnTo>
                  <a:pt x="301" y="53"/>
                </a:lnTo>
                <a:cubicBezTo>
                  <a:pt x="381" y="80"/>
                  <a:pt x="443" y="150"/>
                  <a:pt x="443" y="239"/>
                </a:cubicBezTo>
                <a:close/>
                <a:moveTo>
                  <a:pt x="212" y="44"/>
                </a:moveTo>
                <a:lnTo>
                  <a:pt x="212" y="44"/>
                </a:lnTo>
                <a:cubicBezTo>
                  <a:pt x="204" y="53"/>
                  <a:pt x="194" y="53"/>
                  <a:pt x="186" y="62"/>
                </a:cubicBezTo>
                <a:cubicBezTo>
                  <a:pt x="168" y="80"/>
                  <a:pt x="159" y="71"/>
                  <a:pt x="150" y="88"/>
                </a:cubicBezTo>
                <a:cubicBezTo>
                  <a:pt x="141" y="106"/>
                  <a:pt x="115" y="124"/>
                  <a:pt x="115" y="133"/>
                </a:cubicBezTo>
                <a:cubicBezTo>
                  <a:pt x="115" y="142"/>
                  <a:pt x="133" y="159"/>
                  <a:pt x="133" y="159"/>
                </a:cubicBezTo>
                <a:cubicBezTo>
                  <a:pt x="141" y="150"/>
                  <a:pt x="159" y="150"/>
                  <a:pt x="177" y="159"/>
                </a:cubicBezTo>
                <a:cubicBezTo>
                  <a:pt x="186" y="159"/>
                  <a:pt x="275" y="169"/>
                  <a:pt x="248" y="239"/>
                </a:cubicBezTo>
                <a:cubicBezTo>
                  <a:pt x="239" y="266"/>
                  <a:pt x="194" y="257"/>
                  <a:pt x="186" y="292"/>
                </a:cubicBezTo>
                <a:cubicBezTo>
                  <a:pt x="186" y="301"/>
                  <a:pt x="186" y="328"/>
                  <a:pt x="177" y="337"/>
                </a:cubicBezTo>
                <a:cubicBezTo>
                  <a:pt x="177" y="345"/>
                  <a:pt x="186" y="390"/>
                  <a:pt x="177" y="390"/>
                </a:cubicBezTo>
                <a:cubicBezTo>
                  <a:pt x="168" y="390"/>
                  <a:pt x="133" y="345"/>
                  <a:pt x="133" y="345"/>
                </a:cubicBezTo>
                <a:cubicBezTo>
                  <a:pt x="133" y="337"/>
                  <a:pt x="124" y="310"/>
                  <a:pt x="124" y="284"/>
                </a:cubicBezTo>
                <a:cubicBezTo>
                  <a:pt x="124" y="266"/>
                  <a:pt x="88" y="266"/>
                  <a:pt x="88" y="239"/>
                </a:cubicBezTo>
                <a:cubicBezTo>
                  <a:pt x="88" y="213"/>
                  <a:pt x="106" y="195"/>
                  <a:pt x="106" y="186"/>
                </a:cubicBezTo>
                <a:cubicBezTo>
                  <a:pt x="97" y="169"/>
                  <a:pt x="62" y="169"/>
                  <a:pt x="53" y="169"/>
                </a:cubicBezTo>
                <a:cubicBezTo>
                  <a:pt x="80" y="97"/>
                  <a:pt x="141" y="53"/>
                  <a:pt x="212" y="44"/>
                </a:cubicBezTo>
                <a:close/>
                <a:moveTo>
                  <a:pt x="177" y="434"/>
                </a:moveTo>
                <a:lnTo>
                  <a:pt x="177" y="434"/>
                </a:lnTo>
                <a:cubicBezTo>
                  <a:pt x="186" y="425"/>
                  <a:pt x="186" y="416"/>
                  <a:pt x="204" y="416"/>
                </a:cubicBezTo>
                <a:cubicBezTo>
                  <a:pt x="212" y="416"/>
                  <a:pt x="221" y="416"/>
                  <a:pt x="239" y="407"/>
                </a:cubicBezTo>
                <a:cubicBezTo>
                  <a:pt x="248" y="407"/>
                  <a:pt x="275" y="398"/>
                  <a:pt x="293" y="390"/>
                </a:cubicBezTo>
                <a:cubicBezTo>
                  <a:pt x="310" y="390"/>
                  <a:pt x="346" y="398"/>
                  <a:pt x="354" y="407"/>
                </a:cubicBezTo>
                <a:cubicBezTo>
                  <a:pt x="319" y="434"/>
                  <a:pt x="284" y="443"/>
                  <a:pt x="239" y="443"/>
                </a:cubicBezTo>
                <a:cubicBezTo>
                  <a:pt x="221" y="443"/>
                  <a:pt x="194" y="443"/>
                  <a:pt x="177" y="43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1" tIns="17145" rIns="34291" bIns="17145" anchor="ctr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38" name="Freeform 106"/>
          <p:cNvSpPr>
            <a:spLocks noChangeArrowheads="1"/>
          </p:cNvSpPr>
          <p:nvPr/>
        </p:nvSpPr>
        <p:spPr bwMode="auto">
          <a:xfrm>
            <a:off x="3167948" y="5753321"/>
            <a:ext cx="215461" cy="305059"/>
          </a:xfrm>
          <a:custGeom>
            <a:avLst/>
            <a:gdLst>
              <a:gd name="T0" fmla="*/ 15808 w 355"/>
              <a:gd name="T1" fmla="*/ 222974 h 506"/>
              <a:gd name="T2" fmla="*/ 15808 w 355"/>
              <a:gd name="T3" fmla="*/ 222974 h 506"/>
              <a:gd name="T4" fmla="*/ 31616 w 355"/>
              <a:gd name="T5" fmla="*/ 170932 h 506"/>
              <a:gd name="T6" fmla="*/ 91686 w 355"/>
              <a:gd name="T7" fmla="*/ 139078 h 506"/>
              <a:gd name="T8" fmla="*/ 59618 w 355"/>
              <a:gd name="T9" fmla="*/ 127414 h 506"/>
              <a:gd name="T10" fmla="*/ 131883 w 355"/>
              <a:gd name="T11" fmla="*/ 87036 h 506"/>
              <a:gd name="T12" fmla="*/ 87621 w 355"/>
              <a:gd name="T13" fmla="*/ 75372 h 506"/>
              <a:gd name="T14" fmla="*/ 147691 w 355"/>
              <a:gd name="T15" fmla="*/ 59669 h 506"/>
              <a:gd name="T16" fmla="*/ 155820 w 355"/>
              <a:gd name="T17" fmla="*/ 19740 h 506"/>
              <a:gd name="T18" fmla="*/ 112010 w 355"/>
              <a:gd name="T19" fmla="*/ 0 h 506"/>
              <a:gd name="T20" fmla="*/ 71813 w 355"/>
              <a:gd name="T21" fmla="*/ 55631 h 506"/>
              <a:gd name="T22" fmla="*/ 75878 w 355"/>
              <a:gd name="T23" fmla="*/ 8076 h 506"/>
              <a:gd name="T24" fmla="*/ 31616 w 355"/>
              <a:gd name="T25" fmla="*/ 47556 h 506"/>
              <a:gd name="T26" fmla="*/ 27551 w 355"/>
              <a:gd name="T27" fmla="*/ 135041 h 506"/>
              <a:gd name="T28" fmla="*/ 3613 w 355"/>
              <a:gd name="T29" fmla="*/ 95560 h 506"/>
              <a:gd name="T30" fmla="*/ 15808 w 355"/>
              <a:gd name="T31" fmla="*/ 162856 h 506"/>
              <a:gd name="T32" fmla="*/ 3613 w 355"/>
              <a:gd name="T33" fmla="*/ 214450 h 506"/>
              <a:gd name="T34" fmla="*/ 15808 w 355"/>
              <a:gd name="T35" fmla="*/ 222974 h 50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355" h="506">
                <a:moveTo>
                  <a:pt x="35" y="497"/>
                </a:moveTo>
                <a:lnTo>
                  <a:pt x="35" y="497"/>
                </a:lnTo>
                <a:cubicBezTo>
                  <a:pt x="44" y="469"/>
                  <a:pt x="53" y="434"/>
                  <a:pt x="70" y="381"/>
                </a:cubicBezTo>
                <a:cubicBezTo>
                  <a:pt x="132" y="372"/>
                  <a:pt x="168" y="390"/>
                  <a:pt x="203" y="310"/>
                </a:cubicBezTo>
                <a:cubicBezTo>
                  <a:pt x="168" y="328"/>
                  <a:pt x="132" y="292"/>
                  <a:pt x="132" y="284"/>
                </a:cubicBezTo>
                <a:cubicBezTo>
                  <a:pt x="132" y="266"/>
                  <a:pt x="229" y="292"/>
                  <a:pt x="292" y="194"/>
                </a:cubicBezTo>
                <a:cubicBezTo>
                  <a:pt x="212" y="213"/>
                  <a:pt x="185" y="178"/>
                  <a:pt x="194" y="168"/>
                </a:cubicBezTo>
                <a:cubicBezTo>
                  <a:pt x="221" y="159"/>
                  <a:pt x="292" y="168"/>
                  <a:pt x="327" y="133"/>
                </a:cubicBezTo>
                <a:cubicBezTo>
                  <a:pt x="345" y="115"/>
                  <a:pt x="354" y="62"/>
                  <a:pt x="345" y="44"/>
                </a:cubicBezTo>
                <a:cubicBezTo>
                  <a:pt x="336" y="27"/>
                  <a:pt x="283" y="0"/>
                  <a:pt x="248" y="0"/>
                </a:cubicBezTo>
                <a:cubicBezTo>
                  <a:pt x="221" y="9"/>
                  <a:pt x="168" y="124"/>
                  <a:pt x="159" y="124"/>
                </a:cubicBezTo>
                <a:cubicBezTo>
                  <a:pt x="141" y="124"/>
                  <a:pt x="141" y="71"/>
                  <a:pt x="168" y="18"/>
                </a:cubicBezTo>
                <a:cubicBezTo>
                  <a:pt x="132" y="35"/>
                  <a:pt x="88" y="71"/>
                  <a:pt x="70" y="106"/>
                </a:cubicBezTo>
                <a:cubicBezTo>
                  <a:pt x="44" y="159"/>
                  <a:pt x="79" y="301"/>
                  <a:pt x="61" y="301"/>
                </a:cubicBezTo>
                <a:cubicBezTo>
                  <a:pt x="53" y="310"/>
                  <a:pt x="17" y="239"/>
                  <a:pt x="8" y="213"/>
                </a:cubicBezTo>
                <a:cubicBezTo>
                  <a:pt x="0" y="257"/>
                  <a:pt x="0" y="301"/>
                  <a:pt x="35" y="363"/>
                </a:cubicBezTo>
                <a:cubicBezTo>
                  <a:pt x="26" y="407"/>
                  <a:pt x="17" y="452"/>
                  <a:pt x="8" y="478"/>
                </a:cubicBezTo>
                <a:cubicBezTo>
                  <a:pt x="8" y="497"/>
                  <a:pt x="35" y="505"/>
                  <a:pt x="35" y="49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1" tIns="17145" rIns="34291" bIns="17145" anchor="ctr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39" name="Freeform 120"/>
          <p:cNvSpPr>
            <a:spLocks noChangeArrowheads="1"/>
          </p:cNvSpPr>
          <p:nvPr/>
        </p:nvSpPr>
        <p:spPr bwMode="auto">
          <a:xfrm>
            <a:off x="1081407" y="1785517"/>
            <a:ext cx="170663" cy="290127"/>
          </a:xfrm>
          <a:custGeom>
            <a:avLst/>
            <a:gdLst>
              <a:gd name="T0" fmla="*/ 67314 w 283"/>
              <a:gd name="T1" fmla="*/ 4057 h 479"/>
              <a:gd name="T2" fmla="*/ 67314 w 283"/>
              <a:gd name="T3" fmla="*/ 4057 h 479"/>
              <a:gd name="T4" fmla="*/ 59237 w 283"/>
              <a:gd name="T5" fmla="*/ 4057 h 479"/>
              <a:gd name="T6" fmla="*/ 0 w 283"/>
              <a:gd name="T7" fmla="*/ 155502 h 479"/>
              <a:gd name="T8" fmla="*/ 63276 w 283"/>
              <a:gd name="T9" fmla="*/ 215449 h 479"/>
              <a:gd name="T10" fmla="*/ 126551 w 283"/>
              <a:gd name="T11" fmla="*/ 155502 h 479"/>
              <a:gd name="T12" fmla="*/ 67314 w 283"/>
              <a:gd name="T13" fmla="*/ 4057 h 479"/>
              <a:gd name="T14" fmla="*/ 55198 w 283"/>
              <a:gd name="T15" fmla="*/ 91949 h 479"/>
              <a:gd name="T16" fmla="*/ 55198 w 283"/>
              <a:gd name="T17" fmla="*/ 91949 h 479"/>
              <a:gd name="T18" fmla="*/ 55198 w 283"/>
              <a:gd name="T19" fmla="*/ 99611 h 479"/>
              <a:gd name="T20" fmla="*/ 43530 w 283"/>
              <a:gd name="T21" fmla="*/ 151446 h 479"/>
              <a:gd name="T22" fmla="*/ 31413 w 283"/>
              <a:gd name="T23" fmla="*/ 167672 h 479"/>
              <a:gd name="T24" fmla="*/ 19746 w 283"/>
              <a:gd name="T25" fmla="*/ 155502 h 479"/>
              <a:gd name="T26" fmla="*/ 39491 w 283"/>
              <a:gd name="T27" fmla="*/ 99611 h 479"/>
              <a:gd name="T28" fmla="*/ 51159 w 283"/>
              <a:gd name="T29" fmla="*/ 87442 h 479"/>
              <a:gd name="T30" fmla="*/ 55198 w 283"/>
              <a:gd name="T31" fmla="*/ 87442 h 479"/>
              <a:gd name="T32" fmla="*/ 55198 w 283"/>
              <a:gd name="T33" fmla="*/ 91949 h 47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83" h="479">
                <a:moveTo>
                  <a:pt x="150" y="9"/>
                </a:moveTo>
                <a:lnTo>
                  <a:pt x="150" y="9"/>
                </a:lnTo>
                <a:cubicBezTo>
                  <a:pt x="150" y="0"/>
                  <a:pt x="141" y="0"/>
                  <a:pt x="132" y="9"/>
                </a:cubicBezTo>
                <a:cubicBezTo>
                  <a:pt x="114" y="185"/>
                  <a:pt x="0" y="221"/>
                  <a:pt x="0" y="345"/>
                </a:cubicBezTo>
                <a:cubicBezTo>
                  <a:pt x="0" y="416"/>
                  <a:pt x="70" y="478"/>
                  <a:pt x="141" y="478"/>
                </a:cubicBezTo>
                <a:cubicBezTo>
                  <a:pt x="220" y="478"/>
                  <a:pt x="282" y="416"/>
                  <a:pt x="282" y="345"/>
                </a:cubicBezTo>
                <a:cubicBezTo>
                  <a:pt x="282" y="221"/>
                  <a:pt x="167" y="185"/>
                  <a:pt x="150" y="9"/>
                </a:cubicBezTo>
                <a:close/>
                <a:moveTo>
                  <a:pt x="123" y="204"/>
                </a:moveTo>
                <a:lnTo>
                  <a:pt x="123" y="204"/>
                </a:lnTo>
                <a:cubicBezTo>
                  <a:pt x="123" y="204"/>
                  <a:pt x="123" y="213"/>
                  <a:pt x="123" y="221"/>
                </a:cubicBezTo>
                <a:cubicBezTo>
                  <a:pt x="114" y="257"/>
                  <a:pt x="97" y="292"/>
                  <a:pt x="97" y="336"/>
                </a:cubicBezTo>
                <a:cubicBezTo>
                  <a:pt x="97" y="363"/>
                  <a:pt x="88" y="372"/>
                  <a:pt x="70" y="372"/>
                </a:cubicBezTo>
                <a:cubicBezTo>
                  <a:pt x="53" y="372"/>
                  <a:pt x="44" y="363"/>
                  <a:pt x="44" y="345"/>
                </a:cubicBezTo>
                <a:cubicBezTo>
                  <a:pt x="44" y="292"/>
                  <a:pt x="70" y="257"/>
                  <a:pt x="88" y="221"/>
                </a:cubicBezTo>
                <a:cubicBezTo>
                  <a:pt x="97" y="213"/>
                  <a:pt x="106" y="204"/>
                  <a:pt x="114" y="194"/>
                </a:cubicBezTo>
                <a:lnTo>
                  <a:pt x="123" y="194"/>
                </a:lnTo>
                <a:lnTo>
                  <a:pt x="123" y="20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1" tIns="17145" rIns="34291" bIns="17145" anchor="ctr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40" name="Freeform 129"/>
          <p:cNvSpPr>
            <a:spLocks noChangeArrowheads="1"/>
          </p:cNvSpPr>
          <p:nvPr/>
        </p:nvSpPr>
        <p:spPr bwMode="auto">
          <a:xfrm>
            <a:off x="1065408" y="4102376"/>
            <a:ext cx="202661" cy="247461"/>
          </a:xfrm>
          <a:custGeom>
            <a:avLst/>
            <a:gdLst>
              <a:gd name="T0" fmla="*/ 75182 w 337"/>
              <a:gd name="T1" fmla="*/ 0 h 409"/>
              <a:gd name="T2" fmla="*/ 75182 w 337"/>
              <a:gd name="T3" fmla="*/ 0 h 409"/>
              <a:gd name="T4" fmla="*/ 0 w 337"/>
              <a:gd name="T5" fmla="*/ 27915 h 409"/>
              <a:gd name="T6" fmla="*/ 15663 w 337"/>
              <a:gd name="T7" fmla="*/ 163439 h 409"/>
              <a:gd name="T8" fmla="*/ 75182 w 337"/>
              <a:gd name="T9" fmla="*/ 183700 h 409"/>
              <a:gd name="T10" fmla="*/ 134702 w 337"/>
              <a:gd name="T11" fmla="*/ 163439 h 409"/>
              <a:gd name="T12" fmla="*/ 150364 w 337"/>
              <a:gd name="T13" fmla="*/ 27915 h 409"/>
              <a:gd name="T14" fmla="*/ 75182 w 337"/>
              <a:gd name="T15" fmla="*/ 0 h 409"/>
              <a:gd name="T16" fmla="*/ 75182 w 337"/>
              <a:gd name="T17" fmla="*/ 48176 h 409"/>
              <a:gd name="T18" fmla="*/ 75182 w 337"/>
              <a:gd name="T19" fmla="*/ 48176 h 409"/>
              <a:gd name="T20" fmla="*/ 15663 w 337"/>
              <a:gd name="T21" fmla="*/ 31967 h 409"/>
              <a:gd name="T22" fmla="*/ 75182 w 337"/>
              <a:gd name="T23" fmla="*/ 16209 h 409"/>
              <a:gd name="T24" fmla="*/ 134702 w 337"/>
              <a:gd name="T25" fmla="*/ 31967 h 409"/>
              <a:gd name="T26" fmla="*/ 75182 w 337"/>
              <a:gd name="T27" fmla="*/ 48176 h 409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337" h="409">
                <a:moveTo>
                  <a:pt x="168" y="0"/>
                </a:moveTo>
                <a:lnTo>
                  <a:pt x="168" y="0"/>
                </a:lnTo>
                <a:cubicBezTo>
                  <a:pt x="62" y="0"/>
                  <a:pt x="0" y="36"/>
                  <a:pt x="0" y="62"/>
                </a:cubicBezTo>
                <a:cubicBezTo>
                  <a:pt x="35" y="363"/>
                  <a:pt x="35" y="363"/>
                  <a:pt x="35" y="363"/>
                </a:cubicBezTo>
                <a:cubicBezTo>
                  <a:pt x="35" y="372"/>
                  <a:pt x="88" y="408"/>
                  <a:pt x="168" y="408"/>
                </a:cubicBezTo>
                <a:cubicBezTo>
                  <a:pt x="248" y="408"/>
                  <a:pt x="301" y="372"/>
                  <a:pt x="301" y="363"/>
                </a:cubicBezTo>
                <a:cubicBezTo>
                  <a:pt x="336" y="62"/>
                  <a:pt x="336" y="62"/>
                  <a:pt x="336" y="62"/>
                </a:cubicBezTo>
                <a:cubicBezTo>
                  <a:pt x="336" y="36"/>
                  <a:pt x="274" y="0"/>
                  <a:pt x="168" y="0"/>
                </a:cubicBezTo>
                <a:close/>
                <a:moveTo>
                  <a:pt x="168" y="107"/>
                </a:moveTo>
                <a:lnTo>
                  <a:pt x="168" y="107"/>
                </a:lnTo>
                <a:cubicBezTo>
                  <a:pt x="88" y="107"/>
                  <a:pt x="35" y="80"/>
                  <a:pt x="35" y="71"/>
                </a:cubicBezTo>
                <a:cubicBezTo>
                  <a:pt x="35" y="62"/>
                  <a:pt x="88" y="36"/>
                  <a:pt x="168" y="36"/>
                </a:cubicBezTo>
                <a:cubicBezTo>
                  <a:pt x="248" y="36"/>
                  <a:pt x="301" y="62"/>
                  <a:pt x="301" y="71"/>
                </a:cubicBezTo>
                <a:cubicBezTo>
                  <a:pt x="301" y="80"/>
                  <a:pt x="248" y="107"/>
                  <a:pt x="168" y="107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1" tIns="17145" rIns="34291" bIns="17145" anchor="ctr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41" name="Freeform 160"/>
          <p:cNvSpPr>
            <a:spLocks noChangeArrowheads="1"/>
          </p:cNvSpPr>
          <p:nvPr/>
        </p:nvSpPr>
        <p:spPr bwMode="auto">
          <a:xfrm>
            <a:off x="10872136" y="1810049"/>
            <a:ext cx="279461" cy="241063"/>
          </a:xfrm>
          <a:custGeom>
            <a:avLst/>
            <a:gdLst>
              <a:gd name="T0" fmla="*/ 19849 w 461"/>
              <a:gd name="T1" fmla="*/ 55610 h 400"/>
              <a:gd name="T2" fmla="*/ 19849 w 461"/>
              <a:gd name="T3" fmla="*/ 55610 h 400"/>
              <a:gd name="T4" fmla="*/ 99696 w 461"/>
              <a:gd name="T5" fmla="*/ 47538 h 400"/>
              <a:gd name="T6" fmla="*/ 147965 w 461"/>
              <a:gd name="T7" fmla="*/ 63683 h 400"/>
              <a:gd name="T8" fmla="*/ 199843 w 461"/>
              <a:gd name="T9" fmla="*/ 39914 h 400"/>
              <a:gd name="T10" fmla="*/ 203452 w 461"/>
              <a:gd name="T11" fmla="*/ 23769 h 400"/>
              <a:gd name="T12" fmla="*/ 187663 w 461"/>
              <a:gd name="T13" fmla="*/ 23769 h 400"/>
              <a:gd name="T14" fmla="*/ 107816 w 461"/>
              <a:gd name="T15" fmla="*/ 27805 h 400"/>
              <a:gd name="T16" fmla="*/ 8120 w 461"/>
              <a:gd name="T17" fmla="*/ 39914 h 400"/>
              <a:gd name="T18" fmla="*/ 4060 w 461"/>
              <a:gd name="T19" fmla="*/ 55610 h 400"/>
              <a:gd name="T20" fmla="*/ 19849 w 461"/>
              <a:gd name="T21" fmla="*/ 55610 h 400"/>
              <a:gd name="T22" fmla="*/ 187663 w 461"/>
              <a:gd name="T23" fmla="*/ 79828 h 400"/>
              <a:gd name="T24" fmla="*/ 187663 w 461"/>
              <a:gd name="T25" fmla="*/ 79828 h 400"/>
              <a:gd name="T26" fmla="*/ 107816 w 461"/>
              <a:gd name="T27" fmla="*/ 87452 h 400"/>
              <a:gd name="T28" fmla="*/ 8120 w 461"/>
              <a:gd name="T29" fmla="*/ 95524 h 400"/>
              <a:gd name="T30" fmla="*/ 4060 w 461"/>
              <a:gd name="T31" fmla="*/ 111221 h 400"/>
              <a:gd name="T32" fmla="*/ 19849 w 461"/>
              <a:gd name="T33" fmla="*/ 111221 h 400"/>
              <a:gd name="T34" fmla="*/ 99696 w 461"/>
              <a:gd name="T35" fmla="*/ 107633 h 400"/>
              <a:gd name="T36" fmla="*/ 147965 w 461"/>
              <a:gd name="T37" fmla="*/ 123329 h 400"/>
              <a:gd name="T38" fmla="*/ 199843 w 461"/>
              <a:gd name="T39" fmla="*/ 99560 h 400"/>
              <a:gd name="T40" fmla="*/ 203452 w 461"/>
              <a:gd name="T41" fmla="*/ 83864 h 400"/>
              <a:gd name="T42" fmla="*/ 187663 w 461"/>
              <a:gd name="T43" fmla="*/ 79828 h 400"/>
              <a:gd name="T44" fmla="*/ 187663 w 461"/>
              <a:gd name="T45" fmla="*/ 135438 h 400"/>
              <a:gd name="T46" fmla="*/ 187663 w 461"/>
              <a:gd name="T47" fmla="*/ 135438 h 400"/>
              <a:gd name="T48" fmla="*/ 107816 w 461"/>
              <a:gd name="T49" fmla="*/ 143062 h 400"/>
              <a:gd name="T50" fmla="*/ 8120 w 461"/>
              <a:gd name="T51" fmla="*/ 151134 h 400"/>
              <a:gd name="T52" fmla="*/ 4060 w 461"/>
              <a:gd name="T53" fmla="*/ 166831 h 400"/>
              <a:gd name="T54" fmla="*/ 19849 w 461"/>
              <a:gd name="T55" fmla="*/ 170867 h 400"/>
              <a:gd name="T56" fmla="*/ 99696 w 461"/>
              <a:gd name="T57" fmla="*/ 162795 h 400"/>
              <a:gd name="T58" fmla="*/ 147965 w 461"/>
              <a:gd name="T59" fmla="*/ 178940 h 400"/>
              <a:gd name="T60" fmla="*/ 199843 w 461"/>
              <a:gd name="T61" fmla="*/ 155171 h 400"/>
              <a:gd name="T62" fmla="*/ 203452 w 461"/>
              <a:gd name="T63" fmla="*/ 139026 h 400"/>
              <a:gd name="T64" fmla="*/ 187663 w 461"/>
              <a:gd name="T65" fmla="*/ 135438 h 40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61" h="400">
                <a:moveTo>
                  <a:pt x="44" y="124"/>
                </a:moveTo>
                <a:lnTo>
                  <a:pt x="44" y="124"/>
                </a:lnTo>
                <a:cubicBezTo>
                  <a:pt x="88" y="89"/>
                  <a:pt x="124" y="62"/>
                  <a:pt x="221" y="106"/>
                </a:cubicBezTo>
                <a:cubicBezTo>
                  <a:pt x="266" y="133"/>
                  <a:pt x="301" y="142"/>
                  <a:pt x="328" y="142"/>
                </a:cubicBezTo>
                <a:cubicBezTo>
                  <a:pt x="381" y="142"/>
                  <a:pt x="416" y="115"/>
                  <a:pt x="443" y="89"/>
                </a:cubicBezTo>
                <a:cubicBezTo>
                  <a:pt x="451" y="80"/>
                  <a:pt x="460" y="62"/>
                  <a:pt x="451" y="53"/>
                </a:cubicBezTo>
                <a:cubicBezTo>
                  <a:pt x="443" y="44"/>
                  <a:pt x="425" y="44"/>
                  <a:pt x="416" y="53"/>
                </a:cubicBezTo>
                <a:cubicBezTo>
                  <a:pt x="372" y="89"/>
                  <a:pt x="337" y="115"/>
                  <a:pt x="239" y="62"/>
                </a:cubicBezTo>
                <a:cubicBezTo>
                  <a:pt x="124" y="0"/>
                  <a:pt x="62" y="44"/>
                  <a:pt x="18" y="89"/>
                </a:cubicBezTo>
                <a:cubicBezTo>
                  <a:pt x="9" y="97"/>
                  <a:pt x="0" y="115"/>
                  <a:pt x="9" y="124"/>
                </a:cubicBezTo>
                <a:cubicBezTo>
                  <a:pt x="18" y="133"/>
                  <a:pt x="35" y="133"/>
                  <a:pt x="44" y="124"/>
                </a:cubicBezTo>
                <a:close/>
                <a:moveTo>
                  <a:pt x="416" y="178"/>
                </a:moveTo>
                <a:lnTo>
                  <a:pt x="416" y="178"/>
                </a:lnTo>
                <a:cubicBezTo>
                  <a:pt x="372" y="213"/>
                  <a:pt x="337" y="248"/>
                  <a:pt x="239" y="195"/>
                </a:cubicBezTo>
                <a:cubicBezTo>
                  <a:pt x="124" y="124"/>
                  <a:pt x="62" y="178"/>
                  <a:pt x="18" y="213"/>
                </a:cubicBezTo>
                <a:cubicBezTo>
                  <a:pt x="9" y="222"/>
                  <a:pt x="0" y="240"/>
                  <a:pt x="9" y="248"/>
                </a:cubicBezTo>
                <a:cubicBezTo>
                  <a:pt x="18" y="257"/>
                  <a:pt x="35" y="257"/>
                  <a:pt x="44" y="248"/>
                </a:cubicBezTo>
                <a:cubicBezTo>
                  <a:pt x="88" y="213"/>
                  <a:pt x="124" y="187"/>
                  <a:pt x="221" y="240"/>
                </a:cubicBezTo>
                <a:cubicBezTo>
                  <a:pt x="266" y="266"/>
                  <a:pt x="301" y="275"/>
                  <a:pt x="328" y="275"/>
                </a:cubicBezTo>
                <a:cubicBezTo>
                  <a:pt x="381" y="275"/>
                  <a:pt x="416" y="240"/>
                  <a:pt x="443" y="222"/>
                </a:cubicBezTo>
                <a:cubicBezTo>
                  <a:pt x="451" y="213"/>
                  <a:pt x="460" y="195"/>
                  <a:pt x="451" y="187"/>
                </a:cubicBezTo>
                <a:cubicBezTo>
                  <a:pt x="443" y="168"/>
                  <a:pt x="425" y="168"/>
                  <a:pt x="416" y="178"/>
                </a:cubicBezTo>
                <a:close/>
                <a:moveTo>
                  <a:pt x="416" y="302"/>
                </a:moveTo>
                <a:lnTo>
                  <a:pt x="416" y="302"/>
                </a:lnTo>
                <a:cubicBezTo>
                  <a:pt x="372" y="346"/>
                  <a:pt x="337" y="372"/>
                  <a:pt x="239" y="319"/>
                </a:cubicBezTo>
                <a:cubicBezTo>
                  <a:pt x="124" y="248"/>
                  <a:pt x="62" y="302"/>
                  <a:pt x="18" y="337"/>
                </a:cubicBezTo>
                <a:cubicBezTo>
                  <a:pt x="9" y="346"/>
                  <a:pt x="0" y="363"/>
                  <a:pt x="9" y="372"/>
                </a:cubicBezTo>
                <a:cubicBezTo>
                  <a:pt x="18" y="390"/>
                  <a:pt x="35" y="390"/>
                  <a:pt x="44" y="381"/>
                </a:cubicBezTo>
                <a:cubicBezTo>
                  <a:pt x="88" y="337"/>
                  <a:pt x="124" y="310"/>
                  <a:pt x="221" y="363"/>
                </a:cubicBezTo>
                <a:cubicBezTo>
                  <a:pt x="266" y="390"/>
                  <a:pt x="301" y="399"/>
                  <a:pt x="328" y="399"/>
                </a:cubicBezTo>
                <a:cubicBezTo>
                  <a:pt x="381" y="399"/>
                  <a:pt x="416" y="372"/>
                  <a:pt x="443" y="346"/>
                </a:cubicBezTo>
                <a:cubicBezTo>
                  <a:pt x="451" y="337"/>
                  <a:pt x="460" y="319"/>
                  <a:pt x="451" y="310"/>
                </a:cubicBezTo>
                <a:cubicBezTo>
                  <a:pt x="443" y="302"/>
                  <a:pt x="425" y="293"/>
                  <a:pt x="416" y="30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lIns="34291" tIns="17145" rIns="34291" bIns="17145" anchor="ctr"/>
          <a:lstStyle/>
          <a:p>
            <a:endParaRPr lang="en-US" sz="2400">
              <a:cs typeface="+mn-ea"/>
              <a:sym typeface="+mn-lt"/>
            </a:endParaRPr>
          </a:p>
        </p:txBody>
      </p:sp>
      <p:sp>
        <p:nvSpPr>
          <p:cNvPr id="42" name="矩形 4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>
              <a:cs typeface="+mn-ea"/>
              <a:sym typeface="+mn-lt"/>
            </a:endParaRP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8AA0CBF6-9D43-4AD7-B9B8-562061289394}"/>
              </a:ext>
            </a:extLst>
          </p:cNvPr>
          <p:cNvGrpSpPr/>
          <p:nvPr/>
        </p:nvGrpSpPr>
        <p:grpSpPr>
          <a:xfrm>
            <a:off x="4073525" y="361950"/>
            <a:ext cx="736600" cy="535531"/>
            <a:chOff x="8724900" y="2495550"/>
            <a:chExt cx="1232389" cy="895350"/>
          </a:xfrm>
          <a:effectLst>
            <a:outerShdw blurRad="254000" dist="38100" dir="5400000" sx="110000" sy="110000" algn="t" rotWithShape="0">
              <a:prstClr val="black">
                <a:alpha val="40000"/>
              </a:prstClr>
            </a:outerShdw>
          </a:effectLst>
        </p:grpSpPr>
        <p:sp>
          <p:nvSpPr>
            <p:cNvPr id="44" name="圆角矩形 6">
              <a:extLst>
                <a:ext uri="{FF2B5EF4-FFF2-40B4-BE49-F238E27FC236}">
                  <a16:creationId xmlns:a16="http://schemas.microsoft.com/office/drawing/2014/main" id="{713816C6-F661-4319-8B4B-DC49838FE711}"/>
                </a:ext>
              </a:extLst>
            </p:cNvPr>
            <p:cNvSpPr/>
            <p:nvPr/>
          </p:nvSpPr>
          <p:spPr>
            <a:xfrm>
              <a:off x="8724900" y="2495550"/>
              <a:ext cx="895350" cy="895350"/>
            </a:xfrm>
            <a:prstGeom prst="roundRect">
              <a:avLst/>
            </a:prstGeom>
            <a:gradFill>
              <a:gsLst>
                <a:gs pos="76000">
                  <a:srgbClr val="FD89E9">
                    <a:alpha val="58000"/>
                  </a:srgbClr>
                </a:gs>
                <a:gs pos="29000">
                  <a:srgbClr val="73ABF4">
                    <a:alpha val="60000"/>
                  </a:srgbClr>
                </a:gs>
              </a:gsLst>
              <a:lin ang="27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圆角矩形 9">
              <a:extLst>
                <a:ext uri="{FF2B5EF4-FFF2-40B4-BE49-F238E27FC236}">
                  <a16:creationId xmlns:a16="http://schemas.microsoft.com/office/drawing/2014/main" id="{B641AF4A-9744-4F75-A4C5-E15B499E7287}"/>
                </a:ext>
              </a:extLst>
            </p:cNvPr>
            <p:cNvSpPr/>
            <p:nvPr/>
          </p:nvSpPr>
          <p:spPr>
            <a:xfrm>
              <a:off x="9284787" y="2591098"/>
              <a:ext cx="672502" cy="703874"/>
            </a:xfrm>
            <a:prstGeom prst="roundRect">
              <a:avLst/>
            </a:prstGeom>
            <a:gradFill>
              <a:gsLst>
                <a:gs pos="34000">
                  <a:srgbClr val="FD89E9"/>
                </a:gs>
                <a:gs pos="91000">
                  <a:srgbClr val="FF8D41"/>
                </a:gs>
              </a:gsLst>
              <a:lin ang="27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46" name="文本框 45">
            <a:extLst>
              <a:ext uri="{FF2B5EF4-FFF2-40B4-BE49-F238E27FC236}">
                <a16:creationId xmlns:a16="http://schemas.microsoft.com/office/drawing/2014/main" id="{5AA4C545-9C06-4B28-BA0E-7A2B48AAD3AA}"/>
              </a:ext>
            </a:extLst>
          </p:cNvPr>
          <p:cNvSpPr txBox="1"/>
          <p:nvPr/>
        </p:nvSpPr>
        <p:spPr>
          <a:xfrm>
            <a:off x="4810125" y="160020"/>
            <a:ext cx="4283870" cy="662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dirty="0">
                <a:latin typeface="思源黑体 CN Bold" panose="020B0800000000000000" charset="-122"/>
                <a:ea typeface="思源黑体 CN Bold" panose="020B0800000000000000" charset="-122"/>
              </a:rPr>
              <a:t>Add to the question</a:t>
            </a:r>
          </a:p>
        </p:txBody>
      </p:sp>
    </p:spTree>
    <p:extLst>
      <p:ext uri="{BB962C8B-B14F-4D97-AF65-F5344CB8AC3E}">
        <p14:creationId xmlns:p14="http://schemas.microsoft.com/office/powerpoint/2010/main" val="3433109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3000">
        <p:random/>
      </p:transition>
    </mc:Choice>
    <mc:Fallback xmlns:a16="http://schemas.microsoft.com/office/drawing/2014/main" xmlns:a14="http://schemas.microsoft.com/office/drawing/2010/main" xmlns="">
      <p:transition spd="slow" advClick="0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6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7500"/>
                            </p:stCondLst>
                            <p:childTnLst>
                              <p:par>
                                <p:cTn id="1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8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6" grpId="0" animBg="1"/>
      <p:bldP spid="17" grpId="0"/>
      <p:bldP spid="18" grpId="0"/>
      <p:bldP spid="19" grpId="0" animBg="1"/>
      <p:bldP spid="20" grpId="0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 animBg="1"/>
      <p:bldP spid="29" grpId="0"/>
      <p:bldP spid="30" grpId="0"/>
      <p:bldP spid="31" grpId="0" animBg="1"/>
      <p:bldP spid="34" grpId="0"/>
      <p:bldP spid="35" grpId="0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6"/>
</p:tagLst>
</file>

<file path=ppt/theme/theme1.xml><?xml version="1.0" encoding="utf-8"?>
<a:theme xmlns:a="http://schemas.openxmlformats.org/drawingml/2006/main" name="https://www.freeppt7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6E4E4"/>
      </a:lt2>
      <a:accent1>
        <a:srgbClr val="84BBFB"/>
      </a:accent1>
      <a:accent2>
        <a:srgbClr val="F384DA"/>
      </a:accent2>
      <a:accent3>
        <a:srgbClr val="BED2EB"/>
      </a:accent3>
      <a:accent4>
        <a:srgbClr val="84BBFB"/>
      </a:accent4>
      <a:accent5>
        <a:srgbClr val="FDBC40"/>
      </a:accent5>
      <a:accent6>
        <a:srgbClr val="84BBFB"/>
      </a:accent6>
      <a:hlink>
        <a:srgbClr val="0563C1"/>
      </a:hlink>
      <a:folHlink>
        <a:srgbClr val="954D72"/>
      </a:folHlink>
    </a:clrScheme>
    <a:fontScheme name="自定义 1">
      <a:majorFont>
        <a:latin typeface="Arial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-https://www.freeppt7.com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6E4E4"/>
      </a:lt2>
      <a:accent1>
        <a:srgbClr val="84BBFB"/>
      </a:accent1>
      <a:accent2>
        <a:srgbClr val="F384DA"/>
      </a:accent2>
      <a:accent3>
        <a:srgbClr val="BED2EB"/>
      </a:accent3>
      <a:accent4>
        <a:srgbClr val="84BBFB"/>
      </a:accent4>
      <a:accent5>
        <a:srgbClr val="FDBC40"/>
      </a:accent5>
      <a:accent6>
        <a:srgbClr val="84BBFB"/>
      </a:accent6>
      <a:hlink>
        <a:srgbClr val="0563C1"/>
      </a:hlink>
      <a:folHlink>
        <a:srgbClr val="954D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1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20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21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84BBFB"/>
    </a:accent1>
    <a:accent2>
      <a:srgbClr val="F384DA"/>
    </a:accent2>
    <a:accent3>
      <a:srgbClr val="BED2EB"/>
    </a:accent3>
    <a:accent4>
      <a:srgbClr val="84BBFB"/>
    </a:accent4>
    <a:accent5>
      <a:srgbClr val="FDBC40"/>
    </a:accent5>
    <a:accent6>
      <a:srgbClr val="84BBFB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2122</Words>
  <Application>Microsoft Office PowerPoint</Application>
  <PresentationFormat>宽屏</PresentationFormat>
  <Paragraphs>283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8" baseType="lpstr">
      <vt:lpstr>Helvetica Light</vt:lpstr>
      <vt:lpstr>Kontrapunkt Bob Bold</vt:lpstr>
      <vt:lpstr>等线</vt:lpstr>
      <vt:lpstr>思源黑体 CN Bold</vt:lpstr>
      <vt:lpstr>思源宋体 CN Heavy</vt:lpstr>
      <vt:lpstr>微软雅黑</vt:lpstr>
      <vt:lpstr>微软雅黑 Light</vt:lpstr>
      <vt:lpstr>Aharoni</vt:lpstr>
      <vt:lpstr>Arial</vt:lpstr>
      <vt:lpstr>Calibri</vt:lpstr>
      <vt:lpstr>Calibri Light</vt:lpstr>
      <vt:lpstr>https://www.freeppt7.com</vt:lpstr>
      <vt:lpstr>1-https://www.freeppt7.com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https://www.freeppt7.com</dc:creator>
  <cp:lastModifiedBy>宇 之灵</cp:lastModifiedBy>
  <cp:revision>128</cp:revision>
  <dcterms:created xsi:type="dcterms:W3CDTF">2017-08-03T09:01:00Z</dcterms:created>
  <dcterms:modified xsi:type="dcterms:W3CDTF">2019-10-25T08:51:30Z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