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vml" ContentType="application/vnd.openxmlformats-officedocument.vmlDrawing"/>
  <Default Extension="xls" ContentType="application/vnd.ms-exce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9" r:id="rId2"/>
    <p:sldId id="260" r:id="rId3"/>
    <p:sldId id="262" r:id="rId4"/>
    <p:sldId id="261" r:id="rId5"/>
    <p:sldId id="263" r:id="rId6"/>
    <p:sldId id="267" r:id="rId7"/>
    <p:sldId id="264" r:id="rId8"/>
    <p:sldId id="265" r:id="rId9"/>
    <p:sldId id="266" r:id="rId10"/>
    <p:sldId id="268" r:id="rId11"/>
    <p:sldId id="269" r:id="rId12"/>
    <p:sldId id="270" r:id="rId13"/>
    <p:sldId id="271" r:id="rId14"/>
    <p:sldId id="272" r:id="rId15"/>
    <p:sldId id="273" r:id="rId16"/>
    <p:sldId id="274" r:id="rId17"/>
    <p:sldId id="275" r:id="rId18"/>
    <p:sldId id="276" r:id="rId19"/>
    <p:sldId id="277" r:id="rId20"/>
    <p:sldId id="278" r:id="rId21"/>
    <p:sldId id="280" r:id="rId22"/>
    <p:sldId id="279" r:id="rId23"/>
    <p:sldId id="281" r:id="rId24"/>
    <p:sldId id="282" r:id="rId25"/>
    <p:sldId id="297"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5353"/>
    <a:srgbClr val="5DABEA"/>
    <a:srgbClr val="CDB0B0"/>
    <a:srgbClr val="FC7955"/>
    <a:srgbClr val="37BBBF"/>
    <a:srgbClr val="FF9409"/>
    <a:srgbClr val="C7020C"/>
    <a:srgbClr val="C91324"/>
    <a:srgbClr val="162F81"/>
    <a:srgbClr val="8A3E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02" autoAdjust="0"/>
    <p:restoredTop sz="94660"/>
  </p:normalViewPr>
  <p:slideViewPr>
    <p:cSldViewPr snapToGrid="0">
      <p:cViewPr varScale="1">
        <p:scale>
          <a:sx n="72" d="100"/>
          <a:sy n="72" d="100"/>
        </p:scale>
        <p:origin x="60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7AF7FF-3C5B-4640-9F52-AB5A357D11EC}" type="datetimeFigureOut">
              <a:rPr lang="zh-CN" altLang="en-US" smtClean="0"/>
              <a:t>2019/10/25 Friday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AF7F8F-0067-4F2C-8A61-11CCE1D7237D}" type="slidenum">
              <a:rPr lang="zh-CN" altLang="en-US" smtClean="0"/>
              <a:t>‹#›</a:t>
            </a:fld>
            <a:endParaRPr lang="zh-CN" altLang="en-US"/>
          </a:p>
        </p:txBody>
      </p:sp>
    </p:spTree>
    <p:extLst>
      <p:ext uri="{BB962C8B-B14F-4D97-AF65-F5344CB8AC3E}">
        <p14:creationId xmlns:p14="http://schemas.microsoft.com/office/powerpoint/2010/main" val="1513026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2153A98-816B-4249-B76E-EA8631CEF76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000"/>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E4CF171-9721-42EB-88D5-F664FDF1FB6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000"/>
          <a:stretch/>
        </p:blipFill>
        <p:spPr>
          <a:xfrm>
            <a:off x="0" y="0"/>
            <a:ext cx="12192000" cy="6858000"/>
          </a:xfrm>
          <a:prstGeom prst="rect">
            <a:avLst/>
          </a:prstGeom>
        </p:spPr>
      </p:pic>
    </p:spTree>
    <p:extLst>
      <p:ext uri="{BB962C8B-B14F-4D97-AF65-F5344CB8AC3E}">
        <p14:creationId xmlns:p14="http://schemas.microsoft.com/office/powerpoint/2010/main" val="326849016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611983-F17A-4589-B99C-2D8357C9BF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000"/>
          <a:stretch/>
        </p:blipFill>
        <p:spPr>
          <a:xfrm>
            <a:off x="0" y="0"/>
            <a:ext cx="12192000" cy="6858000"/>
          </a:xfrm>
          <a:prstGeom prst="rect">
            <a:avLst/>
          </a:prstGeom>
        </p:spPr>
      </p:pic>
    </p:spTree>
    <p:extLst>
      <p:ext uri="{BB962C8B-B14F-4D97-AF65-F5344CB8AC3E}">
        <p14:creationId xmlns:p14="http://schemas.microsoft.com/office/powerpoint/2010/main" val="14142627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3F5A60-8DE5-4F1C-8B49-634D6A1BA5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000"/>
          <a:stretch/>
        </p:blipFill>
        <p:spPr>
          <a:xfrm>
            <a:off x="0" y="0"/>
            <a:ext cx="12192000" cy="6858000"/>
          </a:xfrm>
          <a:prstGeom prst="rect">
            <a:avLst/>
          </a:prstGeom>
        </p:spPr>
      </p:pic>
    </p:spTree>
    <p:extLst>
      <p:ext uri="{BB962C8B-B14F-4D97-AF65-F5344CB8AC3E}">
        <p14:creationId xmlns:p14="http://schemas.microsoft.com/office/powerpoint/2010/main" val="121396838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D7B4A9D-4019-402E-B5BE-C2F1A9F4DC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000"/>
          <a:stretch/>
        </p:blipFill>
        <p:spPr>
          <a:xfrm>
            <a:off x="0" y="0"/>
            <a:ext cx="12192000" cy="6858000"/>
          </a:xfrm>
          <a:prstGeom prst="rect">
            <a:avLst/>
          </a:prstGeom>
        </p:spPr>
      </p:pic>
    </p:spTree>
    <p:extLst>
      <p:ext uri="{BB962C8B-B14F-4D97-AF65-F5344CB8AC3E}">
        <p14:creationId xmlns:p14="http://schemas.microsoft.com/office/powerpoint/2010/main" val="398947406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C575587-58EC-4DEF-8F7B-A9FE7D84B3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000"/>
          <a:stretch/>
        </p:blipFill>
        <p:spPr>
          <a:xfrm>
            <a:off x="0" y="0"/>
            <a:ext cx="12192000" cy="6858000"/>
          </a:xfrm>
          <a:prstGeom prst="rect">
            <a:avLst/>
          </a:prstGeom>
        </p:spPr>
      </p:pic>
    </p:spTree>
    <p:extLst>
      <p:ext uri="{BB962C8B-B14F-4D97-AF65-F5344CB8AC3E}">
        <p14:creationId xmlns:p14="http://schemas.microsoft.com/office/powerpoint/2010/main" val="118181344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799"/>
            <a:ext cx="3556000" cy="230704"/>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599" dirty="0">
                <a:solidFill>
                  <a:schemeClr val="bg1"/>
                </a:solidFill>
                <a:latin typeface="微软雅黑" panose="020B0503020204020204" pitchFamily="34" charset="-122"/>
                <a:ea typeface="微软雅黑" panose="020B0503020204020204" pitchFamily="34" charset="-122"/>
                <a:sym typeface="+mn-ea"/>
              </a:rPr>
              <a:t>ibaotu.com</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l" defTabSz="914380"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595" indent="-228595" algn="l" defTabSz="914380" rtl="0" eaLnBrk="1" latinLnBrk="0" hangingPunct="1">
        <a:lnSpc>
          <a:spcPct val="90000"/>
        </a:lnSpc>
        <a:spcBef>
          <a:spcPts val="999"/>
        </a:spcBef>
        <a:buFont typeface="Arial" panose="020B0604020202020204" pitchFamily="34" charset="0"/>
        <a:buChar char="•"/>
        <a:defRPr sz="2800" kern="1200">
          <a:solidFill>
            <a:schemeClr val="tx1"/>
          </a:solidFill>
          <a:latin typeface="+mn-lt"/>
          <a:ea typeface="+mn-ea"/>
          <a:cs typeface="+mn-cs"/>
        </a:defRPr>
      </a:lvl1pPr>
      <a:lvl2pPr marL="685785" indent="-228595" algn="l" defTabSz="91438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4" indent="-228595" algn="l" defTabSz="91438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56"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4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3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25"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15"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0" rtl="0" eaLnBrk="1" latinLnBrk="0" hangingPunct="1">
        <a:defRPr sz="1800" kern="1200">
          <a:solidFill>
            <a:schemeClr val="tx1"/>
          </a:solidFill>
          <a:latin typeface="+mn-lt"/>
          <a:ea typeface="+mn-ea"/>
          <a:cs typeface="+mn-cs"/>
        </a:defRPr>
      </a:lvl1pPr>
      <a:lvl2pPr marL="457190" algn="l" defTabSz="914380" rtl="0" eaLnBrk="1" latinLnBrk="0" hangingPunct="1">
        <a:defRPr sz="1800" kern="1200">
          <a:solidFill>
            <a:schemeClr val="tx1"/>
          </a:solidFill>
          <a:latin typeface="+mn-lt"/>
          <a:ea typeface="+mn-ea"/>
          <a:cs typeface="+mn-cs"/>
        </a:defRPr>
      </a:lvl2pPr>
      <a:lvl3pPr marL="914380" algn="l" defTabSz="914380" rtl="0" eaLnBrk="1" latinLnBrk="0" hangingPunct="1">
        <a:defRPr sz="1800" kern="1200">
          <a:solidFill>
            <a:schemeClr val="tx1"/>
          </a:solidFill>
          <a:latin typeface="+mn-lt"/>
          <a:ea typeface="+mn-ea"/>
          <a:cs typeface="+mn-cs"/>
        </a:defRPr>
      </a:lvl3pPr>
      <a:lvl4pPr marL="1371570" algn="l" defTabSz="914380" rtl="0" eaLnBrk="1" latinLnBrk="0" hangingPunct="1">
        <a:defRPr sz="1800" kern="1200">
          <a:solidFill>
            <a:schemeClr val="tx1"/>
          </a:solidFill>
          <a:latin typeface="+mn-lt"/>
          <a:ea typeface="+mn-ea"/>
          <a:cs typeface="+mn-cs"/>
        </a:defRPr>
      </a:lvl4pPr>
      <a:lvl5pPr marL="1828759" algn="l" defTabSz="914380" rtl="0" eaLnBrk="1" latinLnBrk="0" hangingPunct="1">
        <a:defRPr sz="1800" kern="1200">
          <a:solidFill>
            <a:schemeClr val="tx1"/>
          </a:solidFill>
          <a:latin typeface="+mn-lt"/>
          <a:ea typeface="+mn-ea"/>
          <a:cs typeface="+mn-cs"/>
        </a:defRPr>
      </a:lvl5pPr>
      <a:lvl6pPr marL="2285949" algn="l" defTabSz="914380" rtl="0" eaLnBrk="1" latinLnBrk="0" hangingPunct="1">
        <a:defRPr sz="1800" kern="1200">
          <a:solidFill>
            <a:schemeClr val="tx1"/>
          </a:solidFill>
          <a:latin typeface="+mn-lt"/>
          <a:ea typeface="+mn-ea"/>
          <a:cs typeface="+mn-cs"/>
        </a:defRPr>
      </a:lvl6pPr>
      <a:lvl7pPr marL="2743139" algn="l" defTabSz="914380" rtl="0" eaLnBrk="1" latinLnBrk="0" hangingPunct="1">
        <a:defRPr sz="1800" kern="1200">
          <a:solidFill>
            <a:schemeClr val="tx1"/>
          </a:solidFill>
          <a:latin typeface="+mn-lt"/>
          <a:ea typeface="+mn-ea"/>
          <a:cs typeface="+mn-cs"/>
        </a:defRPr>
      </a:lvl7pPr>
      <a:lvl8pPr marL="3200330" algn="l" defTabSz="914380" rtl="0" eaLnBrk="1" latinLnBrk="0" hangingPunct="1">
        <a:defRPr sz="1800" kern="1200">
          <a:solidFill>
            <a:schemeClr val="tx1"/>
          </a:solidFill>
          <a:latin typeface="+mn-lt"/>
          <a:ea typeface="+mn-ea"/>
          <a:cs typeface="+mn-cs"/>
        </a:defRPr>
      </a:lvl8pPr>
      <a:lvl9pPr marL="3657518" algn="l" defTabSz="9143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freeppt7.com/"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oleObject" Target="../embeddings/Microsoft_Excel_Chart.xls"/><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EA09323C-9B3B-4B57-A301-1E31BB39CFBC}"/>
              </a:ext>
            </a:extLst>
          </p:cNvPr>
          <p:cNvSpPr txBox="1"/>
          <p:nvPr/>
        </p:nvSpPr>
        <p:spPr>
          <a:xfrm>
            <a:off x="2409371" y="1019801"/>
            <a:ext cx="7373257" cy="2554545"/>
          </a:xfrm>
          <a:prstGeom prst="rect">
            <a:avLst/>
          </a:prstGeom>
          <a:noFill/>
        </p:spPr>
        <p:txBody>
          <a:bodyPr wrap="square" rtlCol="0">
            <a:spAutoFit/>
          </a:bodyPr>
          <a:lstStyle/>
          <a:p>
            <a:pPr algn="ctr"/>
            <a:r>
              <a:rPr lang="en-US" altLang="zh-CN" sz="16000" dirty="0">
                <a:solidFill>
                  <a:schemeClr val="bg1"/>
                </a:solidFill>
                <a:latin typeface="+mj-lt"/>
              </a:rPr>
              <a:t>2019</a:t>
            </a:r>
            <a:endParaRPr lang="zh-CN" altLang="en-US" sz="16000" dirty="0">
              <a:solidFill>
                <a:schemeClr val="bg1"/>
              </a:solidFill>
              <a:latin typeface="+mj-lt"/>
            </a:endParaRPr>
          </a:p>
        </p:txBody>
      </p:sp>
      <p:sp>
        <p:nvSpPr>
          <p:cNvPr id="9" name="PA_文本框 37">
            <a:extLst>
              <a:ext uri="{FF2B5EF4-FFF2-40B4-BE49-F238E27FC236}">
                <a16:creationId xmlns:a16="http://schemas.microsoft.com/office/drawing/2014/main" id="{3F215279-0B8C-4F25-933C-D8C5DBE8B13F}"/>
              </a:ext>
            </a:extLst>
          </p:cNvPr>
          <p:cNvSpPr txBox="1"/>
          <p:nvPr>
            <p:custDataLst>
              <p:tags r:id="rId1"/>
            </p:custDataLst>
          </p:nvPr>
        </p:nvSpPr>
        <p:spPr>
          <a:xfrm>
            <a:off x="2933506" y="4943858"/>
            <a:ext cx="6324981" cy="523220"/>
          </a:xfrm>
          <a:prstGeom prst="rect">
            <a:avLst/>
          </a:prstGeom>
          <a:noFill/>
        </p:spPr>
        <p:txBody>
          <a:bodyPr wrap="square" rtlCol="0">
            <a:spAutoFit/>
          </a:bodyPr>
          <a:lstStyle/>
          <a:p>
            <a:pPr algn="ctr" fontAlgn="base">
              <a:spcBef>
                <a:spcPct val="0"/>
              </a:spcBef>
              <a:spcAft>
                <a:spcPct val="0"/>
              </a:spcAft>
              <a:buFont typeface="Arial" pitchFamily="34" charset="0"/>
              <a:buNone/>
            </a:pPr>
            <a:r>
              <a:rPr lang="en-US" altLang="zh-CN" sz="1400" dirty="0">
                <a:solidFill>
                  <a:schemeClr val="bg1"/>
                </a:solidFill>
                <a:latin typeface="Arial" pitchFamily="34" charset="0"/>
                <a:cs typeface="Arial" pitchFamily="34" charset="0"/>
              </a:rPr>
              <a:t>We have many powerPoint </a:t>
            </a:r>
            <a:r>
              <a:rPr lang="zh-CN" altLang="en-US" sz="1400" dirty="0">
                <a:solidFill>
                  <a:schemeClr val="bg1"/>
                </a:solidFill>
                <a:latin typeface="Arial" pitchFamily="34" charset="0"/>
                <a:cs typeface="Arial" pitchFamily="34" charset="0"/>
              </a:rPr>
              <a:t>templates</a:t>
            </a:r>
            <a:r>
              <a:rPr lang="en-US" altLang="zh-CN" sz="1400" dirty="0">
                <a:solidFill>
                  <a:schemeClr val="bg1"/>
                </a:solidFill>
                <a:latin typeface="Arial" pitchFamily="34" charset="0"/>
                <a:cs typeface="Arial" pitchFamily="34" charset="0"/>
              </a:rPr>
              <a:t> the has has been a swas sited to help anyone that is stepping into the world of powerPoint for the very first time.</a:t>
            </a:r>
            <a:endParaRPr lang="zh-CN" altLang="en-US" sz="1400" dirty="0">
              <a:solidFill>
                <a:schemeClr val="bg1"/>
              </a:solidFill>
              <a:latin typeface="Arial" pitchFamily="34" charset="0"/>
              <a:cs typeface="Arial" pitchFamily="34" charset="0"/>
            </a:endParaRPr>
          </a:p>
        </p:txBody>
      </p:sp>
      <p:sp>
        <p:nvSpPr>
          <p:cNvPr id="7" name="文本框 6">
            <a:extLst>
              <a:ext uri="{FF2B5EF4-FFF2-40B4-BE49-F238E27FC236}">
                <a16:creationId xmlns:a16="http://schemas.microsoft.com/office/drawing/2014/main" id="{EA09323C-9B3B-4B57-A301-1E31BB39CFBC}"/>
              </a:ext>
            </a:extLst>
          </p:cNvPr>
          <p:cNvSpPr txBox="1"/>
          <p:nvPr/>
        </p:nvSpPr>
        <p:spPr>
          <a:xfrm>
            <a:off x="282388" y="3081558"/>
            <a:ext cx="11627218" cy="1815882"/>
          </a:xfrm>
          <a:prstGeom prst="rect">
            <a:avLst/>
          </a:prstGeom>
          <a:noFill/>
        </p:spPr>
        <p:txBody>
          <a:bodyPr wrap="square" rtlCol="0">
            <a:spAutoFit/>
          </a:bodyPr>
          <a:lstStyle/>
          <a:p>
            <a:pPr algn="ctr"/>
            <a:r>
              <a:rPr lang="zh-CN" altLang="en-US" sz="5600" b="1" dirty="0">
                <a:solidFill>
                  <a:schemeClr val="bg1"/>
                </a:solidFill>
                <a:latin typeface="Microsoft YaHei" charset="-122"/>
                <a:ea typeface="Microsoft YaHei" charset="-122"/>
                <a:cs typeface="Microsoft YaHei" charset="-122"/>
              </a:rPr>
              <a:t>Creative Colorful Business Common Template</a:t>
            </a:r>
          </a:p>
        </p:txBody>
      </p:sp>
      <p:pic>
        <p:nvPicPr>
          <p:cNvPr id="4" name="Jim Yosef - Firefl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9486" y="-142791"/>
            <a:ext cx="812800" cy="812800"/>
          </a:xfrm>
          <a:prstGeom prst="rect">
            <a:avLst/>
          </a:prstGeom>
        </p:spPr>
      </p:pic>
    </p:spTree>
    <p:extLst>
      <p:ext uri="{BB962C8B-B14F-4D97-AF65-F5344CB8AC3E}">
        <p14:creationId xmlns:p14="http://schemas.microsoft.com/office/powerpoint/2010/main" val="206895493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6="http://schemas.microsoft.com/office/drawing/2014/main"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7"/>
                                        </p:tgtEl>
                                        <p:attrNameLst>
                                          <p:attrName>ppt_y</p:attrName>
                                        </p:attrNameLst>
                                      </p:cBhvr>
                                      <p:tavLst>
                                        <p:tav tm="0">
                                          <p:val>
                                            <p:strVal val="#ppt_y"/>
                                          </p:val>
                                        </p:tav>
                                        <p:tav tm="100000">
                                          <p:val>
                                            <p:strVal val="#ppt_y"/>
                                          </p:val>
                                        </p:tav>
                                      </p:tavLst>
                                    </p:anim>
                                    <p:anim calcmode="lin" valueType="num">
                                      <p:cBhvr>
                                        <p:cTn id="20"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9" repeatCount="indefinite" fill="remove" display="0">
                  <p:stCondLst>
                    <p:cond delay="indefinite"/>
                  </p:stCondLst>
                  <p:endCondLst>
                    <p:cond evt="onStopAudio" delay="0">
                      <p:tgtEl>
                        <p:sldTgt/>
                      </p:tgtEl>
                    </p:cond>
                  </p:endCondLst>
                </p:cTn>
                <p:tgtEl>
                  <p:spTgt spid="4"/>
                </p:tgtEl>
              </p:cMediaNode>
            </p:audio>
          </p:childTnLst>
        </p:cTn>
      </p:par>
    </p:tnLst>
    <p:bldLst>
      <p:bldP spid="6" grpId="0"/>
      <p:bldP spid="9"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流程图: 文档 3">
            <a:extLst>
              <a:ext uri="{FF2B5EF4-FFF2-40B4-BE49-F238E27FC236}">
                <a16:creationId xmlns:a16="http://schemas.microsoft.com/office/drawing/2014/main" id="{B2080956-432C-43A1-8E96-E4BB2B9F2F29}"/>
              </a:ext>
            </a:extLst>
          </p:cNvPr>
          <p:cNvSpPr/>
          <p:nvPr/>
        </p:nvSpPr>
        <p:spPr>
          <a:xfrm rot="10800000">
            <a:off x="0" y="3257550"/>
            <a:ext cx="12192000" cy="3600450"/>
          </a:xfrm>
          <a:prstGeom prst="flowChartDocumen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 4"/>
          <p:cNvGrpSpPr/>
          <p:nvPr/>
        </p:nvGrpSpPr>
        <p:grpSpPr>
          <a:xfrm>
            <a:off x="-150747" y="209266"/>
            <a:ext cx="3671045" cy="1133449"/>
            <a:chOff x="282390" y="2535371"/>
            <a:chExt cx="3671045" cy="1133449"/>
          </a:xfrm>
        </p:grpSpPr>
        <p:sp>
          <p:nvSpPr>
            <p:cNvPr id="6" name="文本框 5">
              <a:extLst>
                <a:ext uri="{FF2B5EF4-FFF2-40B4-BE49-F238E27FC236}">
                  <a16:creationId xmlns:a16="http://schemas.microsoft.com/office/drawing/2014/main" id="{EA09323C-9B3B-4B57-A301-1E31BB39CFBC}"/>
                </a:ext>
              </a:extLst>
            </p:cNvPr>
            <p:cNvSpPr txBox="1"/>
            <p:nvPr/>
          </p:nvSpPr>
          <p:spPr>
            <a:xfrm>
              <a:off x="282390" y="2535371"/>
              <a:ext cx="3079376" cy="584775"/>
            </a:xfrm>
            <a:prstGeom prst="rect">
              <a:avLst/>
            </a:prstGeom>
            <a:noFill/>
          </p:spPr>
          <p:txBody>
            <a:bodyPr wrap="square" rtlCol="0">
              <a:spAutoFit/>
            </a:bodyPr>
            <a:lstStyle/>
            <a:p>
              <a:pPr algn="ctr"/>
              <a:r>
                <a:rPr lang="en-US" altLang="zh-CN" sz="3200" dirty="0">
                  <a:solidFill>
                    <a:schemeClr val="bg1"/>
                  </a:solidFill>
                  <a:latin typeface="+mj-lt"/>
                </a:rPr>
                <a:t>PART TWO</a:t>
              </a:r>
              <a:endParaRPr lang="zh-CN" altLang="en-US" sz="3200" dirty="0">
                <a:solidFill>
                  <a:schemeClr val="bg1"/>
                </a:solidFill>
                <a:latin typeface="+mj-lt"/>
              </a:endParaRPr>
            </a:p>
          </p:txBody>
        </p:sp>
        <p:cxnSp>
          <p:nvCxnSpPr>
            <p:cNvPr id="7" name="直线连接符 6"/>
            <p:cNvCxnSpPr/>
            <p:nvPr/>
          </p:nvCxnSpPr>
          <p:spPr>
            <a:xfrm>
              <a:off x="981635" y="3120146"/>
              <a:ext cx="22725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EA09323C-9B3B-4B57-A301-1E31BB39CFBC}"/>
                </a:ext>
              </a:extLst>
            </p:cNvPr>
            <p:cNvSpPr txBox="1"/>
            <p:nvPr/>
          </p:nvSpPr>
          <p:spPr>
            <a:xfrm>
              <a:off x="874059" y="3207155"/>
              <a:ext cx="3079376" cy="461665"/>
            </a:xfrm>
            <a:prstGeom prst="rect">
              <a:avLst/>
            </a:prstGeom>
            <a:noFill/>
          </p:spPr>
          <p:txBody>
            <a:bodyPr wrap="square" rtlCol="0">
              <a:spAutoFit/>
            </a:bodyPr>
            <a:lstStyle/>
            <a:p>
              <a:pPr fontAlgn="base">
                <a:spcBef>
                  <a:spcPct val="0"/>
                </a:spcBef>
                <a:spcAft>
                  <a:spcPct val="0"/>
                </a:spcAft>
                <a:buFont typeface="Arial" pitchFamily="34" charset="0"/>
                <a:buNone/>
              </a:pPr>
              <a:r>
                <a:rPr lang="en-US" altLang="zh-CN" sz="1200" dirty="0">
                  <a:solidFill>
                    <a:schemeClr val="bg1"/>
                  </a:solidFill>
                  <a:latin typeface="Arial" pitchFamily="34" charset="0"/>
                  <a:cs typeface="Arial" pitchFamily="34" charset="0"/>
                </a:rPr>
                <a:t>We have many powerPoint </a:t>
              </a:r>
              <a:r>
                <a:rPr lang="zh-CN" altLang="en-US" sz="1200" dirty="0">
                  <a:solidFill>
                    <a:schemeClr val="bg1"/>
                  </a:solidFill>
                  <a:latin typeface="Arial" pitchFamily="34" charset="0"/>
                  <a:cs typeface="Arial" pitchFamily="34" charset="0"/>
                </a:rPr>
                <a:t>templates</a:t>
              </a:r>
              <a:r>
                <a:rPr lang="en-US" altLang="zh-CN" sz="1200" dirty="0">
                  <a:solidFill>
                    <a:schemeClr val="bg1"/>
                  </a:solidFill>
                  <a:latin typeface="Arial" pitchFamily="34" charset="0"/>
                  <a:cs typeface="Arial" pitchFamily="34" charset="0"/>
                </a:rPr>
                <a:t> that has </a:t>
              </a:r>
              <a:r>
                <a:rPr lang="en-US" altLang="zh-CN" sz="1200">
                  <a:solidFill>
                    <a:schemeClr val="bg1"/>
                  </a:solidFill>
                  <a:latin typeface="Arial" pitchFamily="34" charset="0"/>
                  <a:cs typeface="Arial" pitchFamily="34" charset="0"/>
                </a:rPr>
                <a:t>been specifically</a:t>
              </a:r>
              <a:endParaRPr lang="zh-CN" altLang="en-US" sz="1200" dirty="0">
                <a:solidFill>
                  <a:schemeClr val="bg1"/>
                </a:solidFill>
                <a:latin typeface="Arial" pitchFamily="34" charset="0"/>
                <a:cs typeface="Arial" pitchFamily="34" charset="0"/>
              </a:endParaRPr>
            </a:p>
          </p:txBody>
        </p:sp>
      </p:grpSp>
      <p:sp>
        <p:nvSpPr>
          <p:cNvPr id="9" name="Shape 2622"/>
          <p:cNvSpPr/>
          <p:nvPr/>
        </p:nvSpPr>
        <p:spPr>
          <a:xfrm>
            <a:off x="1450685" y="4087281"/>
            <a:ext cx="495655" cy="495655"/>
          </a:xfrm>
          <a:custGeom>
            <a:avLst/>
            <a:gdLst/>
            <a:ahLst/>
            <a:cxnLst>
              <a:cxn ang="0">
                <a:pos x="wd2" y="hd2"/>
              </a:cxn>
              <a:cxn ang="5400000">
                <a:pos x="wd2" y="hd2"/>
              </a:cxn>
              <a:cxn ang="10800000">
                <a:pos x="wd2" y="hd2"/>
              </a:cxn>
              <a:cxn ang="16200000">
                <a:pos x="wd2" y="hd2"/>
              </a:cxn>
            </a:cxnLst>
            <a:rect l="0" t="0" r="r" b="b"/>
            <a:pathLst>
              <a:path w="21600" h="21600" extrusionOk="0">
                <a:moveTo>
                  <a:pt x="9579" y="17044"/>
                </a:moveTo>
                <a:cubicBezTo>
                  <a:pt x="9428" y="17174"/>
                  <a:pt x="9252" y="17274"/>
                  <a:pt x="9050" y="17344"/>
                </a:cubicBezTo>
                <a:cubicBezTo>
                  <a:pt x="8849" y="17415"/>
                  <a:pt x="8636" y="17450"/>
                  <a:pt x="8413" y="17450"/>
                </a:cubicBezTo>
                <a:cubicBezTo>
                  <a:pt x="7887" y="17450"/>
                  <a:pt x="7488" y="17288"/>
                  <a:pt x="7214" y="16966"/>
                </a:cubicBezTo>
                <a:cubicBezTo>
                  <a:pt x="6941" y="16644"/>
                  <a:pt x="6797" y="16226"/>
                  <a:pt x="6782" y="15715"/>
                </a:cubicBezTo>
                <a:lnTo>
                  <a:pt x="5864" y="15715"/>
                </a:lnTo>
                <a:cubicBezTo>
                  <a:pt x="5857" y="16122"/>
                  <a:pt x="5913" y="16486"/>
                  <a:pt x="6032" y="16805"/>
                </a:cubicBezTo>
                <a:cubicBezTo>
                  <a:pt x="6151" y="17123"/>
                  <a:pt x="6321" y="17393"/>
                  <a:pt x="6545" y="17611"/>
                </a:cubicBezTo>
                <a:cubicBezTo>
                  <a:pt x="6767" y="17830"/>
                  <a:pt x="7038" y="17995"/>
                  <a:pt x="7355" y="18106"/>
                </a:cubicBezTo>
                <a:cubicBezTo>
                  <a:pt x="7671" y="18218"/>
                  <a:pt x="8024" y="18273"/>
                  <a:pt x="8413" y="18273"/>
                </a:cubicBezTo>
                <a:cubicBezTo>
                  <a:pt x="8773" y="18273"/>
                  <a:pt x="9113" y="18223"/>
                  <a:pt x="9434" y="18123"/>
                </a:cubicBezTo>
                <a:cubicBezTo>
                  <a:pt x="9754" y="18023"/>
                  <a:pt x="10033" y="17873"/>
                  <a:pt x="10271" y="17672"/>
                </a:cubicBezTo>
                <a:cubicBezTo>
                  <a:pt x="10509" y="17472"/>
                  <a:pt x="10697" y="17222"/>
                  <a:pt x="10837" y="16922"/>
                </a:cubicBezTo>
                <a:cubicBezTo>
                  <a:pt x="10978" y="16621"/>
                  <a:pt x="11048" y="16275"/>
                  <a:pt x="11048" y="15881"/>
                </a:cubicBezTo>
                <a:cubicBezTo>
                  <a:pt x="11048" y="15407"/>
                  <a:pt x="10935" y="14995"/>
                  <a:pt x="10708" y="14646"/>
                </a:cubicBezTo>
                <a:cubicBezTo>
                  <a:pt x="10481" y="14298"/>
                  <a:pt x="10134" y="14072"/>
                  <a:pt x="9666" y="13968"/>
                </a:cubicBezTo>
                <a:lnTo>
                  <a:pt x="9666" y="13946"/>
                </a:lnTo>
                <a:cubicBezTo>
                  <a:pt x="9968" y="13805"/>
                  <a:pt x="10220" y="13597"/>
                  <a:pt x="10422" y="13323"/>
                </a:cubicBezTo>
                <a:cubicBezTo>
                  <a:pt x="10624" y="13048"/>
                  <a:pt x="10724" y="12734"/>
                  <a:pt x="10724" y="12377"/>
                </a:cubicBezTo>
                <a:cubicBezTo>
                  <a:pt x="10724" y="12014"/>
                  <a:pt x="10665" y="11698"/>
                  <a:pt x="10546" y="11432"/>
                </a:cubicBezTo>
                <a:cubicBezTo>
                  <a:pt x="10427" y="11165"/>
                  <a:pt x="10263" y="10946"/>
                  <a:pt x="10055" y="10776"/>
                </a:cubicBezTo>
                <a:cubicBezTo>
                  <a:pt x="9846" y="10605"/>
                  <a:pt x="9599" y="10477"/>
                  <a:pt x="9315" y="10392"/>
                </a:cubicBezTo>
                <a:cubicBezTo>
                  <a:pt x="9030" y="10306"/>
                  <a:pt x="8722" y="10264"/>
                  <a:pt x="8391" y="10264"/>
                </a:cubicBezTo>
                <a:cubicBezTo>
                  <a:pt x="8010" y="10264"/>
                  <a:pt x="7673" y="10326"/>
                  <a:pt x="7382" y="10453"/>
                </a:cubicBezTo>
                <a:cubicBezTo>
                  <a:pt x="7090" y="10579"/>
                  <a:pt x="6847" y="10753"/>
                  <a:pt x="6653" y="10976"/>
                </a:cubicBezTo>
                <a:cubicBezTo>
                  <a:pt x="6459" y="11198"/>
                  <a:pt x="6309" y="11466"/>
                  <a:pt x="6204" y="11777"/>
                </a:cubicBezTo>
                <a:cubicBezTo>
                  <a:pt x="6100" y="12088"/>
                  <a:pt x="6040" y="12433"/>
                  <a:pt x="6026" y="12811"/>
                </a:cubicBezTo>
                <a:lnTo>
                  <a:pt x="6944" y="12811"/>
                </a:lnTo>
                <a:cubicBezTo>
                  <a:pt x="6944" y="12581"/>
                  <a:pt x="6972" y="12363"/>
                  <a:pt x="7031" y="12155"/>
                </a:cubicBezTo>
                <a:cubicBezTo>
                  <a:pt x="7088" y="11947"/>
                  <a:pt x="7177" y="11766"/>
                  <a:pt x="7296" y="11610"/>
                </a:cubicBezTo>
                <a:cubicBezTo>
                  <a:pt x="7414" y="11454"/>
                  <a:pt x="7565" y="11330"/>
                  <a:pt x="7749" y="11237"/>
                </a:cubicBezTo>
                <a:cubicBezTo>
                  <a:pt x="7932" y="11144"/>
                  <a:pt x="8147" y="11098"/>
                  <a:pt x="8391" y="11098"/>
                </a:cubicBezTo>
                <a:cubicBezTo>
                  <a:pt x="8780" y="11098"/>
                  <a:pt x="9104" y="11204"/>
                  <a:pt x="9364" y="11415"/>
                </a:cubicBezTo>
                <a:cubicBezTo>
                  <a:pt x="9623" y="11627"/>
                  <a:pt x="9752" y="11943"/>
                  <a:pt x="9752" y="12366"/>
                </a:cubicBezTo>
                <a:cubicBezTo>
                  <a:pt x="9752" y="12574"/>
                  <a:pt x="9713" y="12759"/>
                  <a:pt x="9634" y="12922"/>
                </a:cubicBezTo>
                <a:cubicBezTo>
                  <a:pt x="9554" y="13086"/>
                  <a:pt x="9448" y="13221"/>
                  <a:pt x="9315" y="13329"/>
                </a:cubicBezTo>
                <a:cubicBezTo>
                  <a:pt x="9182" y="13436"/>
                  <a:pt x="9027" y="13517"/>
                  <a:pt x="8851" y="13574"/>
                </a:cubicBezTo>
                <a:cubicBezTo>
                  <a:pt x="8674" y="13629"/>
                  <a:pt x="8488" y="13657"/>
                  <a:pt x="8294" y="13657"/>
                </a:cubicBezTo>
                <a:lnTo>
                  <a:pt x="7992" y="13657"/>
                </a:lnTo>
                <a:cubicBezTo>
                  <a:pt x="7963" y="13657"/>
                  <a:pt x="7930" y="13653"/>
                  <a:pt x="7895" y="13645"/>
                </a:cubicBezTo>
                <a:lnTo>
                  <a:pt x="7895" y="14447"/>
                </a:lnTo>
                <a:cubicBezTo>
                  <a:pt x="8067" y="14424"/>
                  <a:pt x="8251" y="14413"/>
                  <a:pt x="8445" y="14413"/>
                </a:cubicBezTo>
                <a:cubicBezTo>
                  <a:pt x="8676" y="14413"/>
                  <a:pt x="8890" y="14444"/>
                  <a:pt x="9088" y="14507"/>
                </a:cubicBezTo>
                <a:cubicBezTo>
                  <a:pt x="9286" y="14571"/>
                  <a:pt x="9457" y="14667"/>
                  <a:pt x="9601" y="14797"/>
                </a:cubicBezTo>
                <a:cubicBezTo>
                  <a:pt x="9745" y="14927"/>
                  <a:pt x="9860" y="15086"/>
                  <a:pt x="9947" y="15275"/>
                </a:cubicBezTo>
                <a:cubicBezTo>
                  <a:pt x="10033" y="15464"/>
                  <a:pt x="10076" y="15682"/>
                  <a:pt x="10076" y="15926"/>
                </a:cubicBezTo>
                <a:cubicBezTo>
                  <a:pt x="10076" y="16163"/>
                  <a:pt x="10031" y="16377"/>
                  <a:pt x="9941" y="16565"/>
                </a:cubicBezTo>
                <a:cubicBezTo>
                  <a:pt x="9851" y="16754"/>
                  <a:pt x="9731" y="16914"/>
                  <a:pt x="9579" y="17044"/>
                </a:cubicBezTo>
                <a:moveTo>
                  <a:pt x="14257" y="18151"/>
                </a:moveTo>
                <a:lnTo>
                  <a:pt x="15175" y="18151"/>
                </a:lnTo>
                <a:lnTo>
                  <a:pt x="15175" y="10264"/>
                </a:lnTo>
                <a:lnTo>
                  <a:pt x="14473" y="10264"/>
                </a:lnTo>
                <a:cubicBezTo>
                  <a:pt x="14422" y="10561"/>
                  <a:pt x="14329" y="10805"/>
                  <a:pt x="14192" y="10998"/>
                </a:cubicBezTo>
                <a:cubicBezTo>
                  <a:pt x="14055" y="11191"/>
                  <a:pt x="13888" y="11343"/>
                  <a:pt x="13690" y="11454"/>
                </a:cubicBezTo>
                <a:cubicBezTo>
                  <a:pt x="13492" y="11565"/>
                  <a:pt x="13271" y="11641"/>
                  <a:pt x="13026" y="11682"/>
                </a:cubicBezTo>
                <a:cubicBezTo>
                  <a:pt x="12781" y="11723"/>
                  <a:pt x="12529" y="11743"/>
                  <a:pt x="12270" y="11743"/>
                </a:cubicBezTo>
                <a:lnTo>
                  <a:pt x="12270" y="12499"/>
                </a:lnTo>
                <a:lnTo>
                  <a:pt x="14257" y="12499"/>
                </a:lnTo>
                <a:cubicBezTo>
                  <a:pt x="14257" y="12499"/>
                  <a:pt x="14257" y="18151"/>
                  <a:pt x="14257" y="18151"/>
                </a:cubicBezTo>
                <a:close/>
                <a:moveTo>
                  <a:pt x="20618" y="6873"/>
                </a:moveTo>
                <a:lnTo>
                  <a:pt x="982" y="6873"/>
                </a:lnTo>
                <a:lnTo>
                  <a:pt x="982" y="3928"/>
                </a:lnTo>
                <a:cubicBezTo>
                  <a:pt x="982" y="3385"/>
                  <a:pt x="1421"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9" y="2945"/>
                  <a:pt x="20618" y="3385"/>
                  <a:pt x="20618" y="3928"/>
                </a:cubicBezTo>
                <a:cubicBezTo>
                  <a:pt x="20618" y="3928"/>
                  <a:pt x="20618" y="6873"/>
                  <a:pt x="20618" y="6873"/>
                </a:cubicBezTo>
                <a:close/>
                <a:moveTo>
                  <a:pt x="20618" y="19636"/>
                </a:moveTo>
                <a:cubicBezTo>
                  <a:pt x="20618" y="20179"/>
                  <a:pt x="20179" y="20618"/>
                  <a:pt x="19636" y="20618"/>
                </a:cubicBezTo>
                <a:lnTo>
                  <a:pt x="1964" y="20618"/>
                </a:lnTo>
                <a:cubicBezTo>
                  <a:pt x="1421" y="20618"/>
                  <a:pt x="982" y="20179"/>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path>
            </a:pathLst>
          </a:custGeom>
          <a:solidFill>
            <a:srgbClr val="5DABEA"/>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5DABEA"/>
              </a:solidFill>
              <a:effectLst>
                <a:outerShdw blurRad="38100" dist="12700" dir="5400000" rotWithShape="0">
                  <a:srgbClr val="000000">
                    <a:alpha val="50000"/>
                  </a:srgbClr>
                </a:outerShdw>
              </a:effectLst>
              <a:uLnTx/>
              <a:uFillTx/>
              <a:latin typeface="Gill Sans"/>
              <a:sym typeface="Gill Sans"/>
            </a:endParaRPr>
          </a:p>
        </p:txBody>
      </p:sp>
      <p:sp>
        <p:nvSpPr>
          <p:cNvPr id="10" name="Shape 2562"/>
          <p:cNvSpPr/>
          <p:nvPr/>
        </p:nvSpPr>
        <p:spPr>
          <a:xfrm>
            <a:off x="4840618" y="4087281"/>
            <a:ext cx="495655" cy="49565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9"/>
                  <a:pt x="19636" y="20619"/>
                </a:cubicBezTo>
                <a:lnTo>
                  <a:pt x="1964" y="20619"/>
                </a:lnTo>
                <a:cubicBezTo>
                  <a:pt x="1421" y="20619"/>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4294" y="17673"/>
                </a:moveTo>
                <a:lnTo>
                  <a:pt x="8376" y="10732"/>
                </a:lnTo>
                <a:lnTo>
                  <a:pt x="10838" y="14425"/>
                </a:lnTo>
                <a:cubicBezTo>
                  <a:pt x="10862" y="14484"/>
                  <a:pt x="10898" y="14536"/>
                  <a:pt x="10942" y="14581"/>
                </a:cubicBezTo>
                <a:lnTo>
                  <a:pt x="10944" y="14583"/>
                </a:lnTo>
                <a:cubicBezTo>
                  <a:pt x="11033" y="14673"/>
                  <a:pt x="11155" y="14727"/>
                  <a:pt x="11291" y="14727"/>
                </a:cubicBezTo>
                <a:cubicBezTo>
                  <a:pt x="11427" y="14727"/>
                  <a:pt x="11549" y="14673"/>
                  <a:pt x="11638" y="14583"/>
                </a:cubicBezTo>
                <a:lnTo>
                  <a:pt x="13686" y="12536"/>
                </a:lnTo>
                <a:lnTo>
                  <a:pt x="17242" y="17673"/>
                </a:lnTo>
                <a:cubicBezTo>
                  <a:pt x="17242" y="17673"/>
                  <a:pt x="4294" y="17673"/>
                  <a:pt x="4294" y="17673"/>
                </a:cubicBezTo>
                <a:close/>
                <a:moveTo>
                  <a:pt x="18620" y="17982"/>
                </a:moveTo>
                <a:lnTo>
                  <a:pt x="18617" y="17978"/>
                </a:lnTo>
                <a:cubicBezTo>
                  <a:pt x="18590" y="17913"/>
                  <a:pt x="18551" y="17858"/>
                  <a:pt x="18501" y="17810"/>
                </a:cubicBezTo>
                <a:lnTo>
                  <a:pt x="14201" y="11600"/>
                </a:lnTo>
                <a:lnTo>
                  <a:pt x="14200" y="11601"/>
                </a:lnTo>
                <a:cubicBezTo>
                  <a:pt x="14127" y="11420"/>
                  <a:pt x="13952" y="11291"/>
                  <a:pt x="13745" y="11291"/>
                </a:cubicBezTo>
                <a:cubicBezTo>
                  <a:pt x="13610" y="11291"/>
                  <a:pt x="13488" y="11346"/>
                  <a:pt x="13398" y="11435"/>
                </a:cubicBezTo>
                <a:lnTo>
                  <a:pt x="11360" y="13473"/>
                </a:lnTo>
                <a:lnTo>
                  <a:pt x="8798" y="9630"/>
                </a:lnTo>
                <a:cubicBezTo>
                  <a:pt x="8724" y="9453"/>
                  <a:pt x="8550" y="9327"/>
                  <a:pt x="8345" y="9327"/>
                </a:cubicBezTo>
                <a:cubicBezTo>
                  <a:pt x="8175" y="9327"/>
                  <a:pt x="8033" y="9420"/>
                  <a:pt x="7945" y="9551"/>
                </a:cubicBezTo>
                <a:lnTo>
                  <a:pt x="7937" y="9546"/>
                </a:lnTo>
                <a:lnTo>
                  <a:pt x="3028" y="17891"/>
                </a:lnTo>
                <a:lnTo>
                  <a:pt x="3036" y="17897"/>
                </a:lnTo>
                <a:cubicBezTo>
                  <a:pt x="2983" y="17974"/>
                  <a:pt x="2945" y="18063"/>
                  <a:pt x="2945" y="18164"/>
                </a:cubicBezTo>
                <a:cubicBezTo>
                  <a:pt x="2945" y="18435"/>
                  <a:pt x="3165" y="18655"/>
                  <a:pt x="3436" y="18655"/>
                </a:cubicBezTo>
                <a:lnTo>
                  <a:pt x="18164" y="18655"/>
                </a:lnTo>
                <a:cubicBezTo>
                  <a:pt x="18435" y="18655"/>
                  <a:pt x="18655" y="18435"/>
                  <a:pt x="18655" y="18164"/>
                </a:cubicBezTo>
                <a:cubicBezTo>
                  <a:pt x="18655" y="18099"/>
                  <a:pt x="18640" y="18039"/>
                  <a:pt x="18618" y="17983"/>
                </a:cubicBezTo>
                <a:cubicBezTo>
                  <a:pt x="18618" y="17983"/>
                  <a:pt x="18620" y="17982"/>
                  <a:pt x="18620" y="17982"/>
                </a:cubicBezTo>
                <a:close/>
                <a:moveTo>
                  <a:pt x="5400" y="3927"/>
                </a:moveTo>
                <a:cubicBezTo>
                  <a:pt x="6213" y="3927"/>
                  <a:pt x="6873" y="4587"/>
                  <a:pt x="6873" y="5400"/>
                </a:cubicBezTo>
                <a:cubicBezTo>
                  <a:pt x="6873" y="6214"/>
                  <a:pt x="6213" y="6873"/>
                  <a:pt x="5400" y="6873"/>
                </a:cubicBezTo>
                <a:cubicBezTo>
                  <a:pt x="4587" y="6873"/>
                  <a:pt x="3927" y="6214"/>
                  <a:pt x="3927" y="5400"/>
                </a:cubicBezTo>
                <a:cubicBezTo>
                  <a:pt x="3927" y="4587"/>
                  <a:pt x="4587" y="3927"/>
                  <a:pt x="5400" y="3927"/>
                </a:cubicBezTo>
                <a:moveTo>
                  <a:pt x="5400" y="7855"/>
                </a:moveTo>
                <a:cubicBezTo>
                  <a:pt x="6756" y="7855"/>
                  <a:pt x="7855" y="6756"/>
                  <a:pt x="7855" y="5400"/>
                </a:cubicBezTo>
                <a:cubicBezTo>
                  <a:pt x="7855" y="4045"/>
                  <a:pt x="6756" y="2945"/>
                  <a:pt x="5400" y="2945"/>
                </a:cubicBezTo>
                <a:cubicBezTo>
                  <a:pt x="4044" y="2945"/>
                  <a:pt x="2945" y="4045"/>
                  <a:pt x="2945" y="5400"/>
                </a:cubicBezTo>
                <a:cubicBezTo>
                  <a:pt x="2945" y="6756"/>
                  <a:pt x="4044" y="7855"/>
                  <a:pt x="5400" y="7855"/>
                </a:cubicBezTo>
              </a:path>
            </a:pathLst>
          </a:custGeom>
          <a:solidFill>
            <a:srgbClr val="5DABEA"/>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5DABEA"/>
              </a:solidFill>
              <a:effectLst>
                <a:outerShdw blurRad="38100" dist="12700" dir="5400000" rotWithShape="0">
                  <a:srgbClr val="000000">
                    <a:alpha val="50000"/>
                  </a:srgbClr>
                </a:outerShdw>
              </a:effectLst>
              <a:uLnTx/>
              <a:uFillTx/>
              <a:latin typeface="Gill Sans"/>
              <a:sym typeface="Gill Sans"/>
            </a:endParaRPr>
          </a:p>
        </p:txBody>
      </p:sp>
      <p:sp>
        <p:nvSpPr>
          <p:cNvPr id="11" name="Shape 2587"/>
          <p:cNvSpPr/>
          <p:nvPr/>
        </p:nvSpPr>
        <p:spPr>
          <a:xfrm>
            <a:off x="8271216" y="4121896"/>
            <a:ext cx="495655" cy="495655"/>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rgbClr val="5DABEA"/>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5DABEA"/>
              </a:solidFill>
              <a:effectLst>
                <a:outerShdw blurRad="38100" dist="12700" dir="5400000" rotWithShape="0">
                  <a:srgbClr val="000000">
                    <a:alpha val="50000"/>
                  </a:srgbClr>
                </a:outerShdw>
              </a:effectLst>
              <a:uLnTx/>
              <a:uFillTx/>
              <a:latin typeface="Gill Sans"/>
              <a:sym typeface="Gill Sans"/>
            </a:endParaRPr>
          </a:p>
        </p:txBody>
      </p:sp>
      <p:sp>
        <p:nvSpPr>
          <p:cNvPr id="12" name="Subtitle 2"/>
          <p:cNvSpPr txBox="1">
            <a:spLocks/>
          </p:cNvSpPr>
          <p:nvPr/>
        </p:nvSpPr>
        <p:spPr>
          <a:xfrm>
            <a:off x="4781832" y="5023419"/>
            <a:ext cx="3045091" cy="1185167"/>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50000"/>
              </a:lnSpc>
            </a:pPr>
            <a:r>
              <a:rPr lang="zh-CN" altLang="en-US" sz="1200" dirty="0">
                <a:solidFill>
                  <a:srgbClr val="5DABEA"/>
                </a:solidFill>
                <a:latin typeface="微软雅黑" panose="020B0503020204020204" pitchFamily="34" charset="-122"/>
                <a:ea typeface="微软雅黑" panose="020B0503020204020204" pitchFamily="34" charset="-122"/>
                <a:sym typeface="Gill Sans" charset="0"/>
              </a:rPr>
              <a:t>Add a detailed text description here, and it is recommended that it relate to the title</a:t>
            </a:r>
            <a:r>
              <a:rPr lang="en-US" altLang="zh-CN" sz="1200" dirty="0">
                <a:solidFill>
                  <a:srgbClr val="5DABEA"/>
                </a:solidFill>
                <a:latin typeface="微软雅黑" panose="020B0503020204020204" pitchFamily="34" charset="-122"/>
                <a:ea typeface="微软雅黑" panose="020B0503020204020204" pitchFamily="34" charset="-122"/>
                <a:sym typeface="Gill Sans" charset="0"/>
              </a:rPr>
              <a:t> </a:t>
            </a:r>
            <a:r>
              <a:rPr lang="zh-CN" altLang="en-US" sz="1200" dirty="0">
                <a:solidFill>
                  <a:srgbClr val="5DABEA"/>
                </a:solidFill>
                <a:latin typeface="微软雅黑" panose="020B0503020204020204" pitchFamily="34" charset="-122"/>
                <a:ea typeface="微软雅黑" panose="020B0503020204020204" pitchFamily="34" charset="-122"/>
                <a:sym typeface="Gill Sans" charset="0"/>
              </a:rPr>
              <a:t>and in line with the overall language style, language</a:t>
            </a:r>
            <a:endParaRPr lang="en-US" altLang="zh-CN" sz="1200" dirty="0">
              <a:solidFill>
                <a:srgbClr val="5DABEA"/>
              </a:solidFill>
              <a:latin typeface="微软雅黑" panose="020B0503020204020204" pitchFamily="34" charset="-122"/>
              <a:ea typeface="微软雅黑" panose="020B0503020204020204" pitchFamily="34" charset="-122"/>
              <a:sym typeface="Gill Sans" charset="0"/>
            </a:endParaRPr>
          </a:p>
        </p:txBody>
      </p:sp>
      <p:sp>
        <p:nvSpPr>
          <p:cNvPr id="13" name="Subtitle 2"/>
          <p:cNvSpPr txBox="1">
            <a:spLocks/>
          </p:cNvSpPr>
          <p:nvPr/>
        </p:nvSpPr>
        <p:spPr>
          <a:xfrm>
            <a:off x="8219678" y="5023419"/>
            <a:ext cx="3045091" cy="1185167"/>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50000"/>
              </a:lnSpc>
            </a:pPr>
            <a:r>
              <a:rPr lang="zh-CN" altLang="en-US" sz="1200" dirty="0">
                <a:solidFill>
                  <a:srgbClr val="5DABEA"/>
                </a:solidFill>
                <a:latin typeface="微软雅黑" panose="020B0503020204020204" pitchFamily="34" charset="-122"/>
                <a:ea typeface="微软雅黑" panose="020B0503020204020204" pitchFamily="34" charset="-122"/>
                <a:sym typeface="Gill Sans" charset="0"/>
              </a:rPr>
              <a:t>Add a detailed text description here, and it is recommended that it relate to the title</a:t>
            </a:r>
            <a:r>
              <a:rPr lang="en-US" altLang="zh-CN" sz="1200" dirty="0">
                <a:solidFill>
                  <a:srgbClr val="5DABEA"/>
                </a:solidFill>
                <a:latin typeface="微软雅黑" panose="020B0503020204020204" pitchFamily="34" charset="-122"/>
                <a:ea typeface="微软雅黑" panose="020B0503020204020204" pitchFamily="34" charset="-122"/>
                <a:sym typeface="Gill Sans" charset="0"/>
              </a:rPr>
              <a:t> </a:t>
            </a:r>
            <a:r>
              <a:rPr lang="zh-CN" altLang="en-US" sz="1200" dirty="0">
                <a:solidFill>
                  <a:srgbClr val="5DABEA"/>
                </a:solidFill>
                <a:latin typeface="微软雅黑" panose="020B0503020204020204" pitchFamily="34" charset="-122"/>
                <a:ea typeface="微软雅黑" panose="020B0503020204020204" pitchFamily="34" charset="-122"/>
                <a:sym typeface="Gill Sans" charset="0"/>
              </a:rPr>
              <a:t>and in line with the overall language style, language</a:t>
            </a:r>
            <a:endParaRPr lang="en-US" altLang="zh-CN" sz="1200" dirty="0">
              <a:solidFill>
                <a:srgbClr val="5DABEA"/>
              </a:solidFill>
              <a:latin typeface="微软雅黑" panose="020B0503020204020204" pitchFamily="34" charset="-122"/>
              <a:ea typeface="微软雅黑" panose="020B0503020204020204" pitchFamily="34" charset="-122"/>
              <a:sym typeface="Gill Sans" charset="0"/>
            </a:endParaRPr>
          </a:p>
        </p:txBody>
      </p:sp>
      <p:sp>
        <p:nvSpPr>
          <p:cNvPr id="14" name="Subtitle 2"/>
          <p:cNvSpPr txBox="1">
            <a:spLocks/>
          </p:cNvSpPr>
          <p:nvPr/>
        </p:nvSpPr>
        <p:spPr>
          <a:xfrm>
            <a:off x="1319569" y="5023419"/>
            <a:ext cx="3045091" cy="1185167"/>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50000"/>
              </a:lnSpc>
            </a:pPr>
            <a:r>
              <a:rPr lang="zh-CN" altLang="en-US" sz="1200" dirty="0">
                <a:solidFill>
                  <a:srgbClr val="5DABEA"/>
                </a:solidFill>
                <a:latin typeface="微软雅黑" panose="020B0503020204020204" pitchFamily="34" charset="-122"/>
                <a:ea typeface="微软雅黑" panose="020B0503020204020204" pitchFamily="34" charset="-122"/>
                <a:sym typeface="Gill Sans" charset="0"/>
              </a:rPr>
              <a:t>Add a detailed text description here, and it is recommended that it relate to the title</a:t>
            </a:r>
            <a:r>
              <a:rPr lang="en-US" altLang="zh-CN" sz="1200" dirty="0">
                <a:solidFill>
                  <a:srgbClr val="5DABEA"/>
                </a:solidFill>
                <a:latin typeface="微软雅黑" panose="020B0503020204020204" pitchFamily="34" charset="-122"/>
                <a:ea typeface="微软雅黑" panose="020B0503020204020204" pitchFamily="34" charset="-122"/>
                <a:sym typeface="Gill Sans" charset="0"/>
              </a:rPr>
              <a:t> </a:t>
            </a:r>
            <a:r>
              <a:rPr lang="zh-CN" altLang="en-US" sz="1200" dirty="0">
                <a:solidFill>
                  <a:srgbClr val="5DABEA"/>
                </a:solidFill>
                <a:latin typeface="微软雅黑" panose="020B0503020204020204" pitchFamily="34" charset="-122"/>
                <a:ea typeface="微软雅黑" panose="020B0503020204020204" pitchFamily="34" charset="-122"/>
                <a:sym typeface="Gill Sans" charset="0"/>
              </a:rPr>
              <a:t>and in line with the overall language style, language</a:t>
            </a:r>
            <a:endParaRPr lang="en-US" altLang="zh-CN" sz="1200" dirty="0">
              <a:solidFill>
                <a:srgbClr val="5DABEA"/>
              </a:solidFill>
              <a:latin typeface="微软雅黑" panose="020B0503020204020204" pitchFamily="34" charset="-122"/>
              <a:ea typeface="微软雅黑" panose="020B0503020204020204" pitchFamily="34" charset="-122"/>
              <a:sym typeface="Gill Sans" charset="0"/>
            </a:endParaRPr>
          </a:p>
        </p:txBody>
      </p:sp>
      <p:sp>
        <p:nvSpPr>
          <p:cNvPr id="15" name="TextBox 100"/>
          <p:cNvSpPr txBox="1"/>
          <p:nvPr/>
        </p:nvSpPr>
        <p:spPr>
          <a:xfrm>
            <a:off x="4840618" y="4742684"/>
            <a:ext cx="902811" cy="307777"/>
          </a:xfrm>
          <a:prstGeom prst="rect">
            <a:avLst/>
          </a:prstGeom>
          <a:noFill/>
        </p:spPr>
        <p:txBody>
          <a:bodyPr wrap="none" rtlCol="0" anchor="ctr" anchorCtr="0">
            <a:spAutoFit/>
          </a:bodyPr>
          <a:lstStyle/>
          <a:p>
            <a:pPr lvl="0" defTabSz="914217">
              <a:defRPr/>
            </a:pPr>
            <a:r>
              <a:rPr lang="zh-CN" altLang="en-US" sz="1400" b="1" dirty="0">
                <a:solidFill>
                  <a:srgbClr val="5DABEA"/>
                </a:solidFill>
                <a:latin typeface="Poppins SemiBold" charset="0"/>
                <a:ea typeface="Poppins SemiBold" charset="0"/>
                <a:cs typeface="Poppins SemiBold" charset="0"/>
              </a:rPr>
              <a:t>Add a title</a:t>
            </a:r>
            <a:endParaRPr lang="en-US" altLang="zh-CN" sz="1400" b="1" dirty="0">
              <a:solidFill>
                <a:srgbClr val="5DABEA"/>
              </a:solidFill>
              <a:latin typeface="Poppins SemiBold" charset="0"/>
              <a:ea typeface="Poppins SemiBold" charset="0"/>
              <a:cs typeface="Poppins SemiBold" charset="0"/>
            </a:endParaRPr>
          </a:p>
        </p:txBody>
      </p:sp>
      <p:sp>
        <p:nvSpPr>
          <p:cNvPr id="16" name="TextBox 101"/>
          <p:cNvSpPr txBox="1"/>
          <p:nvPr/>
        </p:nvSpPr>
        <p:spPr>
          <a:xfrm>
            <a:off x="8278463" y="4742684"/>
            <a:ext cx="902811" cy="307777"/>
          </a:xfrm>
          <a:prstGeom prst="rect">
            <a:avLst/>
          </a:prstGeom>
          <a:noFill/>
        </p:spPr>
        <p:txBody>
          <a:bodyPr wrap="none" rtlCol="0" anchor="ctr" anchorCtr="0">
            <a:spAutoFit/>
          </a:bodyPr>
          <a:lstStyle/>
          <a:p>
            <a:pPr lvl="0" defTabSz="914217">
              <a:defRPr/>
            </a:pPr>
            <a:r>
              <a:rPr lang="zh-CN" altLang="en-US" sz="1400" b="1" dirty="0">
                <a:solidFill>
                  <a:srgbClr val="5DABEA"/>
                </a:solidFill>
                <a:latin typeface="Poppins SemiBold" charset="0"/>
                <a:ea typeface="Poppins SemiBold" charset="0"/>
                <a:cs typeface="Poppins SemiBold" charset="0"/>
              </a:rPr>
              <a:t>Add a title</a:t>
            </a:r>
            <a:endParaRPr lang="en-US" altLang="zh-CN" sz="1400" b="1" dirty="0">
              <a:solidFill>
                <a:srgbClr val="5DABEA"/>
              </a:solidFill>
              <a:latin typeface="Poppins SemiBold" charset="0"/>
              <a:ea typeface="Poppins SemiBold" charset="0"/>
              <a:cs typeface="Poppins SemiBold" charset="0"/>
            </a:endParaRPr>
          </a:p>
        </p:txBody>
      </p:sp>
      <p:sp>
        <p:nvSpPr>
          <p:cNvPr id="17" name="TextBox 102"/>
          <p:cNvSpPr txBox="1"/>
          <p:nvPr/>
        </p:nvSpPr>
        <p:spPr>
          <a:xfrm>
            <a:off x="1378355" y="4742684"/>
            <a:ext cx="902811" cy="307777"/>
          </a:xfrm>
          <a:prstGeom prst="rect">
            <a:avLst/>
          </a:prstGeom>
          <a:noFill/>
        </p:spPr>
        <p:txBody>
          <a:bodyPr wrap="none"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zh-CN" altLang="en-US" sz="1400" b="1" dirty="0">
                <a:solidFill>
                  <a:srgbClr val="5DABEA"/>
                </a:solidFill>
                <a:latin typeface="Poppins SemiBold" charset="0"/>
                <a:ea typeface="Poppins SemiBold" charset="0"/>
                <a:cs typeface="Poppins SemiBold" charset="0"/>
              </a:rPr>
              <a:t>Add a title</a:t>
            </a:r>
            <a:endParaRPr kumimoji="0" lang="en-US" sz="1400" b="1" i="0" u="none" strike="noStrike" kern="1200" cap="none" spc="0" normalizeH="0" baseline="0" noProof="0" dirty="0">
              <a:ln>
                <a:noFill/>
              </a:ln>
              <a:solidFill>
                <a:srgbClr val="5DABEA"/>
              </a:solidFill>
              <a:effectLst/>
              <a:uLnTx/>
              <a:uFillTx/>
              <a:latin typeface="Poppins SemiBold" charset="0"/>
              <a:ea typeface="Poppins SemiBold" charset="0"/>
              <a:cs typeface="Poppins SemiBold" charset="0"/>
            </a:endParaRPr>
          </a:p>
        </p:txBody>
      </p:sp>
      <p:grpSp>
        <p:nvGrpSpPr>
          <p:cNvPr id="18" name="Group 3"/>
          <p:cNvGrpSpPr/>
          <p:nvPr/>
        </p:nvGrpSpPr>
        <p:grpSpPr>
          <a:xfrm>
            <a:off x="3730471" y="1689190"/>
            <a:ext cx="7855140" cy="950979"/>
            <a:chOff x="8370955" y="2204864"/>
            <a:chExt cx="6710607" cy="950979"/>
          </a:xfrm>
        </p:grpSpPr>
        <p:sp>
          <p:nvSpPr>
            <p:cNvPr id="19" name="TextBox 12"/>
            <p:cNvSpPr txBox="1"/>
            <p:nvPr/>
          </p:nvSpPr>
          <p:spPr>
            <a:xfrm>
              <a:off x="8370955" y="2204864"/>
              <a:ext cx="2321270" cy="400110"/>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sym typeface="方正兰亭黑_GBK" pitchFamily="2" charset="-122"/>
                </a:rPr>
                <a:t>Add title content</a:t>
              </a:r>
              <a:endParaRPr lang="en-US" altLang="zh-CN" sz="2000" b="1"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endParaRPr>
            </a:p>
          </p:txBody>
        </p:sp>
        <p:sp>
          <p:nvSpPr>
            <p:cNvPr id="20" name="TextBox 13"/>
            <p:cNvSpPr txBox="1"/>
            <p:nvPr/>
          </p:nvSpPr>
          <p:spPr>
            <a:xfrm>
              <a:off x="8370957" y="2607295"/>
              <a:ext cx="6710605" cy="548548"/>
            </a:xfrm>
            <a:prstGeom prst="rect">
              <a:avLst/>
            </a:prstGeom>
            <a:noFill/>
          </p:spPr>
          <p:txBody>
            <a:bodyPr wrap="square" rtlCol="0">
              <a:spAutoFit/>
            </a:bodyPr>
            <a:lstStyle/>
            <a:p>
              <a:pPr>
                <a:lnSpc>
                  <a:spcPct val="150000"/>
                </a:lnSpc>
              </a:pPr>
              <a:r>
                <a:rPr lang="zh-CN" altLang="en-US" sz="105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 language description language description as concise as possible language description as simple as possible concise and vivid. Add a detailed text description here, suggesting that it is relevant to the title and conforms to the overall language style.</a:t>
              </a:r>
              <a:endParaRPr lang="en-US" altLang="zh-CN" sz="1050" dirty="0">
                <a:solidFill>
                  <a:schemeClr val="bg1"/>
                </a:solidFill>
                <a:latin typeface="微软雅黑" panose="020B0503020204020204" pitchFamily="34" charset="-122"/>
                <a:ea typeface="微软雅黑" panose="020B0503020204020204" pitchFamily="34" charset="-122"/>
                <a:sym typeface="Gill Sans" charset="0"/>
              </a:endParaRPr>
            </a:p>
          </p:txBody>
        </p:sp>
      </p:grpSp>
    </p:spTree>
    <p:extLst>
      <p:ext uri="{BB962C8B-B14F-4D97-AF65-F5344CB8AC3E}">
        <p14:creationId xmlns:p14="http://schemas.microsoft.com/office/powerpoint/2010/main" val="127655340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6="http://schemas.microsoft.com/office/drawing/2014/main"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P spid="13" grpId="0"/>
      <p:bldP spid="14" grpId="0"/>
      <p:bldP spid="15"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EA09323C-9B3B-4B57-A301-1E31BB39CFBC}"/>
              </a:ext>
            </a:extLst>
          </p:cNvPr>
          <p:cNvSpPr txBox="1"/>
          <p:nvPr/>
        </p:nvSpPr>
        <p:spPr>
          <a:xfrm>
            <a:off x="7927397" y="1738455"/>
            <a:ext cx="4264603" cy="1015663"/>
          </a:xfrm>
          <a:prstGeom prst="rect">
            <a:avLst/>
          </a:prstGeom>
          <a:noFill/>
        </p:spPr>
        <p:txBody>
          <a:bodyPr wrap="square" rtlCol="0">
            <a:spAutoFit/>
          </a:bodyPr>
          <a:lstStyle/>
          <a:p>
            <a:pPr algn="ctr"/>
            <a:r>
              <a:rPr lang="en-US" altLang="zh-CN" sz="6000" dirty="0">
                <a:solidFill>
                  <a:schemeClr val="bg1"/>
                </a:solidFill>
                <a:latin typeface="+mj-lt"/>
              </a:rPr>
              <a:t>PART THREE</a:t>
            </a:r>
            <a:endParaRPr lang="zh-CN" altLang="en-US" sz="6000" dirty="0">
              <a:solidFill>
                <a:schemeClr val="bg1"/>
              </a:solidFill>
              <a:latin typeface="+mj-lt"/>
            </a:endParaRPr>
          </a:p>
        </p:txBody>
      </p:sp>
      <p:cxnSp>
        <p:nvCxnSpPr>
          <p:cNvPr id="6" name="直线连接符 5"/>
          <p:cNvCxnSpPr/>
          <p:nvPr/>
        </p:nvCxnSpPr>
        <p:spPr>
          <a:xfrm>
            <a:off x="8578516" y="2754118"/>
            <a:ext cx="332472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EA09323C-9B3B-4B57-A301-1E31BB39CFBC}"/>
              </a:ext>
            </a:extLst>
          </p:cNvPr>
          <p:cNvSpPr txBox="1"/>
          <p:nvPr/>
        </p:nvSpPr>
        <p:spPr>
          <a:xfrm>
            <a:off x="8520010" y="2984951"/>
            <a:ext cx="3079376" cy="1200329"/>
          </a:xfrm>
          <a:prstGeom prst="rect">
            <a:avLst/>
          </a:prstGeom>
          <a:noFill/>
        </p:spPr>
        <p:txBody>
          <a:bodyPr wrap="square" rtlCol="0">
            <a:spAutoFit/>
          </a:bodyPr>
          <a:lstStyle/>
          <a:p>
            <a:pPr>
              <a:lnSpc>
                <a:spcPct val="200000"/>
              </a:lnSpc>
            </a:pPr>
            <a:r>
              <a:rPr lang="zh-CN" altLang="en-US" sz="120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 suggest that it is relevant to the title and conforms to the overall language style, and the language description language description is as concise as possible as concise as possible</a:t>
            </a:r>
            <a:endParaRPr lang="en-US" altLang="zh-CN" sz="1200" dirty="0">
              <a:solidFill>
                <a:schemeClr val="bg1"/>
              </a:solidFill>
              <a:latin typeface="微软雅黑" panose="020B0503020204020204" pitchFamily="34" charset="-122"/>
              <a:ea typeface="微软雅黑" panose="020B0503020204020204" pitchFamily="34" charset="-122"/>
              <a:sym typeface="Gill Sans" charset="0"/>
            </a:endParaRPr>
          </a:p>
        </p:txBody>
      </p:sp>
      <p:sp>
        <p:nvSpPr>
          <p:cNvPr id="8" name="任意多边形: 形状 16">
            <a:extLst>
              <a:ext uri="{FF2B5EF4-FFF2-40B4-BE49-F238E27FC236}">
                <a16:creationId xmlns:a16="http://schemas.microsoft.com/office/drawing/2014/main" id="{6BF58EB7-FAF2-4E72-95E4-8D552D6DD361}"/>
              </a:ext>
            </a:extLst>
          </p:cNvPr>
          <p:cNvSpPr/>
          <p:nvPr/>
        </p:nvSpPr>
        <p:spPr>
          <a:xfrm>
            <a:off x="-1" y="-58038"/>
            <a:ext cx="7502435" cy="6916038"/>
          </a:xfrm>
          <a:custGeom>
            <a:avLst/>
            <a:gdLst>
              <a:gd name="connsiteX0" fmla="*/ 3470787 w 8721214"/>
              <a:gd name="connsiteY0" fmla="*/ 0 h 6896988"/>
              <a:gd name="connsiteX1" fmla="*/ 7174242 w 8721214"/>
              <a:gd name="connsiteY1" fmla="*/ 0 h 6896988"/>
              <a:gd name="connsiteX2" fmla="*/ 7174242 w 8721214"/>
              <a:gd name="connsiteY2" fmla="*/ 6896988 h 6896988"/>
              <a:gd name="connsiteX3" fmla="*/ 3470787 w 8721214"/>
              <a:gd name="connsiteY3" fmla="*/ 6896988 h 6896988"/>
              <a:gd name="connsiteX4" fmla="*/ 3470787 w 8721214"/>
              <a:gd name="connsiteY4" fmla="*/ 6877494 h 6896988"/>
              <a:gd name="connsiteX5" fmla="*/ 0 w 8721214"/>
              <a:gd name="connsiteY5" fmla="*/ 6877494 h 6896988"/>
              <a:gd name="connsiteX6" fmla="*/ 0 w 8721214"/>
              <a:gd name="connsiteY6" fmla="*/ 19494 h 6896988"/>
              <a:gd name="connsiteX7" fmla="*/ 3470787 w 8721214"/>
              <a:gd name="connsiteY7" fmla="*/ 19494 h 6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1214" h="6896988">
                <a:moveTo>
                  <a:pt x="3470787" y="0"/>
                </a:moveTo>
                <a:lnTo>
                  <a:pt x="7174242" y="0"/>
                </a:lnTo>
                <a:cubicBezTo>
                  <a:pt x="10654931" y="2020541"/>
                  <a:pt x="7174242" y="4597992"/>
                  <a:pt x="7174242" y="6896988"/>
                </a:cubicBezTo>
                <a:lnTo>
                  <a:pt x="3470787" y="6896988"/>
                </a:lnTo>
                <a:lnTo>
                  <a:pt x="3470787" y="6877494"/>
                </a:lnTo>
                <a:lnTo>
                  <a:pt x="0" y="6877494"/>
                </a:lnTo>
                <a:lnTo>
                  <a:pt x="0" y="19494"/>
                </a:lnTo>
                <a:lnTo>
                  <a:pt x="3470787" y="1949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 8"/>
          <p:cNvGrpSpPr/>
          <p:nvPr/>
        </p:nvGrpSpPr>
        <p:grpSpPr>
          <a:xfrm>
            <a:off x="1395663" y="1106905"/>
            <a:ext cx="4315326" cy="4604084"/>
            <a:chOff x="1395663" y="1106905"/>
            <a:chExt cx="4315326" cy="4604084"/>
          </a:xfrm>
        </p:grpSpPr>
        <p:sp>
          <p:nvSpPr>
            <p:cNvPr id="10" name="矩形 9"/>
            <p:cNvSpPr/>
            <p:nvPr/>
          </p:nvSpPr>
          <p:spPr>
            <a:xfrm>
              <a:off x="1395663" y="1106905"/>
              <a:ext cx="2823411" cy="3994484"/>
            </a:xfrm>
            <a:prstGeom prst="rect">
              <a:avLst/>
            </a:prstGeom>
            <a:solidFill>
              <a:schemeClr val="bg1"/>
            </a:solidFill>
            <a:ln w="25400">
              <a:solidFill>
                <a:srgbClr val="CD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p:cNvSpPr/>
            <p:nvPr/>
          </p:nvSpPr>
          <p:spPr>
            <a:xfrm>
              <a:off x="2967789" y="3144253"/>
              <a:ext cx="2743200" cy="25667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2" name="文本框 11"/>
          <p:cNvSpPr txBox="1"/>
          <p:nvPr/>
        </p:nvSpPr>
        <p:spPr>
          <a:xfrm>
            <a:off x="2343560" y="1161849"/>
            <a:ext cx="3408948" cy="3939540"/>
          </a:xfrm>
          <a:prstGeom prst="rect">
            <a:avLst/>
          </a:prstGeom>
          <a:noFill/>
        </p:spPr>
        <p:txBody>
          <a:bodyPr wrap="square" rtlCol="0">
            <a:spAutoFit/>
          </a:bodyPr>
          <a:lstStyle/>
          <a:p>
            <a:r>
              <a:rPr kumimoji="1" lang="en-US" altLang="zh-CN" sz="25000" dirty="0">
                <a:solidFill>
                  <a:srgbClr val="CDB0B0"/>
                </a:solidFill>
                <a:latin typeface="+mj-lt"/>
              </a:rPr>
              <a:t>03</a:t>
            </a:r>
            <a:endParaRPr kumimoji="1" lang="zh-CN" altLang="en-US" sz="25000" dirty="0">
              <a:solidFill>
                <a:srgbClr val="CDB0B0"/>
              </a:solidFill>
              <a:latin typeface="+mj-lt"/>
            </a:endParaRPr>
          </a:p>
        </p:txBody>
      </p:sp>
      <p:sp>
        <p:nvSpPr>
          <p:cNvPr id="13" name="文本框 12">
            <a:extLst>
              <a:ext uri="{FF2B5EF4-FFF2-40B4-BE49-F238E27FC236}">
                <a16:creationId xmlns:a16="http://schemas.microsoft.com/office/drawing/2014/main" id="{8B3DCF70-B040-40EF-84BC-018F92A6FA82}"/>
              </a:ext>
            </a:extLst>
          </p:cNvPr>
          <p:cNvSpPr txBox="1"/>
          <p:nvPr/>
        </p:nvSpPr>
        <p:spPr>
          <a:xfrm>
            <a:off x="2548671" y="4349251"/>
            <a:ext cx="3066067" cy="369332"/>
          </a:xfrm>
          <a:prstGeom prst="rect">
            <a:avLst/>
          </a:prstGeom>
          <a:noFill/>
        </p:spPr>
        <p:txBody>
          <a:bodyPr wrap="square" rtlCol="0">
            <a:spAutoFit/>
          </a:bodyPr>
          <a:lstStyle/>
          <a:p>
            <a:pPr algn="dist"/>
            <a:r>
              <a:rPr lang="en-US" altLang="zh-CN" dirty="0">
                <a:solidFill>
                  <a:srgbClr val="CDB0B0"/>
                </a:solidFill>
                <a:latin typeface="+mj-lt"/>
              </a:rPr>
              <a:t>BAOTUWANG</a:t>
            </a:r>
            <a:endParaRPr lang="zh-CN" altLang="en-US" dirty="0">
              <a:solidFill>
                <a:srgbClr val="CDB0B0"/>
              </a:solidFill>
              <a:latin typeface="+mj-lt"/>
            </a:endParaRPr>
          </a:p>
        </p:txBody>
      </p:sp>
    </p:spTree>
    <p:extLst>
      <p:ext uri="{BB962C8B-B14F-4D97-AF65-F5344CB8AC3E}">
        <p14:creationId xmlns:p14="http://schemas.microsoft.com/office/powerpoint/2010/main" val="295249148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6="http://schemas.microsoft.com/office/drawing/2014/main"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heckerboard(across)">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B3012225-0ED7-4AF4-9FAC-6419E6731C0F}"/>
              </a:ext>
            </a:extLst>
          </p:cNvPr>
          <p:cNvSpPr/>
          <p:nvPr/>
        </p:nvSpPr>
        <p:spPr>
          <a:xfrm rot="2019548">
            <a:off x="-1548502" y="1519874"/>
            <a:ext cx="14022800" cy="5692867"/>
          </a:xfrm>
          <a:custGeom>
            <a:avLst/>
            <a:gdLst>
              <a:gd name="connsiteX0" fmla="*/ 1668797 w 7588485"/>
              <a:gd name="connsiteY0" fmla="*/ 80285 h 3080714"/>
              <a:gd name="connsiteX1" fmla="*/ 1848944 w 7588485"/>
              <a:gd name="connsiteY1" fmla="*/ 202498 h 3080714"/>
              <a:gd name="connsiteX2" fmla="*/ 4355716 w 7588485"/>
              <a:gd name="connsiteY2" fmla="*/ 842718 h 3080714"/>
              <a:gd name="connsiteX3" fmla="*/ 7091297 w 7588485"/>
              <a:gd name="connsiteY3" fmla="*/ 47273 h 3080714"/>
              <a:gd name="connsiteX4" fmla="*/ 7148629 w 7588485"/>
              <a:gd name="connsiteY4" fmla="*/ 0 h 3080714"/>
              <a:gd name="connsiteX5" fmla="*/ 7588485 w 7588485"/>
              <a:gd name="connsiteY5" fmla="*/ 660556 h 3080714"/>
              <a:gd name="connsiteX6" fmla="*/ 3953998 w 7588485"/>
              <a:gd name="connsiteY6" fmla="*/ 3080714 h 3080714"/>
              <a:gd name="connsiteX7" fmla="*/ 3905408 w 7588485"/>
              <a:gd name="connsiteY7" fmla="*/ 3004642 h 3080714"/>
              <a:gd name="connsiteX8" fmla="*/ 2151396 w 7588485"/>
              <a:gd name="connsiteY8" fmla="*/ 2164861 h 3080714"/>
              <a:gd name="connsiteX9" fmla="*/ 808979 w 7588485"/>
              <a:gd name="connsiteY9" fmla="*/ 2330847 h 3080714"/>
              <a:gd name="connsiteX10" fmla="*/ 770102 w 7588485"/>
              <a:gd name="connsiteY10" fmla="*/ 2348022 h 3080714"/>
              <a:gd name="connsiteX11" fmla="*/ 0 w 7588485"/>
              <a:gd name="connsiteY11" fmla="*/ 1191516 h 3080714"/>
              <a:gd name="connsiteX12" fmla="*/ 1668797 w 7588485"/>
              <a:gd name="connsiteY12" fmla="*/ 80285 h 308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88485" h="3080714">
                <a:moveTo>
                  <a:pt x="1668797" y="80285"/>
                </a:moveTo>
                <a:lnTo>
                  <a:pt x="1848944" y="202498"/>
                </a:lnTo>
                <a:cubicBezTo>
                  <a:pt x="2490483" y="598059"/>
                  <a:pt x="3376761" y="842718"/>
                  <a:pt x="4355716" y="842718"/>
                </a:cubicBezTo>
                <a:cubicBezTo>
                  <a:pt x="5457041" y="842718"/>
                  <a:pt x="6441071" y="533071"/>
                  <a:pt x="7091297" y="47273"/>
                </a:cubicBezTo>
                <a:lnTo>
                  <a:pt x="7148629" y="0"/>
                </a:lnTo>
                <a:lnTo>
                  <a:pt x="7588485" y="660556"/>
                </a:lnTo>
                <a:lnTo>
                  <a:pt x="3953998" y="3080714"/>
                </a:lnTo>
                <a:lnTo>
                  <a:pt x="3905408" y="3004642"/>
                </a:lnTo>
                <a:cubicBezTo>
                  <a:pt x="3593180" y="2574091"/>
                  <a:pt x="2936190" y="2239491"/>
                  <a:pt x="2151396" y="2164861"/>
                </a:cubicBezTo>
                <a:cubicBezTo>
                  <a:pt x="1651981" y="2117369"/>
                  <a:pt x="1183551" y="2183021"/>
                  <a:pt x="808979" y="2330847"/>
                </a:cubicBezTo>
                <a:lnTo>
                  <a:pt x="770102" y="2348022"/>
                </a:lnTo>
                <a:lnTo>
                  <a:pt x="0" y="1191516"/>
                </a:lnTo>
                <a:lnTo>
                  <a:pt x="1668797" y="8028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 18"/>
          <p:cNvGrpSpPr/>
          <p:nvPr/>
        </p:nvGrpSpPr>
        <p:grpSpPr>
          <a:xfrm>
            <a:off x="0" y="209266"/>
            <a:ext cx="3520298" cy="1133449"/>
            <a:chOff x="433137" y="2535371"/>
            <a:chExt cx="3520298" cy="1133449"/>
          </a:xfrm>
        </p:grpSpPr>
        <p:sp>
          <p:nvSpPr>
            <p:cNvPr id="20" name="文本框 19">
              <a:extLst>
                <a:ext uri="{FF2B5EF4-FFF2-40B4-BE49-F238E27FC236}">
                  <a16:creationId xmlns:a16="http://schemas.microsoft.com/office/drawing/2014/main" id="{EA09323C-9B3B-4B57-A301-1E31BB39CFBC}"/>
                </a:ext>
              </a:extLst>
            </p:cNvPr>
            <p:cNvSpPr txBox="1"/>
            <p:nvPr/>
          </p:nvSpPr>
          <p:spPr>
            <a:xfrm>
              <a:off x="433137" y="2535371"/>
              <a:ext cx="3079376" cy="584775"/>
            </a:xfrm>
            <a:prstGeom prst="rect">
              <a:avLst/>
            </a:prstGeom>
            <a:noFill/>
          </p:spPr>
          <p:txBody>
            <a:bodyPr wrap="square" rtlCol="0">
              <a:spAutoFit/>
            </a:bodyPr>
            <a:lstStyle/>
            <a:p>
              <a:pPr algn="ctr"/>
              <a:r>
                <a:rPr lang="en-US" altLang="zh-CN" sz="3200" dirty="0">
                  <a:solidFill>
                    <a:srgbClr val="CDB0B0"/>
                  </a:solidFill>
                  <a:latin typeface="+mj-lt"/>
                </a:rPr>
                <a:t>PART THREE</a:t>
              </a:r>
              <a:endParaRPr lang="zh-CN" altLang="en-US" sz="3200" dirty="0">
                <a:solidFill>
                  <a:srgbClr val="CDB0B0"/>
                </a:solidFill>
                <a:latin typeface="+mj-lt"/>
              </a:endParaRPr>
            </a:p>
          </p:txBody>
        </p:sp>
        <p:cxnSp>
          <p:nvCxnSpPr>
            <p:cNvPr id="21" name="直线连接符 20"/>
            <p:cNvCxnSpPr/>
            <p:nvPr/>
          </p:nvCxnSpPr>
          <p:spPr>
            <a:xfrm>
              <a:off x="981635" y="3120146"/>
              <a:ext cx="2272553" cy="0"/>
            </a:xfrm>
            <a:prstGeom prst="line">
              <a:avLst/>
            </a:prstGeom>
            <a:ln>
              <a:solidFill>
                <a:srgbClr val="CDB0B0"/>
              </a:solidFill>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EA09323C-9B3B-4B57-A301-1E31BB39CFBC}"/>
                </a:ext>
              </a:extLst>
            </p:cNvPr>
            <p:cNvSpPr txBox="1"/>
            <p:nvPr/>
          </p:nvSpPr>
          <p:spPr>
            <a:xfrm>
              <a:off x="874059" y="3207155"/>
              <a:ext cx="3079376" cy="461665"/>
            </a:xfrm>
            <a:prstGeom prst="rect">
              <a:avLst/>
            </a:prstGeom>
            <a:noFill/>
          </p:spPr>
          <p:txBody>
            <a:bodyPr wrap="square" rtlCol="0">
              <a:spAutoFit/>
            </a:bodyPr>
            <a:lstStyle/>
            <a:p>
              <a:pPr fontAlgn="base">
                <a:spcBef>
                  <a:spcPct val="0"/>
                </a:spcBef>
                <a:spcAft>
                  <a:spcPct val="0"/>
                </a:spcAft>
                <a:buFont typeface="Arial" pitchFamily="34" charset="0"/>
                <a:buNone/>
              </a:pPr>
              <a:r>
                <a:rPr lang="en-US" altLang="zh-CN" sz="1200" dirty="0">
                  <a:solidFill>
                    <a:srgbClr val="CDB0B0"/>
                  </a:solidFill>
                  <a:latin typeface="Arial" pitchFamily="34" charset="0"/>
                  <a:cs typeface="Arial" pitchFamily="34" charset="0"/>
                </a:rPr>
                <a:t>We have many powerPoint </a:t>
              </a:r>
              <a:r>
                <a:rPr lang="zh-CN" altLang="en-US" sz="1200" dirty="0">
                  <a:solidFill>
                    <a:srgbClr val="CDB0B0"/>
                  </a:solidFill>
                  <a:latin typeface="Arial" pitchFamily="34" charset="0"/>
                  <a:cs typeface="Arial" pitchFamily="34" charset="0"/>
                </a:rPr>
                <a:t>templates</a:t>
              </a:r>
              <a:r>
                <a:rPr lang="en-US" altLang="zh-CN" sz="1200" dirty="0">
                  <a:solidFill>
                    <a:srgbClr val="CDB0B0"/>
                  </a:solidFill>
                  <a:latin typeface="Arial" pitchFamily="34" charset="0"/>
                  <a:cs typeface="Arial" pitchFamily="34" charset="0"/>
                </a:rPr>
                <a:t> that has </a:t>
              </a:r>
              <a:r>
                <a:rPr lang="en-US" altLang="zh-CN" sz="1200">
                  <a:solidFill>
                    <a:srgbClr val="CDB0B0"/>
                  </a:solidFill>
                  <a:latin typeface="Arial" pitchFamily="34" charset="0"/>
                  <a:cs typeface="Arial" pitchFamily="34" charset="0"/>
                </a:rPr>
                <a:t>been specifically</a:t>
              </a:r>
              <a:endParaRPr lang="zh-CN" altLang="en-US" sz="1200" dirty="0">
                <a:solidFill>
                  <a:srgbClr val="CDB0B0"/>
                </a:solidFill>
                <a:latin typeface="Arial" pitchFamily="34" charset="0"/>
                <a:cs typeface="Arial" pitchFamily="34" charset="0"/>
              </a:endParaRPr>
            </a:p>
          </p:txBody>
        </p:sp>
      </p:grpSp>
      <p:grpSp>
        <p:nvGrpSpPr>
          <p:cNvPr id="26" name="组合 56"/>
          <p:cNvGrpSpPr>
            <a:grpSpLocks/>
          </p:cNvGrpSpPr>
          <p:nvPr/>
        </p:nvGrpSpPr>
        <p:grpSpPr bwMode="auto">
          <a:xfrm>
            <a:off x="8872371" y="209266"/>
            <a:ext cx="2970212" cy="4651375"/>
            <a:chOff x="3357554" y="571486"/>
            <a:chExt cx="2165349" cy="3557586"/>
          </a:xfrm>
        </p:grpSpPr>
        <p:grpSp>
          <p:nvGrpSpPr>
            <p:cNvPr id="27" name="组合 208"/>
            <p:cNvGrpSpPr>
              <a:grpSpLocks/>
            </p:cNvGrpSpPr>
            <p:nvPr/>
          </p:nvGrpSpPr>
          <p:grpSpPr bwMode="auto">
            <a:xfrm>
              <a:off x="4396006" y="2704762"/>
              <a:ext cx="120702" cy="431547"/>
              <a:chOff x="0" y="0"/>
              <a:chExt cx="184150" cy="644525"/>
            </a:xfrm>
            <a:solidFill>
              <a:schemeClr val="bg1">
                <a:alpha val="70000"/>
              </a:schemeClr>
            </a:solidFill>
          </p:grpSpPr>
          <p:sp>
            <p:nvSpPr>
              <p:cNvPr id="231" name="Freeform 101"/>
              <p:cNvSpPr>
                <a:spLocks noChangeArrowheads="1"/>
              </p:cNvSpPr>
              <p:nvPr/>
            </p:nvSpPr>
            <p:spPr bwMode="auto">
              <a:xfrm>
                <a:off x="9525" y="82550"/>
                <a:ext cx="174625" cy="519113"/>
              </a:xfrm>
              <a:custGeom>
                <a:avLst/>
                <a:gdLst>
                  <a:gd name="T0" fmla="*/ 34 w 110"/>
                  <a:gd name="T1" fmla="*/ 267 h 327"/>
                  <a:gd name="T2" fmla="*/ 67 w 110"/>
                  <a:gd name="T3" fmla="*/ 327 h 327"/>
                  <a:gd name="T4" fmla="*/ 95 w 110"/>
                  <a:gd name="T5" fmla="*/ 323 h 327"/>
                  <a:gd name="T6" fmla="*/ 110 w 110"/>
                  <a:gd name="T7" fmla="*/ 256 h 327"/>
                  <a:gd name="T8" fmla="*/ 76 w 110"/>
                  <a:gd name="T9" fmla="*/ 0 h 327"/>
                  <a:gd name="T10" fmla="*/ 0 w 110"/>
                  <a:gd name="T11" fmla="*/ 10 h 327"/>
                  <a:gd name="T12" fmla="*/ 34 w 110"/>
                  <a:gd name="T13" fmla="*/ 267 h 327"/>
                  <a:gd name="T14" fmla="*/ 0 60000 65536"/>
                  <a:gd name="T15" fmla="*/ 0 60000 65536"/>
                  <a:gd name="T16" fmla="*/ 0 60000 65536"/>
                  <a:gd name="T17" fmla="*/ 0 60000 65536"/>
                  <a:gd name="T18" fmla="*/ 0 60000 65536"/>
                  <a:gd name="T19" fmla="*/ 0 60000 65536"/>
                  <a:gd name="T20" fmla="*/ 0 60000 65536"/>
                  <a:gd name="T21" fmla="*/ 0 w 110"/>
                  <a:gd name="T22" fmla="*/ 0 h 327"/>
                  <a:gd name="T23" fmla="*/ 110 w 110"/>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 h="327">
                    <a:moveTo>
                      <a:pt x="34" y="267"/>
                    </a:moveTo>
                    <a:lnTo>
                      <a:pt x="67" y="327"/>
                    </a:lnTo>
                    <a:lnTo>
                      <a:pt x="95" y="323"/>
                    </a:lnTo>
                    <a:lnTo>
                      <a:pt x="110" y="256"/>
                    </a:lnTo>
                    <a:lnTo>
                      <a:pt x="76" y="0"/>
                    </a:lnTo>
                    <a:lnTo>
                      <a:pt x="0" y="10"/>
                    </a:lnTo>
                    <a:lnTo>
                      <a:pt x="34" y="267"/>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232" name="Freeform 102"/>
              <p:cNvSpPr>
                <a:spLocks noChangeArrowheads="1"/>
              </p:cNvSpPr>
              <p:nvPr/>
            </p:nvSpPr>
            <p:spPr bwMode="auto">
              <a:xfrm>
                <a:off x="1587" y="0"/>
                <a:ext cx="128588" cy="146050"/>
              </a:xfrm>
              <a:custGeom>
                <a:avLst/>
                <a:gdLst>
                  <a:gd name="T0" fmla="*/ 5 w 81"/>
                  <a:gd name="T1" fmla="*/ 58 h 92"/>
                  <a:gd name="T2" fmla="*/ 5 w 81"/>
                  <a:gd name="T3" fmla="*/ 58 h 92"/>
                  <a:gd name="T4" fmla="*/ 7 w 81"/>
                  <a:gd name="T5" fmla="*/ 66 h 92"/>
                  <a:gd name="T6" fmla="*/ 10 w 81"/>
                  <a:gd name="T7" fmla="*/ 73 h 92"/>
                  <a:gd name="T8" fmla="*/ 15 w 81"/>
                  <a:gd name="T9" fmla="*/ 78 h 92"/>
                  <a:gd name="T10" fmla="*/ 20 w 81"/>
                  <a:gd name="T11" fmla="*/ 84 h 92"/>
                  <a:gd name="T12" fmla="*/ 26 w 81"/>
                  <a:gd name="T13" fmla="*/ 88 h 92"/>
                  <a:gd name="T14" fmla="*/ 33 w 81"/>
                  <a:gd name="T15" fmla="*/ 90 h 92"/>
                  <a:gd name="T16" fmla="*/ 39 w 81"/>
                  <a:gd name="T17" fmla="*/ 92 h 92"/>
                  <a:gd name="T18" fmla="*/ 47 w 81"/>
                  <a:gd name="T19" fmla="*/ 90 h 92"/>
                  <a:gd name="T20" fmla="*/ 49 w 81"/>
                  <a:gd name="T21" fmla="*/ 90 h 92"/>
                  <a:gd name="T22" fmla="*/ 49 w 81"/>
                  <a:gd name="T23" fmla="*/ 90 h 92"/>
                  <a:gd name="T24" fmla="*/ 56 w 81"/>
                  <a:gd name="T25" fmla="*/ 89 h 92"/>
                  <a:gd name="T26" fmla="*/ 62 w 81"/>
                  <a:gd name="T27" fmla="*/ 86 h 92"/>
                  <a:gd name="T28" fmla="*/ 69 w 81"/>
                  <a:gd name="T29" fmla="*/ 81 h 92"/>
                  <a:gd name="T30" fmla="*/ 73 w 81"/>
                  <a:gd name="T31" fmla="*/ 77 h 92"/>
                  <a:gd name="T32" fmla="*/ 77 w 81"/>
                  <a:gd name="T33" fmla="*/ 70 h 92"/>
                  <a:gd name="T34" fmla="*/ 80 w 81"/>
                  <a:gd name="T35" fmla="*/ 63 h 92"/>
                  <a:gd name="T36" fmla="*/ 81 w 81"/>
                  <a:gd name="T37" fmla="*/ 56 h 92"/>
                  <a:gd name="T38" fmla="*/ 81 w 81"/>
                  <a:gd name="T39" fmla="*/ 48 h 92"/>
                  <a:gd name="T40" fmla="*/ 76 w 81"/>
                  <a:gd name="T41" fmla="*/ 13 h 92"/>
                  <a:gd name="T42" fmla="*/ 76 w 81"/>
                  <a:gd name="T43" fmla="*/ 13 h 92"/>
                  <a:gd name="T44" fmla="*/ 75 w 81"/>
                  <a:gd name="T45" fmla="*/ 8 h 92"/>
                  <a:gd name="T46" fmla="*/ 72 w 81"/>
                  <a:gd name="T47" fmla="*/ 2 h 92"/>
                  <a:gd name="T48" fmla="*/ 68 w 81"/>
                  <a:gd name="T49" fmla="*/ 1 h 92"/>
                  <a:gd name="T50" fmla="*/ 64 w 81"/>
                  <a:gd name="T51" fmla="*/ 0 h 92"/>
                  <a:gd name="T52" fmla="*/ 51 w 81"/>
                  <a:gd name="T53" fmla="*/ 0 h 92"/>
                  <a:gd name="T54" fmla="*/ 37 w 81"/>
                  <a:gd name="T55" fmla="*/ 2 h 92"/>
                  <a:gd name="T56" fmla="*/ 35 w 81"/>
                  <a:gd name="T57" fmla="*/ 2 h 92"/>
                  <a:gd name="T58" fmla="*/ 35 w 81"/>
                  <a:gd name="T59" fmla="*/ 2 h 92"/>
                  <a:gd name="T60" fmla="*/ 22 w 81"/>
                  <a:gd name="T61" fmla="*/ 4 h 92"/>
                  <a:gd name="T62" fmla="*/ 10 w 81"/>
                  <a:gd name="T63" fmla="*/ 6 h 92"/>
                  <a:gd name="T64" fmla="*/ 5 w 81"/>
                  <a:gd name="T65" fmla="*/ 9 h 92"/>
                  <a:gd name="T66" fmla="*/ 3 w 81"/>
                  <a:gd name="T67" fmla="*/ 12 h 92"/>
                  <a:gd name="T68" fmla="*/ 0 w 81"/>
                  <a:gd name="T69" fmla="*/ 17 h 92"/>
                  <a:gd name="T70" fmla="*/ 0 w 81"/>
                  <a:gd name="T71" fmla="*/ 24 h 92"/>
                  <a:gd name="T72" fmla="*/ 5 w 81"/>
                  <a:gd name="T73" fmla="*/ 58 h 9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1"/>
                  <a:gd name="T112" fmla="*/ 0 h 92"/>
                  <a:gd name="T113" fmla="*/ 81 w 81"/>
                  <a:gd name="T114" fmla="*/ 92 h 9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1" h="92">
                    <a:moveTo>
                      <a:pt x="5" y="58"/>
                    </a:moveTo>
                    <a:lnTo>
                      <a:pt x="5" y="58"/>
                    </a:lnTo>
                    <a:lnTo>
                      <a:pt x="7" y="66"/>
                    </a:lnTo>
                    <a:lnTo>
                      <a:pt x="10" y="73"/>
                    </a:lnTo>
                    <a:lnTo>
                      <a:pt x="15" y="78"/>
                    </a:lnTo>
                    <a:lnTo>
                      <a:pt x="20" y="84"/>
                    </a:lnTo>
                    <a:lnTo>
                      <a:pt x="26" y="88"/>
                    </a:lnTo>
                    <a:lnTo>
                      <a:pt x="33" y="90"/>
                    </a:lnTo>
                    <a:lnTo>
                      <a:pt x="39" y="92"/>
                    </a:lnTo>
                    <a:lnTo>
                      <a:pt x="47" y="90"/>
                    </a:lnTo>
                    <a:lnTo>
                      <a:pt x="49" y="90"/>
                    </a:lnTo>
                    <a:lnTo>
                      <a:pt x="49" y="90"/>
                    </a:lnTo>
                    <a:lnTo>
                      <a:pt x="56" y="89"/>
                    </a:lnTo>
                    <a:lnTo>
                      <a:pt x="62" y="86"/>
                    </a:lnTo>
                    <a:lnTo>
                      <a:pt x="69" y="81"/>
                    </a:lnTo>
                    <a:lnTo>
                      <a:pt x="73" y="77"/>
                    </a:lnTo>
                    <a:lnTo>
                      <a:pt x="77" y="70"/>
                    </a:lnTo>
                    <a:lnTo>
                      <a:pt x="80" y="63"/>
                    </a:lnTo>
                    <a:lnTo>
                      <a:pt x="81" y="56"/>
                    </a:lnTo>
                    <a:lnTo>
                      <a:pt x="81" y="48"/>
                    </a:lnTo>
                    <a:lnTo>
                      <a:pt x="76" y="13"/>
                    </a:lnTo>
                    <a:lnTo>
                      <a:pt x="76" y="13"/>
                    </a:lnTo>
                    <a:lnTo>
                      <a:pt x="75" y="8"/>
                    </a:lnTo>
                    <a:lnTo>
                      <a:pt x="72" y="2"/>
                    </a:lnTo>
                    <a:lnTo>
                      <a:pt x="68" y="1"/>
                    </a:lnTo>
                    <a:lnTo>
                      <a:pt x="64" y="0"/>
                    </a:lnTo>
                    <a:lnTo>
                      <a:pt x="51" y="0"/>
                    </a:lnTo>
                    <a:lnTo>
                      <a:pt x="37" y="2"/>
                    </a:lnTo>
                    <a:lnTo>
                      <a:pt x="35" y="2"/>
                    </a:lnTo>
                    <a:lnTo>
                      <a:pt x="35" y="2"/>
                    </a:lnTo>
                    <a:lnTo>
                      <a:pt x="22" y="4"/>
                    </a:lnTo>
                    <a:lnTo>
                      <a:pt x="10" y="6"/>
                    </a:lnTo>
                    <a:lnTo>
                      <a:pt x="5" y="9"/>
                    </a:lnTo>
                    <a:lnTo>
                      <a:pt x="3" y="12"/>
                    </a:lnTo>
                    <a:lnTo>
                      <a:pt x="0" y="17"/>
                    </a:lnTo>
                    <a:lnTo>
                      <a:pt x="0" y="24"/>
                    </a:lnTo>
                    <a:lnTo>
                      <a:pt x="5" y="58"/>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233" name="Freeform 103"/>
              <p:cNvSpPr>
                <a:spLocks noChangeArrowheads="1"/>
              </p:cNvSpPr>
              <p:nvPr/>
            </p:nvSpPr>
            <p:spPr bwMode="auto">
              <a:xfrm>
                <a:off x="0" y="49212"/>
                <a:ext cx="149225" cy="142875"/>
              </a:xfrm>
              <a:custGeom>
                <a:avLst/>
                <a:gdLst>
                  <a:gd name="T0" fmla="*/ 11 w 94"/>
                  <a:gd name="T1" fmla="*/ 90 h 90"/>
                  <a:gd name="T2" fmla="*/ 94 w 94"/>
                  <a:gd name="T3" fmla="*/ 80 h 90"/>
                  <a:gd name="T4" fmla="*/ 84 w 94"/>
                  <a:gd name="T5" fmla="*/ 0 h 90"/>
                  <a:gd name="T6" fmla="*/ 0 w 94"/>
                  <a:gd name="T7" fmla="*/ 11 h 90"/>
                  <a:gd name="T8" fmla="*/ 11 w 94"/>
                  <a:gd name="T9" fmla="*/ 90 h 90"/>
                  <a:gd name="T10" fmla="*/ 0 60000 65536"/>
                  <a:gd name="T11" fmla="*/ 0 60000 65536"/>
                  <a:gd name="T12" fmla="*/ 0 60000 65536"/>
                  <a:gd name="T13" fmla="*/ 0 60000 65536"/>
                  <a:gd name="T14" fmla="*/ 0 60000 65536"/>
                  <a:gd name="T15" fmla="*/ 0 w 94"/>
                  <a:gd name="T16" fmla="*/ 0 h 90"/>
                  <a:gd name="T17" fmla="*/ 94 w 94"/>
                  <a:gd name="T18" fmla="*/ 90 h 90"/>
                </a:gdLst>
                <a:ahLst/>
                <a:cxnLst>
                  <a:cxn ang="T10">
                    <a:pos x="T0" y="T1"/>
                  </a:cxn>
                  <a:cxn ang="T11">
                    <a:pos x="T2" y="T3"/>
                  </a:cxn>
                  <a:cxn ang="T12">
                    <a:pos x="T4" y="T5"/>
                  </a:cxn>
                  <a:cxn ang="T13">
                    <a:pos x="T6" y="T7"/>
                  </a:cxn>
                  <a:cxn ang="T14">
                    <a:pos x="T8" y="T9"/>
                  </a:cxn>
                </a:cxnLst>
                <a:rect l="T15" t="T16" r="T17" b="T18"/>
                <a:pathLst>
                  <a:path w="94" h="90">
                    <a:moveTo>
                      <a:pt x="11" y="90"/>
                    </a:moveTo>
                    <a:lnTo>
                      <a:pt x="94" y="80"/>
                    </a:lnTo>
                    <a:lnTo>
                      <a:pt x="84" y="0"/>
                    </a:lnTo>
                    <a:lnTo>
                      <a:pt x="0" y="11"/>
                    </a:lnTo>
                    <a:lnTo>
                      <a:pt x="11" y="9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234" name="Freeform 104"/>
              <p:cNvSpPr>
                <a:spLocks noChangeArrowheads="1"/>
              </p:cNvSpPr>
              <p:nvPr/>
            </p:nvSpPr>
            <p:spPr bwMode="auto">
              <a:xfrm>
                <a:off x="115887" y="588962"/>
                <a:ext cx="44450" cy="55563"/>
              </a:xfrm>
              <a:custGeom>
                <a:avLst/>
                <a:gdLst>
                  <a:gd name="T0" fmla="*/ 28 w 28"/>
                  <a:gd name="T1" fmla="*/ 2 h 35"/>
                  <a:gd name="T2" fmla="*/ 28 w 28"/>
                  <a:gd name="T3" fmla="*/ 2 h 35"/>
                  <a:gd name="T4" fmla="*/ 27 w 28"/>
                  <a:gd name="T5" fmla="*/ 14 h 35"/>
                  <a:gd name="T6" fmla="*/ 21 w 28"/>
                  <a:gd name="T7" fmla="*/ 31 h 35"/>
                  <a:gd name="T8" fmla="*/ 21 w 28"/>
                  <a:gd name="T9" fmla="*/ 31 h 35"/>
                  <a:gd name="T10" fmla="*/ 20 w 28"/>
                  <a:gd name="T11" fmla="*/ 35 h 35"/>
                  <a:gd name="T12" fmla="*/ 19 w 28"/>
                  <a:gd name="T13" fmla="*/ 35 h 35"/>
                  <a:gd name="T14" fmla="*/ 16 w 28"/>
                  <a:gd name="T15" fmla="*/ 35 h 35"/>
                  <a:gd name="T16" fmla="*/ 13 w 28"/>
                  <a:gd name="T17" fmla="*/ 32 h 35"/>
                  <a:gd name="T18" fmla="*/ 11 w 28"/>
                  <a:gd name="T19" fmla="*/ 27 h 35"/>
                  <a:gd name="T20" fmla="*/ 0 w 28"/>
                  <a:gd name="T21" fmla="*/ 8 h 35"/>
                  <a:gd name="T22" fmla="*/ 0 w 28"/>
                  <a:gd name="T23" fmla="*/ 8 h 35"/>
                  <a:gd name="T24" fmla="*/ 3 w 28"/>
                  <a:gd name="T25" fmla="*/ 5 h 35"/>
                  <a:gd name="T26" fmla="*/ 8 w 28"/>
                  <a:gd name="T27" fmla="*/ 2 h 35"/>
                  <a:gd name="T28" fmla="*/ 12 w 28"/>
                  <a:gd name="T29" fmla="*/ 1 h 35"/>
                  <a:gd name="T30" fmla="*/ 16 w 28"/>
                  <a:gd name="T31" fmla="*/ 0 h 35"/>
                  <a:gd name="T32" fmla="*/ 23 w 28"/>
                  <a:gd name="T33" fmla="*/ 0 h 35"/>
                  <a:gd name="T34" fmla="*/ 28 w 28"/>
                  <a:gd name="T35" fmla="*/ 2 h 35"/>
                  <a:gd name="T36" fmla="*/ 28 w 28"/>
                  <a:gd name="T37" fmla="*/ 2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35"/>
                  <a:gd name="T59" fmla="*/ 28 w 28"/>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35">
                    <a:moveTo>
                      <a:pt x="28" y="2"/>
                    </a:moveTo>
                    <a:lnTo>
                      <a:pt x="28" y="2"/>
                    </a:lnTo>
                    <a:lnTo>
                      <a:pt x="27" y="14"/>
                    </a:lnTo>
                    <a:lnTo>
                      <a:pt x="21" y="31"/>
                    </a:lnTo>
                    <a:lnTo>
                      <a:pt x="21" y="31"/>
                    </a:lnTo>
                    <a:lnTo>
                      <a:pt x="20" y="35"/>
                    </a:lnTo>
                    <a:lnTo>
                      <a:pt x="19" y="35"/>
                    </a:lnTo>
                    <a:lnTo>
                      <a:pt x="16" y="35"/>
                    </a:lnTo>
                    <a:lnTo>
                      <a:pt x="13" y="32"/>
                    </a:lnTo>
                    <a:lnTo>
                      <a:pt x="11" y="27"/>
                    </a:lnTo>
                    <a:lnTo>
                      <a:pt x="0" y="8"/>
                    </a:lnTo>
                    <a:lnTo>
                      <a:pt x="0" y="8"/>
                    </a:lnTo>
                    <a:lnTo>
                      <a:pt x="3" y="5"/>
                    </a:lnTo>
                    <a:lnTo>
                      <a:pt x="8" y="2"/>
                    </a:lnTo>
                    <a:lnTo>
                      <a:pt x="12" y="1"/>
                    </a:lnTo>
                    <a:lnTo>
                      <a:pt x="16" y="0"/>
                    </a:lnTo>
                    <a:lnTo>
                      <a:pt x="23" y="0"/>
                    </a:lnTo>
                    <a:lnTo>
                      <a:pt x="28" y="2"/>
                    </a:lnTo>
                    <a:lnTo>
                      <a:pt x="28" y="2"/>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grpSp>
        <p:grpSp>
          <p:nvGrpSpPr>
            <p:cNvPr id="28" name="组合 215"/>
            <p:cNvGrpSpPr>
              <a:grpSpLocks/>
            </p:cNvGrpSpPr>
            <p:nvPr/>
          </p:nvGrpSpPr>
          <p:grpSpPr bwMode="auto">
            <a:xfrm>
              <a:off x="3996441" y="3096979"/>
              <a:ext cx="927115" cy="1032092"/>
              <a:chOff x="0" y="0"/>
              <a:chExt cx="1414463" cy="1541463"/>
            </a:xfrm>
            <a:solidFill>
              <a:schemeClr val="bg1">
                <a:alpha val="70000"/>
              </a:schemeClr>
            </a:solidFill>
          </p:grpSpPr>
          <p:sp>
            <p:nvSpPr>
              <p:cNvPr id="134" name="Freeform 5"/>
              <p:cNvSpPr>
                <a:spLocks noChangeArrowheads="1"/>
              </p:cNvSpPr>
              <p:nvPr/>
            </p:nvSpPr>
            <p:spPr bwMode="auto">
              <a:xfrm>
                <a:off x="0" y="152400"/>
                <a:ext cx="1414463" cy="1257300"/>
              </a:xfrm>
              <a:custGeom>
                <a:avLst/>
                <a:gdLst>
                  <a:gd name="T0" fmla="*/ 334 w 891"/>
                  <a:gd name="T1" fmla="*/ 790 h 792"/>
                  <a:gd name="T2" fmla="*/ 228 w 891"/>
                  <a:gd name="T3" fmla="*/ 775 h 792"/>
                  <a:gd name="T4" fmla="*/ 212 w 891"/>
                  <a:gd name="T5" fmla="*/ 764 h 792"/>
                  <a:gd name="T6" fmla="*/ 190 w 891"/>
                  <a:gd name="T7" fmla="*/ 734 h 792"/>
                  <a:gd name="T8" fmla="*/ 110 w 891"/>
                  <a:gd name="T9" fmla="*/ 683 h 792"/>
                  <a:gd name="T10" fmla="*/ 65 w 891"/>
                  <a:gd name="T11" fmla="*/ 631 h 792"/>
                  <a:gd name="T12" fmla="*/ 56 w 891"/>
                  <a:gd name="T13" fmla="*/ 597 h 792"/>
                  <a:gd name="T14" fmla="*/ 61 w 891"/>
                  <a:gd name="T15" fmla="*/ 560 h 792"/>
                  <a:gd name="T16" fmla="*/ 45 w 891"/>
                  <a:gd name="T17" fmla="*/ 545 h 792"/>
                  <a:gd name="T18" fmla="*/ 26 w 891"/>
                  <a:gd name="T19" fmla="*/ 528 h 792"/>
                  <a:gd name="T20" fmla="*/ 48 w 891"/>
                  <a:gd name="T21" fmla="*/ 513 h 792"/>
                  <a:gd name="T22" fmla="*/ 61 w 891"/>
                  <a:gd name="T23" fmla="*/ 501 h 792"/>
                  <a:gd name="T24" fmla="*/ 56 w 891"/>
                  <a:gd name="T25" fmla="*/ 465 h 792"/>
                  <a:gd name="T26" fmla="*/ 65 w 891"/>
                  <a:gd name="T27" fmla="*/ 442 h 792"/>
                  <a:gd name="T28" fmla="*/ 48 w 891"/>
                  <a:gd name="T29" fmla="*/ 435 h 792"/>
                  <a:gd name="T30" fmla="*/ 23 w 891"/>
                  <a:gd name="T31" fmla="*/ 425 h 792"/>
                  <a:gd name="T32" fmla="*/ 34 w 891"/>
                  <a:gd name="T33" fmla="*/ 405 h 792"/>
                  <a:gd name="T34" fmla="*/ 56 w 891"/>
                  <a:gd name="T35" fmla="*/ 393 h 792"/>
                  <a:gd name="T36" fmla="*/ 55 w 891"/>
                  <a:gd name="T37" fmla="*/ 365 h 792"/>
                  <a:gd name="T38" fmla="*/ 56 w 891"/>
                  <a:gd name="T39" fmla="*/ 343 h 792"/>
                  <a:gd name="T40" fmla="*/ 53 w 891"/>
                  <a:gd name="T41" fmla="*/ 320 h 792"/>
                  <a:gd name="T42" fmla="*/ 32 w 891"/>
                  <a:gd name="T43" fmla="*/ 310 h 792"/>
                  <a:gd name="T44" fmla="*/ 36 w 891"/>
                  <a:gd name="T45" fmla="*/ 291 h 792"/>
                  <a:gd name="T46" fmla="*/ 60 w 891"/>
                  <a:gd name="T47" fmla="*/ 281 h 792"/>
                  <a:gd name="T48" fmla="*/ 64 w 891"/>
                  <a:gd name="T49" fmla="*/ 262 h 792"/>
                  <a:gd name="T50" fmla="*/ 61 w 891"/>
                  <a:gd name="T51" fmla="*/ 245 h 792"/>
                  <a:gd name="T52" fmla="*/ 71 w 891"/>
                  <a:gd name="T53" fmla="*/ 218 h 792"/>
                  <a:gd name="T54" fmla="*/ 59 w 891"/>
                  <a:gd name="T55" fmla="*/ 214 h 792"/>
                  <a:gd name="T56" fmla="*/ 34 w 891"/>
                  <a:gd name="T57" fmla="*/ 203 h 792"/>
                  <a:gd name="T58" fmla="*/ 0 w 891"/>
                  <a:gd name="T59" fmla="*/ 0 h 792"/>
                  <a:gd name="T60" fmla="*/ 873 w 891"/>
                  <a:gd name="T61" fmla="*/ 147 h 792"/>
                  <a:gd name="T62" fmla="*/ 854 w 891"/>
                  <a:gd name="T63" fmla="*/ 164 h 792"/>
                  <a:gd name="T64" fmla="*/ 835 w 891"/>
                  <a:gd name="T65" fmla="*/ 168 h 792"/>
                  <a:gd name="T66" fmla="*/ 832 w 891"/>
                  <a:gd name="T67" fmla="*/ 180 h 792"/>
                  <a:gd name="T68" fmla="*/ 839 w 891"/>
                  <a:gd name="T69" fmla="*/ 205 h 792"/>
                  <a:gd name="T70" fmla="*/ 832 w 891"/>
                  <a:gd name="T71" fmla="*/ 228 h 792"/>
                  <a:gd name="T72" fmla="*/ 848 w 891"/>
                  <a:gd name="T73" fmla="*/ 237 h 792"/>
                  <a:gd name="T74" fmla="*/ 871 w 891"/>
                  <a:gd name="T75" fmla="*/ 254 h 792"/>
                  <a:gd name="T76" fmla="*/ 854 w 891"/>
                  <a:gd name="T77" fmla="*/ 271 h 792"/>
                  <a:gd name="T78" fmla="*/ 841 w 891"/>
                  <a:gd name="T79" fmla="*/ 281 h 792"/>
                  <a:gd name="T80" fmla="*/ 845 w 891"/>
                  <a:gd name="T81" fmla="*/ 310 h 792"/>
                  <a:gd name="T82" fmla="*/ 841 w 891"/>
                  <a:gd name="T83" fmla="*/ 336 h 792"/>
                  <a:gd name="T84" fmla="*/ 856 w 891"/>
                  <a:gd name="T85" fmla="*/ 355 h 792"/>
                  <a:gd name="T86" fmla="*/ 877 w 891"/>
                  <a:gd name="T87" fmla="*/ 369 h 792"/>
                  <a:gd name="T88" fmla="*/ 863 w 891"/>
                  <a:gd name="T89" fmla="*/ 386 h 792"/>
                  <a:gd name="T90" fmla="*/ 836 w 891"/>
                  <a:gd name="T91" fmla="*/ 390 h 792"/>
                  <a:gd name="T92" fmla="*/ 843 w 891"/>
                  <a:gd name="T93" fmla="*/ 411 h 792"/>
                  <a:gd name="T94" fmla="*/ 841 w 891"/>
                  <a:gd name="T95" fmla="*/ 435 h 792"/>
                  <a:gd name="T96" fmla="*/ 844 w 891"/>
                  <a:gd name="T97" fmla="*/ 463 h 792"/>
                  <a:gd name="T98" fmla="*/ 867 w 891"/>
                  <a:gd name="T99" fmla="*/ 474 h 792"/>
                  <a:gd name="T100" fmla="*/ 870 w 891"/>
                  <a:gd name="T101" fmla="*/ 490 h 792"/>
                  <a:gd name="T102" fmla="*/ 845 w 891"/>
                  <a:gd name="T103" fmla="*/ 503 h 792"/>
                  <a:gd name="T104" fmla="*/ 841 w 891"/>
                  <a:gd name="T105" fmla="*/ 535 h 792"/>
                  <a:gd name="T106" fmla="*/ 844 w 891"/>
                  <a:gd name="T107" fmla="*/ 554 h 792"/>
                  <a:gd name="T108" fmla="*/ 858 w 891"/>
                  <a:gd name="T109" fmla="*/ 572 h 792"/>
                  <a:gd name="T110" fmla="*/ 856 w 891"/>
                  <a:gd name="T111" fmla="*/ 595 h 792"/>
                  <a:gd name="T112" fmla="*/ 820 w 891"/>
                  <a:gd name="T113" fmla="*/ 653 h 792"/>
                  <a:gd name="T114" fmla="*/ 776 w 891"/>
                  <a:gd name="T115" fmla="*/ 695 h 792"/>
                  <a:gd name="T116" fmla="*/ 711 w 891"/>
                  <a:gd name="T117" fmla="*/ 742 h 792"/>
                  <a:gd name="T118" fmla="*/ 695 w 891"/>
                  <a:gd name="T119" fmla="*/ 764 h 792"/>
                  <a:gd name="T120" fmla="*/ 675 w 891"/>
                  <a:gd name="T121" fmla="*/ 775 h 792"/>
                  <a:gd name="T122" fmla="*/ 548 w 891"/>
                  <a:gd name="T123" fmla="*/ 790 h 79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91"/>
                  <a:gd name="T187" fmla="*/ 0 h 792"/>
                  <a:gd name="T188" fmla="*/ 891 w 891"/>
                  <a:gd name="T189" fmla="*/ 792 h 79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91" h="792">
                    <a:moveTo>
                      <a:pt x="435" y="792"/>
                    </a:moveTo>
                    <a:lnTo>
                      <a:pt x="435" y="792"/>
                    </a:lnTo>
                    <a:lnTo>
                      <a:pt x="370" y="791"/>
                    </a:lnTo>
                    <a:lnTo>
                      <a:pt x="334" y="790"/>
                    </a:lnTo>
                    <a:lnTo>
                      <a:pt x="298" y="787"/>
                    </a:lnTo>
                    <a:lnTo>
                      <a:pt x="266" y="783"/>
                    </a:lnTo>
                    <a:lnTo>
                      <a:pt x="237" y="778"/>
                    </a:lnTo>
                    <a:lnTo>
                      <a:pt x="228" y="775"/>
                    </a:lnTo>
                    <a:lnTo>
                      <a:pt x="220" y="772"/>
                    </a:lnTo>
                    <a:lnTo>
                      <a:pt x="213" y="768"/>
                    </a:lnTo>
                    <a:lnTo>
                      <a:pt x="212" y="764"/>
                    </a:lnTo>
                    <a:lnTo>
                      <a:pt x="212" y="764"/>
                    </a:lnTo>
                    <a:lnTo>
                      <a:pt x="209" y="756"/>
                    </a:lnTo>
                    <a:lnTo>
                      <a:pt x="205" y="749"/>
                    </a:lnTo>
                    <a:lnTo>
                      <a:pt x="198" y="741"/>
                    </a:lnTo>
                    <a:lnTo>
                      <a:pt x="190" y="734"/>
                    </a:lnTo>
                    <a:lnTo>
                      <a:pt x="164" y="717"/>
                    </a:lnTo>
                    <a:lnTo>
                      <a:pt x="129" y="695"/>
                    </a:lnTo>
                    <a:lnTo>
                      <a:pt x="129" y="695"/>
                    </a:lnTo>
                    <a:lnTo>
                      <a:pt x="110" y="683"/>
                    </a:lnTo>
                    <a:lnTo>
                      <a:pt x="95" y="669"/>
                    </a:lnTo>
                    <a:lnTo>
                      <a:pt x="82" y="657"/>
                    </a:lnTo>
                    <a:lnTo>
                      <a:pt x="72" y="643"/>
                    </a:lnTo>
                    <a:lnTo>
                      <a:pt x="65" y="631"/>
                    </a:lnTo>
                    <a:lnTo>
                      <a:pt x="60" y="619"/>
                    </a:lnTo>
                    <a:lnTo>
                      <a:pt x="57" y="608"/>
                    </a:lnTo>
                    <a:lnTo>
                      <a:pt x="56" y="597"/>
                    </a:lnTo>
                    <a:lnTo>
                      <a:pt x="56" y="597"/>
                    </a:lnTo>
                    <a:lnTo>
                      <a:pt x="57" y="589"/>
                    </a:lnTo>
                    <a:lnTo>
                      <a:pt x="59" y="581"/>
                    </a:lnTo>
                    <a:lnTo>
                      <a:pt x="61" y="566"/>
                    </a:lnTo>
                    <a:lnTo>
                      <a:pt x="61" y="560"/>
                    </a:lnTo>
                    <a:lnTo>
                      <a:pt x="59" y="554"/>
                    </a:lnTo>
                    <a:lnTo>
                      <a:pt x="55" y="549"/>
                    </a:lnTo>
                    <a:lnTo>
                      <a:pt x="45" y="545"/>
                    </a:lnTo>
                    <a:lnTo>
                      <a:pt x="45" y="545"/>
                    </a:lnTo>
                    <a:lnTo>
                      <a:pt x="36" y="541"/>
                    </a:lnTo>
                    <a:lnTo>
                      <a:pt x="30" y="537"/>
                    </a:lnTo>
                    <a:lnTo>
                      <a:pt x="28" y="532"/>
                    </a:lnTo>
                    <a:lnTo>
                      <a:pt x="26" y="528"/>
                    </a:lnTo>
                    <a:lnTo>
                      <a:pt x="29" y="524"/>
                    </a:lnTo>
                    <a:lnTo>
                      <a:pt x="33" y="522"/>
                    </a:lnTo>
                    <a:lnTo>
                      <a:pt x="40" y="518"/>
                    </a:lnTo>
                    <a:lnTo>
                      <a:pt x="48" y="513"/>
                    </a:lnTo>
                    <a:lnTo>
                      <a:pt x="48" y="513"/>
                    </a:lnTo>
                    <a:lnTo>
                      <a:pt x="55" y="511"/>
                    </a:lnTo>
                    <a:lnTo>
                      <a:pt x="59" y="505"/>
                    </a:lnTo>
                    <a:lnTo>
                      <a:pt x="61" y="501"/>
                    </a:lnTo>
                    <a:lnTo>
                      <a:pt x="61" y="496"/>
                    </a:lnTo>
                    <a:lnTo>
                      <a:pt x="59" y="482"/>
                    </a:lnTo>
                    <a:lnTo>
                      <a:pt x="57" y="474"/>
                    </a:lnTo>
                    <a:lnTo>
                      <a:pt x="56" y="465"/>
                    </a:lnTo>
                    <a:lnTo>
                      <a:pt x="56" y="465"/>
                    </a:lnTo>
                    <a:lnTo>
                      <a:pt x="57" y="457"/>
                    </a:lnTo>
                    <a:lnTo>
                      <a:pt x="60" y="450"/>
                    </a:lnTo>
                    <a:lnTo>
                      <a:pt x="65" y="442"/>
                    </a:lnTo>
                    <a:lnTo>
                      <a:pt x="65" y="439"/>
                    </a:lnTo>
                    <a:lnTo>
                      <a:pt x="64" y="436"/>
                    </a:lnTo>
                    <a:lnTo>
                      <a:pt x="59" y="435"/>
                    </a:lnTo>
                    <a:lnTo>
                      <a:pt x="48" y="435"/>
                    </a:lnTo>
                    <a:lnTo>
                      <a:pt x="48" y="435"/>
                    </a:lnTo>
                    <a:lnTo>
                      <a:pt x="36" y="432"/>
                    </a:lnTo>
                    <a:lnTo>
                      <a:pt x="28" y="430"/>
                    </a:lnTo>
                    <a:lnTo>
                      <a:pt x="23" y="425"/>
                    </a:lnTo>
                    <a:lnTo>
                      <a:pt x="22" y="420"/>
                    </a:lnTo>
                    <a:lnTo>
                      <a:pt x="23" y="415"/>
                    </a:lnTo>
                    <a:lnTo>
                      <a:pt x="28" y="409"/>
                    </a:lnTo>
                    <a:lnTo>
                      <a:pt x="34" y="405"/>
                    </a:lnTo>
                    <a:lnTo>
                      <a:pt x="42" y="401"/>
                    </a:lnTo>
                    <a:lnTo>
                      <a:pt x="42" y="401"/>
                    </a:lnTo>
                    <a:lnTo>
                      <a:pt x="51" y="397"/>
                    </a:lnTo>
                    <a:lnTo>
                      <a:pt x="56" y="393"/>
                    </a:lnTo>
                    <a:lnTo>
                      <a:pt x="59" y="389"/>
                    </a:lnTo>
                    <a:lnTo>
                      <a:pt x="59" y="384"/>
                    </a:lnTo>
                    <a:lnTo>
                      <a:pt x="56" y="371"/>
                    </a:lnTo>
                    <a:lnTo>
                      <a:pt x="55" y="365"/>
                    </a:lnTo>
                    <a:lnTo>
                      <a:pt x="55" y="356"/>
                    </a:lnTo>
                    <a:lnTo>
                      <a:pt x="55" y="356"/>
                    </a:lnTo>
                    <a:lnTo>
                      <a:pt x="55" y="350"/>
                    </a:lnTo>
                    <a:lnTo>
                      <a:pt x="56" y="343"/>
                    </a:lnTo>
                    <a:lnTo>
                      <a:pt x="59" y="332"/>
                    </a:lnTo>
                    <a:lnTo>
                      <a:pt x="59" y="328"/>
                    </a:lnTo>
                    <a:lnTo>
                      <a:pt x="57" y="324"/>
                    </a:lnTo>
                    <a:lnTo>
                      <a:pt x="53" y="320"/>
                    </a:lnTo>
                    <a:lnTo>
                      <a:pt x="45" y="317"/>
                    </a:lnTo>
                    <a:lnTo>
                      <a:pt x="45" y="317"/>
                    </a:lnTo>
                    <a:lnTo>
                      <a:pt x="37" y="314"/>
                    </a:lnTo>
                    <a:lnTo>
                      <a:pt x="32" y="310"/>
                    </a:lnTo>
                    <a:lnTo>
                      <a:pt x="29" y="305"/>
                    </a:lnTo>
                    <a:lnTo>
                      <a:pt x="29" y="301"/>
                    </a:lnTo>
                    <a:lnTo>
                      <a:pt x="30" y="296"/>
                    </a:lnTo>
                    <a:lnTo>
                      <a:pt x="36" y="291"/>
                    </a:lnTo>
                    <a:lnTo>
                      <a:pt x="42" y="287"/>
                    </a:lnTo>
                    <a:lnTo>
                      <a:pt x="52" y="283"/>
                    </a:lnTo>
                    <a:lnTo>
                      <a:pt x="52" y="283"/>
                    </a:lnTo>
                    <a:lnTo>
                      <a:pt x="60" y="281"/>
                    </a:lnTo>
                    <a:lnTo>
                      <a:pt x="65" y="278"/>
                    </a:lnTo>
                    <a:lnTo>
                      <a:pt x="68" y="275"/>
                    </a:lnTo>
                    <a:lnTo>
                      <a:pt x="68" y="271"/>
                    </a:lnTo>
                    <a:lnTo>
                      <a:pt x="64" y="262"/>
                    </a:lnTo>
                    <a:lnTo>
                      <a:pt x="63" y="256"/>
                    </a:lnTo>
                    <a:lnTo>
                      <a:pt x="61" y="251"/>
                    </a:lnTo>
                    <a:lnTo>
                      <a:pt x="61" y="251"/>
                    </a:lnTo>
                    <a:lnTo>
                      <a:pt x="61" y="245"/>
                    </a:lnTo>
                    <a:lnTo>
                      <a:pt x="63" y="239"/>
                    </a:lnTo>
                    <a:lnTo>
                      <a:pt x="68" y="228"/>
                    </a:lnTo>
                    <a:lnTo>
                      <a:pt x="70" y="222"/>
                    </a:lnTo>
                    <a:lnTo>
                      <a:pt x="71" y="218"/>
                    </a:lnTo>
                    <a:lnTo>
                      <a:pt x="70" y="216"/>
                    </a:lnTo>
                    <a:lnTo>
                      <a:pt x="65" y="216"/>
                    </a:lnTo>
                    <a:lnTo>
                      <a:pt x="65" y="216"/>
                    </a:lnTo>
                    <a:lnTo>
                      <a:pt x="59" y="214"/>
                    </a:lnTo>
                    <a:lnTo>
                      <a:pt x="53" y="213"/>
                    </a:lnTo>
                    <a:lnTo>
                      <a:pt x="46" y="210"/>
                    </a:lnTo>
                    <a:lnTo>
                      <a:pt x="40" y="207"/>
                    </a:lnTo>
                    <a:lnTo>
                      <a:pt x="34" y="203"/>
                    </a:lnTo>
                    <a:lnTo>
                      <a:pt x="30" y="198"/>
                    </a:lnTo>
                    <a:lnTo>
                      <a:pt x="28" y="193"/>
                    </a:lnTo>
                    <a:lnTo>
                      <a:pt x="25" y="187"/>
                    </a:lnTo>
                    <a:lnTo>
                      <a:pt x="0" y="0"/>
                    </a:lnTo>
                    <a:lnTo>
                      <a:pt x="891" y="0"/>
                    </a:lnTo>
                    <a:lnTo>
                      <a:pt x="874" y="140"/>
                    </a:lnTo>
                    <a:lnTo>
                      <a:pt x="874" y="140"/>
                    </a:lnTo>
                    <a:lnTo>
                      <a:pt x="873" y="147"/>
                    </a:lnTo>
                    <a:lnTo>
                      <a:pt x="870" y="152"/>
                    </a:lnTo>
                    <a:lnTo>
                      <a:pt x="864" y="157"/>
                    </a:lnTo>
                    <a:lnTo>
                      <a:pt x="859" y="161"/>
                    </a:lnTo>
                    <a:lnTo>
                      <a:pt x="854" y="164"/>
                    </a:lnTo>
                    <a:lnTo>
                      <a:pt x="847" y="167"/>
                    </a:lnTo>
                    <a:lnTo>
                      <a:pt x="840" y="168"/>
                    </a:lnTo>
                    <a:lnTo>
                      <a:pt x="835" y="168"/>
                    </a:lnTo>
                    <a:lnTo>
                      <a:pt x="835" y="168"/>
                    </a:lnTo>
                    <a:lnTo>
                      <a:pt x="831" y="170"/>
                    </a:lnTo>
                    <a:lnTo>
                      <a:pt x="829" y="172"/>
                    </a:lnTo>
                    <a:lnTo>
                      <a:pt x="829" y="176"/>
                    </a:lnTo>
                    <a:lnTo>
                      <a:pt x="832" y="180"/>
                    </a:lnTo>
                    <a:lnTo>
                      <a:pt x="837" y="193"/>
                    </a:lnTo>
                    <a:lnTo>
                      <a:pt x="839" y="198"/>
                    </a:lnTo>
                    <a:lnTo>
                      <a:pt x="839" y="205"/>
                    </a:lnTo>
                    <a:lnTo>
                      <a:pt x="839" y="205"/>
                    </a:lnTo>
                    <a:lnTo>
                      <a:pt x="837" y="210"/>
                    </a:lnTo>
                    <a:lnTo>
                      <a:pt x="835" y="216"/>
                    </a:lnTo>
                    <a:lnTo>
                      <a:pt x="832" y="224"/>
                    </a:lnTo>
                    <a:lnTo>
                      <a:pt x="832" y="228"/>
                    </a:lnTo>
                    <a:lnTo>
                      <a:pt x="833" y="232"/>
                    </a:lnTo>
                    <a:lnTo>
                      <a:pt x="839" y="235"/>
                    </a:lnTo>
                    <a:lnTo>
                      <a:pt x="848" y="237"/>
                    </a:lnTo>
                    <a:lnTo>
                      <a:pt x="848" y="237"/>
                    </a:lnTo>
                    <a:lnTo>
                      <a:pt x="858" y="240"/>
                    </a:lnTo>
                    <a:lnTo>
                      <a:pt x="864" y="244"/>
                    </a:lnTo>
                    <a:lnTo>
                      <a:pt x="868" y="249"/>
                    </a:lnTo>
                    <a:lnTo>
                      <a:pt x="871" y="254"/>
                    </a:lnTo>
                    <a:lnTo>
                      <a:pt x="870" y="259"/>
                    </a:lnTo>
                    <a:lnTo>
                      <a:pt x="867" y="263"/>
                    </a:lnTo>
                    <a:lnTo>
                      <a:pt x="862" y="267"/>
                    </a:lnTo>
                    <a:lnTo>
                      <a:pt x="854" y="271"/>
                    </a:lnTo>
                    <a:lnTo>
                      <a:pt x="854" y="271"/>
                    </a:lnTo>
                    <a:lnTo>
                      <a:pt x="847" y="274"/>
                    </a:lnTo>
                    <a:lnTo>
                      <a:pt x="843" y="277"/>
                    </a:lnTo>
                    <a:lnTo>
                      <a:pt x="841" y="281"/>
                    </a:lnTo>
                    <a:lnTo>
                      <a:pt x="840" y="286"/>
                    </a:lnTo>
                    <a:lnTo>
                      <a:pt x="843" y="297"/>
                    </a:lnTo>
                    <a:lnTo>
                      <a:pt x="844" y="304"/>
                    </a:lnTo>
                    <a:lnTo>
                      <a:pt x="845" y="310"/>
                    </a:lnTo>
                    <a:lnTo>
                      <a:pt x="845" y="310"/>
                    </a:lnTo>
                    <a:lnTo>
                      <a:pt x="844" y="317"/>
                    </a:lnTo>
                    <a:lnTo>
                      <a:pt x="843" y="324"/>
                    </a:lnTo>
                    <a:lnTo>
                      <a:pt x="841" y="336"/>
                    </a:lnTo>
                    <a:lnTo>
                      <a:pt x="841" y="342"/>
                    </a:lnTo>
                    <a:lnTo>
                      <a:pt x="844" y="347"/>
                    </a:lnTo>
                    <a:lnTo>
                      <a:pt x="848" y="351"/>
                    </a:lnTo>
                    <a:lnTo>
                      <a:pt x="856" y="355"/>
                    </a:lnTo>
                    <a:lnTo>
                      <a:pt x="856" y="355"/>
                    </a:lnTo>
                    <a:lnTo>
                      <a:pt x="866" y="359"/>
                    </a:lnTo>
                    <a:lnTo>
                      <a:pt x="873" y="363"/>
                    </a:lnTo>
                    <a:lnTo>
                      <a:pt x="877" y="369"/>
                    </a:lnTo>
                    <a:lnTo>
                      <a:pt x="878" y="374"/>
                    </a:lnTo>
                    <a:lnTo>
                      <a:pt x="877" y="378"/>
                    </a:lnTo>
                    <a:lnTo>
                      <a:pt x="871" y="384"/>
                    </a:lnTo>
                    <a:lnTo>
                      <a:pt x="863" y="386"/>
                    </a:lnTo>
                    <a:lnTo>
                      <a:pt x="852" y="388"/>
                    </a:lnTo>
                    <a:lnTo>
                      <a:pt x="852" y="388"/>
                    </a:lnTo>
                    <a:lnTo>
                      <a:pt x="841" y="389"/>
                    </a:lnTo>
                    <a:lnTo>
                      <a:pt x="836" y="390"/>
                    </a:lnTo>
                    <a:lnTo>
                      <a:pt x="833" y="392"/>
                    </a:lnTo>
                    <a:lnTo>
                      <a:pt x="835" y="396"/>
                    </a:lnTo>
                    <a:lnTo>
                      <a:pt x="840" y="404"/>
                    </a:lnTo>
                    <a:lnTo>
                      <a:pt x="843" y="411"/>
                    </a:lnTo>
                    <a:lnTo>
                      <a:pt x="843" y="419"/>
                    </a:lnTo>
                    <a:lnTo>
                      <a:pt x="843" y="419"/>
                    </a:lnTo>
                    <a:lnTo>
                      <a:pt x="843" y="428"/>
                    </a:lnTo>
                    <a:lnTo>
                      <a:pt x="841" y="435"/>
                    </a:lnTo>
                    <a:lnTo>
                      <a:pt x="839" y="449"/>
                    </a:lnTo>
                    <a:lnTo>
                      <a:pt x="839" y="455"/>
                    </a:lnTo>
                    <a:lnTo>
                      <a:pt x="840" y="459"/>
                    </a:lnTo>
                    <a:lnTo>
                      <a:pt x="844" y="463"/>
                    </a:lnTo>
                    <a:lnTo>
                      <a:pt x="852" y="467"/>
                    </a:lnTo>
                    <a:lnTo>
                      <a:pt x="852" y="467"/>
                    </a:lnTo>
                    <a:lnTo>
                      <a:pt x="860" y="472"/>
                    </a:lnTo>
                    <a:lnTo>
                      <a:pt x="867" y="474"/>
                    </a:lnTo>
                    <a:lnTo>
                      <a:pt x="871" y="478"/>
                    </a:lnTo>
                    <a:lnTo>
                      <a:pt x="873" y="482"/>
                    </a:lnTo>
                    <a:lnTo>
                      <a:pt x="873" y="486"/>
                    </a:lnTo>
                    <a:lnTo>
                      <a:pt x="870" y="490"/>
                    </a:lnTo>
                    <a:lnTo>
                      <a:pt x="863" y="495"/>
                    </a:lnTo>
                    <a:lnTo>
                      <a:pt x="854" y="499"/>
                    </a:lnTo>
                    <a:lnTo>
                      <a:pt x="854" y="499"/>
                    </a:lnTo>
                    <a:lnTo>
                      <a:pt x="845" y="503"/>
                    </a:lnTo>
                    <a:lnTo>
                      <a:pt x="840" y="508"/>
                    </a:lnTo>
                    <a:lnTo>
                      <a:pt x="839" y="513"/>
                    </a:lnTo>
                    <a:lnTo>
                      <a:pt x="837" y="520"/>
                    </a:lnTo>
                    <a:lnTo>
                      <a:pt x="841" y="535"/>
                    </a:lnTo>
                    <a:lnTo>
                      <a:pt x="843" y="543"/>
                    </a:lnTo>
                    <a:lnTo>
                      <a:pt x="843" y="551"/>
                    </a:lnTo>
                    <a:lnTo>
                      <a:pt x="843" y="551"/>
                    </a:lnTo>
                    <a:lnTo>
                      <a:pt x="844" y="554"/>
                    </a:lnTo>
                    <a:lnTo>
                      <a:pt x="845" y="557"/>
                    </a:lnTo>
                    <a:lnTo>
                      <a:pt x="852" y="564"/>
                    </a:lnTo>
                    <a:lnTo>
                      <a:pt x="855" y="568"/>
                    </a:lnTo>
                    <a:lnTo>
                      <a:pt x="858" y="572"/>
                    </a:lnTo>
                    <a:lnTo>
                      <a:pt x="859" y="576"/>
                    </a:lnTo>
                    <a:lnTo>
                      <a:pt x="859" y="581"/>
                    </a:lnTo>
                    <a:lnTo>
                      <a:pt x="859" y="581"/>
                    </a:lnTo>
                    <a:lnTo>
                      <a:pt x="856" y="595"/>
                    </a:lnTo>
                    <a:lnTo>
                      <a:pt x="850" y="610"/>
                    </a:lnTo>
                    <a:lnTo>
                      <a:pt x="841" y="625"/>
                    </a:lnTo>
                    <a:lnTo>
                      <a:pt x="832" y="638"/>
                    </a:lnTo>
                    <a:lnTo>
                      <a:pt x="820" y="653"/>
                    </a:lnTo>
                    <a:lnTo>
                      <a:pt x="806" y="668"/>
                    </a:lnTo>
                    <a:lnTo>
                      <a:pt x="793" y="681"/>
                    </a:lnTo>
                    <a:lnTo>
                      <a:pt x="776" y="695"/>
                    </a:lnTo>
                    <a:lnTo>
                      <a:pt x="776" y="695"/>
                    </a:lnTo>
                    <a:lnTo>
                      <a:pt x="761" y="707"/>
                    </a:lnTo>
                    <a:lnTo>
                      <a:pt x="747" y="718"/>
                    </a:lnTo>
                    <a:lnTo>
                      <a:pt x="722" y="734"/>
                    </a:lnTo>
                    <a:lnTo>
                      <a:pt x="711" y="742"/>
                    </a:lnTo>
                    <a:lnTo>
                      <a:pt x="703" y="749"/>
                    </a:lnTo>
                    <a:lnTo>
                      <a:pt x="698" y="756"/>
                    </a:lnTo>
                    <a:lnTo>
                      <a:pt x="695" y="764"/>
                    </a:lnTo>
                    <a:lnTo>
                      <a:pt x="695" y="764"/>
                    </a:lnTo>
                    <a:lnTo>
                      <a:pt x="694" y="765"/>
                    </a:lnTo>
                    <a:lnTo>
                      <a:pt x="692" y="768"/>
                    </a:lnTo>
                    <a:lnTo>
                      <a:pt x="686" y="772"/>
                    </a:lnTo>
                    <a:lnTo>
                      <a:pt x="675" y="775"/>
                    </a:lnTo>
                    <a:lnTo>
                      <a:pt x="663" y="778"/>
                    </a:lnTo>
                    <a:lnTo>
                      <a:pt x="629" y="783"/>
                    </a:lnTo>
                    <a:lnTo>
                      <a:pt x="590" y="787"/>
                    </a:lnTo>
                    <a:lnTo>
                      <a:pt x="548" y="790"/>
                    </a:lnTo>
                    <a:lnTo>
                      <a:pt x="504" y="791"/>
                    </a:lnTo>
                    <a:lnTo>
                      <a:pt x="435" y="792"/>
                    </a:lnTo>
                    <a:lnTo>
                      <a:pt x="435" y="792"/>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35" name="Freeform 6"/>
              <p:cNvSpPr>
                <a:spLocks noChangeArrowheads="1"/>
              </p:cNvSpPr>
              <p:nvPr/>
            </p:nvSpPr>
            <p:spPr bwMode="auto">
              <a:xfrm>
                <a:off x="303212" y="152400"/>
                <a:ext cx="400050" cy="1257300"/>
              </a:xfrm>
              <a:custGeom>
                <a:avLst/>
                <a:gdLst>
                  <a:gd name="T0" fmla="*/ 92 w 252"/>
                  <a:gd name="T1" fmla="*/ 790 h 792"/>
                  <a:gd name="T2" fmla="*/ 59 w 252"/>
                  <a:gd name="T3" fmla="*/ 772 h 792"/>
                  <a:gd name="T4" fmla="*/ 55 w 252"/>
                  <a:gd name="T5" fmla="*/ 749 h 792"/>
                  <a:gd name="T6" fmla="*/ 33 w 252"/>
                  <a:gd name="T7" fmla="*/ 695 h 792"/>
                  <a:gd name="T8" fmla="*/ 14 w 252"/>
                  <a:gd name="T9" fmla="*/ 619 h 792"/>
                  <a:gd name="T10" fmla="*/ 14 w 252"/>
                  <a:gd name="T11" fmla="*/ 566 h 792"/>
                  <a:gd name="T12" fmla="*/ 10 w 252"/>
                  <a:gd name="T13" fmla="*/ 545 h 792"/>
                  <a:gd name="T14" fmla="*/ 10 w 252"/>
                  <a:gd name="T15" fmla="*/ 513 h 792"/>
                  <a:gd name="T16" fmla="*/ 14 w 252"/>
                  <a:gd name="T17" fmla="*/ 496 h 792"/>
                  <a:gd name="T18" fmla="*/ 14 w 252"/>
                  <a:gd name="T19" fmla="*/ 450 h 792"/>
                  <a:gd name="T20" fmla="*/ 13 w 252"/>
                  <a:gd name="T21" fmla="*/ 435 h 792"/>
                  <a:gd name="T22" fmla="*/ 4 w 252"/>
                  <a:gd name="T23" fmla="*/ 430 h 792"/>
                  <a:gd name="T24" fmla="*/ 6 w 252"/>
                  <a:gd name="T25" fmla="*/ 405 h 792"/>
                  <a:gd name="T26" fmla="*/ 13 w 252"/>
                  <a:gd name="T27" fmla="*/ 393 h 792"/>
                  <a:gd name="T28" fmla="*/ 13 w 252"/>
                  <a:gd name="T29" fmla="*/ 332 h 792"/>
                  <a:gd name="T30" fmla="*/ 10 w 252"/>
                  <a:gd name="T31" fmla="*/ 317 h 792"/>
                  <a:gd name="T32" fmla="*/ 6 w 252"/>
                  <a:gd name="T33" fmla="*/ 291 h 792"/>
                  <a:gd name="T34" fmla="*/ 14 w 252"/>
                  <a:gd name="T35" fmla="*/ 281 h 792"/>
                  <a:gd name="T36" fmla="*/ 14 w 252"/>
                  <a:gd name="T37" fmla="*/ 251 h 792"/>
                  <a:gd name="T38" fmla="*/ 17 w 252"/>
                  <a:gd name="T39" fmla="*/ 216 h 792"/>
                  <a:gd name="T40" fmla="*/ 7 w 252"/>
                  <a:gd name="T41" fmla="*/ 207 h 792"/>
                  <a:gd name="T42" fmla="*/ 4 w 252"/>
                  <a:gd name="T43" fmla="*/ 174 h 792"/>
                  <a:gd name="T44" fmla="*/ 7 w 252"/>
                  <a:gd name="T45" fmla="*/ 133 h 792"/>
                  <a:gd name="T46" fmla="*/ 7 w 252"/>
                  <a:gd name="T47" fmla="*/ 65 h 792"/>
                  <a:gd name="T48" fmla="*/ 252 w 252"/>
                  <a:gd name="T49" fmla="*/ 0 h 792"/>
                  <a:gd name="T50" fmla="*/ 250 w 252"/>
                  <a:gd name="T51" fmla="*/ 34 h 792"/>
                  <a:gd name="T52" fmla="*/ 244 w 252"/>
                  <a:gd name="T53" fmla="*/ 87 h 792"/>
                  <a:gd name="T54" fmla="*/ 247 w 252"/>
                  <a:gd name="T55" fmla="*/ 140 h 792"/>
                  <a:gd name="T56" fmla="*/ 240 w 252"/>
                  <a:gd name="T57" fmla="*/ 167 h 792"/>
                  <a:gd name="T58" fmla="*/ 235 w 252"/>
                  <a:gd name="T59" fmla="*/ 172 h 792"/>
                  <a:gd name="T60" fmla="*/ 237 w 252"/>
                  <a:gd name="T61" fmla="*/ 205 h 792"/>
                  <a:gd name="T62" fmla="*/ 240 w 252"/>
                  <a:gd name="T63" fmla="*/ 237 h 792"/>
                  <a:gd name="T64" fmla="*/ 247 w 252"/>
                  <a:gd name="T65" fmla="*/ 254 h 792"/>
                  <a:gd name="T66" fmla="*/ 241 w 252"/>
                  <a:gd name="T67" fmla="*/ 271 h 792"/>
                  <a:gd name="T68" fmla="*/ 239 w 252"/>
                  <a:gd name="T69" fmla="*/ 310 h 792"/>
                  <a:gd name="T70" fmla="*/ 240 w 252"/>
                  <a:gd name="T71" fmla="*/ 351 h 792"/>
                  <a:gd name="T72" fmla="*/ 247 w 252"/>
                  <a:gd name="T73" fmla="*/ 363 h 792"/>
                  <a:gd name="T74" fmla="*/ 244 w 252"/>
                  <a:gd name="T75" fmla="*/ 386 h 792"/>
                  <a:gd name="T76" fmla="*/ 236 w 252"/>
                  <a:gd name="T77" fmla="*/ 390 h 792"/>
                  <a:gd name="T78" fmla="*/ 239 w 252"/>
                  <a:gd name="T79" fmla="*/ 419 h 792"/>
                  <a:gd name="T80" fmla="*/ 237 w 252"/>
                  <a:gd name="T81" fmla="*/ 459 h 792"/>
                  <a:gd name="T82" fmla="*/ 245 w 252"/>
                  <a:gd name="T83" fmla="*/ 474 h 792"/>
                  <a:gd name="T84" fmla="*/ 241 w 252"/>
                  <a:gd name="T85" fmla="*/ 499 h 792"/>
                  <a:gd name="T86" fmla="*/ 237 w 252"/>
                  <a:gd name="T87" fmla="*/ 535 h 792"/>
                  <a:gd name="T88" fmla="*/ 241 w 252"/>
                  <a:gd name="T89" fmla="*/ 564 h 792"/>
                  <a:gd name="T90" fmla="*/ 240 w 252"/>
                  <a:gd name="T91" fmla="*/ 610 h 792"/>
                  <a:gd name="T92" fmla="*/ 220 w 252"/>
                  <a:gd name="T93" fmla="*/ 695 h 792"/>
                  <a:gd name="T94" fmla="*/ 197 w 252"/>
                  <a:gd name="T95" fmla="*/ 756 h 792"/>
                  <a:gd name="T96" fmla="*/ 193 w 252"/>
                  <a:gd name="T97" fmla="*/ 772 h 792"/>
                  <a:gd name="T98" fmla="*/ 166 w 252"/>
                  <a:gd name="T99" fmla="*/ 787 h 792"/>
                  <a:gd name="T100" fmla="*/ 121 w 252"/>
                  <a:gd name="T101" fmla="*/ 792 h 7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52"/>
                  <a:gd name="T154" fmla="*/ 0 h 792"/>
                  <a:gd name="T155" fmla="*/ 252 w 252"/>
                  <a:gd name="T156" fmla="*/ 792 h 79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52" h="792">
                    <a:moveTo>
                      <a:pt x="121" y="792"/>
                    </a:moveTo>
                    <a:lnTo>
                      <a:pt x="121" y="792"/>
                    </a:lnTo>
                    <a:lnTo>
                      <a:pt x="103" y="791"/>
                    </a:lnTo>
                    <a:lnTo>
                      <a:pt x="92" y="790"/>
                    </a:lnTo>
                    <a:lnTo>
                      <a:pt x="82" y="787"/>
                    </a:lnTo>
                    <a:lnTo>
                      <a:pt x="72" y="783"/>
                    </a:lnTo>
                    <a:lnTo>
                      <a:pt x="64" y="778"/>
                    </a:lnTo>
                    <a:lnTo>
                      <a:pt x="59" y="772"/>
                    </a:lnTo>
                    <a:lnTo>
                      <a:pt x="57" y="768"/>
                    </a:lnTo>
                    <a:lnTo>
                      <a:pt x="57" y="764"/>
                    </a:lnTo>
                    <a:lnTo>
                      <a:pt x="57" y="764"/>
                    </a:lnTo>
                    <a:lnTo>
                      <a:pt x="55" y="749"/>
                    </a:lnTo>
                    <a:lnTo>
                      <a:pt x="50" y="734"/>
                    </a:lnTo>
                    <a:lnTo>
                      <a:pt x="44" y="717"/>
                    </a:lnTo>
                    <a:lnTo>
                      <a:pt x="33" y="695"/>
                    </a:lnTo>
                    <a:lnTo>
                      <a:pt x="33" y="695"/>
                    </a:lnTo>
                    <a:lnTo>
                      <a:pt x="27" y="683"/>
                    </a:lnTo>
                    <a:lnTo>
                      <a:pt x="23" y="669"/>
                    </a:lnTo>
                    <a:lnTo>
                      <a:pt x="17" y="643"/>
                    </a:lnTo>
                    <a:lnTo>
                      <a:pt x="14" y="619"/>
                    </a:lnTo>
                    <a:lnTo>
                      <a:pt x="13" y="597"/>
                    </a:lnTo>
                    <a:lnTo>
                      <a:pt x="13" y="597"/>
                    </a:lnTo>
                    <a:lnTo>
                      <a:pt x="13" y="581"/>
                    </a:lnTo>
                    <a:lnTo>
                      <a:pt x="14" y="566"/>
                    </a:lnTo>
                    <a:lnTo>
                      <a:pt x="13" y="554"/>
                    </a:lnTo>
                    <a:lnTo>
                      <a:pt x="11" y="549"/>
                    </a:lnTo>
                    <a:lnTo>
                      <a:pt x="10" y="545"/>
                    </a:lnTo>
                    <a:lnTo>
                      <a:pt x="10" y="545"/>
                    </a:lnTo>
                    <a:lnTo>
                      <a:pt x="4" y="537"/>
                    </a:lnTo>
                    <a:lnTo>
                      <a:pt x="4" y="528"/>
                    </a:lnTo>
                    <a:lnTo>
                      <a:pt x="6" y="522"/>
                    </a:lnTo>
                    <a:lnTo>
                      <a:pt x="10" y="513"/>
                    </a:lnTo>
                    <a:lnTo>
                      <a:pt x="10" y="513"/>
                    </a:lnTo>
                    <a:lnTo>
                      <a:pt x="13" y="511"/>
                    </a:lnTo>
                    <a:lnTo>
                      <a:pt x="13" y="505"/>
                    </a:lnTo>
                    <a:lnTo>
                      <a:pt x="14" y="496"/>
                    </a:lnTo>
                    <a:lnTo>
                      <a:pt x="13" y="482"/>
                    </a:lnTo>
                    <a:lnTo>
                      <a:pt x="13" y="465"/>
                    </a:lnTo>
                    <a:lnTo>
                      <a:pt x="13" y="465"/>
                    </a:lnTo>
                    <a:lnTo>
                      <a:pt x="14" y="450"/>
                    </a:lnTo>
                    <a:lnTo>
                      <a:pt x="15" y="442"/>
                    </a:lnTo>
                    <a:lnTo>
                      <a:pt x="15" y="439"/>
                    </a:lnTo>
                    <a:lnTo>
                      <a:pt x="14" y="436"/>
                    </a:lnTo>
                    <a:lnTo>
                      <a:pt x="13" y="435"/>
                    </a:lnTo>
                    <a:lnTo>
                      <a:pt x="10" y="435"/>
                    </a:lnTo>
                    <a:lnTo>
                      <a:pt x="10" y="435"/>
                    </a:lnTo>
                    <a:lnTo>
                      <a:pt x="7" y="432"/>
                    </a:lnTo>
                    <a:lnTo>
                      <a:pt x="4" y="430"/>
                    </a:lnTo>
                    <a:lnTo>
                      <a:pt x="3" y="425"/>
                    </a:lnTo>
                    <a:lnTo>
                      <a:pt x="3" y="420"/>
                    </a:lnTo>
                    <a:lnTo>
                      <a:pt x="4" y="409"/>
                    </a:lnTo>
                    <a:lnTo>
                      <a:pt x="6" y="405"/>
                    </a:lnTo>
                    <a:lnTo>
                      <a:pt x="9" y="401"/>
                    </a:lnTo>
                    <a:lnTo>
                      <a:pt x="9" y="401"/>
                    </a:lnTo>
                    <a:lnTo>
                      <a:pt x="11" y="397"/>
                    </a:lnTo>
                    <a:lnTo>
                      <a:pt x="13" y="393"/>
                    </a:lnTo>
                    <a:lnTo>
                      <a:pt x="13" y="384"/>
                    </a:lnTo>
                    <a:lnTo>
                      <a:pt x="11" y="356"/>
                    </a:lnTo>
                    <a:lnTo>
                      <a:pt x="11" y="356"/>
                    </a:lnTo>
                    <a:lnTo>
                      <a:pt x="13" y="332"/>
                    </a:lnTo>
                    <a:lnTo>
                      <a:pt x="13" y="324"/>
                    </a:lnTo>
                    <a:lnTo>
                      <a:pt x="11" y="320"/>
                    </a:lnTo>
                    <a:lnTo>
                      <a:pt x="10" y="317"/>
                    </a:lnTo>
                    <a:lnTo>
                      <a:pt x="10" y="317"/>
                    </a:lnTo>
                    <a:lnTo>
                      <a:pt x="7" y="314"/>
                    </a:lnTo>
                    <a:lnTo>
                      <a:pt x="6" y="310"/>
                    </a:lnTo>
                    <a:lnTo>
                      <a:pt x="4" y="301"/>
                    </a:lnTo>
                    <a:lnTo>
                      <a:pt x="6" y="291"/>
                    </a:lnTo>
                    <a:lnTo>
                      <a:pt x="9" y="287"/>
                    </a:lnTo>
                    <a:lnTo>
                      <a:pt x="11" y="283"/>
                    </a:lnTo>
                    <a:lnTo>
                      <a:pt x="11" y="283"/>
                    </a:lnTo>
                    <a:lnTo>
                      <a:pt x="14" y="281"/>
                    </a:lnTo>
                    <a:lnTo>
                      <a:pt x="15" y="278"/>
                    </a:lnTo>
                    <a:lnTo>
                      <a:pt x="15" y="271"/>
                    </a:lnTo>
                    <a:lnTo>
                      <a:pt x="14" y="251"/>
                    </a:lnTo>
                    <a:lnTo>
                      <a:pt x="14" y="251"/>
                    </a:lnTo>
                    <a:lnTo>
                      <a:pt x="14" y="239"/>
                    </a:lnTo>
                    <a:lnTo>
                      <a:pt x="15" y="228"/>
                    </a:lnTo>
                    <a:lnTo>
                      <a:pt x="17" y="218"/>
                    </a:lnTo>
                    <a:lnTo>
                      <a:pt x="17" y="216"/>
                    </a:lnTo>
                    <a:lnTo>
                      <a:pt x="15" y="216"/>
                    </a:lnTo>
                    <a:lnTo>
                      <a:pt x="15" y="216"/>
                    </a:lnTo>
                    <a:lnTo>
                      <a:pt x="11" y="213"/>
                    </a:lnTo>
                    <a:lnTo>
                      <a:pt x="7" y="207"/>
                    </a:lnTo>
                    <a:lnTo>
                      <a:pt x="4" y="198"/>
                    </a:lnTo>
                    <a:lnTo>
                      <a:pt x="3" y="187"/>
                    </a:lnTo>
                    <a:lnTo>
                      <a:pt x="3" y="187"/>
                    </a:lnTo>
                    <a:lnTo>
                      <a:pt x="4" y="174"/>
                    </a:lnTo>
                    <a:lnTo>
                      <a:pt x="6" y="163"/>
                    </a:lnTo>
                    <a:lnTo>
                      <a:pt x="7" y="149"/>
                    </a:lnTo>
                    <a:lnTo>
                      <a:pt x="7" y="133"/>
                    </a:lnTo>
                    <a:lnTo>
                      <a:pt x="7" y="133"/>
                    </a:lnTo>
                    <a:lnTo>
                      <a:pt x="9" y="96"/>
                    </a:lnTo>
                    <a:lnTo>
                      <a:pt x="7" y="80"/>
                    </a:lnTo>
                    <a:lnTo>
                      <a:pt x="7" y="65"/>
                    </a:lnTo>
                    <a:lnTo>
                      <a:pt x="7" y="65"/>
                    </a:lnTo>
                    <a:lnTo>
                      <a:pt x="3" y="34"/>
                    </a:lnTo>
                    <a:lnTo>
                      <a:pt x="0" y="0"/>
                    </a:lnTo>
                    <a:lnTo>
                      <a:pt x="252" y="0"/>
                    </a:lnTo>
                    <a:lnTo>
                      <a:pt x="252" y="0"/>
                    </a:lnTo>
                    <a:lnTo>
                      <a:pt x="252" y="21"/>
                    </a:lnTo>
                    <a:lnTo>
                      <a:pt x="251" y="27"/>
                    </a:lnTo>
                    <a:lnTo>
                      <a:pt x="250" y="34"/>
                    </a:lnTo>
                    <a:lnTo>
                      <a:pt x="250" y="34"/>
                    </a:lnTo>
                    <a:lnTo>
                      <a:pt x="245" y="46"/>
                    </a:lnTo>
                    <a:lnTo>
                      <a:pt x="244" y="59"/>
                    </a:lnTo>
                    <a:lnTo>
                      <a:pt x="244" y="87"/>
                    </a:lnTo>
                    <a:lnTo>
                      <a:pt x="244" y="87"/>
                    </a:lnTo>
                    <a:lnTo>
                      <a:pt x="244" y="103"/>
                    </a:lnTo>
                    <a:lnTo>
                      <a:pt x="245" y="115"/>
                    </a:lnTo>
                    <a:lnTo>
                      <a:pt x="247" y="128"/>
                    </a:lnTo>
                    <a:lnTo>
                      <a:pt x="247" y="140"/>
                    </a:lnTo>
                    <a:lnTo>
                      <a:pt x="247" y="140"/>
                    </a:lnTo>
                    <a:lnTo>
                      <a:pt x="247" y="152"/>
                    </a:lnTo>
                    <a:lnTo>
                      <a:pt x="243" y="161"/>
                    </a:lnTo>
                    <a:lnTo>
                      <a:pt x="240" y="167"/>
                    </a:lnTo>
                    <a:lnTo>
                      <a:pt x="236" y="168"/>
                    </a:lnTo>
                    <a:lnTo>
                      <a:pt x="236" y="168"/>
                    </a:lnTo>
                    <a:lnTo>
                      <a:pt x="235" y="170"/>
                    </a:lnTo>
                    <a:lnTo>
                      <a:pt x="235" y="172"/>
                    </a:lnTo>
                    <a:lnTo>
                      <a:pt x="235" y="180"/>
                    </a:lnTo>
                    <a:lnTo>
                      <a:pt x="236" y="193"/>
                    </a:lnTo>
                    <a:lnTo>
                      <a:pt x="237" y="205"/>
                    </a:lnTo>
                    <a:lnTo>
                      <a:pt x="237" y="205"/>
                    </a:lnTo>
                    <a:lnTo>
                      <a:pt x="235" y="224"/>
                    </a:lnTo>
                    <a:lnTo>
                      <a:pt x="236" y="232"/>
                    </a:lnTo>
                    <a:lnTo>
                      <a:pt x="237" y="235"/>
                    </a:lnTo>
                    <a:lnTo>
                      <a:pt x="240" y="237"/>
                    </a:lnTo>
                    <a:lnTo>
                      <a:pt x="240" y="237"/>
                    </a:lnTo>
                    <a:lnTo>
                      <a:pt x="243" y="240"/>
                    </a:lnTo>
                    <a:lnTo>
                      <a:pt x="244" y="244"/>
                    </a:lnTo>
                    <a:lnTo>
                      <a:pt x="247" y="254"/>
                    </a:lnTo>
                    <a:lnTo>
                      <a:pt x="245" y="263"/>
                    </a:lnTo>
                    <a:lnTo>
                      <a:pt x="244" y="267"/>
                    </a:lnTo>
                    <a:lnTo>
                      <a:pt x="241" y="271"/>
                    </a:lnTo>
                    <a:lnTo>
                      <a:pt x="241" y="271"/>
                    </a:lnTo>
                    <a:lnTo>
                      <a:pt x="240" y="274"/>
                    </a:lnTo>
                    <a:lnTo>
                      <a:pt x="239" y="277"/>
                    </a:lnTo>
                    <a:lnTo>
                      <a:pt x="237" y="286"/>
                    </a:lnTo>
                    <a:lnTo>
                      <a:pt x="239" y="310"/>
                    </a:lnTo>
                    <a:lnTo>
                      <a:pt x="239" y="310"/>
                    </a:lnTo>
                    <a:lnTo>
                      <a:pt x="237" y="336"/>
                    </a:lnTo>
                    <a:lnTo>
                      <a:pt x="239" y="347"/>
                    </a:lnTo>
                    <a:lnTo>
                      <a:pt x="240" y="351"/>
                    </a:lnTo>
                    <a:lnTo>
                      <a:pt x="243" y="355"/>
                    </a:lnTo>
                    <a:lnTo>
                      <a:pt x="243" y="355"/>
                    </a:lnTo>
                    <a:lnTo>
                      <a:pt x="245" y="359"/>
                    </a:lnTo>
                    <a:lnTo>
                      <a:pt x="247" y="363"/>
                    </a:lnTo>
                    <a:lnTo>
                      <a:pt x="248" y="374"/>
                    </a:lnTo>
                    <a:lnTo>
                      <a:pt x="248" y="378"/>
                    </a:lnTo>
                    <a:lnTo>
                      <a:pt x="247" y="384"/>
                    </a:lnTo>
                    <a:lnTo>
                      <a:pt x="244" y="386"/>
                    </a:lnTo>
                    <a:lnTo>
                      <a:pt x="241" y="388"/>
                    </a:lnTo>
                    <a:lnTo>
                      <a:pt x="241" y="388"/>
                    </a:lnTo>
                    <a:lnTo>
                      <a:pt x="237" y="389"/>
                    </a:lnTo>
                    <a:lnTo>
                      <a:pt x="236" y="390"/>
                    </a:lnTo>
                    <a:lnTo>
                      <a:pt x="236" y="392"/>
                    </a:lnTo>
                    <a:lnTo>
                      <a:pt x="236" y="396"/>
                    </a:lnTo>
                    <a:lnTo>
                      <a:pt x="237" y="404"/>
                    </a:lnTo>
                    <a:lnTo>
                      <a:pt x="239" y="419"/>
                    </a:lnTo>
                    <a:lnTo>
                      <a:pt x="239" y="419"/>
                    </a:lnTo>
                    <a:lnTo>
                      <a:pt x="237" y="435"/>
                    </a:lnTo>
                    <a:lnTo>
                      <a:pt x="237" y="449"/>
                    </a:lnTo>
                    <a:lnTo>
                      <a:pt x="237" y="459"/>
                    </a:lnTo>
                    <a:lnTo>
                      <a:pt x="239" y="463"/>
                    </a:lnTo>
                    <a:lnTo>
                      <a:pt x="241" y="467"/>
                    </a:lnTo>
                    <a:lnTo>
                      <a:pt x="241" y="467"/>
                    </a:lnTo>
                    <a:lnTo>
                      <a:pt x="245" y="474"/>
                    </a:lnTo>
                    <a:lnTo>
                      <a:pt x="247" y="482"/>
                    </a:lnTo>
                    <a:lnTo>
                      <a:pt x="245" y="490"/>
                    </a:lnTo>
                    <a:lnTo>
                      <a:pt x="241" y="499"/>
                    </a:lnTo>
                    <a:lnTo>
                      <a:pt x="241" y="499"/>
                    </a:lnTo>
                    <a:lnTo>
                      <a:pt x="239" y="503"/>
                    </a:lnTo>
                    <a:lnTo>
                      <a:pt x="237" y="508"/>
                    </a:lnTo>
                    <a:lnTo>
                      <a:pt x="237" y="520"/>
                    </a:lnTo>
                    <a:lnTo>
                      <a:pt x="237" y="535"/>
                    </a:lnTo>
                    <a:lnTo>
                      <a:pt x="239" y="551"/>
                    </a:lnTo>
                    <a:lnTo>
                      <a:pt x="239" y="551"/>
                    </a:lnTo>
                    <a:lnTo>
                      <a:pt x="239" y="557"/>
                    </a:lnTo>
                    <a:lnTo>
                      <a:pt x="241" y="564"/>
                    </a:lnTo>
                    <a:lnTo>
                      <a:pt x="243" y="572"/>
                    </a:lnTo>
                    <a:lnTo>
                      <a:pt x="243" y="581"/>
                    </a:lnTo>
                    <a:lnTo>
                      <a:pt x="243" y="581"/>
                    </a:lnTo>
                    <a:lnTo>
                      <a:pt x="240" y="610"/>
                    </a:lnTo>
                    <a:lnTo>
                      <a:pt x="235" y="638"/>
                    </a:lnTo>
                    <a:lnTo>
                      <a:pt x="228" y="668"/>
                    </a:lnTo>
                    <a:lnTo>
                      <a:pt x="220" y="695"/>
                    </a:lnTo>
                    <a:lnTo>
                      <a:pt x="220" y="695"/>
                    </a:lnTo>
                    <a:lnTo>
                      <a:pt x="210" y="718"/>
                    </a:lnTo>
                    <a:lnTo>
                      <a:pt x="204" y="734"/>
                    </a:lnTo>
                    <a:lnTo>
                      <a:pt x="198" y="749"/>
                    </a:lnTo>
                    <a:lnTo>
                      <a:pt x="197" y="756"/>
                    </a:lnTo>
                    <a:lnTo>
                      <a:pt x="195" y="764"/>
                    </a:lnTo>
                    <a:lnTo>
                      <a:pt x="195" y="764"/>
                    </a:lnTo>
                    <a:lnTo>
                      <a:pt x="195" y="768"/>
                    </a:lnTo>
                    <a:lnTo>
                      <a:pt x="193" y="772"/>
                    </a:lnTo>
                    <a:lnTo>
                      <a:pt x="190" y="775"/>
                    </a:lnTo>
                    <a:lnTo>
                      <a:pt x="186" y="778"/>
                    </a:lnTo>
                    <a:lnTo>
                      <a:pt x="176" y="783"/>
                    </a:lnTo>
                    <a:lnTo>
                      <a:pt x="166" y="787"/>
                    </a:lnTo>
                    <a:lnTo>
                      <a:pt x="153" y="790"/>
                    </a:lnTo>
                    <a:lnTo>
                      <a:pt x="141" y="791"/>
                    </a:lnTo>
                    <a:lnTo>
                      <a:pt x="121" y="792"/>
                    </a:lnTo>
                    <a:lnTo>
                      <a:pt x="121" y="792"/>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36" name="Freeform 7"/>
              <p:cNvSpPr>
                <a:spLocks noChangeArrowheads="1"/>
              </p:cNvSpPr>
              <p:nvPr/>
            </p:nvSpPr>
            <p:spPr bwMode="auto">
              <a:xfrm>
                <a:off x="557212" y="1400175"/>
                <a:ext cx="322263" cy="141288"/>
              </a:xfrm>
              <a:custGeom>
                <a:avLst/>
                <a:gdLst>
                  <a:gd name="T0" fmla="*/ 102 w 203"/>
                  <a:gd name="T1" fmla="*/ 0 h 89"/>
                  <a:gd name="T2" fmla="*/ 102 w 203"/>
                  <a:gd name="T3" fmla="*/ 0 h 89"/>
                  <a:gd name="T4" fmla="*/ 122 w 203"/>
                  <a:gd name="T5" fmla="*/ 1 h 89"/>
                  <a:gd name="T6" fmla="*/ 141 w 203"/>
                  <a:gd name="T7" fmla="*/ 4 h 89"/>
                  <a:gd name="T8" fmla="*/ 159 w 203"/>
                  <a:gd name="T9" fmla="*/ 8 h 89"/>
                  <a:gd name="T10" fmla="*/ 174 w 203"/>
                  <a:gd name="T11" fmla="*/ 13 h 89"/>
                  <a:gd name="T12" fmla="*/ 186 w 203"/>
                  <a:gd name="T13" fmla="*/ 20 h 89"/>
                  <a:gd name="T14" fmla="*/ 195 w 203"/>
                  <a:gd name="T15" fmla="*/ 27 h 89"/>
                  <a:gd name="T16" fmla="*/ 199 w 203"/>
                  <a:gd name="T17" fmla="*/ 31 h 89"/>
                  <a:gd name="T18" fmla="*/ 202 w 203"/>
                  <a:gd name="T19" fmla="*/ 36 h 89"/>
                  <a:gd name="T20" fmla="*/ 203 w 203"/>
                  <a:gd name="T21" fmla="*/ 40 h 89"/>
                  <a:gd name="T22" fmla="*/ 203 w 203"/>
                  <a:gd name="T23" fmla="*/ 44 h 89"/>
                  <a:gd name="T24" fmla="*/ 203 w 203"/>
                  <a:gd name="T25" fmla="*/ 44 h 89"/>
                  <a:gd name="T26" fmla="*/ 203 w 203"/>
                  <a:gd name="T27" fmla="*/ 50 h 89"/>
                  <a:gd name="T28" fmla="*/ 202 w 203"/>
                  <a:gd name="T29" fmla="*/ 54 h 89"/>
                  <a:gd name="T30" fmla="*/ 199 w 203"/>
                  <a:gd name="T31" fmla="*/ 58 h 89"/>
                  <a:gd name="T32" fmla="*/ 195 w 203"/>
                  <a:gd name="T33" fmla="*/ 62 h 89"/>
                  <a:gd name="T34" fmla="*/ 186 w 203"/>
                  <a:gd name="T35" fmla="*/ 70 h 89"/>
                  <a:gd name="T36" fmla="*/ 174 w 203"/>
                  <a:gd name="T37" fmla="*/ 77 h 89"/>
                  <a:gd name="T38" fmla="*/ 159 w 203"/>
                  <a:gd name="T39" fmla="*/ 82 h 89"/>
                  <a:gd name="T40" fmla="*/ 141 w 203"/>
                  <a:gd name="T41" fmla="*/ 86 h 89"/>
                  <a:gd name="T42" fmla="*/ 122 w 203"/>
                  <a:gd name="T43" fmla="*/ 89 h 89"/>
                  <a:gd name="T44" fmla="*/ 102 w 203"/>
                  <a:gd name="T45" fmla="*/ 89 h 89"/>
                  <a:gd name="T46" fmla="*/ 102 w 203"/>
                  <a:gd name="T47" fmla="*/ 89 h 89"/>
                  <a:gd name="T48" fmla="*/ 81 w 203"/>
                  <a:gd name="T49" fmla="*/ 89 h 89"/>
                  <a:gd name="T50" fmla="*/ 62 w 203"/>
                  <a:gd name="T51" fmla="*/ 86 h 89"/>
                  <a:gd name="T52" fmla="*/ 45 w 203"/>
                  <a:gd name="T53" fmla="*/ 82 h 89"/>
                  <a:gd name="T54" fmla="*/ 30 w 203"/>
                  <a:gd name="T55" fmla="*/ 77 h 89"/>
                  <a:gd name="T56" fmla="*/ 18 w 203"/>
                  <a:gd name="T57" fmla="*/ 70 h 89"/>
                  <a:gd name="T58" fmla="*/ 8 w 203"/>
                  <a:gd name="T59" fmla="*/ 62 h 89"/>
                  <a:gd name="T60" fmla="*/ 4 w 203"/>
                  <a:gd name="T61" fmla="*/ 58 h 89"/>
                  <a:gd name="T62" fmla="*/ 2 w 203"/>
                  <a:gd name="T63" fmla="*/ 54 h 89"/>
                  <a:gd name="T64" fmla="*/ 0 w 203"/>
                  <a:gd name="T65" fmla="*/ 50 h 89"/>
                  <a:gd name="T66" fmla="*/ 0 w 203"/>
                  <a:gd name="T67" fmla="*/ 44 h 89"/>
                  <a:gd name="T68" fmla="*/ 0 w 203"/>
                  <a:gd name="T69" fmla="*/ 44 h 89"/>
                  <a:gd name="T70" fmla="*/ 0 w 203"/>
                  <a:gd name="T71" fmla="*/ 40 h 89"/>
                  <a:gd name="T72" fmla="*/ 2 w 203"/>
                  <a:gd name="T73" fmla="*/ 36 h 89"/>
                  <a:gd name="T74" fmla="*/ 4 w 203"/>
                  <a:gd name="T75" fmla="*/ 31 h 89"/>
                  <a:gd name="T76" fmla="*/ 8 w 203"/>
                  <a:gd name="T77" fmla="*/ 27 h 89"/>
                  <a:gd name="T78" fmla="*/ 18 w 203"/>
                  <a:gd name="T79" fmla="*/ 20 h 89"/>
                  <a:gd name="T80" fmla="*/ 30 w 203"/>
                  <a:gd name="T81" fmla="*/ 13 h 89"/>
                  <a:gd name="T82" fmla="*/ 45 w 203"/>
                  <a:gd name="T83" fmla="*/ 8 h 89"/>
                  <a:gd name="T84" fmla="*/ 62 w 203"/>
                  <a:gd name="T85" fmla="*/ 4 h 89"/>
                  <a:gd name="T86" fmla="*/ 81 w 203"/>
                  <a:gd name="T87" fmla="*/ 1 h 89"/>
                  <a:gd name="T88" fmla="*/ 102 w 203"/>
                  <a:gd name="T89" fmla="*/ 0 h 89"/>
                  <a:gd name="T90" fmla="*/ 102 w 203"/>
                  <a:gd name="T91" fmla="*/ 0 h 8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3"/>
                  <a:gd name="T139" fmla="*/ 0 h 89"/>
                  <a:gd name="T140" fmla="*/ 203 w 203"/>
                  <a:gd name="T141" fmla="*/ 89 h 8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3" h="89">
                    <a:moveTo>
                      <a:pt x="102" y="0"/>
                    </a:moveTo>
                    <a:lnTo>
                      <a:pt x="102" y="0"/>
                    </a:lnTo>
                    <a:lnTo>
                      <a:pt x="122" y="1"/>
                    </a:lnTo>
                    <a:lnTo>
                      <a:pt x="141" y="4"/>
                    </a:lnTo>
                    <a:lnTo>
                      <a:pt x="159" y="8"/>
                    </a:lnTo>
                    <a:lnTo>
                      <a:pt x="174" y="13"/>
                    </a:lnTo>
                    <a:lnTo>
                      <a:pt x="186" y="20"/>
                    </a:lnTo>
                    <a:lnTo>
                      <a:pt x="195" y="27"/>
                    </a:lnTo>
                    <a:lnTo>
                      <a:pt x="199" y="31"/>
                    </a:lnTo>
                    <a:lnTo>
                      <a:pt x="202" y="36"/>
                    </a:lnTo>
                    <a:lnTo>
                      <a:pt x="203" y="40"/>
                    </a:lnTo>
                    <a:lnTo>
                      <a:pt x="203" y="44"/>
                    </a:lnTo>
                    <a:lnTo>
                      <a:pt x="203" y="44"/>
                    </a:lnTo>
                    <a:lnTo>
                      <a:pt x="203" y="50"/>
                    </a:lnTo>
                    <a:lnTo>
                      <a:pt x="202" y="54"/>
                    </a:lnTo>
                    <a:lnTo>
                      <a:pt x="199" y="58"/>
                    </a:lnTo>
                    <a:lnTo>
                      <a:pt x="195" y="62"/>
                    </a:lnTo>
                    <a:lnTo>
                      <a:pt x="186" y="70"/>
                    </a:lnTo>
                    <a:lnTo>
                      <a:pt x="174" y="77"/>
                    </a:lnTo>
                    <a:lnTo>
                      <a:pt x="159" y="82"/>
                    </a:lnTo>
                    <a:lnTo>
                      <a:pt x="141" y="86"/>
                    </a:lnTo>
                    <a:lnTo>
                      <a:pt x="122" y="89"/>
                    </a:lnTo>
                    <a:lnTo>
                      <a:pt x="102" y="89"/>
                    </a:lnTo>
                    <a:lnTo>
                      <a:pt x="102" y="89"/>
                    </a:lnTo>
                    <a:lnTo>
                      <a:pt x="81" y="89"/>
                    </a:lnTo>
                    <a:lnTo>
                      <a:pt x="62" y="86"/>
                    </a:lnTo>
                    <a:lnTo>
                      <a:pt x="45" y="82"/>
                    </a:lnTo>
                    <a:lnTo>
                      <a:pt x="30" y="77"/>
                    </a:lnTo>
                    <a:lnTo>
                      <a:pt x="18" y="70"/>
                    </a:lnTo>
                    <a:lnTo>
                      <a:pt x="8" y="62"/>
                    </a:lnTo>
                    <a:lnTo>
                      <a:pt x="4" y="58"/>
                    </a:lnTo>
                    <a:lnTo>
                      <a:pt x="2" y="54"/>
                    </a:lnTo>
                    <a:lnTo>
                      <a:pt x="0" y="50"/>
                    </a:lnTo>
                    <a:lnTo>
                      <a:pt x="0" y="44"/>
                    </a:lnTo>
                    <a:lnTo>
                      <a:pt x="0" y="44"/>
                    </a:lnTo>
                    <a:lnTo>
                      <a:pt x="0" y="40"/>
                    </a:lnTo>
                    <a:lnTo>
                      <a:pt x="2" y="36"/>
                    </a:lnTo>
                    <a:lnTo>
                      <a:pt x="4" y="31"/>
                    </a:lnTo>
                    <a:lnTo>
                      <a:pt x="8" y="27"/>
                    </a:lnTo>
                    <a:lnTo>
                      <a:pt x="18" y="20"/>
                    </a:lnTo>
                    <a:lnTo>
                      <a:pt x="30" y="13"/>
                    </a:lnTo>
                    <a:lnTo>
                      <a:pt x="45" y="8"/>
                    </a:lnTo>
                    <a:lnTo>
                      <a:pt x="62" y="4"/>
                    </a:lnTo>
                    <a:lnTo>
                      <a:pt x="81" y="1"/>
                    </a:lnTo>
                    <a:lnTo>
                      <a:pt x="102" y="0"/>
                    </a:lnTo>
                    <a:lnTo>
                      <a:pt x="102"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37" name="Freeform 8"/>
              <p:cNvSpPr>
                <a:spLocks noChangeArrowheads="1"/>
              </p:cNvSpPr>
              <p:nvPr/>
            </p:nvSpPr>
            <p:spPr bwMode="auto">
              <a:xfrm>
                <a:off x="436562" y="1335088"/>
                <a:ext cx="563563" cy="157163"/>
              </a:xfrm>
              <a:custGeom>
                <a:avLst/>
                <a:gdLst>
                  <a:gd name="T0" fmla="*/ 178 w 355"/>
                  <a:gd name="T1" fmla="*/ 0 h 99"/>
                  <a:gd name="T2" fmla="*/ 178 w 355"/>
                  <a:gd name="T3" fmla="*/ 0 h 99"/>
                  <a:gd name="T4" fmla="*/ 213 w 355"/>
                  <a:gd name="T5" fmla="*/ 1 h 99"/>
                  <a:gd name="T6" fmla="*/ 247 w 355"/>
                  <a:gd name="T7" fmla="*/ 4 h 99"/>
                  <a:gd name="T8" fmla="*/ 277 w 355"/>
                  <a:gd name="T9" fmla="*/ 8 h 99"/>
                  <a:gd name="T10" fmla="*/ 302 w 355"/>
                  <a:gd name="T11" fmla="*/ 15 h 99"/>
                  <a:gd name="T12" fmla="*/ 324 w 355"/>
                  <a:gd name="T13" fmla="*/ 22 h 99"/>
                  <a:gd name="T14" fmla="*/ 333 w 355"/>
                  <a:gd name="T15" fmla="*/ 26 h 99"/>
                  <a:gd name="T16" fmla="*/ 340 w 355"/>
                  <a:gd name="T17" fmla="*/ 30 h 99"/>
                  <a:gd name="T18" fmla="*/ 347 w 355"/>
                  <a:gd name="T19" fmla="*/ 34 h 99"/>
                  <a:gd name="T20" fmla="*/ 351 w 355"/>
                  <a:gd name="T21" fmla="*/ 39 h 99"/>
                  <a:gd name="T22" fmla="*/ 354 w 355"/>
                  <a:gd name="T23" fmla="*/ 45 h 99"/>
                  <a:gd name="T24" fmla="*/ 355 w 355"/>
                  <a:gd name="T25" fmla="*/ 49 h 99"/>
                  <a:gd name="T26" fmla="*/ 355 w 355"/>
                  <a:gd name="T27" fmla="*/ 49 h 99"/>
                  <a:gd name="T28" fmla="*/ 354 w 355"/>
                  <a:gd name="T29" fmla="*/ 54 h 99"/>
                  <a:gd name="T30" fmla="*/ 351 w 355"/>
                  <a:gd name="T31" fmla="*/ 60 h 99"/>
                  <a:gd name="T32" fmla="*/ 347 w 355"/>
                  <a:gd name="T33" fmla="*/ 64 h 99"/>
                  <a:gd name="T34" fmla="*/ 340 w 355"/>
                  <a:gd name="T35" fmla="*/ 68 h 99"/>
                  <a:gd name="T36" fmla="*/ 333 w 355"/>
                  <a:gd name="T37" fmla="*/ 73 h 99"/>
                  <a:gd name="T38" fmla="*/ 324 w 355"/>
                  <a:gd name="T39" fmla="*/ 77 h 99"/>
                  <a:gd name="T40" fmla="*/ 302 w 355"/>
                  <a:gd name="T41" fmla="*/ 84 h 99"/>
                  <a:gd name="T42" fmla="*/ 277 w 355"/>
                  <a:gd name="T43" fmla="*/ 89 h 99"/>
                  <a:gd name="T44" fmla="*/ 247 w 355"/>
                  <a:gd name="T45" fmla="*/ 95 h 99"/>
                  <a:gd name="T46" fmla="*/ 213 w 355"/>
                  <a:gd name="T47" fmla="*/ 98 h 99"/>
                  <a:gd name="T48" fmla="*/ 178 w 355"/>
                  <a:gd name="T49" fmla="*/ 99 h 99"/>
                  <a:gd name="T50" fmla="*/ 178 w 355"/>
                  <a:gd name="T51" fmla="*/ 99 h 99"/>
                  <a:gd name="T52" fmla="*/ 143 w 355"/>
                  <a:gd name="T53" fmla="*/ 98 h 99"/>
                  <a:gd name="T54" fmla="*/ 109 w 355"/>
                  <a:gd name="T55" fmla="*/ 95 h 99"/>
                  <a:gd name="T56" fmla="*/ 79 w 355"/>
                  <a:gd name="T57" fmla="*/ 89 h 99"/>
                  <a:gd name="T58" fmla="*/ 53 w 355"/>
                  <a:gd name="T59" fmla="*/ 84 h 99"/>
                  <a:gd name="T60" fmla="*/ 31 w 355"/>
                  <a:gd name="T61" fmla="*/ 77 h 99"/>
                  <a:gd name="T62" fmla="*/ 22 w 355"/>
                  <a:gd name="T63" fmla="*/ 73 h 99"/>
                  <a:gd name="T64" fmla="*/ 15 w 355"/>
                  <a:gd name="T65" fmla="*/ 68 h 99"/>
                  <a:gd name="T66" fmla="*/ 8 w 355"/>
                  <a:gd name="T67" fmla="*/ 64 h 99"/>
                  <a:gd name="T68" fmla="*/ 4 w 355"/>
                  <a:gd name="T69" fmla="*/ 60 h 99"/>
                  <a:gd name="T70" fmla="*/ 2 w 355"/>
                  <a:gd name="T71" fmla="*/ 54 h 99"/>
                  <a:gd name="T72" fmla="*/ 0 w 355"/>
                  <a:gd name="T73" fmla="*/ 49 h 99"/>
                  <a:gd name="T74" fmla="*/ 0 w 355"/>
                  <a:gd name="T75" fmla="*/ 49 h 99"/>
                  <a:gd name="T76" fmla="*/ 2 w 355"/>
                  <a:gd name="T77" fmla="*/ 45 h 99"/>
                  <a:gd name="T78" fmla="*/ 4 w 355"/>
                  <a:gd name="T79" fmla="*/ 39 h 99"/>
                  <a:gd name="T80" fmla="*/ 8 w 355"/>
                  <a:gd name="T81" fmla="*/ 34 h 99"/>
                  <a:gd name="T82" fmla="*/ 15 w 355"/>
                  <a:gd name="T83" fmla="*/ 30 h 99"/>
                  <a:gd name="T84" fmla="*/ 22 w 355"/>
                  <a:gd name="T85" fmla="*/ 26 h 99"/>
                  <a:gd name="T86" fmla="*/ 31 w 355"/>
                  <a:gd name="T87" fmla="*/ 22 h 99"/>
                  <a:gd name="T88" fmla="*/ 53 w 355"/>
                  <a:gd name="T89" fmla="*/ 15 h 99"/>
                  <a:gd name="T90" fmla="*/ 79 w 355"/>
                  <a:gd name="T91" fmla="*/ 8 h 99"/>
                  <a:gd name="T92" fmla="*/ 109 w 355"/>
                  <a:gd name="T93" fmla="*/ 4 h 99"/>
                  <a:gd name="T94" fmla="*/ 143 w 355"/>
                  <a:gd name="T95" fmla="*/ 1 h 99"/>
                  <a:gd name="T96" fmla="*/ 178 w 355"/>
                  <a:gd name="T97" fmla="*/ 0 h 99"/>
                  <a:gd name="T98" fmla="*/ 178 w 355"/>
                  <a:gd name="T99" fmla="*/ 0 h 9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55"/>
                  <a:gd name="T151" fmla="*/ 0 h 99"/>
                  <a:gd name="T152" fmla="*/ 355 w 355"/>
                  <a:gd name="T153" fmla="*/ 99 h 9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55" h="99">
                    <a:moveTo>
                      <a:pt x="178" y="0"/>
                    </a:moveTo>
                    <a:lnTo>
                      <a:pt x="178" y="0"/>
                    </a:lnTo>
                    <a:lnTo>
                      <a:pt x="213" y="1"/>
                    </a:lnTo>
                    <a:lnTo>
                      <a:pt x="247" y="4"/>
                    </a:lnTo>
                    <a:lnTo>
                      <a:pt x="277" y="8"/>
                    </a:lnTo>
                    <a:lnTo>
                      <a:pt x="302" y="15"/>
                    </a:lnTo>
                    <a:lnTo>
                      <a:pt x="324" y="22"/>
                    </a:lnTo>
                    <a:lnTo>
                      <a:pt x="333" y="26"/>
                    </a:lnTo>
                    <a:lnTo>
                      <a:pt x="340" y="30"/>
                    </a:lnTo>
                    <a:lnTo>
                      <a:pt x="347" y="34"/>
                    </a:lnTo>
                    <a:lnTo>
                      <a:pt x="351" y="39"/>
                    </a:lnTo>
                    <a:lnTo>
                      <a:pt x="354" y="45"/>
                    </a:lnTo>
                    <a:lnTo>
                      <a:pt x="355" y="49"/>
                    </a:lnTo>
                    <a:lnTo>
                      <a:pt x="355" y="49"/>
                    </a:lnTo>
                    <a:lnTo>
                      <a:pt x="354" y="54"/>
                    </a:lnTo>
                    <a:lnTo>
                      <a:pt x="351" y="60"/>
                    </a:lnTo>
                    <a:lnTo>
                      <a:pt x="347" y="64"/>
                    </a:lnTo>
                    <a:lnTo>
                      <a:pt x="340" y="68"/>
                    </a:lnTo>
                    <a:lnTo>
                      <a:pt x="333" y="73"/>
                    </a:lnTo>
                    <a:lnTo>
                      <a:pt x="324" y="77"/>
                    </a:lnTo>
                    <a:lnTo>
                      <a:pt x="302" y="84"/>
                    </a:lnTo>
                    <a:lnTo>
                      <a:pt x="277" y="89"/>
                    </a:lnTo>
                    <a:lnTo>
                      <a:pt x="247" y="95"/>
                    </a:lnTo>
                    <a:lnTo>
                      <a:pt x="213" y="98"/>
                    </a:lnTo>
                    <a:lnTo>
                      <a:pt x="178" y="99"/>
                    </a:lnTo>
                    <a:lnTo>
                      <a:pt x="178" y="99"/>
                    </a:lnTo>
                    <a:lnTo>
                      <a:pt x="143" y="98"/>
                    </a:lnTo>
                    <a:lnTo>
                      <a:pt x="109" y="95"/>
                    </a:lnTo>
                    <a:lnTo>
                      <a:pt x="79" y="89"/>
                    </a:lnTo>
                    <a:lnTo>
                      <a:pt x="53" y="84"/>
                    </a:lnTo>
                    <a:lnTo>
                      <a:pt x="31" y="77"/>
                    </a:lnTo>
                    <a:lnTo>
                      <a:pt x="22" y="73"/>
                    </a:lnTo>
                    <a:lnTo>
                      <a:pt x="15" y="68"/>
                    </a:lnTo>
                    <a:lnTo>
                      <a:pt x="8" y="64"/>
                    </a:lnTo>
                    <a:lnTo>
                      <a:pt x="4" y="60"/>
                    </a:lnTo>
                    <a:lnTo>
                      <a:pt x="2" y="54"/>
                    </a:lnTo>
                    <a:lnTo>
                      <a:pt x="0" y="49"/>
                    </a:lnTo>
                    <a:lnTo>
                      <a:pt x="0" y="49"/>
                    </a:lnTo>
                    <a:lnTo>
                      <a:pt x="2" y="45"/>
                    </a:lnTo>
                    <a:lnTo>
                      <a:pt x="4" y="39"/>
                    </a:lnTo>
                    <a:lnTo>
                      <a:pt x="8" y="34"/>
                    </a:lnTo>
                    <a:lnTo>
                      <a:pt x="15" y="30"/>
                    </a:lnTo>
                    <a:lnTo>
                      <a:pt x="22" y="26"/>
                    </a:lnTo>
                    <a:lnTo>
                      <a:pt x="31" y="22"/>
                    </a:lnTo>
                    <a:lnTo>
                      <a:pt x="53" y="15"/>
                    </a:lnTo>
                    <a:lnTo>
                      <a:pt x="79" y="8"/>
                    </a:lnTo>
                    <a:lnTo>
                      <a:pt x="109" y="4"/>
                    </a:lnTo>
                    <a:lnTo>
                      <a:pt x="143" y="1"/>
                    </a:lnTo>
                    <a:lnTo>
                      <a:pt x="178" y="0"/>
                    </a:lnTo>
                    <a:lnTo>
                      <a:pt x="178"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38" name="Freeform 9"/>
              <p:cNvSpPr>
                <a:spLocks noChangeArrowheads="1"/>
              </p:cNvSpPr>
              <p:nvPr/>
            </p:nvSpPr>
            <p:spPr bwMode="auto">
              <a:xfrm>
                <a:off x="361950" y="1379538"/>
                <a:ext cx="714375" cy="58738"/>
              </a:xfrm>
              <a:custGeom>
                <a:avLst/>
                <a:gdLst>
                  <a:gd name="T0" fmla="*/ 207 w 450"/>
                  <a:gd name="T1" fmla="*/ 37 h 37"/>
                  <a:gd name="T2" fmla="*/ 207 w 450"/>
                  <a:gd name="T3" fmla="*/ 37 h 37"/>
                  <a:gd name="T4" fmla="*/ 149 w 450"/>
                  <a:gd name="T5" fmla="*/ 37 h 37"/>
                  <a:gd name="T6" fmla="*/ 115 w 450"/>
                  <a:gd name="T7" fmla="*/ 34 h 37"/>
                  <a:gd name="T8" fmla="*/ 83 w 450"/>
                  <a:gd name="T9" fmla="*/ 32 h 37"/>
                  <a:gd name="T10" fmla="*/ 53 w 450"/>
                  <a:gd name="T11" fmla="*/ 29 h 37"/>
                  <a:gd name="T12" fmla="*/ 27 w 450"/>
                  <a:gd name="T13" fmla="*/ 23 h 37"/>
                  <a:gd name="T14" fmla="*/ 18 w 450"/>
                  <a:gd name="T15" fmla="*/ 21 h 37"/>
                  <a:gd name="T16" fmla="*/ 9 w 450"/>
                  <a:gd name="T17" fmla="*/ 18 h 37"/>
                  <a:gd name="T18" fmla="*/ 5 w 450"/>
                  <a:gd name="T19" fmla="*/ 15 h 37"/>
                  <a:gd name="T20" fmla="*/ 3 w 450"/>
                  <a:gd name="T21" fmla="*/ 11 h 37"/>
                  <a:gd name="T22" fmla="*/ 3 w 450"/>
                  <a:gd name="T23" fmla="*/ 11 h 37"/>
                  <a:gd name="T24" fmla="*/ 0 w 450"/>
                  <a:gd name="T25" fmla="*/ 2 h 37"/>
                  <a:gd name="T26" fmla="*/ 0 w 450"/>
                  <a:gd name="T27" fmla="*/ 2 h 37"/>
                  <a:gd name="T28" fmla="*/ 19 w 450"/>
                  <a:gd name="T29" fmla="*/ 7 h 37"/>
                  <a:gd name="T30" fmla="*/ 42 w 450"/>
                  <a:gd name="T31" fmla="*/ 10 h 37"/>
                  <a:gd name="T32" fmla="*/ 69 w 450"/>
                  <a:gd name="T33" fmla="*/ 14 h 37"/>
                  <a:gd name="T34" fmla="*/ 97 w 450"/>
                  <a:gd name="T35" fmla="*/ 15 h 37"/>
                  <a:gd name="T36" fmla="*/ 156 w 450"/>
                  <a:gd name="T37" fmla="*/ 19 h 37"/>
                  <a:gd name="T38" fmla="*/ 206 w 450"/>
                  <a:gd name="T39" fmla="*/ 19 h 37"/>
                  <a:gd name="T40" fmla="*/ 206 w 450"/>
                  <a:gd name="T41" fmla="*/ 19 h 37"/>
                  <a:gd name="T42" fmla="*/ 263 w 450"/>
                  <a:gd name="T43" fmla="*/ 18 h 37"/>
                  <a:gd name="T44" fmla="*/ 332 w 450"/>
                  <a:gd name="T45" fmla="*/ 15 h 37"/>
                  <a:gd name="T46" fmla="*/ 367 w 450"/>
                  <a:gd name="T47" fmla="*/ 13 h 37"/>
                  <a:gd name="T48" fmla="*/ 399 w 450"/>
                  <a:gd name="T49" fmla="*/ 10 h 37"/>
                  <a:gd name="T50" fmla="*/ 428 w 450"/>
                  <a:gd name="T51" fmla="*/ 6 h 37"/>
                  <a:gd name="T52" fmla="*/ 450 w 450"/>
                  <a:gd name="T53" fmla="*/ 0 h 37"/>
                  <a:gd name="T54" fmla="*/ 450 w 450"/>
                  <a:gd name="T55" fmla="*/ 0 h 37"/>
                  <a:gd name="T56" fmla="*/ 447 w 450"/>
                  <a:gd name="T57" fmla="*/ 11 h 37"/>
                  <a:gd name="T58" fmla="*/ 447 w 450"/>
                  <a:gd name="T59" fmla="*/ 11 h 37"/>
                  <a:gd name="T60" fmla="*/ 444 w 450"/>
                  <a:gd name="T61" fmla="*/ 15 h 37"/>
                  <a:gd name="T62" fmla="*/ 437 w 450"/>
                  <a:gd name="T63" fmla="*/ 18 h 37"/>
                  <a:gd name="T64" fmla="*/ 429 w 450"/>
                  <a:gd name="T65" fmla="*/ 21 h 37"/>
                  <a:gd name="T66" fmla="*/ 417 w 450"/>
                  <a:gd name="T67" fmla="*/ 23 h 37"/>
                  <a:gd name="T68" fmla="*/ 386 w 450"/>
                  <a:gd name="T69" fmla="*/ 29 h 37"/>
                  <a:gd name="T70" fmla="*/ 351 w 450"/>
                  <a:gd name="T71" fmla="*/ 32 h 37"/>
                  <a:gd name="T72" fmla="*/ 311 w 450"/>
                  <a:gd name="T73" fmla="*/ 34 h 37"/>
                  <a:gd name="T74" fmla="*/ 272 w 450"/>
                  <a:gd name="T75" fmla="*/ 37 h 37"/>
                  <a:gd name="T76" fmla="*/ 207 w 450"/>
                  <a:gd name="T77" fmla="*/ 37 h 37"/>
                  <a:gd name="T78" fmla="*/ 207 w 450"/>
                  <a:gd name="T79" fmla="*/ 37 h 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50"/>
                  <a:gd name="T121" fmla="*/ 0 h 37"/>
                  <a:gd name="T122" fmla="*/ 450 w 450"/>
                  <a:gd name="T123" fmla="*/ 37 h 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50" h="37">
                    <a:moveTo>
                      <a:pt x="207" y="37"/>
                    </a:moveTo>
                    <a:lnTo>
                      <a:pt x="207" y="37"/>
                    </a:lnTo>
                    <a:lnTo>
                      <a:pt x="149" y="37"/>
                    </a:lnTo>
                    <a:lnTo>
                      <a:pt x="115" y="34"/>
                    </a:lnTo>
                    <a:lnTo>
                      <a:pt x="83" y="32"/>
                    </a:lnTo>
                    <a:lnTo>
                      <a:pt x="53" y="29"/>
                    </a:lnTo>
                    <a:lnTo>
                      <a:pt x="27" y="23"/>
                    </a:lnTo>
                    <a:lnTo>
                      <a:pt x="18" y="21"/>
                    </a:lnTo>
                    <a:lnTo>
                      <a:pt x="9" y="18"/>
                    </a:lnTo>
                    <a:lnTo>
                      <a:pt x="5" y="15"/>
                    </a:lnTo>
                    <a:lnTo>
                      <a:pt x="3" y="11"/>
                    </a:lnTo>
                    <a:lnTo>
                      <a:pt x="3" y="11"/>
                    </a:lnTo>
                    <a:lnTo>
                      <a:pt x="0" y="2"/>
                    </a:lnTo>
                    <a:lnTo>
                      <a:pt x="0" y="2"/>
                    </a:lnTo>
                    <a:lnTo>
                      <a:pt x="19" y="7"/>
                    </a:lnTo>
                    <a:lnTo>
                      <a:pt x="42" y="10"/>
                    </a:lnTo>
                    <a:lnTo>
                      <a:pt x="69" y="14"/>
                    </a:lnTo>
                    <a:lnTo>
                      <a:pt x="97" y="15"/>
                    </a:lnTo>
                    <a:lnTo>
                      <a:pt x="156" y="19"/>
                    </a:lnTo>
                    <a:lnTo>
                      <a:pt x="206" y="19"/>
                    </a:lnTo>
                    <a:lnTo>
                      <a:pt x="206" y="19"/>
                    </a:lnTo>
                    <a:lnTo>
                      <a:pt x="263" y="18"/>
                    </a:lnTo>
                    <a:lnTo>
                      <a:pt x="332" y="15"/>
                    </a:lnTo>
                    <a:lnTo>
                      <a:pt x="367" y="13"/>
                    </a:lnTo>
                    <a:lnTo>
                      <a:pt x="399" y="10"/>
                    </a:lnTo>
                    <a:lnTo>
                      <a:pt x="428" y="6"/>
                    </a:lnTo>
                    <a:lnTo>
                      <a:pt x="450" y="0"/>
                    </a:lnTo>
                    <a:lnTo>
                      <a:pt x="450" y="0"/>
                    </a:lnTo>
                    <a:lnTo>
                      <a:pt x="447" y="11"/>
                    </a:lnTo>
                    <a:lnTo>
                      <a:pt x="447" y="11"/>
                    </a:lnTo>
                    <a:lnTo>
                      <a:pt x="444" y="15"/>
                    </a:lnTo>
                    <a:lnTo>
                      <a:pt x="437" y="18"/>
                    </a:lnTo>
                    <a:lnTo>
                      <a:pt x="429" y="21"/>
                    </a:lnTo>
                    <a:lnTo>
                      <a:pt x="417" y="23"/>
                    </a:lnTo>
                    <a:lnTo>
                      <a:pt x="386" y="29"/>
                    </a:lnTo>
                    <a:lnTo>
                      <a:pt x="351" y="32"/>
                    </a:lnTo>
                    <a:lnTo>
                      <a:pt x="311" y="34"/>
                    </a:lnTo>
                    <a:lnTo>
                      <a:pt x="272" y="37"/>
                    </a:lnTo>
                    <a:lnTo>
                      <a:pt x="207" y="37"/>
                    </a:lnTo>
                    <a:lnTo>
                      <a:pt x="207" y="37"/>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39" name="Freeform 10"/>
              <p:cNvSpPr>
                <a:spLocks noChangeArrowheads="1"/>
              </p:cNvSpPr>
              <p:nvPr/>
            </p:nvSpPr>
            <p:spPr bwMode="auto">
              <a:xfrm>
                <a:off x="69850" y="509588"/>
                <a:ext cx="1306513" cy="96838"/>
              </a:xfrm>
              <a:custGeom>
                <a:avLst/>
                <a:gdLst>
                  <a:gd name="T0" fmla="*/ 20 w 823"/>
                  <a:gd name="T1" fmla="*/ 37 h 61"/>
                  <a:gd name="T2" fmla="*/ 788 w 823"/>
                  <a:gd name="T3" fmla="*/ 0 h 61"/>
                  <a:gd name="T4" fmla="*/ 788 w 823"/>
                  <a:gd name="T5" fmla="*/ 0 h 61"/>
                  <a:gd name="T6" fmla="*/ 788 w 823"/>
                  <a:gd name="T7" fmla="*/ 4 h 61"/>
                  <a:gd name="T8" fmla="*/ 791 w 823"/>
                  <a:gd name="T9" fmla="*/ 7 h 61"/>
                  <a:gd name="T10" fmla="*/ 795 w 823"/>
                  <a:gd name="T11" fmla="*/ 10 h 61"/>
                  <a:gd name="T12" fmla="*/ 804 w 823"/>
                  <a:gd name="T13" fmla="*/ 12 h 61"/>
                  <a:gd name="T14" fmla="*/ 804 w 823"/>
                  <a:gd name="T15" fmla="*/ 12 h 61"/>
                  <a:gd name="T16" fmla="*/ 810 w 823"/>
                  <a:gd name="T17" fmla="*/ 15 h 61"/>
                  <a:gd name="T18" fmla="*/ 816 w 823"/>
                  <a:gd name="T19" fmla="*/ 16 h 61"/>
                  <a:gd name="T20" fmla="*/ 820 w 823"/>
                  <a:gd name="T21" fmla="*/ 19 h 61"/>
                  <a:gd name="T22" fmla="*/ 823 w 823"/>
                  <a:gd name="T23" fmla="*/ 23 h 61"/>
                  <a:gd name="T24" fmla="*/ 0 w 823"/>
                  <a:gd name="T25" fmla="*/ 61 h 61"/>
                  <a:gd name="T26" fmla="*/ 0 w 823"/>
                  <a:gd name="T27" fmla="*/ 61 h 61"/>
                  <a:gd name="T28" fmla="*/ 8 w 823"/>
                  <a:gd name="T29" fmla="*/ 58 h 61"/>
                  <a:gd name="T30" fmla="*/ 8 w 823"/>
                  <a:gd name="T31" fmla="*/ 58 h 61"/>
                  <a:gd name="T32" fmla="*/ 15 w 823"/>
                  <a:gd name="T33" fmla="*/ 57 h 61"/>
                  <a:gd name="T34" fmla="*/ 20 w 823"/>
                  <a:gd name="T35" fmla="*/ 54 h 61"/>
                  <a:gd name="T36" fmla="*/ 23 w 823"/>
                  <a:gd name="T37" fmla="*/ 52 h 61"/>
                  <a:gd name="T38" fmla="*/ 24 w 823"/>
                  <a:gd name="T39" fmla="*/ 49 h 61"/>
                  <a:gd name="T40" fmla="*/ 24 w 823"/>
                  <a:gd name="T41" fmla="*/ 46 h 61"/>
                  <a:gd name="T42" fmla="*/ 23 w 823"/>
                  <a:gd name="T43" fmla="*/ 43 h 61"/>
                  <a:gd name="T44" fmla="*/ 20 w 823"/>
                  <a:gd name="T45" fmla="*/ 37 h 61"/>
                  <a:gd name="T46" fmla="*/ 20 w 823"/>
                  <a:gd name="T47" fmla="*/ 37 h 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3"/>
                  <a:gd name="T73" fmla="*/ 0 h 61"/>
                  <a:gd name="T74" fmla="*/ 823 w 823"/>
                  <a:gd name="T75" fmla="*/ 61 h 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3" h="61">
                    <a:moveTo>
                      <a:pt x="20" y="37"/>
                    </a:moveTo>
                    <a:lnTo>
                      <a:pt x="788" y="0"/>
                    </a:lnTo>
                    <a:lnTo>
                      <a:pt x="788" y="0"/>
                    </a:lnTo>
                    <a:lnTo>
                      <a:pt x="788" y="4"/>
                    </a:lnTo>
                    <a:lnTo>
                      <a:pt x="791" y="7"/>
                    </a:lnTo>
                    <a:lnTo>
                      <a:pt x="795" y="10"/>
                    </a:lnTo>
                    <a:lnTo>
                      <a:pt x="804" y="12"/>
                    </a:lnTo>
                    <a:lnTo>
                      <a:pt x="804" y="12"/>
                    </a:lnTo>
                    <a:lnTo>
                      <a:pt x="810" y="15"/>
                    </a:lnTo>
                    <a:lnTo>
                      <a:pt x="816" y="16"/>
                    </a:lnTo>
                    <a:lnTo>
                      <a:pt x="820" y="19"/>
                    </a:lnTo>
                    <a:lnTo>
                      <a:pt x="823" y="23"/>
                    </a:lnTo>
                    <a:lnTo>
                      <a:pt x="0" y="61"/>
                    </a:lnTo>
                    <a:lnTo>
                      <a:pt x="0" y="61"/>
                    </a:lnTo>
                    <a:lnTo>
                      <a:pt x="8" y="58"/>
                    </a:lnTo>
                    <a:lnTo>
                      <a:pt x="8" y="58"/>
                    </a:lnTo>
                    <a:lnTo>
                      <a:pt x="15" y="57"/>
                    </a:lnTo>
                    <a:lnTo>
                      <a:pt x="20" y="54"/>
                    </a:lnTo>
                    <a:lnTo>
                      <a:pt x="23" y="52"/>
                    </a:lnTo>
                    <a:lnTo>
                      <a:pt x="24" y="49"/>
                    </a:lnTo>
                    <a:lnTo>
                      <a:pt x="24" y="46"/>
                    </a:lnTo>
                    <a:lnTo>
                      <a:pt x="23" y="43"/>
                    </a:lnTo>
                    <a:lnTo>
                      <a:pt x="20" y="37"/>
                    </a:lnTo>
                    <a:lnTo>
                      <a:pt x="20" y="37"/>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40" name="Freeform 11"/>
              <p:cNvSpPr>
                <a:spLocks noChangeArrowheads="1"/>
              </p:cNvSpPr>
              <p:nvPr/>
            </p:nvSpPr>
            <p:spPr bwMode="auto">
              <a:xfrm>
                <a:off x="46037" y="401638"/>
                <a:ext cx="1325563" cy="100013"/>
              </a:xfrm>
              <a:custGeom>
                <a:avLst/>
                <a:gdLst>
                  <a:gd name="T0" fmla="*/ 0 w 835"/>
                  <a:gd name="T1" fmla="*/ 40 h 63"/>
                  <a:gd name="T2" fmla="*/ 835 w 835"/>
                  <a:gd name="T3" fmla="*/ 0 h 63"/>
                  <a:gd name="T4" fmla="*/ 835 w 835"/>
                  <a:gd name="T5" fmla="*/ 0 h 63"/>
                  <a:gd name="T6" fmla="*/ 829 w 835"/>
                  <a:gd name="T7" fmla="*/ 6 h 63"/>
                  <a:gd name="T8" fmla="*/ 821 w 835"/>
                  <a:gd name="T9" fmla="*/ 9 h 63"/>
                  <a:gd name="T10" fmla="*/ 812 w 835"/>
                  <a:gd name="T11" fmla="*/ 11 h 63"/>
                  <a:gd name="T12" fmla="*/ 806 w 835"/>
                  <a:gd name="T13" fmla="*/ 11 h 63"/>
                  <a:gd name="T14" fmla="*/ 806 w 835"/>
                  <a:gd name="T15" fmla="*/ 11 h 63"/>
                  <a:gd name="T16" fmla="*/ 800 w 835"/>
                  <a:gd name="T17" fmla="*/ 13 h 63"/>
                  <a:gd name="T18" fmla="*/ 800 w 835"/>
                  <a:gd name="T19" fmla="*/ 14 h 63"/>
                  <a:gd name="T20" fmla="*/ 800 w 835"/>
                  <a:gd name="T21" fmla="*/ 17 h 63"/>
                  <a:gd name="T22" fmla="*/ 802 w 835"/>
                  <a:gd name="T23" fmla="*/ 21 h 63"/>
                  <a:gd name="T24" fmla="*/ 804 w 835"/>
                  <a:gd name="T25" fmla="*/ 26 h 63"/>
                  <a:gd name="T26" fmla="*/ 42 w 835"/>
                  <a:gd name="T27" fmla="*/ 63 h 63"/>
                  <a:gd name="T28" fmla="*/ 42 w 835"/>
                  <a:gd name="T29" fmla="*/ 63 h 63"/>
                  <a:gd name="T30" fmla="*/ 42 w 835"/>
                  <a:gd name="T31" fmla="*/ 60 h 63"/>
                  <a:gd name="T32" fmla="*/ 41 w 835"/>
                  <a:gd name="T33" fmla="*/ 60 h 63"/>
                  <a:gd name="T34" fmla="*/ 36 w 835"/>
                  <a:gd name="T35" fmla="*/ 59 h 63"/>
                  <a:gd name="T36" fmla="*/ 36 w 835"/>
                  <a:gd name="T37" fmla="*/ 59 h 63"/>
                  <a:gd name="T38" fmla="*/ 27 w 835"/>
                  <a:gd name="T39" fmla="*/ 57 h 63"/>
                  <a:gd name="T40" fmla="*/ 16 w 835"/>
                  <a:gd name="T41" fmla="*/ 53 h 63"/>
                  <a:gd name="T42" fmla="*/ 7 w 835"/>
                  <a:gd name="T43" fmla="*/ 48 h 63"/>
                  <a:gd name="T44" fmla="*/ 3 w 835"/>
                  <a:gd name="T45" fmla="*/ 44 h 63"/>
                  <a:gd name="T46" fmla="*/ 0 w 835"/>
                  <a:gd name="T47" fmla="*/ 40 h 63"/>
                  <a:gd name="T48" fmla="*/ 0 w 835"/>
                  <a:gd name="T49" fmla="*/ 40 h 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35"/>
                  <a:gd name="T76" fmla="*/ 0 h 63"/>
                  <a:gd name="T77" fmla="*/ 835 w 835"/>
                  <a:gd name="T78" fmla="*/ 63 h 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35" h="63">
                    <a:moveTo>
                      <a:pt x="0" y="40"/>
                    </a:moveTo>
                    <a:lnTo>
                      <a:pt x="835" y="0"/>
                    </a:lnTo>
                    <a:lnTo>
                      <a:pt x="835" y="0"/>
                    </a:lnTo>
                    <a:lnTo>
                      <a:pt x="829" y="6"/>
                    </a:lnTo>
                    <a:lnTo>
                      <a:pt x="821" y="9"/>
                    </a:lnTo>
                    <a:lnTo>
                      <a:pt x="812" y="11"/>
                    </a:lnTo>
                    <a:lnTo>
                      <a:pt x="806" y="11"/>
                    </a:lnTo>
                    <a:lnTo>
                      <a:pt x="806" y="11"/>
                    </a:lnTo>
                    <a:lnTo>
                      <a:pt x="800" y="13"/>
                    </a:lnTo>
                    <a:lnTo>
                      <a:pt x="800" y="14"/>
                    </a:lnTo>
                    <a:lnTo>
                      <a:pt x="800" y="17"/>
                    </a:lnTo>
                    <a:lnTo>
                      <a:pt x="802" y="21"/>
                    </a:lnTo>
                    <a:lnTo>
                      <a:pt x="804" y="26"/>
                    </a:lnTo>
                    <a:lnTo>
                      <a:pt x="42" y="63"/>
                    </a:lnTo>
                    <a:lnTo>
                      <a:pt x="42" y="63"/>
                    </a:lnTo>
                    <a:lnTo>
                      <a:pt x="42" y="60"/>
                    </a:lnTo>
                    <a:lnTo>
                      <a:pt x="41" y="60"/>
                    </a:lnTo>
                    <a:lnTo>
                      <a:pt x="36" y="59"/>
                    </a:lnTo>
                    <a:lnTo>
                      <a:pt x="36" y="59"/>
                    </a:lnTo>
                    <a:lnTo>
                      <a:pt x="27" y="57"/>
                    </a:lnTo>
                    <a:lnTo>
                      <a:pt x="16" y="53"/>
                    </a:lnTo>
                    <a:lnTo>
                      <a:pt x="7" y="48"/>
                    </a:lnTo>
                    <a:lnTo>
                      <a:pt x="3" y="44"/>
                    </a:lnTo>
                    <a:lnTo>
                      <a:pt x="0" y="40"/>
                    </a:lnTo>
                    <a:lnTo>
                      <a:pt x="0" y="4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41" name="Freeform 12"/>
              <p:cNvSpPr>
                <a:spLocks noChangeArrowheads="1"/>
              </p:cNvSpPr>
              <p:nvPr/>
            </p:nvSpPr>
            <p:spPr bwMode="auto">
              <a:xfrm>
                <a:off x="73025" y="598488"/>
                <a:ext cx="1268413" cy="96838"/>
              </a:xfrm>
              <a:custGeom>
                <a:avLst/>
                <a:gdLst>
                  <a:gd name="T0" fmla="*/ 0 w 799"/>
                  <a:gd name="T1" fmla="*/ 36 h 61"/>
                  <a:gd name="T2" fmla="*/ 795 w 799"/>
                  <a:gd name="T3" fmla="*/ 0 h 61"/>
                  <a:gd name="T4" fmla="*/ 795 w 799"/>
                  <a:gd name="T5" fmla="*/ 0 h 61"/>
                  <a:gd name="T6" fmla="*/ 794 w 799"/>
                  <a:gd name="T7" fmla="*/ 4 h 61"/>
                  <a:gd name="T8" fmla="*/ 795 w 799"/>
                  <a:gd name="T9" fmla="*/ 10 h 61"/>
                  <a:gd name="T10" fmla="*/ 799 w 799"/>
                  <a:gd name="T11" fmla="*/ 23 h 61"/>
                  <a:gd name="T12" fmla="*/ 11 w 799"/>
                  <a:gd name="T13" fmla="*/ 61 h 61"/>
                  <a:gd name="T14" fmla="*/ 11 w 799"/>
                  <a:gd name="T15" fmla="*/ 61 h 61"/>
                  <a:gd name="T16" fmla="*/ 13 w 799"/>
                  <a:gd name="T17" fmla="*/ 52 h 61"/>
                  <a:gd name="T18" fmla="*/ 13 w 799"/>
                  <a:gd name="T19" fmla="*/ 46 h 61"/>
                  <a:gd name="T20" fmla="*/ 11 w 799"/>
                  <a:gd name="T21" fmla="*/ 43 h 61"/>
                  <a:gd name="T22" fmla="*/ 10 w 799"/>
                  <a:gd name="T23" fmla="*/ 40 h 61"/>
                  <a:gd name="T24" fmla="*/ 6 w 799"/>
                  <a:gd name="T25" fmla="*/ 39 h 61"/>
                  <a:gd name="T26" fmla="*/ 0 w 799"/>
                  <a:gd name="T27" fmla="*/ 36 h 61"/>
                  <a:gd name="T28" fmla="*/ 0 w 799"/>
                  <a:gd name="T29" fmla="*/ 36 h 6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9"/>
                  <a:gd name="T46" fmla="*/ 0 h 61"/>
                  <a:gd name="T47" fmla="*/ 799 w 799"/>
                  <a:gd name="T48" fmla="*/ 61 h 6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9" h="61">
                    <a:moveTo>
                      <a:pt x="0" y="36"/>
                    </a:moveTo>
                    <a:lnTo>
                      <a:pt x="795" y="0"/>
                    </a:lnTo>
                    <a:lnTo>
                      <a:pt x="795" y="0"/>
                    </a:lnTo>
                    <a:lnTo>
                      <a:pt x="794" y="4"/>
                    </a:lnTo>
                    <a:lnTo>
                      <a:pt x="795" y="10"/>
                    </a:lnTo>
                    <a:lnTo>
                      <a:pt x="799" y="23"/>
                    </a:lnTo>
                    <a:lnTo>
                      <a:pt x="11" y="61"/>
                    </a:lnTo>
                    <a:lnTo>
                      <a:pt x="11" y="61"/>
                    </a:lnTo>
                    <a:lnTo>
                      <a:pt x="13" y="52"/>
                    </a:lnTo>
                    <a:lnTo>
                      <a:pt x="13" y="46"/>
                    </a:lnTo>
                    <a:lnTo>
                      <a:pt x="11" y="43"/>
                    </a:lnTo>
                    <a:lnTo>
                      <a:pt x="10" y="40"/>
                    </a:lnTo>
                    <a:lnTo>
                      <a:pt x="6" y="39"/>
                    </a:lnTo>
                    <a:lnTo>
                      <a:pt x="0" y="36"/>
                    </a:lnTo>
                    <a:lnTo>
                      <a:pt x="0" y="36"/>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42" name="Freeform 13"/>
              <p:cNvSpPr>
                <a:spLocks noChangeArrowheads="1"/>
              </p:cNvSpPr>
              <p:nvPr/>
            </p:nvSpPr>
            <p:spPr bwMode="auto">
              <a:xfrm>
                <a:off x="84137" y="684213"/>
                <a:ext cx="1285875" cy="96838"/>
              </a:xfrm>
              <a:custGeom>
                <a:avLst/>
                <a:gdLst>
                  <a:gd name="T0" fmla="*/ 3 w 810"/>
                  <a:gd name="T1" fmla="*/ 36 h 61"/>
                  <a:gd name="T2" fmla="*/ 788 w 810"/>
                  <a:gd name="T3" fmla="*/ 0 h 61"/>
                  <a:gd name="T4" fmla="*/ 788 w 810"/>
                  <a:gd name="T5" fmla="*/ 0 h 61"/>
                  <a:gd name="T6" fmla="*/ 788 w 810"/>
                  <a:gd name="T7" fmla="*/ 5 h 61"/>
                  <a:gd name="T8" fmla="*/ 790 w 810"/>
                  <a:gd name="T9" fmla="*/ 11 h 61"/>
                  <a:gd name="T10" fmla="*/ 795 w 810"/>
                  <a:gd name="T11" fmla="*/ 16 h 61"/>
                  <a:gd name="T12" fmla="*/ 803 w 810"/>
                  <a:gd name="T13" fmla="*/ 20 h 61"/>
                  <a:gd name="T14" fmla="*/ 803 w 810"/>
                  <a:gd name="T15" fmla="*/ 20 h 61"/>
                  <a:gd name="T16" fmla="*/ 810 w 810"/>
                  <a:gd name="T17" fmla="*/ 23 h 61"/>
                  <a:gd name="T18" fmla="*/ 0 w 810"/>
                  <a:gd name="T19" fmla="*/ 61 h 61"/>
                  <a:gd name="T20" fmla="*/ 0 w 810"/>
                  <a:gd name="T21" fmla="*/ 61 h 61"/>
                  <a:gd name="T22" fmla="*/ 4 w 810"/>
                  <a:gd name="T23" fmla="*/ 55 h 61"/>
                  <a:gd name="T24" fmla="*/ 6 w 810"/>
                  <a:gd name="T25" fmla="*/ 50 h 61"/>
                  <a:gd name="T26" fmla="*/ 4 w 810"/>
                  <a:gd name="T27" fmla="*/ 43 h 61"/>
                  <a:gd name="T28" fmla="*/ 3 w 810"/>
                  <a:gd name="T29" fmla="*/ 36 h 61"/>
                  <a:gd name="T30" fmla="*/ 3 w 810"/>
                  <a:gd name="T31" fmla="*/ 36 h 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10"/>
                  <a:gd name="T49" fmla="*/ 0 h 61"/>
                  <a:gd name="T50" fmla="*/ 810 w 810"/>
                  <a:gd name="T51" fmla="*/ 61 h 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10" h="61">
                    <a:moveTo>
                      <a:pt x="3" y="36"/>
                    </a:moveTo>
                    <a:lnTo>
                      <a:pt x="788" y="0"/>
                    </a:lnTo>
                    <a:lnTo>
                      <a:pt x="788" y="0"/>
                    </a:lnTo>
                    <a:lnTo>
                      <a:pt x="788" y="5"/>
                    </a:lnTo>
                    <a:lnTo>
                      <a:pt x="790" y="11"/>
                    </a:lnTo>
                    <a:lnTo>
                      <a:pt x="795" y="16"/>
                    </a:lnTo>
                    <a:lnTo>
                      <a:pt x="803" y="20"/>
                    </a:lnTo>
                    <a:lnTo>
                      <a:pt x="803" y="20"/>
                    </a:lnTo>
                    <a:lnTo>
                      <a:pt x="810" y="23"/>
                    </a:lnTo>
                    <a:lnTo>
                      <a:pt x="0" y="61"/>
                    </a:lnTo>
                    <a:lnTo>
                      <a:pt x="0" y="61"/>
                    </a:lnTo>
                    <a:lnTo>
                      <a:pt x="4" y="55"/>
                    </a:lnTo>
                    <a:lnTo>
                      <a:pt x="6" y="50"/>
                    </a:lnTo>
                    <a:lnTo>
                      <a:pt x="4" y="43"/>
                    </a:lnTo>
                    <a:lnTo>
                      <a:pt x="3" y="36"/>
                    </a:lnTo>
                    <a:lnTo>
                      <a:pt x="3" y="36"/>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43" name="Freeform 14"/>
              <p:cNvSpPr>
                <a:spLocks noChangeArrowheads="1"/>
              </p:cNvSpPr>
              <p:nvPr/>
            </p:nvSpPr>
            <p:spPr bwMode="auto">
              <a:xfrm>
                <a:off x="76200" y="782638"/>
                <a:ext cx="1262063" cy="96838"/>
              </a:xfrm>
              <a:custGeom>
                <a:avLst/>
                <a:gdLst>
                  <a:gd name="T0" fmla="*/ 0 w 795"/>
                  <a:gd name="T1" fmla="*/ 38 h 61"/>
                  <a:gd name="T2" fmla="*/ 788 w 795"/>
                  <a:gd name="T3" fmla="*/ 0 h 61"/>
                  <a:gd name="T4" fmla="*/ 788 w 795"/>
                  <a:gd name="T5" fmla="*/ 0 h 61"/>
                  <a:gd name="T6" fmla="*/ 792 w 795"/>
                  <a:gd name="T7" fmla="*/ 8 h 61"/>
                  <a:gd name="T8" fmla="*/ 795 w 795"/>
                  <a:gd name="T9" fmla="*/ 15 h 61"/>
                  <a:gd name="T10" fmla="*/ 795 w 795"/>
                  <a:gd name="T11" fmla="*/ 22 h 61"/>
                  <a:gd name="T12" fmla="*/ 795 w 795"/>
                  <a:gd name="T13" fmla="*/ 22 h 61"/>
                  <a:gd name="T14" fmla="*/ 795 w 795"/>
                  <a:gd name="T15" fmla="*/ 24 h 61"/>
                  <a:gd name="T16" fmla="*/ 9 w 795"/>
                  <a:gd name="T17" fmla="*/ 61 h 61"/>
                  <a:gd name="T18" fmla="*/ 9 w 795"/>
                  <a:gd name="T19" fmla="*/ 61 h 61"/>
                  <a:gd name="T20" fmla="*/ 11 w 795"/>
                  <a:gd name="T21" fmla="*/ 56 h 61"/>
                  <a:gd name="T22" fmla="*/ 13 w 795"/>
                  <a:gd name="T23" fmla="*/ 50 h 61"/>
                  <a:gd name="T24" fmla="*/ 17 w 795"/>
                  <a:gd name="T25" fmla="*/ 43 h 61"/>
                  <a:gd name="T26" fmla="*/ 17 w 795"/>
                  <a:gd name="T27" fmla="*/ 41 h 61"/>
                  <a:gd name="T28" fmla="*/ 15 w 795"/>
                  <a:gd name="T29" fmla="*/ 39 h 61"/>
                  <a:gd name="T30" fmla="*/ 9 w 795"/>
                  <a:gd name="T31" fmla="*/ 38 h 61"/>
                  <a:gd name="T32" fmla="*/ 0 w 795"/>
                  <a:gd name="T33" fmla="*/ 38 h 61"/>
                  <a:gd name="T34" fmla="*/ 0 w 795"/>
                  <a:gd name="T35" fmla="*/ 38 h 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95"/>
                  <a:gd name="T55" fmla="*/ 0 h 61"/>
                  <a:gd name="T56" fmla="*/ 795 w 795"/>
                  <a:gd name="T57" fmla="*/ 61 h 6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95" h="61">
                    <a:moveTo>
                      <a:pt x="0" y="38"/>
                    </a:moveTo>
                    <a:lnTo>
                      <a:pt x="788" y="0"/>
                    </a:lnTo>
                    <a:lnTo>
                      <a:pt x="788" y="0"/>
                    </a:lnTo>
                    <a:lnTo>
                      <a:pt x="792" y="8"/>
                    </a:lnTo>
                    <a:lnTo>
                      <a:pt x="795" y="15"/>
                    </a:lnTo>
                    <a:lnTo>
                      <a:pt x="795" y="22"/>
                    </a:lnTo>
                    <a:lnTo>
                      <a:pt x="795" y="22"/>
                    </a:lnTo>
                    <a:lnTo>
                      <a:pt x="795" y="24"/>
                    </a:lnTo>
                    <a:lnTo>
                      <a:pt x="9" y="61"/>
                    </a:lnTo>
                    <a:lnTo>
                      <a:pt x="9" y="61"/>
                    </a:lnTo>
                    <a:lnTo>
                      <a:pt x="11" y="56"/>
                    </a:lnTo>
                    <a:lnTo>
                      <a:pt x="13" y="50"/>
                    </a:lnTo>
                    <a:lnTo>
                      <a:pt x="17" y="43"/>
                    </a:lnTo>
                    <a:lnTo>
                      <a:pt x="17" y="41"/>
                    </a:lnTo>
                    <a:lnTo>
                      <a:pt x="15" y="39"/>
                    </a:lnTo>
                    <a:lnTo>
                      <a:pt x="9" y="38"/>
                    </a:lnTo>
                    <a:lnTo>
                      <a:pt x="0" y="38"/>
                    </a:lnTo>
                    <a:lnTo>
                      <a:pt x="0" y="38"/>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44" name="Freeform 15"/>
              <p:cNvSpPr>
                <a:spLocks noChangeArrowheads="1"/>
              </p:cNvSpPr>
              <p:nvPr/>
            </p:nvSpPr>
            <p:spPr bwMode="auto">
              <a:xfrm>
                <a:off x="71437" y="873125"/>
                <a:ext cx="1306513" cy="96838"/>
              </a:xfrm>
              <a:custGeom>
                <a:avLst/>
                <a:gdLst>
                  <a:gd name="T0" fmla="*/ 15 w 823"/>
                  <a:gd name="T1" fmla="*/ 36 h 61"/>
                  <a:gd name="T2" fmla="*/ 794 w 823"/>
                  <a:gd name="T3" fmla="*/ 0 h 61"/>
                  <a:gd name="T4" fmla="*/ 794 w 823"/>
                  <a:gd name="T5" fmla="*/ 0 h 61"/>
                  <a:gd name="T6" fmla="*/ 794 w 823"/>
                  <a:gd name="T7" fmla="*/ 4 h 61"/>
                  <a:gd name="T8" fmla="*/ 796 w 823"/>
                  <a:gd name="T9" fmla="*/ 7 h 61"/>
                  <a:gd name="T10" fmla="*/ 800 w 823"/>
                  <a:gd name="T11" fmla="*/ 11 h 61"/>
                  <a:gd name="T12" fmla="*/ 807 w 823"/>
                  <a:gd name="T13" fmla="*/ 13 h 61"/>
                  <a:gd name="T14" fmla="*/ 807 w 823"/>
                  <a:gd name="T15" fmla="*/ 13 h 61"/>
                  <a:gd name="T16" fmla="*/ 817 w 823"/>
                  <a:gd name="T17" fmla="*/ 18 h 61"/>
                  <a:gd name="T18" fmla="*/ 823 w 823"/>
                  <a:gd name="T19" fmla="*/ 22 h 61"/>
                  <a:gd name="T20" fmla="*/ 0 w 823"/>
                  <a:gd name="T21" fmla="*/ 61 h 61"/>
                  <a:gd name="T22" fmla="*/ 0 w 823"/>
                  <a:gd name="T23" fmla="*/ 61 h 61"/>
                  <a:gd name="T24" fmla="*/ 3 w 823"/>
                  <a:gd name="T25" fmla="*/ 59 h 61"/>
                  <a:gd name="T26" fmla="*/ 3 w 823"/>
                  <a:gd name="T27" fmla="*/ 59 h 61"/>
                  <a:gd name="T28" fmla="*/ 11 w 823"/>
                  <a:gd name="T29" fmla="*/ 55 h 61"/>
                  <a:gd name="T30" fmla="*/ 14 w 823"/>
                  <a:gd name="T31" fmla="*/ 53 h 61"/>
                  <a:gd name="T32" fmla="*/ 15 w 823"/>
                  <a:gd name="T33" fmla="*/ 50 h 61"/>
                  <a:gd name="T34" fmla="*/ 16 w 823"/>
                  <a:gd name="T35" fmla="*/ 43 h 61"/>
                  <a:gd name="T36" fmla="*/ 15 w 823"/>
                  <a:gd name="T37" fmla="*/ 36 h 61"/>
                  <a:gd name="T38" fmla="*/ 15 w 823"/>
                  <a:gd name="T39" fmla="*/ 36 h 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23"/>
                  <a:gd name="T61" fmla="*/ 0 h 61"/>
                  <a:gd name="T62" fmla="*/ 823 w 823"/>
                  <a:gd name="T63" fmla="*/ 61 h 6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23" h="61">
                    <a:moveTo>
                      <a:pt x="15" y="36"/>
                    </a:moveTo>
                    <a:lnTo>
                      <a:pt x="794" y="0"/>
                    </a:lnTo>
                    <a:lnTo>
                      <a:pt x="794" y="0"/>
                    </a:lnTo>
                    <a:lnTo>
                      <a:pt x="794" y="4"/>
                    </a:lnTo>
                    <a:lnTo>
                      <a:pt x="796" y="7"/>
                    </a:lnTo>
                    <a:lnTo>
                      <a:pt x="800" y="11"/>
                    </a:lnTo>
                    <a:lnTo>
                      <a:pt x="807" y="13"/>
                    </a:lnTo>
                    <a:lnTo>
                      <a:pt x="807" y="13"/>
                    </a:lnTo>
                    <a:lnTo>
                      <a:pt x="817" y="18"/>
                    </a:lnTo>
                    <a:lnTo>
                      <a:pt x="823" y="22"/>
                    </a:lnTo>
                    <a:lnTo>
                      <a:pt x="0" y="61"/>
                    </a:lnTo>
                    <a:lnTo>
                      <a:pt x="0" y="61"/>
                    </a:lnTo>
                    <a:lnTo>
                      <a:pt x="3" y="59"/>
                    </a:lnTo>
                    <a:lnTo>
                      <a:pt x="3" y="59"/>
                    </a:lnTo>
                    <a:lnTo>
                      <a:pt x="11" y="55"/>
                    </a:lnTo>
                    <a:lnTo>
                      <a:pt x="14" y="53"/>
                    </a:lnTo>
                    <a:lnTo>
                      <a:pt x="15" y="50"/>
                    </a:lnTo>
                    <a:lnTo>
                      <a:pt x="16" y="43"/>
                    </a:lnTo>
                    <a:lnTo>
                      <a:pt x="15" y="36"/>
                    </a:lnTo>
                    <a:lnTo>
                      <a:pt x="15" y="36"/>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45" name="Freeform 16"/>
              <p:cNvSpPr>
                <a:spLocks noChangeArrowheads="1"/>
              </p:cNvSpPr>
              <p:nvPr/>
            </p:nvSpPr>
            <p:spPr bwMode="auto">
              <a:xfrm>
                <a:off x="84137" y="965200"/>
                <a:ext cx="1250950" cy="96838"/>
              </a:xfrm>
              <a:custGeom>
                <a:avLst/>
                <a:gdLst>
                  <a:gd name="T0" fmla="*/ 0 w 788"/>
                  <a:gd name="T1" fmla="*/ 37 h 61"/>
                  <a:gd name="T2" fmla="*/ 786 w 788"/>
                  <a:gd name="T3" fmla="*/ 0 h 61"/>
                  <a:gd name="T4" fmla="*/ 786 w 788"/>
                  <a:gd name="T5" fmla="*/ 0 h 61"/>
                  <a:gd name="T6" fmla="*/ 784 w 788"/>
                  <a:gd name="T7" fmla="*/ 6 h 61"/>
                  <a:gd name="T8" fmla="*/ 786 w 788"/>
                  <a:gd name="T9" fmla="*/ 11 h 61"/>
                  <a:gd name="T10" fmla="*/ 788 w 788"/>
                  <a:gd name="T11" fmla="*/ 25 h 61"/>
                  <a:gd name="T12" fmla="*/ 7 w 788"/>
                  <a:gd name="T13" fmla="*/ 61 h 61"/>
                  <a:gd name="T14" fmla="*/ 7 w 788"/>
                  <a:gd name="T15" fmla="*/ 61 h 61"/>
                  <a:gd name="T16" fmla="*/ 8 w 788"/>
                  <a:gd name="T17" fmla="*/ 54 h 61"/>
                  <a:gd name="T18" fmla="*/ 8 w 788"/>
                  <a:gd name="T19" fmla="*/ 48 h 61"/>
                  <a:gd name="T20" fmla="*/ 6 w 788"/>
                  <a:gd name="T21" fmla="*/ 42 h 61"/>
                  <a:gd name="T22" fmla="*/ 0 w 788"/>
                  <a:gd name="T23" fmla="*/ 37 h 61"/>
                  <a:gd name="T24" fmla="*/ 0 w 788"/>
                  <a:gd name="T25" fmla="*/ 37 h 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88"/>
                  <a:gd name="T40" fmla="*/ 0 h 61"/>
                  <a:gd name="T41" fmla="*/ 788 w 788"/>
                  <a:gd name="T42" fmla="*/ 61 h 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88" h="61">
                    <a:moveTo>
                      <a:pt x="0" y="37"/>
                    </a:moveTo>
                    <a:lnTo>
                      <a:pt x="786" y="0"/>
                    </a:lnTo>
                    <a:lnTo>
                      <a:pt x="786" y="0"/>
                    </a:lnTo>
                    <a:lnTo>
                      <a:pt x="784" y="6"/>
                    </a:lnTo>
                    <a:lnTo>
                      <a:pt x="786" y="11"/>
                    </a:lnTo>
                    <a:lnTo>
                      <a:pt x="788" y="25"/>
                    </a:lnTo>
                    <a:lnTo>
                      <a:pt x="7" y="61"/>
                    </a:lnTo>
                    <a:lnTo>
                      <a:pt x="7" y="61"/>
                    </a:lnTo>
                    <a:lnTo>
                      <a:pt x="8" y="54"/>
                    </a:lnTo>
                    <a:lnTo>
                      <a:pt x="8" y="48"/>
                    </a:lnTo>
                    <a:lnTo>
                      <a:pt x="6" y="42"/>
                    </a:lnTo>
                    <a:lnTo>
                      <a:pt x="0" y="37"/>
                    </a:lnTo>
                    <a:lnTo>
                      <a:pt x="0" y="37"/>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46" name="Freeform 17"/>
              <p:cNvSpPr>
                <a:spLocks noChangeArrowheads="1"/>
              </p:cNvSpPr>
              <p:nvPr/>
            </p:nvSpPr>
            <p:spPr bwMode="auto">
              <a:xfrm>
                <a:off x="103187" y="1098550"/>
                <a:ext cx="1254125" cy="311150"/>
              </a:xfrm>
              <a:custGeom>
                <a:avLst/>
                <a:gdLst>
                  <a:gd name="T0" fmla="*/ 370 w 790"/>
                  <a:gd name="T1" fmla="*/ 196 h 196"/>
                  <a:gd name="T2" fmla="*/ 370 w 790"/>
                  <a:gd name="T3" fmla="*/ 196 h 196"/>
                  <a:gd name="T4" fmla="*/ 305 w 790"/>
                  <a:gd name="T5" fmla="*/ 195 h 196"/>
                  <a:gd name="T6" fmla="*/ 269 w 790"/>
                  <a:gd name="T7" fmla="*/ 194 h 196"/>
                  <a:gd name="T8" fmla="*/ 233 w 790"/>
                  <a:gd name="T9" fmla="*/ 191 h 196"/>
                  <a:gd name="T10" fmla="*/ 201 w 790"/>
                  <a:gd name="T11" fmla="*/ 187 h 196"/>
                  <a:gd name="T12" fmla="*/ 172 w 790"/>
                  <a:gd name="T13" fmla="*/ 182 h 196"/>
                  <a:gd name="T14" fmla="*/ 163 w 790"/>
                  <a:gd name="T15" fmla="*/ 179 h 196"/>
                  <a:gd name="T16" fmla="*/ 155 w 790"/>
                  <a:gd name="T17" fmla="*/ 176 h 196"/>
                  <a:gd name="T18" fmla="*/ 148 w 790"/>
                  <a:gd name="T19" fmla="*/ 172 h 196"/>
                  <a:gd name="T20" fmla="*/ 147 w 790"/>
                  <a:gd name="T21" fmla="*/ 168 h 196"/>
                  <a:gd name="T22" fmla="*/ 147 w 790"/>
                  <a:gd name="T23" fmla="*/ 168 h 196"/>
                  <a:gd name="T24" fmla="*/ 144 w 790"/>
                  <a:gd name="T25" fmla="*/ 160 h 196"/>
                  <a:gd name="T26" fmla="*/ 140 w 790"/>
                  <a:gd name="T27" fmla="*/ 153 h 196"/>
                  <a:gd name="T28" fmla="*/ 133 w 790"/>
                  <a:gd name="T29" fmla="*/ 145 h 196"/>
                  <a:gd name="T30" fmla="*/ 125 w 790"/>
                  <a:gd name="T31" fmla="*/ 138 h 196"/>
                  <a:gd name="T32" fmla="*/ 99 w 790"/>
                  <a:gd name="T33" fmla="*/ 121 h 196"/>
                  <a:gd name="T34" fmla="*/ 64 w 790"/>
                  <a:gd name="T35" fmla="*/ 99 h 196"/>
                  <a:gd name="T36" fmla="*/ 64 w 790"/>
                  <a:gd name="T37" fmla="*/ 99 h 196"/>
                  <a:gd name="T38" fmla="*/ 52 w 790"/>
                  <a:gd name="T39" fmla="*/ 92 h 196"/>
                  <a:gd name="T40" fmla="*/ 42 w 790"/>
                  <a:gd name="T41" fmla="*/ 84 h 196"/>
                  <a:gd name="T42" fmla="*/ 33 w 790"/>
                  <a:gd name="T43" fmla="*/ 76 h 196"/>
                  <a:gd name="T44" fmla="*/ 23 w 790"/>
                  <a:gd name="T45" fmla="*/ 68 h 196"/>
                  <a:gd name="T46" fmla="*/ 11 w 790"/>
                  <a:gd name="T47" fmla="*/ 53 h 196"/>
                  <a:gd name="T48" fmla="*/ 0 w 790"/>
                  <a:gd name="T49" fmla="*/ 37 h 196"/>
                  <a:gd name="T50" fmla="*/ 790 w 790"/>
                  <a:gd name="T51" fmla="*/ 0 h 196"/>
                  <a:gd name="T52" fmla="*/ 790 w 790"/>
                  <a:gd name="T53" fmla="*/ 0 h 196"/>
                  <a:gd name="T54" fmla="*/ 786 w 790"/>
                  <a:gd name="T55" fmla="*/ 12 h 196"/>
                  <a:gd name="T56" fmla="*/ 778 w 790"/>
                  <a:gd name="T57" fmla="*/ 24 h 196"/>
                  <a:gd name="T58" fmla="*/ 770 w 790"/>
                  <a:gd name="T59" fmla="*/ 38 h 196"/>
                  <a:gd name="T60" fmla="*/ 760 w 790"/>
                  <a:gd name="T61" fmla="*/ 50 h 196"/>
                  <a:gd name="T62" fmla="*/ 749 w 790"/>
                  <a:gd name="T63" fmla="*/ 62 h 196"/>
                  <a:gd name="T64" fmla="*/ 738 w 790"/>
                  <a:gd name="T65" fmla="*/ 76 h 196"/>
                  <a:gd name="T66" fmla="*/ 711 w 790"/>
                  <a:gd name="T67" fmla="*/ 99 h 196"/>
                  <a:gd name="T68" fmla="*/ 711 w 790"/>
                  <a:gd name="T69" fmla="*/ 99 h 196"/>
                  <a:gd name="T70" fmla="*/ 696 w 790"/>
                  <a:gd name="T71" fmla="*/ 111 h 196"/>
                  <a:gd name="T72" fmla="*/ 682 w 790"/>
                  <a:gd name="T73" fmla="*/ 122 h 196"/>
                  <a:gd name="T74" fmla="*/ 657 w 790"/>
                  <a:gd name="T75" fmla="*/ 138 h 196"/>
                  <a:gd name="T76" fmla="*/ 646 w 790"/>
                  <a:gd name="T77" fmla="*/ 146 h 196"/>
                  <a:gd name="T78" fmla="*/ 638 w 790"/>
                  <a:gd name="T79" fmla="*/ 153 h 196"/>
                  <a:gd name="T80" fmla="*/ 633 w 790"/>
                  <a:gd name="T81" fmla="*/ 160 h 196"/>
                  <a:gd name="T82" fmla="*/ 630 w 790"/>
                  <a:gd name="T83" fmla="*/ 168 h 196"/>
                  <a:gd name="T84" fmla="*/ 630 w 790"/>
                  <a:gd name="T85" fmla="*/ 168 h 196"/>
                  <a:gd name="T86" fmla="*/ 629 w 790"/>
                  <a:gd name="T87" fmla="*/ 169 h 196"/>
                  <a:gd name="T88" fmla="*/ 627 w 790"/>
                  <a:gd name="T89" fmla="*/ 172 h 196"/>
                  <a:gd name="T90" fmla="*/ 621 w 790"/>
                  <a:gd name="T91" fmla="*/ 176 h 196"/>
                  <a:gd name="T92" fmla="*/ 610 w 790"/>
                  <a:gd name="T93" fmla="*/ 179 h 196"/>
                  <a:gd name="T94" fmla="*/ 598 w 790"/>
                  <a:gd name="T95" fmla="*/ 182 h 196"/>
                  <a:gd name="T96" fmla="*/ 564 w 790"/>
                  <a:gd name="T97" fmla="*/ 187 h 196"/>
                  <a:gd name="T98" fmla="*/ 525 w 790"/>
                  <a:gd name="T99" fmla="*/ 191 h 196"/>
                  <a:gd name="T100" fmla="*/ 483 w 790"/>
                  <a:gd name="T101" fmla="*/ 194 h 196"/>
                  <a:gd name="T102" fmla="*/ 439 w 790"/>
                  <a:gd name="T103" fmla="*/ 195 h 196"/>
                  <a:gd name="T104" fmla="*/ 370 w 790"/>
                  <a:gd name="T105" fmla="*/ 196 h 196"/>
                  <a:gd name="T106" fmla="*/ 370 w 790"/>
                  <a:gd name="T107" fmla="*/ 196 h 19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90"/>
                  <a:gd name="T163" fmla="*/ 0 h 196"/>
                  <a:gd name="T164" fmla="*/ 790 w 790"/>
                  <a:gd name="T165" fmla="*/ 196 h 19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90" h="196">
                    <a:moveTo>
                      <a:pt x="370" y="196"/>
                    </a:moveTo>
                    <a:lnTo>
                      <a:pt x="370" y="196"/>
                    </a:lnTo>
                    <a:lnTo>
                      <a:pt x="305" y="195"/>
                    </a:lnTo>
                    <a:lnTo>
                      <a:pt x="269" y="194"/>
                    </a:lnTo>
                    <a:lnTo>
                      <a:pt x="233" y="191"/>
                    </a:lnTo>
                    <a:lnTo>
                      <a:pt x="201" y="187"/>
                    </a:lnTo>
                    <a:lnTo>
                      <a:pt x="172" y="182"/>
                    </a:lnTo>
                    <a:lnTo>
                      <a:pt x="163" y="179"/>
                    </a:lnTo>
                    <a:lnTo>
                      <a:pt x="155" y="176"/>
                    </a:lnTo>
                    <a:lnTo>
                      <a:pt x="148" y="172"/>
                    </a:lnTo>
                    <a:lnTo>
                      <a:pt x="147" y="168"/>
                    </a:lnTo>
                    <a:lnTo>
                      <a:pt x="147" y="168"/>
                    </a:lnTo>
                    <a:lnTo>
                      <a:pt x="144" y="160"/>
                    </a:lnTo>
                    <a:lnTo>
                      <a:pt x="140" y="153"/>
                    </a:lnTo>
                    <a:lnTo>
                      <a:pt x="133" y="145"/>
                    </a:lnTo>
                    <a:lnTo>
                      <a:pt x="125" y="138"/>
                    </a:lnTo>
                    <a:lnTo>
                      <a:pt x="99" y="121"/>
                    </a:lnTo>
                    <a:lnTo>
                      <a:pt x="64" y="99"/>
                    </a:lnTo>
                    <a:lnTo>
                      <a:pt x="64" y="99"/>
                    </a:lnTo>
                    <a:lnTo>
                      <a:pt x="52" y="92"/>
                    </a:lnTo>
                    <a:lnTo>
                      <a:pt x="42" y="84"/>
                    </a:lnTo>
                    <a:lnTo>
                      <a:pt x="33" y="76"/>
                    </a:lnTo>
                    <a:lnTo>
                      <a:pt x="23" y="68"/>
                    </a:lnTo>
                    <a:lnTo>
                      <a:pt x="11" y="53"/>
                    </a:lnTo>
                    <a:lnTo>
                      <a:pt x="0" y="37"/>
                    </a:lnTo>
                    <a:lnTo>
                      <a:pt x="790" y="0"/>
                    </a:lnTo>
                    <a:lnTo>
                      <a:pt x="790" y="0"/>
                    </a:lnTo>
                    <a:lnTo>
                      <a:pt x="786" y="12"/>
                    </a:lnTo>
                    <a:lnTo>
                      <a:pt x="778" y="24"/>
                    </a:lnTo>
                    <a:lnTo>
                      <a:pt x="770" y="38"/>
                    </a:lnTo>
                    <a:lnTo>
                      <a:pt x="760" y="50"/>
                    </a:lnTo>
                    <a:lnTo>
                      <a:pt x="749" y="62"/>
                    </a:lnTo>
                    <a:lnTo>
                      <a:pt x="738" y="76"/>
                    </a:lnTo>
                    <a:lnTo>
                      <a:pt x="711" y="99"/>
                    </a:lnTo>
                    <a:lnTo>
                      <a:pt x="711" y="99"/>
                    </a:lnTo>
                    <a:lnTo>
                      <a:pt x="696" y="111"/>
                    </a:lnTo>
                    <a:lnTo>
                      <a:pt x="682" y="122"/>
                    </a:lnTo>
                    <a:lnTo>
                      <a:pt x="657" y="138"/>
                    </a:lnTo>
                    <a:lnTo>
                      <a:pt x="646" y="146"/>
                    </a:lnTo>
                    <a:lnTo>
                      <a:pt x="638" y="153"/>
                    </a:lnTo>
                    <a:lnTo>
                      <a:pt x="633" y="160"/>
                    </a:lnTo>
                    <a:lnTo>
                      <a:pt x="630" y="168"/>
                    </a:lnTo>
                    <a:lnTo>
                      <a:pt x="630" y="168"/>
                    </a:lnTo>
                    <a:lnTo>
                      <a:pt x="629" y="169"/>
                    </a:lnTo>
                    <a:lnTo>
                      <a:pt x="627" y="172"/>
                    </a:lnTo>
                    <a:lnTo>
                      <a:pt x="621" y="176"/>
                    </a:lnTo>
                    <a:lnTo>
                      <a:pt x="610" y="179"/>
                    </a:lnTo>
                    <a:lnTo>
                      <a:pt x="598" y="182"/>
                    </a:lnTo>
                    <a:lnTo>
                      <a:pt x="564" y="187"/>
                    </a:lnTo>
                    <a:lnTo>
                      <a:pt x="525" y="191"/>
                    </a:lnTo>
                    <a:lnTo>
                      <a:pt x="483" y="194"/>
                    </a:lnTo>
                    <a:lnTo>
                      <a:pt x="439" y="195"/>
                    </a:lnTo>
                    <a:lnTo>
                      <a:pt x="370" y="196"/>
                    </a:lnTo>
                    <a:lnTo>
                      <a:pt x="370" y="196"/>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47" name="Freeform 18"/>
              <p:cNvSpPr>
                <a:spLocks noChangeArrowheads="1"/>
              </p:cNvSpPr>
              <p:nvPr/>
            </p:nvSpPr>
            <p:spPr bwMode="auto">
              <a:xfrm>
                <a:off x="327025" y="1130300"/>
                <a:ext cx="361950" cy="279400"/>
              </a:xfrm>
              <a:custGeom>
                <a:avLst/>
                <a:gdLst>
                  <a:gd name="T0" fmla="*/ 82 w 228"/>
                  <a:gd name="T1" fmla="*/ 170 h 176"/>
                  <a:gd name="T2" fmla="*/ 82 w 228"/>
                  <a:gd name="T3" fmla="*/ 170 h 176"/>
                  <a:gd name="T4" fmla="*/ 73 w 228"/>
                  <a:gd name="T5" fmla="*/ 149 h 176"/>
                  <a:gd name="T6" fmla="*/ 65 w 228"/>
                  <a:gd name="T7" fmla="*/ 130 h 176"/>
                  <a:gd name="T8" fmla="*/ 52 w 228"/>
                  <a:gd name="T9" fmla="*/ 109 h 176"/>
                  <a:gd name="T10" fmla="*/ 34 w 228"/>
                  <a:gd name="T11" fmla="*/ 80 h 176"/>
                  <a:gd name="T12" fmla="*/ 34 w 228"/>
                  <a:gd name="T13" fmla="*/ 80 h 176"/>
                  <a:gd name="T14" fmla="*/ 25 w 228"/>
                  <a:gd name="T15" fmla="*/ 64 h 176"/>
                  <a:gd name="T16" fmla="*/ 15 w 228"/>
                  <a:gd name="T17" fmla="*/ 46 h 176"/>
                  <a:gd name="T18" fmla="*/ 0 w 228"/>
                  <a:gd name="T19" fmla="*/ 10 h 176"/>
                  <a:gd name="T20" fmla="*/ 225 w 228"/>
                  <a:gd name="T21" fmla="*/ 0 h 176"/>
                  <a:gd name="T22" fmla="*/ 225 w 228"/>
                  <a:gd name="T23" fmla="*/ 0 h 176"/>
                  <a:gd name="T24" fmla="*/ 228 w 228"/>
                  <a:gd name="T25" fmla="*/ 41 h 176"/>
                  <a:gd name="T26" fmla="*/ 228 w 228"/>
                  <a:gd name="T27" fmla="*/ 80 h 176"/>
                  <a:gd name="T28" fmla="*/ 228 w 228"/>
                  <a:gd name="T29" fmla="*/ 80 h 176"/>
                  <a:gd name="T30" fmla="*/ 226 w 228"/>
                  <a:gd name="T31" fmla="*/ 110 h 176"/>
                  <a:gd name="T32" fmla="*/ 224 w 228"/>
                  <a:gd name="T33" fmla="*/ 133 h 176"/>
                  <a:gd name="T34" fmla="*/ 224 w 228"/>
                  <a:gd name="T35" fmla="*/ 152 h 176"/>
                  <a:gd name="T36" fmla="*/ 224 w 228"/>
                  <a:gd name="T37" fmla="*/ 162 h 176"/>
                  <a:gd name="T38" fmla="*/ 226 w 228"/>
                  <a:gd name="T39" fmla="*/ 172 h 176"/>
                  <a:gd name="T40" fmla="*/ 226 w 228"/>
                  <a:gd name="T41" fmla="*/ 172 h 176"/>
                  <a:gd name="T42" fmla="*/ 226 w 228"/>
                  <a:gd name="T43" fmla="*/ 176 h 176"/>
                  <a:gd name="T44" fmla="*/ 226 w 228"/>
                  <a:gd name="T45" fmla="*/ 176 h 176"/>
                  <a:gd name="T46" fmla="*/ 157 w 228"/>
                  <a:gd name="T47" fmla="*/ 175 h 176"/>
                  <a:gd name="T48" fmla="*/ 118 w 228"/>
                  <a:gd name="T49" fmla="*/ 172 h 176"/>
                  <a:gd name="T50" fmla="*/ 82 w 228"/>
                  <a:gd name="T51" fmla="*/ 170 h 176"/>
                  <a:gd name="T52" fmla="*/ 82 w 228"/>
                  <a:gd name="T53" fmla="*/ 170 h 17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8"/>
                  <a:gd name="T82" fmla="*/ 0 h 176"/>
                  <a:gd name="T83" fmla="*/ 228 w 228"/>
                  <a:gd name="T84" fmla="*/ 176 h 17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8" h="176">
                    <a:moveTo>
                      <a:pt x="82" y="170"/>
                    </a:moveTo>
                    <a:lnTo>
                      <a:pt x="82" y="170"/>
                    </a:lnTo>
                    <a:lnTo>
                      <a:pt x="73" y="149"/>
                    </a:lnTo>
                    <a:lnTo>
                      <a:pt x="65" y="130"/>
                    </a:lnTo>
                    <a:lnTo>
                      <a:pt x="52" y="109"/>
                    </a:lnTo>
                    <a:lnTo>
                      <a:pt x="34" y="80"/>
                    </a:lnTo>
                    <a:lnTo>
                      <a:pt x="34" y="80"/>
                    </a:lnTo>
                    <a:lnTo>
                      <a:pt x="25" y="64"/>
                    </a:lnTo>
                    <a:lnTo>
                      <a:pt x="15" y="46"/>
                    </a:lnTo>
                    <a:lnTo>
                      <a:pt x="0" y="10"/>
                    </a:lnTo>
                    <a:lnTo>
                      <a:pt x="225" y="0"/>
                    </a:lnTo>
                    <a:lnTo>
                      <a:pt x="225" y="0"/>
                    </a:lnTo>
                    <a:lnTo>
                      <a:pt x="228" y="41"/>
                    </a:lnTo>
                    <a:lnTo>
                      <a:pt x="228" y="80"/>
                    </a:lnTo>
                    <a:lnTo>
                      <a:pt x="228" y="80"/>
                    </a:lnTo>
                    <a:lnTo>
                      <a:pt x="226" y="110"/>
                    </a:lnTo>
                    <a:lnTo>
                      <a:pt x="224" y="133"/>
                    </a:lnTo>
                    <a:lnTo>
                      <a:pt x="224" y="152"/>
                    </a:lnTo>
                    <a:lnTo>
                      <a:pt x="224" y="162"/>
                    </a:lnTo>
                    <a:lnTo>
                      <a:pt x="226" y="172"/>
                    </a:lnTo>
                    <a:lnTo>
                      <a:pt x="226" y="172"/>
                    </a:lnTo>
                    <a:lnTo>
                      <a:pt x="226" y="176"/>
                    </a:lnTo>
                    <a:lnTo>
                      <a:pt x="226" y="176"/>
                    </a:lnTo>
                    <a:lnTo>
                      <a:pt x="157" y="175"/>
                    </a:lnTo>
                    <a:lnTo>
                      <a:pt x="118" y="172"/>
                    </a:lnTo>
                    <a:lnTo>
                      <a:pt x="82" y="170"/>
                    </a:lnTo>
                    <a:lnTo>
                      <a:pt x="82" y="17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48" name="Freeform 19"/>
              <p:cNvSpPr>
                <a:spLocks noChangeArrowheads="1"/>
              </p:cNvSpPr>
              <p:nvPr/>
            </p:nvSpPr>
            <p:spPr bwMode="auto">
              <a:xfrm>
                <a:off x="901700" y="152400"/>
                <a:ext cx="512763" cy="271463"/>
              </a:xfrm>
              <a:custGeom>
                <a:avLst/>
                <a:gdLst>
                  <a:gd name="T0" fmla="*/ 0 w 323"/>
                  <a:gd name="T1" fmla="*/ 0 h 171"/>
                  <a:gd name="T2" fmla="*/ 323 w 323"/>
                  <a:gd name="T3" fmla="*/ 0 h 171"/>
                  <a:gd name="T4" fmla="*/ 306 w 323"/>
                  <a:gd name="T5" fmla="*/ 140 h 171"/>
                  <a:gd name="T6" fmla="*/ 306 w 323"/>
                  <a:gd name="T7" fmla="*/ 140 h 171"/>
                  <a:gd name="T8" fmla="*/ 305 w 323"/>
                  <a:gd name="T9" fmla="*/ 147 h 171"/>
                  <a:gd name="T10" fmla="*/ 302 w 323"/>
                  <a:gd name="T11" fmla="*/ 152 h 171"/>
                  <a:gd name="T12" fmla="*/ 296 w 323"/>
                  <a:gd name="T13" fmla="*/ 157 h 171"/>
                  <a:gd name="T14" fmla="*/ 291 w 323"/>
                  <a:gd name="T15" fmla="*/ 161 h 171"/>
                  <a:gd name="T16" fmla="*/ 286 w 323"/>
                  <a:gd name="T17" fmla="*/ 164 h 171"/>
                  <a:gd name="T18" fmla="*/ 279 w 323"/>
                  <a:gd name="T19" fmla="*/ 167 h 171"/>
                  <a:gd name="T20" fmla="*/ 272 w 323"/>
                  <a:gd name="T21" fmla="*/ 168 h 171"/>
                  <a:gd name="T22" fmla="*/ 267 w 323"/>
                  <a:gd name="T23" fmla="*/ 168 h 171"/>
                  <a:gd name="T24" fmla="*/ 0 w 323"/>
                  <a:gd name="T25" fmla="*/ 171 h 171"/>
                  <a:gd name="T26" fmla="*/ 0 w 323"/>
                  <a:gd name="T27" fmla="*/ 0 h 1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3"/>
                  <a:gd name="T43" fmla="*/ 0 h 171"/>
                  <a:gd name="T44" fmla="*/ 323 w 323"/>
                  <a:gd name="T45" fmla="*/ 171 h 1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3" h="171">
                    <a:moveTo>
                      <a:pt x="0" y="0"/>
                    </a:moveTo>
                    <a:lnTo>
                      <a:pt x="323" y="0"/>
                    </a:lnTo>
                    <a:lnTo>
                      <a:pt x="306" y="140"/>
                    </a:lnTo>
                    <a:lnTo>
                      <a:pt x="306" y="140"/>
                    </a:lnTo>
                    <a:lnTo>
                      <a:pt x="305" y="147"/>
                    </a:lnTo>
                    <a:lnTo>
                      <a:pt x="302" y="152"/>
                    </a:lnTo>
                    <a:lnTo>
                      <a:pt x="296" y="157"/>
                    </a:lnTo>
                    <a:lnTo>
                      <a:pt x="291" y="161"/>
                    </a:lnTo>
                    <a:lnTo>
                      <a:pt x="286" y="164"/>
                    </a:lnTo>
                    <a:lnTo>
                      <a:pt x="279" y="167"/>
                    </a:lnTo>
                    <a:lnTo>
                      <a:pt x="272" y="168"/>
                    </a:lnTo>
                    <a:lnTo>
                      <a:pt x="267" y="168"/>
                    </a:lnTo>
                    <a:lnTo>
                      <a:pt x="0" y="171"/>
                    </a:lnTo>
                    <a:lnTo>
                      <a:pt x="0"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49" name="Freeform 20"/>
              <p:cNvSpPr>
                <a:spLocks noChangeArrowheads="1"/>
              </p:cNvSpPr>
              <p:nvPr/>
            </p:nvSpPr>
            <p:spPr bwMode="auto">
              <a:xfrm>
                <a:off x="906462" y="152400"/>
                <a:ext cx="508000" cy="269875"/>
              </a:xfrm>
              <a:custGeom>
                <a:avLst/>
                <a:gdLst>
                  <a:gd name="T0" fmla="*/ 0 w 320"/>
                  <a:gd name="T1" fmla="*/ 0 h 170"/>
                  <a:gd name="T2" fmla="*/ 0 w 320"/>
                  <a:gd name="T3" fmla="*/ 0 h 170"/>
                  <a:gd name="T4" fmla="*/ 320 w 320"/>
                  <a:gd name="T5" fmla="*/ 0 h 170"/>
                  <a:gd name="T6" fmla="*/ 320 w 320"/>
                  <a:gd name="T7" fmla="*/ 0 h 170"/>
                  <a:gd name="T8" fmla="*/ 303 w 320"/>
                  <a:gd name="T9" fmla="*/ 140 h 170"/>
                  <a:gd name="T10" fmla="*/ 303 w 320"/>
                  <a:gd name="T11" fmla="*/ 140 h 170"/>
                  <a:gd name="T12" fmla="*/ 302 w 320"/>
                  <a:gd name="T13" fmla="*/ 147 h 170"/>
                  <a:gd name="T14" fmla="*/ 299 w 320"/>
                  <a:gd name="T15" fmla="*/ 152 h 170"/>
                  <a:gd name="T16" fmla="*/ 293 w 320"/>
                  <a:gd name="T17" fmla="*/ 157 h 170"/>
                  <a:gd name="T18" fmla="*/ 288 w 320"/>
                  <a:gd name="T19" fmla="*/ 161 h 170"/>
                  <a:gd name="T20" fmla="*/ 283 w 320"/>
                  <a:gd name="T21" fmla="*/ 164 h 170"/>
                  <a:gd name="T22" fmla="*/ 276 w 320"/>
                  <a:gd name="T23" fmla="*/ 167 h 170"/>
                  <a:gd name="T24" fmla="*/ 269 w 320"/>
                  <a:gd name="T25" fmla="*/ 168 h 170"/>
                  <a:gd name="T26" fmla="*/ 264 w 320"/>
                  <a:gd name="T27" fmla="*/ 168 h 170"/>
                  <a:gd name="T28" fmla="*/ 264 w 320"/>
                  <a:gd name="T29" fmla="*/ 168 h 170"/>
                  <a:gd name="T30" fmla="*/ 1 w 320"/>
                  <a:gd name="T31" fmla="*/ 170 h 170"/>
                  <a:gd name="T32" fmla="*/ 1 w 320"/>
                  <a:gd name="T33" fmla="*/ 170 h 170"/>
                  <a:gd name="T34" fmla="*/ 0 w 320"/>
                  <a:gd name="T35" fmla="*/ 0 h 170"/>
                  <a:gd name="T36" fmla="*/ 0 w 320"/>
                  <a:gd name="T37" fmla="*/ 0 h 1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0"/>
                  <a:gd name="T58" fmla="*/ 0 h 170"/>
                  <a:gd name="T59" fmla="*/ 320 w 320"/>
                  <a:gd name="T60" fmla="*/ 170 h 1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0" h="170">
                    <a:moveTo>
                      <a:pt x="0" y="0"/>
                    </a:moveTo>
                    <a:lnTo>
                      <a:pt x="0" y="0"/>
                    </a:lnTo>
                    <a:lnTo>
                      <a:pt x="320" y="0"/>
                    </a:lnTo>
                    <a:lnTo>
                      <a:pt x="320" y="0"/>
                    </a:lnTo>
                    <a:lnTo>
                      <a:pt x="303" y="140"/>
                    </a:lnTo>
                    <a:lnTo>
                      <a:pt x="303" y="140"/>
                    </a:lnTo>
                    <a:lnTo>
                      <a:pt x="302" y="147"/>
                    </a:lnTo>
                    <a:lnTo>
                      <a:pt x="299" y="152"/>
                    </a:lnTo>
                    <a:lnTo>
                      <a:pt x="293" y="157"/>
                    </a:lnTo>
                    <a:lnTo>
                      <a:pt x="288" y="161"/>
                    </a:lnTo>
                    <a:lnTo>
                      <a:pt x="283" y="164"/>
                    </a:lnTo>
                    <a:lnTo>
                      <a:pt x="276" y="167"/>
                    </a:lnTo>
                    <a:lnTo>
                      <a:pt x="269" y="168"/>
                    </a:lnTo>
                    <a:lnTo>
                      <a:pt x="264" y="168"/>
                    </a:lnTo>
                    <a:lnTo>
                      <a:pt x="264" y="168"/>
                    </a:lnTo>
                    <a:lnTo>
                      <a:pt x="1" y="170"/>
                    </a:lnTo>
                    <a:lnTo>
                      <a:pt x="1" y="170"/>
                    </a:lnTo>
                    <a:lnTo>
                      <a:pt x="0" y="0"/>
                    </a:lnTo>
                    <a:lnTo>
                      <a:pt x="0"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50" name="Freeform 21"/>
              <p:cNvSpPr>
                <a:spLocks noChangeArrowheads="1"/>
              </p:cNvSpPr>
              <p:nvPr/>
            </p:nvSpPr>
            <p:spPr bwMode="auto">
              <a:xfrm>
                <a:off x="912812" y="152400"/>
                <a:ext cx="501650" cy="269875"/>
              </a:xfrm>
              <a:custGeom>
                <a:avLst/>
                <a:gdLst>
                  <a:gd name="T0" fmla="*/ 0 w 316"/>
                  <a:gd name="T1" fmla="*/ 0 h 170"/>
                  <a:gd name="T2" fmla="*/ 0 w 316"/>
                  <a:gd name="T3" fmla="*/ 0 h 170"/>
                  <a:gd name="T4" fmla="*/ 316 w 316"/>
                  <a:gd name="T5" fmla="*/ 0 h 170"/>
                  <a:gd name="T6" fmla="*/ 316 w 316"/>
                  <a:gd name="T7" fmla="*/ 0 h 170"/>
                  <a:gd name="T8" fmla="*/ 299 w 316"/>
                  <a:gd name="T9" fmla="*/ 140 h 170"/>
                  <a:gd name="T10" fmla="*/ 299 w 316"/>
                  <a:gd name="T11" fmla="*/ 140 h 170"/>
                  <a:gd name="T12" fmla="*/ 298 w 316"/>
                  <a:gd name="T13" fmla="*/ 147 h 170"/>
                  <a:gd name="T14" fmla="*/ 295 w 316"/>
                  <a:gd name="T15" fmla="*/ 152 h 170"/>
                  <a:gd name="T16" fmla="*/ 289 w 316"/>
                  <a:gd name="T17" fmla="*/ 156 h 170"/>
                  <a:gd name="T18" fmla="*/ 284 w 316"/>
                  <a:gd name="T19" fmla="*/ 160 h 170"/>
                  <a:gd name="T20" fmla="*/ 279 w 316"/>
                  <a:gd name="T21" fmla="*/ 164 h 170"/>
                  <a:gd name="T22" fmla="*/ 272 w 316"/>
                  <a:gd name="T23" fmla="*/ 167 h 170"/>
                  <a:gd name="T24" fmla="*/ 266 w 316"/>
                  <a:gd name="T25" fmla="*/ 168 h 170"/>
                  <a:gd name="T26" fmla="*/ 260 w 316"/>
                  <a:gd name="T27" fmla="*/ 168 h 170"/>
                  <a:gd name="T28" fmla="*/ 260 w 316"/>
                  <a:gd name="T29" fmla="*/ 168 h 170"/>
                  <a:gd name="T30" fmla="*/ 1 w 316"/>
                  <a:gd name="T31" fmla="*/ 170 h 170"/>
                  <a:gd name="T32" fmla="*/ 1 w 316"/>
                  <a:gd name="T33" fmla="*/ 170 h 170"/>
                  <a:gd name="T34" fmla="*/ 0 w 316"/>
                  <a:gd name="T35" fmla="*/ 0 h 170"/>
                  <a:gd name="T36" fmla="*/ 0 w 316"/>
                  <a:gd name="T37" fmla="*/ 0 h 1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6"/>
                  <a:gd name="T58" fmla="*/ 0 h 170"/>
                  <a:gd name="T59" fmla="*/ 316 w 316"/>
                  <a:gd name="T60" fmla="*/ 170 h 1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6" h="170">
                    <a:moveTo>
                      <a:pt x="0" y="0"/>
                    </a:moveTo>
                    <a:lnTo>
                      <a:pt x="0" y="0"/>
                    </a:lnTo>
                    <a:lnTo>
                      <a:pt x="316" y="0"/>
                    </a:lnTo>
                    <a:lnTo>
                      <a:pt x="316" y="0"/>
                    </a:lnTo>
                    <a:lnTo>
                      <a:pt x="299" y="140"/>
                    </a:lnTo>
                    <a:lnTo>
                      <a:pt x="299" y="140"/>
                    </a:lnTo>
                    <a:lnTo>
                      <a:pt x="298" y="147"/>
                    </a:lnTo>
                    <a:lnTo>
                      <a:pt x="295" y="152"/>
                    </a:lnTo>
                    <a:lnTo>
                      <a:pt x="289" y="156"/>
                    </a:lnTo>
                    <a:lnTo>
                      <a:pt x="284" y="160"/>
                    </a:lnTo>
                    <a:lnTo>
                      <a:pt x="279" y="164"/>
                    </a:lnTo>
                    <a:lnTo>
                      <a:pt x="272" y="167"/>
                    </a:lnTo>
                    <a:lnTo>
                      <a:pt x="266" y="168"/>
                    </a:lnTo>
                    <a:lnTo>
                      <a:pt x="260" y="168"/>
                    </a:lnTo>
                    <a:lnTo>
                      <a:pt x="260" y="168"/>
                    </a:lnTo>
                    <a:lnTo>
                      <a:pt x="1" y="170"/>
                    </a:lnTo>
                    <a:lnTo>
                      <a:pt x="1" y="170"/>
                    </a:lnTo>
                    <a:lnTo>
                      <a:pt x="0" y="0"/>
                    </a:lnTo>
                    <a:lnTo>
                      <a:pt x="0"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51" name="Freeform 22"/>
              <p:cNvSpPr>
                <a:spLocks noChangeArrowheads="1"/>
              </p:cNvSpPr>
              <p:nvPr/>
            </p:nvSpPr>
            <p:spPr bwMode="auto">
              <a:xfrm>
                <a:off x="919162" y="152400"/>
                <a:ext cx="495300" cy="266700"/>
              </a:xfrm>
              <a:custGeom>
                <a:avLst/>
                <a:gdLst>
                  <a:gd name="T0" fmla="*/ 0 w 312"/>
                  <a:gd name="T1" fmla="*/ 0 h 168"/>
                  <a:gd name="T2" fmla="*/ 0 w 312"/>
                  <a:gd name="T3" fmla="*/ 0 h 168"/>
                  <a:gd name="T4" fmla="*/ 312 w 312"/>
                  <a:gd name="T5" fmla="*/ 0 h 168"/>
                  <a:gd name="T6" fmla="*/ 312 w 312"/>
                  <a:gd name="T7" fmla="*/ 0 h 168"/>
                  <a:gd name="T8" fmla="*/ 295 w 312"/>
                  <a:gd name="T9" fmla="*/ 140 h 168"/>
                  <a:gd name="T10" fmla="*/ 295 w 312"/>
                  <a:gd name="T11" fmla="*/ 140 h 168"/>
                  <a:gd name="T12" fmla="*/ 294 w 312"/>
                  <a:gd name="T13" fmla="*/ 147 h 168"/>
                  <a:gd name="T14" fmla="*/ 291 w 312"/>
                  <a:gd name="T15" fmla="*/ 152 h 168"/>
                  <a:gd name="T16" fmla="*/ 285 w 312"/>
                  <a:gd name="T17" fmla="*/ 156 h 168"/>
                  <a:gd name="T18" fmla="*/ 280 w 312"/>
                  <a:gd name="T19" fmla="*/ 160 h 168"/>
                  <a:gd name="T20" fmla="*/ 275 w 312"/>
                  <a:gd name="T21" fmla="*/ 164 h 168"/>
                  <a:gd name="T22" fmla="*/ 269 w 312"/>
                  <a:gd name="T23" fmla="*/ 167 h 168"/>
                  <a:gd name="T24" fmla="*/ 262 w 312"/>
                  <a:gd name="T25" fmla="*/ 168 h 168"/>
                  <a:gd name="T26" fmla="*/ 257 w 312"/>
                  <a:gd name="T27" fmla="*/ 168 h 168"/>
                  <a:gd name="T28" fmla="*/ 257 w 312"/>
                  <a:gd name="T29" fmla="*/ 168 h 168"/>
                  <a:gd name="T30" fmla="*/ 0 w 312"/>
                  <a:gd name="T31" fmla="*/ 168 h 168"/>
                  <a:gd name="T32" fmla="*/ 0 w 312"/>
                  <a:gd name="T33" fmla="*/ 168 h 168"/>
                  <a:gd name="T34" fmla="*/ 0 w 312"/>
                  <a:gd name="T35" fmla="*/ 0 h 168"/>
                  <a:gd name="T36" fmla="*/ 0 w 312"/>
                  <a:gd name="T37" fmla="*/ 0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2"/>
                  <a:gd name="T58" fmla="*/ 0 h 168"/>
                  <a:gd name="T59" fmla="*/ 312 w 312"/>
                  <a:gd name="T60" fmla="*/ 168 h 1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2" h="168">
                    <a:moveTo>
                      <a:pt x="0" y="0"/>
                    </a:moveTo>
                    <a:lnTo>
                      <a:pt x="0" y="0"/>
                    </a:lnTo>
                    <a:lnTo>
                      <a:pt x="312" y="0"/>
                    </a:lnTo>
                    <a:lnTo>
                      <a:pt x="312" y="0"/>
                    </a:lnTo>
                    <a:lnTo>
                      <a:pt x="295" y="140"/>
                    </a:lnTo>
                    <a:lnTo>
                      <a:pt x="295" y="140"/>
                    </a:lnTo>
                    <a:lnTo>
                      <a:pt x="294" y="147"/>
                    </a:lnTo>
                    <a:lnTo>
                      <a:pt x="291" y="152"/>
                    </a:lnTo>
                    <a:lnTo>
                      <a:pt x="285" y="156"/>
                    </a:lnTo>
                    <a:lnTo>
                      <a:pt x="280" y="160"/>
                    </a:lnTo>
                    <a:lnTo>
                      <a:pt x="275" y="164"/>
                    </a:lnTo>
                    <a:lnTo>
                      <a:pt x="269" y="167"/>
                    </a:lnTo>
                    <a:lnTo>
                      <a:pt x="262" y="168"/>
                    </a:lnTo>
                    <a:lnTo>
                      <a:pt x="257" y="168"/>
                    </a:lnTo>
                    <a:lnTo>
                      <a:pt x="257" y="168"/>
                    </a:lnTo>
                    <a:lnTo>
                      <a:pt x="0" y="168"/>
                    </a:lnTo>
                    <a:lnTo>
                      <a:pt x="0" y="168"/>
                    </a:lnTo>
                    <a:lnTo>
                      <a:pt x="0" y="0"/>
                    </a:lnTo>
                    <a:lnTo>
                      <a:pt x="0"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52" name="Freeform 23"/>
              <p:cNvSpPr>
                <a:spLocks noChangeArrowheads="1"/>
              </p:cNvSpPr>
              <p:nvPr/>
            </p:nvSpPr>
            <p:spPr bwMode="auto">
              <a:xfrm>
                <a:off x="925512" y="152400"/>
                <a:ext cx="488950" cy="266700"/>
              </a:xfrm>
              <a:custGeom>
                <a:avLst/>
                <a:gdLst>
                  <a:gd name="T0" fmla="*/ 0 w 308"/>
                  <a:gd name="T1" fmla="*/ 0 h 168"/>
                  <a:gd name="T2" fmla="*/ 0 w 308"/>
                  <a:gd name="T3" fmla="*/ 0 h 168"/>
                  <a:gd name="T4" fmla="*/ 308 w 308"/>
                  <a:gd name="T5" fmla="*/ 0 h 168"/>
                  <a:gd name="T6" fmla="*/ 308 w 308"/>
                  <a:gd name="T7" fmla="*/ 0 h 168"/>
                  <a:gd name="T8" fmla="*/ 291 w 308"/>
                  <a:gd name="T9" fmla="*/ 140 h 168"/>
                  <a:gd name="T10" fmla="*/ 291 w 308"/>
                  <a:gd name="T11" fmla="*/ 140 h 168"/>
                  <a:gd name="T12" fmla="*/ 290 w 308"/>
                  <a:gd name="T13" fmla="*/ 147 h 168"/>
                  <a:gd name="T14" fmla="*/ 287 w 308"/>
                  <a:gd name="T15" fmla="*/ 152 h 168"/>
                  <a:gd name="T16" fmla="*/ 281 w 308"/>
                  <a:gd name="T17" fmla="*/ 156 h 168"/>
                  <a:gd name="T18" fmla="*/ 277 w 308"/>
                  <a:gd name="T19" fmla="*/ 160 h 168"/>
                  <a:gd name="T20" fmla="*/ 271 w 308"/>
                  <a:gd name="T21" fmla="*/ 164 h 168"/>
                  <a:gd name="T22" fmla="*/ 265 w 308"/>
                  <a:gd name="T23" fmla="*/ 166 h 168"/>
                  <a:gd name="T24" fmla="*/ 258 w 308"/>
                  <a:gd name="T25" fmla="*/ 168 h 168"/>
                  <a:gd name="T26" fmla="*/ 253 w 308"/>
                  <a:gd name="T27" fmla="*/ 168 h 168"/>
                  <a:gd name="T28" fmla="*/ 253 w 308"/>
                  <a:gd name="T29" fmla="*/ 168 h 168"/>
                  <a:gd name="T30" fmla="*/ 0 w 308"/>
                  <a:gd name="T31" fmla="*/ 167 h 168"/>
                  <a:gd name="T32" fmla="*/ 0 w 308"/>
                  <a:gd name="T33" fmla="*/ 167 h 168"/>
                  <a:gd name="T34" fmla="*/ 0 w 308"/>
                  <a:gd name="T35" fmla="*/ 0 h 168"/>
                  <a:gd name="T36" fmla="*/ 0 w 308"/>
                  <a:gd name="T37" fmla="*/ 0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8"/>
                  <a:gd name="T58" fmla="*/ 0 h 168"/>
                  <a:gd name="T59" fmla="*/ 308 w 308"/>
                  <a:gd name="T60" fmla="*/ 168 h 1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8" h="168">
                    <a:moveTo>
                      <a:pt x="0" y="0"/>
                    </a:moveTo>
                    <a:lnTo>
                      <a:pt x="0" y="0"/>
                    </a:lnTo>
                    <a:lnTo>
                      <a:pt x="308" y="0"/>
                    </a:lnTo>
                    <a:lnTo>
                      <a:pt x="308" y="0"/>
                    </a:lnTo>
                    <a:lnTo>
                      <a:pt x="291" y="140"/>
                    </a:lnTo>
                    <a:lnTo>
                      <a:pt x="291" y="140"/>
                    </a:lnTo>
                    <a:lnTo>
                      <a:pt x="290" y="147"/>
                    </a:lnTo>
                    <a:lnTo>
                      <a:pt x="287" y="152"/>
                    </a:lnTo>
                    <a:lnTo>
                      <a:pt x="281" y="156"/>
                    </a:lnTo>
                    <a:lnTo>
                      <a:pt x="277" y="160"/>
                    </a:lnTo>
                    <a:lnTo>
                      <a:pt x="271" y="164"/>
                    </a:lnTo>
                    <a:lnTo>
                      <a:pt x="265" y="166"/>
                    </a:lnTo>
                    <a:lnTo>
                      <a:pt x="258" y="168"/>
                    </a:lnTo>
                    <a:lnTo>
                      <a:pt x="253" y="168"/>
                    </a:lnTo>
                    <a:lnTo>
                      <a:pt x="253" y="168"/>
                    </a:lnTo>
                    <a:lnTo>
                      <a:pt x="0" y="167"/>
                    </a:lnTo>
                    <a:lnTo>
                      <a:pt x="0" y="167"/>
                    </a:lnTo>
                    <a:lnTo>
                      <a:pt x="0" y="0"/>
                    </a:lnTo>
                    <a:lnTo>
                      <a:pt x="0"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53" name="Freeform 24"/>
              <p:cNvSpPr>
                <a:spLocks noChangeArrowheads="1"/>
              </p:cNvSpPr>
              <p:nvPr/>
            </p:nvSpPr>
            <p:spPr bwMode="auto">
              <a:xfrm>
                <a:off x="931862" y="152400"/>
                <a:ext cx="482600" cy="266700"/>
              </a:xfrm>
              <a:custGeom>
                <a:avLst/>
                <a:gdLst>
                  <a:gd name="T0" fmla="*/ 0 w 304"/>
                  <a:gd name="T1" fmla="*/ 0 h 168"/>
                  <a:gd name="T2" fmla="*/ 0 w 304"/>
                  <a:gd name="T3" fmla="*/ 0 h 168"/>
                  <a:gd name="T4" fmla="*/ 304 w 304"/>
                  <a:gd name="T5" fmla="*/ 0 h 168"/>
                  <a:gd name="T6" fmla="*/ 304 w 304"/>
                  <a:gd name="T7" fmla="*/ 0 h 168"/>
                  <a:gd name="T8" fmla="*/ 287 w 304"/>
                  <a:gd name="T9" fmla="*/ 140 h 168"/>
                  <a:gd name="T10" fmla="*/ 287 w 304"/>
                  <a:gd name="T11" fmla="*/ 140 h 168"/>
                  <a:gd name="T12" fmla="*/ 286 w 304"/>
                  <a:gd name="T13" fmla="*/ 147 h 168"/>
                  <a:gd name="T14" fmla="*/ 283 w 304"/>
                  <a:gd name="T15" fmla="*/ 152 h 168"/>
                  <a:gd name="T16" fmla="*/ 279 w 304"/>
                  <a:gd name="T17" fmla="*/ 156 h 168"/>
                  <a:gd name="T18" fmla="*/ 273 w 304"/>
                  <a:gd name="T19" fmla="*/ 160 h 168"/>
                  <a:gd name="T20" fmla="*/ 267 w 304"/>
                  <a:gd name="T21" fmla="*/ 164 h 168"/>
                  <a:gd name="T22" fmla="*/ 261 w 304"/>
                  <a:gd name="T23" fmla="*/ 166 h 168"/>
                  <a:gd name="T24" fmla="*/ 254 w 304"/>
                  <a:gd name="T25" fmla="*/ 167 h 168"/>
                  <a:gd name="T26" fmla="*/ 249 w 304"/>
                  <a:gd name="T27" fmla="*/ 168 h 168"/>
                  <a:gd name="T28" fmla="*/ 249 w 304"/>
                  <a:gd name="T29" fmla="*/ 168 h 168"/>
                  <a:gd name="T30" fmla="*/ 0 w 304"/>
                  <a:gd name="T31" fmla="*/ 166 h 168"/>
                  <a:gd name="T32" fmla="*/ 0 w 304"/>
                  <a:gd name="T33" fmla="*/ 166 h 168"/>
                  <a:gd name="T34" fmla="*/ 0 w 304"/>
                  <a:gd name="T35" fmla="*/ 0 h 168"/>
                  <a:gd name="T36" fmla="*/ 0 w 304"/>
                  <a:gd name="T37" fmla="*/ 0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4"/>
                  <a:gd name="T58" fmla="*/ 0 h 168"/>
                  <a:gd name="T59" fmla="*/ 304 w 304"/>
                  <a:gd name="T60" fmla="*/ 168 h 1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4" h="168">
                    <a:moveTo>
                      <a:pt x="0" y="0"/>
                    </a:moveTo>
                    <a:lnTo>
                      <a:pt x="0" y="0"/>
                    </a:lnTo>
                    <a:lnTo>
                      <a:pt x="304" y="0"/>
                    </a:lnTo>
                    <a:lnTo>
                      <a:pt x="304" y="0"/>
                    </a:lnTo>
                    <a:lnTo>
                      <a:pt x="287" y="140"/>
                    </a:lnTo>
                    <a:lnTo>
                      <a:pt x="287" y="140"/>
                    </a:lnTo>
                    <a:lnTo>
                      <a:pt x="286" y="147"/>
                    </a:lnTo>
                    <a:lnTo>
                      <a:pt x="283" y="152"/>
                    </a:lnTo>
                    <a:lnTo>
                      <a:pt x="279" y="156"/>
                    </a:lnTo>
                    <a:lnTo>
                      <a:pt x="273" y="160"/>
                    </a:lnTo>
                    <a:lnTo>
                      <a:pt x="267" y="164"/>
                    </a:lnTo>
                    <a:lnTo>
                      <a:pt x="261" y="166"/>
                    </a:lnTo>
                    <a:lnTo>
                      <a:pt x="254" y="167"/>
                    </a:lnTo>
                    <a:lnTo>
                      <a:pt x="249" y="168"/>
                    </a:lnTo>
                    <a:lnTo>
                      <a:pt x="249" y="168"/>
                    </a:lnTo>
                    <a:lnTo>
                      <a:pt x="0" y="166"/>
                    </a:lnTo>
                    <a:lnTo>
                      <a:pt x="0" y="166"/>
                    </a:lnTo>
                    <a:lnTo>
                      <a:pt x="0" y="0"/>
                    </a:lnTo>
                    <a:lnTo>
                      <a:pt x="0"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54" name="Freeform 25"/>
              <p:cNvSpPr>
                <a:spLocks noChangeArrowheads="1"/>
              </p:cNvSpPr>
              <p:nvPr/>
            </p:nvSpPr>
            <p:spPr bwMode="auto">
              <a:xfrm>
                <a:off x="938212" y="152400"/>
                <a:ext cx="476250" cy="266700"/>
              </a:xfrm>
              <a:custGeom>
                <a:avLst/>
                <a:gdLst>
                  <a:gd name="T0" fmla="*/ 0 w 300"/>
                  <a:gd name="T1" fmla="*/ 0 h 168"/>
                  <a:gd name="T2" fmla="*/ 0 w 300"/>
                  <a:gd name="T3" fmla="*/ 0 h 168"/>
                  <a:gd name="T4" fmla="*/ 300 w 300"/>
                  <a:gd name="T5" fmla="*/ 0 h 168"/>
                  <a:gd name="T6" fmla="*/ 300 w 300"/>
                  <a:gd name="T7" fmla="*/ 0 h 168"/>
                  <a:gd name="T8" fmla="*/ 283 w 300"/>
                  <a:gd name="T9" fmla="*/ 140 h 168"/>
                  <a:gd name="T10" fmla="*/ 283 w 300"/>
                  <a:gd name="T11" fmla="*/ 140 h 168"/>
                  <a:gd name="T12" fmla="*/ 282 w 300"/>
                  <a:gd name="T13" fmla="*/ 147 h 168"/>
                  <a:gd name="T14" fmla="*/ 279 w 300"/>
                  <a:gd name="T15" fmla="*/ 152 h 168"/>
                  <a:gd name="T16" fmla="*/ 275 w 300"/>
                  <a:gd name="T17" fmla="*/ 156 h 168"/>
                  <a:gd name="T18" fmla="*/ 269 w 300"/>
                  <a:gd name="T19" fmla="*/ 160 h 168"/>
                  <a:gd name="T20" fmla="*/ 264 w 300"/>
                  <a:gd name="T21" fmla="*/ 163 h 168"/>
                  <a:gd name="T22" fmla="*/ 257 w 300"/>
                  <a:gd name="T23" fmla="*/ 166 h 168"/>
                  <a:gd name="T24" fmla="*/ 252 w 300"/>
                  <a:gd name="T25" fmla="*/ 167 h 168"/>
                  <a:gd name="T26" fmla="*/ 245 w 300"/>
                  <a:gd name="T27" fmla="*/ 168 h 168"/>
                  <a:gd name="T28" fmla="*/ 245 w 300"/>
                  <a:gd name="T29" fmla="*/ 168 h 168"/>
                  <a:gd name="T30" fmla="*/ 0 w 300"/>
                  <a:gd name="T31" fmla="*/ 164 h 168"/>
                  <a:gd name="T32" fmla="*/ 0 w 300"/>
                  <a:gd name="T33" fmla="*/ 164 h 168"/>
                  <a:gd name="T34" fmla="*/ 0 w 300"/>
                  <a:gd name="T35" fmla="*/ 0 h 168"/>
                  <a:gd name="T36" fmla="*/ 0 w 300"/>
                  <a:gd name="T37" fmla="*/ 0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0"/>
                  <a:gd name="T58" fmla="*/ 0 h 168"/>
                  <a:gd name="T59" fmla="*/ 300 w 300"/>
                  <a:gd name="T60" fmla="*/ 168 h 1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0" h="168">
                    <a:moveTo>
                      <a:pt x="0" y="0"/>
                    </a:moveTo>
                    <a:lnTo>
                      <a:pt x="0" y="0"/>
                    </a:lnTo>
                    <a:lnTo>
                      <a:pt x="300" y="0"/>
                    </a:lnTo>
                    <a:lnTo>
                      <a:pt x="300" y="0"/>
                    </a:lnTo>
                    <a:lnTo>
                      <a:pt x="283" y="140"/>
                    </a:lnTo>
                    <a:lnTo>
                      <a:pt x="283" y="140"/>
                    </a:lnTo>
                    <a:lnTo>
                      <a:pt x="282" y="147"/>
                    </a:lnTo>
                    <a:lnTo>
                      <a:pt x="279" y="152"/>
                    </a:lnTo>
                    <a:lnTo>
                      <a:pt x="275" y="156"/>
                    </a:lnTo>
                    <a:lnTo>
                      <a:pt x="269" y="160"/>
                    </a:lnTo>
                    <a:lnTo>
                      <a:pt x="264" y="163"/>
                    </a:lnTo>
                    <a:lnTo>
                      <a:pt x="257" y="166"/>
                    </a:lnTo>
                    <a:lnTo>
                      <a:pt x="252" y="167"/>
                    </a:lnTo>
                    <a:lnTo>
                      <a:pt x="245" y="168"/>
                    </a:lnTo>
                    <a:lnTo>
                      <a:pt x="245" y="168"/>
                    </a:lnTo>
                    <a:lnTo>
                      <a:pt x="0" y="164"/>
                    </a:lnTo>
                    <a:lnTo>
                      <a:pt x="0" y="164"/>
                    </a:lnTo>
                    <a:lnTo>
                      <a:pt x="0" y="0"/>
                    </a:lnTo>
                    <a:lnTo>
                      <a:pt x="0"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55" name="Freeform 26"/>
              <p:cNvSpPr>
                <a:spLocks noChangeArrowheads="1"/>
              </p:cNvSpPr>
              <p:nvPr/>
            </p:nvSpPr>
            <p:spPr bwMode="auto">
              <a:xfrm>
                <a:off x="942975" y="152400"/>
                <a:ext cx="471488" cy="266700"/>
              </a:xfrm>
              <a:custGeom>
                <a:avLst/>
                <a:gdLst>
                  <a:gd name="T0" fmla="*/ 0 w 297"/>
                  <a:gd name="T1" fmla="*/ 0 h 168"/>
                  <a:gd name="T2" fmla="*/ 0 w 297"/>
                  <a:gd name="T3" fmla="*/ 0 h 168"/>
                  <a:gd name="T4" fmla="*/ 297 w 297"/>
                  <a:gd name="T5" fmla="*/ 0 h 168"/>
                  <a:gd name="T6" fmla="*/ 297 w 297"/>
                  <a:gd name="T7" fmla="*/ 0 h 168"/>
                  <a:gd name="T8" fmla="*/ 280 w 297"/>
                  <a:gd name="T9" fmla="*/ 140 h 168"/>
                  <a:gd name="T10" fmla="*/ 280 w 297"/>
                  <a:gd name="T11" fmla="*/ 140 h 168"/>
                  <a:gd name="T12" fmla="*/ 279 w 297"/>
                  <a:gd name="T13" fmla="*/ 147 h 168"/>
                  <a:gd name="T14" fmla="*/ 276 w 297"/>
                  <a:gd name="T15" fmla="*/ 152 h 168"/>
                  <a:gd name="T16" fmla="*/ 272 w 297"/>
                  <a:gd name="T17" fmla="*/ 156 h 168"/>
                  <a:gd name="T18" fmla="*/ 266 w 297"/>
                  <a:gd name="T19" fmla="*/ 160 h 168"/>
                  <a:gd name="T20" fmla="*/ 261 w 297"/>
                  <a:gd name="T21" fmla="*/ 163 h 168"/>
                  <a:gd name="T22" fmla="*/ 254 w 297"/>
                  <a:gd name="T23" fmla="*/ 166 h 168"/>
                  <a:gd name="T24" fmla="*/ 249 w 297"/>
                  <a:gd name="T25" fmla="*/ 167 h 168"/>
                  <a:gd name="T26" fmla="*/ 243 w 297"/>
                  <a:gd name="T27" fmla="*/ 168 h 168"/>
                  <a:gd name="T28" fmla="*/ 243 w 297"/>
                  <a:gd name="T29" fmla="*/ 168 h 168"/>
                  <a:gd name="T30" fmla="*/ 1 w 297"/>
                  <a:gd name="T31" fmla="*/ 163 h 168"/>
                  <a:gd name="T32" fmla="*/ 1 w 297"/>
                  <a:gd name="T33" fmla="*/ 163 h 168"/>
                  <a:gd name="T34" fmla="*/ 0 w 297"/>
                  <a:gd name="T35" fmla="*/ 0 h 168"/>
                  <a:gd name="T36" fmla="*/ 0 w 297"/>
                  <a:gd name="T37" fmla="*/ 0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7"/>
                  <a:gd name="T58" fmla="*/ 0 h 168"/>
                  <a:gd name="T59" fmla="*/ 297 w 297"/>
                  <a:gd name="T60" fmla="*/ 168 h 1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7" h="168">
                    <a:moveTo>
                      <a:pt x="0" y="0"/>
                    </a:moveTo>
                    <a:lnTo>
                      <a:pt x="0" y="0"/>
                    </a:lnTo>
                    <a:lnTo>
                      <a:pt x="297" y="0"/>
                    </a:lnTo>
                    <a:lnTo>
                      <a:pt x="297" y="0"/>
                    </a:lnTo>
                    <a:lnTo>
                      <a:pt x="280" y="140"/>
                    </a:lnTo>
                    <a:lnTo>
                      <a:pt x="280" y="140"/>
                    </a:lnTo>
                    <a:lnTo>
                      <a:pt x="279" y="147"/>
                    </a:lnTo>
                    <a:lnTo>
                      <a:pt x="276" y="152"/>
                    </a:lnTo>
                    <a:lnTo>
                      <a:pt x="272" y="156"/>
                    </a:lnTo>
                    <a:lnTo>
                      <a:pt x="266" y="160"/>
                    </a:lnTo>
                    <a:lnTo>
                      <a:pt x="261" y="163"/>
                    </a:lnTo>
                    <a:lnTo>
                      <a:pt x="254" y="166"/>
                    </a:lnTo>
                    <a:lnTo>
                      <a:pt x="249" y="167"/>
                    </a:lnTo>
                    <a:lnTo>
                      <a:pt x="243" y="168"/>
                    </a:lnTo>
                    <a:lnTo>
                      <a:pt x="243" y="168"/>
                    </a:lnTo>
                    <a:lnTo>
                      <a:pt x="1" y="163"/>
                    </a:lnTo>
                    <a:lnTo>
                      <a:pt x="1" y="163"/>
                    </a:lnTo>
                    <a:lnTo>
                      <a:pt x="0" y="0"/>
                    </a:lnTo>
                    <a:lnTo>
                      <a:pt x="0"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56" name="Freeform 27"/>
              <p:cNvSpPr>
                <a:spLocks noChangeArrowheads="1"/>
              </p:cNvSpPr>
              <p:nvPr/>
            </p:nvSpPr>
            <p:spPr bwMode="auto">
              <a:xfrm>
                <a:off x="949325" y="152400"/>
                <a:ext cx="465138" cy="266700"/>
              </a:xfrm>
              <a:custGeom>
                <a:avLst/>
                <a:gdLst>
                  <a:gd name="T0" fmla="*/ 0 w 293"/>
                  <a:gd name="T1" fmla="*/ 0 h 168"/>
                  <a:gd name="T2" fmla="*/ 0 w 293"/>
                  <a:gd name="T3" fmla="*/ 0 h 168"/>
                  <a:gd name="T4" fmla="*/ 293 w 293"/>
                  <a:gd name="T5" fmla="*/ 0 h 168"/>
                  <a:gd name="T6" fmla="*/ 293 w 293"/>
                  <a:gd name="T7" fmla="*/ 0 h 168"/>
                  <a:gd name="T8" fmla="*/ 276 w 293"/>
                  <a:gd name="T9" fmla="*/ 140 h 168"/>
                  <a:gd name="T10" fmla="*/ 276 w 293"/>
                  <a:gd name="T11" fmla="*/ 140 h 168"/>
                  <a:gd name="T12" fmla="*/ 275 w 293"/>
                  <a:gd name="T13" fmla="*/ 147 h 168"/>
                  <a:gd name="T14" fmla="*/ 272 w 293"/>
                  <a:gd name="T15" fmla="*/ 152 h 168"/>
                  <a:gd name="T16" fmla="*/ 268 w 293"/>
                  <a:gd name="T17" fmla="*/ 156 h 168"/>
                  <a:gd name="T18" fmla="*/ 262 w 293"/>
                  <a:gd name="T19" fmla="*/ 160 h 168"/>
                  <a:gd name="T20" fmla="*/ 257 w 293"/>
                  <a:gd name="T21" fmla="*/ 163 h 168"/>
                  <a:gd name="T22" fmla="*/ 250 w 293"/>
                  <a:gd name="T23" fmla="*/ 166 h 168"/>
                  <a:gd name="T24" fmla="*/ 245 w 293"/>
                  <a:gd name="T25" fmla="*/ 167 h 168"/>
                  <a:gd name="T26" fmla="*/ 239 w 293"/>
                  <a:gd name="T27" fmla="*/ 168 h 168"/>
                  <a:gd name="T28" fmla="*/ 239 w 293"/>
                  <a:gd name="T29" fmla="*/ 168 h 168"/>
                  <a:gd name="T30" fmla="*/ 0 w 293"/>
                  <a:gd name="T31" fmla="*/ 163 h 168"/>
                  <a:gd name="T32" fmla="*/ 0 w 293"/>
                  <a:gd name="T33" fmla="*/ 163 h 168"/>
                  <a:gd name="T34" fmla="*/ 0 w 293"/>
                  <a:gd name="T35" fmla="*/ 0 h 168"/>
                  <a:gd name="T36" fmla="*/ 0 w 293"/>
                  <a:gd name="T37" fmla="*/ 0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3"/>
                  <a:gd name="T58" fmla="*/ 0 h 168"/>
                  <a:gd name="T59" fmla="*/ 293 w 293"/>
                  <a:gd name="T60" fmla="*/ 168 h 1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3" h="168">
                    <a:moveTo>
                      <a:pt x="0" y="0"/>
                    </a:moveTo>
                    <a:lnTo>
                      <a:pt x="0" y="0"/>
                    </a:lnTo>
                    <a:lnTo>
                      <a:pt x="293" y="0"/>
                    </a:lnTo>
                    <a:lnTo>
                      <a:pt x="293" y="0"/>
                    </a:lnTo>
                    <a:lnTo>
                      <a:pt x="276" y="140"/>
                    </a:lnTo>
                    <a:lnTo>
                      <a:pt x="276" y="140"/>
                    </a:lnTo>
                    <a:lnTo>
                      <a:pt x="275" y="147"/>
                    </a:lnTo>
                    <a:lnTo>
                      <a:pt x="272" y="152"/>
                    </a:lnTo>
                    <a:lnTo>
                      <a:pt x="268" y="156"/>
                    </a:lnTo>
                    <a:lnTo>
                      <a:pt x="262" y="160"/>
                    </a:lnTo>
                    <a:lnTo>
                      <a:pt x="257" y="163"/>
                    </a:lnTo>
                    <a:lnTo>
                      <a:pt x="250" y="166"/>
                    </a:lnTo>
                    <a:lnTo>
                      <a:pt x="245" y="167"/>
                    </a:lnTo>
                    <a:lnTo>
                      <a:pt x="239" y="168"/>
                    </a:lnTo>
                    <a:lnTo>
                      <a:pt x="239" y="168"/>
                    </a:lnTo>
                    <a:lnTo>
                      <a:pt x="0" y="163"/>
                    </a:lnTo>
                    <a:lnTo>
                      <a:pt x="0" y="163"/>
                    </a:lnTo>
                    <a:lnTo>
                      <a:pt x="0" y="0"/>
                    </a:lnTo>
                    <a:lnTo>
                      <a:pt x="0"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57" name="Freeform 28"/>
              <p:cNvSpPr>
                <a:spLocks noChangeArrowheads="1"/>
              </p:cNvSpPr>
              <p:nvPr/>
            </p:nvSpPr>
            <p:spPr bwMode="auto">
              <a:xfrm>
                <a:off x="955675" y="152400"/>
                <a:ext cx="458788" cy="266700"/>
              </a:xfrm>
              <a:custGeom>
                <a:avLst/>
                <a:gdLst>
                  <a:gd name="T0" fmla="*/ 0 w 289"/>
                  <a:gd name="T1" fmla="*/ 0 h 168"/>
                  <a:gd name="T2" fmla="*/ 0 w 289"/>
                  <a:gd name="T3" fmla="*/ 0 h 168"/>
                  <a:gd name="T4" fmla="*/ 289 w 289"/>
                  <a:gd name="T5" fmla="*/ 0 h 168"/>
                  <a:gd name="T6" fmla="*/ 289 w 289"/>
                  <a:gd name="T7" fmla="*/ 0 h 168"/>
                  <a:gd name="T8" fmla="*/ 272 w 289"/>
                  <a:gd name="T9" fmla="*/ 140 h 168"/>
                  <a:gd name="T10" fmla="*/ 272 w 289"/>
                  <a:gd name="T11" fmla="*/ 140 h 168"/>
                  <a:gd name="T12" fmla="*/ 271 w 289"/>
                  <a:gd name="T13" fmla="*/ 147 h 168"/>
                  <a:gd name="T14" fmla="*/ 268 w 289"/>
                  <a:gd name="T15" fmla="*/ 151 h 168"/>
                  <a:gd name="T16" fmla="*/ 264 w 289"/>
                  <a:gd name="T17" fmla="*/ 156 h 168"/>
                  <a:gd name="T18" fmla="*/ 258 w 289"/>
                  <a:gd name="T19" fmla="*/ 160 h 168"/>
                  <a:gd name="T20" fmla="*/ 253 w 289"/>
                  <a:gd name="T21" fmla="*/ 163 h 168"/>
                  <a:gd name="T22" fmla="*/ 248 w 289"/>
                  <a:gd name="T23" fmla="*/ 166 h 168"/>
                  <a:gd name="T24" fmla="*/ 235 w 289"/>
                  <a:gd name="T25" fmla="*/ 168 h 168"/>
                  <a:gd name="T26" fmla="*/ 235 w 289"/>
                  <a:gd name="T27" fmla="*/ 168 h 168"/>
                  <a:gd name="T28" fmla="*/ 0 w 289"/>
                  <a:gd name="T29" fmla="*/ 161 h 168"/>
                  <a:gd name="T30" fmla="*/ 0 w 289"/>
                  <a:gd name="T31" fmla="*/ 161 h 168"/>
                  <a:gd name="T32" fmla="*/ 0 w 289"/>
                  <a:gd name="T33" fmla="*/ 0 h 168"/>
                  <a:gd name="T34" fmla="*/ 0 w 289"/>
                  <a:gd name="T35" fmla="*/ 0 h 1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9"/>
                  <a:gd name="T55" fmla="*/ 0 h 168"/>
                  <a:gd name="T56" fmla="*/ 289 w 289"/>
                  <a:gd name="T57" fmla="*/ 168 h 1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9" h="168">
                    <a:moveTo>
                      <a:pt x="0" y="0"/>
                    </a:moveTo>
                    <a:lnTo>
                      <a:pt x="0" y="0"/>
                    </a:lnTo>
                    <a:lnTo>
                      <a:pt x="289" y="0"/>
                    </a:lnTo>
                    <a:lnTo>
                      <a:pt x="289" y="0"/>
                    </a:lnTo>
                    <a:lnTo>
                      <a:pt x="272" y="140"/>
                    </a:lnTo>
                    <a:lnTo>
                      <a:pt x="272" y="140"/>
                    </a:lnTo>
                    <a:lnTo>
                      <a:pt x="271" y="147"/>
                    </a:lnTo>
                    <a:lnTo>
                      <a:pt x="268" y="151"/>
                    </a:lnTo>
                    <a:lnTo>
                      <a:pt x="264" y="156"/>
                    </a:lnTo>
                    <a:lnTo>
                      <a:pt x="258" y="160"/>
                    </a:lnTo>
                    <a:lnTo>
                      <a:pt x="253" y="163"/>
                    </a:lnTo>
                    <a:lnTo>
                      <a:pt x="248" y="166"/>
                    </a:lnTo>
                    <a:lnTo>
                      <a:pt x="235" y="168"/>
                    </a:lnTo>
                    <a:lnTo>
                      <a:pt x="235" y="168"/>
                    </a:lnTo>
                    <a:lnTo>
                      <a:pt x="0" y="161"/>
                    </a:lnTo>
                    <a:lnTo>
                      <a:pt x="0" y="161"/>
                    </a:lnTo>
                    <a:lnTo>
                      <a:pt x="0" y="0"/>
                    </a:lnTo>
                    <a:lnTo>
                      <a:pt x="0"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58" name="Freeform 29"/>
              <p:cNvSpPr>
                <a:spLocks noChangeArrowheads="1"/>
              </p:cNvSpPr>
              <p:nvPr/>
            </p:nvSpPr>
            <p:spPr bwMode="auto">
              <a:xfrm>
                <a:off x="962025" y="152400"/>
                <a:ext cx="452438" cy="265113"/>
              </a:xfrm>
              <a:custGeom>
                <a:avLst/>
                <a:gdLst>
                  <a:gd name="T0" fmla="*/ 0 w 285"/>
                  <a:gd name="T1" fmla="*/ 0 h 167"/>
                  <a:gd name="T2" fmla="*/ 0 w 285"/>
                  <a:gd name="T3" fmla="*/ 0 h 167"/>
                  <a:gd name="T4" fmla="*/ 285 w 285"/>
                  <a:gd name="T5" fmla="*/ 0 h 167"/>
                  <a:gd name="T6" fmla="*/ 285 w 285"/>
                  <a:gd name="T7" fmla="*/ 0 h 167"/>
                  <a:gd name="T8" fmla="*/ 268 w 285"/>
                  <a:gd name="T9" fmla="*/ 140 h 167"/>
                  <a:gd name="T10" fmla="*/ 268 w 285"/>
                  <a:gd name="T11" fmla="*/ 140 h 167"/>
                  <a:gd name="T12" fmla="*/ 267 w 285"/>
                  <a:gd name="T13" fmla="*/ 147 h 167"/>
                  <a:gd name="T14" fmla="*/ 264 w 285"/>
                  <a:gd name="T15" fmla="*/ 151 h 167"/>
                  <a:gd name="T16" fmla="*/ 260 w 285"/>
                  <a:gd name="T17" fmla="*/ 156 h 167"/>
                  <a:gd name="T18" fmla="*/ 254 w 285"/>
                  <a:gd name="T19" fmla="*/ 160 h 167"/>
                  <a:gd name="T20" fmla="*/ 249 w 285"/>
                  <a:gd name="T21" fmla="*/ 163 h 167"/>
                  <a:gd name="T22" fmla="*/ 244 w 285"/>
                  <a:gd name="T23" fmla="*/ 166 h 167"/>
                  <a:gd name="T24" fmla="*/ 231 w 285"/>
                  <a:gd name="T25" fmla="*/ 167 h 167"/>
                  <a:gd name="T26" fmla="*/ 231 w 285"/>
                  <a:gd name="T27" fmla="*/ 167 h 167"/>
                  <a:gd name="T28" fmla="*/ 0 w 285"/>
                  <a:gd name="T29" fmla="*/ 160 h 167"/>
                  <a:gd name="T30" fmla="*/ 0 w 285"/>
                  <a:gd name="T31" fmla="*/ 160 h 167"/>
                  <a:gd name="T32" fmla="*/ 0 w 285"/>
                  <a:gd name="T33" fmla="*/ 0 h 167"/>
                  <a:gd name="T34" fmla="*/ 0 w 285"/>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5"/>
                  <a:gd name="T55" fmla="*/ 0 h 167"/>
                  <a:gd name="T56" fmla="*/ 285 w 285"/>
                  <a:gd name="T57" fmla="*/ 167 h 1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5" h="167">
                    <a:moveTo>
                      <a:pt x="0" y="0"/>
                    </a:moveTo>
                    <a:lnTo>
                      <a:pt x="0" y="0"/>
                    </a:lnTo>
                    <a:lnTo>
                      <a:pt x="285" y="0"/>
                    </a:lnTo>
                    <a:lnTo>
                      <a:pt x="285" y="0"/>
                    </a:lnTo>
                    <a:lnTo>
                      <a:pt x="268" y="140"/>
                    </a:lnTo>
                    <a:lnTo>
                      <a:pt x="268" y="140"/>
                    </a:lnTo>
                    <a:lnTo>
                      <a:pt x="267" y="147"/>
                    </a:lnTo>
                    <a:lnTo>
                      <a:pt x="264" y="151"/>
                    </a:lnTo>
                    <a:lnTo>
                      <a:pt x="260" y="156"/>
                    </a:lnTo>
                    <a:lnTo>
                      <a:pt x="254" y="160"/>
                    </a:lnTo>
                    <a:lnTo>
                      <a:pt x="249" y="163"/>
                    </a:lnTo>
                    <a:lnTo>
                      <a:pt x="244" y="166"/>
                    </a:lnTo>
                    <a:lnTo>
                      <a:pt x="231" y="167"/>
                    </a:lnTo>
                    <a:lnTo>
                      <a:pt x="231" y="167"/>
                    </a:lnTo>
                    <a:lnTo>
                      <a:pt x="0" y="160"/>
                    </a:lnTo>
                    <a:lnTo>
                      <a:pt x="0" y="160"/>
                    </a:lnTo>
                    <a:lnTo>
                      <a:pt x="0" y="0"/>
                    </a:lnTo>
                    <a:lnTo>
                      <a:pt x="0"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59" name="Freeform 30"/>
              <p:cNvSpPr>
                <a:spLocks noChangeArrowheads="1"/>
              </p:cNvSpPr>
              <p:nvPr/>
            </p:nvSpPr>
            <p:spPr bwMode="auto">
              <a:xfrm>
                <a:off x="968375" y="152400"/>
                <a:ext cx="446088" cy="265113"/>
              </a:xfrm>
              <a:custGeom>
                <a:avLst/>
                <a:gdLst>
                  <a:gd name="T0" fmla="*/ 0 w 281"/>
                  <a:gd name="T1" fmla="*/ 0 h 167"/>
                  <a:gd name="T2" fmla="*/ 0 w 281"/>
                  <a:gd name="T3" fmla="*/ 0 h 167"/>
                  <a:gd name="T4" fmla="*/ 281 w 281"/>
                  <a:gd name="T5" fmla="*/ 0 h 167"/>
                  <a:gd name="T6" fmla="*/ 281 w 281"/>
                  <a:gd name="T7" fmla="*/ 0 h 167"/>
                  <a:gd name="T8" fmla="*/ 264 w 281"/>
                  <a:gd name="T9" fmla="*/ 140 h 167"/>
                  <a:gd name="T10" fmla="*/ 264 w 281"/>
                  <a:gd name="T11" fmla="*/ 140 h 167"/>
                  <a:gd name="T12" fmla="*/ 263 w 281"/>
                  <a:gd name="T13" fmla="*/ 145 h 167"/>
                  <a:gd name="T14" fmla="*/ 260 w 281"/>
                  <a:gd name="T15" fmla="*/ 151 h 167"/>
                  <a:gd name="T16" fmla="*/ 256 w 281"/>
                  <a:gd name="T17" fmla="*/ 156 h 167"/>
                  <a:gd name="T18" fmla="*/ 250 w 281"/>
                  <a:gd name="T19" fmla="*/ 160 h 167"/>
                  <a:gd name="T20" fmla="*/ 245 w 281"/>
                  <a:gd name="T21" fmla="*/ 163 h 167"/>
                  <a:gd name="T22" fmla="*/ 240 w 281"/>
                  <a:gd name="T23" fmla="*/ 166 h 167"/>
                  <a:gd name="T24" fmla="*/ 229 w 281"/>
                  <a:gd name="T25" fmla="*/ 167 h 167"/>
                  <a:gd name="T26" fmla="*/ 229 w 281"/>
                  <a:gd name="T27" fmla="*/ 167 h 167"/>
                  <a:gd name="T28" fmla="*/ 0 w 281"/>
                  <a:gd name="T29" fmla="*/ 159 h 167"/>
                  <a:gd name="T30" fmla="*/ 0 w 281"/>
                  <a:gd name="T31" fmla="*/ 159 h 167"/>
                  <a:gd name="T32" fmla="*/ 0 w 281"/>
                  <a:gd name="T33" fmla="*/ 0 h 167"/>
                  <a:gd name="T34" fmla="*/ 0 w 281"/>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1"/>
                  <a:gd name="T55" fmla="*/ 0 h 167"/>
                  <a:gd name="T56" fmla="*/ 281 w 281"/>
                  <a:gd name="T57" fmla="*/ 167 h 1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1" h="167">
                    <a:moveTo>
                      <a:pt x="0" y="0"/>
                    </a:moveTo>
                    <a:lnTo>
                      <a:pt x="0" y="0"/>
                    </a:lnTo>
                    <a:lnTo>
                      <a:pt x="281" y="0"/>
                    </a:lnTo>
                    <a:lnTo>
                      <a:pt x="281" y="0"/>
                    </a:lnTo>
                    <a:lnTo>
                      <a:pt x="264" y="140"/>
                    </a:lnTo>
                    <a:lnTo>
                      <a:pt x="264" y="140"/>
                    </a:lnTo>
                    <a:lnTo>
                      <a:pt x="263" y="145"/>
                    </a:lnTo>
                    <a:lnTo>
                      <a:pt x="260" y="151"/>
                    </a:lnTo>
                    <a:lnTo>
                      <a:pt x="256" y="156"/>
                    </a:lnTo>
                    <a:lnTo>
                      <a:pt x="250" y="160"/>
                    </a:lnTo>
                    <a:lnTo>
                      <a:pt x="245" y="163"/>
                    </a:lnTo>
                    <a:lnTo>
                      <a:pt x="240" y="166"/>
                    </a:lnTo>
                    <a:lnTo>
                      <a:pt x="229" y="167"/>
                    </a:lnTo>
                    <a:lnTo>
                      <a:pt x="229" y="167"/>
                    </a:lnTo>
                    <a:lnTo>
                      <a:pt x="0" y="159"/>
                    </a:lnTo>
                    <a:lnTo>
                      <a:pt x="0" y="159"/>
                    </a:lnTo>
                    <a:lnTo>
                      <a:pt x="0" y="0"/>
                    </a:lnTo>
                    <a:lnTo>
                      <a:pt x="0"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60" name="Freeform 31"/>
              <p:cNvSpPr>
                <a:spLocks noChangeArrowheads="1"/>
              </p:cNvSpPr>
              <p:nvPr/>
            </p:nvSpPr>
            <p:spPr bwMode="auto">
              <a:xfrm>
                <a:off x="973137" y="152400"/>
                <a:ext cx="441325" cy="265113"/>
              </a:xfrm>
              <a:custGeom>
                <a:avLst/>
                <a:gdLst>
                  <a:gd name="T0" fmla="*/ 1 w 278"/>
                  <a:gd name="T1" fmla="*/ 0 h 167"/>
                  <a:gd name="T2" fmla="*/ 1 w 278"/>
                  <a:gd name="T3" fmla="*/ 0 h 167"/>
                  <a:gd name="T4" fmla="*/ 278 w 278"/>
                  <a:gd name="T5" fmla="*/ 0 h 167"/>
                  <a:gd name="T6" fmla="*/ 278 w 278"/>
                  <a:gd name="T7" fmla="*/ 0 h 167"/>
                  <a:gd name="T8" fmla="*/ 261 w 278"/>
                  <a:gd name="T9" fmla="*/ 140 h 167"/>
                  <a:gd name="T10" fmla="*/ 261 w 278"/>
                  <a:gd name="T11" fmla="*/ 140 h 167"/>
                  <a:gd name="T12" fmla="*/ 260 w 278"/>
                  <a:gd name="T13" fmla="*/ 145 h 167"/>
                  <a:gd name="T14" fmla="*/ 257 w 278"/>
                  <a:gd name="T15" fmla="*/ 151 h 167"/>
                  <a:gd name="T16" fmla="*/ 253 w 278"/>
                  <a:gd name="T17" fmla="*/ 156 h 167"/>
                  <a:gd name="T18" fmla="*/ 247 w 278"/>
                  <a:gd name="T19" fmla="*/ 159 h 167"/>
                  <a:gd name="T20" fmla="*/ 242 w 278"/>
                  <a:gd name="T21" fmla="*/ 163 h 167"/>
                  <a:gd name="T22" fmla="*/ 237 w 278"/>
                  <a:gd name="T23" fmla="*/ 166 h 167"/>
                  <a:gd name="T24" fmla="*/ 226 w 278"/>
                  <a:gd name="T25" fmla="*/ 167 h 167"/>
                  <a:gd name="T26" fmla="*/ 226 w 278"/>
                  <a:gd name="T27" fmla="*/ 167 h 167"/>
                  <a:gd name="T28" fmla="*/ 0 w 278"/>
                  <a:gd name="T29" fmla="*/ 157 h 167"/>
                  <a:gd name="T30" fmla="*/ 0 w 278"/>
                  <a:gd name="T31" fmla="*/ 157 h 167"/>
                  <a:gd name="T32" fmla="*/ 1 w 278"/>
                  <a:gd name="T33" fmla="*/ 0 h 167"/>
                  <a:gd name="T34" fmla="*/ 1 w 278"/>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8"/>
                  <a:gd name="T55" fmla="*/ 0 h 167"/>
                  <a:gd name="T56" fmla="*/ 278 w 278"/>
                  <a:gd name="T57" fmla="*/ 167 h 1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8" h="167">
                    <a:moveTo>
                      <a:pt x="1" y="0"/>
                    </a:moveTo>
                    <a:lnTo>
                      <a:pt x="1" y="0"/>
                    </a:lnTo>
                    <a:lnTo>
                      <a:pt x="278" y="0"/>
                    </a:lnTo>
                    <a:lnTo>
                      <a:pt x="278" y="0"/>
                    </a:lnTo>
                    <a:lnTo>
                      <a:pt x="261" y="140"/>
                    </a:lnTo>
                    <a:lnTo>
                      <a:pt x="261" y="140"/>
                    </a:lnTo>
                    <a:lnTo>
                      <a:pt x="260" y="145"/>
                    </a:lnTo>
                    <a:lnTo>
                      <a:pt x="257" y="151"/>
                    </a:lnTo>
                    <a:lnTo>
                      <a:pt x="253" y="156"/>
                    </a:lnTo>
                    <a:lnTo>
                      <a:pt x="247" y="159"/>
                    </a:lnTo>
                    <a:lnTo>
                      <a:pt x="242" y="163"/>
                    </a:lnTo>
                    <a:lnTo>
                      <a:pt x="237" y="166"/>
                    </a:lnTo>
                    <a:lnTo>
                      <a:pt x="226" y="167"/>
                    </a:lnTo>
                    <a:lnTo>
                      <a:pt x="226" y="167"/>
                    </a:lnTo>
                    <a:lnTo>
                      <a:pt x="0" y="157"/>
                    </a:lnTo>
                    <a:lnTo>
                      <a:pt x="0" y="157"/>
                    </a:lnTo>
                    <a:lnTo>
                      <a:pt x="1" y="0"/>
                    </a:lnTo>
                    <a:lnTo>
                      <a:pt x="1"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61" name="Freeform 32"/>
              <p:cNvSpPr>
                <a:spLocks noChangeArrowheads="1"/>
              </p:cNvSpPr>
              <p:nvPr/>
            </p:nvSpPr>
            <p:spPr bwMode="auto">
              <a:xfrm>
                <a:off x="979487" y="152400"/>
                <a:ext cx="434975" cy="265113"/>
              </a:xfrm>
              <a:custGeom>
                <a:avLst/>
                <a:gdLst>
                  <a:gd name="T0" fmla="*/ 1 w 274"/>
                  <a:gd name="T1" fmla="*/ 0 h 167"/>
                  <a:gd name="T2" fmla="*/ 1 w 274"/>
                  <a:gd name="T3" fmla="*/ 0 h 167"/>
                  <a:gd name="T4" fmla="*/ 274 w 274"/>
                  <a:gd name="T5" fmla="*/ 0 h 167"/>
                  <a:gd name="T6" fmla="*/ 274 w 274"/>
                  <a:gd name="T7" fmla="*/ 0 h 167"/>
                  <a:gd name="T8" fmla="*/ 257 w 274"/>
                  <a:gd name="T9" fmla="*/ 140 h 167"/>
                  <a:gd name="T10" fmla="*/ 257 w 274"/>
                  <a:gd name="T11" fmla="*/ 140 h 167"/>
                  <a:gd name="T12" fmla="*/ 256 w 274"/>
                  <a:gd name="T13" fmla="*/ 145 h 167"/>
                  <a:gd name="T14" fmla="*/ 253 w 274"/>
                  <a:gd name="T15" fmla="*/ 151 h 167"/>
                  <a:gd name="T16" fmla="*/ 249 w 274"/>
                  <a:gd name="T17" fmla="*/ 156 h 167"/>
                  <a:gd name="T18" fmla="*/ 245 w 274"/>
                  <a:gd name="T19" fmla="*/ 159 h 167"/>
                  <a:gd name="T20" fmla="*/ 239 w 274"/>
                  <a:gd name="T21" fmla="*/ 163 h 167"/>
                  <a:gd name="T22" fmla="*/ 233 w 274"/>
                  <a:gd name="T23" fmla="*/ 164 h 167"/>
                  <a:gd name="T24" fmla="*/ 222 w 274"/>
                  <a:gd name="T25" fmla="*/ 167 h 167"/>
                  <a:gd name="T26" fmla="*/ 222 w 274"/>
                  <a:gd name="T27" fmla="*/ 167 h 167"/>
                  <a:gd name="T28" fmla="*/ 0 w 274"/>
                  <a:gd name="T29" fmla="*/ 156 h 167"/>
                  <a:gd name="T30" fmla="*/ 0 w 274"/>
                  <a:gd name="T31" fmla="*/ 156 h 167"/>
                  <a:gd name="T32" fmla="*/ 1 w 274"/>
                  <a:gd name="T33" fmla="*/ 0 h 167"/>
                  <a:gd name="T34" fmla="*/ 1 w 274"/>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4"/>
                  <a:gd name="T55" fmla="*/ 0 h 167"/>
                  <a:gd name="T56" fmla="*/ 274 w 274"/>
                  <a:gd name="T57" fmla="*/ 167 h 1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4" h="167">
                    <a:moveTo>
                      <a:pt x="1" y="0"/>
                    </a:moveTo>
                    <a:lnTo>
                      <a:pt x="1" y="0"/>
                    </a:lnTo>
                    <a:lnTo>
                      <a:pt x="274" y="0"/>
                    </a:lnTo>
                    <a:lnTo>
                      <a:pt x="274" y="0"/>
                    </a:lnTo>
                    <a:lnTo>
                      <a:pt x="257" y="140"/>
                    </a:lnTo>
                    <a:lnTo>
                      <a:pt x="257" y="140"/>
                    </a:lnTo>
                    <a:lnTo>
                      <a:pt x="256" y="145"/>
                    </a:lnTo>
                    <a:lnTo>
                      <a:pt x="253" y="151"/>
                    </a:lnTo>
                    <a:lnTo>
                      <a:pt x="249" y="156"/>
                    </a:lnTo>
                    <a:lnTo>
                      <a:pt x="245" y="159"/>
                    </a:lnTo>
                    <a:lnTo>
                      <a:pt x="239" y="163"/>
                    </a:lnTo>
                    <a:lnTo>
                      <a:pt x="233" y="164"/>
                    </a:lnTo>
                    <a:lnTo>
                      <a:pt x="222" y="167"/>
                    </a:lnTo>
                    <a:lnTo>
                      <a:pt x="222" y="167"/>
                    </a:lnTo>
                    <a:lnTo>
                      <a:pt x="0" y="156"/>
                    </a:lnTo>
                    <a:lnTo>
                      <a:pt x="0" y="156"/>
                    </a:lnTo>
                    <a:lnTo>
                      <a:pt x="1" y="0"/>
                    </a:lnTo>
                    <a:lnTo>
                      <a:pt x="1"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62" name="Freeform 33"/>
              <p:cNvSpPr>
                <a:spLocks noChangeArrowheads="1"/>
              </p:cNvSpPr>
              <p:nvPr/>
            </p:nvSpPr>
            <p:spPr bwMode="auto">
              <a:xfrm>
                <a:off x="985837" y="152400"/>
                <a:ext cx="428625" cy="265113"/>
              </a:xfrm>
              <a:custGeom>
                <a:avLst/>
                <a:gdLst>
                  <a:gd name="T0" fmla="*/ 0 w 270"/>
                  <a:gd name="T1" fmla="*/ 0 h 167"/>
                  <a:gd name="T2" fmla="*/ 0 w 270"/>
                  <a:gd name="T3" fmla="*/ 0 h 167"/>
                  <a:gd name="T4" fmla="*/ 270 w 270"/>
                  <a:gd name="T5" fmla="*/ 0 h 167"/>
                  <a:gd name="T6" fmla="*/ 270 w 270"/>
                  <a:gd name="T7" fmla="*/ 0 h 167"/>
                  <a:gd name="T8" fmla="*/ 253 w 270"/>
                  <a:gd name="T9" fmla="*/ 140 h 167"/>
                  <a:gd name="T10" fmla="*/ 253 w 270"/>
                  <a:gd name="T11" fmla="*/ 140 h 167"/>
                  <a:gd name="T12" fmla="*/ 252 w 270"/>
                  <a:gd name="T13" fmla="*/ 145 h 167"/>
                  <a:gd name="T14" fmla="*/ 249 w 270"/>
                  <a:gd name="T15" fmla="*/ 151 h 167"/>
                  <a:gd name="T16" fmla="*/ 245 w 270"/>
                  <a:gd name="T17" fmla="*/ 155 h 167"/>
                  <a:gd name="T18" fmla="*/ 241 w 270"/>
                  <a:gd name="T19" fmla="*/ 159 h 167"/>
                  <a:gd name="T20" fmla="*/ 235 w 270"/>
                  <a:gd name="T21" fmla="*/ 163 h 167"/>
                  <a:gd name="T22" fmla="*/ 230 w 270"/>
                  <a:gd name="T23" fmla="*/ 164 h 167"/>
                  <a:gd name="T24" fmla="*/ 219 w 270"/>
                  <a:gd name="T25" fmla="*/ 167 h 167"/>
                  <a:gd name="T26" fmla="*/ 219 w 270"/>
                  <a:gd name="T27" fmla="*/ 167 h 167"/>
                  <a:gd name="T28" fmla="*/ 0 w 270"/>
                  <a:gd name="T29" fmla="*/ 156 h 167"/>
                  <a:gd name="T30" fmla="*/ 0 w 270"/>
                  <a:gd name="T31" fmla="*/ 156 h 167"/>
                  <a:gd name="T32" fmla="*/ 0 w 270"/>
                  <a:gd name="T33" fmla="*/ 0 h 167"/>
                  <a:gd name="T34" fmla="*/ 0 w 270"/>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0"/>
                  <a:gd name="T55" fmla="*/ 0 h 167"/>
                  <a:gd name="T56" fmla="*/ 270 w 270"/>
                  <a:gd name="T57" fmla="*/ 167 h 1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0" h="167">
                    <a:moveTo>
                      <a:pt x="0" y="0"/>
                    </a:moveTo>
                    <a:lnTo>
                      <a:pt x="0" y="0"/>
                    </a:lnTo>
                    <a:lnTo>
                      <a:pt x="270" y="0"/>
                    </a:lnTo>
                    <a:lnTo>
                      <a:pt x="270" y="0"/>
                    </a:lnTo>
                    <a:lnTo>
                      <a:pt x="253" y="140"/>
                    </a:lnTo>
                    <a:lnTo>
                      <a:pt x="253" y="140"/>
                    </a:lnTo>
                    <a:lnTo>
                      <a:pt x="252" y="145"/>
                    </a:lnTo>
                    <a:lnTo>
                      <a:pt x="249" y="151"/>
                    </a:lnTo>
                    <a:lnTo>
                      <a:pt x="245" y="155"/>
                    </a:lnTo>
                    <a:lnTo>
                      <a:pt x="241" y="159"/>
                    </a:lnTo>
                    <a:lnTo>
                      <a:pt x="235" y="163"/>
                    </a:lnTo>
                    <a:lnTo>
                      <a:pt x="230" y="164"/>
                    </a:lnTo>
                    <a:lnTo>
                      <a:pt x="219" y="167"/>
                    </a:lnTo>
                    <a:lnTo>
                      <a:pt x="219" y="167"/>
                    </a:lnTo>
                    <a:lnTo>
                      <a:pt x="0" y="156"/>
                    </a:lnTo>
                    <a:lnTo>
                      <a:pt x="0" y="156"/>
                    </a:lnTo>
                    <a:lnTo>
                      <a:pt x="0" y="0"/>
                    </a:lnTo>
                    <a:lnTo>
                      <a:pt x="0"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63" name="Freeform 34"/>
              <p:cNvSpPr>
                <a:spLocks noChangeArrowheads="1"/>
              </p:cNvSpPr>
              <p:nvPr/>
            </p:nvSpPr>
            <p:spPr bwMode="auto">
              <a:xfrm>
                <a:off x="992187" y="152400"/>
                <a:ext cx="422275" cy="265113"/>
              </a:xfrm>
              <a:custGeom>
                <a:avLst/>
                <a:gdLst>
                  <a:gd name="T0" fmla="*/ 0 w 266"/>
                  <a:gd name="T1" fmla="*/ 0 h 167"/>
                  <a:gd name="T2" fmla="*/ 0 w 266"/>
                  <a:gd name="T3" fmla="*/ 0 h 167"/>
                  <a:gd name="T4" fmla="*/ 266 w 266"/>
                  <a:gd name="T5" fmla="*/ 0 h 167"/>
                  <a:gd name="T6" fmla="*/ 266 w 266"/>
                  <a:gd name="T7" fmla="*/ 0 h 167"/>
                  <a:gd name="T8" fmla="*/ 249 w 266"/>
                  <a:gd name="T9" fmla="*/ 140 h 167"/>
                  <a:gd name="T10" fmla="*/ 249 w 266"/>
                  <a:gd name="T11" fmla="*/ 140 h 167"/>
                  <a:gd name="T12" fmla="*/ 248 w 266"/>
                  <a:gd name="T13" fmla="*/ 145 h 167"/>
                  <a:gd name="T14" fmla="*/ 245 w 266"/>
                  <a:gd name="T15" fmla="*/ 151 h 167"/>
                  <a:gd name="T16" fmla="*/ 241 w 266"/>
                  <a:gd name="T17" fmla="*/ 155 h 167"/>
                  <a:gd name="T18" fmla="*/ 237 w 266"/>
                  <a:gd name="T19" fmla="*/ 159 h 167"/>
                  <a:gd name="T20" fmla="*/ 226 w 266"/>
                  <a:gd name="T21" fmla="*/ 164 h 167"/>
                  <a:gd name="T22" fmla="*/ 215 w 266"/>
                  <a:gd name="T23" fmla="*/ 167 h 167"/>
                  <a:gd name="T24" fmla="*/ 215 w 266"/>
                  <a:gd name="T25" fmla="*/ 167 h 167"/>
                  <a:gd name="T26" fmla="*/ 0 w 266"/>
                  <a:gd name="T27" fmla="*/ 155 h 167"/>
                  <a:gd name="T28" fmla="*/ 0 w 266"/>
                  <a:gd name="T29" fmla="*/ 155 h 167"/>
                  <a:gd name="T30" fmla="*/ 0 w 266"/>
                  <a:gd name="T31" fmla="*/ 0 h 167"/>
                  <a:gd name="T32" fmla="*/ 0 w 266"/>
                  <a:gd name="T33" fmla="*/ 0 h 1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6"/>
                  <a:gd name="T52" fmla="*/ 0 h 167"/>
                  <a:gd name="T53" fmla="*/ 266 w 266"/>
                  <a:gd name="T54" fmla="*/ 167 h 1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6" h="167">
                    <a:moveTo>
                      <a:pt x="0" y="0"/>
                    </a:moveTo>
                    <a:lnTo>
                      <a:pt x="0" y="0"/>
                    </a:lnTo>
                    <a:lnTo>
                      <a:pt x="266" y="0"/>
                    </a:lnTo>
                    <a:lnTo>
                      <a:pt x="266" y="0"/>
                    </a:lnTo>
                    <a:lnTo>
                      <a:pt x="249" y="140"/>
                    </a:lnTo>
                    <a:lnTo>
                      <a:pt x="249" y="140"/>
                    </a:lnTo>
                    <a:lnTo>
                      <a:pt x="248" y="145"/>
                    </a:lnTo>
                    <a:lnTo>
                      <a:pt x="245" y="151"/>
                    </a:lnTo>
                    <a:lnTo>
                      <a:pt x="241" y="155"/>
                    </a:lnTo>
                    <a:lnTo>
                      <a:pt x="237" y="159"/>
                    </a:lnTo>
                    <a:lnTo>
                      <a:pt x="226" y="164"/>
                    </a:lnTo>
                    <a:lnTo>
                      <a:pt x="215" y="167"/>
                    </a:lnTo>
                    <a:lnTo>
                      <a:pt x="215" y="167"/>
                    </a:lnTo>
                    <a:lnTo>
                      <a:pt x="0" y="155"/>
                    </a:lnTo>
                    <a:lnTo>
                      <a:pt x="0" y="155"/>
                    </a:lnTo>
                    <a:lnTo>
                      <a:pt x="0" y="0"/>
                    </a:lnTo>
                    <a:lnTo>
                      <a:pt x="0"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64" name="Freeform 35"/>
              <p:cNvSpPr>
                <a:spLocks noChangeArrowheads="1"/>
              </p:cNvSpPr>
              <p:nvPr/>
            </p:nvSpPr>
            <p:spPr bwMode="auto">
              <a:xfrm>
                <a:off x="995362" y="152400"/>
                <a:ext cx="419100" cy="265113"/>
              </a:xfrm>
              <a:custGeom>
                <a:avLst/>
                <a:gdLst>
                  <a:gd name="T0" fmla="*/ 2 w 264"/>
                  <a:gd name="T1" fmla="*/ 0 h 167"/>
                  <a:gd name="T2" fmla="*/ 2 w 264"/>
                  <a:gd name="T3" fmla="*/ 0 h 167"/>
                  <a:gd name="T4" fmla="*/ 264 w 264"/>
                  <a:gd name="T5" fmla="*/ 0 h 167"/>
                  <a:gd name="T6" fmla="*/ 264 w 264"/>
                  <a:gd name="T7" fmla="*/ 0 h 167"/>
                  <a:gd name="T8" fmla="*/ 247 w 264"/>
                  <a:gd name="T9" fmla="*/ 140 h 167"/>
                  <a:gd name="T10" fmla="*/ 247 w 264"/>
                  <a:gd name="T11" fmla="*/ 140 h 167"/>
                  <a:gd name="T12" fmla="*/ 246 w 264"/>
                  <a:gd name="T13" fmla="*/ 145 h 167"/>
                  <a:gd name="T14" fmla="*/ 243 w 264"/>
                  <a:gd name="T15" fmla="*/ 151 h 167"/>
                  <a:gd name="T16" fmla="*/ 239 w 264"/>
                  <a:gd name="T17" fmla="*/ 155 h 167"/>
                  <a:gd name="T18" fmla="*/ 235 w 264"/>
                  <a:gd name="T19" fmla="*/ 159 h 167"/>
                  <a:gd name="T20" fmla="*/ 224 w 264"/>
                  <a:gd name="T21" fmla="*/ 164 h 167"/>
                  <a:gd name="T22" fmla="*/ 213 w 264"/>
                  <a:gd name="T23" fmla="*/ 167 h 167"/>
                  <a:gd name="T24" fmla="*/ 213 w 264"/>
                  <a:gd name="T25" fmla="*/ 167 h 167"/>
                  <a:gd name="T26" fmla="*/ 0 w 264"/>
                  <a:gd name="T27" fmla="*/ 153 h 167"/>
                  <a:gd name="T28" fmla="*/ 0 w 264"/>
                  <a:gd name="T29" fmla="*/ 153 h 167"/>
                  <a:gd name="T30" fmla="*/ 2 w 264"/>
                  <a:gd name="T31" fmla="*/ 0 h 167"/>
                  <a:gd name="T32" fmla="*/ 2 w 264"/>
                  <a:gd name="T33" fmla="*/ 0 h 1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4"/>
                  <a:gd name="T52" fmla="*/ 0 h 167"/>
                  <a:gd name="T53" fmla="*/ 264 w 264"/>
                  <a:gd name="T54" fmla="*/ 167 h 1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4" h="167">
                    <a:moveTo>
                      <a:pt x="2" y="0"/>
                    </a:moveTo>
                    <a:lnTo>
                      <a:pt x="2" y="0"/>
                    </a:lnTo>
                    <a:lnTo>
                      <a:pt x="264" y="0"/>
                    </a:lnTo>
                    <a:lnTo>
                      <a:pt x="264" y="0"/>
                    </a:lnTo>
                    <a:lnTo>
                      <a:pt x="247" y="140"/>
                    </a:lnTo>
                    <a:lnTo>
                      <a:pt x="247" y="140"/>
                    </a:lnTo>
                    <a:lnTo>
                      <a:pt x="246" y="145"/>
                    </a:lnTo>
                    <a:lnTo>
                      <a:pt x="243" y="151"/>
                    </a:lnTo>
                    <a:lnTo>
                      <a:pt x="239" y="155"/>
                    </a:lnTo>
                    <a:lnTo>
                      <a:pt x="235" y="159"/>
                    </a:lnTo>
                    <a:lnTo>
                      <a:pt x="224" y="164"/>
                    </a:lnTo>
                    <a:lnTo>
                      <a:pt x="213" y="167"/>
                    </a:lnTo>
                    <a:lnTo>
                      <a:pt x="213" y="167"/>
                    </a:lnTo>
                    <a:lnTo>
                      <a:pt x="0" y="153"/>
                    </a:lnTo>
                    <a:lnTo>
                      <a:pt x="0" y="153"/>
                    </a:lnTo>
                    <a:lnTo>
                      <a:pt x="2" y="0"/>
                    </a:lnTo>
                    <a:lnTo>
                      <a:pt x="2"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65" name="Freeform 36"/>
              <p:cNvSpPr>
                <a:spLocks noChangeArrowheads="1"/>
              </p:cNvSpPr>
              <p:nvPr/>
            </p:nvSpPr>
            <p:spPr bwMode="auto">
              <a:xfrm>
                <a:off x="1001712" y="152400"/>
                <a:ext cx="412750" cy="265113"/>
              </a:xfrm>
              <a:custGeom>
                <a:avLst/>
                <a:gdLst>
                  <a:gd name="T0" fmla="*/ 2 w 260"/>
                  <a:gd name="T1" fmla="*/ 0 h 167"/>
                  <a:gd name="T2" fmla="*/ 2 w 260"/>
                  <a:gd name="T3" fmla="*/ 0 h 167"/>
                  <a:gd name="T4" fmla="*/ 260 w 260"/>
                  <a:gd name="T5" fmla="*/ 0 h 167"/>
                  <a:gd name="T6" fmla="*/ 260 w 260"/>
                  <a:gd name="T7" fmla="*/ 0 h 167"/>
                  <a:gd name="T8" fmla="*/ 243 w 260"/>
                  <a:gd name="T9" fmla="*/ 140 h 167"/>
                  <a:gd name="T10" fmla="*/ 243 w 260"/>
                  <a:gd name="T11" fmla="*/ 140 h 167"/>
                  <a:gd name="T12" fmla="*/ 242 w 260"/>
                  <a:gd name="T13" fmla="*/ 145 h 167"/>
                  <a:gd name="T14" fmla="*/ 239 w 260"/>
                  <a:gd name="T15" fmla="*/ 151 h 167"/>
                  <a:gd name="T16" fmla="*/ 235 w 260"/>
                  <a:gd name="T17" fmla="*/ 155 h 167"/>
                  <a:gd name="T18" fmla="*/ 231 w 260"/>
                  <a:gd name="T19" fmla="*/ 159 h 167"/>
                  <a:gd name="T20" fmla="*/ 220 w 260"/>
                  <a:gd name="T21" fmla="*/ 164 h 167"/>
                  <a:gd name="T22" fmla="*/ 209 w 260"/>
                  <a:gd name="T23" fmla="*/ 167 h 167"/>
                  <a:gd name="T24" fmla="*/ 209 w 260"/>
                  <a:gd name="T25" fmla="*/ 167 h 167"/>
                  <a:gd name="T26" fmla="*/ 0 w 260"/>
                  <a:gd name="T27" fmla="*/ 152 h 167"/>
                  <a:gd name="T28" fmla="*/ 0 w 260"/>
                  <a:gd name="T29" fmla="*/ 152 h 167"/>
                  <a:gd name="T30" fmla="*/ 2 w 260"/>
                  <a:gd name="T31" fmla="*/ 0 h 167"/>
                  <a:gd name="T32" fmla="*/ 2 w 260"/>
                  <a:gd name="T33" fmla="*/ 0 h 1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0"/>
                  <a:gd name="T52" fmla="*/ 0 h 167"/>
                  <a:gd name="T53" fmla="*/ 260 w 260"/>
                  <a:gd name="T54" fmla="*/ 167 h 1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0" h="167">
                    <a:moveTo>
                      <a:pt x="2" y="0"/>
                    </a:moveTo>
                    <a:lnTo>
                      <a:pt x="2" y="0"/>
                    </a:lnTo>
                    <a:lnTo>
                      <a:pt x="260" y="0"/>
                    </a:lnTo>
                    <a:lnTo>
                      <a:pt x="260" y="0"/>
                    </a:lnTo>
                    <a:lnTo>
                      <a:pt x="243" y="140"/>
                    </a:lnTo>
                    <a:lnTo>
                      <a:pt x="243" y="140"/>
                    </a:lnTo>
                    <a:lnTo>
                      <a:pt x="242" y="145"/>
                    </a:lnTo>
                    <a:lnTo>
                      <a:pt x="239" y="151"/>
                    </a:lnTo>
                    <a:lnTo>
                      <a:pt x="235" y="155"/>
                    </a:lnTo>
                    <a:lnTo>
                      <a:pt x="231" y="159"/>
                    </a:lnTo>
                    <a:lnTo>
                      <a:pt x="220" y="164"/>
                    </a:lnTo>
                    <a:lnTo>
                      <a:pt x="209" y="167"/>
                    </a:lnTo>
                    <a:lnTo>
                      <a:pt x="209" y="167"/>
                    </a:lnTo>
                    <a:lnTo>
                      <a:pt x="0" y="152"/>
                    </a:lnTo>
                    <a:lnTo>
                      <a:pt x="0" y="152"/>
                    </a:lnTo>
                    <a:lnTo>
                      <a:pt x="2" y="0"/>
                    </a:lnTo>
                    <a:lnTo>
                      <a:pt x="2"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66" name="Freeform 37"/>
              <p:cNvSpPr>
                <a:spLocks noChangeArrowheads="1"/>
              </p:cNvSpPr>
              <p:nvPr/>
            </p:nvSpPr>
            <p:spPr bwMode="auto">
              <a:xfrm>
                <a:off x="1009650" y="152400"/>
                <a:ext cx="404813" cy="265113"/>
              </a:xfrm>
              <a:custGeom>
                <a:avLst/>
                <a:gdLst>
                  <a:gd name="T0" fmla="*/ 1 w 255"/>
                  <a:gd name="T1" fmla="*/ 0 h 167"/>
                  <a:gd name="T2" fmla="*/ 1 w 255"/>
                  <a:gd name="T3" fmla="*/ 0 h 167"/>
                  <a:gd name="T4" fmla="*/ 255 w 255"/>
                  <a:gd name="T5" fmla="*/ 0 h 167"/>
                  <a:gd name="T6" fmla="*/ 255 w 255"/>
                  <a:gd name="T7" fmla="*/ 0 h 167"/>
                  <a:gd name="T8" fmla="*/ 238 w 255"/>
                  <a:gd name="T9" fmla="*/ 140 h 167"/>
                  <a:gd name="T10" fmla="*/ 238 w 255"/>
                  <a:gd name="T11" fmla="*/ 140 h 167"/>
                  <a:gd name="T12" fmla="*/ 237 w 255"/>
                  <a:gd name="T13" fmla="*/ 145 h 167"/>
                  <a:gd name="T14" fmla="*/ 234 w 255"/>
                  <a:gd name="T15" fmla="*/ 151 h 167"/>
                  <a:gd name="T16" fmla="*/ 230 w 255"/>
                  <a:gd name="T17" fmla="*/ 155 h 167"/>
                  <a:gd name="T18" fmla="*/ 226 w 255"/>
                  <a:gd name="T19" fmla="*/ 159 h 167"/>
                  <a:gd name="T20" fmla="*/ 215 w 255"/>
                  <a:gd name="T21" fmla="*/ 164 h 167"/>
                  <a:gd name="T22" fmla="*/ 205 w 255"/>
                  <a:gd name="T23" fmla="*/ 167 h 167"/>
                  <a:gd name="T24" fmla="*/ 205 w 255"/>
                  <a:gd name="T25" fmla="*/ 167 h 167"/>
                  <a:gd name="T26" fmla="*/ 0 w 255"/>
                  <a:gd name="T27" fmla="*/ 151 h 167"/>
                  <a:gd name="T28" fmla="*/ 0 w 255"/>
                  <a:gd name="T29" fmla="*/ 151 h 167"/>
                  <a:gd name="T30" fmla="*/ 1 w 255"/>
                  <a:gd name="T31" fmla="*/ 0 h 167"/>
                  <a:gd name="T32" fmla="*/ 1 w 255"/>
                  <a:gd name="T33" fmla="*/ 0 h 1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5"/>
                  <a:gd name="T52" fmla="*/ 0 h 167"/>
                  <a:gd name="T53" fmla="*/ 255 w 255"/>
                  <a:gd name="T54" fmla="*/ 167 h 1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5" h="167">
                    <a:moveTo>
                      <a:pt x="1" y="0"/>
                    </a:moveTo>
                    <a:lnTo>
                      <a:pt x="1" y="0"/>
                    </a:lnTo>
                    <a:lnTo>
                      <a:pt x="255" y="0"/>
                    </a:lnTo>
                    <a:lnTo>
                      <a:pt x="255" y="0"/>
                    </a:lnTo>
                    <a:lnTo>
                      <a:pt x="238" y="140"/>
                    </a:lnTo>
                    <a:lnTo>
                      <a:pt x="238" y="140"/>
                    </a:lnTo>
                    <a:lnTo>
                      <a:pt x="237" y="145"/>
                    </a:lnTo>
                    <a:lnTo>
                      <a:pt x="234" y="151"/>
                    </a:lnTo>
                    <a:lnTo>
                      <a:pt x="230" y="155"/>
                    </a:lnTo>
                    <a:lnTo>
                      <a:pt x="226" y="159"/>
                    </a:lnTo>
                    <a:lnTo>
                      <a:pt x="215" y="164"/>
                    </a:lnTo>
                    <a:lnTo>
                      <a:pt x="205" y="167"/>
                    </a:lnTo>
                    <a:lnTo>
                      <a:pt x="205" y="167"/>
                    </a:lnTo>
                    <a:lnTo>
                      <a:pt x="0" y="151"/>
                    </a:lnTo>
                    <a:lnTo>
                      <a:pt x="0" y="151"/>
                    </a:lnTo>
                    <a:lnTo>
                      <a:pt x="1" y="0"/>
                    </a:lnTo>
                    <a:lnTo>
                      <a:pt x="1"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67" name="Freeform 38"/>
              <p:cNvSpPr>
                <a:spLocks noChangeArrowheads="1"/>
              </p:cNvSpPr>
              <p:nvPr/>
            </p:nvSpPr>
            <p:spPr bwMode="auto">
              <a:xfrm>
                <a:off x="1016000" y="152400"/>
                <a:ext cx="398463" cy="265113"/>
              </a:xfrm>
              <a:custGeom>
                <a:avLst/>
                <a:gdLst>
                  <a:gd name="T0" fmla="*/ 1 w 251"/>
                  <a:gd name="T1" fmla="*/ 0 h 167"/>
                  <a:gd name="T2" fmla="*/ 1 w 251"/>
                  <a:gd name="T3" fmla="*/ 0 h 167"/>
                  <a:gd name="T4" fmla="*/ 251 w 251"/>
                  <a:gd name="T5" fmla="*/ 0 h 167"/>
                  <a:gd name="T6" fmla="*/ 251 w 251"/>
                  <a:gd name="T7" fmla="*/ 0 h 167"/>
                  <a:gd name="T8" fmla="*/ 234 w 251"/>
                  <a:gd name="T9" fmla="*/ 140 h 167"/>
                  <a:gd name="T10" fmla="*/ 234 w 251"/>
                  <a:gd name="T11" fmla="*/ 140 h 167"/>
                  <a:gd name="T12" fmla="*/ 233 w 251"/>
                  <a:gd name="T13" fmla="*/ 145 h 167"/>
                  <a:gd name="T14" fmla="*/ 230 w 251"/>
                  <a:gd name="T15" fmla="*/ 151 h 167"/>
                  <a:gd name="T16" fmla="*/ 226 w 251"/>
                  <a:gd name="T17" fmla="*/ 155 h 167"/>
                  <a:gd name="T18" fmla="*/ 222 w 251"/>
                  <a:gd name="T19" fmla="*/ 159 h 167"/>
                  <a:gd name="T20" fmla="*/ 212 w 251"/>
                  <a:gd name="T21" fmla="*/ 164 h 167"/>
                  <a:gd name="T22" fmla="*/ 201 w 251"/>
                  <a:gd name="T23" fmla="*/ 167 h 167"/>
                  <a:gd name="T24" fmla="*/ 201 w 251"/>
                  <a:gd name="T25" fmla="*/ 167 h 167"/>
                  <a:gd name="T26" fmla="*/ 0 w 251"/>
                  <a:gd name="T27" fmla="*/ 149 h 167"/>
                  <a:gd name="T28" fmla="*/ 0 w 251"/>
                  <a:gd name="T29" fmla="*/ 149 h 167"/>
                  <a:gd name="T30" fmla="*/ 1 w 251"/>
                  <a:gd name="T31" fmla="*/ 0 h 167"/>
                  <a:gd name="T32" fmla="*/ 1 w 251"/>
                  <a:gd name="T33" fmla="*/ 0 h 1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1"/>
                  <a:gd name="T52" fmla="*/ 0 h 167"/>
                  <a:gd name="T53" fmla="*/ 251 w 251"/>
                  <a:gd name="T54" fmla="*/ 167 h 1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1" h="167">
                    <a:moveTo>
                      <a:pt x="1" y="0"/>
                    </a:moveTo>
                    <a:lnTo>
                      <a:pt x="1" y="0"/>
                    </a:lnTo>
                    <a:lnTo>
                      <a:pt x="251" y="0"/>
                    </a:lnTo>
                    <a:lnTo>
                      <a:pt x="251" y="0"/>
                    </a:lnTo>
                    <a:lnTo>
                      <a:pt x="234" y="140"/>
                    </a:lnTo>
                    <a:lnTo>
                      <a:pt x="234" y="140"/>
                    </a:lnTo>
                    <a:lnTo>
                      <a:pt x="233" y="145"/>
                    </a:lnTo>
                    <a:lnTo>
                      <a:pt x="230" y="151"/>
                    </a:lnTo>
                    <a:lnTo>
                      <a:pt x="226" y="155"/>
                    </a:lnTo>
                    <a:lnTo>
                      <a:pt x="222" y="159"/>
                    </a:lnTo>
                    <a:lnTo>
                      <a:pt x="212" y="164"/>
                    </a:lnTo>
                    <a:lnTo>
                      <a:pt x="201" y="167"/>
                    </a:lnTo>
                    <a:lnTo>
                      <a:pt x="201" y="167"/>
                    </a:lnTo>
                    <a:lnTo>
                      <a:pt x="0" y="149"/>
                    </a:lnTo>
                    <a:lnTo>
                      <a:pt x="0" y="149"/>
                    </a:lnTo>
                    <a:lnTo>
                      <a:pt x="1" y="0"/>
                    </a:lnTo>
                    <a:lnTo>
                      <a:pt x="1"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68" name="Freeform 39"/>
              <p:cNvSpPr>
                <a:spLocks noChangeArrowheads="1"/>
              </p:cNvSpPr>
              <p:nvPr/>
            </p:nvSpPr>
            <p:spPr bwMode="auto">
              <a:xfrm>
                <a:off x="1019175" y="152400"/>
                <a:ext cx="395288" cy="263525"/>
              </a:xfrm>
              <a:custGeom>
                <a:avLst/>
                <a:gdLst>
                  <a:gd name="T0" fmla="*/ 2 w 249"/>
                  <a:gd name="T1" fmla="*/ 0 h 166"/>
                  <a:gd name="T2" fmla="*/ 2 w 249"/>
                  <a:gd name="T3" fmla="*/ 0 h 166"/>
                  <a:gd name="T4" fmla="*/ 249 w 249"/>
                  <a:gd name="T5" fmla="*/ 0 h 166"/>
                  <a:gd name="T6" fmla="*/ 249 w 249"/>
                  <a:gd name="T7" fmla="*/ 0 h 166"/>
                  <a:gd name="T8" fmla="*/ 232 w 249"/>
                  <a:gd name="T9" fmla="*/ 140 h 166"/>
                  <a:gd name="T10" fmla="*/ 232 w 249"/>
                  <a:gd name="T11" fmla="*/ 140 h 166"/>
                  <a:gd name="T12" fmla="*/ 231 w 249"/>
                  <a:gd name="T13" fmla="*/ 145 h 166"/>
                  <a:gd name="T14" fmla="*/ 228 w 249"/>
                  <a:gd name="T15" fmla="*/ 151 h 166"/>
                  <a:gd name="T16" fmla="*/ 225 w 249"/>
                  <a:gd name="T17" fmla="*/ 155 h 166"/>
                  <a:gd name="T18" fmla="*/ 220 w 249"/>
                  <a:gd name="T19" fmla="*/ 159 h 166"/>
                  <a:gd name="T20" fmla="*/ 210 w 249"/>
                  <a:gd name="T21" fmla="*/ 164 h 166"/>
                  <a:gd name="T22" fmla="*/ 199 w 249"/>
                  <a:gd name="T23" fmla="*/ 166 h 166"/>
                  <a:gd name="T24" fmla="*/ 199 w 249"/>
                  <a:gd name="T25" fmla="*/ 166 h 166"/>
                  <a:gd name="T26" fmla="*/ 0 w 249"/>
                  <a:gd name="T27" fmla="*/ 148 h 166"/>
                  <a:gd name="T28" fmla="*/ 0 w 249"/>
                  <a:gd name="T29" fmla="*/ 148 h 166"/>
                  <a:gd name="T30" fmla="*/ 2 w 249"/>
                  <a:gd name="T31" fmla="*/ 0 h 166"/>
                  <a:gd name="T32" fmla="*/ 2 w 249"/>
                  <a:gd name="T33" fmla="*/ 0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9"/>
                  <a:gd name="T52" fmla="*/ 0 h 166"/>
                  <a:gd name="T53" fmla="*/ 249 w 249"/>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9" h="166">
                    <a:moveTo>
                      <a:pt x="2" y="0"/>
                    </a:moveTo>
                    <a:lnTo>
                      <a:pt x="2" y="0"/>
                    </a:lnTo>
                    <a:lnTo>
                      <a:pt x="249" y="0"/>
                    </a:lnTo>
                    <a:lnTo>
                      <a:pt x="249" y="0"/>
                    </a:lnTo>
                    <a:lnTo>
                      <a:pt x="232" y="140"/>
                    </a:lnTo>
                    <a:lnTo>
                      <a:pt x="232" y="140"/>
                    </a:lnTo>
                    <a:lnTo>
                      <a:pt x="231" y="145"/>
                    </a:lnTo>
                    <a:lnTo>
                      <a:pt x="228" y="151"/>
                    </a:lnTo>
                    <a:lnTo>
                      <a:pt x="225" y="155"/>
                    </a:lnTo>
                    <a:lnTo>
                      <a:pt x="220" y="159"/>
                    </a:lnTo>
                    <a:lnTo>
                      <a:pt x="210" y="164"/>
                    </a:lnTo>
                    <a:lnTo>
                      <a:pt x="199" y="166"/>
                    </a:lnTo>
                    <a:lnTo>
                      <a:pt x="199" y="166"/>
                    </a:lnTo>
                    <a:lnTo>
                      <a:pt x="0" y="148"/>
                    </a:lnTo>
                    <a:lnTo>
                      <a:pt x="0" y="148"/>
                    </a:lnTo>
                    <a:lnTo>
                      <a:pt x="2" y="0"/>
                    </a:lnTo>
                    <a:lnTo>
                      <a:pt x="2"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69" name="Freeform 40"/>
              <p:cNvSpPr>
                <a:spLocks noChangeArrowheads="1"/>
              </p:cNvSpPr>
              <p:nvPr/>
            </p:nvSpPr>
            <p:spPr bwMode="auto">
              <a:xfrm>
                <a:off x="1025525" y="152400"/>
                <a:ext cx="388938" cy="263525"/>
              </a:xfrm>
              <a:custGeom>
                <a:avLst/>
                <a:gdLst>
                  <a:gd name="T0" fmla="*/ 2 w 245"/>
                  <a:gd name="T1" fmla="*/ 0 h 166"/>
                  <a:gd name="T2" fmla="*/ 2 w 245"/>
                  <a:gd name="T3" fmla="*/ 0 h 166"/>
                  <a:gd name="T4" fmla="*/ 245 w 245"/>
                  <a:gd name="T5" fmla="*/ 0 h 166"/>
                  <a:gd name="T6" fmla="*/ 245 w 245"/>
                  <a:gd name="T7" fmla="*/ 0 h 166"/>
                  <a:gd name="T8" fmla="*/ 228 w 245"/>
                  <a:gd name="T9" fmla="*/ 140 h 166"/>
                  <a:gd name="T10" fmla="*/ 228 w 245"/>
                  <a:gd name="T11" fmla="*/ 140 h 166"/>
                  <a:gd name="T12" fmla="*/ 227 w 245"/>
                  <a:gd name="T13" fmla="*/ 145 h 166"/>
                  <a:gd name="T14" fmla="*/ 224 w 245"/>
                  <a:gd name="T15" fmla="*/ 151 h 166"/>
                  <a:gd name="T16" fmla="*/ 221 w 245"/>
                  <a:gd name="T17" fmla="*/ 155 h 166"/>
                  <a:gd name="T18" fmla="*/ 216 w 245"/>
                  <a:gd name="T19" fmla="*/ 159 h 166"/>
                  <a:gd name="T20" fmla="*/ 206 w 245"/>
                  <a:gd name="T21" fmla="*/ 163 h 166"/>
                  <a:gd name="T22" fmla="*/ 195 w 245"/>
                  <a:gd name="T23" fmla="*/ 166 h 166"/>
                  <a:gd name="T24" fmla="*/ 195 w 245"/>
                  <a:gd name="T25" fmla="*/ 166 h 166"/>
                  <a:gd name="T26" fmla="*/ 0 w 245"/>
                  <a:gd name="T27" fmla="*/ 148 h 166"/>
                  <a:gd name="T28" fmla="*/ 0 w 245"/>
                  <a:gd name="T29" fmla="*/ 148 h 166"/>
                  <a:gd name="T30" fmla="*/ 2 w 245"/>
                  <a:gd name="T31" fmla="*/ 0 h 166"/>
                  <a:gd name="T32" fmla="*/ 2 w 245"/>
                  <a:gd name="T33" fmla="*/ 0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5"/>
                  <a:gd name="T52" fmla="*/ 0 h 166"/>
                  <a:gd name="T53" fmla="*/ 245 w 245"/>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5" h="166">
                    <a:moveTo>
                      <a:pt x="2" y="0"/>
                    </a:moveTo>
                    <a:lnTo>
                      <a:pt x="2" y="0"/>
                    </a:lnTo>
                    <a:lnTo>
                      <a:pt x="245" y="0"/>
                    </a:lnTo>
                    <a:lnTo>
                      <a:pt x="245" y="0"/>
                    </a:lnTo>
                    <a:lnTo>
                      <a:pt x="228" y="140"/>
                    </a:lnTo>
                    <a:lnTo>
                      <a:pt x="228" y="140"/>
                    </a:lnTo>
                    <a:lnTo>
                      <a:pt x="227" y="145"/>
                    </a:lnTo>
                    <a:lnTo>
                      <a:pt x="224" y="151"/>
                    </a:lnTo>
                    <a:lnTo>
                      <a:pt x="221" y="155"/>
                    </a:lnTo>
                    <a:lnTo>
                      <a:pt x="216" y="159"/>
                    </a:lnTo>
                    <a:lnTo>
                      <a:pt x="206" y="163"/>
                    </a:lnTo>
                    <a:lnTo>
                      <a:pt x="195" y="166"/>
                    </a:lnTo>
                    <a:lnTo>
                      <a:pt x="195" y="166"/>
                    </a:lnTo>
                    <a:lnTo>
                      <a:pt x="0" y="148"/>
                    </a:lnTo>
                    <a:lnTo>
                      <a:pt x="0" y="148"/>
                    </a:lnTo>
                    <a:lnTo>
                      <a:pt x="2" y="0"/>
                    </a:lnTo>
                    <a:lnTo>
                      <a:pt x="2"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70" name="Freeform 41"/>
              <p:cNvSpPr>
                <a:spLocks noChangeArrowheads="1"/>
              </p:cNvSpPr>
              <p:nvPr/>
            </p:nvSpPr>
            <p:spPr bwMode="auto">
              <a:xfrm>
                <a:off x="1031875" y="152400"/>
                <a:ext cx="382588" cy="263525"/>
              </a:xfrm>
              <a:custGeom>
                <a:avLst/>
                <a:gdLst>
                  <a:gd name="T0" fmla="*/ 2 w 241"/>
                  <a:gd name="T1" fmla="*/ 0 h 166"/>
                  <a:gd name="T2" fmla="*/ 2 w 241"/>
                  <a:gd name="T3" fmla="*/ 0 h 166"/>
                  <a:gd name="T4" fmla="*/ 241 w 241"/>
                  <a:gd name="T5" fmla="*/ 0 h 166"/>
                  <a:gd name="T6" fmla="*/ 241 w 241"/>
                  <a:gd name="T7" fmla="*/ 0 h 166"/>
                  <a:gd name="T8" fmla="*/ 224 w 241"/>
                  <a:gd name="T9" fmla="*/ 140 h 166"/>
                  <a:gd name="T10" fmla="*/ 224 w 241"/>
                  <a:gd name="T11" fmla="*/ 140 h 166"/>
                  <a:gd name="T12" fmla="*/ 223 w 241"/>
                  <a:gd name="T13" fmla="*/ 145 h 166"/>
                  <a:gd name="T14" fmla="*/ 220 w 241"/>
                  <a:gd name="T15" fmla="*/ 151 h 166"/>
                  <a:gd name="T16" fmla="*/ 217 w 241"/>
                  <a:gd name="T17" fmla="*/ 155 h 166"/>
                  <a:gd name="T18" fmla="*/ 212 w 241"/>
                  <a:gd name="T19" fmla="*/ 157 h 166"/>
                  <a:gd name="T20" fmla="*/ 202 w 241"/>
                  <a:gd name="T21" fmla="*/ 163 h 166"/>
                  <a:gd name="T22" fmla="*/ 193 w 241"/>
                  <a:gd name="T23" fmla="*/ 166 h 166"/>
                  <a:gd name="T24" fmla="*/ 193 w 241"/>
                  <a:gd name="T25" fmla="*/ 166 h 166"/>
                  <a:gd name="T26" fmla="*/ 0 w 241"/>
                  <a:gd name="T27" fmla="*/ 147 h 166"/>
                  <a:gd name="T28" fmla="*/ 0 w 241"/>
                  <a:gd name="T29" fmla="*/ 147 h 166"/>
                  <a:gd name="T30" fmla="*/ 2 w 241"/>
                  <a:gd name="T31" fmla="*/ 0 h 166"/>
                  <a:gd name="T32" fmla="*/ 2 w 241"/>
                  <a:gd name="T33" fmla="*/ 0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1"/>
                  <a:gd name="T52" fmla="*/ 0 h 166"/>
                  <a:gd name="T53" fmla="*/ 241 w 241"/>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1" h="166">
                    <a:moveTo>
                      <a:pt x="2" y="0"/>
                    </a:moveTo>
                    <a:lnTo>
                      <a:pt x="2" y="0"/>
                    </a:lnTo>
                    <a:lnTo>
                      <a:pt x="241" y="0"/>
                    </a:lnTo>
                    <a:lnTo>
                      <a:pt x="241" y="0"/>
                    </a:lnTo>
                    <a:lnTo>
                      <a:pt x="224" y="140"/>
                    </a:lnTo>
                    <a:lnTo>
                      <a:pt x="224" y="140"/>
                    </a:lnTo>
                    <a:lnTo>
                      <a:pt x="223" y="145"/>
                    </a:lnTo>
                    <a:lnTo>
                      <a:pt x="220" y="151"/>
                    </a:lnTo>
                    <a:lnTo>
                      <a:pt x="217" y="155"/>
                    </a:lnTo>
                    <a:lnTo>
                      <a:pt x="212" y="157"/>
                    </a:lnTo>
                    <a:lnTo>
                      <a:pt x="202" y="163"/>
                    </a:lnTo>
                    <a:lnTo>
                      <a:pt x="193" y="166"/>
                    </a:lnTo>
                    <a:lnTo>
                      <a:pt x="193" y="166"/>
                    </a:lnTo>
                    <a:lnTo>
                      <a:pt x="0" y="147"/>
                    </a:lnTo>
                    <a:lnTo>
                      <a:pt x="0" y="147"/>
                    </a:lnTo>
                    <a:lnTo>
                      <a:pt x="2" y="0"/>
                    </a:lnTo>
                    <a:lnTo>
                      <a:pt x="2"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71" name="Freeform 42"/>
              <p:cNvSpPr>
                <a:spLocks noChangeArrowheads="1"/>
              </p:cNvSpPr>
              <p:nvPr/>
            </p:nvSpPr>
            <p:spPr bwMode="auto">
              <a:xfrm>
                <a:off x="1039812" y="152400"/>
                <a:ext cx="374650" cy="263525"/>
              </a:xfrm>
              <a:custGeom>
                <a:avLst/>
                <a:gdLst>
                  <a:gd name="T0" fmla="*/ 1 w 236"/>
                  <a:gd name="T1" fmla="*/ 0 h 166"/>
                  <a:gd name="T2" fmla="*/ 1 w 236"/>
                  <a:gd name="T3" fmla="*/ 0 h 166"/>
                  <a:gd name="T4" fmla="*/ 236 w 236"/>
                  <a:gd name="T5" fmla="*/ 0 h 166"/>
                  <a:gd name="T6" fmla="*/ 236 w 236"/>
                  <a:gd name="T7" fmla="*/ 0 h 166"/>
                  <a:gd name="T8" fmla="*/ 219 w 236"/>
                  <a:gd name="T9" fmla="*/ 140 h 166"/>
                  <a:gd name="T10" fmla="*/ 219 w 236"/>
                  <a:gd name="T11" fmla="*/ 140 h 166"/>
                  <a:gd name="T12" fmla="*/ 218 w 236"/>
                  <a:gd name="T13" fmla="*/ 145 h 166"/>
                  <a:gd name="T14" fmla="*/ 215 w 236"/>
                  <a:gd name="T15" fmla="*/ 151 h 166"/>
                  <a:gd name="T16" fmla="*/ 212 w 236"/>
                  <a:gd name="T17" fmla="*/ 155 h 166"/>
                  <a:gd name="T18" fmla="*/ 208 w 236"/>
                  <a:gd name="T19" fmla="*/ 157 h 166"/>
                  <a:gd name="T20" fmla="*/ 197 w 236"/>
                  <a:gd name="T21" fmla="*/ 163 h 166"/>
                  <a:gd name="T22" fmla="*/ 188 w 236"/>
                  <a:gd name="T23" fmla="*/ 166 h 166"/>
                  <a:gd name="T24" fmla="*/ 188 w 236"/>
                  <a:gd name="T25" fmla="*/ 166 h 166"/>
                  <a:gd name="T26" fmla="*/ 0 w 236"/>
                  <a:gd name="T27" fmla="*/ 145 h 166"/>
                  <a:gd name="T28" fmla="*/ 0 w 236"/>
                  <a:gd name="T29" fmla="*/ 145 h 166"/>
                  <a:gd name="T30" fmla="*/ 1 w 236"/>
                  <a:gd name="T31" fmla="*/ 0 h 166"/>
                  <a:gd name="T32" fmla="*/ 1 w 236"/>
                  <a:gd name="T33" fmla="*/ 0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6"/>
                  <a:gd name="T52" fmla="*/ 0 h 166"/>
                  <a:gd name="T53" fmla="*/ 236 w 236"/>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6" h="166">
                    <a:moveTo>
                      <a:pt x="1" y="0"/>
                    </a:moveTo>
                    <a:lnTo>
                      <a:pt x="1" y="0"/>
                    </a:lnTo>
                    <a:lnTo>
                      <a:pt x="236" y="0"/>
                    </a:lnTo>
                    <a:lnTo>
                      <a:pt x="236" y="0"/>
                    </a:lnTo>
                    <a:lnTo>
                      <a:pt x="219" y="140"/>
                    </a:lnTo>
                    <a:lnTo>
                      <a:pt x="219" y="140"/>
                    </a:lnTo>
                    <a:lnTo>
                      <a:pt x="218" y="145"/>
                    </a:lnTo>
                    <a:lnTo>
                      <a:pt x="215" y="151"/>
                    </a:lnTo>
                    <a:lnTo>
                      <a:pt x="212" y="155"/>
                    </a:lnTo>
                    <a:lnTo>
                      <a:pt x="208" y="157"/>
                    </a:lnTo>
                    <a:lnTo>
                      <a:pt x="197" y="163"/>
                    </a:lnTo>
                    <a:lnTo>
                      <a:pt x="188" y="166"/>
                    </a:lnTo>
                    <a:lnTo>
                      <a:pt x="188" y="166"/>
                    </a:lnTo>
                    <a:lnTo>
                      <a:pt x="0" y="145"/>
                    </a:lnTo>
                    <a:lnTo>
                      <a:pt x="0" y="145"/>
                    </a:lnTo>
                    <a:lnTo>
                      <a:pt x="1" y="0"/>
                    </a:lnTo>
                    <a:lnTo>
                      <a:pt x="1"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72" name="Freeform 43"/>
              <p:cNvSpPr>
                <a:spLocks noChangeArrowheads="1"/>
              </p:cNvSpPr>
              <p:nvPr/>
            </p:nvSpPr>
            <p:spPr bwMode="auto">
              <a:xfrm>
                <a:off x="1046162" y="152400"/>
                <a:ext cx="368300" cy="263525"/>
              </a:xfrm>
              <a:custGeom>
                <a:avLst/>
                <a:gdLst>
                  <a:gd name="T0" fmla="*/ 1 w 232"/>
                  <a:gd name="T1" fmla="*/ 0 h 166"/>
                  <a:gd name="T2" fmla="*/ 1 w 232"/>
                  <a:gd name="T3" fmla="*/ 0 h 166"/>
                  <a:gd name="T4" fmla="*/ 232 w 232"/>
                  <a:gd name="T5" fmla="*/ 0 h 166"/>
                  <a:gd name="T6" fmla="*/ 232 w 232"/>
                  <a:gd name="T7" fmla="*/ 0 h 166"/>
                  <a:gd name="T8" fmla="*/ 215 w 232"/>
                  <a:gd name="T9" fmla="*/ 140 h 166"/>
                  <a:gd name="T10" fmla="*/ 215 w 232"/>
                  <a:gd name="T11" fmla="*/ 140 h 166"/>
                  <a:gd name="T12" fmla="*/ 214 w 232"/>
                  <a:gd name="T13" fmla="*/ 145 h 166"/>
                  <a:gd name="T14" fmla="*/ 211 w 232"/>
                  <a:gd name="T15" fmla="*/ 151 h 166"/>
                  <a:gd name="T16" fmla="*/ 208 w 232"/>
                  <a:gd name="T17" fmla="*/ 155 h 166"/>
                  <a:gd name="T18" fmla="*/ 204 w 232"/>
                  <a:gd name="T19" fmla="*/ 157 h 166"/>
                  <a:gd name="T20" fmla="*/ 195 w 232"/>
                  <a:gd name="T21" fmla="*/ 163 h 166"/>
                  <a:gd name="T22" fmla="*/ 184 w 232"/>
                  <a:gd name="T23" fmla="*/ 166 h 166"/>
                  <a:gd name="T24" fmla="*/ 184 w 232"/>
                  <a:gd name="T25" fmla="*/ 166 h 166"/>
                  <a:gd name="T26" fmla="*/ 0 w 232"/>
                  <a:gd name="T27" fmla="*/ 144 h 166"/>
                  <a:gd name="T28" fmla="*/ 0 w 232"/>
                  <a:gd name="T29" fmla="*/ 144 h 166"/>
                  <a:gd name="T30" fmla="*/ 1 w 232"/>
                  <a:gd name="T31" fmla="*/ 0 h 166"/>
                  <a:gd name="T32" fmla="*/ 1 w 232"/>
                  <a:gd name="T33" fmla="*/ 0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2"/>
                  <a:gd name="T52" fmla="*/ 0 h 166"/>
                  <a:gd name="T53" fmla="*/ 232 w 232"/>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2" h="166">
                    <a:moveTo>
                      <a:pt x="1" y="0"/>
                    </a:moveTo>
                    <a:lnTo>
                      <a:pt x="1" y="0"/>
                    </a:lnTo>
                    <a:lnTo>
                      <a:pt x="232" y="0"/>
                    </a:lnTo>
                    <a:lnTo>
                      <a:pt x="232" y="0"/>
                    </a:lnTo>
                    <a:lnTo>
                      <a:pt x="215" y="140"/>
                    </a:lnTo>
                    <a:lnTo>
                      <a:pt x="215" y="140"/>
                    </a:lnTo>
                    <a:lnTo>
                      <a:pt x="214" y="145"/>
                    </a:lnTo>
                    <a:lnTo>
                      <a:pt x="211" y="151"/>
                    </a:lnTo>
                    <a:lnTo>
                      <a:pt x="208" y="155"/>
                    </a:lnTo>
                    <a:lnTo>
                      <a:pt x="204" y="157"/>
                    </a:lnTo>
                    <a:lnTo>
                      <a:pt x="195" y="163"/>
                    </a:lnTo>
                    <a:lnTo>
                      <a:pt x="184" y="166"/>
                    </a:lnTo>
                    <a:lnTo>
                      <a:pt x="184" y="166"/>
                    </a:lnTo>
                    <a:lnTo>
                      <a:pt x="0" y="144"/>
                    </a:lnTo>
                    <a:lnTo>
                      <a:pt x="0" y="144"/>
                    </a:lnTo>
                    <a:lnTo>
                      <a:pt x="1" y="0"/>
                    </a:lnTo>
                    <a:lnTo>
                      <a:pt x="1"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73" name="Freeform 44"/>
              <p:cNvSpPr>
                <a:spLocks noChangeArrowheads="1"/>
              </p:cNvSpPr>
              <p:nvPr/>
            </p:nvSpPr>
            <p:spPr bwMode="auto">
              <a:xfrm>
                <a:off x="1049337" y="152400"/>
                <a:ext cx="365125" cy="263525"/>
              </a:xfrm>
              <a:custGeom>
                <a:avLst/>
                <a:gdLst>
                  <a:gd name="T0" fmla="*/ 3 w 230"/>
                  <a:gd name="T1" fmla="*/ 0 h 166"/>
                  <a:gd name="T2" fmla="*/ 3 w 230"/>
                  <a:gd name="T3" fmla="*/ 0 h 166"/>
                  <a:gd name="T4" fmla="*/ 230 w 230"/>
                  <a:gd name="T5" fmla="*/ 0 h 166"/>
                  <a:gd name="T6" fmla="*/ 230 w 230"/>
                  <a:gd name="T7" fmla="*/ 0 h 166"/>
                  <a:gd name="T8" fmla="*/ 213 w 230"/>
                  <a:gd name="T9" fmla="*/ 140 h 166"/>
                  <a:gd name="T10" fmla="*/ 213 w 230"/>
                  <a:gd name="T11" fmla="*/ 140 h 166"/>
                  <a:gd name="T12" fmla="*/ 212 w 230"/>
                  <a:gd name="T13" fmla="*/ 145 h 166"/>
                  <a:gd name="T14" fmla="*/ 209 w 230"/>
                  <a:gd name="T15" fmla="*/ 149 h 166"/>
                  <a:gd name="T16" fmla="*/ 206 w 230"/>
                  <a:gd name="T17" fmla="*/ 153 h 166"/>
                  <a:gd name="T18" fmla="*/ 202 w 230"/>
                  <a:gd name="T19" fmla="*/ 157 h 166"/>
                  <a:gd name="T20" fmla="*/ 193 w 230"/>
                  <a:gd name="T21" fmla="*/ 163 h 166"/>
                  <a:gd name="T22" fmla="*/ 183 w 230"/>
                  <a:gd name="T23" fmla="*/ 166 h 166"/>
                  <a:gd name="T24" fmla="*/ 183 w 230"/>
                  <a:gd name="T25" fmla="*/ 166 h 166"/>
                  <a:gd name="T26" fmla="*/ 0 w 230"/>
                  <a:gd name="T27" fmla="*/ 143 h 166"/>
                  <a:gd name="T28" fmla="*/ 0 w 230"/>
                  <a:gd name="T29" fmla="*/ 143 h 166"/>
                  <a:gd name="T30" fmla="*/ 3 w 230"/>
                  <a:gd name="T31" fmla="*/ 0 h 166"/>
                  <a:gd name="T32" fmla="*/ 3 w 230"/>
                  <a:gd name="T33" fmla="*/ 0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0"/>
                  <a:gd name="T52" fmla="*/ 0 h 166"/>
                  <a:gd name="T53" fmla="*/ 230 w 230"/>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0" h="166">
                    <a:moveTo>
                      <a:pt x="3" y="0"/>
                    </a:moveTo>
                    <a:lnTo>
                      <a:pt x="3" y="0"/>
                    </a:lnTo>
                    <a:lnTo>
                      <a:pt x="230" y="0"/>
                    </a:lnTo>
                    <a:lnTo>
                      <a:pt x="230" y="0"/>
                    </a:lnTo>
                    <a:lnTo>
                      <a:pt x="213" y="140"/>
                    </a:lnTo>
                    <a:lnTo>
                      <a:pt x="213" y="140"/>
                    </a:lnTo>
                    <a:lnTo>
                      <a:pt x="212" y="145"/>
                    </a:lnTo>
                    <a:lnTo>
                      <a:pt x="209" y="149"/>
                    </a:lnTo>
                    <a:lnTo>
                      <a:pt x="206" y="153"/>
                    </a:lnTo>
                    <a:lnTo>
                      <a:pt x="202" y="157"/>
                    </a:lnTo>
                    <a:lnTo>
                      <a:pt x="193" y="163"/>
                    </a:lnTo>
                    <a:lnTo>
                      <a:pt x="183" y="166"/>
                    </a:lnTo>
                    <a:lnTo>
                      <a:pt x="183" y="166"/>
                    </a:lnTo>
                    <a:lnTo>
                      <a:pt x="0" y="143"/>
                    </a:lnTo>
                    <a:lnTo>
                      <a:pt x="0" y="143"/>
                    </a:lnTo>
                    <a:lnTo>
                      <a:pt x="3" y="0"/>
                    </a:lnTo>
                    <a:lnTo>
                      <a:pt x="3"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74" name="Freeform 45"/>
              <p:cNvSpPr>
                <a:spLocks noChangeArrowheads="1"/>
              </p:cNvSpPr>
              <p:nvPr/>
            </p:nvSpPr>
            <p:spPr bwMode="auto">
              <a:xfrm>
                <a:off x="1055687" y="152400"/>
                <a:ext cx="358775" cy="263525"/>
              </a:xfrm>
              <a:custGeom>
                <a:avLst/>
                <a:gdLst>
                  <a:gd name="T0" fmla="*/ 3 w 226"/>
                  <a:gd name="T1" fmla="*/ 0 h 166"/>
                  <a:gd name="T2" fmla="*/ 3 w 226"/>
                  <a:gd name="T3" fmla="*/ 0 h 166"/>
                  <a:gd name="T4" fmla="*/ 226 w 226"/>
                  <a:gd name="T5" fmla="*/ 0 h 166"/>
                  <a:gd name="T6" fmla="*/ 226 w 226"/>
                  <a:gd name="T7" fmla="*/ 0 h 166"/>
                  <a:gd name="T8" fmla="*/ 209 w 226"/>
                  <a:gd name="T9" fmla="*/ 140 h 166"/>
                  <a:gd name="T10" fmla="*/ 209 w 226"/>
                  <a:gd name="T11" fmla="*/ 140 h 166"/>
                  <a:gd name="T12" fmla="*/ 208 w 226"/>
                  <a:gd name="T13" fmla="*/ 145 h 166"/>
                  <a:gd name="T14" fmla="*/ 205 w 226"/>
                  <a:gd name="T15" fmla="*/ 149 h 166"/>
                  <a:gd name="T16" fmla="*/ 202 w 226"/>
                  <a:gd name="T17" fmla="*/ 153 h 166"/>
                  <a:gd name="T18" fmla="*/ 198 w 226"/>
                  <a:gd name="T19" fmla="*/ 157 h 166"/>
                  <a:gd name="T20" fmla="*/ 189 w 226"/>
                  <a:gd name="T21" fmla="*/ 163 h 166"/>
                  <a:gd name="T22" fmla="*/ 179 w 226"/>
                  <a:gd name="T23" fmla="*/ 166 h 166"/>
                  <a:gd name="T24" fmla="*/ 179 w 226"/>
                  <a:gd name="T25" fmla="*/ 166 h 166"/>
                  <a:gd name="T26" fmla="*/ 0 w 226"/>
                  <a:gd name="T27" fmla="*/ 141 h 166"/>
                  <a:gd name="T28" fmla="*/ 0 w 226"/>
                  <a:gd name="T29" fmla="*/ 141 h 166"/>
                  <a:gd name="T30" fmla="*/ 3 w 226"/>
                  <a:gd name="T31" fmla="*/ 0 h 166"/>
                  <a:gd name="T32" fmla="*/ 3 w 226"/>
                  <a:gd name="T33" fmla="*/ 0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6"/>
                  <a:gd name="T52" fmla="*/ 0 h 166"/>
                  <a:gd name="T53" fmla="*/ 226 w 226"/>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6" h="166">
                    <a:moveTo>
                      <a:pt x="3" y="0"/>
                    </a:moveTo>
                    <a:lnTo>
                      <a:pt x="3" y="0"/>
                    </a:lnTo>
                    <a:lnTo>
                      <a:pt x="226" y="0"/>
                    </a:lnTo>
                    <a:lnTo>
                      <a:pt x="226" y="0"/>
                    </a:lnTo>
                    <a:lnTo>
                      <a:pt x="209" y="140"/>
                    </a:lnTo>
                    <a:lnTo>
                      <a:pt x="209" y="140"/>
                    </a:lnTo>
                    <a:lnTo>
                      <a:pt x="208" y="145"/>
                    </a:lnTo>
                    <a:lnTo>
                      <a:pt x="205" y="149"/>
                    </a:lnTo>
                    <a:lnTo>
                      <a:pt x="202" y="153"/>
                    </a:lnTo>
                    <a:lnTo>
                      <a:pt x="198" y="157"/>
                    </a:lnTo>
                    <a:lnTo>
                      <a:pt x="189" y="163"/>
                    </a:lnTo>
                    <a:lnTo>
                      <a:pt x="179" y="166"/>
                    </a:lnTo>
                    <a:lnTo>
                      <a:pt x="179" y="166"/>
                    </a:lnTo>
                    <a:lnTo>
                      <a:pt x="0" y="141"/>
                    </a:lnTo>
                    <a:lnTo>
                      <a:pt x="0" y="141"/>
                    </a:lnTo>
                    <a:lnTo>
                      <a:pt x="3" y="0"/>
                    </a:lnTo>
                    <a:lnTo>
                      <a:pt x="3"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75" name="Freeform 46"/>
              <p:cNvSpPr>
                <a:spLocks noChangeArrowheads="1"/>
              </p:cNvSpPr>
              <p:nvPr/>
            </p:nvSpPr>
            <p:spPr bwMode="auto">
              <a:xfrm>
                <a:off x="1062037" y="152400"/>
                <a:ext cx="352425" cy="263525"/>
              </a:xfrm>
              <a:custGeom>
                <a:avLst/>
                <a:gdLst>
                  <a:gd name="T0" fmla="*/ 2 w 222"/>
                  <a:gd name="T1" fmla="*/ 0 h 166"/>
                  <a:gd name="T2" fmla="*/ 2 w 222"/>
                  <a:gd name="T3" fmla="*/ 0 h 166"/>
                  <a:gd name="T4" fmla="*/ 222 w 222"/>
                  <a:gd name="T5" fmla="*/ 0 h 166"/>
                  <a:gd name="T6" fmla="*/ 222 w 222"/>
                  <a:gd name="T7" fmla="*/ 0 h 166"/>
                  <a:gd name="T8" fmla="*/ 205 w 222"/>
                  <a:gd name="T9" fmla="*/ 140 h 166"/>
                  <a:gd name="T10" fmla="*/ 205 w 222"/>
                  <a:gd name="T11" fmla="*/ 140 h 166"/>
                  <a:gd name="T12" fmla="*/ 204 w 222"/>
                  <a:gd name="T13" fmla="*/ 145 h 166"/>
                  <a:gd name="T14" fmla="*/ 201 w 222"/>
                  <a:gd name="T15" fmla="*/ 149 h 166"/>
                  <a:gd name="T16" fmla="*/ 198 w 222"/>
                  <a:gd name="T17" fmla="*/ 153 h 166"/>
                  <a:gd name="T18" fmla="*/ 194 w 222"/>
                  <a:gd name="T19" fmla="*/ 157 h 166"/>
                  <a:gd name="T20" fmla="*/ 185 w 222"/>
                  <a:gd name="T21" fmla="*/ 163 h 166"/>
                  <a:gd name="T22" fmla="*/ 175 w 222"/>
                  <a:gd name="T23" fmla="*/ 166 h 166"/>
                  <a:gd name="T24" fmla="*/ 175 w 222"/>
                  <a:gd name="T25" fmla="*/ 166 h 166"/>
                  <a:gd name="T26" fmla="*/ 0 w 222"/>
                  <a:gd name="T27" fmla="*/ 141 h 166"/>
                  <a:gd name="T28" fmla="*/ 0 w 222"/>
                  <a:gd name="T29" fmla="*/ 141 h 166"/>
                  <a:gd name="T30" fmla="*/ 2 w 222"/>
                  <a:gd name="T31" fmla="*/ 0 h 166"/>
                  <a:gd name="T32" fmla="*/ 2 w 222"/>
                  <a:gd name="T33" fmla="*/ 0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2"/>
                  <a:gd name="T52" fmla="*/ 0 h 166"/>
                  <a:gd name="T53" fmla="*/ 222 w 222"/>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2" h="166">
                    <a:moveTo>
                      <a:pt x="2" y="0"/>
                    </a:moveTo>
                    <a:lnTo>
                      <a:pt x="2" y="0"/>
                    </a:lnTo>
                    <a:lnTo>
                      <a:pt x="222" y="0"/>
                    </a:lnTo>
                    <a:lnTo>
                      <a:pt x="222" y="0"/>
                    </a:lnTo>
                    <a:lnTo>
                      <a:pt x="205" y="140"/>
                    </a:lnTo>
                    <a:lnTo>
                      <a:pt x="205" y="140"/>
                    </a:lnTo>
                    <a:lnTo>
                      <a:pt x="204" y="145"/>
                    </a:lnTo>
                    <a:lnTo>
                      <a:pt x="201" y="149"/>
                    </a:lnTo>
                    <a:lnTo>
                      <a:pt x="198" y="153"/>
                    </a:lnTo>
                    <a:lnTo>
                      <a:pt x="194" y="157"/>
                    </a:lnTo>
                    <a:lnTo>
                      <a:pt x="185" y="163"/>
                    </a:lnTo>
                    <a:lnTo>
                      <a:pt x="175" y="166"/>
                    </a:lnTo>
                    <a:lnTo>
                      <a:pt x="175" y="166"/>
                    </a:lnTo>
                    <a:lnTo>
                      <a:pt x="0" y="141"/>
                    </a:lnTo>
                    <a:lnTo>
                      <a:pt x="0" y="141"/>
                    </a:lnTo>
                    <a:lnTo>
                      <a:pt x="2" y="0"/>
                    </a:lnTo>
                    <a:lnTo>
                      <a:pt x="2"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76" name="Freeform 47"/>
              <p:cNvSpPr>
                <a:spLocks noChangeArrowheads="1"/>
              </p:cNvSpPr>
              <p:nvPr/>
            </p:nvSpPr>
            <p:spPr bwMode="auto">
              <a:xfrm>
                <a:off x="1068387" y="152400"/>
                <a:ext cx="346075" cy="263525"/>
              </a:xfrm>
              <a:custGeom>
                <a:avLst/>
                <a:gdLst>
                  <a:gd name="T0" fmla="*/ 2 w 218"/>
                  <a:gd name="T1" fmla="*/ 0 h 166"/>
                  <a:gd name="T2" fmla="*/ 2 w 218"/>
                  <a:gd name="T3" fmla="*/ 0 h 166"/>
                  <a:gd name="T4" fmla="*/ 218 w 218"/>
                  <a:gd name="T5" fmla="*/ 0 h 166"/>
                  <a:gd name="T6" fmla="*/ 218 w 218"/>
                  <a:gd name="T7" fmla="*/ 0 h 166"/>
                  <a:gd name="T8" fmla="*/ 201 w 218"/>
                  <a:gd name="T9" fmla="*/ 140 h 166"/>
                  <a:gd name="T10" fmla="*/ 201 w 218"/>
                  <a:gd name="T11" fmla="*/ 140 h 166"/>
                  <a:gd name="T12" fmla="*/ 200 w 218"/>
                  <a:gd name="T13" fmla="*/ 145 h 166"/>
                  <a:gd name="T14" fmla="*/ 197 w 218"/>
                  <a:gd name="T15" fmla="*/ 149 h 166"/>
                  <a:gd name="T16" fmla="*/ 194 w 218"/>
                  <a:gd name="T17" fmla="*/ 153 h 166"/>
                  <a:gd name="T18" fmla="*/ 190 w 218"/>
                  <a:gd name="T19" fmla="*/ 157 h 166"/>
                  <a:gd name="T20" fmla="*/ 181 w 218"/>
                  <a:gd name="T21" fmla="*/ 163 h 166"/>
                  <a:gd name="T22" fmla="*/ 171 w 218"/>
                  <a:gd name="T23" fmla="*/ 166 h 166"/>
                  <a:gd name="T24" fmla="*/ 171 w 218"/>
                  <a:gd name="T25" fmla="*/ 166 h 166"/>
                  <a:gd name="T26" fmla="*/ 0 w 218"/>
                  <a:gd name="T27" fmla="*/ 140 h 166"/>
                  <a:gd name="T28" fmla="*/ 0 w 218"/>
                  <a:gd name="T29" fmla="*/ 140 h 166"/>
                  <a:gd name="T30" fmla="*/ 2 w 218"/>
                  <a:gd name="T31" fmla="*/ 0 h 166"/>
                  <a:gd name="T32" fmla="*/ 2 w 218"/>
                  <a:gd name="T33" fmla="*/ 0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8"/>
                  <a:gd name="T52" fmla="*/ 0 h 166"/>
                  <a:gd name="T53" fmla="*/ 218 w 218"/>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8" h="166">
                    <a:moveTo>
                      <a:pt x="2" y="0"/>
                    </a:moveTo>
                    <a:lnTo>
                      <a:pt x="2" y="0"/>
                    </a:lnTo>
                    <a:lnTo>
                      <a:pt x="218" y="0"/>
                    </a:lnTo>
                    <a:lnTo>
                      <a:pt x="218" y="0"/>
                    </a:lnTo>
                    <a:lnTo>
                      <a:pt x="201" y="140"/>
                    </a:lnTo>
                    <a:lnTo>
                      <a:pt x="201" y="140"/>
                    </a:lnTo>
                    <a:lnTo>
                      <a:pt x="200" y="145"/>
                    </a:lnTo>
                    <a:lnTo>
                      <a:pt x="197" y="149"/>
                    </a:lnTo>
                    <a:lnTo>
                      <a:pt x="194" y="153"/>
                    </a:lnTo>
                    <a:lnTo>
                      <a:pt x="190" y="157"/>
                    </a:lnTo>
                    <a:lnTo>
                      <a:pt x="181" y="163"/>
                    </a:lnTo>
                    <a:lnTo>
                      <a:pt x="171" y="166"/>
                    </a:lnTo>
                    <a:lnTo>
                      <a:pt x="171" y="166"/>
                    </a:lnTo>
                    <a:lnTo>
                      <a:pt x="0" y="140"/>
                    </a:lnTo>
                    <a:lnTo>
                      <a:pt x="0" y="140"/>
                    </a:lnTo>
                    <a:lnTo>
                      <a:pt x="2" y="0"/>
                    </a:lnTo>
                    <a:lnTo>
                      <a:pt x="2"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77" name="Freeform 48"/>
              <p:cNvSpPr>
                <a:spLocks noChangeArrowheads="1"/>
              </p:cNvSpPr>
              <p:nvPr/>
            </p:nvSpPr>
            <p:spPr bwMode="auto">
              <a:xfrm>
                <a:off x="1073150" y="152400"/>
                <a:ext cx="341313" cy="260350"/>
              </a:xfrm>
              <a:custGeom>
                <a:avLst/>
                <a:gdLst>
                  <a:gd name="T0" fmla="*/ 3 w 215"/>
                  <a:gd name="T1" fmla="*/ 0 h 164"/>
                  <a:gd name="T2" fmla="*/ 3 w 215"/>
                  <a:gd name="T3" fmla="*/ 0 h 164"/>
                  <a:gd name="T4" fmla="*/ 215 w 215"/>
                  <a:gd name="T5" fmla="*/ 0 h 164"/>
                  <a:gd name="T6" fmla="*/ 215 w 215"/>
                  <a:gd name="T7" fmla="*/ 0 h 164"/>
                  <a:gd name="T8" fmla="*/ 198 w 215"/>
                  <a:gd name="T9" fmla="*/ 140 h 164"/>
                  <a:gd name="T10" fmla="*/ 198 w 215"/>
                  <a:gd name="T11" fmla="*/ 140 h 164"/>
                  <a:gd name="T12" fmla="*/ 197 w 215"/>
                  <a:gd name="T13" fmla="*/ 145 h 164"/>
                  <a:gd name="T14" fmla="*/ 195 w 215"/>
                  <a:gd name="T15" fmla="*/ 149 h 164"/>
                  <a:gd name="T16" fmla="*/ 191 w 215"/>
                  <a:gd name="T17" fmla="*/ 153 h 164"/>
                  <a:gd name="T18" fmla="*/ 187 w 215"/>
                  <a:gd name="T19" fmla="*/ 157 h 164"/>
                  <a:gd name="T20" fmla="*/ 178 w 215"/>
                  <a:gd name="T21" fmla="*/ 163 h 164"/>
                  <a:gd name="T22" fmla="*/ 169 w 215"/>
                  <a:gd name="T23" fmla="*/ 164 h 164"/>
                  <a:gd name="T24" fmla="*/ 169 w 215"/>
                  <a:gd name="T25" fmla="*/ 164 h 164"/>
                  <a:gd name="T26" fmla="*/ 0 w 215"/>
                  <a:gd name="T27" fmla="*/ 138 h 164"/>
                  <a:gd name="T28" fmla="*/ 0 w 215"/>
                  <a:gd name="T29" fmla="*/ 138 h 164"/>
                  <a:gd name="T30" fmla="*/ 3 w 215"/>
                  <a:gd name="T31" fmla="*/ 0 h 164"/>
                  <a:gd name="T32" fmla="*/ 3 w 215"/>
                  <a:gd name="T33" fmla="*/ 0 h 1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5"/>
                  <a:gd name="T52" fmla="*/ 0 h 164"/>
                  <a:gd name="T53" fmla="*/ 215 w 215"/>
                  <a:gd name="T54" fmla="*/ 164 h 1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5" h="164">
                    <a:moveTo>
                      <a:pt x="3" y="0"/>
                    </a:moveTo>
                    <a:lnTo>
                      <a:pt x="3" y="0"/>
                    </a:lnTo>
                    <a:lnTo>
                      <a:pt x="215" y="0"/>
                    </a:lnTo>
                    <a:lnTo>
                      <a:pt x="215" y="0"/>
                    </a:lnTo>
                    <a:lnTo>
                      <a:pt x="198" y="140"/>
                    </a:lnTo>
                    <a:lnTo>
                      <a:pt x="198" y="140"/>
                    </a:lnTo>
                    <a:lnTo>
                      <a:pt x="197" y="145"/>
                    </a:lnTo>
                    <a:lnTo>
                      <a:pt x="195" y="149"/>
                    </a:lnTo>
                    <a:lnTo>
                      <a:pt x="191" y="153"/>
                    </a:lnTo>
                    <a:lnTo>
                      <a:pt x="187" y="157"/>
                    </a:lnTo>
                    <a:lnTo>
                      <a:pt x="178" y="163"/>
                    </a:lnTo>
                    <a:lnTo>
                      <a:pt x="169" y="164"/>
                    </a:lnTo>
                    <a:lnTo>
                      <a:pt x="169" y="164"/>
                    </a:lnTo>
                    <a:lnTo>
                      <a:pt x="0" y="138"/>
                    </a:lnTo>
                    <a:lnTo>
                      <a:pt x="0" y="138"/>
                    </a:lnTo>
                    <a:lnTo>
                      <a:pt x="3" y="0"/>
                    </a:lnTo>
                    <a:lnTo>
                      <a:pt x="3"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78" name="Freeform 49"/>
              <p:cNvSpPr>
                <a:spLocks noChangeArrowheads="1"/>
              </p:cNvSpPr>
              <p:nvPr/>
            </p:nvSpPr>
            <p:spPr bwMode="auto">
              <a:xfrm>
                <a:off x="1079500" y="152400"/>
                <a:ext cx="334963" cy="260350"/>
              </a:xfrm>
              <a:custGeom>
                <a:avLst/>
                <a:gdLst>
                  <a:gd name="T0" fmla="*/ 3 w 211"/>
                  <a:gd name="T1" fmla="*/ 0 h 164"/>
                  <a:gd name="T2" fmla="*/ 3 w 211"/>
                  <a:gd name="T3" fmla="*/ 0 h 164"/>
                  <a:gd name="T4" fmla="*/ 211 w 211"/>
                  <a:gd name="T5" fmla="*/ 0 h 164"/>
                  <a:gd name="T6" fmla="*/ 211 w 211"/>
                  <a:gd name="T7" fmla="*/ 0 h 164"/>
                  <a:gd name="T8" fmla="*/ 194 w 211"/>
                  <a:gd name="T9" fmla="*/ 140 h 164"/>
                  <a:gd name="T10" fmla="*/ 194 w 211"/>
                  <a:gd name="T11" fmla="*/ 140 h 164"/>
                  <a:gd name="T12" fmla="*/ 193 w 211"/>
                  <a:gd name="T13" fmla="*/ 145 h 164"/>
                  <a:gd name="T14" fmla="*/ 191 w 211"/>
                  <a:gd name="T15" fmla="*/ 149 h 164"/>
                  <a:gd name="T16" fmla="*/ 187 w 211"/>
                  <a:gd name="T17" fmla="*/ 153 h 164"/>
                  <a:gd name="T18" fmla="*/ 183 w 211"/>
                  <a:gd name="T19" fmla="*/ 157 h 164"/>
                  <a:gd name="T20" fmla="*/ 175 w 211"/>
                  <a:gd name="T21" fmla="*/ 161 h 164"/>
                  <a:gd name="T22" fmla="*/ 165 w 211"/>
                  <a:gd name="T23" fmla="*/ 164 h 164"/>
                  <a:gd name="T24" fmla="*/ 165 w 211"/>
                  <a:gd name="T25" fmla="*/ 164 h 164"/>
                  <a:gd name="T26" fmla="*/ 0 w 211"/>
                  <a:gd name="T27" fmla="*/ 137 h 164"/>
                  <a:gd name="T28" fmla="*/ 0 w 211"/>
                  <a:gd name="T29" fmla="*/ 137 h 164"/>
                  <a:gd name="T30" fmla="*/ 3 w 211"/>
                  <a:gd name="T31" fmla="*/ 0 h 164"/>
                  <a:gd name="T32" fmla="*/ 3 w 211"/>
                  <a:gd name="T33" fmla="*/ 0 h 1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1"/>
                  <a:gd name="T52" fmla="*/ 0 h 164"/>
                  <a:gd name="T53" fmla="*/ 211 w 211"/>
                  <a:gd name="T54" fmla="*/ 164 h 1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1" h="164">
                    <a:moveTo>
                      <a:pt x="3" y="0"/>
                    </a:moveTo>
                    <a:lnTo>
                      <a:pt x="3" y="0"/>
                    </a:lnTo>
                    <a:lnTo>
                      <a:pt x="211" y="0"/>
                    </a:lnTo>
                    <a:lnTo>
                      <a:pt x="211" y="0"/>
                    </a:lnTo>
                    <a:lnTo>
                      <a:pt x="194" y="140"/>
                    </a:lnTo>
                    <a:lnTo>
                      <a:pt x="194" y="140"/>
                    </a:lnTo>
                    <a:lnTo>
                      <a:pt x="193" y="145"/>
                    </a:lnTo>
                    <a:lnTo>
                      <a:pt x="191" y="149"/>
                    </a:lnTo>
                    <a:lnTo>
                      <a:pt x="187" y="153"/>
                    </a:lnTo>
                    <a:lnTo>
                      <a:pt x="183" y="157"/>
                    </a:lnTo>
                    <a:lnTo>
                      <a:pt x="175" y="161"/>
                    </a:lnTo>
                    <a:lnTo>
                      <a:pt x="165" y="164"/>
                    </a:lnTo>
                    <a:lnTo>
                      <a:pt x="165" y="164"/>
                    </a:lnTo>
                    <a:lnTo>
                      <a:pt x="0" y="137"/>
                    </a:lnTo>
                    <a:lnTo>
                      <a:pt x="0" y="137"/>
                    </a:lnTo>
                    <a:lnTo>
                      <a:pt x="3" y="0"/>
                    </a:lnTo>
                    <a:lnTo>
                      <a:pt x="3"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79" name="Freeform 50"/>
              <p:cNvSpPr>
                <a:spLocks noChangeArrowheads="1"/>
              </p:cNvSpPr>
              <p:nvPr/>
            </p:nvSpPr>
            <p:spPr bwMode="auto">
              <a:xfrm>
                <a:off x="1085850" y="152400"/>
                <a:ext cx="328613" cy="260350"/>
              </a:xfrm>
              <a:custGeom>
                <a:avLst/>
                <a:gdLst>
                  <a:gd name="T0" fmla="*/ 3 w 207"/>
                  <a:gd name="T1" fmla="*/ 0 h 164"/>
                  <a:gd name="T2" fmla="*/ 3 w 207"/>
                  <a:gd name="T3" fmla="*/ 0 h 164"/>
                  <a:gd name="T4" fmla="*/ 207 w 207"/>
                  <a:gd name="T5" fmla="*/ 0 h 164"/>
                  <a:gd name="T6" fmla="*/ 207 w 207"/>
                  <a:gd name="T7" fmla="*/ 0 h 164"/>
                  <a:gd name="T8" fmla="*/ 190 w 207"/>
                  <a:gd name="T9" fmla="*/ 140 h 164"/>
                  <a:gd name="T10" fmla="*/ 190 w 207"/>
                  <a:gd name="T11" fmla="*/ 140 h 164"/>
                  <a:gd name="T12" fmla="*/ 189 w 207"/>
                  <a:gd name="T13" fmla="*/ 145 h 164"/>
                  <a:gd name="T14" fmla="*/ 187 w 207"/>
                  <a:gd name="T15" fmla="*/ 149 h 164"/>
                  <a:gd name="T16" fmla="*/ 183 w 207"/>
                  <a:gd name="T17" fmla="*/ 153 h 164"/>
                  <a:gd name="T18" fmla="*/ 179 w 207"/>
                  <a:gd name="T19" fmla="*/ 156 h 164"/>
                  <a:gd name="T20" fmla="*/ 171 w 207"/>
                  <a:gd name="T21" fmla="*/ 161 h 164"/>
                  <a:gd name="T22" fmla="*/ 161 w 207"/>
                  <a:gd name="T23" fmla="*/ 164 h 164"/>
                  <a:gd name="T24" fmla="*/ 161 w 207"/>
                  <a:gd name="T25" fmla="*/ 164 h 164"/>
                  <a:gd name="T26" fmla="*/ 0 w 207"/>
                  <a:gd name="T27" fmla="*/ 136 h 164"/>
                  <a:gd name="T28" fmla="*/ 0 w 207"/>
                  <a:gd name="T29" fmla="*/ 136 h 164"/>
                  <a:gd name="T30" fmla="*/ 3 w 207"/>
                  <a:gd name="T31" fmla="*/ 0 h 164"/>
                  <a:gd name="T32" fmla="*/ 3 w 207"/>
                  <a:gd name="T33" fmla="*/ 0 h 1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7"/>
                  <a:gd name="T52" fmla="*/ 0 h 164"/>
                  <a:gd name="T53" fmla="*/ 207 w 207"/>
                  <a:gd name="T54" fmla="*/ 164 h 1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7" h="164">
                    <a:moveTo>
                      <a:pt x="3" y="0"/>
                    </a:moveTo>
                    <a:lnTo>
                      <a:pt x="3" y="0"/>
                    </a:lnTo>
                    <a:lnTo>
                      <a:pt x="207" y="0"/>
                    </a:lnTo>
                    <a:lnTo>
                      <a:pt x="207" y="0"/>
                    </a:lnTo>
                    <a:lnTo>
                      <a:pt x="190" y="140"/>
                    </a:lnTo>
                    <a:lnTo>
                      <a:pt x="190" y="140"/>
                    </a:lnTo>
                    <a:lnTo>
                      <a:pt x="189" y="145"/>
                    </a:lnTo>
                    <a:lnTo>
                      <a:pt x="187" y="149"/>
                    </a:lnTo>
                    <a:lnTo>
                      <a:pt x="183" y="153"/>
                    </a:lnTo>
                    <a:lnTo>
                      <a:pt x="179" y="156"/>
                    </a:lnTo>
                    <a:lnTo>
                      <a:pt x="171" y="161"/>
                    </a:lnTo>
                    <a:lnTo>
                      <a:pt x="161" y="164"/>
                    </a:lnTo>
                    <a:lnTo>
                      <a:pt x="161" y="164"/>
                    </a:lnTo>
                    <a:lnTo>
                      <a:pt x="0" y="136"/>
                    </a:lnTo>
                    <a:lnTo>
                      <a:pt x="0" y="136"/>
                    </a:lnTo>
                    <a:lnTo>
                      <a:pt x="3" y="0"/>
                    </a:lnTo>
                    <a:lnTo>
                      <a:pt x="3"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80" name="Freeform 51"/>
              <p:cNvSpPr>
                <a:spLocks noChangeArrowheads="1"/>
              </p:cNvSpPr>
              <p:nvPr/>
            </p:nvSpPr>
            <p:spPr bwMode="auto">
              <a:xfrm>
                <a:off x="1092200" y="152400"/>
                <a:ext cx="322263" cy="260350"/>
              </a:xfrm>
              <a:custGeom>
                <a:avLst/>
                <a:gdLst>
                  <a:gd name="T0" fmla="*/ 3 w 203"/>
                  <a:gd name="T1" fmla="*/ 0 h 164"/>
                  <a:gd name="T2" fmla="*/ 3 w 203"/>
                  <a:gd name="T3" fmla="*/ 0 h 164"/>
                  <a:gd name="T4" fmla="*/ 203 w 203"/>
                  <a:gd name="T5" fmla="*/ 0 h 164"/>
                  <a:gd name="T6" fmla="*/ 203 w 203"/>
                  <a:gd name="T7" fmla="*/ 0 h 164"/>
                  <a:gd name="T8" fmla="*/ 186 w 203"/>
                  <a:gd name="T9" fmla="*/ 140 h 164"/>
                  <a:gd name="T10" fmla="*/ 186 w 203"/>
                  <a:gd name="T11" fmla="*/ 140 h 164"/>
                  <a:gd name="T12" fmla="*/ 185 w 203"/>
                  <a:gd name="T13" fmla="*/ 145 h 164"/>
                  <a:gd name="T14" fmla="*/ 183 w 203"/>
                  <a:gd name="T15" fmla="*/ 149 h 164"/>
                  <a:gd name="T16" fmla="*/ 179 w 203"/>
                  <a:gd name="T17" fmla="*/ 153 h 164"/>
                  <a:gd name="T18" fmla="*/ 176 w 203"/>
                  <a:gd name="T19" fmla="*/ 156 h 164"/>
                  <a:gd name="T20" fmla="*/ 167 w 203"/>
                  <a:gd name="T21" fmla="*/ 161 h 164"/>
                  <a:gd name="T22" fmla="*/ 157 w 203"/>
                  <a:gd name="T23" fmla="*/ 164 h 164"/>
                  <a:gd name="T24" fmla="*/ 157 w 203"/>
                  <a:gd name="T25" fmla="*/ 164 h 164"/>
                  <a:gd name="T26" fmla="*/ 0 w 203"/>
                  <a:gd name="T27" fmla="*/ 134 h 164"/>
                  <a:gd name="T28" fmla="*/ 0 w 203"/>
                  <a:gd name="T29" fmla="*/ 134 h 164"/>
                  <a:gd name="T30" fmla="*/ 3 w 203"/>
                  <a:gd name="T31" fmla="*/ 0 h 164"/>
                  <a:gd name="T32" fmla="*/ 3 w 203"/>
                  <a:gd name="T33" fmla="*/ 0 h 1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3"/>
                  <a:gd name="T52" fmla="*/ 0 h 164"/>
                  <a:gd name="T53" fmla="*/ 203 w 203"/>
                  <a:gd name="T54" fmla="*/ 164 h 1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3" h="164">
                    <a:moveTo>
                      <a:pt x="3" y="0"/>
                    </a:moveTo>
                    <a:lnTo>
                      <a:pt x="3" y="0"/>
                    </a:lnTo>
                    <a:lnTo>
                      <a:pt x="203" y="0"/>
                    </a:lnTo>
                    <a:lnTo>
                      <a:pt x="203" y="0"/>
                    </a:lnTo>
                    <a:lnTo>
                      <a:pt x="186" y="140"/>
                    </a:lnTo>
                    <a:lnTo>
                      <a:pt x="186" y="140"/>
                    </a:lnTo>
                    <a:lnTo>
                      <a:pt x="185" y="145"/>
                    </a:lnTo>
                    <a:lnTo>
                      <a:pt x="183" y="149"/>
                    </a:lnTo>
                    <a:lnTo>
                      <a:pt x="179" y="153"/>
                    </a:lnTo>
                    <a:lnTo>
                      <a:pt x="176" y="156"/>
                    </a:lnTo>
                    <a:lnTo>
                      <a:pt x="167" y="161"/>
                    </a:lnTo>
                    <a:lnTo>
                      <a:pt x="157" y="164"/>
                    </a:lnTo>
                    <a:lnTo>
                      <a:pt x="157" y="164"/>
                    </a:lnTo>
                    <a:lnTo>
                      <a:pt x="0" y="134"/>
                    </a:lnTo>
                    <a:lnTo>
                      <a:pt x="0" y="134"/>
                    </a:lnTo>
                    <a:lnTo>
                      <a:pt x="3" y="0"/>
                    </a:lnTo>
                    <a:lnTo>
                      <a:pt x="3"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81" name="Freeform 52"/>
              <p:cNvSpPr>
                <a:spLocks noChangeArrowheads="1"/>
              </p:cNvSpPr>
              <p:nvPr/>
            </p:nvSpPr>
            <p:spPr bwMode="auto">
              <a:xfrm>
                <a:off x="1096962" y="152400"/>
                <a:ext cx="317500" cy="260350"/>
              </a:xfrm>
              <a:custGeom>
                <a:avLst/>
                <a:gdLst>
                  <a:gd name="T0" fmla="*/ 3 w 200"/>
                  <a:gd name="T1" fmla="*/ 0 h 164"/>
                  <a:gd name="T2" fmla="*/ 3 w 200"/>
                  <a:gd name="T3" fmla="*/ 0 h 164"/>
                  <a:gd name="T4" fmla="*/ 200 w 200"/>
                  <a:gd name="T5" fmla="*/ 0 h 164"/>
                  <a:gd name="T6" fmla="*/ 200 w 200"/>
                  <a:gd name="T7" fmla="*/ 0 h 164"/>
                  <a:gd name="T8" fmla="*/ 183 w 200"/>
                  <a:gd name="T9" fmla="*/ 140 h 164"/>
                  <a:gd name="T10" fmla="*/ 183 w 200"/>
                  <a:gd name="T11" fmla="*/ 140 h 164"/>
                  <a:gd name="T12" fmla="*/ 182 w 200"/>
                  <a:gd name="T13" fmla="*/ 145 h 164"/>
                  <a:gd name="T14" fmla="*/ 180 w 200"/>
                  <a:gd name="T15" fmla="*/ 149 h 164"/>
                  <a:gd name="T16" fmla="*/ 176 w 200"/>
                  <a:gd name="T17" fmla="*/ 153 h 164"/>
                  <a:gd name="T18" fmla="*/ 173 w 200"/>
                  <a:gd name="T19" fmla="*/ 156 h 164"/>
                  <a:gd name="T20" fmla="*/ 164 w 200"/>
                  <a:gd name="T21" fmla="*/ 161 h 164"/>
                  <a:gd name="T22" fmla="*/ 156 w 200"/>
                  <a:gd name="T23" fmla="*/ 164 h 164"/>
                  <a:gd name="T24" fmla="*/ 156 w 200"/>
                  <a:gd name="T25" fmla="*/ 164 h 164"/>
                  <a:gd name="T26" fmla="*/ 0 w 200"/>
                  <a:gd name="T27" fmla="*/ 134 h 164"/>
                  <a:gd name="T28" fmla="*/ 0 w 200"/>
                  <a:gd name="T29" fmla="*/ 134 h 164"/>
                  <a:gd name="T30" fmla="*/ 3 w 200"/>
                  <a:gd name="T31" fmla="*/ 0 h 164"/>
                  <a:gd name="T32" fmla="*/ 3 w 200"/>
                  <a:gd name="T33" fmla="*/ 0 h 1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0"/>
                  <a:gd name="T52" fmla="*/ 0 h 164"/>
                  <a:gd name="T53" fmla="*/ 200 w 200"/>
                  <a:gd name="T54" fmla="*/ 164 h 1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0" h="164">
                    <a:moveTo>
                      <a:pt x="3" y="0"/>
                    </a:moveTo>
                    <a:lnTo>
                      <a:pt x="3" y="0"/>
                    </a:lnTo>
                    <a:lnTo>
                      <a:pt x="200" y="0"/>
                    </a:lnTo>
                    <a:lnTo>
                      <a:pt x="200" y="0"/>
                    </a:lnTo>
                    <a:lnTo>
                      <a:pt x="183" y="140"/>
                    </a:lnTo>
                    <a:lnTo>
                      <a:pt x="183" y="140"/>
                    </a:lnTo>
                    <a:lnTo>
                      <a:pt x="182" y="145"/>
                    </a:lnTo>
                    <a:lnTo>
                      <a:pt x="180" y="149"/>
                    </a:lnTo>
                    <a:lnTo>
                      <a:pt x="176" y="153"/>
                    </a:lnTo>
                    <a:lnTo>
                      <a:pt x="173" y="156"/>
                    </a:lnTo>
                    <a:lnTo>
                      <a:pt x="164" y="161"/>
                    </a:lnTo>
                    <a:lnTo>
                      <a:pt x="156" y="164"/>
                    </a:lnTo>
                    <a:lnTo>
                      <a:pt x="156" y="164"/>
                    </a:lnTo>
                    <a:lnTo>
                      <a:pt x="0" y="134"/>
                    </a:lnTo>
                    <a:lnTo>
                      <a:pt x="0" y="134"/>
                    </a:lnTo>
                    <a:lnTo>
                      <a:pt x="3" y="0"/>
                    </a:lnTo>
                    <a:lnTo>
                      <a:pt x="3"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82" name="Freeform 53"/>
              <p:cNvSpPr>
                <a:spLocks noChangeArrowheads="1"/>
              </p:cNvSpPr>
              <p:nvPr/>
            </p:nvSpPr>
            <p:spPr bwMode="auto">
              <a:xfrm>
                <a:off x="1103312" y="152400"/>
                <a:ext cx="311150" cy="260350"/>
              </a:xfrm>
              <a:custGeom>
                <a:avLst/>
                <a:gdLst>
                  <a:gd name="T0" fmla="*/ 3 w 196"/>
                  <a:gd name="T1" fmla="*/ 0 h 164"/>
                  <a:gd name="T2" fmla="*/ 3 w 196"/>
                  <a:gd name="T3" fmla="*/ 0 h 164"/>
                  <a:gd name="T4" fmla="*/ 196 w 196"/>
                  <a:gd name="T5" fmla="*/ 0 h 164"/>
                  <a:gd name="T6" fmla="*/ 196 w 196"/>
                  <a:gd name="T7" fmla="*/ 0 h 164"/>
                  <a:gd name="T8" fmla="*/ 179 w 196"/>
                  <a:gd name="T9" fmla="*/ 140 h 164"/>
                  <a:gd name="T10" fmla="*/ 179 w 196"/>
                  <a:gd name="T11" fmla="*/ 140 h 164"/>
                  <a:gd name="T12" fmla="*/ 178 w 196"/>
                  <a:gd name="T13" fmla="*/ 145 h 164"/>
                  <a:gd name="T14" fmla="*/ 176 w 196"/>
                  <a:gd name="T15" fmla="*/ 149 h 164"/>
                  <a:gd name="T16" fmla="*/ 172 w 196"/>
                  <a:gd name="T17" fmla="*/ 153 h 164"/>
                  <a:gd name="T18" fmla="*/ 169 w 196"/>
                  <a:gd name="T19" fmla="*/ 156 h 164"/>
                  <a:gd name="T20" fmla="*/ 160 w 196"/>
                  <a:gd name="T21" fmla="*/ 161 h 164"/>
                  <a:gd name="T22" fmla="*/ 152 w 196"/>
                  <a:gd name="T23" fmla="*/ 164 h 164"/>
                  <a:gd name="T24" fmla="*/ 152 w 196"/>
                  <a:gd name="T25" fmla="*/ 164 h 164"/>
                  <a:gd name="T26" fmla="*/ 0 w 196"/>
                  <a:gd name="T27" fmla="*/ 133 h 164"/>
                  <a:gd name="T28" fmla="*/ 0 w 196"/>
                  <a:gd name="T29" fmla="*/ 133 h 164"/>
                  <a:gd name="T30" fmla="*/ 3 w 196"/>
                  <a:gd name="T31" fmla="*/ 0 h 164"/>
                  <a:gd name="T32" fmla="*/ 3 w 196"/>
                  <a:gd name="T33" fmla="*/ 0 h 1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6"/>
                  <a:gd name="T52" fmla="*/ 0 h 164"/>
                  <a:gd name="T53" fmla="*/ 196 w 196"/>
                  <a:gd name="T54" fmla="*/ 164 h 1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6" h="164">
                    <a:moveTo>
                      <a:pt x="3" y="0"/>
                    </a:moveTo>
                    <a:lnTo>
                      <a:pt x="3" y="0"/>
                    </a:lnTo>
                    <a:lnTo>
                      <a:pt x="196" y="0"/>
                    </a:lnTo>
                    <a:lnTo>
                      <a:pt x="196" y="0"/>
                    </a:lnTo>
                    <a:lnTo>
                      <a:pt x="179" y="140"/>
                    </a:lnTo>
                    <a:lnTo>
                      <a:pt x="179" y="140"/>
                    </a:lnTo>
                    <a:lnTo>
                      <a:pt x="178" y="145"/>
                    </a:lnTo>
                    <a:lnTo>
                      <a:pt x="176" y="149"/>
                    </a:lnTo>
                    <a:lnTo>
                      <a:pt x="172" y="153"/>
                    </a:lnTo>
                    <a:lnTo>
                      <a:pt x="169" y="156"/>
                    </a:lnTo>
                    <a:lnTo>
                      <a:pt x="160" y="161"/>
                    </a:lnTo>
                    <a:lnTo>
                      <a:pt x="152" y="164"/>
                    </a:lnTo>
                    <a:lnTo>
                      <a:pt x="152" y="164"/>
                    </a:lnTo>
                    <a:lnTo>
                      <a:pt x="0" y="133"/>
                    </a:lnTo>
                    <a:lnTo>
                      <a:pt x="0" y="133"/>
                    </a:lnTo>
                    <a:lnTo>
                      <a:pt x="3" y="0"/>
                    </a:lnTo>
                    <a:lnTo>
                      <a:pt x="3"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83" name="Freeform 54"/>
              <p:cNvSpPr>
                <a:spLocks noChangeArrowheads="1"/>
              </p:cNvSpPr>
              <p:nvPr/>
            </p:nvSpPr>
            <p:spPr bwMode="auto">
              <a:xfrm>
                <a:off x="1109662" y="152400"/>
                <a:ext cx="304800" cy="260350"/>
              </a:xfrm>
              <a:custGeom>
                <a:avLst/>
                <a:gdLst>
                  <a:gd name="T0" fmla="*/ 3 w 192"/>
                  <a:gd name="T1" fmla="*/ 0 h 164"/>
                  <a:gd name="T2" fmla="*/ 3 w 192"/>
                  <a:gd name="T3" fmla="*/ 0 h 164"/>
                  <a:gd name="T4" fmla="*/ 192 w 192"/>
                  <a:gd name="T5" fmla="*/ 0 h 164"/>
                  <a:gd name="T6" fmla="*/ 192 w 192"/>
                  <a:gd name="T7" fmla="*/ 0 h 164"/>
                  <a:gd name="T8" fmla="*/ 175 w 192"/>
                  <a:gd name="T9" fmla="*/ 140 h 164"/>
                  <a:gd name="T10" fmla="*/ 175 w 192"/>
                  <a:gd name="T11" fmla="*/ 140 h 164"/>
                  <a:gd name="T12" fmla="*/ 174 w 192"/>
                  <a:gd name="T13" fmla="*/ 145 h 164"/>
                  <a:gd name="T14" fmla="*/ 172 w 192"/>
                  <a:gd name="T15" fmla="*/ 149 h 164"/>
                  <a:gd name="T16" fmla="*/ 169 w 192"/>
                  <a:gd name="T17" fmla="*/ 153 h 164"/>
                  <a:gd name="T18" fmla="*/ 165 w 192"/>
                  <a:gd name="T19" fmla="*/ 156 h 164"/>
                  <a:gd name="T20" fmla="*/ 157 w 192"/>
                  <a:gd name="T21" fmla="*/ 161 h 164"/>
                  <a:gd name="T22" fmla="*/ 148 w 192"/>
                  <a:gd name="T23" fmla="*/ 164 h 164"/>
                  <a:gd name="T24" fmla="*/ 148 w 192"/>
                  <a:gd name="T25" fmla="*/ 164 h 164"/>
                  <a:gd name="T26" fmla="*/ 0 w 192"/>
                  <a:gd name="T27" fmla="*/ 132 h 164"/>
                  <a:gd name="T28" fmla="*/ 0 w 192"/>
                  <a:gd name="T29" fmla="*/ 132 h 164"/>
                  <a:gd name="T30" fmla="*/ 3 w 192"/>
                  <a:gd name="T31" fmla="*/ 0 h 164"/>
                  <a:gd name="T32" fmla="*/ 3 w 192"/>
                  <a:gd name="T33" fmla="*/ 0 h 1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2"/>
                  <a:gd name="T52" fmla="*/ 0 h 164"/>
                  <a:gd name="T53" fmla="*/ 192 w 192"/>
                  <a:gd name="T54" fmla="*/ 164 h 1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2" h="164">
                    <a:moveTo>
                      <a:pt x="3" y="0"/>
                    </a:moveTo>
                    <a:lnTo>
                      <a:pt x="3" y="0"/>
                    </a:lnTo>
                    <a:lnTo>
                      <a:pt x="192" y="0"/>
                    </a:lnTo>
                    <a:lnTo>
                      <a:pt x="192" y="0"/>
                    </a:lnTo>
                    <a:lnTo>
                      <a:pt x="175" y="140"/>
                    </a:lnTo>
                    <a:lnTo>
                      <a:pt x="175" y="140"/>
                    </a:lnTo>
                    <a:lnTo>
                      <a:pt x="174" y="145"/>
                    </a:lnTo>
                    <a:lnTo>
                      <a:pt x="172" y="149"/>
                    </a:lnTo>
                    <a:lnTo>
                      <a:pt x="169" y="153"/>
                    </a:lnTo>
                    <a:lnTo>
                      <a:pt x="165" y="156"/>
                    </a:lnTo>
                    <a:lnTo>
                      <a:pt x="157" y="161"/>
                    </a:lnTo>
                    <a:lnTo>
                      <a:pt x="148" y="164"/>
                    </a:lnTo>
                    <a:lnTo>
                      <a:pt x="148" y="164"/>
                    </a:lnTo>
                    <a:lnTo>
                      <a:pt x="0" y="132"/>
                    </a:lnTo>
                    <a:lnTo>
                      <a:pt x="0" y="132"/>
                    </a:lnTo>
                    <a:lnTo>
                      <a:pt x="3" y="0"/>
                    </a:lnTo>
                    <a:lnTo>
                      <a:pt x="3"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84" name="Freeform 55"/>
              <p:cNvSpPr>
                <a:spLocks noChangeArrowheads="1"/>
              </p:cNvSpPr>
              <p:nvPr/>
            </p:nvSpPr>
            <p:spPr bwMode="auto">
              <a:xfrm>
                <a:off x="1116012" y="152400"/>
                <a:ext cx="298450" cy="260350"/>
              </a:xfrm>
              <a:custGeom>
                <a:avLst/>
                <a:gdLst>
                  <a:gd name="T0" fmla="*/ 3 w 188"/>
                  <a:gd name="T1" fmla="*/ 0 h 164"/>
                  <a:gd name="T2" fmla="*/ 3 w 188"/>
                  <a:gd name="T3" fmla="*/ 0 h 164"/>
                  <a:gd name="T4" fmla="*/ 188 w 188"/>
                  <a:gd name="T5" fmla="*/ 0 h 164"/>
                  <a:gd name="T6" fmla="*/ 188 w 188"/>
                  <a:gd name="T7" fmla="*/ 0 h 164"/>
                  <a:gd name="T8" fmla="*/ 171 w 188"/>
                  <a:gd name="T9" fmla="*/ 140 h 164"/>
                  <a:gd name="T10" fmla="*/ 171 w 188"/>
                  <a:gd name="T11" fmla="*/ 140 h 164"/>
                  <a:gd name="T12" fmla="*/ 170 w 188"/>
                  <a:gd name="T13" fmla="*/ 145 h 164"/>
                  <a:gd name="T14" fmla="*/ 168 w 188"/>
                  <a:gd name="T15" fmla="*/ 149 h 164"/>
                  <a:gd name="T16" fmla="*/ 165 w 188"/>
                  <a:gd name="T17" fmla="*/ 153 h 164"/>
                  <a:gd name="T18" fmla="*/ 161 w 188"/>
                  <a:gd name="T19" fmla="*/ 156 h 164"/>
                  <a:gd name="T20" fmla="*/ 153 w 188"/>
                  <a:gd name="T21" fmla="*/ 161 h 164"/>
                  <a:gd name="T22" fmla="*/ 144 w 188"/>
                  <a:gd name="T23" fmla="*/ 164 h 164"/>
                  <a:gd name="T24" fmla="*/ 144 w 188"/>
                  <a:gd name="T25" fmla="*/ 164 h 164"/>
                  <a:gd name="T26" fmla="*/ 0 w 188"/>
                  <a:gd name="T27" fmla="*/ 130 h 164"/>
                  <a:gd name="T28" fmla="*/ 0 w 188"/>
                  <a:gd name="T29" fmla="*/ 130 h 164"/>
                  <a:gd name="T30" fmla="*/ 3 w 188"/>
                  <a:gd name="T31" fmla="*/ 0 h 164"/>
                  <a:gd name="T32" fmla="*/ 3 w 188"/>
                  <a:gd name="T33" fmla="*/ 0 h 1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
                  <a:gd name="T52" fmla="*/ 0 h 164"/>
                  <a:gd name="T53" fmla="*/ 188 w 188"/>
                  <a:gd name="T54" fmla="*/ 164 h 1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 h="164">
                    <a:moveTo>
                      <a:pt x="3" y="0"/>
                    </a:moveTo>
                    <a:lnTo>
                      <a:pt x="3" y="0"/>
                    </a:lnTo>
                    <a:lnTo>
                      <a:pt x="188" y="0"/>
                    </a:lnTo>
                    <a:lnTo>
                      <a:pt x="188" y="0"/>
                    </a:lnTo>
                    <a:lnTo>
                      <a:pt x="171" y="140"/>
                    </a:lnTo>
                    <a:lnTo>
                      <a:pt x="171" y="140"/>
                    </a:lnTo>
                    <a:lnTo>
                      <a:pt x="170" y="145"/>
                    </a:lnTo>
                    <a:lnTo>
                      <a:pt x="168" y="149"/>
                    </a:lnTo>
                    <a:lnTo>
                      <a:pt x="165" y="153"/>
                    </a:lnTo>
                    <a:lnTo>
                      <a:pt x="161" y="156"/>
                    </a:lnTo>
                    <a:lnTo>
                      <a:pt x="153" y="161"/>
                    </a:lnTo>
                    <a:lnTo>
                      <a:pt x="144" y="164"/>
                    </a:lnTo>
                    <a:lnTo>
                      <a:pt x="144" y="164"/>
                    </a:lnTo>
                    <a:lnTo>
                      <a:pt x="0" y="130"/>
                    </a:lnTo>
                    <a:lnTo>
                      <a:pt x="0" y="130"/>
                    </a:lnTo>
                    <a:lnTo>
                      <a:pt x="3" y="0"/>
                    </a:lnTo>
                    <a:lnTo>
                      <a:pt x="3"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85" name="Freeform 56"/>
              <p:cNvSpPr>
                <a:spLocks noChangeArrowheads="1"/>
              </p:cNvSpPr>
              <p:nvPr/>
            </p:nvSpPr>
            <p:spPr bwMode="auto">
              <a:xfrm>
                <a:off x="1122362" y="152400"/>
                <a:ext cx="292100" cy="260350"/>
              </a:xfrm>
              <a:custGeom>
                <a:avLst/>
                <a:gdLst>
                  <a:gd name="T0" fmla="*/ 3 w 184"/>
                  <a:gd name="T1" fmla="*/ 0 h 164"/>
                  <a:gd name="T2" fmla="*/ 3 w 184"/>
                  <a:gd name="T3" fmla="*/ 0 h 164"/>
                  <a:gd name="T4" fmla="*/ 184 w 184"/>
                  <a:gd name="T5" fmla="*/ 0 h 164"/>
                  <a:gd name="T6" fmla="*/ 184 w 184"/>
                  <a:gd name="T7" fmla="*/ 0 h 164"/>
                  <a:gd name="T8" fmla="*/ 167 w 184"/>
                  <a:gd name="T9" fmla="*/ 140 h 164"/>
                  <a:gd name="T10" fmla="*/ 167 w 184"/>
                  <a:gd name="T11" fmla="*/ 140 h 164"/>
                  <a:gd name="T12" fmla="*/ 166 w 184"/>
                  <a:gd name="T13" fmla="*/ 145 h 164"/>
                  <a:gd name="T14" fmla="*/ 164 w 184"/>
                  <a:gd name="T15" fmla="*/ 149 h 164"/>
                  <a:gd name="T16" fmla="*/ 157 w 184"/>
                  <a:gd name="T17" fmla="*/ 156 h 164"/>
                  <a:gd name="T18" fmla="*/ 149 w 184"/>
                  <a:gd name="T19" fmla="*/ 161 h 164"/>
                  <a:gd name="T20" fmla="*/ 141 w 184"/>
                  <a:gd name="T21" fmla="*/ 164 h 164"/>
                  <a:gd name="T22" fmla="*/ 141 w 184"/>
                  <a:gd name="T23" fmla="*/ 164 h 164"/>
                  <a:gd name="T24" fmla="*/ 0 w 184"/>
                  <a:gd name="T25" fmla="*/ 129 h 164"/>
                  <a:gd name="T26" fmla="*/ 0 w 184"/>
                  <a:gd name="T27" fmla="*/ 129 h 164"/>
                  <a:gd name="T28" fmla="*/ 3 w 184"/>
                  <a:gd name="T29" fmla="*/ 0 h 164"/>
                  <a:gd name="T30" fmla="*/ 3 w 184"/>
                  <a:gd name="T31" fmla="*/ 0 h 1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4"/>
                  <a:gd name="T49" fmla="*/ 0 h 164"/>
                  <a:gd name="T50" fmla="*/ 184 w 184"/>
                  <a:gd name="T51" fmla="*/ 164 h 1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4" h="164">
                    <a:moveTo>
                      <a:pt x="3" y="0"/>
                    </a:moveTo>
                    <a:lnTo>
                      <a:pt x="3" y="0"/>
                    </a:lnTo>
                    <a:lnTo>
                      <a:pt x="184" y="0"/>
                    </a:lnTo>
                    <a:lnTo>
                      <a:pt x="184" y="0"/>
                    </a:lnTo>
                    <a:lnTo>
                      <a:pt x="167" y="140"/>
                    </a:lnTo>
                    <a:lnTo>
                      <a:pt x="167" y="140"/>
                    </a:lnTo>
                    <a:lnTo>
                      <a:pt x="166" y="145"/>
                    </a:lnTo>
                    <a:lnTo>
                      <a:pt x="164" y="149"/>
                    </a:lnTo>
                    <a:lnTo>
                      <a:pt x="157" y="156"/>
                    </a:lnTo>
                    <a:lnTo>
                      <a:pt x="149" y="161"/>
                    </a:lnTo>
                    <a:lnTo>
                      <a:pt x="141" y="164"/>
                    </a:lnTo>
                    <a:lnTo>
                      <a:pt x="141" y="164"/>
                    </a:lnTo>
                    <a:lnTo>
                      <a:pt x="0" y="129"/>
                    </a:lnTo>
                    <a:lnTo>
                      <a:pt x="0" y="129"/>
                    </a:lnTo>
                    <a:lnTo>
                      <a:pt x="3" y="0"/>
                    </a:lnTo>
                    <a:lnTo>
                      <a:pt x="3"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86" name="Freeform 57"/>
              <p:cNvSpPr>
                <a:spLocks noChangeArrowheads="1"/>
              </p:cNvSpPr>
              <p:nvPr/>
            </p:nvSpPr>
            <p:spPr bwMode="auto">
              <a:xfrm>
                <a:off x="1127125" y="152400"/>
                <a:ext cx="287338" cy="260350"/>
              </a:xfrm>
              <a:custGeom>
                <a:avLst/>
                <a:gdLst>
                  <a:gd name="T0" fmla="*/ 4 w 181"/>
                  <a:gd name="T1" fmla="*/ 0 h 164"/>
                  <a:gd name="T2" fmla="*/ 4 w 181"/>
                  <a:gd name="T3" fmla="*/ 0 h 164"/>
                  <a:gd name="T4" fmla="*/ 181 w 181"/>
                  <a:gd name="T5" fmla="*/ 0 h 164"/>
                  <a:gd name="T6" fmla="*/ 181 w 181"/>
                  <a:gd name="T7" fmla="*/ 0 h 164"/>
                  <a:gd name="T8" fmla="*/ 164 w 181"/>
                  <a:gd name="T9" fmla="*/ 140 h 164"/>
                  <a:gd name="T10" fmla="*/ 164 w 181"/>
                  <a:gd name="T11" fmla="*/ 140 h 164"/>
                  <a:gd name="T12" fmla="*/ 163 w 181"/>
                  <a:gd name="T13" fmla="*/ 145 h 164"/>
                  <a:gd name="T14" fmla="*/ 161 w 181"/>
                  <a:gd name="T15" fmla="*/ 149 h 164"/>
                  <a:gd name="T16" fmla="*/ 154 w 181"/>
                  <a:gd name="T17" fmla="*/ 156 h 164"/>
                  <a:gd name="T18" fmla="*/ 146 w 181"/>
                  <a:gd name="T19" fmla="*/ 160 h 164"/>
                  <a:gd name="T20" fmla="*/ 138 w 181"/>
                  <a:gd name="T21" fmla="*/ 164 h 164"/>
                  <a:gd name="T22" fmla="*/ 138 w 181"/>
                  <a:gd name="T23" fmla="*/ 164 h 164"/>
                  <a:gd name="T24" fmla="*/ 0 w 181"/>
                  <a:gd name="T25" fmla="*/ 128 h 164"/>
                  <a:gd name="T26" fmla="*/ 0 w 181"/>
                  <a:gd name="T27" fmla="*/ 128 h 164"/>
                  <a:gd name="T28" fmla="*/ 4 w 181"/>
                  <a:gd name="T29" fmla="*/ 0 h 164"/>
                  <a:gd name="T30" fmla="*/ 4 w 181"/>
                  <a:gd name="T31" fmla="*/ 0 h 1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1"/>
                  <a:gd name="T49" fmla="*/ 0 h 164"/>
                  <a:gd name="T50" fmla="*/ 181 w 181"/>
                  <a:gd name="T51" fmla="*/ 164 h 1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1" h="164">
                    <a:moveTo>
                      <a:pt x="4" y="0"/>
                    </a:moveTo>
                    <a:lnTo>
                      <a:pt x="4" y="0"/>
                    </a:lnTo>
                    <a:lnTo>
                      <a:pt x="181" y="0"/>
                    </a:lnTo>
                    <a:lnTo>
                      <a:pt x="181" y="0"/>
                    </a:lnTo>
                    <a:lnTo>
                      <a:pt x="164" y="140"/>
                    </a:lnTo>
                    <a:lnTo>
                      <a:pt x="164" y="140"/>
                    </a:lnTo>
                    <a:lnTo>
                      <a:pt x="163" y="145"/>
                    </a:lnTo>
                    <a:lnTo>
                      <a:pt x="161" y="149"/>
                    </a:lnTo>
                    <a:lnTo>
                      <a:pt x="154" y="156"/>
                    </a:lnTo>
                    <a:lnTo>
                      <a:pt x="146" y="160"/>
                    </a:lnTo>
                    <a:lnTo>
                      <a:pt x="138" y="164"/>
                    </a:lnTo>
                    <a:lnTo>
                      <a:pt x="138" y="164"/>
                    </a:lnTo>
                    <a:lnTo>
                      <a:pt x="0" y="128"/>
                    </a:lnTo>
                    <a:lnTo>
                      <a:pt x="0" y="128"/>
                    </a:lnTo>
                    <a:lnTo>
                      <a:pt x="4" y="0"/>
                    </a:lnTo>
                    <a:lnTo>
                      <a:pt x="4"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87" name="Freeform 58"/>
              <p:cNvSpPr>
                <a:spLocks noChangeArrowheads="1"/>
              </p:cNvSpPr>
              <p:nvPr/>
            </p:nvSpPr>
            <p:spPr bwMode="auto">
              <a:xfrm>
                <a:off x="1133475" y="152400"/>
                <a:ext cx="280988" cy="258763"/>
              </a:xfrm>
              <a:custGeom>
                <a:avLst/>
                <a:gdLst>
                  <a:gd name="T0" fmla="*/ 4 w 177"/>
                  <a:gd name="T1" fmla="*/ 0 h 163"/>
                  <a:gd name="T2" fmla="*/ 4 w 177"/>
                  <a:gd name="T3" fmla="*/ 0 h 163"/>
                  <a:gd name="T4" fmla="*/ 177 w 177"/>
                  <a:gd name="T5" fmla="*/ 0 h 163"/>
                  <a:gd name="T6" fmla="*/ 177 w 177"/>
                  <a:gd name="T7" fmla="*/ 0 h 163"/>
                  <a:gd name="T8" fmla="*/ 160 w 177"/>
                  <a:gd name="T9" fmla="*/ 140 h 163"/>
                  <a:gd name="T10" fmla="*/ 160 w 177"/>
                  <a:gd name="T11" fmla="*/ 140 h 163"/>
                  <a:gd name="T12" fmla="*/ 159 w 177"/>
                  <a:gd name="T13" fmla="*/ 145 h 163"/>
                  <a:gd name="T14" fmla="*/ 157 w 177"/>
                  <a:gd name="T15" fmla="*/ 149 h 163"/>
                  <a:gd name="T16" fmla="*/ 150 w 177"/>
                  <a:gd name="T17" fmla="*/ 156 h 163"/>
                  <a:gd name="T18" fmla="*/ 142 w 177"/>
                  <a:gd name="T19" fmla="*/ 160 h 163"/>
                  <a:gd name="T20" fmla="*/ 134 w 177"/>
                  <a:gd name="T21" fmla="*/ 163 h 163"/>
                  <a:gd name="T22" fmla="*/ 134 w 177"/>
                  <a:gd name="T23" fmla="*/ 163 h 163"/>
                  <a:gd name="T24" fmla="*/ 0 w 177"/>
                  <a:gd name="T25" fmla="*/ 128 h 163"/>
                  <a:gd name="T26" fmla="*/ 0 w 177"/>
                  <a:gd name="T27" fmla="*/ 128 h 163"/>
                  <a:gd name="T28" fmla="*/ 4 w 177"/>
                  <a:gd name="T29" fmla="*/ 0 h 163"/>
                  <a:gd name="T30" fmla="*/ 4 w 177"/>
                  <a:gd name="T31" fmla="*/ 0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7"/>
                  <a:gd name="T49" fmla="*/ 0 h 163"/>
                  <a:gd name="T50" fmla="*/ 177 w 177"/>
                  <a:gd name="T51" fmla="*/ 163 h 1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7" h="163">
                    <a:moveTo>
                      <a:pt x="4" y="0"/>
                    </a:moveTo>
                    <a:lnTo>
                      <a:pt x="4" y="0"/>
                    </a:lnTo>
                    <a:lnTo>
                      <a:pt x="177" y="0"/>
                    </a:lnTo>
                    <a:lnTo>
                      <a:pt x="177" y="0"/>
                    </a:lnTo>
                    <a:lnTo>
                      <a:pt x="160" y="140"/>
                    </a:lnTo>
                    <a:lnTo>
                      <a:pt x="160" y="140"/>
                    </a:lnTo>
                    <a:lnTo>
                      <a:pt x="159" y="145"/>
                    </a:lnTo>
                    <a:lnTo>
                      <a:pt x="157" y="149"/>
                    </a:lnTo>
                    <a:lnTo>
                      <a:pt x="150" y="156"/>
                    </a:lnTo>
                    <a:lnTo>
                      <a:pt x="142" y="160"/>
                    </a:lnTo>
                    <a:lnTo>
                      <a:pt x="134" y="163"/>
                    </a:lnTo>
                    <a:lnTo>
                      <a:pt x="134" y="163"/>
                    </a:lnTo>
                    <a:lnTo>
                      <a:pt x="0" y="128"/>
                    </a:lnTo>
                    <a:lnTo>
                      <a:pt x="0" y="128"/>
                    </a:lnTo>
                    <a:lnTo>
                      <a:pt x="4" y="0"/>
                    </a:lnTo>
                    <a:lnTo>
                      <a:pt x="4"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88" name="Freeform 59"/>
              <p:cNvSpPr>
                <a:spLocks noChangeArrowheads="1"/>
              </p:cNvSpPr>
              <p:nvPr/>
            </p:nvSpPr>
            <p:spPr bwMode="auto">
              <a:xfrm>
                <a:off x="1139825" y="152400"/>
                <a:ext cx="274638" cy="258763"/>
              </a:xfrm>
              <a:custGeom>
                <a:avLst/>
                <a:gdLst>
                  <a:gd name="T0" fmla="*/ 3 w 173"/>
                  <a:gd name="T1" fmla="*/ 0 h 163"/>
                  <a:gd name="T2" fmla="*/ 3 w 173"/>
                  <a:gd name="T3" fmla="*/ 0 h 163"/>
                  <a:gd name="T4" fmla="*/ 173 w 173"/>
                  <a:gd name="T5" fmla="*/ 0 h 163"/>
                  <a:gd name="T6" fmla="*/ 173 w 173"/>
                  <a:gd name="T7" fmla="*/ 0 h 163"/>
                  <a:gd name="T8" fmla="*/ 156 w 173"/>
                  <a:gd name="T9" fmla="*/ 140 h 163"/>
                  <a:gd name="T10" fmla="*/ 156 w 173"/>
                  <a:gd name="T11" fmla="*/ 140 h 163"/>
                  <a:gd name="T12" fmla="*/ 155 w 173"/>
                  <a:gd name="T13" fmla="*/ 145 h 163"/>
                  <a:gd name="T14" fmla="*/ 153 w 173"/>
                  <a:gd name="T15" fmla="*/ 149 h 163"/>
                  <a:gd name="T16" fmla="*/ 146 w 173"/>
                  <a:gd name="T17" fmla="*/ 156 h 163"/>
                  <a:gd name="T18" fmla="*/ 140 w 173"/>
                  <a:gd name="T19" fmla="*/ 160 h 163"/>
                  <a:gd name="T20" fmla="*/ 132 w 173"/>
                  <a:gd name="T21" fmla="*/ 163 h 163"/>
                  <a:gd name="T22" fmla="*/ 132 w 173"/>
                  <a:gd name="T23" fmla="*/ 163 h 163"/>
                  <a:gd name="T24" fmla="*/ 0 w 173"/>
                  <a:gd name="T25" fmla="*/ 126 h 163"/>
                  <a:gd name="T26" fmla="*/ 0 w 173"/>
                  <a:gd name="T27" fmla="*/ 126 h 163"/>
                  <a:gd name="T28" fmla="*/ 3 w 173"/>
                  <a:gd name="T29" fmla="*/ 0 h 163"/>
                  <a:gd name="T30" fmla="*/ 3 w 173"/>
                  <a:gd name="T31" fmla="*/ 0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3"/>
                  <a:gd name="T49" fmla="*/ 0 h 163"/>
                  <a:gd name="T50" fmla="*/ 173 w 173"/>
                  <a:gd name="T51" fmla="*/ 163 h 1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3" h="163">
                    <a:moveTo>
                      <a:pt x="3" y="0"/>
                    </a:moveTo>
                    <a:lnTo>
                      <a:pt x="3" y="0"/>
                    </a:lnTo>
                    <a:lnTo>
                      <a:pt x="173" y="0"/>
                    </a:lnTo>
                    <a:lnTo>
                      <a:pt x="173" y="0"/>
                    </a:lnTo>
                    <a:lnTo>
                      <a:pt x="156" y="140"/>
                    </a:lnTo>
                    <a:lnTo>
                      <a:pt x="156" y="140"/>
                    </a:lnTo>
                    <a:lnTo>
                      <a:pt x="155" y="145"/>
                    </a:lnTo>
                    <a:lnTo>
                      <a:pt x="153" y="149"/>
                    </a:lnTo>
                    <a:lnTo>
                      <a:pt x="146" y="156"/>
                    </a:lnTo>
                    <a:lnTo>
                      <a:pt x="140" y="160"/>
                    </a:lnTo>
                    <a:lnTo>
                      <a:pt x="132" y="163"/>
                    </a:lnTo>
                    <a:lnTo>
                      <a:pt x="132" y="163"/>
                    </a:lnTo>
                    <a:lnTo>
                      <a:pt x="0" y="126"/>
                    </a:lnTo>
                    <a:lnTo>
                      <a:pt x="0" y="126"/>
                    </a:lnTo>
                    <a:lnTo>
                      <a:pt x="3" y="0"/>
                    </a:lnTo>
                    <a:lnTo>
                      <a:pt x="3"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89" name="Freeform 60"/>
              <p:cNvSpPr>
                <a:spLocks noChangeArrowheads="1"/>
              </p:cNvSpPr>
              <p:nvPr/>
            </p:nvSpPr>
            <p:spPr bwMode="auto">
              <a:xfrm>
                <a:off x="1146175" y="152400"/>
                <a:ext cx="268288" cy="258763"/>
              </a:xfrm>
              <a:custGeom>
                <a:avLst/>
                <a:gdLst>
                  <a:gd name="T0" fmla="*/ 3 w 169"/>
                  <a:gd name="T1" fmla="*/ 0 h 163"/>
                  <a:gd name="T2" fmla="*/ 3 w 169"/>
                  <a:gd name="T3" fmla="*/ 0 h 163"/>
                  <a:gd name="T4" fmla="*/ 169 w 169"/>
                  <a:gd name="T5" fmla="*/ 0 h 163"/>
                  <a:gd name="T6" fmla="*/ 169 w 169"/>
                  <a:gd name="T7" fmla="*/ 0 h 163"/>
                  <a:gd name="T8" fmla="*/ 152 w 169"/>
                  <a:gd name="T9" fmla="*/ 140 h 163"/>
                  <a:gd name="T10" fmla="*/ 152 w 169"/>
                  <a:gd name="T11" fmla="*/ 140 h 163"/>
                  <a:gd name="T12" fmla="*/ 151 w 169"/>
                  <a:gd name="T13" fmla="*/ 144 h 163"/>
                  <a:gd name="T14" fmla="*/ 149 w 169"/>
                  <a:gd name="T15" fmla="*/ 148 h 163"/>
                  <a:gd name="T16" fmla="*/ 142 w 169"/>
                  <a:gd name="T17" fmla="*/ 155 h 163"/>
                  <a:gd name="T18" fmla="*/ 136 w 169"/>
                  <a:gd name="T19" fmla="*/ 160 h 163"/>
                  <a:gd name="T20" fmla="*/ 128 w 169"/>
                  <a:gd name="T21" fmla="*/ 163 h 163"/>
                  <a:gd name="T22" fmla="*/ 128 w 169"/>
                  <a:gd name="T23" fmla="*/ 163 h 163"/>
                  <a:gd name="T24" fmla="*/ 0 w 169"/>
                  <a:gd name="T25" fmla="*/ 125 h 163"/>
                  <a:gd name="T26" fmla="*/ 0 w 169"/>
                  <a:gd name="T27" fmla="*/ 125 h 163"/>
                  <a:gd name="T28" fmla="*/ 3 w 169"/>
                  <a:gd name="T29" fmla="*/ 0 h 163"/>
                  <a:gd name="T30" fmla="*/ 3 w 169"/>
                  <a:gd name="T31" fmla="*/ 0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9"/>
                  <a:gd name="T49" fmla="*/ 0 h 163"/>
                  <a:gd name="T50" fmla="*/ 169 w 169"/>
                  <a:gd name="T51" fmla="*/ 163 h 1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9" h="163">
                    <a:moveTo>
                      <a:pt x="3" y="0"/>
                    </a:moveTo>
                    <a:lnTo>
                      <a:pt x="3" y="0"/>
                    </a:lnTo>
                    <a:lnTo>
                      <a:pt x="169" y="0"/>
                    </a:lnTo>
                    <a:lnTo>
                      <a:pt x="169" y="0"/>
                    </a:lnTo>
                    <a:lnTo>
                      <a:pt x="152" y="140"/>
                    </a:lnTo>
                    <a:lnTo>
                      <a:pt x="152" y="140"/>
                    </a:lnTo>
                    <a:lnTo>
                      <a:pt x="151" y="144"/>
                    </a:lnTo>
                    <a:lnTo>
                      <a:pt x="149" y="148"/>
                    </a:lnTo>
                    <a:lnTo>
                      <a:pt x="142" y="155"/>
                    </a:lnTo>
                    <a:lnTo>
                      <a:pt x="136" y="160"/>
                    </a:lnTo>
                    <a:lnTo>
                      <a:pt x="128" y="163"/>
                    </a:lnTo>
                    <a:lnTo>
                      <a:pt x="128" y="163"/>
                    </a:lnTo>
                    <a:lnTo>
                      <a:pt x="0" y="125"/>
                    </a:lnTo>
                    <a:lnTo>
                      <a:pt x="0" y="125"/>
                    </a:lnTo>
                    <a:lnTo>
                      <a:pt x="3" y="0"/>
                    </a:lnTo>
                    <a:lnTo>
                      <a:pt x="3"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90" name="Freeform 61"/>
              <p:cNvSpPr>
                <a:spLocks noChangeArrowheads="1"/>
              </p:cNvSpPr>
              <p:nvPr/>
            </p:nvSpPr>
            <p:spPr bwMode="auto">
              <a:xfrm>
                <a:off x="1150937" y="152400"/>
                <a:ext cx="263525" cy="258763"/>
              </a:xfrm>
              <a:custGeom>
                <a:avLst/>
                <a:gdLst>
                  <a:gd name="T0" fmla="*/ 4 w 166"/>
                  <a:gd name="T1" fmla="*/ 0 h 163"/>
                  <a:gd name="T2" fmla="*/ 4 w 166"/>
                  <a:gd name="T3" fmla="*/ 0 h 163"/>
                  <a:gd name="T4" fmla="*/ 166 w 166"/>
                  <a:gd name="T5" fmla="*/ 0 h 163"/>
                  <a:gd name="T6" fmla="*/ 166 w 166"/>
                  <a:gd name="T7" fmla="*/ 0 h 163"/>
                  <a:gd name="T8" fmla="*/ 149 w 166"/>
                  <a:gd name="T9" fmla="*/ 140 h 163"/>
                  <a:gd name="T10" fmla="*/ 149 w 166"/>
                  <a:gd name="T11" fmla="*/ 140 h 163"/>
                  <a:gd name="T12" fmla="*/ 148 w 166"/>
                  <a:gd name="T13" fmla="*/ 144 h 163"/>
                  <a:gd name="T14" fmla="*/ 146 w 166"/>
                  <a:gd name="T15" fmla="*/ 148 h 163"/>
                  <a:gd name="T16" fmla="*/ 141 w 166"/>
                  <a:gd name="T17" fmla="*/ 155 h 163"/>
                  <a:gd name="T18" fmla="*/ 133 w 166"/>
                  <a:gd name="T19" fmla="*/ 160 h 163"/>
                  <a:gd name="T20" fmla="*/ 125 w 166"/>
                  <a:gd name="T21" fmla="*/ 163 h 163"/>
                  <a:gd name="T22" fmla="*/ 125 w 166"/>
                  <a:gd name="T23" fmla="*/ 163 h 163"/>
                  <a:gd name="T24" fmla="*/ 0 w 166"/>
                  <a:gd name="T25" fmla="*/ 124 h 163"/>
                  <a:gd name="T26" fmla="*/ 0 w 166"/>
                  <a:gd name="T27" fmla="*/ 124 h 163"/>
                  <a:gd name="T28" fmla="*/ 4 w 166"/>
                  <a:gd name="T29" fmla="*/ 0 h 163"/>
                  <a:gd name="T30" fmla="*/ 4 w 166"/>
                  <a:gd name="T31" fmla="*/ 0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6"/>
                  <a:gd name="T49" fmla="*/ 0 h 163"/>
                  <a:gd name="T50" fmla="*/ 166 w 166"/>
                  <a:gd name="T51" fmla="*/ 163 h 1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6" h="163">
                    <a:moveTo>
                      <a:pt x="4" y="0"/>
                    </a:moveTo>
                    <a:lnTo>
                      <a:pt x="4" y="0"/>
                    </a:lnTo>
                    <a:lnTo>
                      <a:pt x="166" y="0"/>
                    </a:lnTo>
                    <a:lnTo>
                      <a:pt x="166" y="0"/>
                    </a:lnTo>
                    <a:lnTo>
                      <a:pt x="149" y="140"/>
                    </a:lnTo>
                    <a:lnTo>
                      <a:pt x="149" y="140"/>
                    </a:lnTo>
                    <a:lnTo>
                      <a:pt x="148" y="144"/>
                    </a:lnTo>
                    <a:lnTo>
                      <a:pt x="146" y="148"/>
                    </a:lnTo>
                    <a:lnTo>
                      <a:pt x="141" y="155"/>
                    </a:lnTo>
                    <a:lnTo>
                      <a:pt x="133" y="160"/>
                    </a:lnTo>
                    <a:lnTo>
                      <a:pt x="125" y="163"/>
                    </a:lnTo>
                    <a:lnTo>
                      <a:pt x="125" y="163"/>
                    </a:lnTo>
                    <a:lnTo>
                      <a:pt x="0" y="124"/>
                    </a:lnTo>
                    <a:lnTo>
                      <a:pt x="0" y="124"/>
                    </a:lnTo>
                    <a:lnTo>
                      <a:pt x="4" y="0"/>
                    </a:lnTo>
                    <a:lnTo>
                      <a:pt x="4"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91" name="Freeform 62"/>
              <p:cNvSpPr>
                <a:spLocks noChangeArrowheads="1"/>
              </p:cNvSpPr>
              <p:nvPr/>
            </p:nvSpPr>
            <p:spPr bwMode="auto">
              <a:xfrm>
                <a:off x="1157287" y="152400"/>
                <a:ext cx="257175" cy="258763"/>
              </a:xfrm>
              <a:custGeom>
                <a:avLst/>
                <a:gdLst>
                  <a:gd name="T0" fmla="*/ 4 w 162"/>
                  <a:gd name="T1" fmla="*/ 0 h 163"/>
                  <a:gd name="T2" fmla="*/ 4 w 162"/>
                  <a:gd name="T3" fmla="*/ 0 h 163"/>
                  <a:gd name="T4" fmla="*/ 162 w 162"/>
                  <a:gd name="T5" fmla="*/ 0 h 163"/>
                  <a:gd name="T6" fmla="*/ 162 w 162"/>
                  <a:gd name="T7" fmla="*/ 0 h 163"/>
                  <a:gd name="T8" fmla="*/ 145 w 162"/>
                  <a:gd name="T9" fmla="*/ 140 h 163"/>
                  <a:gd name="T10" fmla="*/ 145 w 162"/>
                  <a:gd name="T11" fmla="*/ 140 h 163"/>
                  <a:gd name="T12" fmla="*/ 144 w 162"/>
                  <a:gd name="T13" fmla="*/ 144 h 163"/>
                  <a:gd name="T14" fmla="*/ 142 w 162"/>
                  <a:gd name="T15" fmla="*/ 148 h 163"/>
                  <a:gd name="T16" fmla="*/ 137 w 162"/>
                  <a:gd name="T17" fmla="*/ 155 h 163"/>
                  <a:gd name="T18" fmla="*/ 129 w 162"/>
                  <a:gd name="T19" fmla="*/ 160 h 163"/>
                  <a:gd name="T20" fmla="*/ 121 w 162"/>
                  <a:gd name="T21" fmla="*/ 163 h 163"/>
                  <a:gd name="T22" fmla="*/ 121 w 162"/>
                  <a:gd name="T23" fmla="*/ 163 h 163"/>
                  <a:gd name="T24" fmla="*/ 0 w 162"/>
                  <a:gd name="T25" fmla="*/ 122 h 163"/>
                  <a:gd name="T26" fmla="*/ 0 w 162"/>
                  <a:gd name="T27" fmla="*/ 122 h 163"/>
                  <a:gd name="T28" fmla="*/ 4 w 162"/>
                  <a:gd name="T29" fmla="*/ 0 h 163"/>
                  <a:gd name="T30" fmla="*/ 4 w 162"/>
                  <a:gd name="T31" fmla="*/ 0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2"/>
                  <a:gd name="T49" fmla="*/ 0 h 163"/>
                  <a:gd name="T50" fmla="*/ 162 w 162"/>
                  <a:gd name="T51" fmla="*/ 163 h 1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2" h="163">
                    <a:moveTo>
                      <a:pt x="4" y="0"/>
                    </a:moveTo>
                    <a:lnTo>
                      <a:pt x="4" y="0"/>
                    </a:lnTo>
                    <a:lnTo>
                      <a:pt x="162" y="0"/>
                    </a:lnTo>
                    <a:lnTo>
                      <a:pt x="162" y="0"/>
                    </a:lnTo>
                    <a:lnTo>
                      <a:pt x="145" y="140"/>
                    </a:lnTo>
                    <a:lnTo>
                      <a:pt x="145" y="140"/>
                    </a:lnTo>
                    <a:lnTo>
                      <a:pt x="144" y="144"/>
                    </a:lnTo>
                    <a:lnTo>
                      <a:pt x="142" y="148"/>
                    </a:lnTo>
                    <a:lnTo>
                      <a:pt x="137" y="155"/>
                    </a:lnTo>
                    <a:lnTo>
                      <a:pt x="129" y="160"/>
                    </a:lnTo>
                    <a:lnTo>
                      <a:pt x="121" y="163"/>
                    </a:lnTo>
                    <a:lnTo>
                      <a:pt x="121" y="163"/>
                    </a:lnTo>
                    <a:lnTo>
                      <a:pt x="0" y="122"/>
                    </a:lnTo>
                    <a:lnTo>
                      <a:pt x="0" y="122"/>
                    </a:lnTo>
                    <a:lnTo>
                      <a:pt x="4" y="0"/>
                    </a:lnTo>
                    <a:lnTo>
                      <a:pt x="4"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92" name="Freeform 63"/>
              <p:cNvSpPr>
                <a:spLocks noChangeArrowheads="1"/>
              </p:cNvSpPr>
              <p:nvPr/>
            </p:nvSpPr>
            <p:spPr bwMode="auto">
              <a:xfrm>
                <a:off x="1163637" y="152400"/>
                <a:ext cx="250825" cy="258763"/>
              </a:xfrm>
              <a:custGeom>
                <a:avLst/>
                <a:gdLst>
                  <a:gd name="T0" fmla="*/ 4 w 158"/>
                  <a:gd name="T1" fmla="*/ 0 h 163"/>
                  <a:gd name="T2" fmla="*/ 4 w 158"/>
                  <a:gd name="T3" fmla="*/ 0 h 163"/>
                  <a:gd name="T4" fmla="*/ 158 w 158"/>
                  <a:gd name="T5" fmla="*/ 0 h 163"/>
                  <a:gd name="T6" fmla="*/ 158 w 158"/>
                  <a:gd name="T7" fmla="*/ 0 h 163"/>
                  <a:gd name="T8" fmla="*/ 141 w 158"/>
                  <a:gd name="T9" fmla="*/ 140 h 163"/>
                  <a:gd name="T10" fmla="*/ 141 w 158"/>
                  <a:gd name="T11" fmla="*/ 140 h 163"/>
                  <a:gd name="T12" fmla="*/ 140 w 158"/>
                  <a:gd name="T13" fmla="*/ 144 h 163"/>
                  <a:gd name="T14" fmla="*/ 138 w 158"/>
                  <a:gd name="T15" fmla="*/ 148 h 163"/>
                  <a:gd name="T16" fmla="*/ 133 w 158"/>
                  <a:gd name="T17" fmla="*/ 155 h 163"/>
                  <a:gd name="T18" fmla="*/ 125 w 158"/>
                  <a:gd name="T19" fmla="*/ 160 h 163"/>
                  <a:gd name="T20" fmla="*/ 118 w 158"/>
                  <a:gd name="T21" fmla="*/ 163 h 163"/>
                  <a:gd name="T22" fmla="*/ 118 w 158"/>
                  <a:gd name="T23" fmla="*/ 163 h 163"/>
                  <a:gd name="T24" fmla="*/ 0 w 158"/>
                  <a:gd name="T25" fmla="*/ 121 h 163"/>
                  <a:gd name="T26" fmla="*/ 0 w 158"/>
                  <a:gd name="T27" fmla="*/ 121 h 163"/>
                  <a:gd name="T28" fmla="*/ 4 w 158"/>
                  <a:gd name="T29" fmla="*/ 0 h 163"/>
                  <a:gd name="T30" fmla="*/ 4 w 158"/>
                  <a:gd name="T31" fmla="*/ 0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8"/>
                  <a:gd name="T49" fmla="*/ 0 h 163"/>
                  <a:gd name="T50" fmla="*/ 158 w 158"/>
                  <a:gd name="T51" fmla="*/ 163 h 1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8" h="163">
                    <a:moveTo>
                      <a:pt x="4" y="0"/>
                    </a:moveTo>
                    <a:lnTo>
                      <a:pt x="4" y="0"/>
                    </a:lnTo>
                    <a:lnTo>
                      <a:pt x="158" y="0"/>
                    </a:lnTo>
                    <a:lnTo>
                      <a:pt x="158" y="0"/>
                    </a:lnTo>
                    <a:lnTo>
                      <a:pt x="141" y="140"/>
                    </a:lnTo>
                    <a:lnTo>
                      <a:pt x="141" y="140"/>
                    </a:lnTo>
                    <a:lnTo>
                      <a:pt x="140" y="144"/>
                    </a:lnTo>
                    <a:lnTo>
                      <a:pt x="138" y="148"/>
                    </a:lnTo>
                    <a:lnTo>
                      <a:pt x="133" y="155"/>
                    </a:lnTo>
                    <a:lnTo>
                      <a:pt x="125" y="160"/>
                    </a:lnTo>
                    <a:lnTo>
                      <a:pt x="118" y="163"/>
                    </a:lnTo>
                    <a:lnTo>
                      <a:pt x="118" y="163"/>
                    </a:lnTo>
                    <a:lnTo>
                      <a:pt x="0" y="121"/>
                    </a:lnTo>
                    <a:lnTo>
                      <a:pt x="0" y="121"/>
                    </a:lnTo>
                    <a:lnTo>
                      <a:pt x="4" y="0"/>
                    </a:lnTo>
                    <a:lnTo>
                      <a:pt x="4"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93" name="Freeform 64"/>
              <p:cNvSpPr>
                <a:spLocks noChangeArrowheads="1"/>
              </p:cNvSpPr>
              <p:nvPr/>
            </p:nvSpPr>
            <p:spPr bwMode="auto">
              <a:xfrm>
                <a:off x="1169987" y="152400"/>
                <a:ext cx="244475" cy="258763"/>
              </a:xfrm>
              <a:custGeom>
                <a:avLst/>
                <a:gdLst>
                  <a:gd name="T0" fmla="*/ 4 w 154"/>
                  <a:gd name="T1" fmla="*/ 0 h 163"/>
                  <a:gd name="T2" fmla="*/ 4 w 154"/>
                  <a:gd name="T3" fmla="*/ 0 h 163"/>
                  <a:gd name="T4" fmla="*/ 154 w 154"/>
                  <a:gd name="T5" fmla="*/ 0 h 163"/>
                  <a:gd name="T6" fmla="*/ 154 w 154"/>
                  <a:gd name="T7" fmla="*/ 0 h 163"/>
                  <a:gd name="T8" fmla="*/ 137 w 154"/>
                  <a:gd name="T9" fmla="*/ 140 h 163"/>
                  <a:gd name="T10" fmla="*/ 137 w 154"/>
                  <a:gd name="T11" fmla="*/ 140 h 163"/>
                  <a:gd name="T12" fmla="*/ 136 w 154"/>
                  <a:gd name="T13" fmla="*/ 144 h 163"/>
                  <a:gd name="T14" fmla="*/ 134 w 154"/>
                  <a:gd name="T15" fmla="*/ 148 h 163"/>
                  <a:gd name="T16" fmla="*/ 129 w 154"/>
                  <a:gd name="T17" fmla="*/ 155 h 163"/>
                  <a:gd name="T18" fmla="*/ 122 w 154"/>
                  <a:gd name="T19" fmla="*/ 160 h 163"/>
                  <a:gd name="T20" fmla="*/ 114 w 154"/>
                  <a:gd name="T21" fmla="*/ 163 h 163"/>
                  <a:gd name="T22" fmla="*/ 114 w 154"/>
                  <a:gd name="T23" fmla="*/ 163 h 163"/>
                  <a:gd name="T24" fmla="*/ 0 w 154"/>
                  <a:gd name="T25" fmla="*/ 119 h 163"/>
                  <a:gd name="T26" fmla="*/ 0 w 154"/>
                  <a:gd name="T27" fmla="*/ 119 h 163"/>
                  <a:gd name="T28" fmla="*/ 4 w 154"/>
                  <a:gd name="T29" fmla="*/ 0 h 163"/>
                  <a:gd name="T30" fmla="*/ 4 w 154"/>
                  <a:gd name="T31" fmla="*/ 0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4"/>
                  <a:gd name="T49" fmla="*/ 0 h 163"/>
                  <a:gd name="T50" fmla="*/ 154 w 154"/>
                  <a:gd name="T51" fmla="*/ 163 h 1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4" h="163">
                    <a:moveTo>
                      <a:pt x="4" y="0"/>
                    </a:moveTo>
                    <a:lnTo>
                      <a:pt x="4" y="0"/>
                    </a:lnTo>
                    <a:lnTo>
                      <a:pt x="154" y="0"/>
                    </a:lnTo>
                    <a:lnTo>
                      <a:pt x="154" y="0"/>
                    </a:lnTo>
                    <a:lnTo>
                      <a:pt x="137" y="140"/>
                    </a:lnTo>
                    <a:lnTo>
                      <a:pt x="137" y="140"/>
                    </a:lnTo>
                    <a:lnTo>
                      <a:pt x="136" y="144"/>
                    </a:lnTo>
                    <a:lnTo>
                      <a:pt x="134" y="148"/>
                    </a:lnTo>
                    <a:lnTo>
                      <a:pt x="129" y="155"/>
                    </a:lnTo>
                    <a:lnTo>
                      <a:pt x="122" y="160"/>
                    </a:lnTo>
                    <a:lnTo>
                      <a:pt x="114" y="163"/>
                    </a:lnTo>
                    <a:lnTo>
                      <a:pt x="114" y="163"/>
                    </a:lnTo>
                    <a:lnTo>
                      <a:pt x="0" y="119"/>
                    </a:lnTo>
                    <a:lnTo>
                      <a:pt x="0" y="119"/>
                    </a:lnTo>
                    <a:lnTo>
                      <a:pt x="4" y="0"/>
                    </a:lnTo>
                    <a:lnTo>
                      <a:pt x="4"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94" name="Freeform 65"/>
              <p:cNvSpPr>
                <a:spLocks noChangeArrowheads="1"/>
              </p:cNvSpPr>
              <p:nvPr/>
            </p:nvSpPr>
            <p:spPr bwMode="auto">
              <a:xfrm>
                <a:off x="1174750" y="152400"/>
                <a:ext cx="239713" cy="258763"/>
              </a:xfrm>
              <a:custGeom>
                <a:avLst/>
                <a:gdLst>
                  <a:gd name="T0" fmla="*/ 4 w 151"/>
                  <a:gd name="T1" fmla="*/ 0 h 163"/>
                  <a:gd name="T2" fmla="*/ 4 w 151"/>
                  <a:gd name="T3" fmla="*/ 0 h 163"/>
                  <a:gd name="T4" fmla="*/ 151 w 151"/>
                  <a:gd name="T5" fmla="*/ 0 h 163"/>
                  <a:gd name="T6" fmla="*/ 151 w 151"/>
                  <a:gd name="T7" fmla="*/ 0 h 163"/>
                  <a:gd name="T8" fmla="*/ 134 w 151"/>
                  <a:gd name="T9" fmla="*/ 140 h 163"/>
                  <a:gd name="T10" fmla="*/ 134 w 151"/>
                  <a:gd name="T11" fmla="*/ 140 h 163"/>
                  <a:gd name="T12" fmla="*/ 133 w 151"/>
                  <a:gd name="T13" fmla="*/ 144 h 163"/>
                  <a:gd name="T14" fmla="*/ 131 w 151"/>
                  <a:gd name="T15" fmla="*/ 148 h 163"/>
                  <a:gd name="T16" fmla="*/ 126 w 151"/>
                  <a:gd name="T17" fmla="*/ 155 h 163"/>
                  <a:gd name="T18" fmla="*/ 119 w 151"/>
                  <a:gd name="T19" fmla="*/ 160 h 163"/>
                  <a:gd name="T20" fmla="*/ 111 w 151"/>
                  <a:gd name="T21" fmla="*/ 163 h 163"/>
                  <a:gd name="T22" fmla="*/ 111 w 151"/>
                  <a:gd name="T23" fmla="*/ 163 h 163"/>
                  <a:gd name="T24" fmla="*/ 0 w 151"/>
                  <a:gd name="T25" fmla="*/ 119 h 163"/>
                  <a:gd name="T26" fmla="*/ 0 w 151"/>
                  <a:gd name="T27" fmla="*/ 119 h 163"/>
                  <a:gd name="T28" fmla="*/ 4 w 151"/>
                  <a:gd name="T29" fmla="*/ 0 h 163"/>
                  <a:gd name="T30" fmla="*/ 4 w 151"/>
                  <a:gd name="T31" fmla="*/ 0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1"/>
                  <a:gd name="T49" fmla="*/ 0 h 163"/>
                  <a:gd name="T50" fmla="*/ 151 w 151"/>
                  <a:gd name="T51" fmla="*/ 163 h 1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1" h="163">
                    <a:moveTo>
                      <a:pt x="4" y="0"/>
                    </a:moveTo>
                    <a:lnTo>
                      <a:pt x="4" y="0"/>
                    </a:lnTo>
                    <a:lnTo>
                      <a:pt x="151" y="0"/>
                    </a:lnTo>
                    <a:lnTo>
                      <a:pt x="151" y="0"/>
                    </a:lnTo>
                    <a:lnTo>
                      <a:pt x="134" y="140"/>
                    </a:lnTo>
                    <a:lnTo>
                      <a:pt x="134" y="140"/>
                    </a:lnTo>
                    <a:lnTo>
                      <a:pt x="133" y="144"/>
                    </a:lnTo>
                    <a:lnTo>
                      <a:pt x="131" y="148"/>
                    </a:lnTo>
                    <a:lnTo>
                      <a:pt x="126" y="155"/>
                    </a:lnTo>
                    <a:lnTo>
                      <a:pt x="119" y="160"/>
                    </a:lnTo>
                    <a:lnTo>
                      <a:pt x="111" y="163"/>
                    </a:lnTo>
                    <a:lnTo>
                      <a:pt x="111" y="163"/>
                    </a:lnTo>
                    <a:lnTo>
                      <a:pt x="0" y="119"/>
                    </a:lnTo>
                    <a:lnTo>
                      <a:pt x="0" y="119"/>
                    </a:lnTo>
                    <a:lnTo>
                      <a:pt x="4" y="0"/>
                    </a:lnTo>
                    <a:lnTo>
                      <a:pt x="4"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95" name="Freeform 66"/>
              <p:cNvSpPr>
                <a:spLocks noChangeArrowheads="1"/>
              </p:cNvSpPr>
              <p:nvPr/>
            </p:nvSpPr>
            <p:spPr bwMode="auto">
              <a:xfrm>
                <a:off x="1181100" y="152400"/>
                <a:ext cx="233363" cy="258763"/>
              </a:xfrm>
              <a:custGeom>
                <a:avLst/>
                <a:gdLst>
                  <a:gd name="T0" fmla="*/ 4 w 147"/>
                  <a:gd name="T1" fmla="*/ 0 h 163"/>
                  <a:gd name="T2" fmla="*/ 4 w 147"/>
                  <a:gd name="T3" fmla="*/ 0 h 163"/>
                  <a:gd name="T4" fmla="*/ 147 w 147"/>
                  <a:gd name="T5" fmla="*/ 0 h 163"/>
                  <a:gd name="T6" fmla="*/ 147 w 147"/>
                  <a:gd name="T7" fmla="*/ 0 h 163"/>
                  <a:gd name="T8" fmla="*/ 130 w 147"/>
                  <a:gd name="T9" fmla="*/ 140 h 163"/>
                  <a:gd name="T10" fmla="*/ 130 w 147"/>
                  <a:gd name="T11" fmla="*/ 140 h 163"/>
                  <a:gd name="T12" fmla="*/ 129 w 147"/>
                  <a:gd name="T13" fmla="*/ 144 h 163"/>
                  <a:gd name="T14" fmla="*/ 127 w 147"/>
                  <a:gd name="T15" fmla="*/ 148 h 163"/>
                  <a:gd name="T16" fmla="*/ 122 w 147"/>
                  <a:gd name="T17" fmla="*/ 155 h 163"/>
                  <a:gd name="T18" fmla="*/ 115 w 147"/>
                  <a:gd name="T19" fmla="*/ 159 h 163"/>
                  <a:gd name="T20" fmla="*/ 107 w 147"/>
                  <a:gd name="T21" fmla="*/ 163 h 163"/>
                  <a:gd name="T22" fmla="*/ 107 w 147"/>
                  <a:gd name="T23" fmla="*/ 163 h 163"/>
                  <a:gd name="T24" fmla="*/ 0 w 147"/>
                  <a:gd name="T25" fmla="*/ 118 h 163"/>
                  <a:gd name="T26" fmla="*/ 0 w 147"/>
                  <a:gd name="T27" fmla="*/ 118 h 163"/>
                  <a:gd name="T28" fmla="*/ 4 w 147"/>
                  <a:gd name="T29" fmla="*/ 0 h 163"/>
                  <a:gd name="T30" fmla="*/ 4 w 147"/>
                  <a:gd name="T31" fmla="*/ 0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7"/>
                  <a:gd name="T49" fmla="*/ 0 h 163"/>
                  <a:gd name="T50" fmla="*/ 147 w 147"/>
                  <a:gd name="T51" fmla="*/ 163 h 1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7" h="163">
                    <a:moveTo>
                      <a:pt x="4" y="0"/>
                    </a:moveTo>
                    <a:lnTo>
                      <a:pt x="4" y="0"/>
                    </a:lnTo>
                    <a:lnTo>
                      <a:pt x="147" y="0"/>
                    </a:lnTo>
                    <a:lnTo>
                      <a:pt x="147" y="0"/>
                    </a:lnTo>
                    <a:lnTo>
                      <a:pt x="130" y="140"/>
                    </a:lnTo>
                    <a:lnTo>
                      <a:pt x="130" y="140"/>
                    </a:lnTo>
                    <a:lnTo>
                      <a:pt x="129" y="144"/>
                    </a:lnTo>
                    <a:lnTo>
                      <a:pt x="127" y="148"/>
                    </a:lnTo>
                    <a:lnTo>
                      <a:pt x="122" y="155"/>
                    </a:lnTo>
                    <a:lnTo>
                      <a:pt x="115" y="159"/>
                    </a:lnTo>
                    <a:lnTo>
                      <a:pt x="107" y="163"/>
                    </a:lnTo>
                    <a:lnTo>
                      <a:pt x="107" y="163"/>
                    </a:lnTo>
                    <a:lnTo>
                      <a:pt x="0" y="118"/>
                    </a:lnTo>
                    <a:lnTo>
                      <a:pt x="0" y="118"/>
                    </a:lnTo>
                    <a:lnTo>
                      <a:pt x="4" y="0"/>
                    </a:lnTo>
                    <a:lnTo>
                      <a:pt x="4"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96" name="Freeform 67"/>
              <p:cNvSpPr>
                <a:spLocks noChangeArrowheads="1"/>
              </p:cNvSpPr>
              <p:nvPr/>
            </p:nvSpPr>
            <p:spPr bwMode="auto">
              <a:xfrm>
                <a:off x="1187450" y="152400"/>
                <a:ext cx="227013" cy="258763"/>
              </a:xfrm>
              <a:custGeom>
                <a:avLst/>
                <a:gdLst>
                  <a:gd name="T0" fmla="*/ 4 w 143"/>
                  <a:gd name="T1" fmla="*/ 0 h 163"/>
                  <a:gd name="T2" fmla="*/ 4 w 143"/>
                  <a:gd name="T3" fmla="*/ 0 h 163"/>
                  <a:gd name="T4" fmla="*/ 143 w 143"/>
                  <a:gd name="T5" fmla="*/ 0 h 163"/>
                  <a:gd name="T6" fmla="*/ 143 w 143"/>
                  <a:gd name="T7" fmla="*/ 0 h 163"/>
                  <a:gd name="T8" fmla="*/ 126 w 143"/>
                  <a:gd name="T9" fmla="*/ 140 h 163"/>
                  <a:gd name="T10" fmla="*/ 126 w 143"/>
                  <a:gd name="T11" fmla="*/ 140 h 163"/>
                  <a:gd name="T12" fmla="*/ 125 w 143"/>
                  <a:gd name="T13" fmla="*/ 144 h 163"/>
                  <a:gd name="T14" fmla="*/ 123 w 143"/>
                  <a:gd name="T15" fmla="*/ 148 h 163"/>
                  <a:gd name="T16" fmla="*/ 118 w 143"/>
                  <a:gd name="T17" fmla="*/ 155 h 163"/>
                  <a:gd name="T18" fmla="*/ 111 w 143"/>
                  <a:gd name="T19" fmla="*/ 159 h 163"/>
                  <a:gd name="T20" fmla="*/ 104 w 143"/>
                  <a:gd name="T21" fmla="*/ 163 h 163"/>
                  <a:gd name="T22" fmla="*/ 104 w 143"/>
                  <a:gd name="T23" fmla="*/ 163 h 163"/>
                  <a:gd name="T24" fmla="*/ 0 w 143"/>
                  <a:gd name="T25" fmla="*/ 117 h 163"/>
                  <a:gd name="T26" fmla="*/ 0 w 143"/>
                  <a:gd name="T27" fmla="*/ 117 h 163"/>
                  <a:gd name="T28" fmla="*/ 4 w 143"/>
                  <a:gd name="T29" fmla="*/ 0 h 163"/>
                  <a:gd name="T30" fmla="*/ 4 w 143"/>
                  <a:gd name="T31" fmla="*/ 0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3"/>
                  <a:gd name="T49" fmla="*/ 0 h 163"/>
                  <a:gd name="T50" fmla="*/ 143 w 143"/>
                  <a:gd name="T51" fmla="*/ 163 h 1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3" h="163">
                    <a:moveTo>
                      <a:pt x="4" y="0"/>
                    </a:moveTo>
                    <a:lnTo>
                      <a:pt x="4" y="0"/>
                    </a:lnTo>
                    <a:lnTo>
                      <a:pt x="143" y="0"/>
                    </a:lnTo>
                    <a:lnTo>
                      <a:pt x="143" y="0"/>
                    </a:lnTo>
                    <a:lnTo>
                      <a:pt x="126" y="140"/>
                    </a:lnTo>
                    <a:lnTo>
                      <a:pt x="126" y="140"/>
                    </a:lnTo>
                    <a:lnTo>
                      <a:pt x="125" y="144"/>
                    </a:lnTo>
                    <a:lnTo>
                      <a:pt x="123" y="148"/>
                    </a:lnTo>
                    <a:lnTo>
                      <a:pt x="118" y="155"/>
                    </a:lnTo>
                    <a:lnTo>
                      <a:pt x="111" y="159"/>
                    </a:lnTo>
                    <a:lnTo>
                      <a:pt x="104" y="163"/>
                    </a:lnTo>
                    <a:lnTo>
                      <a:pt x="104" y="163"/>
                    </a:lnTo>
                    <a:lnTo>
                      <a:pt x="0" y="117"/>
                    </a:lnTo>
                    <a:lnTo>
                      <a:pt x="0" y="117"/>
                    </a:lnTo>
                    <a:lnTo>
                      <a:pt x="4" y="0"/>
                    </a:lnTo>
                    <a:lnTo>
                      <a:pt x="4"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97" name="Freeform 68"/>
              <p:cNvSpPr>
                <a:spLocks noChangeArrowheads="1"/>
              </p:cNvSpPr>
              <p:nvPr/>
            </p:nvSpPr>
            <p:spPr bwMode="auto">
              <a:xfrm>
                <a:off x="1193800" y="152400"/>
                <a:ext cx="220663" cy="255588"/>
              </a:xfrm>
              <a:custGeom>
                <a:avLst/>
                <a:gdLst>
                  <a:gd name="T0" fmla="*/ 4 w 139"/>
                  <a:gd name="T1" fmla="*/ 0 h 161"/>
                  <a:gd name="T2" fmla="*/ 4 w 139"/>
                  <a:gd name="T3" fmla="*/ 0 h 161"/>
                  <a:gd name="T4" fmla="*/ 139 w 139"/>
                  <a:gd name="T5" fmla="*/ 0 h 161"/>
                  <a:gd name="T6" fmla="*/ 139 w 139"/>
                  <a:gd name="T7" fmla="*/ 0 h 161"/>
                  <a:gd name="T8" fmla="*/ 122 w 139"/>
                  <a:gd name="T9" fmla="*/ 140 h 161"/>
                  <a:gd name="T10" fmla="*/ 122 w 139"/>
                  <a:gd name="T11" fmla="*/ 140 h 161"/>
                  <a:gd name="T12" fmla="*/ 121 w 139"/>
                  <a:gd name="T13" fmla="*/ 144 h 161"/>
                  <a:gd name="T14" fmla="*/ 119 w 139"/>
                  <a:gd name="T15" fmla="*/ 148 h 161"/>
                  <a:gd name="T16" fmla="*/ 114 w 139"/>
                  <a:gd name="T17" fmla="*/ 155 h 161"/>
                  <a:gd name="T18" fmla="*/ 107 w 139"/>
                  <a:gd name="T19" fmla="*/ 159 h 161"/>
                  <a:gd name="T20" fmla="*/ 100 w 139"/>
                  <a:gd name="T21" fmla="*/ 161 h 161"/>
                  <a:gd name="T22" fmla="*/ 100 w 139"/>
                  <a:gd name="T23" fmla="*/ 161 h 161"/>
                  <a:gd name="T24" fmla="*/ 0 w 139"/>
                  <a:gd name="T25" fmla="*/ 115 h 161"/>
                  <a:gd name="T26" fmla="*/ 0 w 139"/>
                  <a:gd name="T27" fmla="*/ 115 h 161"/>
                  <a:gd name="T28" fmla="*/ 4 w 139"/>
                  <a:gd name="T29" fmla="*/ 0 h 161"/>
                  <a:gd name="T30" fmla="*/ 4 w 139"/>
                  <a:gd name="T31" fmla="*/ 0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9"/>
                  <a:gd name="T49" fmla="*/ 0 h 161"/>
                  <a:gd name="T50" fmla="*/ 139 w 139"/>
                  <a:gd name="T51" fmla="*/ 161 h 1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9" h="161">
                    <a:moveTo>
                      <a:pt x="4" y="0"/>
                    </a:moveTo>
                    <a:lnTo>
                      <a:pt x="4" y="0"/>
                    </a:lnTo>
                    <a:lnTo>
                      <a:pt x="139" y="0"/>
                    </a:lnTo>
                    <a:lnTo>
                      <a:pt x="139" y="0"/>
                    </a:lnTo>
                    <a:lnTo>
                      <a:pt x="122" y="140"/>
                    </a:lnTo>
                    <a:lnTo>
                      <a:pt x="122" y="140"/>
                    </a:lnTo>
                    <a:lnTo>
                      <a:pt x="121" y="144"/>
                    </a:lnTo>
                    <a:lnTo>
                      <a:pt x="119" y="148"/>
                    </a:lnTo>
                    <a:lnTo>
                      <a:pt x="114" y="155"/>
                    </a:lnTo>
                    <a:lnTo>
                      <a:pt x="107" y="159"/>
                    </a:lnTo>
                    <a:lnTo>
                      <a:pt x="100" y="161"/>
                    </a:lnTo>
                    <a:lnTo>
                      <a:pt x="100" y="161"/>
                    </a:lnTo>
                    <a:lnTo>
                      <a:pt x="0" y="115"/>
                    </a:lnTo>
                    <a:lnTo>
                      <a:pt x="0" y="115"/>
                    </a:lnTo>
                    <a:lnTo>
                      <a:pt x="4" y="0"/>
                    </a:lnTo>
                    <a:lnTo>
                      <a:pt x="4"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98" name="Freeform 69"/>
              <p:cNvSpPr>
                <a:spLocks noChangeArrowheads="1"/>
              </p:cNvSpPr>
              <p:nvPr/>
            </p:nvSpPr>
            <p:spPr bwMode="auto">
              <a:xfrm>
                <a:off x="1200150" y="152400"/>
                <a:ext cx="214313" cy="255588"/>
              </a:xfrm>
              <a:custGeom>
                <a:avLst/>
                <a:gdLst>
                  <a:gd name="T0" fmla="*/ 4 w 135"/>
                  <a:gd name="T1" fmla="*/ 0 h 161"/>
                  <a:gd name="T2" fmla="*/ 4 w 135"/>
                  <a:gd name="T3" fmla="*/ 0 h 161"/>
                  <a:gd name="T4" fmla="*/ 135 w 135"/>
                  <a:gd name="T5" fmla="*/ 0 h 161"/>
                  <a:gd name="T6" fmla="*/ 135 w 135"/>
                  <a:gd name="T7" fmla="*/ 0 h 161"/>
                  <a:gd name="T8" fmla="*/ 118 w 135"/>
                  <a:gd name="T9" fmla="*/ 140 h 161"/>
                  <a:gd name="T10" fmla="*/ 118 w 135"/>
                  <a:gd name="T11" fmla="*/ 140 h 161"/>
                  <a:gd name="T12" fmla="*/ 117 w 135"/>
                  <a:gd name="T13" fmla="*/ 144 h 161"/>
                  <a:gd name="T14" fmla="*/ 115 w 135"/>
                  <a:gd name="T15" fmla="*/ 148 h 161"/>
                  <a:gd name="T16" fmla="*/ 110 w 135"/>
                  <a:gd name="T17" fmla="*/ 155 h 161"/>
                  <a:gd name="T18" fmla="*/ 103 w 135"/>
                  <a:gd name="T19" fmla="*/ 159 h 161"/>
                  <a:gd name="T20" fmla="*/ 96 w 135"/>
                  <a:gd name="T21" fmla="*/ 161 h 161"/>
                  <a:gd name="T22" fmla="*/ 96 w 135"/>
                  <a:gd name="T23" fmla="*/ 161 h 161"/>
                  <a:gd name="T24" fmla="*/ 0 w 135"/>
                  <a:gd name="T25" fmla="*/ 114 h 161"/>
                  <a:gd name="T26" fmla="*/ 0 w 135"/>
                  <a:gd name="T27" fmla="*/ 114 h 161"/>
                  <a:gd name="T28" fmla="*/ 4 w 135"/>
                  <a:gd name="T29" fmla="*/ 0 h 161"/>
                  <a:gd name="T30" fmla="*/ 4 w 135"/>
                  <a:gd name="T31" fmla="*/ 0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5"/>
                  <a:gd name="T49" fmla="*/ 0 h 161"/>
                  <a:gd name="T50" fmla="*/ 135 w 135"/>
                  <a:gd name="T51" fmla="*/ 161 h 1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5" h="161">
                    <a:moveTo>
                      <a:pt x="4" y="0"/>
                    </a:moveTo>
                    <a:lnTo>
                      <a:pt x="4" y="0"/>
                    </a:lnTo>
                    <a:lnTo>
                      <a:pt x="135" y="0"/>
                    </a:lnTo>
                    <a:lnTo>
                      <a:pt x="135" y="0"/>
                    </a:lnTo>
                    <a:lnTo>
                      <a:pt x="118" y="140"/>
                    </a:lnTo>
                    <a:lnTo>
                      <a:pt x="118" y="140"/>
                    </a:lnTo>
                    <a:lnTo>
                      <a:pt x="117" y="144"/>
                    </a:lnTo>
                    <a:lnTo>
                      <a:pt x="115" y="148"/>
                    </a:lnTo>
                    <a:lnTo>
                      <a:pt x="110" y="155"/>
                    </a:lnTo>
                    <a:lnTo>
                      <a:pt x="103" y="159"/>
                    </a:lnTo>
                    <a:lnTo>
                      <a:pt x="96" y="161"/>
                    </a:lnTo>
                    <a:lnTo>
                      <a:pt x="96" y="161"/>
                    </a:lnTo>
                    <a:lnTo>
                      <a:pt x="0" y="114"/>
                    </a:lnTo>
                    <a:lnTo>
                      <a:pt x="0" y="114"/>
                    </a:lnTo>
                    <a:lnTo>
                      <a:pt x="4" y="0"/>
                    </a:lnTo>
                    <a:lnTo>
                      <a:pt x="4"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99" name="Freeform 70"/>
              <p:cNvSpPr>
                <a:spLocks noChangeArrowheads="1"/>
              </p:cNvSpPr>
              <p:nvPr/>
            </p:nvSpPr>
            <p:spPr bwMode="auto">
              <a:xfrm>
                <a:off x="1204912" y="152400"/>
                <a:ext cx="209550" cy="255588"/>
              </a:xfrm>
              <a:custGeom>
                <a:avLst/>
                <a:gdLst>
                  <a:gd name="T0" fmla="*/ 5 w 132"/>
                  <a:gd name="T1" fmla="*/ 0 h 161"/>
                  <a:gd name="T2" fmla="*/ 5 w 132"/>
                  <a:gd name="T3" fmla="*/ 0 h 161"/>
                  <a:gd name="T4" fmla="*/ 132 w 132"/>
                  <a:gd name="T5" fmla="*/ 0 h 161"/>
                  <a:gd name="T6" fmla="*/ 132 w 132"/>
                  <a:gd name="T7" fmla="*/ 0 h 161"/>
                  <a:gd name="T8" fmla="*/ 115 w 132"/>
                  <a:gd name="T9" fmla="*/ 140 h 161"/>
                  <a:gd name="T10" fmla="*/ 115 w 132"/>
                  <a:gd name="T11" fmla="*/ 140 h 161"/>
                  <a:gd name="T12" fmla="*/ 114 w 132"/>
                  <a:gd name="T13" fmla="*/ 144 h 161"/>
                  <a:gd name="T14" fmla="*/ 112 w 132"/>
                  <a:gd name="T15" fmla="*/ 148 h 161"/>
                  <a:gd name="T16" fmla="*/ 108 w 132"/>
                  <a:gd name="T17" fmla="*/ 153 h 161"/>
                  <a:gd name="T18" fmla="*/ 101 w 132"/>
                  <a:gd name="T19" fmla="*/ 159 h 161"/>
                  <a:gd name="T20" fmla="*/ 95 w 132"/>
                  <a:gd name="T21" fmla="*/ 161 h 161"/>
                  <a:gd name="T22" fmla="*/ 95 w 132"/>
                  <a:gd name="T23" fmla="*/ 161 h 161"/>
                  <a:gd name="T24" fmla="*/ 0 w 132"/>
                  <a:gd name="T25" fmla="*/ 113 h 161"/>
                  <a:gd name="T26" fmla="*/ 0 w 132"/>
                  <a:gd name="T27" fmla="*/ 113 h 161"/>
                  <a:gd name="T28" fmla="*/ 5 w 132"/>
                  <a:gd name="T29" fmla="*/ 0 h 161"/>
                  <a:gd name="T30" fmla="*/ 5 w 132"/>
                  <a:gd name="T31" fmla="*/ 0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2"/>
                  <a:gd name="T49" fmla="*/ 0 h 161"/>
                  <a:gd name="T50" fmla="*/ 132 w 132"/>
                  <a:gd name="T51" fmla="*/ 161 h 1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2" h="161">
                    <a:moveTo>
                      <a:pt x="5" y="0"/>
                    </a:moveTo>
                    <a:lnTo>
                      <a:pt x="5" y="0"/>
                    </a:lnTo>
                    <a:lnTo>
                      <a:pt x="132" y="0"/>
                    </a:lnTo>
                    <a:lnTo>
                      <a:pt x="132" y="0"/>
                    </a:lnTo>
                    <a:lnTo>
                      <a:pt x="115" y="140"/>
                    </a:lnTo>
                    <a:lnTo>
                      <a:pt x="115" y="140"/>
                    </a:lnTo>
                    <a:lnTo>
                      <a:pt x="114" y="144"/>
                    </a:lnTo>
                    <a:lnTo>
                      <a:pt x="112" y="148"/>
                    </a:lnTo>
                    <a:lnTo>
                      <a:pt x="108" y="153"/>
                    </a:lnTo>
                    <a:lnTo>
                      <a:pt x="101" y="159"/>
                    </a:lnTo>
                    <a:lnTo>
                      <a:pt x="95" y="161"/>
                    </a:lnTo>
                    <a:lnTo>
                      <a:pt x="95" y="161"/>
                    </a:lnTo>
                    <a:lnTo>
                      <a:pt x="0" y="113"/>
                    </a:lnTo>
                    <a:lnTo>
                      <a:pt x="0" y="113"/>
                    </a:lnTo>
                    <a:lnTo>
                      <a:pt x="5" y="0"/>
                    </a:lnTo>
                    <a:lnTo>
                      <a:pt x="5"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200" name="Freeform 71"/>
              <p:cNvSpPr>
                <a:spLocks noChangeArrowheads="1"/>
              </p:cNvSpPr>
              <p:nvPr/>
            </p:nvSpPr>
            <p:spPr bwMode="auto">
              <a:xfrm>
                <a:off x="1211262" y="152400"/>
                <a:ext cx="203200" cy="255588"/>
              </a:xfrm>
              <a:custGeom>
                <a:avLst/>
                <a:gdLst>
                  <a:gd name="T0" fmla="*/ 4 w 128"/>
                  <a:gd name="T1" fmla="*/ 0 h 161"/>
                  <a:gd name="T2" fmla="*/ 4 w 128"/>
                  <a:gd name="T3" fmla="*/ 0 h 161"/>
                  <a:gd name="T4" fmla="*/ 128 w 128"/>
                  <a:gd name="T5" fmla="*/ 0 h 161"/>
                  <a:gd name="T6" fmla="*/ 128 w 128"/>
                  <a:gd name="T7" fmla="*/ 0 h 161"/>
                  <a:gd name="T8" fmla="*/ 111 w 128"/>
                  <a:gd name="T9" fmla="*/ 140 h 161"/>
                  <a:gd name="T10" fmla="*/ 111 w 128"/>
                  <a:gd name="T11" fmla="*/ 140 h 161"/>
                  <a:gd name="T12" fmla="*/ 111 w 128"/>
                  <a:gd name="T13" fmla="*/ 144 h 161"/>
                  <a:gd name="T14" fmla="*/ 108 w 128"/>
                  <a:gd name="T15" fmla="*/ 148 h 161"/>
                  <a:gd name="T16" fmla="*/ 104 w 128"/>
                  <a:gd name="T17" fmla="*/ 153 h 161"/>
                  <a:gd name="T18" fmla="*/ 97 w 128"/>
                  <a:gd name="T19" fmla="*/ 159 h 161"/>
                  <a:gd name="T20" fmla="*/ 91 w 128"/>
                  <a:gd name="T21" fmla="*/ 161 h 161"/>
                  <a:gd name="T22" fmla="*/ 91 w 128"/>
                  <a:gd name="T23" fmla="*/ 161 h 161"/>
                  <a:gd name="T24" fmla="*/ 0 w 128"/>
                  <a:gd name="T25" fmla="*/ 113 h 161"/>
                  <a:gd name="T26" fmla="*/ 0 w 128"/>
                  <a:gd name="T27" fmla="*/ 113 h 161"/>
                  <a:gd name="T28" fmla="*/ 4 w 128"/>
                  <a:gd name="T29" fmla="*/ 0 h 161"/>
                  <a:gd name="T30" fmla="*/ 4 w 128"/>
                  <a:gd name="T31" fmla="*/ 0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8"/>
                  <a:gd name="T49" fmla="*/ 0 h 161"/>
                  <a:gd name="T50" fmla="*/ 128 w 128"/>
                  <a:gd name="T51" fmla="*/ 161 h 1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8" h="161">
                    <a:moveTo>
                      <a:pt x="4" y="0"/>
                    </a:moveTo>
                    <a:lnTo>
                      <a:pt x="4" y="0"/>
                    </a:lnTo>
                    <a:lnTo>
                      <a:pt x="128" y="0"/>
                    </a:lnTo>
                    <a:lnTo>
                      <a:pt x="128" y="0"/>
                    </a:lnTo>
                    <a:lnTo>
                      <a:pt x="111" y="140"/>
                    </a:lnTo>
                    <a:lnTo>
                      <a:pt x="111" y="140"/>
                    </a:lnTo>
                    <a:lnTo>
                      <a:pt x="111" y="144"/>
                    </a:lnTo>
                    <a:lnTo>
                      <a:pt x="108" y="148"/>
                    </a:lnTo>
                    <a:lnTo>
                      <a:pt x="104" y="153"/>
                    </a:lnTo>
                    <a:lnTo>
                      <a:pt x="97" y="159"/>
                    </a:lnTo>
                    <a:lnTo>
                      <a:pt x="91" y="161"/>
                    </a:lnTo>
                    <a:lnTo>
                      <a:pt x="91" y="161"/>
                    </a:lnTo>
                    <a:lnTo>
                      <a:pt x="0" y="113"/>
                    </a:lnTo>
                    <a:lnTo>
                      <a:pt x="0" y="113"/>
                    </a:lnTo>
                    <a:lnTo>
                      <a:pt x="4" y="0"/>
                    </a:lnTo>
                    <a:lnTo>
                      <a:pt x="4"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201" name="Freeform 72"/>
              <p:cNvSpPr>
                <a:spLocks noChangeArrowheads="1"/>
              </p:cNvSpPr>
              <p:nvPr/>
            </p:nvSpPr>
            <p:spPr bwMode="auto">
              <a:xfrm>
                <a:off x="1217612" y="152400"/>
                <a:ext cx="196850" cy="255588"/>
              </a:xfrm>
              <a:custGeom>
                <a:avLst/>
                <a:gdLst>
                  <a:gd name="T0" fmla="*/ 4 w 124"/>
                  <a:gd name="T1" fmla="*/ 0 h 161"/>
                  <a:gd name="T2" fmla="*/ 4 w 124"/>
                  <a:gd name="T3" fmla="*/ 0 h 161"/>
                  <a:gd name="T4" fmla="*/ 124 w 124"/>
                  <a:gd name="T5" fmla="*/ 0 h 161"/>
                  <a:gd name="T6" fmla="*/ 124 w 124"/>
                  <a:gd name="T7" fmla="*/ 0 h 161"/>
                  <a:gd name="T8" fmla="*/ 107 w 124"/>
                  <a:gd name="T9" fmla="*/ 140 h 161"/>
                  <a:gd name="T10" fmla="*/ 107 w 124"/>
                  <a:gd name="T11" fmla="*/ 140 h 161"/>
                  <a:gd name="T12" fmla="*/ 104 w 124"/>
                  <a:gd name="T13" fmla="*/ 148 h 161"/>
                  <a:gd name="T14" fmla="*/ 100 w 124"/>
                  <a:gd name="T15" fmla="*/ 153 h 161"/>
                  <a:gd name="T16" fmla="*/ 93 w 124"/>
                  <a:gd name="T17" fmla="*/ 159 h 161"/>
                  <a:gd name="T18" fmla="*/ 87 w 124"/>
                  <a:gd name="T19" fmla="*/ 161 h 161"/>
                  <a:gd name="T20" fmla="*/ 87 w 124"/>
                  <a:gd name="T21" fmla="*/ 161 h 161"/>
                  <a:gd name="T22" fmla="*/ 0 w 124"/>
                  <a:gd name="T23" fmla="*/ 111 h 161"/>
                  <a:gd name="T24" fmla="*/ 0 w 124"/>
                  <a:gd name="T25" fmla="*/ 111 h 161"/>
                  <a:gd name="T26" fmla="*/ 4 w 124"/>
                  <a:gd name="T27" fmla="*/ 0 h 161"/>
                  <a:gd name="T28" fmla="*/ 4 w 124"/>
                  <a:gd name="T29" fmla="*/ 0 h 16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4"/>
                  <a:gd name="T46" fmla="*/ 0 h 161"/>
                  <a:gd name="T47" fmla="*/ 124 w 124"/>
                  <a:gd name="T48" fmla="*/ 161 h 16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4" h="161">
                    <a:moveTo>
                      <a:pt x="4" y="0"/>
                    </a:moveTo>
                    <a:lnTo>
                      <a:pt x="4" y="0"/>
                    </a:lnTo>
                    <a:lnTo>
                      <a:pt x="124" y="0"/>
                    </a:lnTo>
                    <a:lnTo>
                      <a:pt x="124" y="0"/>
                    </a:lnTo>
                    <a:lnTo>
                      <a:pt x="107" y="140"/>
                    </a:lnTo>
                    <a:lnTo>
                      <a:pt x="107" y="140"/>
                    </a:lnTo>
                    <a:lnTo>
                      <a:pt x="104" y="148"/>
                    </a:lnTo>
                    <a:lnTo>
                      <a:pt x="100" y="153"/>
                    </a:lnTo>
                    <a:lnTo>
                      <a:pt x="93" y="159"/>
                    </a:lnTo>
                    <a:lnTo>
                      <a:pt x="87" y="161"/>
                    </a:lnTo>
                    <a:lnTo>
                      <a:pt x="87" y="161"/>
                    </a:lnTo>
                    <a:lnTo>
                      <a:pt x="0" y="111"/>
                    </a:lnTo>
                    <a:lnTo>
                      <a:pt x="0" y="111"/>
                    </a:lnTo>
                    <a:lnTo>
                      <a:pt x="4" y="0"/>
                    </a:lnTo>
                    <a:lnTo>
                      <a:pt x="4"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202" name="Freeform 73"/>
              <p:cNvSpPr>
                <a:spLocks noChangeArrowheads="1"/>
              </p:cNvSpPr>
              <p:nvPr/>
            </p:nvSpPr>
            <p:spPr bwMode="auto">
              <a:xfrm>
                <a:off x="1223962" y="152400"/>
                <a:ext cx="190500" cy="255588"/>
              </a:xfrm>
              <a:custGeom>
                <a:avLst/>
                <a:gdLst>
                  <a:gd name="T0" fmla="*/ 4 w 120"/>
                  <a:gd name="T1" fmla="*/ 0 h 161"/>
                  <a:gd name="T2" fmla="*/ 4 w 120"/>
                  <a:gd name="T3" fmla="*/ 0 h 161"/>
                  <a:gd name="T4" fmla="*/ 120 w 120"/>
                  <a:gd name="T5" fmla="*/ 0 h 161"/>
                  <a:gd name="T6" fmla="*/ 120 w 120"/>
                  <a:gd name="T7" fmla="*/ 0 h 161"/>
                  <a:gd name="T8" fmla="*/ 103 w 120"/>
                  <a:gd name="T9" fmla="*/ 140 h 161"/>
                  <a:gd name="T10" fmla="*/ 103 w 120"/>
                  <a:gd name="T11" fmla="*/ 140 h 161"/>
                  <a:gd name="T12" fmla="*/ 100 w 120"/>
                  <a:gd name="T13" fmla="*/ 148 h 161"/>
                  <a:gd name="T14" fmla="*/ 96 w 120"/>
                  <a:gd name="T15" fmla="*/ 153 h 161"/>
                  <a:gd name="T16" fmla="*/ 89 w 120"/>
                  <a:gd name="T17" fmla="*/ 159 h 161"/>
                  <a:gd name="T18" fmla="*/ 83 w 120"/>
                  <a:gd name="T19" fmla="*/ 161 h 161"/>
                  <a:gd name="T20" fmla="*/ 83 w 120"/>
                  <a:gd name="T21" fmla="*/ 161 h 161"/>
                  <a:gd name="T22" fmla="*/ 0 w 120"/>
                  <a:gd name="T23" fmla="*/ 110 h 161"/>
                  <a:gd name="T24" fmla="*/ 0 w 120"/>
                  <a:gd name="T25" fmla="*/ 110 h 161"/>
                  <a:gd name="T26" fmla="*/ 4 w 120"/>
                  <a:gd name="T27" fmla="*/ 0 h 161"/>
                  <a:gd name="T28" fmla="*/ 4 w 120"/>
                  <a:gd name="T29" fmla="*/ 0 h 16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0"/>
                  <a:gd name="T46" fmla="*/ 0 h 161"/>
                  <a:gd name="T47" fmla="*/ 120 w 120"/>
                  <a:gd name="T48" fmla="*/ 161 h 16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0" h="161">
                    <a:moveTo>
                      <a:pt x="4" y="0"/>
                    </a:moveTo>
                    <a:lnTo>
                      <a:pt x="4" y="0"/>
                    </a:lnTo>
                    <a:lnTo>
                      <a:pt x="120" y="0"/>
                    </a:lnTo>
                    <a:lnTo>
                      <a:pt x="120" y="0"/>
                    </a:lnTo>
                    <a:lnTo>
                      <a:pt x="103" y="140"/>
                    </a:lnTo>
                    <a:lnTo>
                      <a:pt x="103" y="140"/>
                    </a:lnTo>
                    <a:lnTo>
                      <a:pt x="100" y="148"/>
                    </a:lnTo>
                    <a:lnTo>
                      <a:pt x="96" y="153"/>
                    </a:lnTo>
                    <a:lnTo>
                      <a:pt x="89" y="159"/>
                    </a:lnTo>
                    <a:lnTo>
                      <a:pt x="83" y="161"/>
                    </a:lnTo>
                    <a:lnTo>
                      <a:pt x="83" y="161"/>
                    </a:lnTo>
                    <a:lnTo>
                      <a:pt x="0" y="110"/>
                    </a:lnTo>
                    <a:lnTo>
                      <a:pt x="0" y="110"/>
                    </a:lnTo>
                    <a:lnTo>
                      <a:pt x="4" y="0"/>
                    </a:lnTo>
                    <a:lnTo>
                      <a:pt x="4"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203" name="Freeform 74"/>
              <p:cNvSpPr>
                <a:spLocks noChangeArrowheads="1"/>
              </p:cNvSpPr>
              <p:nvPr/>
            </p:nvSpPr>
            <p:spPr bwMode="auto">
              <a:xfrm>
                <a:off x="1228725" y="152400"/>
                <a:ext cx="185738" cy="255588"/>
              </a:xfrm>
              <a:custGeom>
                <a:avLst/>
                <a:gdLst>
                  <a:gd name="T0" fmla="*/ 5 w 117"/>
                  <a:gd name="T1" fmla="*/ 0 h 161"/>
                  <a:gd name="T2" fmla="*/ 5 w 117"/>
                  <a:gd name="T3" fmla="*/ 0 h 161"/>
                  <a:gd name="T4" fmla="*/ 117 w 117"/>
                  <a:gd name="T5" fmla="*/ 0 h 161"/>
                  <a:gd name="T6" fmla="*/ 117 w 117"/>
                  <a:gd name="T7" fmla="*/ 0 h 161"/>
                  <a:gd name="T8" fmla="*/ 100 w 117"/>
                  <a:gd name="T9" fmla="*/ 140 h 161"/>
                  <a:gd name="T10" fmla="*/ 100 w 117"/>
                  <a:gd name="T11" fmla="*/ 140 h 161"/>
                  <a:gd name="T12" fmla="*/ 97 w 117"/>
                  <a:gd name="T13" fmla="*/ 148 h 161"/>
                  <a:gd name="T14" fmla="*/ 93 w 117"/>
                  <a:gd name="T15" fmla="*/ 153 h 161"/>
                  <a:gd name="T16" fmla="*/ 86 w 117"/>
                  <a:gd name="T17" fmla="*/ 157 h 161"/>
                  <a:gd name="T18" fmla="*/ 81 w 117"/>
                  <a:gd name="T19" fmla="*/ 161 h 161"/>
                  <a:gd name="T20" fmla="*/ 81 w 117"/>
                  <a:gd name="T21" fmla="*/ 161 h 161"/>
                  <a:gd name="T22" fmla="*/ 0 w 117"/>
                  <a:gd name="T23" fmla="*/ 109 h 161"/>
                  <a:gd name="T24" fmla="*/ 0 w 117"/>
                  <a:gd name="T25" fmla="*/ 109 h 161"/>
                  <a:gd name="T26" fmla="*/ 5 w 117"/>
                  <a:gd name="T27" fmla="*/ 0 h 161"/>
                  <a:gd name="T28" fmla="*/ 5 w 117"/>
                  <a:gd name="T29" fmla="*/ 0 h 16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7"/>
                  <a:gd name="T46" fmla="*/ 0 h 161"/>
                  <a:gd name="T47" fmla="*/ 117 w 117"/>
                  <a:gd name="T48" fmla="*/ 161 h 16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7" h="161">
                    <a:moveTo>
                      <a:pt x="5" y="0"/>
                    </a:moveTo>
                    <a:lnTo>
                      <a:pt x="5" y="0"/>
                    </a:lnTo>
                    <a:lnTo>
                      <a:pt x="117" y="0"/>
                    </a:lnTo>
                    <a:lnTo>
                      <a:pt x="117" y="0"/>
                    </a:lnTo>
                    <a:lnTo>
                      <a:pt x="100" y="140"/>
                    </a:lnTo>
                    <a:lnTo>
                      <a:pt x="100" y="140"/>
                    </a:lnTo>
                    <a:lnTo>
                      <a:pt x="97" y="148"/>
                    </a:lnTo>
                    <a:lnTo>
                      <a:pt x="93" y="153"/>
                    </a:lnTo>
                    <a:lnTo>
                      <a:pt x="86" y="157"/>
                    </a:lnTo>
                    <a:lnTo>
                      <a:pt x="81" y="161"/>
                    </a:lnTo>
                    <a:lnTo>
                      <a:pt x="81" y="161"/>
                    </a:lnTo>
                    <a:lnTo>
                      <a:pt x="0" y="109"/>
                    </a:lnTo>
                    <a:lnTo>
                      <a:pt x="0" y="109"/>
                    </a:lnTo>
                    <a:lnTo>
                      <a:pt x="5" y="0"/>
                    </a:lnTo>
                    <a:lnTo>
                      <a:pt x="5"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204" name="Freeform 75"/>
              <p:cNvSpPr>
                <a:spLocks noChangeArrowheads="1"/>
              </p:cNvSpPr>
              <p:nvPr/>
            </p:nvSpPr>
            <p:spPr bwMode="auto">
              <a:xfrm>
                <a:off x="1235075" y="152400"/>
                <a:ext cx="179388" cy="255588"/>
              </a:xfrm>
              <a:custGeom>
                <a:avLst/>
                <a:gdLst>
                  <a:gd name="T0" fmla="*/ 5 w 113"/>
                  <a:gd name="T1" fmla="*/ 0 h 161"/>
                  <a:gd name="T2" fmla="*/ 5 w 113"/>
                  <a:gd name="T3" fmla="*/ 0 h 161"/>
                  <a:gd name="T4" fmla="*/ 113 w 113"/>
                  <a:gd name="T5" fmla="*/ 0 h 161"/>
                  <a:gd name="T6" fmla="*/ 113 w 113"/>
                  <a:gd name="T7" fmla="*/ 0 h 161"/>
                  <a:gd name="T8" fmla="*/ 96 w 113"/>
                  <a:gd name="T9" fmla="*/ 140 h 161"/>
                  <a:gd name="T10" fmla="*/ 96 w 113"/>
                  <a:gd name="T11" fmla="*/ 140 h 161"/>
                  <a:gd name="T12" fmla="*/ 93 w 113"/>
                  <a:gd name="T13" fmla="*/ 147 h 161"/>
                  <a:gd name="T14" fmla="*/ 89 w 113"/>
                  <a:gd name="T15" fmla="*/ 153 h 161"/>
                  <a:gd name="T16" fmla="*/ 84 w 113"/>
                  <a:gd name="T17" fmla="*/ 157 h 161"/>
                  <a:gd name="T18" fmla="*/ 77 w 113"/>
                  <a:gd name="T19" fmla="*/ 161 h 161"/>
                  <a:gd name="T20" fmla="*/ 77 w 113"/>
                  <a:gd name="T21" fmla="*/ 161 h 161"/>
                  <a:gd name="T22" fmla="*/ 0 w 113"/>
                  <a:gd name="T23" fmla="*/ 107 h 161"/>
                  <a:gd name="T24" fmla="*/ 0 w 113"/>
                  <a:gd name="T25" fmla="*/ 107 h 161"/>
                  <a:gd name="T26" fmla="*/ 5 w 113"/>
                  <a:gd name="T27" fmla="*/ 0 h 161"/>
                  <a:gd name="T28" fmla="*/ 5 w 113"/>
                  <a:gd name="T29" fmla="*/ 0 h 16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
                  <a:gd name="T46" fmla="*/ 0 h 161"/>
                  <a:gd name="T47" fmla="*/ 113 w 113"/>
                  <a:gd name="T48" fmla="*/ 161 h 16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 h="161">
                    <a:moveTo>
                      <a:pt x="5" y="0"/>
                    </a:moveTo>
                    <a:lnTo>
                      <a:pt x="5" y="0"/>
                    </a:lnTo>
                    <a:lnTo>
                      <a:pt x="113" y="0"/>
                    </a:lnTo>
                    <a:lnTo>
                      <a:pt x="113" y="0"/>
                    </a:lnTo>
                    <a:lnTo>
                      <a:pt x="96" y="140"/>
                    </a:lnTo>
                    <a:lnTo>
                      <a:pt x="96" y="140"/>
                    </a:lnTo>
                    <a:lnTo>
                      <a:pt x="93" y="147"/>
                    </a:lnTo>
                    <a:lnTo>
                      <a:pt x="89" y="153"/>
                    </a:lnTo>
                    <a:lnTo>
                      <a:pt x="84" y="157"/>
                    </a:lnTo>
                    <a:lnTo>
                      <a:pt x="77" y="161"/>
                    </a:lnTo>
                    <a:lnTo>
                      <a:pt x="77" y="161"/>
                    </a:lnTo>
                    <a:lnTo>
                      <a:pt x="0" y="107"/>
                    </a:lnTo>
                    <a:lnTo>
                      <a:pt x="0" y="107"/>
                    </a:lnTo>
                    <a:lnTo>
                      <a:pt x="5" y="0"/>
                    </a:lnTo>
                    <a:lnTo>
                      <a:pt x="5"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205" name="Freeform 76"/>
              <p:cNvSpPr>
                <a:spLocks noChangeArrowheads="1"/>
              </p:cNvSpPr>
              <p:nvPr/>
            </p:nvSpPr>
            <p:spPr bwMode="auto">
              <a:xfrm>
                <a:off x="1241425" y="152400"/>
                <a:ext cx="173038" cy="255588"/>
              </a:xfrm>
              <a:custGeom>
                <a:avLst/>
                <a:gdLst>
                  <a:gd name="T0" fmla="*/ 5 w 109"/>
                  <a:gd name="T1" fmla="*/ 0 h 161"/>
                  <a:gd name="T2" fmla="*/ 5 w 109"/>
                  <a:gd name="T3" fmla="*/ 0 h 161"/>
                  <a:gd name="T4" fmla="*/ 109 w 109"/>
                  <a:gd name="T5" fmla="*/ 0 h 161"/>
                  <a:gd name="T6" fmla="*/ 109 w 109"/>
                  <a:gd name="T7" fmla="*/ 0 h 161"/>
                  <a:gd name="T8" fmla="*/ 92 w 109"/>
                  <a:gd name="T9" fmla="*/ 140 h 161"/>
                  <a:gd name="T10" fmla="*/ 92 w 109"/>
                  <a:gd name="T11" fmla="*/ 140 h 161"/>
                  <a:gd name="T12" fmla="*/ 89 w 109"/>
                  <a:gd name="T13" fmla="*/ 147 h 161"/>
                  <a:gd name="T14" fmla="*/ 85 w 109"/>
                  <a:gd name="T15" fmla="*/ 153 h 161"/>
                  <a:gd name="T16" fmla="*/ 80 w 109"/>
                  <a:gd name="T17" fmla="*/ 157 h 161"/>
                  <a:gd name="T18" fmla="*/ 73 w 109"/>
                  <a:gd name="T19" fmla="*/ 161 h 161"/>
                  <a:gd name="T20" fmla="*/ 73 w 109"/>
                  <a:gd name="T21" fmla="*/ 161 h 161"/>
                  <a:gd name="T22" fmla="*/ 0 w 109"/>
                  <a:gd name="T23" fmla="*/ 106 h 161"/>
                  <a:gd name="T24" fmla="*/ 0 w 109"/>
                  <a:gd name="T25" fmla="*/ 106 h 161"/>
                  <a:gd name="T26" fmla="*/ 5 w 109"/>
                  <a:gd name="T27" fmla="*/ 0 h 161"/>
                  <a:gd name="T28" fmla="*/ 5 w 109"/>
                  <a:gd name="T29" fmla="*/ 0 h 16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
                  <a:gd name="T46" fmla="*/ 0 h 161"/>
                  <a:gd name="T47" fmla="*/ 109 w 109"/>
                  <a:gd name="T48" fmla="*/ 161 h 16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 h="161">
                    <a:moveTo>
                      <a:pt x="5" y="0"/>
                    </a:moveTo>
                    <a:lnTo>
                      <a:pt x="5" y="0"/>
                    </a:lnTo>
                    <a:lnTo>
                      <a:pt x="109" y="0"/>
                    </a:lnTo>
                    <a:lnTo>
                      <a:pt x="109" y="0"/>
                    </a:lnTo>
                    <a:lnTo>
                      <a:pt x="92" y="140"/>
                    </a:lnTo>
                    <a:lnTo>
                      <a:pt x="92" y="140"/>
                    </a:lnTo>
                    <a:lnTo>
                      <a:pt x="89" y="147"/>
                    </a:lnTo>
                    <a:lnTo>
                      <a:pt x="85" y="153"/>
                    </a:lnTo>
                    <a:lnTo>
                      <a:pt x="80" y="157"/>
                    </a:lnTo>
                    <a:lnTo>
                      <a:pt x="73" y="161"/>
                    </a:lnTo>
                    <a:lnTo>
                      <a:pt x="73" y="161"/>
                    </a:lnTo>
                    <a:lnTo>
                      <a:pt x="0" y="106"/>
                    </a:lnTo>
                    <a:lnTo>
                      <a:pt x="0" y="106"/>
                    </a:lnTo>
                    <a:lnTo>
                      <a:pt x="5" y="0"/>
                    </a:lnTo>
                    <a:lnTo>
                      <a:pt x="5"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206" name="Freeform 77"/>
              <p:cNvSpPr>
                <a:spLocks noChangeArrowheads="1"/>
              </p:cNvSpPr>
              <p:nvPr/>
            </p:nvSpPr>
            <p:spPr bwMode="auto">
              <a:xfrm>
                <a:off x="1247775" y="152400"/>
                <a:ext cx="166688" cy="254000"/>
              </a:xfrm>
              <a:custGeom>
                <a:avLst/>
                <a:gdLst>
                  <a:gd name="T0" fmla="*/ 5 w 105"/>
                  <a:gd name="T1" fmla="*/ 0 h 160"/>
                  <a:gd name="T2" fmla="*/ 5 w 105"/>
                  <a:gd name="T3" fmla="*/ 0 h 160"/>
                  <a:gd name="T4" fmla="*/ 105 w 105"/>
                  <a:gd name="T5" fmla="*/ 0 h 160"/>
                  <a:gd name="T6" fmla="*/ 105 w 105"/>
                  <a:gd name="T7" fmla="*/ 0 h 160"/>
                  <a:gd name="T8" fmla="*/ 88 w 105"/>
                  <a:gd name="T9" fmla="*/ 140 h 160"/>
                  <a:gd name="T10" fmla="*/ 88 w 105"/>
                  <a:gd name="T11" fmla="*/ 140 h 160"/>
                  <a:gd name="T12" fmla="*/ 87 w 105"/>
                  <a:gd name="T13" fmla="*/ 147 h 160"/>
                  <a:gd name="T14" fmla="*/ 81 w 105"/>
                  <a:gd name="T15" fmla="*/ 153 h 160"/>
                  <a:gd name="T16" fmla="*/ 76 w 105"/>
                  <a:gd name="T17" fmla="*/ 157 h 160"/>
                  <a:gd name="T18" fmla="*/ 69 w 105"/>
                  <a:gd name="T19" fmla="*/ 160 h 160"/>
                  <a:gd name="T20" fmla="*/ 69 w 105"/>
                  <a:gd name="T21" fmla="*/ 160 h 160"/>
                  <a:gd name="T22" fmla="*/ 0 w 105"/>
                  <a:gd name="T23" fmla="*/ 106 h 160"/>
                  <a:gd name="T24" fmla="*/ 0 w 105"/>
                  <a:gd name="T25" fmla="*/ 106 h 160"/>
                  <a:gd name="T26" fmla="*/ 5 w 105"/>
                  <a:gd name="T27" fmla="*/ 0 h 160"/>
                  <a:gd name="T28" fmla="*/ 5 w 105"/>
                  <a:gd name="T29" fmla="*/ 0 h 1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5"/>
                  <a:gd name="T46" fmla="*/ 0 h 160"/>
                  <a:gd name="T47" fmla="*/ 105 w 105"/>
                  <a:gd name="T48" fmla="*/ 160 h 1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5" h="160">
                    <a:moveTo>
                      <a:pt x="5" y="0"/>
                    </a:moveTo>
                    <a:lnTo>
                      <a:pt x="5" y="0"/>
                    </a:lnTo>
                    <a:lnTo>
                      <a:pt x="105" y="0"/>
                    </a:lnTo>
                    <a:lnTo>
                      <a:pt x="105" y="0"/>
                    </a:lnTo>
                    <a:lnTo>
                      <a:pt x="88" y="140"/>
                    </a:lnTo>
                    <a:lnTo>
                      <a:pt x="88" y="140"/>
                    </a:lnTo>
                    <a:lnTo>
                      <a:pt x="87" y="147"/>
                    </a:lnTo>
                    <a:lnTo>
                      <a:pt x="81" y="153"/>
                    </a:lnTo>
                    <a:lnTo>
                      <a:pt x="76" y="157"/>
                    </a:lnTo>
                    <a:lnTo>
                      <a:pt x="69" y="160"/>
                    </a:lnTo>
                    <a:lnTo>
                      <a:pt x="69" y="160"/>
                    </a:lnTo>
                    <a:lnTo>
                      <a:pt x="0" y="106"/>
                    </a:lnTo>
                    <a:lnTo>
                      <a:pt x="0" y="106"/>
                    </a:lnTo>
                    <a:lnTo>
                      <a:pt x="5" y="0"/>
                    </a:lnTo>
                    <a:lnTo>
                      <a:pt x="5"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207" name="Freeform 78"/>
              <p:cNvSpPr>
                <a:spLocks noChangeArrowheads="1"/>
              </p:cNvSpPr>
              <p:nvPr/>
            </p:nvSpPr>
            <p:spPr bwMode="auto">
              <a:xfrm>
                <a:off x="1252537" y="152400"/>
                <a:ext cx="161925" cy="254000"/>
              </a:xfrm>
              <a:custGeom>
                <a:avLst/>
                <a:gdLst>
                  <a:gd name="T0" fmla="*/ 5 w 102"/>
                  <a:gd name="T1" fmla="*/ 0 h 160"/>
                  <a:gd name="T2" fmla="*/ 5 w 102"/>
                  <a:gd name="T3" fmla="*/ 0 h 160"/>
                  <a:gd name="T4" fmla="*/ 102 w 102"/>
                  <a:gd name="T5" fmla="*/ 0 h 160"/>
                  <a:gd name="T6" fmla="*/ 102 w 102"/>
                  <a:gd name="T7" fmla="*/ 0 h 160"/>
                  <a:gd name="T8" fmla="*/ 85 w 102"/>
                  <a:gd name="T9" fmla="*/ 140 h 160"/>
                  <a:gd name="T10" fmla="*/ 85 w 102"/>
                  <a:gd name="T11" fmla="*/ 140 h 160"/>
                  <a:gd name="T12" fmla="*/ 84 w 102"/>
                  <a:gd name="T13" fmla="*/ 147 h 160"/>
                  <a:gd name="T14" fmla="*/ 78 w 102"/>
                  <a:gd name="T15" fmla="*/ 153 h 160"/>
                  <a:gd name="T16" fmla="*/ 73 w 102"/>
                  <a:gd name="T17" fmla="*/ 157 h 160"/>
                  <a:gd name="T18" fmla="*/ 67 w 102"/>
                  <a:gd name="T19" fmla="*/ 160 h 160"/>
                  <a:gd name="T20" fmla="*/ 67 w 102"/>
                  <a:gd name="T21" fmla="*/ 160 h 160"/>
                  <a:gd name="T22" fmla="*/ 0 w 102"/>
                  <a:gd name="T23" fmla="*/ 105 h 160"/>
                  <a:gd name="T24" fmla="*/ 0 w 102"/>
                  <a:gd name="T25" fmla="*/ 105 h 160"/>
                  <a:gd name="T26" fmla="*/ 5 w 102"/>
                  <a:gd name="T27" fmla="*/ 0 h 160"/>
                  <a:gd name="T28" fmla="*/ 5 w 102"/>
                  <a:gd name="T29" fmla="*/ 0 h 1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2"/>
                  <a:gd name="T46" fmla="*/ 0 h 160"/>
                  <a:gd name="T47" fmla="*/ 102 w 102"/>
                  <a:gd name="T48" fmla="*/ 160 h 1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2" h="160">
                    <a:moveTo>
                      <a:pt x="5" y="0"/>
                    </a:moveTo>
                    <a:lnTo>
                      <a:pt x="5" y="0"/>
                    </a:lnTo>
                    <a:lnTo>
                      <a:pt x="102" y="0"/>
                    </a:lnTo>
                    <a:lnTo>
                      <a:pt x="102" y="0"/>
                    </a:lnTo>
                    <a:lnTo>
                      <a:pt x="85" y="140"/>
                    </a:lnTo>
                    <a:lnTo>
                      <a:pt x="85" y="140"/>
                    </a:lnTo>
                    <a:lnTo>
                      <a:pt x="84" y="147"/>
                    </a:lnTo>
                    <a:lnTo>
                      <a:pt x="78" y="153"/>
                    </a:lnTo>
                    <a:lnTo>
                      <a:pt x="73" y="157"/>
                    </a:lnTo>
                    <a:lnTo>
                      <a:pt x="67" y="160"/>
                    </a:lnTo>
                    <a:lnTo>
                      <a:pt x="67" y="160"/>
                    </a:lnTo>
                    <a:lnTo>
                      <a:pt x="0" y="105"/>
                    </a:lnTo>
                    <a:lnTo>
                      <a:pt x="0" y="105"/>
                    </a:lnTo>
                    <a:lnTo>
                      <a:pt x="5" y="0"/>
                    </a:lnTo>
                    <a:lnTo>
                      <a:pt x="5"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208" name="Freeform 79"/>
              <p:cNvSpPr>
                <a:spLocks noChangeArrowheads="1"/>
              </p:cNvSpPr>
              <p:nvPr/>
            </p:nvSpPr>
            <p:spPr bwMode="auto">
              <a:xfrm>
                <a:off x="1258887" y="152400"/>
                <a:ext cx="155575" cy="254000"/>
              </a:xfrm>
              <a:custGeom>
                <a:avLst/>
                <a:gdLst>
                  <a:gd name="T0" fmla="*/ 5 w 98"/>
                  <a:gd name="T1" fmla="*/ 0 h 160"/>
                  <a:gd name="T2" fmla="*/ 5 w 98"/>
                  <a:gd name="T3" fmla="*/ 0 h 160"/>
                  <a:gd name="T4" fmla="*/ 98 w 98"/>
                  <a:gd name="T5" fmla="*/ 0 h 160"/>
                  <a:gd name="T6" fmla="*/ 98 w 98"/>
                  <a:gd name="T7" fmla="*/ 0 h 160"/>
                  <a:gd name="T8" fmla="*/ 81 w 98"/>
                  <a:gd name="T9" fmla="*/ 140 h 160"/>
                  <a:gd name="T10" fmla="*/ 81 w 98"/>
                  <a:gd name="T11" fmla="*/ 140 h 160"/>
                  <a:gd name="T12" fmla="*/ 80 w 98"/>
                  <a:gd name="T13" fmla="*/ 147 h 160"/>
                  <a:gd name="T14" fmla="*/ 74 w 98"/>
                  <a:gd name="T15" fmla="*/ 152 h 160"/>
                  <a:gd name="T16" fmla="*/ 69 w 98"/>
                  <a:gd name="T17" fmla="*/ 157 h 160"/>
                  <a:gd name="T18" fmla="*/ 63 w 98"/>
                  <a:gd name="T19" fmla="*/ 160 h 160"/>
                  <a:gd name="T20" fmla="*/ 63 w 98"/>
                  <a:gd name="T21" fmla="*/ 160 h 160"/>
                  <a:gd name="T22" fmla="*/ 0 w 98"/>
                  <a:gd name="T23" fmla="*/ 103 h 160"/>
                  <a:gd name="T24" fmla="*/ 0 w 98"/>
                  <a:gd name="T25" fmla="*/ 103 h 160"/>
                  <a:gd name="T26" fmla="*/ 5 w 98"/>
                  <a:gd name="T27" fmla="*/ 0 h 160"/>
                  <a:gd name="T28" fmla="*/ 5 w 98"/>
                  <a:gd name="T29" fmla="*/ 0 h 1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
                  <a:gd name="T46" fmla="*/ 0 h 160"/>
                  <a:gd name="T47" fmla="*/ 98 w 98"/>
                  <a:gd name="T48" fmla="*/ 160 h 1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 h="160">
                    <a:moveTo>
                      <a:pt x="5" y="0"/>
                    </a:moveTo>
                    <a:lnTo>
                      <a:pt x="5" y="0"/>
                    </a:lnTo>
                    <a:lnTo>
                      <a:pt x="98" y="0"/>
                    </a:lnTo>
                    <a:lnTo>
                      <a:pt x="98" y="0"/>
                    </a:lnTo>
                    <a:lnTo>
                      <a:pt x="81" y="140"/>
                    </a:lnTo>
                    <a:lnTo>
                      <a:pt x="81" y="140"/>
                    </a:lnTo>
                    <a:lnTo>
                      <a:pt x="80" y="147"/>
                    </a:lnTo>
                    <a:lnTo>
                      <a:pt x="74" y="152"/>
                    </a:lnTo>
                    <a:lnTo>
                      <a:pt x="69" y="157"/>
                    </a:lnTo>
                    <a:lnTo>
                      <a:pt x="63" y="160"/>
                    </a:lnTo>
                    <a:lnTo>
                      <a:pt x="63" y="160"/>
                    </a:lnTo>
                    <a:lnTo>
                      <a:pt x="0" y="103"/>
                    </a:lnTo>
                    <a:lnTo>
                      <a:pt x="0" y="103"/>
                    </a:lnTo>
                    <a:lnTo>
                      <a:pt x="5" y="0"/>
                    </a:lnTo>
                    <a:lnTo>
                      <a:pt x="5"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209" name="Freeform 80"/>
              <p:cNvSpPr>
                <a:spLocks noChangeArrowheads="1"/>
              </p:cNvSpPr>
              <p:nvPr/>
            </p:nvSpPr>
            <p:spPr bwMode="auto">
              <a:xfrm>
                <a:off x="1265237" y="152400"/>
                <a:ext cx="149225" cy="254000"/>
              </a:xfrm>
              <a:custGeom>
                <a:avLst/>
                <a:gdLst>
                  <a:gd name="T0" fmla="*/ 5 w 94"/>
                  <a:gd name="T1" fmla="*/ 0 h 160"/>
                  <a:gd name="T2" fmla="*/ 5 w 94"/>
                  <a:gd name="T3" fmla="*/ 0 h 160"/>
                  <a:gd name="T4" fmla="*/ 94 w 94"/>
                  <a:gd name="T5" fmla="*/ 0 h 160"/>
                  <a:gd name="T6" fmla="*/ 94 w 94"/>
                  <a:gd name="T7" fmla="*/ 0 h 160"/>
                  <a:gd name="T8" fmla="*/ 77 w 94"/>
                  <a:gd name="T9" fmla="*/ 140 h 160"/>
                  <a:gd name="T10" fmla="*/ 77 w 94"/>
                  <a:gd name="T11" fmla="*/ 140 h 160"/>
                  <a:gd name="T12" fmla="*/ 76 w 94"/>
                  <a:gd name="T13" fmla="*/ 147 h 160"/>
                  <a:gd name="T14" fmla="*/ 71 w 94"/>
                  <a:gd name="T15" fmla="*/ 152 h 160"/>
                  <a:gd name="T16" fmla="*/ 66 w 94"/>
                  <a:gd name="T17" fmla="*/ 157 h 160"/>
                  <a:gd name="T18" fmla="*/ 59 w 94"/>
                  <a:gd name="T19" fmla="*/ 160 h 160"/>
                  <a:gd name="T20" fmla="*/ 59 w 94"/>
                  <a:gd name="T21" fmla="*/ 160 h 160"/>
                  <a:gd name="T22" fmla="*/ 0 w 94"/>
                  <a:gd name="T23" fmla="*/ 102 h 160"/>
                  <a:gd name="T24" fmla="*/ 0 w 94"/>
                  <a:gd name="T25" fmla="*/ 102 h 160"/>
                  <a:gd name="T26" fmla="*/ 5 w 94"/>
                  <a:gd name="T27" fmla="*/ 0 h 160"/>
                  <a:gd name="T28" fmla="*/ 5 w 94"/>
                  <a:gd name="T29" fmla="*/ 0 h 1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4"/>
                  <a:gd name="T46" fmla="*/ 0 h 160"/>
                  <a:gd name="T47" fmla="*/ 94 w 94"/>
                  <a:gd name="T48" fmla="*/ 160 h 1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4" h="160">
                    <a:moveTo>
                      <a:pt x="5" y="0"/>
                    </a:moveTo>
                    <a:lnTo>
                      <a:pt x="5" y="0"/>
                    </a:lnTo>
                    <a:lnTo>
                      <a:pt x="94" y="0"/>
                    </a:lnTo>
                    <a:lnTo>
                      <a:pt x="94" y="0"/>
                    </a:lnTo>
                    <a:lnTo>
                      <a:pt x="77" y="140"/>
                    </a:lnTo>
                    <a:lnTo>
                      <a:pt x="77" y="140"/>
                    </a:lnTo>
                    <a:lnTo>
                      <a:pt x="76" y="147"/>
                    </a:lnTo>
                    <a:lnTo>
                      <a:pt x="71" y="152"/>
                    </a:lnTo>
                    <a:lnTo>
                      <a:pt x="66" y="157"/>
                    </a:lnTo>
                    <a:lnTo>
                      <a:pt x="59" y="160"/>
                    </a:lnTo>
                    <a:lnTo>
                      <a:pt x="59" y="160"/>
                    </a:lnTo>
                    <a:lnTo>
                      <a:pt x="0" y="102"/>
                    </a:lnTo>
                    <a:lnTo>
                      <a:pt x="0" y="102"/>
                    </a:lnTo>
                    <a:lnTo>
                      <a:pt x="5" y="0"/>
                    </a:lnTo>
                    <a:lnTo>
                      <a:pt x="5"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210" name="Freeform 81"/>
              <p:cNvSpPr>
                <a:spLocks noChangeArrowheads="1"/>
              </p:cNvSpPr>
              <p:nvPr/>
            </p:nvSpPr>
            <p:spPr bwMode="auto">
              <a:xfrm>
                <a:off x="1271587" y="152400"/>
                <a:ext cx="142875" cy="254000"/>
              </a:xfrm>
              <a:custGeom>
                <a:avLst/>
                <a:gdLst>
                  <a:gd name="T0" fmla="*/ 5 w 90"/>
                  <a:gd name="T1" fmla="*/ 0 h 160"/>
                  <a:gd name="T2" fmla="*/ 5 w 90"/>
                  <a:gd name="T3" fmla="*/ 0 h 160"/>
                  <a:gd name="T4" fmla="*/ 90 w 90"/>
                  <a:gd name="T5" fmla="*/ 0 h 160"/>
                  <a:gd name="T6" fmla="*/ 90 w 90"/>
                  <a:gd name="T7" fmla="*/ 0 h 160"/>
                  <a:gd name="T8" fmla="*/ 73 w 90"/>
                  <a:gd name="T9" fmla="*/ 140 h 160"/>
                  <a:gd name="T10" fmla="*/ 73 w 90"/>
                  <a:gd name="T11" fmla="*/ 140 h 160"/>
                  <a:gd name="T12" fmla="*/ 72 w 90"/>
                  <a:gd name="T13" fmla="*/ 147 h 160"/>
                  <a:gd name="T14" fmla="*/ 67 w 90"/>
                  <a:gd name="T15" fmla="*/ 152 h 160"/>
                  <a:gd name="T16" fmla="*/ 62 w 90"/>
                  <a:gd name="T17" fmla="*/ 157 h 160"/>
                  <a:gd name="T18" fmla="*/ 55 w 90"/>
                  <a:gd name="T19" fmla="*/ 160 h 160"/>
                  <a:gd name="T20" fmla="*/ 55 w 90"/>
                  <a:gd name="T21" fmla="*/ 160 h 160"/>
                  <a:gd name="T22" fmla="*/ 0 w 90"/>
                  <a:gd name="T23" fmla="*/ 101 h 160"/>
                  <a:gd name="T24" fmla="*/ 0 w 90"/>
                  <a:gd name="T25" fmla="*/ 101 h 160"/>
                  <a:gd name="T26" fmla="*/ 5 w 90"/>
                  <a:gd name="T27" fmla="*/ 0 h 160"/>
                  <a:gd name="T28" fmla="*/ 5 w 90"/>
                  <a:gd name="T29" fmla="*/ 0 h 1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0"/>
                  <a:gd name="T46" fmla="*/ 0 h 160"/>
                  <a:gd name="T47" fmla="*/ 90 w 90"/>
                  <a:gd name="T48" fmla="*/ 160 h 1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0" h="160">
                    <a:moveTo>
                      <a:pt x="5" y="0"/>
                    </a:moveTo>
                    <a:lnTo>
                      <a:pt x="5" y="0"/>
                    </a:lnTo>
                    <a:lnTo>
                      <a:pt x="90" y="0"/>
                    </a:lnTo>
                    <a:lnTo>
                      <a:pt x="90" y="0"/>
                    </a:lnTo>
                    <a:lnTo>
                      <a:pt x="73" y="140"/>
                    </a:lnTo>
                    <a:lnTo>
                      <a:pt x="73" y="140"/>
                    </a:lnTo>
                    <a:lnTo>
                      <a:pt x="72" y="147"/>
                    </a:lnTo>
                    <a:lnTo>
                      <a:pt x="67" y="152"/>
                    </a:lnTo>
                    <a:lnTo>
                      <a:pt x="62" y="157"/>
                    </a:lnTo>
                    <a:lnTo>
                      <a:pt x="55" y="160"/>
                    </a:lnTo>
                    <a:lnTo>
                      <a:pt x="55" y="160"/>
                    </a:lnTo>
                    <a:lnTo>
                      <a:pt x="0" y="101"/>
                    </a:lnTo>
                    <a:lnTo>
                      <a:pt x="0" y="101"/>
                    </a:lnTo>
                    <a:lnTo>
                      <a:pt x="5" y="0"/>
                    </a:lnTo>
                    <a:lnTo>
                      <a:pt x="5"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211" name="Freeform 82"/>
              <p:cNvSpPr>
                <a:spLocks noChangeArrowheads="1"/>
              </p:cNvSpPr>
              <p:nvPr/>
            </p:nvSpPr>
            <p:spPr bwMode="auto">
              <a:xfrm>
                <a:off x="1274762" y="152400"/>
                <a:ext cx="139700" cy="254000"/>
              </a:xfrm>
              <a:custGeom>
                <a:avLst/>
                <a:gdLst>
                  <a:gd name="T0" fmla="*/ 7 w 88"/>
                  <a:gd name="T1" fmla="*/ 0 h 160"/>
                  <a:gd name="T2" fmla="*/ 7 w 88"/>
                  <a:gd name="T3" fmla="*/ 0 h 160"/>
                  <a:gd name="T4" fmla="*/ 88 w 88"/>
                  <a:gd name="T5" fmla="*/ 0 h 160"/>
                  <a:gd name="T6" fmla="*/ 88 w 88"/>
                  <a:gd name="T7" fmla="*/ 0 h 160"/>
                  <a:gd name="T8" fmla="*/ 71 w 88"/>
                  <a:gd name="T9" fmla="*/ 140 h 160"/>
                  <a:gd name="T10" fmla="*/ 71 w 88"/>
                  <a:gd name="T11" fmla="*/ 140 h 160"/>
                  <a:gd name="T12" fmla="*/ 70 w 88"/>
                  <a:gd name="T13" fmla="*/ 147 h 160"/>
                  <a:gd name="T14" fmla="*/ 65 w 88"/>
                  <a:gd name="T15" fmla="*/ 152 h 160"/>
                  <a:gd name="T16" fmla="*/ 60 w 88"/>
                  <a:gd name="T17" fmla="*/ 157 h 160"/>
                  <a:gd name="T18" fmla="*/ 55 w 88"/>
                  <a:gd name="T19" fmla="*/ 160 h 160"/>
                  <a:gd name="T20" fmla="*/ 55 w 88"/>
                  <a:gd name="T21" fmla="*/ 160 h 160"/>
                  <a:gd name="T22" fmla="*/ 0 w 88"/>
                  <a:gd name="T23" fmla="*/ 99 h 160"/>
                  <a:gd name="T24" fmla="*/ 0 w 88"/>
                  <a:gd name="T25" fmla="*/ 99 h 160"/>
                  <a:gd name="T26" fmla="*/ 7 w 88"/>
                  <a:gd name="T27" fmla="*/ 0 h 160"/>
                  <a:gd name="T28" fmla="*/ 7 w 88"/>
                  <a:gd name="T29" fmla="*/ 0 h 1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8"/>
                  <a:gd name="T46" fmla="*/ 0 h 160"/>
                  <a:gd name="T47" fmla="*/ 88 w 88"/>
                  <a:gd name="T48" fmla="*/ 160 h 1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8" h="160">
                    <a:moveTo>
                      <a:pt x="7" y="0"/>
                    </a:moveTo>
                    <a:lnTo>
                      <a:pt x="7" y="0"/>
                    </a:lnTo>
                    <a:lnTo>
                      <a:pt x="88" y="0"/>
                    </a:lnTo>
                    <a:lnTo>
                      <a:pt x="88" y="0"/>
                    </a:lnTo>
                    <a:lnTo>
                      <a:pt x="71" y="140"/>
                    </a:lnTo>
                    <a:lnTo>
                      <a:pt x="71" y="140"/>
                    </a:lnTo>
                    <a:lnTo>
                      <a:pt x="70" y="147"/>
                    </a:lnTo>
                    <a:lnTo>
                      <a:pt x="65" y="152"/>
                    </a:lnTo>
                    <a:lnTo>
                      <a:pt x="60" y="157"/>
                    </a:lnTo>
                    <a:lnTo>
                      <a:pt x="55" y="160"/>
                    </a:lnTo>
                    <a:lnTo>
                      <a:pt x="55" y="160"/>
                    </a:lnTo>
                    <a:lnTo>
                      <a:pt x="0" y="99"/>
                    </a:lnTo>
                    <a:lnTo>
                      <a:pt x="0" y="99"/>
                    </a:lnTo>
                    <a:lnTo>
                      <a:pt x="7" y="0"/>
                    </a:lnTo>
                    <a:lnTo>
                      <a:pt x="7"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212" name="Freeform 83"/>
              <p:cNvSpPr>
                <a:spLocks noChangeArrowheads="1"/>
              </p:cNvSpPr>
              <p:nvPr/>
            </p:nvSpPr>
            <p:spPr bwMode="auto">
              <a:xfrm>
                <a:off x="1282700" y="152400"/>
                <a:ext cx="131763" cy="254000"/>
              </a:xfrm>
              <a:custGeom>
                <a:avLst/>
                <a:gdLst>
                  <a:gd name="T0" fmla="*/ 6 w 83"/>
                  <a:gd name="T1" fmla="*/ 0 h 160"/>
                  <a:gd name="T2" fmla="*/ 6 w 83"/>
                  <a:gd name="T3" fmla="*/ 0 h 160"/>
                  <a:gd name="T4" fmla="*/ 83 w 83"/>
                  <a:gd name="T5" fmla="*/ 0 h 160"/>
                  <a:gd name="T6" fmla="*/ 83 w 83"/>
                  <a:gd name="T7" fmla="*/ 0 h 160"/>
                  <a:gd name="T8" fmla="*/ 66 w 83"/>
                  <a:gd name="T9" fmla="*/ 140 h 160"/>
                  <a:gd name="T10" fmla="*/ 66 w 83"/>
                  <a:gd name="T11" fmla="*/ 140 h 160"/>
                  <a:gd name="T12" fmla="*/ 65 w 83"/>
                  <a:gd name="T13" fmla="*/ 147 h 160"/>
                  <a:gd name="T14" fmla="*/ 60 w 83"/>
                  <a:gd name="T15" fmla="*/ 152 h 160"/>
                  <a:gd name="T16" fmla="*/ 55 w 83"/>
                  <a:gd name="T17" fmla="*/ 156 h 160"/>
                  <a:gd name="T18" fmla="*/ 50 w 83"/>
                  <a:gd name="T19" fmla="*/ 160 h 160"/>
                  <a:gd name="T20" fmla="*/ 50 w 83"/>
                  <a:gd name="T21" fmla="*/ 160 h 160"/>
                  <a:gd name="T22" fmla="*/ 0 w 83"/>
                  <a:gd name="T23" fmla="*/ 99 h 160"/>
                  <a:gd name="T24" fmla="*/ 0 w 83"/>
                  <a:gd name="T25" fmla="*/ 99 h 160"/>
                  <a:gd name="T26" fmla="*/ 6 w 83"/>
                  <a:gd name="T27" fmla="*/ 0 h 160"/>
                  <a:gd name="T28" fmla="*/ 6 w 83"/>
                  <a:gd name="T29" fmla="*/ 0 h 1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3"/>
                  <a:gd name="T46" fmla="*/ 0 h 160"/>
                  <a:gd name="T47" fmla="*/ 83 w 83"/>
                  <a:gd name="T48" fmla="*/ 160 h 1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3" h="160">
                    <a:moveTo>
                      <a:pt x="6" y="0"/>
                    </a:moveTo>
                    <a:lnTo>
                      <a:pt x="6" y="0"/>
                    </a:lnTo>
                    <a:lnTo>
                      <a:pt x="83" y="0"/>
                    </a:lnTo>
                    <a:lnTo>
                      <a:pt x="83" y="0"/>
                    </a:lnTo>
                    <a:lnTo>
                      <a:pt x="66" y="140"/>
                    </a:lnTo>
                    <a:lnTo>
                      <a:pt x="66" y="140"/>
                    </a:lnTo>
                    <a:lnTo>
                      <a:pt x="65" y="147"/>
                    </a:lnTo>
                    <a:lnTo>
                      <a:pt x="60" y="152"/>
                    </a:lnTo>
                    <a:lnTo>
                      <a:pt x="55" y="156"/>
                    </a:lnTo>
                    <a:lnTo>
                      <a:pt x="50" y="160"/>
                    </a:lnTo>
                    <a:lnTo>
                      <a:pt x="50" y="160"/>
                    </a:lnTo>
                    <a:lnTo>
                      <a:pt x="0" y="99"/>
                    </a:lnTo>
                    <a:lnTo>
                      <a:pt x="0" y="99"/>
                    </a:lnTo>
                    <a:lnTo>
                      <a:pt x="6" y="0"/>
                    </a:lnTo>
                    <a:lnTo>
                      <a:pt x="6"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213" name="Freeform 84"/>
              <p:cNvSpPr>
                <a:spLocks noChangeArrowheads="1"/>
              </p:cNvSpPr>
              <p:nvPr/>
            </p:nvSpPr>
            <p:spPr bwMode="auto">
              <a:xfrm>
                <a:off x="1289050" y="152400"/>
                <a:ext cx="125413" cy="254000"/>
              </a:xfrm>
              <a:custGeom>
                <a:avLst/>
                <a:gdLst>
                  <a:gd name="T0" fmla="*/ 5 w 79"/>
                  <a:gd name="T1" fmla="*/ 0 h 160"/>
                  <a:gd name="T2" fmla="*/ 5 w 79"/>
                  <a:gd name="T3" fmla="*/ 0 h 160"/>
                  <a:gd name="T4" fmla="*/ 79 w 79"/>
                  <a:gd name="T5" fmla="*/ 0 h 160"/>
                  <a:gd name="T6" fmla="*/ 79 w 79"/>
                  <a:gd name="T7" fmla="*/ 0 h 160"/>
                  <a:gd name="T8" fmla="*/ 62 w 79"/>
                  <a:gd name="T9" fmla="*/ 140 h 160"/>
                  <a:gd name="T10" fmla="*/ 62 w 79"/>
                  <a:gd name="T11" fmla="*/ 140 h 160"/>
                  <a:gd name="T12" fmla="*/ 61 w 79"/>
                  <a:gd name="T13" fmla="*/ 147 h 160"/>
                  <a:gd name="T14" fmla="*/ 56 w 79"/>
                  <a:gd name="T15" fmla="*/ 152 h 160"/>
                  <a:gd name="T16" fmla="*/ 51 w 79"/>
                  <a:gd name="T17" fmla="*/ 156 h 160"/>
                  <a:gd name="T18" fmla="*/ 46 w 79"/>
                  <a:gd name="T19" fmla="*/ 160 h 160"/>
                  <a:gd name="T20" fmla="*/ 46 w 79"/>
                  <a:gd name="T21" fmla="*/ 160 h 160"/>
                  <a:gd name="T22" fmla="*/ 0 w 79"/>
                  <a:gd name="T23" fmla="*/ 98 h 160"/>
                  <a:gd name="T24" fmla="*/ 0 w 79"/>
                  <a:gd name="T25" fmla="*/ 98 h 160"/>
                  <a:gd name="T26" fmla="*/ 5 w 79"/>
                  <a:gd name="T27" fmla="*/ 0 h 160"/>
                  <a:gd name="T28" fmla="*/ 5 w 79"/>
                  <a:gd name="T29" fmla="*/ 0 h 1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
                  <a:gd name="T46" fmla="*/ 0 h 160"/>
                  <a:gd name="T47" fmla="*/ 79 w 79"/>
                  <a:gd name="T48" fmla="*/ 160 h 1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 h="160">
                    <a:moveTo>
                      <a:pt x="5" y="0"/>
                    </a:moveTo>
                    <a:lnTo>
                      <a:pt x="5" y="0"/>
                    </a:lnTo>
                    <a:lnTo>
                      <a:pt x="79" y="0"/>
                    </a:lnTo>
                    <a:lnTo>
                      <a:pt x="79" y="0"/>
                    </a:lnTo>
                    <a:lnTo>
                      <a:pt x="62" y="140"/>
                    </a:lnTo>
                    <a:lnTo>
                      <a:pt x="62" y="140"/>
                    </a:lnTo>
                    <a:lnTo>
                      <a:pt x="61" y="147"/>
                    </a:lnTo>
                    <a:lnTo>
                      <a:pt x="56" y="152"/>
                    </a:lnTo>
                    <a:lnTo>
                      <a:pt x="51" y="156"/>
                    </a:lnTo>
                    <a:lnTo>
                      <a:pt x="46" y="160"/>
                    </a:lnTo>
                    <a:lnTo>
                      <a:pt x="46" y="160"/>
                    </a:lnTo>
                    <a:lnTo>
                      <a:pt x="0" y="98"/>
                    </a:lnTo>
                    <a:lnTo>
                      <a:pt x="0" y="98"/>
                    </a:lnTo>
                    <a:lnTo>
                      <a:pt x="5" y="0"/>
                    </a:lnTo>
                    <a:lnTo>
                      <a:pt x="5"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214" name="Freeform 85"/>
              <p:cNvSpPr>
                <a:spLocks noChangeArrowheads="1"/>
              </p:cNvSpPr>
              <p:nvPr/>
            </p:nvSpPr>
            <p:spPr bwMode="auto">
              <a:xfrm>
                <a:off x="1295400" y="152400"/>
                <a:ext cx="119063" cy="254000"/>
              </a:xfrm>
              <a:custGeom>
                <a:avLst/>
                <a:gdLst>
                  <a:gd name="T0" fmla="*/ 5 w 75"/>
                  <a:gd name="T1" fmla="*/ 0 h 160"/>
                  <a:gd name="T2" fmla="*/ 5 w 75"/>
                  <a:gd name="T3" fmla="*/ 0 h 160"/>
                  <a:gd name="T4" fmla="*/ 75 w 75"/>
                  <a:gd name="T5" fmla="*/ 0 h 160"/>
                  <a:gd name="T6" fmla="*/ 75 w 75"/>
                  <a:gd name="T7" fmla="*/ 0 h 160"/>
                  <a:gd name="T8" fmla="*/ 58 w 75"/>
                  <a:gd name="T9" fmla="*/ 140 h 160"/>
                  <a:gd name="T10" fmla="*/ 58 w 75"/>
                  <a:gd name="T11" fmla="*/ 140 h 160"/>
                  <a:gd name="T12" fmla="*/ 57 w 75"/>
                  <a:gd name="T13" fmla="*/ 147 h 160"/>
                  <a:gd name="T14" fmla="*/ 52 w 75"/>
                  <a:gd name="T15" fmla="*/ 152 h 160"/>
                  <a:gd name="T16" fmla="*/ 48 w 75"/>
                  <a:gd name="T17" fmla="*/ 156 h 160"/>
                  <a:gd name="T18" fmla="*/ 43 w 75"/>
                  <a:gd name="T19" fmla="*/ 160 h 160"/>
                  <a:gd name="T20" fmla="*/ 43 w 75"/>
                  <a:gd name="T21" fmla="*/ 160 h 160"/>
                  <a:gd name="T22" fmla="*/ 0 w 75"/>
                  <a:gd name="T23" fmla="*/ 96 h 160"/>
                  <a:gd name="T24" fmla="*/ 0 w 75"/>
                  <a:gd name="T25" fmla="*/ 96 h 160"/>
                  <a:gd name="T26" fmla="*/ 5 w 75"/>
                  <a:gd name="T27" fmla="*/ 0 h 160"/>
                  <a:gd name="T28" fmla="*/ 5 w 75"/>
                  <a:gd name="T29" fmla="*/ 0 h 1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5"/>
                  <a:gd name="T46" fmla="*/ 0 h 160"/>
                  <a:gd name="T47" fmla="*/ 75 w 75"/>
                  <a:gd name="T48" fmla="*/ 160 h 1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5" h="160">
                    <a:moveTo>
                      <a:pt x="5" y="0"/>
                    </a:moveTo>
                    <a:lnTo>
                      <a:pt x="5" y="0"/>
                    </a:lnTo>
                    <a:lnTo>
                      <a:pt x="75" y="0"/>
                    </a:lnTo>
                    <a:lnTo>
                      <a:pt x="75" y="0"/>
                    </a:lnTo>
                    <a:lnTo>
                      <a:pt x="58" y="140"/>
                    </a:lnTo>
                    <a:lnTo>
                      <a:pt x="58" y="140"/>
                    </a:lnTo>
                    <a:lnTo>
                      <a:pt x="57" y="147"/>
                    </a:lnTo>
                    <a:lnTo>
                      <a:pt x="52" y="152"/>
                    </a:lnTo>
                    <a:lnTo>
                      <a:pt x="48" y="156"/>
                    </a:lnTo>
                    <a:lnTo>
                      <a:pt x="43" y="160"/>
                    </a:lnTo>
                    <a:lnTo>
                      <a:pt x="43" y="160"/>
                    </a:lnTo>
                    <a:lnTo>
                      <a:pt x="0" y="96"/>
                    </a:lnTo>
                    <a:lnTo>
                      <a:pt x="0" y="96"/>
                    </a:lnTo>
                    <a:lnTo>
                      <a:pt x="5" y="0"/>
                    </a:lnTo>
                    <a:lnTo>
                      <a:pt x="5"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215" name="Freeform 86"/>
              <p:cNvSpPr>
                <a:spLocks noChangeArrowheads="1"/>
              </p:cNvSpPr>
              <p:nvPr/>
            </p:nvSpPr>
            <p:spPr bwMode="auto">
              <a:xfrm>
                <a:off x="1301750" y="152400"/>
                <a:ext cx="112713" cy="254000"/>
              </a:xfrm>
              <a:custGeom>
                <a:avLst/>
                <a:gdLst>
                  <a:gd name="T0" fmla="*/ 5 w 71"/>
                  <a:gd name="T1" fmla="*/ 0 h 160"/>
                  <a:gd name="T2" fmla="*/ 5 w 71"/>
                  <a:gd name="T3" fmla="*/ 0 h 160"/>
                  <a:gd name="T4" fmla="*/ 71 w 71"/>
                  <a:gd name="T5" fmla="*/ 0 h 160"/>
                  <a:gd name="T6" fmla="*/ 71 w 71"/>
                  <a:gd name="T7" fmla="*/ 0 h 160"/>
                  <a:gd name="T8" fmla="*/ 54 w 71"/>
                  <a:gd name="T9" fmla="*/ 140 h 160"/>
                  <a:gd name="T10" fmla="*/ 54 w 71"/>
                  <a:gd name="T11" fmla="*/ 140 h 160"/>
                  <a:gd name="T12" fmla="*/ 53 w 71"/>
                  <a:gd name="T13" fmla="*/ 147 h 160"/>
                  <a:gd name="T14" fmla="*/ 48 w 71"/>
                  <a:gd name="T15" fmla="*/ 152 h 160"/>
                  <a:gd name="T16" fmla="*/ 44 w 71"/>
                  <a:gd name="T17" fmla="*/ 156 h 160"/>
                  <a:gd name="T18" fmla="*/ 39 w 71"/>
                  <a:gd name="T19" fmla="*/ 160 h 160"/>
                  <a:gd name="T20" fmla="*/ 39 w 71"/>
                  <a:gd name="T21" fmla="*/ 160 h 160"/>
                  <a:gd name="T22" fmla="*/ 0 w 71"/>
                  <a:gd name="T23" fmla="*/ 95 h 160"/>
                  <a:gd name="T24" fmla="*/ 0 w 71"/>
                  <a:gd name="T25" fmla="*/ 95 h 160"/>
                  <a:gd name="T26" fmla="*/ 5 w 71"/>
                  <a:gd name="T27" fmla="*/ 0 h 160"/>
                  <a:gd name="T28" fmla="*/ 5 w 71"/>
                  <a:gd name="T29" fmla="*/ 0 h 1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1"/>
                  <a:gd name="T46" fmla="*/ 0 h 160"/>
                  <a:gd name="T47" fmla="*/ 71 w 71"/>
                  <a:gd name="T48" fmla="*/ 160 h 1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1" h="160">
                    <a:moveTo>
                      <a:pt x="5" y="0"/>
                    </a:moveTo>
                    <a:lnTo>
                      <a:pt x="5" y="0"/>
                    </a:lnTo>
                    <a:lnTo>
                      <a:pt x="71" y="0"/>
                    </a:lnTo>
                    <a:lnTo>
                      <a:pt x="71" y="0"/>
                    </a:lnTo>
                    <a:lnTo>
                      <a:pt x="54" y="140"/>
                    </a:lnTo>
                    <a:lnTo>
                      <a:pt x="54" y="140"/>
                    </a:lnTo>
                    <a:lnTo>
                      <a:pt x="53" y="147"/>
                    </a:lnTo>
                    <a:lnTo>
                      <a:pt x="48" y="152"/>
                    </a:lnTo>
                    <a:lnTo>
                      <a:pt x="44" y="156"/>
                    </a:lnTo>
                    <a:lnTo>
                      <a:pt x="39" y="160"/>
                    </a:lnTo>
                    <a:lnTo>
                      <a:pt x="39" y="160"/>
                    </a:lnTo>
                    <a:lnTo>
                      <a:pt x="0" y="95"/>
                    </a:lnTo>
                    <a:lnTo>
                      <a:pt x="0" y="95"/>
                    </a:lnTo>
                    <a:lnTo>
                      <a:pt x="5" y="0"/>
                    </a:lnTo>
                    <a:lnTo>
                      <a:pt x="5"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216" name="Freeform 87"/>
              <p:cNvSpPr>
                <a:spLocks noChangeArrowheads="1"/>
              </p:cNvSpPr>
              <p:nvPr/>
            </p:nvSpPr>
            <p:spPr bwMode="auto">
              <a:xfrm>
                <a:off x="1304925" y="152400"/>
                <a:ext cx="109538" cy="252413"/>
              </a:xfrm>
              <a:custGeom>
                <a:avLst/>
                <a:gdLst>
                  <a:gd name="T0" fmla="*/ 7 w 69"/>
                  <a:gd name="T1" fmla="*/ 0 h 159"/>
                  <a:gd name="T2" fmla="*/ 7 w 69"/>
                  <a:gd name="T3" fmla="*/ 0 h 159"/>
                  <a:gd name="T4" fmla="*/ 69 w 69"/>
                  <a:gd name="T5" fmla="*/ 0 h 159"/>
                  <a:gd name="T6" fmla="*/ 69 w 69"/>
                  <a:gd name="T7" fmla="*/ 0 h 159"/>
                  <a:gd name="T8" fmla="*/ 52 w 69"/>
                  <a:gd name="T9" fmla="*/ 140 h 159"/>
                  <a:gd name="T10" fmla="*/ 52 w 69"/>
                  <a:gd name="T11" fmla="*/ 140 h 159"/>
                  <a:gd name="T12" fmla="*/ 51 w 69"/>
                  <a:gd name="T13" fmla="*/ 147 h 159"/>
                  <a:gd name="T14" fmla="*/ 46 w 69"/>
                  <a:gd name="T15" fmla="*/ 152 h 159"/>
                  <a:gd name="T16" fmla="*/ 42 w 69"/>
                  <a:gd name="T17" fmla="*/ 156 h 159"/>
                  <a:gd name="T18" fmla="*/ 37 w 69"/>
                  <a:gd name="T19" fmla="*/ 159 h 159"/>
                  <a:gd name="T20" fmla="*/ 37 w 69"/>
                  <a:gd name="T21" fmla="*/ 159 h 159"/>
                  <a:gd name="T22" fmla="*/ 0 w 69"/>
                  <a:gd name="T23" fmla="*/ 94 h 159"/>
                  <a:gd name="T24" fmla="*/ 0 w 69"/>
                  <a:gd name="T25" fmla="*/ 94 h 159"/>
                  <a:gd name="T26" fmla="*/ 7 w 69"/>
                  <a:gd name="T27" fmla="*/ 0 h 159"/>
                  <a:gd name="T28" fmla="*/ 7 w 69"/>
                  <a:gd name="T29" fmla="*/ 0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9"/>
                  <a:gd name="T46" fmla="*/ 0 h 159"/>
                  <a:gd name="T47" fmla="*/ 69 w 69"/>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9" h="159">
                    <a:moveTo>
                      <a:pt x="7" y="0"/>
                    </a:moveTo>
                    <a:lnTo>
                      <a:pt x="7" y="0"/>
                    </a:lnTo>
                    <a:lnTo>
                      <a:pt x="69" y="0"/>
                    </a:lnTo>
                    <a:lnTo>
                      <a:pt x="69" y="0"/>
                    </a:lnTo>
                    <a:lnTo>
                      <a:pt x="52" y="140"/>
                    </a:lnTo>
                    <a:lnTo>
                      <a:pt x="52" y="140"/>
                    </a:lnTo>
                    <a:lnTo>
                      <a:pt x="51" y="147"/>
                    </a:lnTo>
                    <a:lnTo>
                      <a:pt x="46" y="152"/>
                    </a:lnTo>
                    <a:lnTo>
                      <a:pt x="42" y="156"/>
                    </a:lnTo>
                    <a:lnTo>
                      <a:pt x="37" y="159"/>
                    </a:lnTo>
                    <a:lnTo>
                      <a:pt x="37" y="159"/>
                    </a:lnTo>
                    <a:lnTo>
                      <a:pt x="0" y="94"/>
                    </a:lnTo>
                    <a:lnTo>
                      <a:pt x="0" y="94"/>
                    </a:lnTo>
                    <a:lnTo>
                      <a:pt x="7" y="0"/>
                    </a:lnTo>
                    <a:lnTo>
                      <a:pt x="7"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217" name="Freeform 88"/>
              <p:cNvSpPr>
                <a:spLocks noChangeArrowheads="1"/>
              </p:cNvSpPr>
              <p:nvPr/>
            </p:nvSpPr>
            <p:spPr bwMode="auto">
              <a:xfrm>
                <a:off x="1311275" y="152400"/>
                <a:ext cx="103188" cy="252413"/>
              </a:xfrm>
              <a:custGeom>
                <a:avLst/>
                <a:gdLst>
                  <a:gd name="T0" fmla="*/ 7 w 65"/>
                  <a:gd name="T1" fmla="*/ 0 h 159"/>
                  <a:gd name="T2" fmla="*/ 7 w 65"/>
                  <a:gd name="T3" fmla="*/ 0 h 159"/>
                  <a:gd name="T4" fmla="*/ 65 w 65"/>
                  <a:gd name="T5" fmla="*/ 0 h 159"/>
                  <a:gd name="T6" fmla="*/ 65 w 65"/>
                  <a:gd name="T7" fmla="*/ 0 h 159"/>
                  <a:gd name="T8" fmla="*/ 48 w 65"/>
                  <a:gd name="T9" fmla="*/ 140 h 159"/>
                  <a:gd name="T10" fmla="*/ 48 w 65"/>
                  <a:gd name="T11" fmla="*/ 140 h 159"/>
                  <a:gd name="T12" fmla="*/ 47 w 65"/>
                  <a:gd name="T13" fmla="*/ 147 h 159"/>
                  <a:gd name="T14" fmla="*/ 42 w 65"/>
                  <a:gd name="T15" fmla="*/ 152 h 159"/>
                  <a:gd name="T16" fmla="*/ 38 w 65"/>
                  <a:gd name="T17" fmla="*/ 156 h 159"/>
                  <a:gd name="T18" fmla="*/ 33 w 65"/>
                  <a:gd name="T19" fmla="*/ 159 h 159"/>
                  <a:gd name="T20" fmla="*/ 33 w 65"/>
                  <a:gd name="T21" fmla="*/ 159 h 159"/>
                  <a:gd name="T22" fmla="*/ 0 w 65"/>
                  <a:gd name="T23" fmla="*/ 92 h 159"/>
                  <a:gd name="T24" fmla="*/ 0 w 65"/>
                  <a:gd name="T25" fmla="*/ 92 h 159"/>
                  <a:gd name="T26" fmla="*/ 7 w 65"/>
                  <a:gd name="T27" fmla="*/ 0 h 159"/>
                  <a:gd name="T28" fmla="*/ 7 w 65"/>
                  <a:gd name="T29" fmla="*/ 0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5"/>
                  <a:gd name="T46" fmla="*/ 0 h 159"/>
                  <a:gd name="T47" fmla="*/ 65 w 65"/>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5" h="159">
                    <a:moveTo>
                      <a:pt x="7" y="0"/>
                    </a:moveTo>
                    <a:lnTo>
                      <a:pt x="7" y="0"/>
                    </a:lnTo>
                    <a:lnTo>
                      <a:pt x="65" y="0"/>
                    </a:lnTo>
                    <a:lnTo>
                      <a:pt x="65" y="0"/>
                    </a:lnTo>
                    <a:lnTo>
                      <a:pt x="48" y="140"/>
                    </a:lnTo>
                    <a:lnTo>
                      <a:pt x="48" y="140"/>
                    </a:lnTo>
                    <a:lnTo>
                      <a:pt x="47" y="147"/>
                    </a:lnTo>
                    <a:lnTo>
                      <a:pt x="42" y="152"/>
                    </a:lnTo>
                    <a:lnTo>
                      <a:pt x="38" y="156"/>
                    </a:lnTo>
                    <a:lnTo>
                      <a:pt x="33" y="159"/>
                    </a:lnTo>
                    <a:lnTo>
                      <a:pt x="33" y="159"/>
                    </a:lnTo>
                    <a:lnTo>
                      <a:pt x="0" y="92"/>
                    </a:lnTo>
                    <a:lnTo>
                      <a:pt x="0" y="92"/>
                    </a:lnTo>
                    <a:lnTo>
                      <a:pt x="7" y="0"/>
                    </a:lnTo>
                    <a:lnTo>
                      <a:pt x="7"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218" name="Freeform 89"/>
              <p:cNvSpPr>
                <a:spLocks noChangeArrowheads="1"/>
              </p:cNvSpPr>
              <p:nvPr/>
            </p:nvSpPr>
            <p:spPr bwMode="auto">
              <a:xfrm>
                <a:off x="1319212" y="152400"/>
                <a:ext cx="95250" cy="252413"/>
              </a:xfrm>
              <a:custGeom>
                <a:avLst/>
                <a:gdLst>
                  <a:gd name="T0" fmla="*/ 6 w 60"/>
                  <a:gd name="T1" fmla="*/ 0 h 159"/>
                  <a:gd name="T2" fmla="*/ 6 w 60"/>
                  <a:gd name="T3" fmla="*/ 0 h 159"/>
                  <a:gd name="T4" fmla="*/ 60 w 60"/>
                  <a:gd name="T5" fmla="*/ 0 h 159"/>
                  <a:gd name="T6" fmla="*/ 60 w 60"/>
                  <a:gd name="T7" fmla="*/ 0 h 159"/>
                  <a:gd name="T8" fmla="*/ 43 w 60"/>
                  <a:gd name="T9" fmla="*/ 140 h 159"/>
                  <a:gd name="T10" fmla="*/ 43 w 60"/>
                  <a:gd name="T11" fmla="*/ 140 h 159"/>
                  <a:gd name="T12" fmla="*/ 42 w 60"/>
                  <a:gd name="T13" fmla="*/ 147 h 159"/>
                  <a:gd name="T14" fmla="*/ 39 w 60"/>
                  <a:gd name="T15" fmla="*/ 151 h 159"/>
                  <a:gd name="T16" fmla="*/ 33 w 60"/>
                  <a:gd name="T17" fmla="*/ 156 h 159"/>
                  <a:gd name="T18" fmla="*/ 29 w 60"/>
                  <a:gd name="T19" fmla="*/ 159 h 159"/>
                  <a:gd name="T20" fmla="*/ 29 w 60"/>
                  <a:gd name="T21" fmla="*/ 159 h 159"/>
                  <a:gd name="T22" fmla="*/ 0 w 60"/>
                  <a:gd name="T23" fmla="*/ 91 h 159"/>
                  <a:gd name="T24" fmla="*/ 0 w 60"/>
                  <a:gd name="T25" fmla="*/ 91 h 159"/>
                  <a:gd name="T26" fmla="*/ 6 w 60"/>
                  <a:gd name="T27" fmla="*/ 0 h 159"/>
                  <a:gd name="T28" fmla="*/ 6 w 60"/>
                  <a:gd name="T29" fmla="*/ 0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
                  <a:gd name="T46" fmla="*/ 0 h 159"/>
                  <a:gd name="T47" fmla="*/ 60 w 60"/>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 h="159">
                    <a:moveTo>
                      <a:pt x="6" y="0"/>
                    </a:moveTo>
                    <a:lnTo>
                      <a:pt x="6" y="0"/>
                    </a:lnTo>
                    <a:lnTo>
                      <a:pt x="60" y="0"/>
                    </a:lnTo>
                    <a:lnTo>
                      <a:pt x="60" y="0"/>
                    </a:lnTo>
                    <a:lnTo>
                      <a:pt x="43" y="140"/>
                    </a:lnTo>
                    <a:lnTo>
                      <a:pt x="43" y="140"/>
                    </a:lnTo>
                    <a:lnTo>
                      <a:pt x="42" y="147"/>
                    </a:lnTo>
                    <a:lnTo>
                      <a:pt x="39" y="151"/>
                    </a:lnTo>
                    <a:lnTo>
                      <a:pt x="33" y="156"/>
                    </a:lnTo>
                    <a:lnTo>
                      <a:pt x="29" y="159"/>
                    </a:lnTo>
                    <a:lnTo>
                      <a:pt x="29" y="159"/>
                    </a:lnTo>
                    <a:lnTo>
                      <a:pt x="0" y="91"/>
                    </a:lnTo>
                    <a:lnTo>
                      <a:pt x="0" y="91"/>
                    </a:lnTo>
                    <a:lnTo>
                      <a:pt x="6" y="0"/>
                    </a:lnTo>
                    <a:lnTo>
                      <a:pt x="6"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219" name="Freeform 90"/>
              <p:cNvSpPr>
                <a:spLocks noChangeArrowheads="1"/>
              </p:cNvSpPr>
              <p:nvPr/>
            </p:nvSpPr>
            <p:spPr bwMode="auto">
              <a:xfrm>
                <a:off x="1325562" y="152400"/>
                <a:ext cx="88900" cy="252413"/>
              </a:xfrm>
              <a:custGeom>
                <a:avLst/>
                <a:gdLst>
                  <a:gd name="T0" fmla="*/ 6 w 56"/>
                  <a:gd name="T1" fmla="*/ 0 h 159"/>
                  <a:gd name="T2" fmla="*/ 6 w 56"/>
                  <a:gd name="T3" fmla="*/ 0 h 159"/>
                  <a:gd name="T4" fmla="*/ 56 w 56"/>
                  <a:gd name="T5" fmla="*/ 0 h 159"/>
                  <a:gd name="T6" fmla="*/ 56 w 56"/>
                  <a:gd name="T7" fmla="*/ 0 h 159"/>
                  <a:gd name="T8" fmla="*/ 39 w 56"/>
                  <a:gd name="T9" fmla="*/ 140 h 159"/>
                  <a:gd name="T10" fmla="*/ 39 w 56"/>
                  <a:gd name="T11" fmla="*/ 140 h 159"/>
                  <a:gd name="T12" fmla="*/ 38 w 56"/>
                  <a:gd name="T13" fmla="*/ 147 h 159"/>
                  <a:gd name="T14" fmla="*/ 35 w 56"/>
                  <a:gd name="T15" fmla="*/ 151 h 159"/>
                  <a:gd name="T16" fmla="*/ 29 w 56"/>
                  <a:gd name="T17" fmla="*/ 156 h 159"/>
                  <a:gd name="T18" fmla="*/ 25 w 56"/>
                  <a:gd name="T19" fmla="*/ 159 h 159"/>
                  <a:gd name="T20" fmla="*/ 25 w 56"/>
                  <a:gd name="T21" fmla="*/ 159 h 159"/>
                  <a:gd name="T22" fmla="*/ 0 w 56"/>
                  <a:gd name="T23" fmla="*/ 91 h 159"/>
                  <a:gd name="T24" fmla="*/ 0 w 56"/>
                  <a:gd name="T25" fmla="*/ 91 h 159"/>
                  <a:gd name="T26" fmla="*/ 6 w 56"/>
                  <a:gd name="T27" fmla="*/ 0 h 159"/>
                  <a:gd name="T28" fmla="*/ 6 w 56"/>
                  <a:gd name="T29" fmla="*/ 0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
                  <a:gd name="T46" fmla="*/ 0 h 159"/>
                  <a:gd name="T47" fmla="*/ 56 w 56"/>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 h="159">
                    <a:moveTo>
                      <a:pt x="6" y="0"/>
                    </a:moveTo>
                    <a:lnTo>
                      <a:pt x="6" y="0"/>
                    </a:lnTo>
                    <a:lnTo>
                      <a:pt x="56" y="0"/>
                    </a:lnTo>
                    <a:lnTo>
                      <a:pt x="56" y="0"/>
                    </a:lnTo>
                    <a:lnTo>
                      <a:pt x="39" y="140"/>
                    </a:lnTo>
                    <a:lnTo>
                      <a:pt x="39" y="140"/>
                    </a:lnTo>
                    <a:lnTo>
                      <a:pt x="38" y="147"/>
                    </a:lnTo>
                    <a:lnTo>
                      <a:pt x="35" y="151"/>
                    </a:lnTo>
                    <a:lnTo>
                      <a:pt x="29" y="156"/>
                    </a:lnTo>
                    <a:lnTo>
                      <a:pt x="25" y="159"/>
                    </a:lnTo>
                    <a:lnTo>
                      <a:pt x="25" y="159"/>
                    </a:lnTo>
                    <a:lnTo>
                      <a:pt x="0" y="91"/>
                    </a:lnTo>
                    <a:lnTo>
                      <a:pt x="0" y="91"/>
                    </a:lnTo>
                    <a:lnTo>
                      <a:pt x="6" y="0"/>
                    </a:lnTo>
                    <a:lnTo>
                      <a:pt x="6"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220" name="Freeform 91"/>
              <p:cNvSpPr>
                <a:spLocks noChangeArrowheads="1"/>
              </p:cNvSpPr>
              <p:nvPr/>
            </p:nvSpPr>
            <p:spPr bwMode="auto">
              <a:xfrm>
                <a:off x="1328737" y="152400"/>
                <a:ext cx="85725" cy="252413"/>
              </a:xfrm>
              <a:custGeom>
                <a:avLst/>
                <a:gdLst>
                  <a:gd name="T0" fmla="*/ 7 w 54"/>
                  <a:gd name="T1" fmla="*/ 0 h 159"/>
                  <a:gd name="T2" fmla="*/ 7 w 54"/>
                  <a:gd name="T3" fmla="*/ 0 h 159"/>
                  <a:gd name="T4" fmla="*/ 54 w 54"/>
                  <a:gd name="T5" fmla="*/ 0 h 159"/>
                  <a:gd name="T6" fmla="*/ 54 w 54"/>
                  <a:gd name="T7" fmla="*/ 0 h 159"/>
                  <a:gd name="T8" fmla="*/ 37 w 54"/>
                  <a:gd name="T9" fmla="*/ 140 h 159"/>
                  <a:gd name="T10" fmla="*/ 37 w 54"/>
                  <a:gd name="T11" fmla="*/ 140 h 159"/>
                  <a:gd name="T12" fmla="*/ 36 w 54"/>
                  <a:gd name="T13" fmla="*/ 145 h 159"/>
                  <a:gd name="T14" fmla="*/ 33 w 54"/>
                  <a:gd name="T15" fmla="*/ 151 h 159"/>
                  <a:gd name="T16" fmla="*/ 29 w 54"/>
                  <a:gd name="T17" fmla="*/ 155 h 159"/>
                  <a:gd name="T18" fmla="*/ 23 w 54"/>
                  <a:gd name="T19" fmla="*/ 159 h 159"/>
                  <a:gd name="T20" fmla="*/ 23 w 54"/>
                  <a:gd name="T21" fmla="*/ 159 h 159"/>
                  <a:gd name="T22" fmla="*/ 0 w 54"/>
                  <a:gd name="T23" fmla="*/ 90 h 159"/>
                  <a:gd name="T24" fmla="*/ 0 w 54"/>
                  <a:gd name="T25" fmla="*/ 90 h 159"/>
                  <a:gd name="T26" fmla="*/ 7 w 54"/>
                  <a:gd name="T27" fmla="*/ 0 h 159"/>
                  <a:gd name="T28" fmla="*/ 7 w 54"/>
                  <a:gd name="T29" fmla="*/ 0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
                  <a:gd name="T46" fmla="*/ 0 h 159"/>
                  <a:gd name="T47" fmla="*/ 54 w 54"/>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 h="159">
                    <a:moveTo>
                      <a:pt x="7" y="0"/>
                    </a:moveTo>
                    <a:lnTo>
                      <a:pt x="7" y="0"/>
                    </a:lnTo>
                    <a:lnTo>
                      <a:pt x="54" y="0"/>
                    </a:lnTo>
                    <a:lnTo>
                      <a:pt x="54" y="0"/>
                    </a:lnTo>
                    <a:lnTo>
                      <a:pt x="37" y="140"/>
                    </a:lnTo>
                    <a:lnTo>
                      <a:pt x="37" y="140"/>
                    </a:lnTo>
                    <a:lnTo>
                      <a:pt x="36" y="145"/>
                    </a:lnTo>
                    <a:lnTo>
                      <a:pt x="33" y="151"/>
                    </a:lnTo>
                    <a:lnTo>
                      <a:pt x="29" y="155"/>
                    </a:lnTo>
                    <a:lnTo>
                      <a:pt x="23" y="159"/>
                    </a:lnTo>
                    <a:lnTo>
                      <a:pt x="23" y="159"/>
                    </a:lnTo>
                    <a:lnTo>
                      <a:pt x="0" y="90"/>
                    </a:lnTo>
                    <a:lnTo>
                      <a:pt x="0" y="90"/>
                    </a:lnTo>
                    <a:lnTo>
                      <a:pt x="7" y="0"/>
                    </a:lnTo>
                    <a:lnTo>
                      <a:pt x="7"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221" name="Freeform 92"/>
              <p:cNvSpPr>
                <a:spLocks noChangeArrowheads="1"/>
              </p:cNvSpPr>
              <p:nvPr/>
            </p:nvSpPr>
            <p:spPr bwMode="auto">
              <a:xfrm>
                <a:off x="1335087" y="152400"/>
                <a:ext cx="79375" cy="252413"/>
              </a:xfrm>
              <a:custGeom>
                <a:avLst/>
                <a:gdLst>
                  <a:gd name="T0" fmla="*/ 7 w 50"/>
                  <a:gd name="T1" fmla="*/ 0 h 159"/>
                  <a:gd name="T2" fmla="*/ 7 w 50"/>
                  <a:gd name="T3" fmla="*/ 0 h 159"/>
                  <a:gd name="T4" fmla="*/ 50 w 50"/>
                  <a:gd name="T5" fmla="*/ 0 h 159"/>
                  <a:gd name="T6" fmla="*/ 50 w 50"/>
                  <a:gd name="T7" fmla="*/ 0 h 159"/>
                  <a:gd name="T8" fmla="*/ 33 w 50"/>
                  <a:gd name="T9" fmla="*/ 140 h 159"/>
                  <a:gd name="T10" fmla="*/ 33 w 50"/>
                  <a:gd name="T11" fmla="*/ 140 h 159"/>
                  <a:gd name="T12" fmla="*/ 32 w 50"/>
                  <a:gd name="T13" fmla="*/ 145 h 159"/>
                  <a:gd name="T14" fmla="*/ 29 w 50"/>
                  <a:gd name="T15" fmla="*/ 151 h 159"/>
                  <a:gd name="T16" fmla="*/ 25 w 50"/>
                  <a:gd name="T17" fmla="*/ 155 h 159"/>
                  <a:gd name="T18" fmla="*/ 19 w 50"/>
                  <a:gd name="T19" fmla="*/ 159 h 159"/>
                  <a:gd name="T20" fmla="*/ 19 w 50"/>
                  <a:gd name="T21" fmla="*/ 159 h 159"/>
                  <a:gd name="T22" fmla="*/ 0 w 50"/>
                  <a:gd name="T23" fmla="*/ 88 h 159"/>
                  <a:gd name="T24" fmla="*/ 0 w 50"/>
                  <a:gd name="T25" fmla="*/ 88 h 159"/>
                  <a:gd name="T26" fmla="*/ 7 w 50"/>
                  <a:gd name="T27" fmla="*/ 0 h 159"/>
                  <a:gd name="T28" fmla="*/ 7 w 50"/>
                  <a:gd name="T29" fmla="*/ 0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0"/>
                  <a:gd name="T46" fmla="*/ 0 h 159"/>
                  <a:gd name="T47" fmla="*/ 50 w 50"/>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0" h="159">
                    <a:moveTo>
                      <a:pt x="7" y="0"/>
                    </a:moveTo>
                    <a:lnTo>
                      <a:pt x="7" y="0"/>
                    </a:lnTo>
                    <a:lnTo>
                      <a:pt x="50" y="0"/>
                    </a:lnTo>
                    <a:lnTo>
                      <a:pt x="50" y="0"/>
                    </a:lnTo>
                    <a:lnTo>
                      <a:pt x="33" y="140"/>
                    </a:lnTo>
                    <a:lnTo>
                      <a:pt x="33" y="140"/>
                    </a:lnTo>
                    <a:lnTo>
                      <a:pt x="32" y="145"/>
                    </a:lnTo>
                    <a:lnTo>
                      <a:pt x="29" y="151"/>
                    </a:lnTo>
                    <a:lnTo>
                      <a:pt x="25" y="155"/>
                    </a:lnTo>
                    <a:lnTo>
                      <a:pt x="19" y="159"/>
                    </a:lnTo>
                    <a:lnTo>
                      <a:pt x="19" y="159"/>
                    </a:lnTo>
                    <a:lnTo>
                      <a:pt x="0" y="88"/>
                    </a:lnTo>
                    <a:lnTo>
                      <a:pt x="0" y="88"/>
                    </a:lnTo>
                    <a:lnTo>
                      <a:pt x="7" y="0"/>
                    </a:lnTo>
                    <a:lnTo>
                      <a:pt x="7"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222" name="Freeform 93"/>
              <p:cNvSpPr>
                <a:spLocks noChangeArrowheads="1"/>
              </p:cNvSpPr>
              <p:nvPr/>
            </p:nvSpPr>
            <p:spPr bwMode="auto">
              <a:xfrm>
                <a:off x="1341437" y="152400"/>
                <a:ext cx="73025" cy="252413"/>
              </a:xfrm>
              <a:custGeom>
                <a:avLst/>
                <a:gdLst>
                  <a:gd name="T0" fmla="*/ 7 w 46"/>
                  <a:gd name="T1" fmla="*/ 0 h 159"/>
                  <a:gd name="T2" fmla="*/ 7 w 46"/>
                  <a:gd name="T3" fmla="*/ 0 h 159"/>
                  <a:gd name="T4" fmla="*/ 46 w 46"/>
                  <a:gd name="T5" fmla="*/ 0 h 159"/>
                  <a:gd name="T6" fmla="*/ 46 w 46"/>
                  <a:gd name="T7" fmla="*/ 0 h 159"/>
                  <a:gd name="T8" fmla="*/ 29 w 46"/>
                  <a:gd name="T9" fmla="*/ 140 h 159"/>
                  <a:gd name="T10" fmla="*/ 29 w 46"/>
                  <a:gd name="T11" fmla="*/ 140 h 159"/>
                  <a:gd name="T12" fmla="*/ 28 w 46"/>
                  <a:gd name="T13" fmla="*/ 145 h 159"/>
                  <a:gd name="T14" fmla="*/ 25 w 46"/>
                  <a:gd name="T15" fmla="*/ 151 h 159"/>
                  <a:gd name="T16" fmla="*/ 21 w 46"/>
                  <a:gd name="T17" fmla="*/ 155 h 159"/>
                  <a:gd name="T18" fmla="*/ 17 w 46"/>
                  <a:gd name="T19" fmla="*/ 159 h 159"/>
                  <a:gd name="T20" fmla="*/ 17 w 46"/>
                  <a:gd name="T21" fmla="*/ 159 h 159"/>
                  <a:gd name="T22" fmla="*/ 0 w 46"/>
                  <a:gd name="T23" fmla="*/ 87 h 159"/>
                  <a:gd name="T24" fmla="*/ 0 w 46"/>
                  <a:gd name="T25" fmla="*/ 87 h 159"/>
                  <a:gd name="T26" fmla="*/ 7 w 46"/>
                  <a:gd name="T27" fmla="*/ 0 h 159"/>
                  <a:gd name="T28" fmla="*/ 7 w 46"/>
                  <a:gd name="T29" fmla="*/ 0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159"/>
                  <a:gd name="T47" fmla="*/ 46 w 46"/>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159">
                    <a:moveTo>
                      <a:pt x="7" y="0"/>
                    </a:moveTo>
                    <a:lnTo>
                      <a:pt x="7" y="0"/>
                    </a:lnTo>
                    <a:lnTo>
                      <a:pt x="46" y="0"/>
                    </a:lnTo>
                    <a:lnTo>
                      <a:pt x="46" y="0"/>
                    </a:lnTo>
                    <a:lnTo>
                      <a:pt x="29" y="140"/>
                    </a:lnTo>
                    <a:lnTo>
                      <a:pt x="29" y="140"/>
                    </a:lnTo>
                    <a:lnTo>
                      <a:pt x="28" y="145"/>
                    </a:lnTo>
                    <a:lnTo>
                      <a:pt x="25" y="151"/>
                    </a:lnTo>
                    <a:lnTo>
                      <a:pt x="21" y="155"/>
                    </a:lnTo>
                    <a:lnTo>
                      <a:pt x="17" y="159"/>
                    </a:lnTo>
                    <a:lnTo>
                      <a:pt x="17" y="159"/>
                    </a:lnTo>
                    <a:lnTo>
                      <a:pt x="0" y="87"/>
                    </a:lnTo>
                    <a:lnTo>
                      <a:pt x="0" y="87"/>
                    </a:lnTo>
                    <a:lnTo>
                      <a:pt x="7" y="0"/>
                    </a:lnTo>
                    <a:lnTo>
                      <a:pt x="7"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223" name="Freeform 94"/>
              <p:cNvSpPr>
                <a:spLocks noChangeArrowheads="1"/>
              </p:cNvSpPr>
              <p:nvPr/>
            </p:nvSpPr>
            <p:spPr bwMode="auto">
              <a:xfrm>
                <a:off x="1349375" y="152400"/>
                <a:ext cx="65088" cy="252413"/>
              </a:xfrm>
              <a:custGeom>
                <a:avLst/>
                <a:gdLst>
                  <a:gd name="T0" fmla="*/ 6 w 41"/>
                  <a:gd name="T1" fmla="*/ 0 h 159"/>
                  <a:gd name="T2" fmla="*/ 6 w 41"/>
                  <a:gd name="T3" fmla="*/ 0 h 159"/>
                  <a:gd name="T4" fmla="*/ 41 w 41"/>
                  <a:gd name="T5" fmla="*/ 0 h 159"/>
                  <a:gd name="T6" fmla="*/ 41 w 41"/>
                  <a:gd name="T7" fmla="*/ 0 h 159"/>
                  <a:gd name="T8" fmla="*/ 24 w 41"/>
                  <a:gd name="T9" fmla="*/ 140 h 159"/>
                  <a:gd name="T10" fmla="*/ 24 w 41"/>
                  <a:gd name="T11" fmla="*/ 140 h 159"/>
                  <a:gd name="T12" fmla="*/ 23 w 41"/>
                  <a:gd name="T13" fmla="*/ 145 h 159"/>
                  <a:gd name="T14" fmla="*/ 20 w 41"/>
                  <a:gd name="T15" fmla="*/ 151 h 159"/>
                  <a:gd name="T16" fmla="*/ 16 w 41"/>
                  <a:gd name="T17" fmla="*/ 155 h 159"/>
                  <a:gd name="T18" fmla="*/ 12 w 41"/>
                  <a:gd name="T19" fmla="*/ 159 h 159"/>
                  <a:gd name="T20" fmla="*/ 12 w 41"/>
                  <a:gd name="T21" fmla="*/ 159 h 159"/>
                  <a:gd name="T22" fmla="*/ 0 w 41"/>
                  <a:gd name="T23" fmla="*/ 86 h 159"/>
                  <a:gd name="T24" fmla="*/ 0 w 41"/>
                  <a:gd name="T25" fmla="*/ 86 h 159"/>
                  <a:gd name="T26" fmla="*/ 6 w 41"/>
                  <a:gd name="T27" fmla="*/ 0 h 159"/>
                  <a:gd name="T28" fmla="*/ 6 w 41"/>
                  <a:gd name="T29" fmla="*/ 0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
                  <a:gd name="T46" fmla="*/ 0 h 159"/>
                  <a:gd name="T47" fmla="*/ 41 w 41"/>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 h="159">
                    <a:moveTo>
                      <a:pt x="6" y="0"/>
                    </a:moveTo>
                    <a:lnTo>
                      <a:pt x="6" y="0"/>
                    </a:lnTo>
                    <a:lnTo>
                      <a:pt x="41" y="0"/>
                    </a:lnTo>
                    <a:lnTo>
                      <a:pt x="41" y="0"/>
                    </a:lnTo>
                    <a:lnTo>
                      <a:pt x="24" y="140"/>
                    </a:lnTo>
                    <a:lnTo>
                      <a:pt x="24" y="140"/>
                    </a:lnTo>
                    <a:lnTo>
                      <a:pt x="23" y="145"/>
                    </a:lnTo>
                    <a:lnTo>
                      <a:pt x="20" y="151"/>
                    </a:lnTo>
                    <a:lnTo>
                      <a:pt x="16" y="155"/>
                    </a:lnTo>
                    <a:lnTo>
                      <a:pt x="12" y="159"/>
                    </a:lnTo>
                    <a:lnTo>
                      <a:pt x="12" y="159"/>
                    </a:lnTo>
                    <a:lnTo>
                      <a:pt x="0" y="86"/>
                    </a:lnTo>
                    <a:lnTo>
                      <a:pt x="0" y="86"/>
                    </a:lnTo>
                    <a:lnTo>
                      <a:pt x="6" y="0"/>
                    </a:lnTo>
                    <a:lnTo>
                      <a:pt x="6"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224" name="Freeform 95"/>
              <p:cNvSpPr>
                <a:spLocks noChangeArrowheads="1"/>
              </p:cNvSpPr>
              <p:nvPr/>
            </p:nvSpPr>
            <p:spPr bwMode="auto">
              <a:xfrm>
                <a:off x="1352550" y="152400"/>
                <a:ext cx="61913" cy="252413"/>
              </a:xfrm>
              <a:custGeom>
                <a:avLst/>
                <a:gdLst>
                  <a:gd name="T0" fmla="*/ 8 w 39"/>
                  <a:gd name="T1" fmla="*/ 0 h 159"/>
                  <a:gd name="T2" fmla="*/ 8 w 39"/>
                  <a:gd name="T3" fmla="*/ 0 h 159"/>
                  <a:gd name="T4" fmla="*/ 39 w 39"/>
                  <a:gd name="T5" fmla="*/ 0 h 159"/>
                  <a:gd name="T6" fmla="*/ 39 w 39"/>
                  <a:gd name="T7" fmla="*/ 0 h 159"/>
                  <a:gd name="T8" fmla="*/ 22 w 39"/>
                  <a:gd name="T9" fmla="*/ 140 h 159"/>
                  <a:gd name="T10" fmla="*/ 22 w 39"/>
                  <a:gd name="T11" fmla="*/ 140 h 159"/>
                  <a:gd name="T12" fmla="*/ 21 w 39"/>
                  <a:gd name="T13" fmla="*/ 145 h 159"/>
                  <a:gd name="T14" fmla="*/ 18 w 39"/>
                  <a:gd name="T15" fmla="*/ 151 h 159"/>
                  <a:gd name="T16" fmla="*/ 14 w 39"/>
                  <a:gd name="T17" fmla="*/ 155 h 159"/>
                  <a:gd name="T18" fmla="*/ 10 w 39"/>
                  <a:gd name="T19" fmla="*/ 159 h 159"/>
                  <a:gd name="T20" fmla="*/ 10 w 39"/>
                  <a:gd name="T21" fmla="*/ 159 h 159"/>
                  <a:gd name="T22" fmla="*/ 0 w 39"/>
                  <a:gd name="T23" fmla="*/ 84 h 159"/>
                  <a:gd name="T24" fmla="*/ 0 w 39"/>
                  <a:gd name="T25" fmla="*/ 84 h 159"/>
                  <a:gd name="T26" fmla="*/ 8 w 39"/>
                  <a:gd name="T27" fmla="*/ 0 h 159"/>
                  <a:gd name="T28" fmla="*/ 8 w 39"/>
                  <a:gd name="T29" fmla="*/ 0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
                  <a:gd name="T46" fmla="*/ 0 h 159"/>
                  <a:gd name="T47" fmla="*/ 39 w 39"/>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 h="159">
                    <a:moveTo>
                      <a:pt x="8" y="0"/>
                    </a:moveTo>
                    <a:lnTo>
                      <a:pt x="8" y="0"/>
                    </a:lnTo>
                    <a:lnTo>
                      <a:pt x="39" y="0"/>
                    </a:lnTo>
                    <a:lnTo>
                      <a:pt x="39" y="0"/>
                    </a:lnTo>
                    <a:lnTo>
                      <a:pt x="22" y="140"/>
                    </a:lnTo>
                    <a:lnTo>
                      <a:pt x="22" y="140"/>
                    </a:lnTo>
                    <a:lnTo>
                      <a:pt x="21" y="145"/>
                    </a:lnTo>
                    <a:lnTo>
                      <a:pt x="18" y="151"/>
                    </a:lnTo>
                    <a:lnTo>
                      <a:pt x="14" y="155"/>
                    </a:lnTo>
                    <a:lnTo>
                      <a:pt x="10" y="159"/>
                    </a:lnTo>
                    <a:lnTo>
                      <a:pt x="10" y="159"/>
                    </a:lnTo>
                    <a:lnTo>
                      <a:pt x="0" y="84"/>
                    </a:lnTo>
                    <a:lnTo>
                      <a:pt x="0" y="84"/>
                    </a:lnTo>
                    <a:lnTo>
                      <a:pt x="8" y="0"/>
                    </a:lnTo>
                    <a:lnTo>
                      <a:pt x="8"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225" name="Freeform 96"/>
              <p:cNvSpPr>
                <a:spLocks noChangeArrowheads="1"/>
              </p:cNvSpPr>
              <p:nvPr/>
            </p:nvSpPr>
            <p:spPr bwMode="auto">
              <a:xfrm>
                <a:off x="1358900" y="152400"/>
                <a:ext cx="55563" cy="252413"/>
              </a:xfrm>
              <a:custGeom>
                <a:avLst/>
                <a:gdLst>
                  <a:gd name="T0" fmla="*/ 8 w 35"/>
                  <a:gd name="T1" fmla="*/ 0 h 159"/>
                  <a:gd name="T2" fmla="*/ 8 w 35"/>
                  <a:gd name="T3" fmla="*/ 0 h 159"/>
                  <a:gd name="T4" fmla="*/ 35 w 35"/>
                  <a:gd name="T5" fmla="*/ 0 h 159"/>
                  <a:gd name="T6" fmla="*/ 35 w 35"/>
                  <a:gd name="T7" fmla="*/ 0 h 159"/>
                  <a:gd name="T8" fmla="*/ 18 w 35"/>
                  <a:gd name="T9" fmla="*/ 140 h 159"/>
                  <a:gd name="T10" fmla="*/ 18 w 35"/>
                  <a:gd name="T11" fmla="*/ 140 h 159"/>
                  <a:gd name="T12" fmla="*/ 17 w 35"/>
                  <a:gd name="T13" fmla="*/ 145 h 159"/>
                  <a:gd name="T14" fmla="*/ 14 w 35"/>
                  <a:gd name="T15" fmla="*/ 151 h 159"/>
                  <a:gd name="T16" fmla="*/ 11 w 35"/>
                  <a:gd name="T17" fmla="*/ 155 h 159"/>
                  <a:gd name="T18" fmla="*/ 7 w 35"/>
                  <a:gd name="T19" fmla="*/ 159 h 159"/>
                  <a:gd name="T20" fmla="*/ 7 w 35"/>
                  <a:gd name="T21" fmla="*/ 159 h 159"/>
                  <a:gd name="T22" fmla="*/ 0 w 35"/>
                  <a:gd name="T23" fmla="*/ 84 h 159"/>
                  <a:gd name="T24" fmla="*/ 0 w 35"/>
                  <a:gd name="T25" fmla="*/ 84 h 159"/>
                  <a:gd name="T26" fmla="*/ 8 w 35"/>
                  <a:gd name="T27" fmla="*/ 0 h 159"/>
                  <a:gd name="T28" fmla="*/ 8 w 35"/>
                  <a:gd name="T29" fmla="*/ 0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
                  <a:gd name="T46" fmla="*/ 0 h 159"/>
                  <a:gd name="T47" fmla="*/ 35 w 35"/>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 h="159">
                    <a:moveTo>
                      <a:pt x="8" y="0"/>
                    </a:moveTo>
                    <a:lnTo>
                      <a:pt x="8" y="0"/>
                    </a:lnTo>
                    <a:lnTo>
                      <a:pt x="35" y="0"/>
                    </a:lnTo>
                    <a:lnTo>
                      <a:pt x="35" y="0"/>
                    </a:lnTo>
                    <a:lnTo>
                      <a:pt x="18" y="140"/>
                    </a:lnTo>
                    <a:lnTo>
                      <a:pt x="18" y="140"/>
                    </a:lnTo>
                    <a:lnTo>
                      <a:pt x="17" y="145"/>
                    </a:lnTo>
                    <a:lnTo>
                      <a:pt x="14" y="151"/>
                    </a:lnTo>
                    <a:lnTo>
                      <a:pt x="11" y="155"/>
                    </a:lnTo>
                    <a:lnTo>
                      <a:pt x="7" y="159"/>
                    </a:lnTo>
                    <a:lnTo>
                      <a:pt x="7" y="159"/>
                    </a:lnTo>
                    <a:lnTo>
                      <a:pt x="0" y="84"/>
                    </a:lnTo>
                    <a:lnTo>
                      <a:pt x="0" y="84"/>
                    </a:lnTo>
                    <a:lnTo>
                      <a:pt x="8" y="0"/>
                    </a:lnTo>
                    <a:lnTo>
                      <a:pt x="8"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226" name="Freeform 97"/>
              <p:cNvSpPr>
                <a:spLocks noChangeArrowheads="1"/>
              </p:cNvSpPr>
              <p:nvPr/>
            </p:nvSpPr>
            <p:spPr bwMode="auto">
              <a:xfrm>
                <a:off x="1365250" y="152400"/>
                <a:ext cx="49213" cy="249238"/>
              </a:xfrm>
              <a:custGeom>
                <a:avLst/>
                <a:gdLst>
                  <a:gd name="T0" fmla="*/ 7 w 31"/>
                  <a:gd name="T1" fmla="*/ 0 h 157"/>
                  <a:gd name="T2" fmla="*/ 7 w 31"/>
                  <a:gd name="T3" fmla="*/ 0 h 157"/>
                  <a:gd name="T4" fmla="*/ 31 w 31"/>
                  <a:gd name="T5" fmla="*/ 0 h 157"/>
                  <a:gd name="T6" fmla="*/ 31 w 31"/>
                  <a:gd name="T7" fmla="*/ 0 h 157"/>
                  <a:gd name="T8" fmla="*/ 14 w 31"/>
                  <a:gd name="T9" fmla="*/ 140 h 157"/>
                  <a:gd name="T10" fmla="*/ 14 w 31"/>
                  <a:gd name="T11" fmla="*/ 140 h 157"/>
                  <a:gd name="T12" fmla="*/ 13 w 31"/>
                  <a:gd name="T13" fmla="*/ 145 h 157"/>
                  <a:gd name="T14" fmla="*/ 10 w 31"/>
                  <a:gd name="T15" fmla="*/ 151 h 157"/>
                  <a:gd name="T16" fmla="*/ 7 w 31"/>
                  <a:gd name="T17" fmla="*/ 155 h 157"/>
                  <a:gd name="T18" fmla="*/ 3 w 31"/>
                  <a:gd name="T19" fmla="*/ 157 h 157"/>
                  <a:gd name="T20" fmla="*/ 3 w 31"/>
                  <a:gd name="T21" fmla="*/ 157 h 157"/>
                  <a:gd name="T22" fmla="*/ 0 w 31"/>
                  <a:gd name="T23" fmla="*/ 83 h 157"/>
                  <a:gd name="T24" fmla="*/ 0 w 31"/>
                  <a:gd name="T25" fmla="*/ 83 h 157"/>
                  <a:gd name="T26" fmla="*/ 7 w 31"/>
                  <a:gd name="T27" fmla="*/ 0 h 157"/>
                  <a:gd name="T28" fmla="*/ 7 w 31"/>
                  <a:gd name="T29" fmla="*/ 0 h 1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
                  <a:gd name="T46" fmla="*/ 0 h 157"/>
                  <a:gd name="T47" fmla="*/ 31 w 31"/>
                  <a:gd name="T48" fmla="*/ 157 h 1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 h="157">
                    <a:moveTo>
                      <a:pt x="7" y="0"/>
                    </a:moveTo>
                    <a:lnTo>
                      <a:pt x="7" y="0"/>
                    </a:lnTo>
                    <a:lnTo>
                      <a:pt x="31" y="0"/>
                    </a:lnTo>
                    <a:lnTo>
                      <a:pt x="31" y="0"/>
                    </a:lnTo>
                    <a:lnTo>
                      <a:pt x="14" y="140"/>
                    </a:lnTo>
                    <a:lnTo>
                      <a:pt x="14" y="140"/>
                    </a:lnTo>
                    <a:lnTo>
                      <a:pt x="13" y="145"/>
                    </a:lnTo>
                    <a:lnTo>
                      <a:pt x="10" y="151"/>
                    </a:lnTo>
                    <a:lnTo>
                      <a:pt x="7" y="155"/>
                    </a:lnTo>
                    <a:lnTo>
                      <a:pt x="3" y="157"/>
                    </a:lnTo>
                    <a:lnTo>
                      <a:pt x="3" y="157"/>
                    </a:lnTo>
                    <a:lnTo>
                      <a:pt x="0" y="83"/>
                    </a:lnTo>
                    <a:lnTo>
                      <a:pt x="0" y="83"/>
                    </a:lnTo>
                    <a:lnTo>
                      <a:pt x="7" y="0"/>
                    </a:lnTo>
                    <a:lnTo>
                      <a:pt x="7"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227" name="Freeform 98"/>
              <p:cNvSpPr>
                <a:spLocks noChangeArrowheads="1"/>
              </p:cNvSpPr>
              <p:nvPr/>
            </p:nvSpPr>
            <p:spPr bwMode="auto">
              <a:xfrm>
                <a:off x="1370012" y="152400"/>
                <a:ext cx="44450" cy="249238"/>
              </a:xfrm>
              <a:custGeom>
                <a:avLst/>
                <a:gdLst>
                  <a:gd name="T0" fmla="*/ 8 w 28"/>
                  <a:gd name="T1" fmla="*/ 0 h 157"/>
                  <a:gd name="T2" fmla="*/ 8 w 28"/>
                  <a:gd name="T3" fmla="*/ 0 h 157"/>
                  <a:gd name="T4" fmla="*/ 28 w 28"/>
                  <a:gd name="T5" fmla="*/ 0 h 157"/>
                  <a:gd name="T6" fmla="*/ 28 w 28"/>
                  <a:gd name="T7" fmla="*/ 0 h 157"/>
                  <a:gd name="T8" fmla="*/ 11 w 28"/>
                  <a:gd name="T9" fmla="*/ 140 h 157"/>
                  <a:gd name="T10" fmla="*/ 11 w 28"/>
                  <a:gd name="T11" fmla="*/ 140 h 157"/>
                  <a:gd name="T12" fmla="*/ 10 w 28"/>
                  <a:gd name="T13" fmla="*/ 145 h 157"/>
                  <a:gd name="T14" fmla="*/ 7 w 28"/>
                  <a:gd name="T15" fmla="*/ 151 h 157"/>
                  <a:gd name="T16" fmla="*/ 4 w 28"/>
                  <a:gd name="T17" fmla="*/ 155 h 157"/>
                  <a:gd name="T18" fmla="*/ 0 w 28"/>
                  <a:gd name="T19" fmla="*/ 157 h 157"/>
                  <a:gd name="T20" fmla="*/ 0 w 28"/>
                  <a:gd name="T21" fmla="*/ 157 h 157"/>
                  <a:gd name="T22" fmla="*/ 1 w 28"/>
                  <a:gd name="T23" fmla="*/ 82 h 157"/>
                  <a:gd name="T24" fmla="*/ 1 w 28"/>
                  <a:gd name="T25" fmla="*/ 82 h 157"/>
                  <a:gd name="T26" fmla="*/ 8 w 28"/>
                  <a:gd name="T27" fmla="*/ 0 h 157"/>
                  <a:gd name="T28" fmla="*/ 8 w 28"/>
                  <a:gd name="T29" fmla="*/ 0 h 1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157"/>
                  <a:gd name="T47" fmla="*/ 28 w 28"/>
                  <a:gd name="T48" fmla="*/ 157 h 1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157">
                    <a:moveTo>
                      <a:pt x="8" y="0"/>
                    </a:moveTo>
                    <a:lnTo>
                      <a:pt x="8" y="0"/>
                    </a:lnTo>
                    <a:lnTo>
                      <a:pt x="28" y="0"/>
                    </a:lnTo>
                    <a:lnTo>
                      <a:pt x="28" y="0"/>
                    </a:lnTo>
                    <a:lnTo>
                      <a:pt x="11" y="140"/>
                    </a:lnTo>
                    <a:lnTo>
                      <a:pt x="11" y="140"/>
                    </a:lnTo>
                    <a:lnTo>
                      <a:pt x="10" y="145"/>
                    </a:lnTo>
                    <a:lnTo>
                      <a:pt x="7" y="151"/>
                    </a:lnTo>
                    <a:lnTo>
                      <a:pt x="4" y="155"/>
                    </a:lnTo>
                    <a:lnTo>
                      <a:pt x="0" y="157"/>
                    </a:lnTo>
                    <a:lnTo>
                      <a:pt x="0" y="157"/>
                    </a:lnTo>
                    <a:lnTo>
                      <a:pt x="1" y="82"/>
                    </a:lnTo>
                    <a:lnTo>
                      <a:pt x="1" y="82"/>
                    </a:lnTo>
                    <a:lnTo>
                      <a:pt x="8" y="0"/>
                    </a:lnTo>
                    <a:lnTo>
                      <a:pt x="8"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228" name="Freeform 99"/>
              <p:cNvSpPr>
                <a:spLocks noChangeArrowheads="1"/>
              </p:cNvSpPr>
              <p:nvPr/>
            </p:nvSpPr>
            <p:spPr bwMode="auto">
              <a:xfrm>
                <a:off x="1370012" y="152400"/>
                <a:ext cx="44450" cy="249238"/>
              </a:xfrm>
              <a:custGeom>
                <a:avLst/>
                <a:gdLst>
                  <a:gd name="T0" fmla="*/ 12 w 28"/>
                  <a:gd name="T1" fmla="*/ 0 h 157"/>
                  <a:gd name="T2" fmla="*/ 12 w 28"/>
                  <a:gd name="T3" fmla="*/ 0 h 157"/>
                  <a:gd name="T4" fmla="*/ 28 w 28"/>
                  <a:gd name="T5" fmla="*/ 0 h 157"/>
                  <a:gd name="T6" fmla="*/ 28 w 28"/>
                  <a:gd name="T7" fmla="*/ 0 h 157"/>
                  <a:gd name="T8" fmla="*/ 11 w 28"/>
                  <a:gd name="T9" fmla="*/ 140 h 157"/>
                  <a:gd name="T10" fmla="*/ 11 w 28"/>
                  <a:gd name="T11" fmla="*/ 140 h 157"/>
                  <a:gd name="T12" fmla="*/ 10 w 28"/>
                  <a:gd name="T13" fmla="*/ 145 h 157"/>
                  <a:gd name="T14" fmla="*/ 8 w 28"/>
                  <a:gd name="T15" fmla="*/ 149 h 157"/>
                  <a:gd name="T16" fmla="*/ 4 w 28"/>
                  <a:gd name="T17" fmla="*/ 155 h 157"/>
                  <a:gd name="T18" fmla="*/ 0 w 28"/>
                  <a:gd name="T19" fmla="*/ 157 h 157"/>
                  <a:gd name="T20" fmla="*/ 0 w 28"/>
                  <a:gd name="T21" fmla="*/ 157 h 157"/>
                  <a:gd name="T22" fmla="*/ 5 w 28"/>
                  <a:gd name="T23" fmla="*/ 80 h 157"/>
                  <a:gd name="T24" fmla="*/ 5 w 28"/>
                  <a:gd name="T25" fmla="*/ 80 h 157"/>
                  <a:gd name="T26" fmla="*/ 12 w 28"/>
                  <a:gd name="T27" fmla="*/ 0 h 157"/>
                  <a:gd name="T28" fmla="*/ 12 w 28"/>
                  <a:gd name="T29" fmla="*/ 0 h 1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157"/>
                  <a:gd name="T47" fmla="*/ 28 w 28"/>
                  <a:gd name="T48" fmla="*/ 157 h 1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157">
                    <a:moveTo>
                      <a:pt x="12" y="0"/>
                    </a:moveTo>
                    <a:lnTo>
                      <a:pt x="12" y="0"/>
                    </a:lnTo>
                    <a:lnTo>
                      <a:pt x="28" y="0"/>
                    </a:lnTo>
                    <a:lnTo>
                      <a:pt x="28" y="0"/>
                    </a:lnTo>
                    <a:lnTo>
                      <a:pt x="11" y="140"/>
                    </a:lnTo>
                    <a:lnTo>
                      <a:pt x="11" y="140"/>
                    </a:lnTo>
                    <a:lnTo>
                      <a:pt x="10" y="145"/>
                    </a:lnTo>
                    <a:lnTo>
                      <a:pt x="8" y="149"/>
                    </a:lnTo>
                    <a:lnTo>
                      <a:pt x="4" y="155"/>
                    </a:lnTo>
                    <a:lnTo>
                      <a:pt x="0" y="157"/>
                    </a:lnTo>
                    <a:lnTo>
                      <a:pt x="0" y="157"/>
                    </a:lnTo>
                    <a:lnTo>
                      <a:pt x="5" y="80"/>
                    </a:lnTo>
                    <a:lnTo>
                      <a:pt x="5" y="80"/>
                    </a:lnTo>
                    <a:lnTo>
                      <a:pt x="12" y="0"/>
                    </a:lnTo>
                    <a:lnTo>
                      <a:pt x="12"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229" name="Freeform 100"/>
              <p:cNvSpPr>
                <a:spLocks noChangeArrowheads="1"/>
              </p:cNvSpPr>
              <p:nvPr/>
            </p:nvSpPr>
            <p:spPr bwMode="auto">
              <a:xfrm>
                <a:off x="1371600" y="152400"/>
                <a:ext cx="42863" cy="249238"/>
              </a:xfrm>
              <a:custGeom>
                <a:avLst/>
                <a:gdLst>
                  <a:gd name="T0" fmla="*/ 15 w 27"/>
                  <a:gd name="T1" fmla="*/ 0 h 157"/>
                  <a:gd name="T2" fmla="*/ 27 w 27"/>
                  <a:gd name="T3" fmla="*/ 0 h 157"/>
                  <a:gd name="T4" fmla="*/ 10 w 27"/>
                  <a:gd name="T5" fmla="*/ 140 h 157"/>
                  <a:gd name="T6" fmla="*/ 10 w 27"/>
                  <a:gd name="T7" fmla="*/ 140 h 157"/>
                  <a:gd name="T8" fmla="*/ 9 w 27"/>
                  <a:gd name="T9" fmla="*/ 145 h 157"/>
                  <a:gd name="T10" fmla="*/ 7 w 27"/>
                  <a:gd name="T11" fmla="*/ 149 h 157"/>
                  <a:gd name="T12" fmla="*/ 3 w 27"/>
                  <a:gd name="T13" fmla="*/ 153 h 157"/>
                  <a:gd name="T14" fmla="*/ 0 w 27"/>
                  <a:gd name="T15" fmla="*/ 157 h 157"/>
                  <a:gd name="T16" fmla="*/ 15 w 27"/>
                  <a:gd name="T17" fmla="*/ 0 h 1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
                  <a:gd name="T28" fmla="*/ 0 h 157"/>
                  <a:gd name="T29" fmla="*/ 27 w 27"/>
                  <a:gd name="T30" fmla="*/ 157 h 1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 h="157">
                    <a:moveTo>
                      <a:pt x="15" y="0"/>
                    </a:moveTo>
                    <a:lnTo>
                      <a:pt x="27" y="0"/>
                    </a:lnTo>
                    <a:lnTo>
                      <a:pt x="10" y="140"/>
                    </a:lnTo>
                    <a:lnTo>
                      <a:pt x="10" y="140"/>
                    </a:lnTo>
                    <a:lnTo>
                      <a:pt x="9" y="145"/>
                    </a:lnTo>
                    <a:lnTo>
                      <a:pt x="7" y="149"/>
                    </a:lnTo>
                    <a:lnTo>
                      <a:pt x="3" y="153"/>
                    </a:lnTo>
                    <a:lnTo>
                      <a:pt x="0" y="157"/>
                    </a:lnTo>
                    <a:lnTo>
                      <a:pt x="15"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230" name="Freeform 108"/>
              <p:cNvSpPr>
                <a:spLocks noChangeArrowheads="1"/>
              </p:cNvSpPr>
              <p:nvPr/>
            </p:nvSpPr>
            <p:spPr bwMode="auto">
              <a:xfrm>
                <a:off x="544512" y="0"/>
                <a:ext cx="47625" cy="55563"/>
              </a:xfrm>
              <a:custGeom>
                <a:avLst/>
                <a:gdLst>
                  <a:gd name="T0" fmla="*/ 30 w 30"/>
                  <a:gd name="T1" fmla="*/ 2 h 35"/>
                  <a:gd name="T2" fmla="*/ 30 w 30"/>
                  <a:gd name="T3" fmla="*/ 2 h 35"/>
                  <a:gd name="T4" fmla="*/ 27 w 30"/>
                  <a:gd name="T5" fmla="*/ 14 h 35"/>
                  <a:gd name="T6" fmla="*/ 23 w 30"/>
                  <a:gd name="T7" fmla="*/ 30 h 35"/>
                  <a:gd name="T8" fmla="*/ 23 w 30"/>
                  <a:gd name="T9" fmla="*/ 30 h 35"/>
                  <a:gd name="T10" fmla="*/ 20 w 30"/>
                  <a:gd name="T11" fmla="*/ 34 h 35"/>
                  <a:gd name="T12" fmla="*/ 19 w 30"/>
                  <a:gd name="T13" fmla="*/ 35 h 35"/>
                  <a:gd name="T14" fmla="*/ 16 w 30"/>
                  <a:gd name="T15" fmla="*/ 34 h 35"/>
                  <a:gd name="T16" fmla="*/ 14 w 30"/>
                  <a:gd name="T17" fmla="*/ 31 h 35"/>
                  <a:gd name="T18" fmla="*/ 11 w 30"/>
                  <a:gd name="T19" fmla="*/ 26 h 35"/>
                  <a:gd name="T20" fmla="*/ 0 w 30"/>
                  <a:gd name="T21" fmla="*/ 7 h 35"/>
                  <a:gd name="T22" fmla="*/ 0 w 30"/>
                  <a:gd name="T23" fmla="*/ 7 h 35"/>
                  <a:gd name="T24" fmla="*/ 3 w 30"/>
                  <a:gd name="T25" fmla="*/ 6 h 35"/>
                  <a:gd name="T26" fmla="*/ 8 w 30"/>
                  <a:gd name="T27" fmla="*/ 2 h 35"/>
                  <a:gd name="T28" fmla="*/ 12 w 30"/>
                  <a:gd name="T29" fmla="*/ 0 h 35"/>
                  <a:gd name="T30" fmla="*/ 18 w 30"/>
                  <a:gd name="T31" fmla="*/ 0 h 35"/>
                  <a:gd name="T32" fmla="*/ 23 w 30"/>
                  <a:gd name="T33" fmla="*/ 0 h 35"/>
                  <a:gd name="T34" fmla="*/ 30 w 30"/>
                  <a:gd name="T35" fmla="*/ 2 h 35"/>
                  <a:gd name="T36" fmla="*/ 30 w 30"/>
                  <a:gd name="T37" fmla="*/ 2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
                  <a:gd name="T58" fmla="*/ 0 h 35"/>
                  <a:gd name="T59" fmla="*/ 30 w 30"/>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 h="35">
                    <a:moveTo>
                      <a:pt x="30" y="2"/>
                    </a:moveTo>
                    <a:lnTo>
                      <a:pt x="30" y="2"/>
                    </a:lnTo>
                    <a:lnTo>
                      <a:pt x="27" y="14"/>
                    </a:lnTo>
                    <a:lnTo>
                      <a:pt x="23" y="30"/>
                    </a:lnTo>
                    <a:lnTo>
                      <a:pt x="23" y="30"/>
                    </a:lnTo>
                    <a:lnTo>
                      <a:pt x="20" y="34"/>
                    </a:lnTo>
                    <a:lnTo>
                      <a:pt x="19" y="35"/>
                    </a:lnTo>
                    <a:lnTo>
                      <a:pt x="16" y="34"/>
                    </a:lnTo>
                    <a:lnTo>
                      <a:pt x="14" y="31"/>
                    </a:lnTo>
                    <a:lnTo>
                      <a:pt x="11" y="26"/>
                    </a:lnTo>
                    <a:lnTo>
                      <a:pt x="0" y="7"/>
                    </a:lnTo>
                    <a:lnTo>
                      <a:pt x="0" y="7"/>
                    </a:lnTo>
                    <a:lnTo>
                      <a:pt x="3" y="6"/>
                    </a:lnTo>
                    <a:lnTo>
                      <a:pt x="8" y="2"/>
                    </a:lnTo>
                    <a:lnTo>
                      <a:pt x="12" y="0"/>
                    </a:lnTo>
                    <a:lnTo>
                      <a:pt x="18" y="0"/>
                    </a:lnTo>
                    <a:lnTo>
                      <a:pt x="23" y="0"/>
                    </a:lnTo>
                    <a:lnTo>
                      <a:pt x="30" y="2"/>
                    </a:lnTo>
                    <a:lnTo>
                      <a:pt x="30" y="2"/>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grpSp>
        <p:grpSp>
          <p:nvGrpSpPr>
            <p:cNvPr id="29" name="组合 209"/>
            <p:cNvGrpSpPr>
              <a:grpSpLocks/>
            </p:cNvGrpSpPr>
            <p:nvPr/>
          </p:nvGrpSpPr>
          <p:grpSpPr bwMode="auto">
            <a:xfrm>
              <a:off x="4266982" y="2701574"/>
              <a:ext cx="133186" cy="402846"/>
              <a:chOff x="0" y="0"/>
              <a:chExt cx="203200" cy="601663"/>
            </a:xfrm>
            <a:solidFill>
              <a:schemeClr val="bg1">
                <a:alpha val="70000"/>
              </a:schemeClr>
            </a:solidFill>
          </p:grpSpPr>
          <p:sp>
            <p:nvSpPr>
              <p:cNvPr id="130" name="Freeform 105"/>
              <p:cNvSpPr>
                <a:spLocks noChangeArrowheads="1"/>
              </p:cNvSpPr>
              <p:nvPr/>
            </p:nvSpPr>
            <p:spPr bwMode="auto">
              <a:xfrm>
                <a:off x="26987" y="84138"/>
                <a:ext cx="176213" cy="517525"/>
              </a:xfrm>
              <a:custGeom>
                <a:avLst/>
                <a:gdLst>
                  <a:gd name="T0" fmla="*/ 35 w 111"/>
                  <a:gd name="T1" fmla="*/ 266 h 326"/>
                  <a:gd name="T2" fmla="*/ 66 w 111"/>
                  <a:gd name="T3" fmla="*/ 326 h 326"/>
                  <a:gd name="T4" fmla="*/ 94 w 111"/>
                  <a:gd name="T5" fmla="*/ 322 h 326"/>
                  <a:gd name="T6" fmla="*/ 111 w 111"/>
                  <a:gd name="T7" fmla="*/ 256 h 326"/>
                  <a:gd name="T8" fmla="*/ 76 w 111"/>
                  <a:gd name="T9" fmla="*/ 0 h 326"/>
                  <a:gd name="T10" fmla="*/ 0 w 111"/>
                  <a:gd name="T11" fmla="*/ 11 h 326"/>
                  <a:gd name="T12" fmla="*/ 35 w 111"/>
                  <a:gd name="T13" fmla="*/ 266 h 326"/>
                  <a:gd name="T14" fmla="*/ 0 60000 65536"/>
                  <a:gd name="T15" fmla="*/ 0 60000 65536"/>
                  <a:gd name="T16" fmla="*/ 0 60000 65536"/>
                  <a:gd name="T17" fmla="*/ 0 60000 65536"/>
                  <a:gd name="T18" fmla="*/ 0 60000 65536"/>
                  <a:gd name="T19" fmla="*/ 0 60000 65536"/>
                  <a:gd name="T20" fmla="*/ 0 60000 65536"/>
                  <a:gd name="T21" fmla="*/ 0 w 111"/>
                  <a:gd name="T22" fmla="*/ 0 h 326"/>
                  <a:gd name="T23" fmla="*/ 111 w 111"/>
                  <a:gd name="T24" fmla="*/ 326 h 3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1" h="326">
                    <a:moveTo>
                      <a:pt x="35" y="266"/>
                    </a:moveTo>
                    <a:lnTo>
                      <a:pt x="66" y="326"/>
                    </a:lnTo>
                    <a:lnTo>
                      <a:pt x="94" y="322"/>
                    </a:lnTo>
                    <a:lnTo>
                      <a:pt x="111" y="256"/>
                    </a:lnTo>
                    <a:lnTo>
                      <a:pt x="76" y="0"/>
                    </a:lnTo>
                    <a:lnTo>
                      <a:pt x="0" y="11"/>
                    </a:lnTo>
                    <a:lnTo>
                      <a:pt x="35" y="266"/>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31" name="Freeform 106"/>
              <p:cNvSpPr>
                <a:spLocks noChangeArrowheads="1"/>
              </p:cNvSpPr>
              <p:nvPr/>
            </p:nvSpPr>
            <p:spPr bwMode="auto">
              <a:xfrm>
                <a:off x="20637" y="0"/>
                <a:ext cx="127000" cy="146050"/>
              </a:xfrm>
              <a:custGeom>
                <a:avLst/>
                <a:gdLst>
                  <a:gd name="T0" fmla="*/ 4 w 80"/>
                  <a:gd name="T1" fmla="*/ 59 h 92"/>
                  <a:gd name="T2" fmla="*/ 4 w 80"/>
                  <a:gd name="T3" fmla="*/ 59 h 92"/>
                  <a:gd name="T4" fmla="*/ 5 w 80"/>
                  <a:gd name="T5" fmla="*/ 66 h 92"/>
                  <a:gd name="T6" fmla="*/ 9 w 80"/>
                  <a:gd name="T7" fmla="*/ 73 h 92"/>
                  <a:gd name="T8" fmla="*/ 13 w 80"/>
                  <a:gd name="T9" fmla="*/ 80 h 92"/>
                  <a:gd name="T10" fmla="*/ 19 w 80"/>
                  <a:gd name="T11" fmla="*/ 84 h 92"/>
                  <a:gd name="T12" fmla="*/ 24 w 80"/>
                  <a:gd name="T13" fmla="*/ 88 h 92"/>
                  <a:gd name="T14" fmla="*/ 31 w 80"/>
                  <a:gd name="T15" fmla="*/ 91 h 92"/>
                  <a:gd name="T16" fmla="*/ 39 w 80"/>
                  <a:gd name="T17" fmla="*/ 92 h 92"/>
                  <a:gd name="T18" fmla="*/ 46 w 80"/>
                  <a:gd name="T19" fmla="*/ 92 h 92"/>
                  <a:gd name="T20" fmla="*/ 47 w 80"/>
                  <a:gd name="T21" fmla="*/ 92 h 92"/>
                  <a:gd name="T22" fmla="*/ 47 w 80"/>
                  <a:gd name="T23" fmla="*/ 92 h 92"/>
                  <a:gd name="T24" fmla="*/ 55 w 80"/>
                  <a:gd name="T25" fmla="*/ 89 h 92"/>
                  <a:gd name="T26" fmla="*/ 62 w 80"/>
                  <a:gd name="T27" fmla="*/ 87 h 92"/>
                  <a:gd name="T28" fmla="*/ 67 w 80"/>
                  <a:gd name="T29" fmla="*/ 82 h 92"/>
                  <a:gd name="T30" fmla="*/ 71 w 80"/>
                  <a:gd name="T31" fmla="*/ 77 h 92"/>
                  <a:gd name="T32" fmla="*/ 75 w 80"/>
                  <a:gd name="T33" fmla="*/ 70 h 92"/>
                  <a:gd name="T34" fmla="*/ 78 w 80"/>
                  <a:gd name="T35" fmla="*/ 64 h 92"/>
                  <a:gd name="T36" fmla="*/ 80 w 80"/>
                  <a:gd name="T37" fmla="*/ 57 h 92"/>
                  <a:gd name="T38" fmla="*/ 80 w 80"/>
                  <a:gd name="T39" fmla="*/ 49 h 92"/>
                  <a:gd name="T40" fmla="*/ 75 w 80"/>
                  <a:gd name="T41" fmla="*/ 15 h 92"/>
                  <a:gd name="T42" fmla="*/ 75 w 80"/>
                  <a:gd name="T43" fmla="*/ 15 h 92"/>
                  <a:gd name="T44" fmla="*/ 73 w 80"/>
                  <a:gd name="T45" fmla="*/ 8 h 92"/>
                  <a:gd name="T46" fmla="*/ 70 w 80"/>
                  <a:gd name="T47" fmla="*/ 4 h 92"/>
                  <a:gd name="T48" fmla="*/ 66 w 80"/>
                  <a:gd name="T49" fmla="*/ 1 h 92"/>
                  <a:gd name="T50" fmla="*/ 62 w 80"/>
                  <a:gd name="T51" fmla="*/ 0 h 92"/>
                  <a:gd name="T52" fmla="*/ 50 w 80"/>
                  <a:gd name="T53" fmla="*/ 1 h 92"/>
                  <a:gd name="T54" fmla="*/ 35 w 80"/>
                  <a:gd name="T55" fmla="*/ 3 h 92"/>
                  <a:gd name="T56" fmla="*/ 35 w 80"/>
                  <a:gd name="T57" fmla="*/ 3 h 92"/>
                  <a:gd name="T58" fmla="*/ 35 w 80"/>
                  <a:gd name="T59" fmla="*/ 3 h 92"/>
                  <a:gd name="T60" fmla="*/ 20 w 80"/>
                  <a:gd name="T61" fmla="*/ 5 h 92"/>
                  <a:gd name="T62" fmla="*/ 8 w 80"/>
                  <a:gd name="T63" fmla="*/ 7 h 92"/>
                  <a:gd name="T64" fmla="*/ 4 w 80"/>
                  <a:gd name="T65" fmla="*/ 9 h 92"/>
                  <a:gd name="T66" fmla="*/ 1 w 80"/>
                  <a:gd name="T67" fmla="*/ 13 h 92"/>
                  <a:gd name="T68" fmla="*/ 0 w 80"/>
                  <a:gd name="T69" fmla="*/ 17 h 92"/>
                  <a:gd name="T70" fmla="*/ 0 w 80"/>
                  <a:gd name="T71" fmla="*/ 24 h 92"/>
                  <a:gd name="T72" fmla="*/ 4 w 80"/>
                  <a:gd name="T73" fmla="*/ 59 h 9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0"/>
                  <a:gd name="T112" fmla="*/ 0 h 92"/>
                  <a:gd name="T113" fmla="*/ 80 w 80"/>
                  <a:gd name="T114" fmla="*/ 92 h 9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0" h="92">
                    <a:moveTo>
                      <a:pt x="4" y="59"/>
                    </a:moveTo>
                    <a:lnTo>
                      <a:pt x="4" y="59"/>
                    </a:lnTo>
                    <a:lnTo>
                      <a:pt x="5" y="66"/>
                    </a:lnTo>
                    <a:lnTo>
                      <a:pt x="9" y="73"/>
                    </a:lnTo>
                    <a:lnTo>
                      <a:pt x="13" y="80"/>
                    </a:lnTo>
                    <a:lnTo>
                      <a:pt x="19" y="84"/>
                    </a:lnTo>
                    <a:lnTo>
                      <a:pt x="24" y="88"/>
                    </a:lnTo>
                    <a:lnTo>
                      <a:pt x="31" y="91"/>
                    </a:lnTo>
                    <a:lnTo>
                      <a:pt x="39" y="92"/>
                    </a:lnTo>
                    <a:lnTo>
                      <a:pt x="46" y="92"/>
                    </a:lnTo>
                    <a:lnTo>
                      <a:pt x="47" y="92"/>
                    </a:lnTo>
                    <a:lnTo>
                      <a:pt x="47" y="92"/>
                    </a:lnTo>
                    <a:lnTo>
                      <a:pt x="55" y="89"/>
                    </a:lnTo>
                    <a:lnTo>
                      <a:pt x="62" y="87"/>
                    </a:lnTo>
                    <a:lnTo>
                      <a:pt x="67" y="82"/>
                    </a:lnTo>
                    <a:lnTo>
                      <a:pt x="71" y="77"/>
                    </a:lnTo>
                    <a:lnTo>
                      <a:pt x="75" y="70"/>
                    </a:lnTo>
                    <a:lnTo>
                      <a:pt x="78" y="64"/>
                    </a:lnTo>
                    <a:lnTo>
                      <a:pt x="80" y="57"/>
                    </a:lnTo>
                    <a:lnTo>
                      <a:pt x="80" y="49"/>
                    </a:lnTo>
                    <a:lnTo>
                      <a:pt x="75" y="15"/>
                    </a:lnTo>
                    <a:lnTo>
                      <a:pt x="75" y="15"/>
                    </a:lnTo>
                    <a:lnTo>
                      <a:pt x="73" y="8"/>
                    </a:lnTo>
                    <a:lnTo>
                      <a:pt x="70" y="4"/>
                    </a:lnTo>
                    <a:lnTo>
                      <a:pt x="66" y="1"/>
                    </a:lnTo>
                    <a:lnTo>
                      <a:pt x="62" y="0"/>
                    </a:lnTo>
                    <a:lnTo>
                      <a:pt x="50" y="1"/>
                    </a:lnTo>
                    <a:lnTo>
                      <a:pt x="35" y="3"/>
                    </a:lnTo>
                    <a:lnTo>
                      <a:pt x="35" y="3"/>
                    </a:lnTo>
                    <a:lnTo>
                      <a:pt x="35" y="3"/>
                    </a:lnTo>
                    <a:lnTo>
                      <a:pt x="20" y="5"/>
                    </a:lnTo>
                    <a:lnTo>
                      <a:pt x="8" y="7"/>
                    </a:lnTo>
                    <a:lnTo>
                      <a:pt x="4" y="9"/>
                    </a:lnTo>
                    <a:lnTo>
                      <a:pt x="1" y="13"/>
                    </a:lnTo>
                    <a:lnTo>
                      <a:pt x="0" y="17"/>
                    </a:lnTo>
                    <a:lnTo>
                      <a:pt x="0" y="24"/>
                    </a:lnTo>
                    <a:lnTo>
                      <a:pt x="4" y="59"/>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32" name="Freeform 107"/>
              <p:cNvSpPr>
                <a:spLocks noChangeArrowheads="1"/>
              </p:cNvSpPr>
              <p:nvPr/>
            </p:nvSpPr>
            <p:spPr bwMode="auto">
              <a:xfrm>
                <a:off x="15875" y="49213"/>
                <a:ext cx="150813" cy="144463"/>
              </a:xfrm>
              <a:custGeom>
                <a:avLst/>
                <a:gdLst>
                  <a:gd name="T0" fmla="*/ 11 w 95"/>
                  <a:gd name="T1" fmla="*/ 91 h 91"/>
                  <a:gd name="T2" fmla="*/ 95 w 95"/>
                  <a:gd name="T3" fmla="*/ 80 h 91"/>
                  <a:gd name="T4" fmla="*/ 84 w 95"/>
                  <a:gd name="T5" fmla="*/ 0 h 91"/>
                  <a:gd name="T6" fmla="*/ 0 w 95"/>
                  <a:gd name="T7" fmla="*/ 11 h 91"/>
                  <a:gd name="T8" fmla="*/ 11 w 95"/>
                  <a:gd name="T9" fmla="*/ 91 h 91"/>
                  <a:gd name="T10" fmla="*/ 0 60000 65536"/>
                  <a:gd name="T11" fmla="*/ 0 60000 65536"/>
                  <a:gd name="T12" fmla="*/ 0 60000 65536"/>
                  <a:gd name="T13" fmla="*/ 0 60000 65536"/>
                  <a:gd name="T14" fmla="*/ 0 60000 65536"/>
                  <a:gd name="T15" fmla="*/ 0 w 95"/>
                  <a:gd name="T16" fmla="*/ 0 h 91"/>
                  <a:gd name="T17" fmla="*/ 95 w 95"/>
                  <a:gd name="T18" fmla="*/ 91 h 91"/>
                </a:gdLst>
                <a:ahLst/>
                <a:cxnLst>
                  <a:cxn ang="T10">
                    <a:pos x="T0" y="T1"/>
                  </a:cxn>
                  <a:cxn ang="T11">
                    <a:pos x="T2" y="T3"/>
                  </a:cxn>
                  <a:cxn ang="T12">
                    <a:pos x="T4" y="T5"/>
                  </a:cxn>
                  <a:cxn ang="T13">
                    <a:pos x="T6" y="T7"/>
                  </a:cxn>
                  <a:cxn ang="T14">
                    <a:pos x="T8" y="T9"/>
                  </a:cxn>
                </a:cxnLst>
                <a:rect l="T15" t="T16" r="T17" b="T18"/>
                <a:pathLst>
                  <a:path w="95" h="91">
                    <a:moveTo>
                      <a:pt x="11" y="91"/>
                    </a:moveTo>
                    <a:lnTo>
                      <a:pt x="95" y="80"/>
                    </a:lnTo>
                    <a:lnTo>
                      <a:pt x="84" y="0"/>
                    </a:lnTo>
                    <a:lnTo>
                      <a:pt x="0" y="11"/>
                    </a:lnTo>
                    <a:lnTo>
                      <a:pt x="11" y="91"/>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33" name="Freeform 109"/>
              <p:cNvSpPr>
                <a:spLocks noChangeArrowheads="1"/>
              </p:cNvSpPr>
              <p:nvPr/>
            </p:nvSpPr>
            <p:spPr bwMode="auto">
              <a:xfrm>
                <a:off x="0" y="90488"/>
                <a:ext cx="44450" cy="260350"/>
              </a:xfrm>
              <a:custGeom>
                <a:avLst/>
                <a:gdLst>
                  <a:gd name="T0" fmla="*/ 21 w 28"/>
                  <a:gd name="T1" fmla="*/ 0 h 164"/>
                  <a:gd name="T2" fmla="*/ 21 w 28"/>
                  <a:gd name="T3" fmla="*/ 0 h 164"/>
                  <a:gd name="T4" fmla="*/ 11 w 28"/>
                  <a:gd name="T5" fmla="*/ 7 h 164"/>
                  <a:gd name="T6" fmla="*/ 5 w 28"/>
                  <a:gd name="T7" fmla="*/ 13 h 164"/>
                  <a:gd name="T8" fmla="*/ 2 w 28"/>
                  <a:gd name="T9" fmla="*/ 17 h 164"/>
                  <a:gd name="T10" fmla="*/ 0 w 28"/>
                  <a:gd name="T11" fmla="*/ 20 h 164"/>
                  <a:gd name="T12" fmla="*/ 0 w 28"/>
                  <a:gd name="T13" fmla="*/ 20 h 164"/>
                  <a:gd name="T14" fmla="*/ 3 w 28"/>
                  <a:gd name="T15" fmla="*/ 44 h 164"/>
                  <a:gd name="T16" fmla="*/ 9 w 28"/>
                  <a:gd name="T17" fmla="*/ 90 h 164"/>
                  <a:gd name="T18" fmla="*/ 18 w 28"/>
                  <a:gd name="T19" fmla="*/ 154 h 164"/>
                  <a:gd name="T20" fmla="*/ 18 w 28"/>
                  <a:gd name="T21" fmla="*/ 154 h 164"/>
                  <a:gd name="T22" fmla="*/ 17 w 28"/>
                  <a:gd name="T23" fmla="*/ 155 h 164"/>
                  <a:gd name="T24" fmla="*/ 18 w 28"/>
                  <a:gd name="T25" fmla="*/ 160 h 164"/>
                  <a:gd name="T26" fmla="*/ 19 w 28"/>
                  <a:gd name="T27" fmla="*/ 161 h 164"/>
                  <a:gd name="T28" fmla="*/ 21 w 28"/>
                  <a:gd name="T29" fmla="*/ 162 h 164"/>
                  <a:gd name="T30" fmla="*/ 23 w 28"/>
                  <a:gd name="T31" fmla="*/ 164 h 164"/>
                  <a:gd name="T32" fmla="*/ 28 w 28"/>
                  <a:gd name="T33" fmla="*/ 164 h 164"/>
                  <a:gd name="T34" fmla="*/ 13 w 28"/>
                  <a:gd name="T35" fmla="*/ 58 h 164"/>
                  <a:gd name="T36" fmla="*/ 19 w 28"/>
                  <a:gd name="T37" fmla="*/ 44 h 164"/>
                  <a:gd name="T38" fmla="*/ 21 w 28"/>
                  <a:gd name="T39" fmla="*/ 0 h 164"/>
                  <a:gd name="T40" fmla="*/ 21 w 28"/>
                  <a:gd name="T41" fmla="*/ 0 h 1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164"/>
                  <a:gd name="T65" fmla="*/ 28 w 28"/>
                  <a:gd name="T66" fmla="*/ 164 h 1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164">
                    <a:moveTo>
                      <a:pt x="21" y="0"/>
                    </a:moveTo>
                    <a:lnTo>
                      <a:pt x="21" y="0"/>
                    </a:lnTo>
                    <a:lnTo>
                      <a:pt x="11" y="7"/>
                    </a:lnTo>
                    <a:lnTo>
                      <a:pt x="5" y="13"/>
                    </a:lnTo>
                    <a:lnTo>
                      <a:pt x="2" y="17"/>
                    </a:lnTo>
                    <a:lnTo>
                      <a:pt x="0" y="20"/>
                    </a:lnTo>
                    <a:lnTo>
                      <a:pt x="0" y="20"/>
                    </a:lnTo>
                    <a:lnTo>
                      <a:pt x="3" y="44"/>
                    </a:lnTo>
                    <a:lnTo>
                      <a:pt x="9" y="90"/>
                    </a:lnTo>
                    <a:lnTo>
                      <a:pt x="18" y="154"/>
                    </a:lnTo>
                    <a:lnTo>
                      <a:pt x="18" y="154"/>
                    </a:lnTo>
                    <a:lnTo>
                      <a:pt x="17" y="155"/>
                    </a:lnTo>
                    <a:lnTo>
                      <a:pt x="18" y="160"/>
                    </a:lnTo>
                    <a:lnTo>
                      <a:pt x="19" y="161"/>
                    </a:lnTo>
                    <a:lnTo>
                      <a:pt x="21" y="162"/>
                    </a:lnTo>
                    <a:lnTo>
                      <a:pt x="23" y="164"/>
                    </a:lnTo>
                    <a:lnTo>
                      <a:pt x="28" y="164"/>
                    </a:lnTo>
                    <a:lnTo>
                      <a:pt x="13" y="58"/>
                    </a:lnTo>
                    <a:lnTo>
                      <a:pt x="19" y="44"/>
                    </a:lnTo>
                    <a:lnTo>
                      <a:pt x="21" y="0"/>
                    </a:lnTo>
                    <a:lnTo>
                      <a:pt x="21"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grpSp>
        <p:grpSp>
          <p:nvGrpSpPr>
            <p:cNvPr id="30" name="组合 207"/>
            <p:cNvGrpSpPr>
              <a:grpSpLocks/>
            </p:cNvGrpSpPr>
            <p:nvPr/>
          </p:nvGrpSpPr>
          <p:grpSpPr bwMode="auto">
            <a:xfrm>
              <a:off x="4570815" y="2705825"/>
              <a:ext cx="522347" cy="410289"/>
              <a:chOff x="0" y="0"/>
              <a:chExt cx="796925" cy="612776"/>
            </a:xfrm>
            <a:solidFill>
              <a:schemeClr val="bg1">
                <a:alpha val="70000"/>
              </a:schemeClr>
            </a:solidFill>
          </p:grpSpPr>
          <p:sp>
            <p:nvSpPr>
              <p:cNvPr id="124" name="Freeform 110"/>
              <p:cNvSpPr>
                <a:spLocks noChangeArrowheads="1"/>
              </p:cNvSpPr>
              <p:nvPr/>
            </p:nvSpPr>
            <p:spPr bwMode="auto">
              <a:xfrm>
                <a:off x="20637" y="0"/>
                <a:ext cx="776288" cy="347663"/>
              </a:xfrm>
              <a:custGeom>
                <a:avLst/>
                <a:gdLst>
                  <a:gd name="T0" fmla="*/ 247 w 489"/>
                  <a:gd name="T1" fmla="*/ 219 h 219"/>
                  <a:gd name="T2" fmla="*/ 489 w 489"/>
                  <a:gd name="T3" fmla="*/ 110 h 219"/>
                  <a:gd name="T4" fmla="*/ 240 w 489"/>
                  <a:gd name="T5" fmla="*/ 0 h 219"/>
                  <a:gd name="T6" fmla="*/ 0 w 489"/>
                  <a:gd name="T7" fmla="*/ 107 h 219"/>
                  <a:gd name="T8" fmla="*/ 247 w 489"/>
                  <a:gd name="T9" fmla="*/ 219 h 219"/>
                  <a:gd name="T10" fmla="*/ 0 60000 65536"/>
                  <a:gd name="T11" fmla="*/ 0 60000 65536"/>
                  <a:gd name="T12" fmla="*/ 0 60000 65536"/>
                  <a:gd name="T13" fmla="*/ 0 60000 65536"/>
                  <a:gd name="T14" fmla="*/ 0 60000 65536"/>
                  <a:gd name="T15" fmla="*/ 0 w 489"/>
                  <a:gd name="T16" fmla="*/ 0 h 219"/>
                  <a:gd name="T17" fmla="*/ 489 w 489"/>
                  <a:gd name="T18" fmla="*/ 219 h 219"/>
                </a:gdLst>
                <a:ahLst/>
                <a:cxnLst>
                  <a:cxn ang="T10">
                    <a:pos x="T0" y="T1"/>
                  </a:cxn>
                  <a:cxn ang="T11">
                    <a:pos x="T2" y="T3"/>
                  </a:cxn>
                  <a:cxn ang="T12">
                    <a:pos x="T4" y="T5"/>
                  </a:cxn>
                  <a:cxn ang="T13">
                    <a:pos x="T6" y="T7"/>
                  </a:cxn>
                  <a:cxn ang="T14">
                    <a:pos x="T8" y="T9"/>
                  </a:cxn>
                </a:cxnLst>
                <a:rect l="T15" t="T16" r="T17" b="T18"/>
                <a:pathLst>
                  <a:path w="489" h="219">
                    <a:moveTo>
                      <a:pt x="247" y="219"/>
                    </a:moveTo>
                    <a:lnTo>
                      <a:pt x="489" y="110"/>
                    </a:lnTo>
                    <a:lnTo>
                      <a:pt x="240" y="0"/>
                    </a:lnTo>
                    <a:lnTo>
                      <a:pt x="0" y="107"/>
                    </a:lnTo>
                    <a:lnTo>
                      <a:pt x="247" y="219"/>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25" name="Rectangle 111"/>
              <p:cNvSpPr>
                <a:spLocks noChangeArrowheads="1"/>
              </p:cNvSpPr>
              <p:nvPr/>
            </p:nvSpPr>
            <p:spPr bwMode="auto">
              <a:xfrm>
                <a:off x="30162" y="163513"/>
                <a:ext cx="22225" cy="255588"/>
              </a:xfrm>
              <a:prstGeom prst="rect">
                <a:avLst/>
              </a:pr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26" name="Freeform 112"/>
              <p:cNvSpPr>
                <a:spLocks noChangeArrowheads="1"/>
              </p:cNvSpPr>
              <p:nvPr/>
            </p:nvSpPr>
            <p:spPr bwMode="auto">
              <a:xfrm>
                <a:off x="3175" y="388938"/>
                <a:ext cx="76200" cy="77788"/>
              </a:xfrm>
              <a:custGeom>
                <a:avLst/>
                <a:gdLst>
                  <a:gd name="T0" fmla="*/ 0 w 48"/>
                  <a:gd name="T1" fmla="*/ 24 h 49"/>
                  <a:gd name="T2" fmla="*/ 0 w 48"/>
                  <a:gd name="T3" fmla="*/ 24 h 49"/>
                  <a:gd name="T4" fmla="*/ 0 w 48"/>
                  <a:gd name="T5" fmla="*/ 20 h 49"/>
                  <a:gd name="T6" fmla="*/ 2 w 48"/>
                  <a:gd name="T7" fmla="*/ 15 h 49"/>
                  <a:gd name="T8" fmla="*/ 4 w 48"/>
                  <a:gd name="T9" fmla="*/ 11 h 49"/>
                  <a:gd name="T10" fmla="*/ 7 w 48"/>
                  <a:gd name="T11" fmla="*/ 8 h 49"/>
                  <a:gd name="T12" fmla="*/ 11 w 48"/>
                  <a:gd name="T13" fmla="*/ 4 h 49"/>
                  <a:gd name="T14" fmla="*/ 15 w 48"/>
                  <a:gd name="T15" fmla="*/ 3 h 49"/>
                  <a:gd name="T16" fmla="*/ 19 w 48"/>
                  <a:gd name="T17" fmla="*/ 1 h 49"/>
                  <a:gd name="T18" fmla="*/ 25 w 48"/>
                  <a:gd name="T19" fmla="*/ 0 h 49"/>
                  <a:gd name="T20" fmla="*/ 25 w 48"/>
                  <a:gd name="T21" fmla="*/ 0 h 49"/>
                  <a:gd name="T22" fmla="*/ 29 w 48"/>
                  <a:gd name="T23" fmla="*/ 1 h 49"/>
                  <a:gd name="T24" fmla="*/ 34 w 48"/>
                  <a:gd name="T25" fmla="*/ 3 h 49"/>
                  <a:gd name="T26" fmla="*/ 38 w 48"/>
                  <a:gd name="T27" fmla="*/ 4 h 49"/>
                  <a:gd name="T28" fmla="*/ 41 w 48"/>
                  <a:gd name="T29" fmla="*/ 8 h 49"/>
                  <a:gd name="T30" fmla="*/ 44 w 48"/>
                  <a:gd name="T31" fmla="*/ 11 h 49"/>
                  <a:gd name="T32" fmla="*/ 46 w 48"/>
                  <a:gd name="T33" fmla="*/ 15 h 49"/>
                  <a:gd name="T34" fmla="*/ 48 w 48"/>
                  <a:gd name="T35" fmla="*/ 20 h 49"/>
                  <a:gd name="T36" fmla="*/ 48 w 48"/>
                  <a:gd name="T37" fmla="*/ 24 h 49"/>
                  <a:gd name="T38" fmla="*/ 48 w 48"/>
                  <a:gd name="T39" fmla="*/ 24 h 49"/>
                  <a:gd name="T40" fmla="*/ 48 w 48"/>
                  <a:gd name="T41" fmla="*/ 30 h 49"/>
                  <a:gd name="T42" fmla="*/ 46 w 48"/>
                  <a:gd name="T43" fmla="*/ 34 h 49"/>
                  <a:gd name="T44" fmla="*/ 44 w 48"/>
                  <a:gd name="T45" fmla="*/ 38 h 49"/>
                  <a:gd name="T46" fmla="*/ 41 w 48"/>
                  <a:gd name="T47" fmla="*/ 42 h 49"/>
                  <a:gd name="T48" fmla="*/ 38 w 48"/>
                  <a:gd name="T49" fmla="*/ 45 h 49"/>
                  <a:gd name="T50" fmla="*/ 34 w 48"/>
                  <a:gd name="T51" fmla="*/ 47 h 49"/>
                  <a:gd name="T52" fmla="*/ 29 w 48"/>
                  <a:gd name="T53" fmla="*/ 49 h 49"/>
                  <a:gd name="T54" fmla="*/ 25 w 48"/>
                  <a:gd name="T55" fmla="*/ 49 h 49"/>
                  <a:gd name="T56" fmla="*/ 25 w 48"/>
                  <a:gd name="T57" fmla="*/ 49 h 49"/>
                  <a:gd name="T58" fmla="*/ 19 w 48"/>
                  <a:gd name="T59" fmla="*/ 49 h 49"/>
                  <a:gd name="T60" fmla="*/ 15 w 48"/>
                  <a:gd name="T61" fmla="*/ 47 h 49"/>
                  <a:gd name="T62" fmla="*/ 11 w 48"/>
                  <a:gd name="T63" fmla="*/ 45 h 49"/>
                  <a:gd name="T64" fmla="*/ 7 w 48"/>
                  <a:gd name="T65" fmla="*/ 42 h 49"/>
                  <a:gd name="T66" fmla="*/ 4 w 48"/>
                  <a:gd name="T67" fmla="*/ 38 h 49"/>
                  <a:gd name="T68" fmla="*/ 2 w 48"/>
                  <a:gd name="T69" fmla="*/ 34 h 49"/>
                  <a:gd name="T70" fmla="*/ 0 w 48"/>
                  <a:gd name="T71" fmla="*/ 30 h 49"/>
                  <a:gd name="T72" fmla="*/ 0 w 48"/>
                  <a:gd name="T73" fmla="*/ 24 h 49"/>
                  <a:gd name="T74" fmla="*/ 0 w 48"/>
                  <a:gd name="T75" fmla="*/ 24 h 4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8"/>
                  <a:gd name="T115" fmla="*/ 0 h 49"/>
                  <a:gd name="T116" fmla="*/ 48 w 48"/>
                  <a:gd name="T117" fmla="*/ 49 h 4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8" h="49">
                    <a:moveTo>
                      <a:pt x="0" y="24"/>
                    </a:moveTo>
                    <a:lnTo>
                      <a:pt x="0" y="24"/>
                    </a:lnTo>
                    <a:lnTo>
                      <a:pt x="0" y="20"/>
                    </a:lnTo>
                    <a:lnTo>
                      <a:pt x="2" y="15"/>
                    </a:lnTo>
                    <a:lnTo>
                      <a:pt x="4" y="11"/>
                    </a:lnTo>
                    <a:lnTo>
                      <a:pt x="7" y="8"/>
                    </a:lnTo>
                    <a:lnTo>
                      <a:pt x="11" y="4"/>
                    </a:lnTo>
                    <a:lnTo>
                      <a:pt x="15" y="3"/>
                    </a:lnTo>
                    <a:lnTo>
                      <a:pt x="19" y="1"/>
                    </a:lnTo>
                    <a:lnTo>
                      <a:pt x="25" y="0"/>
                    </a:lnTo>
                    <a:lnTo>
                      <a:pt x="25" y="0"/>
                    </a:lnTo>
                    <a:lnTo>
                      <a:pt x="29" y="1"/>
                    </a:lnTo>
                    <a:lnTo>
                      <a:pt x="34" y="3"/>
                    </a:lnTo>
                    <a:lnTo>
                      <a:pt x="38" y="4"/>
                    </a:lnTo>
                    <a:lnTo>
                      <a:pt x="41" y="8"/>
                    </a:lnTo>
                    <a:lnTo>
                      <a:pt x="44" y="11"/>
                    </a:lnTo>
                    <a:lnTo>
                      <a:pt x="46" y="15"/>
                    </a:lnTo>
                    <a:lnTo>
                      <a:pt x="48" y="20"/>
                    </a:lnTo>
                    <a:lnTo>
                      <a:pt x="48" y="24"/>
                    </a:lnTo>
                    <a:lnTo>
                      <a:pt x="48" y="24"/>
                    </a:lnTo>
                    <a:lnTo>
                      <a:pt x="48" y="30"/>
                    </a:lnTo>
                    <a:lnTo>
                      <a:pt x="46" y="34"/>
                    </a:lnTo>
                    <a:lnTo>
                      <a:pt x="44" y="38"/>
                    </a:lnTo>
                    <a:lnTo>
                      <a:pt x="41" y="42"/>
                    </a:lnTo>
                    <a:lnTo>
                      <a:pt x="38" y="45"/>
                    </a:lnTo>
                    <a:lnTo>
                      <a:pt x="34" y="47"/>
                    </a:lnTo>
                    <a:lnTo>
                      <a:pt x="29" y="49"/>
                    </a:lnTo>
                    <a:lnTo>
                      <a:pt x="25" y="49"/>
                    </a:lnTo>
                    <a:lnTo>
                      <a:pt x="25" y="49"/>
                    </a:lnTo>
                    <a:lnTo>
                      <a:pt x="19" y="49"/>
                    </a:lnTo>
                    <a:lnTo>
                      <a:pt x="15" y="47"/>
                    </a:lnTo>
                    <a:lnTo>
                      <a:pt x="11" y="45"/>
                    </a:lnTo>
                    <a:lnTo>
                      <a:pt x="7" y="42"/>
                    </a:lnTo>
                    <a:lnTo>
                      <a:pt x="4" y="38"/>
                    </a:lnTo>
                    <a:lnTo>
                      <a:pt x="2" y="34"/>
                    </a:lnTo>
                    <a:lnTo>
                      <a:pt x="0" y="30"/>
                    </a:lnTo>
                    <a:lnTo>
                      <a:pt x="0" y="24"/>
                    </a:lnTo>
                    <a:lnTo>
                      <a:pt x="0" y="24"/>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27" name="Freeform 113"/>
              <p:cNvSpPr>
                <a:spLocks noChangeArrowheads="1"/>
              </p:cNvSpPr>
              <p:nvPr/>
            </p:nvSpPr>
            <p:spPr bwMode="auto">
              <a:xfrm>
                <a:off x="33337" y="431800"/>
                <a:ext cx="46038" cy="169863"/>
              </a:xfrm>
              <a:custGeom>
                <a:avLst/>
                <a:gdLst>
                  <a:gd name="T0" fmla="*/ 17 w 29"/>
                  <a:gd name="T1" fmla="*/ 5 h 107"/>
                  <a:gd name="T2" fmla="*/ 17 w 29"/>
                  <a:gd name="T3" fmla="*/ 5 h 107"/>
                  <a:gd name="T4" fmla="*/ 19 w 29"/>
                  <a:gd name="T5" fmla="*/ 12 h 107"/>
                  <a:gd name="T6" fmla="*/ 22 w 29"/>
                  <a:gd name="T7" fmla="*/ 22 h 107"/>
                  <a:gd name="T8" fmla="*/ 25 w 29"/>
                  <a:gd name="T9" fmla="*/ 33 h 107"/>
                  <a:gd name="T10" fmla="*/ 27 w 29"/>
                  <a:gd name="T11" fmla="*/ 47 h 107"/>
                  <a:gd name="T12" fmla="*/ 29 w 29"/>
                  <a:gd name="T13" fmla="*/ 65 h 107"/>
                  <a:gd name="T14" fmla="*/ 29 w 29"/>
                  <a:gd name="T15" fmla="*/ 84 h 107"/>
                  <a:gd name="T16" fmla="*/ 27 w 29"/>
                  <a:gd name="T17" fmla="*/ 107 h 107"/>
                  <a:gd name="T18" fmla="*/ 0 w 29"/>
                  <a:gd name="T19" fmla="*/ 107 h 107"/>
                  <a:gd name="T20" fmla="*/ 0 w 29"/>
                  <a:gd name="T21" fmla="*/ 0 h 107"/>
                  <a:gd name="T22" fmla="*/ 0 w 29"/>
                  <a:gd name="T23" fmla="*/ 0 h 107"/>
                  <a:gd name="T24" fmla="*/ 8 w 29"/>
                  <a:gd name="T25" fmla="*/ 4 h 107"/>
                  <a:gd name="T26" fmla="*/ 14 w 29"/>
                  <a:gd name="T27" fmla="*/ 5 h 107"/>
                  <a:gd name="T28" fmla="*/ 15 w 29"/>
                  <a:gd name="T29" fmla="*/ 5 h 107"/>
                  <a:gd name="T30" fmla="*/ 17 w 29"/>
                  <a:gd name="T31" fmla="*/ 5 h 107"/>
                  <a:gd name="T32" fmla="*/ 17 w 29"/>
                  <a:gd name="T33" fmla="*/ 5 h 1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107"/>
                  <a:gd name="T53" fmla="*/ 29 w 29"/>
                  <a:gd name="T54" fmla="*/ 107 h 10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107">
                    <a:moveTo>
                      <a:pt x="17" y="5"/>
                    </a:moveTo>
                    <a:lnTo>
                      <a:pt x="17" y="5"/>
                    </a:lnTo>
                    <a:lnTo>
                      <a:pt x="19" y="12"/>
                    </a:lnTo>
                    <a:lnTo>
                      <a:pt x="22" y="22"/>
                    </a:lnTo>
                    <a:lnTo>
                      <a:pt x="25" y="33"/>
                    </a:lnTo>
                    <a:lnTo>
                      <a:pt x="27" y="47"/>
                    </a:lnTo>
                    <a:lnTo>
                      <a:pt x="29" y="65"/>
                    </a:lnTo>
                    <a:lnTo>
                      <a:pt x="29" y="84"/>
                    </a:lnTo>
                    <a:lnTo>
                      <a:pt x="27" y="107"/>
                    </a:lnTo>
                    <a:lnTo>
                      <a:pt x="0" y="107"/>
                    </a:lnTo>
                    <a:lnTo>
                      <a:pt x="0" y="0"/>
                    </a:lnTo>
                    <a:lnTo>
                      <a:pt x="0" y="0"/>
                    </a:lnTo>
                    <a:lnTo>
                      <a:pt x="8" y="4"/>
                    </a:lnTo>
                    <a:lnTo>
                      <a:pt x="14" y="5"/>
                    </a:lnTo>
                    <a:lnTo>
                      <a:pt x="15" y="5"/>
                    </a:lnTo>
                    <a:lnTo>
                      <a:pt x="17" y="5"/>
                    </a:lnTo>
                    <a:lnTo>
                      <a:pt x="17" y="5"/>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28" name="Freeform 114"/>
              <p:cNvSpPr>
                <a:spLocks noChangeArrowheads="1"/>
              </p:cNvSpPr>
              <p:nvPr/>
            </p:nvSpPr>
            <p:spPr bwMode="auto">
              <a:xfrm>
                <a:off x="0" y="431800"/>
                <a:ext cx="46038" cy="169863"/>
              </a:xfrm>
              <a:custGeom>
                <a:avLst/>
                <a:gdLst>
                  <a:gd name="T0" fmla="*/ 13 w 29"/>
                  <a:gd name="T1" fmla="*/ 5 h 107"/>
                  <a:gd name="T2" fmla="*/ 13 w 29"/>
                  <a:gd name="T3" fmla="*/ 5 h 107"/>
                  <a:gd name="T4" fmla="*/ 10 w 29"/>
                  <a:gd name="T5" fmla="*/ 12 h 107"/>
                  <a:gd name="T6" fmla="*/ 4 w 29"/>
                  <a:gd name="T7" fmla="*/ 33 h 107"/>
                  <a:gd name="T8" fmla="*/ 2 w 29"/>
                  <a:gd name="T9" fmla="*/ 47 h 107"/>
                  <a:gd name="T10" fmla="*/ 0 w 29"/>
                  <a:gd name="T11" fmla="*/ 65 h 107"/>
                  <a:gd name="T12" fmla="*/ 0 w 29"/>
                  <a:gd name="T13" fmla="*/ 84 h 107"/>
                  <a:gd name="T14" fmla="*/ 1 w 29"/>
                  <a:gd name="T15" fmla="*/ 107 h 107"/>
                  <a:gd name="T16" fmla="*/ 29 w 29"/>
                  <a:gd name="T17" fmla="*/ 107 h 107"/>
                  <a:gd name="T18" fmla="*/ 29 w 29"/>
                  <a:gd name="T19" fmla="*/ 0 h 107"/>
                  <a:gd name="T20" fmla="*/ 29 w 29"/>
                  <a:gd name="T21" fmla="*/ 0 h 107"/>
                  <a:gd name="T22" fmla="*/ 21 w 29"/>
                  <a:gd name="T23" fmla="*/ 4 h 107"/>
                  <a:gd name="T24" fmla="*/ 16 w 29"/>
                  <a:gd name="T25" fmla="*/ 5 h 107"/>
                  <a:gd name="T26" fmla="*/ 13 w 29"/>
                  <a:gd name="T27" fmla="*/ 5 h 107"/>
                  <a:gd name="T28" fmla="*/ 13 w 29"/>
                  <a:gd name="T29" fmla="*/ 5 h 107"/>
                  <a:gd name="T30" fmla="*/ 13 w 29"/>
                  <a:gd name="T31" fmla="*/ 5 h 1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
                  <a:gd name="T49" fmla="*/ 0 h 107"/>
                  <a:gd name="T50" fmla="*/ 29 w 29"/>
                  <a:gd name="T51" fmla="*/ 107 h 10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 h="107">
                    <a:moveTo>
                      <a:pt x="13" y="5"/>
                    </a:moveTo>
                    <a:lnTo>
                      <a:pt x="13" y="5"/>
                    </a:lnTo>
                    <a:lnTo>
                      <a:pt x="10" y="12"/>
                    </a:lnTo>
                    <a:lnTo>
                      <a:pt x="4" y="33"/>
                    </a:lnTo>
                    <a:lnTo>
                      <a:pt x="2" y="47"/>
                    </a:lnTo>
                    <a:lnTo>
                      <a:pt x="0" y="65"/>
                    </a:lnTo>
                    <a:lnTo>
                      <a:pt x="0" y="84"/>
                    </a:lnTo>
                    <a:lnTo>
                      <a:pt x="1" y="107"/>
                    </a:lnTo>
                    <a:lnTo>
                      <a:pt x="29" y="107"/>
                    </a:lnTo>
                    <a:lnTo>
                      <a:pt x="29" y="0"/>
                    </a:lnTo>
                    <a:lnTo>
                      <a:pt x="29" y="0"/>
                    </a:lnTo>
                    <a:lnTo>
                      <a:pt x="21" y="4"/>
                    </a:lnTo>
                    <a:lnTo>
                      <a:pt x="16" y="5"/>
                    </a:lnTo>
                    <a:lnTo>
                      <a:pt x="13" y="5"/>
                    </a:lnTo>
                    <a:lnTo>
                      <a:pt x="13" y="5"/>
                    </a:lnTo>
                    <a:lnTo>
                      <a:pt x="13" y="5"/>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29" name="Freeform 115"/>
              <p:cNvSpPr>
                <a:spLocks noChangeArrowheads="1"/>
              </p:cNvSpPr>
              <p:nvPr/>
            </p:nvSpPr>
            <p:spPr bwMode="auto">
              <a:xfrm>
                <a:off x="192087" y="277813"/>
                <a:ext cx="449263" cy="334963"/>
              </a:xfrm>
              <a:custGeom>
                <a:avLst/>
                <a:gdLst>
                  <a:gd name="T0" fmla="*/ 0 w 283"/>
                  <a:gd name="T1" fmla="*/ 0 h 211"/>
                  <a:gd name="T2" fmla="*/ 0 w 283"/>
                  <a:gd name="T3" fmla="*/ 0 h 211"/>
                  <a:gd name="T4" fmla="*/ 63 w 283"/>
                  <a:gd name="T5" fmla="*/ 29 h 211"/>
                  <a:gd name="T6" fmla="*/ 143 w 283"/>
                  <a:gd name="T7" fmla="*/ 67 h 211"/>
                  <a:gd name="T8" fmla="*/ 143 w 283"/>
                  <a:gd name="T9" fmla="*/ 67 h 211"/>
                  <a:gd name="T10" fmla="*/ 221 w 283"/>
                  <a:gd name="T11" fmla="*/ 29 h 211"/>
                  <a:gd name="T12" fmla="*/ 283 w 283"/>
                  <a:gd name="T13" fmla="*/ 0 h 211"/>
                  <a:gd name="T14" fmla="*/ 283 w 283"/>
                  <a:gd name="T15" fmla="*/ 163 h 211"/>
                  <a:gd name="T16" fmla="*/ 283 w 283"/>
                  <a:gd name="T17" fmla="*/ 163 h 211"/>
                  <a:gd name="T18" fmla="*/ 277 w 283"/>
                  <a:gd name="T19" fmla="*/ 170 h 211"/>
                  <a:gd name="T20" fmla="*/ 267 w 283"/>
                  <a:gd name="T21" fmla="*/ 177 h 211"/>
                  <a:gd name="T22" fmla="*/ 259 w 283"/>
                  <a:gd name="T23" fmla="*/ 182 h 211"/>
                  <a:gd name="T24" fmla="*/ 250 w 283"/>
                  <a:gd name="T25" fmla="*/ 188 h 211"/>
                  <a:gd name="T26" fmla="*/ 229 w 283"/>
                  <a:gd name="T27" fmla="*/ 196 h 211"/>
                  <a:gd name="T28" fmla="*/ 209 w 283"/>
                  <a:gd name="T29" fmla="*/ 201 h 211"/>
                  <a:gd name="T30" fmla="*/ 190 w 283"/>
                  <a:gd name="T31" fmla="*/ 205 h 211"/>
                  <a:gd name="T32" fmla="*/ 172 w 283"/>
                  <a:gd name="T33" fmla="*/ 208 h 211"/>
                  <a:gd name="T34" fmla="*/ 147 w 283"/>
                  <a:gd name="T35" fmla="*/ 211 h 211"/>
                  <a:gd name="T36" fmla="*/ 147 w 283"/>
                  <a:gd name="T37" fmla="*/ 211 h 211"/>
                  <a:gd name="T38" fmla="*/ 147 w 283"/>
                  <a:gd name="T39" fmla="*/ 211 h 211"/>
                  <a:gd name="T40" fmla="*/ 143 w 283"/>
                  <a:gd name="T41" fmla="*/ 211 h 211"/>
                  <a:gd name="T42" fmla="*/ 143 w 283"/>
                  <a:gd name="T43" fmla="*/ 211 h 211"/>
                  <a:gd name="T44" fmla="*/ 139 w 283"/>
                  <a:gd name="T45" fmla="*/ 211 h 211"/>
                  <a:gd name="T46" fmla="*/ 139 w 283"/>
                  <a:gd name="T47" fmla="*/ 211 h 211"/>
                  <a:gd name="T48" fmla="*/ 139 w 283"/>
                  <a:gd name="T49" fmla="*/ 211 h 211"/>
                  <a:gd name="T50" fmla="*/ 113 w 283"/>
                  <a:gd name="T51" fmla="*/ 208 h 211"/>
                  <a:gd name="T52" fmla="*/ 94 w 283"/>
                  <a:gd name="T53" fmla="*/ 205 h 211"/>
                  <a:gd name="T54" fmla="*/ 75 w 283"/>
                  <a:gd name="T55" fmla="*/ 201 h 211"/>
                  <a:gd name="T56" fmla="*/ 55 w 283"/>
                  <a:gd name="T57" fmla="*/ 196 h 211"/>
                  <a:gd name="T58" fmla="*/ 36 w 283"/>
                  <a:gd name="T59" fmla="*/ 188 h 211"/>
                  <a:gd name="T60" fmla="*/ 26 w 283"/>
                  <a:gd name="T61" fmla="*/ 182 h 211"/>
                  <a:gd name="T62" fmla="*/ 17 w 283"/>
                  <a:gd name="T63" fmla="*/ 177 h 211"/>
                  <a:gd name="T64" fmla="*/ 9 w 283"/>
                  <a:gd name="T65" fmla="*/ 170 h 211"/>
                  <a:gd name="T66" fmla="*/ 0 w 283"/>
                  <a:gd name="T67" fmla="*/ 163 h 211"/>
                  <a:gd name="T68" fmla="*/ 0 w 283"/>
                  <a:gd name="T69" fmla="*/ 0 h 2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3"/>
                  <a:gd name="T106" fmla="*/ 0 h 211"/>
                  <a:gd name="T107" fmla="*/ 283 w 283"/>
                  <a:gd name="T108" fmla="*/ 211 h 21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3" h="211">
                    <a:moveTo>
                      <a:pt x="0" y="0"/>
                    </a:moveTo>
                    <a:lnTo>
                      <a:pt x="0" y="0"/>
                    </a:lnTo>
                    <a:lnTo>
                      <a:pt x="63" y="29"/>
                    </a:lnTo>
                    <a:lnTo>
                      <a:pt x="143" y="67"/>
                    </a:lnTo>
                    <a:lnTo>
                      <a:pt x="143" y="67"/>
                    </a:lnTo>
                    <a:lnTo>
                      <a:pt x="221" y="29"/>
                    </a:lnTo>
                    <a:lnTo>
                      <a:pt x="283" y="0"/>
                    </a:lnTo>
                    <a:lnTo>
                      <a:pt x="283" y="163"/>
                    </a:lnTo>
                    <a:lnTo>
                      <a:pt x="283" y="163"/>
                    </a:lnTo>
                    <a:lnTo>
                      <a:pt x="277" y="170"/>
                    </a:lnTo>
                    <a:lnTo>
                      <a:pt x="267" y="177"/>
                    </a:lnTo>
                    <a:lnTo>
                      <a:pt x="259" y="182"/>
                    </a:lnTo>
                    <a:lnTo>
                      <a:pt x="250" y="188"/>
                    </a:lnTo>
                    <a:lnTo>
                      <a:pt x="229" y="196"/>
                    </a:lnTo>
                    <a:lnTo>
                      <a:pt x="209" y="201"/>
                    </a:lnTo>
                    <a:lnTo>
                      <a:pt x="190" y="205"/>
                    </a:lnTo>
                    <a:lnTo>
                      <a:pt x="172" y="208"/>
                    </a:lnTo>
                    <a:lnTo>
                      <a:pt x="147" y="211"/>
                    </a:lnTo>
                    <a:lnTo>
                      <a:pt x="147" y="211"/>
                    </a:lnTo>
                    <a:lnTo>
                      <a:pt x="147" y="211"/>
                    </a:lnTo>
                    <a:lnTo>
                      <a:pt x="143" y="211"/>
                    </a:lnTo>
                    <a:lnTo>
                      <a:pt x="143" y="211"/>
                    </a:lnTo>
                    <a:lnTo>
                      <a:pt x="139" y="211"/>
                    </a:lnTo>
                    <a:lnTo>
                      <a:pt x="139" y="211"/>
                    </a:lnTo>
                    <a:lnTo>
                      <a:pt x="139" y="211"/>
                    </a:lnTo>
                    <a:lnTo>
                      <a:pt x="113" y="208"/>
                    </a:lnTo>
                    <a:lnTo>
                      <a:pt x="94" y="205"/>
                    </a:lnTo>
                    <a:lnTo>
                      <a:pt x="75" y="201"/>
                    </a:lnTo>
                    <a:lnTo>
                      <a:pt x="55" y="196"/>
                    </a:lnTo>
                    <a:lnTo>
                      <a:pt x="36" y="188"/>
                    </a:lnTo>
                    <a:lnTo>
                      <a:pt x="26" y="182"/>
                    </a:lnTo>
                    <a:lnTo>
                      <a:pt x="17" y="177"/>
                    </a:lnTo>
                    <a:lnTo>
                      <a:pt x="9" y="170"/>
                    </a:lnTo>
                    <a:lnTo>
                      <a:pt x="0" y="163"/>
                    </a:lnTo>
                    <a:lnTo>
                      <a:pt x="0"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grpSp>
        <p:sp>
          <p:nvSpPr>
            <p:cNvPr id="31" name="Freeform 116"/>
            <p:cNvSpPr>
              <a:spLocks noEditPoints="1" noChangeArrowheads="1"/>
            </p:cNvSpPr>
            <p:nvPr/>
          </p:nvSpPr>
          <p:spPr bwMode="auto">
            <a:xfrm>
              <a:off x="5232594" y="1281515"/>
              <a:ext cx="258052" cy="329505"/>
            </a:xfrm>
            <a:custGeom>
              <a:avLst/>
              <a:gdLst>
                <a:gd name="T0" fmla="*/ 2147483647 w 247"/>
                <a:gd name="T1" fmla="*/ 2147483647 h 310"/>
                <a:gd name="T2" fmla="*/ 2147483647 w 247"/>
                <a:gd name="T3" fmla="*/ 2147483647 h 310"/>
                <a:gd name="T4" fmla="*/ 2147483647 w 247"/>
                <a:gd name="T5" fmla="*/ 2147483647 h 310"/>
                <a:gd name="T6" fmla="*/ 2147483647 w 247"/>
                <a:gd name="T7" fmla="*/ 2147483647 h 310"/>
                <a:gd name="T8" fmla="*/ 2147483647 w 247"/>
                <a:gd name="T9" fmla="*/ 2147483647 h 310"/>
                <a:gd name="T10" fmla="*/ 2147483647 w 247"/>
                <a:gd name="T11" fmla="*/ 2147483647 h 310"/>
                <a:gd name="T12" fmla="*/ 2147483647 w 247"/>
                <a:gd name="T13" fmla="*/ 2147483647 h 310"/>
                <a:gd name="T14" fmla="*/ 2147483647 w 247"/>
                <a:gd name="T15" fmla="*/ 0 h 310"/>
                <a:gd name="T16" fmla="*/ 2147483647 w 247"/>
                <a:gd name="T17" fmla="*/ 2147483647 h 310"/>
                <a:gd name="T18" fmla="*/ 2147483647 w 247"/>
                <a:gd name="T19" fmla="*/ 2147483647 h 310"/>
                <a:gd name="T20" fmla="*/ 2147483647 w 247"/>
                <a:gd name="T21" fmla="*/ 2147483647 h 310"/>
                <a:gd name="T22" fmla="*/ 2147483647 w 247"/>
                <a:gd name="T23" fmla="*/ 2147483647 h 310"/>
                <a:gd name="T24" fmla="*/ 2147483647 w 247"/>
                <a:gd name="T25" fmla="*/ 2147483647 h 310"/>
                <a:gd name="T26" fmla="*/ 2147483647 w 247"/>
                <a:gd name="T27" fmla="*/ 2147483647 h 310"/>
                <a:gd name="T28" fmla="*/ 2147483647 w 247"/>
                <a:gd name="T29" fmla="*/ 2147483647 h 310"/>
                <a:gd name="T30" fmla="*/ 2147483647 w 247"/>
                <a:gd name="T31" fmla="*/ 2147483647 h 310"/>
                <a:gd name="T32" fmla="*/ 2147483647 w 247"/>
                <a:gd name="T33" fmla="*/ 2147483647 h 310"/>
                <a:gd name="T34" fmla="*/ 2147483647 w 247"/>
                <a:gd name="T35" fmla="*/ 2147483647 h 310"/>
                <a:gd name="T36" fmla="*/ 2147483647 w 247"/>
                <a:gd name="T37" fmla="*/ 2147483647 h 310"/>
                <a:gd name="T38" fmla="*/ 2147483647 w 247"/>
                <a:gd name="T39" fmla="*/ 2147483647 h 310"/>
                <a:gd name="T40" fmla="*/ 2147483647 w 247"/>
                <a:gd name="T41" fmla="*/ 2147483647 h 310"/>
                <a:gd name="T42" fmla="*/ 2147483647 w 247"/>
                <a:gd name="T43" fmla="*/ 2147483647 h 310"/>
                <a:gd name="T44" fmla="*/ 2147483647 w 247"/>
                <a:gd name="T45" fmla="*/ 2147483647 h 310"/>
                <a:gd name="T46" fmla="*/ 2147483647 w 247"/>
                <a:gd name="T47" fmla="*/ 2147483647 h 310"/>
                <a:gd name="T48" fmla="*/ 2147483647 w 247"/>
                <a:gd name="T49" fmla="*/ 2147483647 h 310"/>
                <a:gd name="T50" fmla="*/ 2147483647 w 247"/>
                <a:gd name="T51" fmla="*/ 2147483647 h 310"/>
                <a:gd name="T52" fmla="*/ 2147483647 w 247"/>
                <a:gd name="T53" fmla="*/ 2147483647 h 310"/>
                <a:gd name="T54" fmla="*/ 2147483647 w 247"/>
                <a:gd name="T55" fmla="*/ 2147483647 h 310"/>
                <a:gd name="T56" fmla="*/ 2147483647 w 247"/>
                <a:gd name="T57" fmla="*/ 2147483647 h 310"/>
                <a:gd name="T58" fmla="*/ 2147483647 w 247"/>
                <a:gd name="T59" fmla="*/ 2147483647 h 310"/>
                <a:gd name="T60" fmla="*/ 2147483647 w 247"/>
                <a:gd name="T61" fmla="*/ 2147483647 h 310"/>
                <a:gd name="T62" fmla="*/ 2147483647 w 247"/>
                <a:gd name="T63" fmla="*/ 2147483647 h 310"/>
                <a:gd name="T64" fmla="*/ 2147483647 w 247"/>
                <a:gd name="T65" fmla="*/ 2147483647 h 310"/>
                <a:gd name="T66" fmla="*/ 2147483647 w 247"/>
                <a:gd name="T67" fmla="*/ 2147483647 h 310"/>
                <a:gd name="T68" fmla="*/ 2147483647 w 247"/>
                <a:gd name="T69" fmla="*/ 2147483647 h 310"/>
                <a:gd name="T70" fmla="*/ 2147483647 w 247"/>
                <a:gd name="T71" fmla="*/ 2147483647 h 310"/>
                <a:gd name="T72" fmla="*/ 2147483647 w 247"/>
                <a:gd name="T73" fmla="*/ 2147483647 h 310"/>
                <a:gd name="T74" fmla="*/ 2147483647 w 247"/>
                <a:gd name="T75" fmla="*/ 2147483647 h 310"/>
                <a:gd name="T76" fmla="*/ 2147483647 w 247"/>
                <a:gd name="T77" fmla="*/ 2147483647 h 310"/>
                <a:gd name="T78" fmla="*/ 2147483647 w 247"/>
                <a:gd name="T79" fmla="*/ 2147483647 h 310"/>
                <a:gd name="T80" fmla="*/ 2147483647 w 247"/>
                <a:gd name="T81" fmla="*/ 2147483647 h 310"/>
                <a:gd name="T82" fmla="*/ 2147483647 w 247"/>
                <a:gd name="T83" fmla="*/ 2147483647 h 310"/>
                <a:gd name="T84" fmla="*/ 2147483647 w 247"/>
                <a:gd name="T85" fmla="*/ 2147483647 h 310"/>
                <a:gd name="T86" fmla="*/ 2147483647 w 247"/>
                <a:gd name="T87" fmla="*/ 2147483647 h 310"/>
                <a:gd name="T88" fmla="*/ 2147483647 w 247"/>
                <a:gd name="T89" fmla="*/ 2147483647 h 310"/>
                <a:gd name="T90" fmla="*/ 2147483647 w 247"/>
                <a:gd name="T91" fmla="*/ 2147483647 h 310"/>
                <a:gd name="T92" fmla="*/ 2147483647 w 247"/>
                <a:gd name="T93" fmla="*/ 2147483647 h 310"/>
                <a:gd name="T94" fmla="*/ 2147483647 w 247"/>
                <a:gd name="T95" fmla="*/ 2147483647 h 3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7"/>
                <a:gd name="T145" fmla="*/ 0 h 310"/>
                <a:gd name="T146" fmla="*/ 247 w 247"/>
                <a:gd name="T147" fmla="*/ 310 h 31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7" h="310">
                  <a:moveTo>
                    <a:pt x="80" y="150"/>
                  </a:moveTo>
                  <a:lnTo>
                    <a:pt x="80" y="150"/>
                  </a:lnTo>
                  <a:lnTo>
                    <a:pt x="82" y="150"/>
                  </a:lnTo>
                  <a:lnTo>
                    <a:pt x="84" y="146"/>
                  </a:lnTo>
                  <a:lnTo>
                    <a:pt x="86" y="140"/>
                  </a:lnTo>
                  <a:lnTo>
                    <a:pt x="87" y="132"/>
                  </a:lnTo>
                  <a:lnTo>
                    <a:pt x="87" y="59"/>
                  </a:lnTo>
                  <a:lnTo>
                    <a:pt x="82" y="55"/>
                  </a:lnTo>
                  <a:lnTo>
                    <a:pt x="80" y="50"/>
                  </a:lnTo>
                  <a:lnTo>
                    <a:pt x="79" y="50"/>
                  </a:lnTo>
                  <a:lnTo>
                    <a:pt x="79" y="17"/>
                  </a:lnTo>
                  <a:lnTo>
                    <a:pt x="80" y="17"/>
                  </a:lnTo>
                  <a:lnTo>
                    <a:pt x="80" y="16"/>
                  </a:lnTo>
                  <a:lnTo>
                    <a:pt x="80" y="13"/>
                  </a:lnTo>
                  <a:lnTo>
                    <a:pt x="83" y="10"/>
                  </a:lnTo>
                  <a:lnTo>
                    <a:pt x="87" y="6"/>
                  </a:lnTo>
                  <a:lnTo>
                    <a:pt x="92" y="5"/>
                  </a:lnTo>
                  <a:lnTo>
                    <a:pt x="107" y="1"/>
                  </a:lnTo>
                  <a:lnTo>
                    <a:pt x="125" y="0"/>
                  </a:lnTo>
                  <a:lnTo>
                    <a:pt x="141" y="1"/>
                  </a:lnTo>
                  <a:lnTo>
                    <a:pt x="156" y="5"/>
                  </a:lnTo>
                  <a:lnTo>
                    <a:pt x="162" y="6"/>
                  </a:lnTo>
                  <a:lnTo>
                    <a:pt x="166" y="10"/>
                  </a:lnTo>
                  <a:lnTo>
                    <a:pt x="168" y="13"/>
                  </a:lnTo>
                  <a:lnTo>
                    <a:pt x="168" y="16"/>
                  </a:lnTo>
                  <a:lnTo>
                    <a:pt x="168" y="17"/>
                  </a:lnTo>
                  <a:lnTo>
                    <a:pt x="170" y="17"/>
                  </a:lnTo>
                  <a:lnTo>
                    <a:pt x="170" y="50"/>
                  </a:lnTo>
                  <a:lnTo>
                    <a:pt x="168" y="50"/>
                  </a:lnTo>
                  <a:lnTo>
                    <a:pt x="168" y="52"/>
                  </a:lnTo>
                  <a:lnTo>
                    <a:pt x="166" y="55"/>
                  </a:lnTo>
                  <a:lnTo>
                    <a:pt x="162" y="58"/>
                  </a:lnTo>
                  <a:lnTo>
                    <a:pt x="156" y="59"/>
                  </a:lnTo>
                  <a:lnTo>
                    <a:pt x="156" y="132"/>
                  </a:lnTo>
                  <a:lnTo>
                    <a:pt x="156" y="136"/>
                  </a:lnTo>
                  <a:lnTo>
                    <a:pt x="157" y="140"/>
                  </a:lnTo>
                  <a:lnTo>
                    <a:pt x="160" y="146"/>
                  </a:lnTo>
                  <a:lnTo>
                    <a:pt x="164" y="150"/>
                  </a:lnTo>
                  <a:lnTo>
                    <a:pt x="166" y="150"/>
                  </a:lnTo>
                  <a:lnTo>
                    <a:pt x="175" y="158"/>
                  </a:lnTo>
                  <a:lnTo>
                    <a:pt x="190" y="171"/>
                  </a:lnTo>
                  <a:lnTo>
                    <a:pt x="206" y="189"/>
                  </a:lnTo>
                  <a:lnTo>
                    <a:pt x="222" y="211"/>
                  </a:lnTo>
                  <a:lnTo>
                    <a:pt x="231" y="222"/>
                  </a:lnTo>
                  <a:lnTo>
                    <a:pt x="236" y="232"/>
                  </a:lnTo>
                  <a:lnTo>
                    <a:pt x="241" y="243"/>
                  </a:lnTo>
                  <a:lnTo>
                    <a:pt x="246" y="253"/>
                  </a:lnTo>
                  <a:lnTo>
                    <a:pt x="247" y="262"/>
                  </a:lnTo>
                  <a:lnTo>
                    <a:pt x="246" y="272"/>
                  </a:lnTo>
                  <a:lnTo>
                    <a:pt x="243" y="278"/>
                  </a:lnTo>
                  <a:lnTo>
                    <a:pt x="240" y="282"/>
                  </a:lnTo>
                  <a:lnTo>
                    <a:pt x="236" y="285"/>
                  </a:lnTo>
                  <a:lnTo>
                    <a:pt x="221" y="293"/>
                  </a:lnTo>
                  <a:lnTo>
                    <a:pt x="205" y="300"/>
                  </a:lnTo>
                  <a:lnTo>
                    <a:pt x="187" y="304"/>
                  </a:lnTo>
                  <a:lnTo>
                    <a:pt x="171" y="307"/>
                  </a:lnTo>
                  <a:lnTo>
                    <a:pt x="155" y="310"/>
                  </a:lnTo>
                  <a:lnTo>
                    <a:pt x="141" y="310"/>
                  </a:lnTo>
                  <a:lnTo>
                    <a:pt x="124" y="310"/>
                  </a:lnTo>
                  <a:lnTo>
                    <a:pt x="113" y="310"/>
                  </a:lnTo>
                  <a:lnTo>
                    <a:pt x="95" y="310"/>
                  </a:lnTo>
                  <a:lnTo>
                    <a:pt x="74" y="307"/>
                  </a:lnTo>
                  <a:lnTo>
                    <a:pt x="51" y="303"/>
                  </a:lnTo>
                  <a:lnTo>
                    <a:pt x="51" y="282"/>
                  </a:lnTo>
                  <a:lnTo>
                    <a:pt x="63" y="285"/>
                  </a:lnTo>
                  <a:lnTo>
                    <a:pt x="72" y="287"/>
                  </a:lnTo>
                  <a:lnTo>
                    <a:pt x="83" y="287"/>
                  </a:lnTo>
                  <a:lnTo>
                    <a:pt x="72" y="284"/>
                  </a:lnTo>
                  <a:lnTo>
                    <a:pt x="61" y="280"/>
                  </a:lnTo>
                  <a:lnTo>
                    <a:pt x="51" y="274"/>
                  </a:lnTo>
                  <a:lnTo>
                    <a:pt x="51" y="211"/>
                  </a:lnTo>
                  <a:lnTo>
                    <a:pt x="60" y="199"/>
                  </a:lnTo>
                  <a:lnTo>
                    <a:pt x="68" y="189"/>
                  </a:lnTo>
                  <a:lnTo>
                    <a:pt x="76" y="180"/>
                  </a:lnTo>
                  <a:lnTo>
                    <a:pt x="68" y="186"/>
                  </a:lnTo>
                  <a:lnTo>
                    <a:pt x="51" y="203"/>
                  </a:lnTo>
                  <a:lnTo>
                    <a:pt x="51" y="178"/>
                  </a:lnTo>
                  <a:lnTo>
                    <a:pt x="68" y="159"/>
                  </a:lnTo>
                  <a:lnTo>
                    <a:pt x="80" y="150"/>
                  </a:lnTo>
                  <a:close/>
                  <a:moveTo>
                    <a:pt x="51" y="303"/>
                  </a:moveTo>
                  <a:lnTo>
                    <a:pt x="51" y="303"/>
                  </a:lnTo>
                  <a:lnTo>
                    <a:pt x="40" y="299"/>
                  </a:lnTo>
                  <a:lnTo>
                    <a:pt x="30" y="296"/>
                  </a:lnTo>
                  <a:lnTo>
                    <a:pt x="21" y="291"/>
                  </a:lnTo>
                  <a:lnTo>
                    <a:pt x="11" y="285"/>
                  </a:lnTo>
                  <a:lnTo>
                    <a:pt x="6" y="281"/>
                  </a:lnTo>
                  <a:lnTo>
                    <a:pt x="3" y="276"/>
                  </a:lnTo>
                  <a:lnTo>
                    <a:pt x="2" y="270"/>
                  </a:lnTo>
                  <a:lnTo>
                    <a:pt x="0" y="265"/>
                  </a:lnTo>
                  <a:lnTo>
                    <a:pt x="0" y="258"/>
                  </a:lnTo>
                  <a:lnTo>
                    <a:pt x="3" y="251"/>
                  </a:lnTo>
                  <a:lnTo>
                    <a:pt x="9" y="236"/>
                  </a:lnTo>
                  <a:lnTo>
                    <a:pt x="17" y="222"/>
                  </a:lnTo>
                  <a:lnTo>
                    <a:pt x="27" y="205"/>
                  </a:lnTo>
                  <a:lnTo>
                    <a:pt x="38" y="192"/>
                  </a:lnTo>
                  <a:lnTo>
                    <a:pt x="51" y="178"/>
                  </a:lnTo>
                  <a:lnTo>
                    <a:pt x="51" y="203"/>
                  </a:lnTo>
                  <a:lnTo>
                    <a:pt x="38" y="215"/>
                  </a:lnTo>
                  <a:lnTo>
                    <a:pt x="27" y="228"/>
                  </a:lnTo>
                  <a:lnTo>
                    <a:pt x="23" y="235"/>
                  </a:lnTo>
                  <a:lnTo>
                    <a:pt x="21" y="242"/>
                  </a:lnTo>
                  <a:lnTo>
                    <a:pt x="18" y="249"/>
                  </a:lnTo>
                  <a:lnTo>
                    <a:pt x="18" y="255"/>
                  </a:lnTo>
                  <a:lnTo>
                    <a:pt x="18" y="261"/>
                  </a:lnTo>
                  <a:lnTo>
                    <a:pt x="21" y="266"/>
                  </a:lnTo>
                  <a:lnTo>
                    <a:pt x="23" y="270"/>
                  </a:lnTo>
                  <a:lnTo>
                    <a:pt x="27" y="273"/>
                  </a:lnTo>
                  <a:lnTo>
                    <a:pt x="38" y="278"/>
                  </a:lnTo>
                  <a:lnTo>
                    <a:pt x="51" y="282"/>
                  </a:lnTo>
                  <a:lnTo>
                    <a:pt x="51" y="303"/>
                  </a:lnTo>
                  <a:close/>
                  <a:moveTo>
                    <a:pt x="51" y="211"/>
                  </a:moveTo>
                  <a:lnTo>
                    <a:pt x="51" y="211"/>
                  </a:lnTo>
                  <a:lnTo>
                    <a:pt x="44" y="222"/>
                  </a:lnTo>
                  <a:lnTo>
                    <a:pt x="38" y="232"/>
                  </a:lnTo>
                  <a:lnTo>
                    <a:pt x="34" y="243"/>
                  </a:lnTo>
                  <a:lnTo>
                    <a:pt x="33" y="253"/>
                  </a:lnTo>
                  <a:lnTo>
                    <a:pt x="36" y="259"/>
                  </a:lnTo>
                  <a:lnTo>
                    <a:pt x="38" y="265"/>
                  </a:lnTo>
                  <a:lnTo>
                    <a:pt x="44" y="270"/>
                  </a:lnTo>
                  <a:lnTo>
                    <a:pt x="51" y="274"/>
                  </a:lnTo>
                  <a:lnTo>
                    <a:pt x="51" y="211"/>
                  </a:lnTo>
                  <a:close/>
                </a:path>
              </a:pathLst>
            </a:cu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nvGrpSpPr>
            <p:cNvPr id="32" name="组合 204"/>
            <p:cNvGrpSpPr>
              <a:grpSpLocks/>
            </p:cNvGrpSpPr>
            <p:nvPr/>
          </p:nvGrpSpPr>
          <p:grpSpPr bwMode="auto">
            <a:xfrm>
              <a:off x="3378365" y="1169908"/>
              <a:ext cx="266377" cy="409225"/>
              <a:chOff x="0" y="0"/>
              <a:chExt cx="404813" cy="611188"/>
            </a:xfrm>
            <a:solidFill>
              <a:schemeClr val="bg1">
                <a:alpha val="70000"/>
              </a:schemeClr>
            </a:solidFill>
          </p:grpSpPr>
          <p:sp>
            <p:nvSpPr>
              <p:cNvPr id="120" name="Freeform 117"/>
              <p:cNvSpPr>
                <a:spLocks noChangeArrowheads="1"/>
              </p:cNvSpPr>
              <p:nvPr/>
            </p:nvSpPr>
            <p:spPr bwMode="auto">
              <a:xfrm>
                <a:off x="123825" y="49212"/>
                <a:ext cx="139700" cy="139700"/>
              </a:xfrm>
              <a:custGeom>
                <a:avLst/>
                <a:gdLst>
                  <a:gd name="T0" fmla="*/ 88 w 88"/>
                  <a:gd name="T1" fmla="*/ 44 h 88"/>
                  <a:gd name="T2" fmla="*/ 88 w 88"/>
                  <a:gd name="T3" fmla="*/ 44 h 88"/>
                  <a:gd name="T4" fmla="*/ 86 w 88"/>
                  <a:gd name="T5" fmla="*/ 36 h 88"/>
                  <a:gd name="T6" fmla="*/ 83 w 88"/>
                  <a:gd name="T7" fmla="*/ 27 h 88"/>
                  <a:gd name="T8" fmla="*/ 79 w 88"/>
                  <a:gd name="T9" fmla="*/ 19 h 88"/>
                  <a:gd name="T10" fmla="*/ 74 w 88"/>
                  <a:gd name="T11" fmla="*/ 13 h 88"/>
                  <a:gd name="T12" fmla="*/ 67 w 88"/>
                  <a:gd name="T13" fmla="*/ 7 h 88"/>
                  <a:gd name="T14" fmla="*/ 60 w 88"/>
                  <a:gd name="T15" fmla="*/ 3 h 88"/>
                  <a:gd name="T16" fmla="*/ 52 w 88"/>
                  <a:gd name="T17" fmla="*/ 0 h 88"/>
                  <a:gd name="T18" fmla="*/ 43 w 88"/>
                  <a:gd name="T19" fmla="*/ 0 h 88"/>
                  <a:gd name="T20" fmla="*/ 43 w 88"/>
                  <a:gd name="T21" fmla="*/ 0 h 88"/>
                  <a:gd name="T22" fmla="*/ 35 w 88"/>
                  <a:gd name="T23" fmla="*/ 0 h 88"/>
                  <a:gd name="T24" fmla="*/ 27 w 88"/>
                  <a:gd name="T25" fmla="*/ 3 h 88"/>
                  <a:gd name="T26" fmla="*/ 18 w 88"/>
                  <a:gd name="T27" fmla="*/ 7 h 88"/>
                  <a:gd name="T28" fmla="*/ 12 w 88"/>
                  <a:gd name="T29" fmla="*/ 13 h 88"/>
                  <a:gd name="T30" fmla="*/ 6 w 88"/>
                  <a:gd name="T31" fmla="*/ 19 h 88"/>
                  <a:gd name="T32" fmla="*/ 2 w 88"/>
                  <a:gd name="T33" fmla="*/ 27 h 88"/>
                  <a:gd name="T34" fmla="*/ 0 w 88"/>
                  <a:gd name="T35" fmla="*/ 36 h 88"/>
                  <a:gd name="T36" fmla="*/ 0 w 88"/>
                  <a:gd name="T37" fmla="*/ 44 h 88"/>
                  <a:gd name="T38" fmla="*/ 0 w 88"/>
                  <a:gd name="T39" fmla="*/ 44 h 88"/>
                  <a:gd name="T40" fmla="*/ 0 w 88"/>
                  <a:gd name="T41" fmla="*/ 53 h 88"/>
                  <a:gd name="T42" fmla="*/ 2 w 88"/>
                  <a:gd name="T43" fmla="*/ 61 h 88"/>
                  <a:gd name="T44" fmla="*/ 6 w 88"/>
                  <a:gd name="T45" fmla="*/ 68 h 88"/>
                  <a:gd name="T46" fmla="*/ 12 w 88"/>
                  <a:gd name="T47" fmla="*/ 75 h 88"/>
                  <a:gd name="T48" fmla="*/ 18 w 88"/>
                  <a:gd name="T49" fmla="*/ 80 h 88"/>
                  <a:gd name="T50" fmla="*/ 27 w 88"/>
                  <a:gd name="T51" fmla="*/ 84 h 88"/>
                  <a:gd name="T52" fmla="*/ 35 w 88"/>
                  <a:gd name="T53" fmla="*/ 87 h 88"/>
                  <a:gd name="T54" fmla="*/ 43 w 88"/>
                  <a:gd name="T55" fmla="*/ 88 h 88"/>
                  <a:gd name="T56" fmla="*/ 43 w 88"/>
                  <a:gd name="T57" fmla="*/ 88 h 88"/>
                  <a:gd name="T58" fmla="*/ 52 w 88"/>
                  <a:gd name="T59" fmla="*/ 87 h 88"/>
                  <a:gd name="T60" fmla="*/ 60 w 88"/>
                  <a:gd name="T61" fmla="*/ 84 h 88"/>
                  <a:gd name="T62" fmla="*/ 67 w 88"/>
                  <a:gd name="T63" fmla="*/ 80 h 88"/>
                  <a:gd name="T64" fmla="*/ 74 w 88"/>
                  <a:gd name="T65" fmla="*/ 75 h 88"/>
                  <a:gd name="T66" fmla="*/ 79 w 88"/>
                  <a:gd name="T67" fmla="*/ 68 h 88"/>
                  <a:gd name="T68" fmla="*/ 83 w 88"/>
                  <a:gd name="T69" fmla="*/ 61 h 88"/>
                  <a:gd name="T70" fmla="*/ 86 w 88"/>
                  <a:gd name="T71" fmla="*/ 53 h 88"/>
                  <a:gd name="T72" fmla="*/ 88 w 88"/>
                  <a:gd name="T73" fmla="*/ 44 h 88"/>
                  <a:gd name="T74" fmla="*/ 88 w 88"/>
                  <a:gd name="T75" fmla="*/ 44 h 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8"/>
                  <a:gd name="T115" fmla="*/ 0 h 88"/>
                  <a:gd name="T116" fmla="*/ 88 w 88"/>
                  <a:gd name="T117" fmla="*/ 88 h 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8" h="88">
                    <a:moveTo>
                      <a:pt x="88" y="44"/>
                    </a:moveTo>
                    <a:lnTo>
                      <a:pt x="88" y="44"/>
                    </a:lnTo>
                    <a:lnTo>
                      <a:pt x="86" y="36"/>
                    </a:lnTo>
                    <a:lnTo>
                      <a:pt x="83" y="27"/>
                    </a:lnTo>
                    <a:lnTo>
                      <a:pt x="79" y="19"/>
                    </a:lnTo>
                    <a:lnTo>
                      <a:pt x="74" y="13"/>
                    </a:lnTo>
                    <a:lnTo>
                      <a:pt x="67" y="7"/>
                    </a:lnTo>
                    <a:lnTo>
                      <a:pt x="60" y="3"/>
                    </a:lnTo>
                    <a:lnTo>
                      <a:pt x="52" y="0"/>
                    </a:lnTo>
                    <a:lnTo>
                      <a:pt x="43" y="0"/>
                    </a:lnTo>
                    <a:lnTo>
                      <a:pt x="43" y="0"/>
                    </a:lnTo>
                    <a:lnTo>
                      <a:pt x="35" y="0"/>
                    </a:lnTo>
                    <a:lnTo>
                      <a:pt x="27" y="3"/>
                    </a:lnTo>
                    <a:lnTo>
                      <a:pt x="18" y="7"/>
                    </a:lnTo>
                    <a:lnTo>
                      <a:pt x="12" y="13"/>
                    </a:lnTo>
                    <a:lnTo>
                      <a:pt x="6" y="19"/>
                    </a:lnTo>
                    <a:lnTo>
                      <a:pt x="2" y="27"/>
                    </a:lnTo>
                    <a:lnTo>
                      <a:pt x="0" y="36"/>
                    </a:lnTo>
                    <a:lnTo>
                      <a:pt x="0" y="44"/>
                    </a:lnTo>
                    <a:lnTo>
                      <a:pt x="0" y="44"/>
                    </a:lnTo>
                    <a:lnTo>
                      <a:pt x="0" y="53"/>
                    </a:lnTo>
                    <a:lnTo>
                      <a:pt x="2" y="61"/>
                    </a:lnTo>
                    <a:lnTo>
                      <a:pt x="6" y="68"/>
                    </a:lnTo>
                    <a:lnTo>
                      <a:pt x="12" y="75"/>
                    </a:lnTo>
                    <a:lnTo>
                      <a:pt x="18" y="80"/>
                    </a:lnTo>
                    <a:lnTo>
                      <a:pt x="27" y="84"/>
                    </a:lnTo>
                    <a:lnTo>
                      <a:pt x="35" y="87"/>
                    </a:lnTo>
                    <a:lnTo>
                      <a:pt x="43" y="88"/>
                    </a:lnTo>
                    <a:lnTo>
                      <a:pt x="43" y="88"/>
                    </a:lnTo>
                    <a:lnTo>
                      <a:pt x="52" y="87"/>
                    </a:lnTo>
                    <a:lnTo>
                      <a:pt x="60" y="84"/>
                    </a:lnTo>
                    <a:lnTo>
                      <a:pt x="67" y="80"/>
                    </a:lnTo>
                    <a:lnTo>
                      <a:pt x="74" y="75"/>
                    </a:lnTo>
                    <a:lnTo>
                      <a:pt x="79" y="68"/>
                    </a:lnTo>
                    <a:lnTo>
                      <a:pt x="83" y="61"/>
                    </a:lnTo>
                    <a:lnTo>
                      <a:pt x="86" y="53"/>
                    </a:lnTo>
                    <a:lnTo>
                      <a:pt x="88" y="44"/>
                    </a:lnTo>
                    <a:lnTo>
                      <a:pt x="88" y="44"/>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21" name="Freeform 118"/>
              <p:cNvSpPr>
                <a:spLocks noChangeArrowheads="1"/>
              </p:cNvSpPr>
              <p:nvPr/>
            </p:nvSpPr>
            <p:spPr bwMode="auto">
              <a:xfrm>
                <a:off x="0" y="152400"/>
                <a:ext cx="212725" cy="458788"/>
              </a:xfrm>
              <a:custGeom>
                <a:avLst/>
                <a:gdLst>
                  <a:gd name="T0" fmla="*/ 134 w 134"/>
                  <a:gd name="T1" fmla="*/ 7 h 289"/>
                  <a:gd name="T2" fmla="*/ 134 w 134"/>
                  <a:gd name="T3" fmla="*/ 7 h 289"/>
                  <a:gd name="T4" fmla="*/ 88 w 134"/>
                  <a:gd name="T5" fmla="*/ 129 h 289"/>
                  <a:gd name="T6" fmla="*/ 42 w 134"/>
                  <a:gd name="T7" fmla="*/ 248 h 289"/>
                  <a:gd name="T8" fmla="*/ 42 w 134"/>
                  <a:gd name="T9" fmla="*/ 248 h 289"/>
                  <a:gd name="T10" fmla="*/ 22 w 134"/>
                  <a:gd name="T11" fmla="*/ 268 h 289"/>
                  <a:gd name="T12" fmla="*/ 8 w 134"/>
                  <a:gd name="T13" fmla="*/ 282 h 289"/>
                  <a:gd name="T14" fmla="*/ 3 w 134"/>
                  <a:gd name="T15" fmla="*/ 286 h 289"/>
                  <a:gd name="T16" fmla="*/ 0 w 134"/>
                  <a:gd name="T17" fmla="*/ 289 h 289"/>
                  <a:gd name="T18" fmla="*/ 0 w 134"/>
                  <a:gd name="T19" fmla="*/ 289 h 289"/>
                  <a:gd name="T20" fmla="*/ 3 w 134"/>
                  <a:gd name="T21" fmla="*/ 275 h 289"/>
                  <a:gd name="T22" fmla="*/ 15 w 134"/>
                  <a:gd name="T23" fmla="*/ 243 h 289"/>
                  <a:gd name="T24" fmla="*/ 50 w 134"/>
                  <a:gd name="T25" fmla="*/ 144 h 289"/>
                  <a:gd name="T26" fmla="*/ 105 w 134"/>
                  <a:gd name="T27" fmla="*/ 0 h 289"/>
                  <a:gd name="T28" fmla="*/ 134 w 134"/>
                  <a:gd name="T29" fmla="*/ 7 h 2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4"/>
                  <a:gd name="T46" fmla="*/ 0 h 289"/>
                  <a:gd name="T47" fmla="*/ 134 w 134"/>
                  <a:gd name="T48" fmla="*/ 289 h 2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4" h="289">
                    <a:moveTo>
                      <a:pt x="134" y="7"/>
                    </a:moveTo>
                    <a:lnTo>
                      <a:pt x="134" y="7"/>
                    </a:lnTo>
                    <a:lnTo>
                      <a:pt x="88" y="129"/>
                    </a:lnTo>
                    <a:lnTo>
                      <a:pt x="42" y="248"/>
                    </a:lnTo>
                    <a:lnTo>
                      <a:pt x="42" y="248"/>
                    </a:lnTo>
                    <a:lnTo>
                      <a:pt x="22" y="268"/>
                    </a:lnTo>
                    <a:lnTo>
                      <a:pt x="8" y="282"/>
                    </a:lnTo>
                    <a:lnTo>
                      <a:pt x="3" y="286"/>
                    </a:lnTo>
                    <a:lnTo>
                      <a:pt x="0" y="289"/>
                    </a:lnTo>
                    <a:lnTo>
                      <a:pt x="0" y="289"/>
                    </a:lnTo>
                    <a:lnTo>
                      <a:pt x="3" y="275"/>
                    </a:lnTo>
                    <a:lnTo>
                      <a:pt x="15" y="243"/>
                    </a:lnTo>
                    <a:lnTo>
                      <a:pt x="50" y="144"/>
                    </a:lnTo>
                    <a:lnTo>
                      <a:pt x="105" y="0"/>
                    </a:lnTo>
                    <a:lnTo>
                      <a:pt x="134" y="7"/>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22" name="Freeform 119"/>
              <p:cNvSpPr>
                <a:spLocks noChangeArrowheads="1"/>
              </p:cNvSpPr>
              <p:nvPr/>
            </p:nvSpPr>
            <p:spPr bwMode="auto">
              <a:xfrm>
                <a:off x="169863" y="152400"/>
                <a:ext cx="234950" cy="449263"/>
              </a:xfrm>
              <a:custGeom>
                <a:avLst/>
                <a:gdLst>
                  <a:gd name="T0" fmla="*/ 2 w 148"/>
                  <a:gd name="T1" fmla="*/ 13 h 283"/>
                  <a:gd name="T2" fmla="*/ 109 w 148"/>
                  <a:gd name="T3" fmla="*/ 244 h 283"/>
                  <a:gd name="T4" fmla="*/ 148 w 148"/>
                  <a:gd name="T5" fmla="*/ 283 h 283"/>
                  <a:gd name="T6" fmla="*/ 137 w 148"/>
                  <a:gd name="T7" fmla="*/ 229 h 283"/>
                  <a:gd name="T8" fmla="*/ 33 w 148"/>
                  <a:gd name="T9" fmla="*/ 0 h 283"/>
                  <a:gd name="T10" fmla="*/ 0 w 148"/>
                  <a:gd name="T11" fmla="*/ 10 h 283"/>
                  <a:gd name="T12" fmla="*/ 2 w 148"/>
                  <a:gd name="T13" fmla="*/ 13 h 283"/>
                  <a:gd name="T14" fmla="*/ 0 60000 65536"/>
                  <a:gd name="T15" fmla="*/ 0 60000 65536"/>
                  <a:gd name="T16" fmla="*/ 0 60000 65536"/>
                  <a:gd name="T17" fmla="*/ 0 60000 65536"/>
                  <a:gd name="T18" fmla="*/ 0 60000 65536"/>
                  <a:gd name="T19" fmla="*/ 0 60000 65536"/>
                  <a:gd name="T20" fmla="*/ 0 60000 65536"/>
                  <a:gd name="T21" fmla="*/ 0 w 148"/>
                  <a:gd name="T22" fmla="*/ 0 h 283"/>
                  <a:gd name="T23" fmla="*/ 148 w 148"/>
                  <a:gd name="T24" fmla="*/ 283 h 2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 h="283">
                    <a:moveTo>
                      <a:pt x="2" y="13"/>
                    </a:moveTo>
                    <a:lnTo>
                      <a:pt x="109" y="244"/>
                    </a:lnTo>
                    <a:lnTo>
                      <a:pt x="148" y="283"/>
                    </a:lnTo>
                    <a:lnTo>
                      <a:pt x="137" y="229"/>
                    </a:lnTo>
                    <a:lnTo>
                      <a:pt x="33" y="0"/>
                    </a:lnTo>
                    <a:lnTo>
                      <a:pt x="0" y="10"/>
                    </a:lnTo>
                    <a:lnTo>
                      <a:pt x="2" y="13"/>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23" name="Freeform 120"/>
              <p:cNvSpPr>
                <a:spLocks noChangeArrowheads="1"/>
              </p:cNvSpPr>
              <p:nvPr/>
            </p:nvSpPr>
            <p:spPr bwMode="auto">
              <a:xfrm>
                <a:off x="174625" y="0"/>
                <a:ext cx="25400" cy="77788"/>
              </a:xfrm>
              <a:custGeom>
                <a:avLst/>
                <a:gdLst>
                  <a:gd name="T0" fmla="*/ 0 w 16"/>
                  <a:gd name="T1" fmla="*/ 41 h 49"/>
                  <a:gd name="T2" fmla="*/ 0 w 16"/>
                  <a:gd name="T3" fmla="*/ 41 h 49"/>
                  <a:gd name="T4" fmla="*/ 0 w 16"/>
                  <a:gd name="T5" fmla="*/ 44 h 49"/>
                  <a:gd name="T6" fmla="*/ 3 w 16"/>
                  <a:gd name="T7" fmla="*/ 46 h 49"/>
                  <a:gd name="T8" fmla="*/ 4 w 16"/>
                  <a:gd name="T9" fmla="*/ 48 h 49"/>
                  <a:gd name="T10" fmla="*/ 8 w 16"/>
                  <a:gd name="T11" fmla="*/ 49 h 49"/>
                  <a:gd name="T12" fmla="*/ 8 w 16"/>
                  <a:gd name="T13" fmla="*/ 49 h 49"/>
                  <a:gd name="T14" fmla="*/ 11 w 16"/>
                  <a:gd name="T15" fmla="*/ 48 h 49"/>
                  <a:gd name="T16" fmla="*/ 14 w 16"/>
                  <a:gd name="T17" fmla="*/ 46 h 49"/>
                  <a:gd name="T18" fmla="*/ 15 w 16"/>
                  <a:gd name="T19" fmla="*/ 44 h 49"/>
                  <a:gd name="T20" fmla="*/ 16 w 16"/>
                  <a:gd name="T21" fmla="*/ 41 h 49"/>
                  <a:gd name="T22" fmla="*/ 16 w 16"/>
                  <a:gd name="T23" fmla="*/ 8 h 49"/>
                  <a:gd name="T24" fmla="*/ 16 w 16"/>
                  <a:gd name="T25" fmla="*/ 8 h 49"/>
                  <a:gd name="T26" fmla="*/ 15 w 16"/>
                  <a:gd name="T27" fmla="*/ 6 h 49"/>
                  <a:gd name="T28" fmla="*/ 14 w 16"/>
                  <a:gd name="T29" fmla="*/ 3 h 49"/>
                  <a:gd name="T30" fmla="*/ 11 w 16"/>
                  <a:gd name="T31" fmla="*/ 0 h 49"/>
                  <a:gd name="T32" fmla="*/ 8 w 16"/>
                  <a:gd name="T33" fmla="*/ 0 h 49"/>
                  <a:gd name="T34" fmla="*/ 8 w 16"/>
                  <a:gd name="T35" fmla="*/ 0 h 49"/>
                  <a:gd name="T36" fmla="*/ 4 w 16"/>
                  <a:gd name="T37" fmla="*/ 0 h 49"/>
                  <a:gd name="T38" fmla="*/ 3 w 16"/>
                  <a:gd name="T39" fmla="*/ 3 h 49"/>
                  <a:gd name="T40" fmla="*/ 0 w 16"/>
                  <a:gd name="T41" fmla="*/ 6 h 49"/>
                  <a:gd name="T42" fmla="*/ 0 w 16"/>
                  <a:gd name="T43" fmla="*/ 8 h 49"/>
                  <a:gd name="T44" fmla="*/ 0 w 16"/>
                  <a:gd name="T45" fmla="*/ 41 h 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
                  <a:gd name="T70" fmla="*/ 0 h 49"/>
                  <a:gd name="T71" fmla="*/ 16 w 16"/>
                  <a:gd name="T72" fmla="*/ 49 h 4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 h="49">
                    <a:moveTo>
                      <a:pt x="0" y="41"/>
                    </a:moveTo>
                    <a:lnTo>
                      <a:pt x="0" y="41"/>
                    </a:lnTo>
                    <a:lnTo>
                      <a:pt x="0" y="44"/>
                    </a:lnTo>
                    <a:lnTo>
                      <a:pt x="3" y="46"/>
                    </a:lnTo>
                    <a:lnTo>
                      <a:pt x="4" y="48"/>
                    </a:lnTo>
                    <a:lnTo>
                      <a:pt x="8" y="49"/>
                    </a:lnTo>
                    <a:lnTo>
                      <a:pt x="8" y="49"/>
                    </a:lnTo>
                    <a:lnTo>
                      <a:pt x="11" y="48"/>
                    </a:lnTo>
                    <a:lnTo>
                      <a:pt x="14" y="46"/>
                    </a:lnTo>
                    <a:lnTo>
                      <a:pt x="15" y="44"/>
                    </a:lnTo>
                    <a:lnTo>
                      <a:pt x="16" y="41"/>
                    </a:lnTo>
                    <a:lnTo>
                      <a:pt x="16" y="8"/>
                    </a:lnTo>
                    <a:lnTo>
                      <a:pt x="16" y="8"/>
                    </a:lnTo>
                    <a:lnTo>
                      <a:pt x="15" y="6"/>
                    </a:lnTo>
                    <a:lnTo>
                      <a:pt x="14" y="3"/>
                    </a:lnTo>
                    <a:lnTo>
                      <a:pt x="11" y="0"/>
                    </a:lnTo>
                    <a:lnTo>
                      <a:pt x="8" y="0"/>
                    </a:lnTo>
                    <a:lnTo>
                      <a:pt x="8" y="0"/>
                    </a:lnTo>
                    <a:lnTo>
                      <a:pt x="4" y="0"/>
                    </a:lnTo>
                    <a:lnTo>
                      <a:pt x="3" y="3"/>
                    </a:lnTo>
                    <a:lnTo>
                      <a:pt x="0" y="6"/>
                    </a:lnTo>
                    <a:lnTo>
                      <a:pt x="0" y="8"/>
                    </a:lnTo>
                    <a:lnTo>
                      <a:pt x="0" y="41"/>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grpSp>
        <p:grpSp>
          <p:nvGrpSpPr>
            <p:cNvPr id="33" name="组合 201"/>
            <p:cNvGrpSpPr>
              <a:grpSpLocks/>
            </p:cNvGrpSpPr>
            <p:nvPr/>
          </p:nvGrpSpPr>
          <p:grpSpPr bwMode="auto">
            <a:xfrm>
              <a:off x="3975630" y="942444"/>
              <a:ext cx="394361" cy="402846"/>
              <a:chOff x="0" y="0"/>
              <a:chExt cx="601663" cy="601663"/>
            </a:xfrm>
            <a:solidFill>
              <a:schemeClr val="bg1">
                <a:alpha val="70000"/>
              </a:schemeClr>
            </a:solidFill>
          </p:grpSpPr>
          <p:sp>
            <p:nvSpPr>
              <p:cNvPr id="115" name="Freeform 121"/>
              <p:cNvSpPr>
                <a:spLocks noEditPoints="1" noChangeArrowheads="1"/>
              </p:cNvSpPr>
              <p:nvPr/>
            </p:nvSpPr>
            <p:spPr bwMode="auto">
              <a:xfrm>
                <a:off x="188912" y="0"/>
                <a:ext cx="223838" cy="601663"/>
              </a:xfrm>
              <a:custGeom>
                <a:avLst/>
                <a:gdLst>
                  <a:gd name="T0" fmla="*/ 71 w 141"/>
                  <a:gd name="T1" fmla="*/ 0 h 379"/>
                  <a:gd name="T2" fmla="*/ 84 w 141"/>
                  <a:gd name="T3" fmla="*/ 4 h 379"/>
                  <a:gd name="T4" fmla="*/ 98 w 141"/>
                  <a:gd name="T5" fmla="*/ 15 h 379"/>
                  <a:gd name="T6" fmla="*/ 110 w 141"/>
                  <a:gd name="T7" fmla="*/ 33 h 379"/>
                  <a:gd name="T8" fmla="*/ 119 w 141"/>
                  <a:gd name="T9" fmla="*/ 56 h 379"/>
                  <a:gd name="T10" fmla="*/ 136 w 141"/>
                  <a:gd name="T11" fmla="*/ 117 h 379"/>
                  <a:gd name="T12" fmla="*/ 141 w 141"/>
                  <a:gd name="T13" fmla="*/ 190 h 379"/>
                  <a:gd name="T14" fmla="*/ 140 w 141"/>
                  <a:gd name="T15" fmla="*/ 228 h 379"/>
                  <a:gd name="T16" fmla="*/ 129 w 141"/>
                  <a:gd name="T17" fmla="*/ 295 h 379"/>
                  <a:gd name="T18" fmla="*/ 115 w 141"/>
                  <a:gd name="T19" fmla="*/ 336 h 379"/>
                  <a:gd name="T20" fmla="*/ 105 w 141"/>
                  <a:gd name="T21" fmla="*/ 356 h 379"/>
                  <a:gd name="T22" fmla="*/ 91 w 141"/>
                  <a:gd name="T23" fmla="*/ 371 h 379"/>
                  <a:gd name="T24" fmla="*/ 77 w 141"/>
                  <a:gd name="T25" fmla="*/ 378 h 379"/>
                  <a:gd name="T26" fmla="*/ 71 w 141"/>
                  <a:gd name="T27" fmla="*/ 379 h 379"/>
                  <a:gd name="T28" fmla="*/ 71 w 141"/>
                  <a:gd name="T29" fmla="*/ 348 h 379"/>
                  <a:gd name="T30" fmla="*/ 71 w 141"/>
                  <a:gd name="T31" fmla="*/ 348 h 379"/>
                  <a:gd name="T32" fmla="*/ 83 w 141"/>
                  <a:gd name="T33" fmla="*/ 346 h 379"/>
                  <a:gd name="T34" fmla="*/ 94 w 141"/>
                  <a:gd name="T35" fmla="*/ 336 h 379"/>
                  <a:gd name="T36" fmla="*/ 103 w 141"/>
                  <a:gd name="T37" fmla="*/ 321 h 379"/>
                  <a:gd name="T38" fmla="*/ 119 w 141"/>
                  <a:gd name="T39" fmla="*/ 279 h 379"/>
                  <a:gd name="T40" fmla="*/ 128 w 141"/>
                  <a:gd name="T41" fmla="*/ 222 h 379"/>
                  <a:gd name="T42" fmla="*/ 129 w 141"/>
                  <a:gd name="T43" fmla="*/ 190 h 379"/>
                  <a:gd name="T44" fmla="*/ 125 w 141"/>
                  <a:gd name="T45" fmla="*/ 128 h 379"/>
                  <a:gd name="T46" fmla="*/ 113 w 141"/>
                  <a:gd name="T47" fmla="*/ 77 h 379"/>
                  <a:gd name="T48" fmla="*/ 99 w 141"/>
                  <a:gd name="T49" fmla="*/ 50 h 379"/>
                  <a:gd name="T50" fmla="*/ 88 w 141"/>
                  <a:gd name="T51" fmla="*/ 38 h 379"/>
                  <a:gd name="T52" fmla="*/ 76 w 141"/>
                  <a:gd name="T53" fmla="*/ 31 h 379"/>
                  <a:gd name="T54" fmla="*/ 71 w 141"/>
                  <a:gd name="T55" fmla="*/ 31 h 379"/>
                  <a:gd name="T56" fmla="*/ 71 w 141"/>
                  <a:gd name="T57" fmla="*/ 0 h 379"/>
                  <a:gd name="T58" fmla="*/ 71 w 141"/>
                  <a:gd name="T59" fmla="*/ 379 h 379"/>
                  <a:gd name="T60" fmla="*/ 57 w 141"/>
                  <a:gd name="T61" fmla="*/ 375 h 379"/>
                  <a:gd name="T62" fmla="*/ 44 w 141"/>
                  <a:gd name="T63" fmla="*/ 365 h 379"/>
                  <a:gd name="T64" fmla="*/ 31 w 141"/>
                  <a:gd name="T65" fmla="*/ 347 h 379"/>
                  <a:gd name="T66" fmla="*/ 22 w 141"/>
                  <a:gd name="T67" fmla="*/ 324 h 379"/>
                  <a:gd name="T68" fmla="*/ 7 w 141"/>
                  <a:gd name="T69" fmla="*/ 264 h 379"/>
                  <a:gd name="T70" fmla="*/ 0 w 141"/>
                  <a:gd name="T71" fmla="*/ 190 h 379"/>
                  <a:gd name="T72" fmla="*/ 3 w 141"/>
                  <a:gd name="T73" fmla="*/ 152 h 379"/>
                  <a:gd name="T74" fmla="*/ 12 w 141"/>
                  <a:gd name="T75" fmla="*/ 84 h 379"/>
                  <a:gd name="T76" fmla="*/ 26 w 141"/>
                  <a:gd name="T77" fmla="*/ 44 h 379"/>
                  <a:gd name="T78" fmla="*/ 37 w 141"/>
                  <a:gd name="T79" fmla="*/ 23 h 379"/>
                  <a:gd name="T80" fmla="*/ 50 w 141"/>
                  <a:gd name="T81" fmla="*/ 8 h 379"/>
                  <a:gd name="T82" fmla="*/ 64 w 141"/>
                  <a:gd name="T83" fmla="*/ 2 h 379"/>
                  <a:gd name="T84" fmla="*/ 71 w 141"/>
                  <a:gd name="T85" fmla="*/ 31 h 379"/>
                  <a:gd name="T86" fmla="*/ 65 w 141"/>
                  <a:gd name="T87" fmla="*/ 31 h 379"/>
                  <a:gd name="T88" fmla="*/ 53 w 141"/>
                  <a:gd name="T89" fmla="*/ 38 h 379"/>
                  <a:gd name="T90" fmla="*/ 42 w 141"/>
                  <a:gd name="T91" fmla="*/ 50 h 379"/>
                  <a:gd name="T92" fmla="*/ 29 w 141"/>
                  <a:gd name="T93" fmla="*/ 77 h 379"/>
                  <a:gd name="T94" fmla="*/ 17 w 141"/>
                  <a:gd name="T95" fmla="*/ 128 h 379"/>
                  <a:gd name="T96" fmla="*/ 12 w 141"/>
                  <a:gd name="T97" fmla="*/ 190 h 379"/>
                  <a:gd name="T98" fmla="*/ 14 w 141"/>
                  <a:gd name="T99" fmla="*/ 222 h 379"/>
                  <a:gd name="T100" fmla="*/ 22 w 141"/>
                  <a:gd name="T101" fmla="*/ 279 h 379"/>
                  <a:gd name="T102" fmla="*/ 38 w 141"/>
                  <a:gd name="T103" fmla="*/ 321 h 379"/>
                  <a:gd name="T104" fmla="*/ 48 w 141"/>
                  <a:gd name="T105" fmla="*/ 336 h 379"/>
                  <a:gd name="T106" fmla="*/ 59 w 141"/>
                  <a:gd name="T107" fmla="*/ 346 h 379"/>
                  <a:gd name="T108" fmla="*/ 71 w 141"/>
                  <a:gd name="T109" fmla="*/ 348 h 37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1"/>
                  <a:gd name="T166" fmla="*/ 0 h 379"/>
                  <a:gd name="T167" fmla="*/ 141 w 141"/>
                  <a:gd name="T168" fmla="*/ 379 h 37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1" h="379">
                    <a:moveTo>
                      <a:pt x="71" y="0"/>
                    </a:moveTo>
                    <a:lnTo>
                      <a:pt x="71" y="0"/>
                    </a:lnTo>
                    <a:lnTo>
                      <a:pt x="77" y="2"/>
                    </a:lnTo>
                    <a:lnTo>
                      <a:pt x="84" y="4"/>
                    </a:lnTo>
                    <a:lnTo>
                      <a:pt x="91" y="8"/>
                    </a:lnTo>
                    <a:lnTo>
                      <a:pt x="98" y="15"/>
                    </a:lnTo>
                    <a:lnTo>
                      <a:pt x="105" y="23"/>
                    </a:lnTo>
                    <a:lnTo>
                      <a:pt x="110" y="33"/>
                    </a:lnTo>
                    <a:lnTo>
                      <a:pt x="115" y="44"/>
                    </a:lnTo>
                    <a:lnTo>
                      <a:pt x="119" y="56"/>
                    </a:lnTo>
                    <a:lnTo>
                      <a:pt x="129" y="84"/>
                    </a:lnTo>
                    <a:lnTo>
                      <a:pt x="136" y="117"/>
                    </a:lnTo>
                    <a:lnTo>
                      <a:pt x="140" y="152"/>
                    </a:lnTo>
                    <a:lnTo>
                      <a:pt x="141" y="190"/>
                    </a:lnTo>
                    <a:lnTo>
                      <a:pt x="141" y="190"/>
                    </a:lnTo>
                    <a:lnTo>
                      <a:pt x="140" y="228"/>
                    </a:lnTo>
                    <a:lnTo>
                      <a:pt x="136" y="264"/>
                    </a:lnTo>
                    <a:lnTo>
                      <a:pt x="129" y="295"/>
                    </a:lnTo>
                    <a:lnTo>
                      <a:pt x="119" y="324"/>
                    </a:lnTo>
                    <a:lnTo>
                      <a:pt x="115" y="336"/>
                    </a:lnTo>
                    <a:lnTo>
                      <a:pt x="110" y="347"/>
                    </a:lnTo>
                    <a:lnTo>
                      <a:pt x="105" y="356"/>
                    </a:lnTo>
                    <a:lnTo>
                      <a:pt x="98" y="365"/>
                    </a:lnTo>
                    <a:lnTo>
                      <a:pt x="91" y="371"/>
                    </a:lnTo>
                    <a:lnTo>
                      <a:pt x="84" y="375"/>
                    </a:lnTo>
                    <a:lnTo>
                      <a:pt x="77" y="378"/>
                    </a:lnTo>
                    <a:lnTo>
                      <a:pt x="71" y="379"/>
                    </a:lnTo>
                    <a:lnTo>
                      <a:pt x="71" y="379"/>
                    </a:lnTo>
                    <a:lnTo>
                      <a:pt x="71" y="348"/>
                    </a:lnTo>
                    <a:lnTo>
                      <a:pt x="71" y="348"/>
                    </a:lnTo>
                    <a:lnTo>
                      <a:pt x="71" y="348"/>
                    </a:lnTo>
                    <a:lnTo>
                      <a:pt x="71" y="348"/>
                    </a:lnTo>
                    <a:lnTo>
                      <a:pt x="76" y="348"/>
                    </a:lnTo>
                    <a:lnTo>
                      <a:pt x="83" y="346"/>
                    </a:lnTo>
                    <a:lnTo>
                      <a:pt x="88" y="342"/>
                    </a:lnTo>
                    <a:lnTo>
                      <a:pt x="94" y="336"/>
                    </a:lnTo>
                    <a:lnTo>
                      <a:pt x="99" y="329"/>
                    </a:lnTo>
                    <a:lnTo>
                      <a:pt x="103" y="321"/>
                    </a:lnTo>
                    <a:lnTo>
                      <a:pt x="113" y="302"/>
                    </a:lnTo>
                    <a:lnTo>
                      <a:pt x="119" y="279"/>
                    </a:lnTo>
                    <a:lnTo>
                      <a:pt x="125" y="252"/>
                    </a:lnTo>
                    <a:lnTo>
                      <a:pt x="128" y="222"/>
                    </a:lnTo>
                    <a:lnTo>
                      <a:pt x="129" y="190"/>
                    </a:lnTo>
                    <a:lnTo>
                      <a:pt x="129" y="190"/>
                    </a:lnTo>
                    <a:lnTo>
                      <a:pt x="128" y="157"/>
                    </a:lnTo>
                    <a:lnTo>
                      <a:pt x="125" y="128"/>
                    </a:lnTo>
                    <a:lnTo>
                      <a:pt x="119" y="102"/>
                    </a:lnTo>
                    <a:lnTo>
                      <a:pt x="113" y="77"/>
                    </a:lnTo>
                    <a:lnTo>
                      <a:pt x="103" y="59"/>
                    </a:lnTo>
                    <a:lnTo>
                      <a:pt x="99" y="50"/>
                    </a:lnTo>
                    <a:lnTo>
                      <a:pt x="94" y="44"/>
                    </a:lnTo>
                    <a:lnTo>
                      <a:pt x="88" y="38"/>
                    </a:lnTo>
                    <a:lnTo>
                      <a:pt x="83" y="34"/>
                    </a:lnTo>
                    <a:lnTo>
                      <a:pt x="76" y="31"/>
                    </a:lnTo>
                    <a:lnTo>
                      <a:pt x="71" y="31"/>
                    </a:lnTo>
                    <a:lnTo>
                      <a:pt x="71" y="31"/>
                    </a:lnTo>
                    <a:lnTo>
                      <a:pt x="71" y="0"/>
                    </a:lnTo>
                    <a:lnTo>
                      <a:pt x="71" y="0"/>
                    </a:lnTo>
                    <a:close/>
                    <a:moveTo>
                      <a:pt x="71" y="379"/>
                    </a:moveTo>
                    <a:lnTo>
                      <a:pt x="71" y="379"/>
                    </a:lnTo>
                    <a:lnTo>
                      <a:pt x="64" y="378"/>
                    </a:lnTo>
                    <a:lnTo>
                      <a:pt x="57" y="375"/>
                    </a:lnTo>
                    <a:lnTo>
                      <a:pt x="50" y="371"/>
                    </a:lnTo>
                    <a:lnTo>
                      <a:pt x="44" y="365"/>
                    </a:lnTo>
                    <a:lnTo>
                      <a:pt x="37" y="356"/>
                    </a:lnTo>
                    <a:lnTo>
                      <a:pt x="31" y="347"/>
                    </a:lnTo>
                    <a:lnTo>
                      <a:pt x="26" y="336"/>
                    </a:lnTo>
                    <a:lnTo>
                      <a:pt x="22" y="324"/>
                    </a:lnTo>
                    <a:lnTo>
                      <a:pt x="12" y="295"/>
                    </a:lnTo>
                    <a:lnTo>
                      <a:pt x="7" y="264"/>
                    </a:lnTo>
                    <a:lnTo>
                      <a:pt x="3" y="228"/>
                    </a:lnTo>
                    <a:lnTo>
                      <a:pt x="0" y="190"/>
                    </a:lnTo>
                    <a:lnTo>
                      <a:pt x="0" y="190"/>
                    </a:lnTo>
                    <a:lnTo>
                      <a:pt x="3" y="152"/>
                    </a:lnTo>
                    <a:lnTo>
                      <a:pt x="7" y="117"/>
                    </a:lnTo>
                    <a:lnTo>
                      <a:pt x="12" y="84"/>
                    </a:lnTo>
                    <a:lnTo>
                      <a:pt x="22" y="56"/>
                    </a:lnTo>
                    <a:lnTo>
                      <a:pt x="26" y="44"/>
                    </a:lnTo>
                    <a:lnTo>
                      <a:pt x="31" y="33"/>
                    </a:lnTo>
                    <a:lnTo>
                      <a:pt x="37" y="23"/>
                    </a:lnTo>
                    <a:lnTo>
                      <a:pt x="44" y="15"/>
                    </a:lnTo>
                    <a:lnTo>
                      <a:pt x="50" y="8"/>
                    </a:lnTo>
                    <a:lnTo>
                      <a:pt x="57" y="4"/>
                    </a:lnTo>
                    <a:lnTo>
                      <a:pt x="64" y="2"/>
                    </a:lnTo>
                    <a:lnTo>
                      <a:pt x="71" y="0"/>
                    </a:lnTo>
                    <a:lnTo>
                      <a:pt x="71" y="31"/>
                    </a:lnTo>
                    <a:lnTo>
                      <a:pt x="71" y="31"/>
                    </a:lnTo>
                    <a:lnTo>
                      <a:pt x="65" y="31"/>
                    </a:lnTo>
                    <a:lnTo>
                      <a:pt x="59" y="34"/>
                    </a:lnTo>
                    <a:lnTo>
                      <a:pt x="53" y="38"/>
                    </a:lnTo>
                    <a:lnTo>
                      <a:pt x="48" y="44"/>
                    </a:lnTo>
                    <a:lnTo>
                      <a:pt x="42" y="50"/>
                    </a:lnTo>
                    <a:lnTo>
                      <a:pt x="38" y="59"/>
                    </a:lnTo>
                    <a:lnTo>
                      <a:pt x="29" y="77"/>
                    </a:lnTo>
                    <a:lnTo>
                      <a:pt x="22" y="102"/>
                    </a:lnTo>
                    <a:lnTo>
                      <a:pt x="17" y="128"/>
                    </a:lnTo>
                    <a:lnTo>
                      <a:pt x="14" y="157"/>
                    </a:lnTo>
                    <a:lnTo>
                      <a:pt x="12" y="190"/>
                    </a:lnTo>
                    <a:lnTo>
                      <a:pt x="12" y="190"/>
                    </a:lnTo>
                    <a:lnTo>
                      <a:pt x="14" y="222"/>
                    </a:lnTo>
                    <a:lnTo>
                      <a:pt x="17" y="252"/>
                    </a:lnTo>
                    <a:lnTo>
                      <a:pt x="22" y="279"/>
                    </a:lnTo>
                    <a:lnTo>
                      <a:pt x="29" y="302"/>
                    </a:lnTo>
                    <a:lnTo>
                      <a:pt x="38" y="321"/>
                    </a:lnTo>
                    <a:lnTo>
                      <a:pt x="42" y="329"/>
                    </a:lnTo>
                    <a:lnTo>
                      <a:pt x="48" y="336"/>
                    </a:lnTo>
                    <a:lnTo>
                      <a:pt x="53" y="342"/>
                    </a:lnTo>
                    <a:lnTo>
                      <a:pt x="59" y="346"/>
                    </a:lnTo>
                    <a:lnTo>
                      <a:pt x="65" y="348"/>
                    </a:lnTo>
                    <a:lnTo>
                      <a:pt x="71" y="348"/>
                    </a:lnTo>
                    <a:lnTo>
                      <a:pt x="71" y="379"/>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16" name="Freeform 122"/>
              <p:cNvSpPr>
                <a:spLocks noEditPoints="1" noChangeArrowheads="1"/>
              </p:cNvSpPr>
              <p:nvPr/>
            </p:nvSpPr>
            <p:spPr bwMode="auto">
              <a:xfrm>
                <a:off x="0" y="192087"/>
                <a:ext cx="601663" cy="220663"/>
              </a:xfrm>
              <a:custGeom>
                <a:avLst/>
                <a:gdLst>
                  <a:gd name="T0" fmla="*/ 190 w 379"/>
                  <a:gd name="T1" fmla="*/ 0 h 139"/>
                  <a:gd name="T2" fmla="*/ 228 w 379"/>
                  <a:gd name="T3" fmla="*/ 1 h 139"/>
                  <a:gd name="T4" fmla="*/ 295 w 379"/>
                  <a:gd name="T5" fmla="*/ 11 h 139"/>
                  <a:gd name="T6" fmla="*/ 336 w 379"/>
                  <a:gd name="T7" fmla="*/ 24 h 139"/>
                  <a:gd name="T8" fmla="*/ 356 w 379"/>
                  <a:gd name="T9" fmla="*/ 35 h 139"/>
                  <a:gd name="T10" fmla="*/ 371 w 379"/>
                  <a:gd name="T11" fmla="*/ 49 h 139"/>
                  <a:gd name="T12" fmla="*/ 378 w 379"/>
                  <a:gd name="T13" fmla="*/ 62 h 139"/>
                  <a:gd name="T14" fmla="*/ 379 w 379"/>
                  <a:gd name="T15" fmla="*/ 69 h 139"/>
                  <a:gd name="T16" fmla="*/ 375 w 379"/>
                  <a:gd name="T17" fmla="*/ 82 h 139"/>
                  <a:gd name="T18" fmla="*/ 364 w 379"/>
                  <a:gd name="T19" fmla="*/ 96 h 139"/>
                  <a:gd name="T20" fmla="*/ 347 w 379"/>
                  <a:gd name="T21" fmla="*/ 108 h 139"/>
                  <a:gd name="T22" fmla="*/ 324 w 379"/>
                  <a:gd name="T23" fmla="*/ 119 h 139"/>
                  <a:gd name="T24" fmla="*/ 264 w 379"/>
                  <a:gd name="T25" fmla="*/ 134 h 139"/>
                  <a:gd name="T26" fmla="*/ 190 w 379"/>
                  <a:gd name="T27" fmla="*/ 139 h 139"/>
                  <a:gd name="T28" fmla="*/ 190 w 379"/>
                  <a:gd name="T29" fmla="*/ 127 h 139"/>
                  <a:gd name="T30" fmla="*/ 190 w 379"/>
                  <a:gd name="T31" fmla="*/ 127 h 139"/>
                  <a:gd name="T32" fmla="*/ 252 w 379"/>
                  <a:gd name="T33" fmla="*/ 123 h 139"/>
                  <a:gd name="T34" fmla="*/ 302 w 379"/>
                  <a:gd name="T35" fmla="*/ 111 h 139"/>
                  <a:gd name="T36" fmla="*/ 329 w 379"/>
                  <a:gd name="T37" fmla="*/ 97 h 139"/>
                  <a:gd name="T38" fmla="*/ 341 w 379"/>
                  <a:gd name="T39" fmla="*/ 86 h 139"/>
                  <a:gd name="T40" fmla="*/ 348 w 379"/>
                  <a:gd name="T41" fmla="*/ 74 h 139"/>
                  <a:gd name="T42" fmla="*/ 348 w 379"/>
                  <a:gd name="T43" fmla="*/ 69 h 139"/>
                  <a:gd name="T44" fmla="*/ 348 w 379"/>
                  <a:gd name="T45" fmla="*/ 63 h 139"/>
                  <a:gd name="T46" fmla="*/ 341 w 379"/>
                  <a:gd name="T47" fmla="*/ 51 h 139"/>
                  <a:gd name="T48" fmla="*/ 329 w 379"/>
                  <a:gd name="T49" fmla="*/ 40 h 139"/>
                  <a:gd name="T50" fmla="*/ 302 w 379"/>
                  <a:gd name="T51" fmla="*/ 28 h 139"/>
                  <a:gd name="T52" fmla="*/ 252 w 379"/>
                  <a:gd name="T53" fmla="*/ 15 h 139"/>
                  <a:gd name="T54" fmla="*/ 190 w 379"/>
                  <a:gd name="T55" fmla="*/ 11 h 139"/>
                  <a:gd name="T56" fmla="*/ 190 w 379"/>
                  <a:gd name="T57" fmla="*/ 0 h 139"/>
                  <a:gd name="T58" fmla="*/ 0 w 379"/>
                  <a:gd name="T59" fmla="*/ 69 h 139"/>
                  <a:gd name="T60" fmla="*/ 4 w 379"/>
                  <a:gd name="T61" fmla="*/ 55 h 139"/>
                  <a:gd name="T62" fmla="*/ 15 w 379"/>
                  <a:gd name="T63" fmla="*/ 42 h 139"/>
                  <a:gd name="T64" fmla="*/ 33 w 379"/>
                  <a:gd name="T65" fmla="*/ 30 h 139"/>
                  <a:gd name="T66" fmla="*/ 56 w 379"/>
                  <a:gd name="T67" fmla="*/ 20 h 139"/>
                  <a:gd name="T68" fmla="*/ 117 w 379"/>
                  <a:gd name="T69" fmla="*/ 5 h 139"/>
                  <a:gd name="T70" fmla="*/ 190 w 379"/>
                  <a:gd name="T71" fmla="*/ 0 h 139"/>
                  <a:gd name="T72" fmla="*/ 190 w 379"/>
                  <a:gd name="T73" fmla="*/ 11 h 139"/>
                  <a:gd name="T74" fmla="*/ 127 w 379"/>
                  <a:gd name="T75" fmla="*/ 15 h 139"/>
                  <a:gd name="T76" fmla="*/ 77 w 379"/>
                  <a:gd name="T77" fmla="*/ 28 h 139"/>
                  <a:gd name="T78" fmla="*/ 50 w 379"/>
                  <a:gd name="T79" fmla="*/ 40 h 139"/>
                  <a:gd name="T80" fmla="*/ 38 w 379"/>
                  <a:gd name="T81" fmla="*/ 51 h 139"/>
                  <a:gd name="T82" fmla="*/ 31 w 379"/>
                  <a:gd name="T83" fmla="*/ 63 h 139"/>
                  <a:gd name="T84" fmla="*/ 31 w 379"/>
                  <a:gd name="T85" fmla="*/ 69 h 139"/>
                  <a:gd name="T86" fmla="*/ 34 w 379"/>
                  <a:gd name="T87" fmla="*/ 81 h 139"/>
                  <a:gd name="T88" fmla="*/ 43 w 379"/>
                  <a:gd name="T89" fmla="*/ 92 h 139"/>
                  <a:gd name="T90" fmla="*/ 58 w 379"/>
                  <a:gd name="T91" fmla="*/ 101 h 139"/>
                  <a:gd name="T92" fmla="*/ 102 w 379"/>
                  <a:gd name="T93" fmla="*/ 118 h 139"/>
                  <a:gd name="T94" fmla="*/ 157 w 379"/>
                  <a:gd name="T95" fmla="*/ 126 h 139"/>
                  <a:gd name="T96" fmla="*/ 190 w 379"/>
                  <a:gd name="T97" fmla="*/ 139 h 139"/>
                  <a:gd name="T98" fmla="*/ 152 w 379"/>
                  <a:gd name="T99" fmla="*/ 138 h 139"/>
                  <a:gd name="T100" fmla="*/ 84 w 379"/>
                  <a:gd name="T101" fmla="*/ 127 h 139"/>
                  <a:gd name="T102" fmla="*/ 43 w 379"/>
                  <a:gd name="T103" fmla="*/ 114 h 139"/>
                  <a:gd name="T104" fmla="*/ 23 w 379"/>
                  <a:gd name="T105" fmla="*/ 103 h 139"/>
                  <a:gd name="T106" fmla="*/ 8 w 379"/>
                  <a:gd name="T107" fmla="*/ 89 h 139"/>
                  <a:gd name="T108" fmla="*/ 1 w 379"/>
                  <a:gd name="T109" fmla="*/ 76 h 139"/>
                  <a:gd name="T110" fmla="*/ 0 w 379"/>
                  <a:gd name="T111" fmla="*/ 69 h 13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79"/>
                  <a:gd name="T169" fmla="*/ 0 h 139"/>
                  <a:gd name="T170" fmla="*/ 379 w 379"/>
                  <a:gd name="T171" fmla="*/ 139 h 13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79" h="139">
                    <a:moveTo>
                      <a:pt x="190" y="0"/>
                    </a:moveTo>
                    <a:lnTo>
                      <a:pt x="190" y="0"/>
                    </a:lnTo>
                    <a:lnTo>
                      <a:pt x="190" y="0"/>
                    </a:lnTo>
                    <a:lnTo>
                      <a:pt x="228" y="1"/>
                    </a:lnTo>
                    <a:lnTo>
                      <a:pt x="264" y="5"/>
                    </a:lnTo>
                    <a:lnTo>
                      <a:pt x="295" y="11"/>
                    </a:lnTo>
                    <a:lnTo>
                      <a:pt x="324" y="20"/>
                    </a:lnTo>
                    <a:lnTo>
                      <a:pt x="336" y="24"/>
                    </a:lnTo>
                    <a:lnTo>
                      <a:pt x="347" y="30"/>
                    </a:lnTo>
                    <a:lnTo>
                      <a:pt x="356" y="35"/>
                    </a:lnTo>
                    <a:lnTo>
                      <a:pt x="364" y="42"/>
                    </a:lnTo>
                    <a:lnTo>
                      <a:pt x="371" y="49"/>
                    </a:lnTo>
                    <a:lnTo>
                      <a:pt x="375" y="55"/>
                    </a:lnTo>
                    <a:lnTo>
                      <a:pt x="378" y="62"/>
                    </a:lnTo>
                    <a:lnTo>
                      <a:pt x="379" y="69"/>
                    </a:lnTo>
                    <a:lnTo>
                      <a:pt x="379" y="69"/>
                    </a:lnTo>
                    <a:lnTo>
                      <a:pt x="378" y="76"/>
                    </a:lnTo>
                    <a:lnTo>
                      <a:pt x="375" y="82"/>
                    </a:lnTo>
                    <a:lnTo>
                      <a:pt x="371" y="89"/>
                    </a:lnTo>
                    <a:lnTo>
                      <a:pt x="364" y="96"/>
                    </a:lnTo>
                    <a:lnTo>
                      <a:pt x="356" y="103"/>
                    </a:lnTo>
                    <a:lnTo>
                      <a:pt x="347" y="108"/>
                    </a:lnTo>
                    <a:lnTo>
                      <a:pt x="336" y="114"/>
                    </a:lnTo>
                    <a:lnTo>
                      <a:pt x="324" y="119"/>
                    </a:lnTo>
                    <a:lnTo>
                      <a:pt x="295" y="127"/>
                    </a:lnTo>
                    <a:lnTo>
                      <a:pt x="264" y="134"/>
                    </a:lnTo>
                    <a:lnTo>
                      <a:pt x="228" y="138"/>
                    </a:lnTo>
                    <a:lnTo>
                      <a:pt x="190" y="139"/>
                    </a:lnTo>
                    <a:lnTo>
                      <a:pt x="190" y="139"/>
                    </a:lnTo>
                    <a:lnTo>
                      <a:pt x="190" y="127"/>
                    </a:lnTo>
                    <a:lnTo>
                      <a:pt x="190" y="127"/>
                    </a:lnTo>
                    <a:lnTo>
                      <a:pt x="190" y="127"/>
                    </a:lnTo>
                    <a:lnTo>
                      <a:pt x="222" y="126"/>
                    </a:lnTo>
                    <a:lnTo>
                      <a:pt x="252" y="123"/>
                    </a:lnTo>
                    <a:lnTo>
                      <a:pt x="279" y="118"/>
                    </a:lnTo>
                    <a:lnTo>
                      <a:pt x="302" y="111"/>
                    </a:lnTo>
                    <a:lnTo>
                      <a:pt x="321" y="101"/>
                    </a:lnTo>
                    <a:lnTo>
                      <a:pt x="329" y="97"/>
                    </a:lnTo>
                    <a:lnTo>
                      <a:pt x="336" y="92"/>
                    </a:lnTo>
                    <a:lnTo>
                      <a:pt x="341" y="86"/>
                    </a:lnTo>
                    <a:lnTo>
                      <a:pt x="345" y="81"/>
                    </a:lnTo>
                    <a:lnTo>
                      <a:pt x="348" y="74"/>
                    </a:lnTo>
                    <a:lnTo>
                      <a:pt x="348" y="69"/>
                    </a:lnTo>
                    <a:lnTo>
                      <a:pt x="348" y="69"/>
                    </a:lnTo>
                    <a:lnTo>
                      <a:pt x="348" y="69"/>
                    </a:lnTo>
                    <a:lnTo>
                      <a:pt x="348" y="63"/>
                    </a:lnTo>
                    <a:lnTo>
                      <a:pt x="345" y="57"/>
                    </a:lnTo>
                    <a:lnTo>
                      <a:pt x="341" y="51"/>
                    </a:lnTo>
                    <a:lnTo>
                      <a:pt x="336" y="46"/>
                    </a:lnTo>
                    <a:lnTo>
                      <a:pt x="329" y="40"/>
                    </a:lnTo>
                    <a:lnTo>
                      <a:pt x="321" y="36"/>
                    </a:lnTo>
                    <a:lnTo>
                      <a:pt x="302" y="28"/>
                    </a:lnTo>
                    <a:lnTo>
                      <a:pt x="279" y="20"/>
                    </a:lnTo>
                    <a:lnTo>
                      <a:pt x="252" y="15"/>
                    </a:lnTo>
                    <a:lnTo>
                      <a:pt x="222" y="12"/>
                    </a:lnTo>
                    <a:lnTo>
                      <a:pt x="190" y="11"/>
                    </a:lnTo>
                    <a:lnTo>
                      <a:pt x="190" y="11"/>
                    </a:lnTo>
                    <a:lnTo>
                      <a:pt x="190" y="0"/>
                    </a:lnTo>
                    <a:close/>
                    <a:moveTo>
                      <a:pt x="0" y="69"/>
                    </a:moveTo>
                    <a:lnTo>
                      <a:pt x="0" y="69"/>
                    </a:lnTo>
                    <a:lnTo>
                      <a:pt x="1" y="62"/>
                    </a:lnTo>
                    <a:lnTo>
                      <a:pt x="4" y="55"/>
                    </a:lnTo>
                    <a:lnTo>
                      <a:pt x="8" y="49"/>
                    </a:lnTo>
                    <a:lnTo>
                      <a:pt x="15" y="42"/>
                    </a:lnTo>
                    <a:lnTo>
                      <a:pt x="23" y="36"/>
                    </a:lnTo>
                    <a:lnTo>
                      <a:pt x="33" y="30"/>
                    </a:lnTo>
                    <a:lnTo>
                      <a:pt x="43" y="24"/>
                    </a:lnTo>
                    <a:lnTo>
                      <a:pt x="56" y="20"/>
                    </a:lnTo>
                    <a:lnTo>
                      <a:pt x="84" y="11"/>
                    </a:lnTo>
                    <a:lnTo>
                      <a:pt x="117" y="5"/>
                    </a:lnTo>
                    <a:lnTo>
                      <a:pt x="152" y="1"/>
                    </a:lnTo>
                    <a:lnTo>
                      <a:pt x="190" y="0"/>
                    </a:lnTo>
                    <a:lnTo>
                      <a:pt x="190" y="11"/>
                    </a:lnTo>
                    <a:lnTo>
                      <a:pt x="190" y="11"/>
                    </a:lnTo>
                    <a:lnTo>
                      <a:pt x="157" y="12"/>
                    </a:lnTo>
                    <a:lnTo>
                      <a:pt x="127" y="15"/>
                    </a:lnTo>
                    <a:lnTo>
                      <a:pt x="102" y="20"/>
                    </a:lnTo>
                    <a:lnTo>
                      <a:pt x="77" y="28"/>
                    </a:lnTo>
                    <a:lnTo>
                      <a:pt x="58" y="36"/>
                    </a:lnTo>
                    <a:lnTo>
                      <a:pt x="50" y="40"/>
                    </a:lnTo>
                    <a:lnTo>
                      <a:pt x="43" y="46"/>
                    </a:lnTo>
                    <a:lnTo>
                      <a:pt x="38" y="51"/>
                    </a:lnTo>
                    <a:lnTo>
                      <a:pt x="34" y="57"/>
                    </a:lnTo>
                    <a:lnTo>
                      <a:pt x="31" y="63"/>
                    </a:lnTo>
                    <a:lnTo>
                      <a:pt x="31" y="69"/>
                    </a:lnTo>
                    <a:lnTo>
                      <a:pt x="31" y="69"/>
                    </a:lnTo>
                    <a:lnTo>
                      <a:pt x="31" y="74"/>
                    </a:lnTo>
                    <a:lnTo>
                      <a:pt x="34" y="81"/>
                    </a:lnTo>
                    <a:lnTo>
                      <a:pt x="38" y="86"/>
                    </a:lnTo>
                    <a:lnTo>
                      <a:pt x="43" y="92"/>
                    </a:lnTo>
                    <a:lnTo>
                      <a:pt x="50" y="97"/>
                    </a:lnTo>
                    <a:lnTo>
                      <a:pt x="58" y="101"/>
                    </a:lnTo>
                    <a:lnTo>
                      <a:pt x="77" y="111"/>
                    </a:lnTo>
                    <a:lnTo>
                      <a:pt x="102" y="118"/>
                    </a:lnTo>
                    <a:lnTo>
                      <a:pt x="127" y="123"/>
                    </a:lnTo>
                    <a:lnTo>
                      <a:pt x="157" y="126"/>
                    </a:lnTo>
                    <a:lnTo>
                      <a:pt x="190" y="127"/>
                    </a:lnTo>
                    <a:lnTo>
                      <a:pt x="190" y="139"/>
                    </a:lnTo>
                    <a:lnTo>
                      <a:pt x="190" y="139"/>
                    </a:lnTo>
                    <a:lnTo>
                      <a:pt x="152" y="138"/>
                    </a:lnTo>
                    <a:lnTo>
                      <a:pt x="117" y="134"/>
                    </a:lnTo>
                    <a:lnTo>
                      <a:pt x="84" y="127"/>
                    </a:lnTo>
                    <a:lnTo>
                      <a:pt x="56" y="119"/>
                    </a:lnTo>
                    <a:lnTo>
                      <a:pt x="43" y="114"/>
                    </a:lnTo>
                    <a:lnTo>
                      <a:pt x="33" y="108"/>
                    </a:lnTo>
                    <a:lnTo>
                      <a:pt x="23" y="103"/>
                    </a:lnTo>
                    <a:lnTo>
                      <a:pt x="15" y="96"/>
                    </a:lnTo>
                    <a:lnTo>
                      <a:pt x="8" y="89"/>
                    </a:lnTo>
                    <a:lnTo>
                      <a:pt x="4" y="82"/>
                    </a:lnTo>
                    <a:lnTo>
                      <a:pt x="1" y="76"/>
                    </a:lnTo>
                    <a:lnTo>
                      <a:pt x="0" y="69"/>
                    </a:lnTo>
                    <a:lnTo>
                      <a:pt x="0" y="69"/>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17" name="Freeform 123"/>
              <p:cNvSpPr>
                <a:spLocks noEditPoints="1" noChangeArrowheads="1"/>
              </p:cNvSpPr>
              <p:nvPr/>
            </p:nvSpPr>
            <p:spPr bwMode="auto">
              <a:xfrm>
                <a:off x="76200" y="76200"/>
                <a:ext cx="450850" cy="452438"/>
              </a:xfrm>
              <a:custGeom>
                <a:avLst/>
                <a:gdLst>
                  <a:gd name="T0" fmla="*/ 142 w 284"/>
                  <a:gd name="T1" fmla="*/ 50 h 285"/>
                  <a:gd name="T2" fmla="*/ 190 w 284"/>
                  <a:gd name="T3" fmla="*/ 93 h 285"/>
                  <a:gd name="T4" fmla="*/ 218 w 284"/>
                  <a:gd name="T5" fmla="*/ 120 h 285"/>
                  <a:gd name="T6" fmla="*/ 258 w 284"/>
                  <a:gd name="T7" fmla="*/ 176 h 285"/>
                  <a:gd name="T8" fmla="*/ 277 w 284"/>
                  <a:gd name="T9" fmla="*/ 214 h 285"/>
                  <a:gd name="T10" fmla="*/ 283 w 284"/>
                  <a:gd name="T11" fmla="*/ 237 h 285"/>
                  <a:gd name="T12" fmla="*/ 284 w 284"/>
                  <a:gd name="T13" fmla="*/ 256 h 285"/>
                  <a:gd name="T14" fmla="*/ 280 w 284"/>
                  <a:gd name="T15" fmla="*/ 271 h 285"/>
                  <a:gd name="T16" fmla="*/ 276 w 284"/>
                  <a:gd name="T17" fmla="*/ 276 h 285"/>
                  <a:gd name="T18" fmla="*/ 266 w 284"/>
                  <a:gd name="T19" fmla="*/ 283 h 285"/>
                  <a:gd name="T20" fmla="*/ 254 w 284"/>
                  <a:gd name="T21" fmla="*/ 285 h 285"/>
                  <a:gd name="T22" fmla="*/ 223 w 284"/>
                  <a:gd name="T23" fmla="*/ 280 h 285"/>
                  <a:gd name="T24" fmla="*/ 184 w 284"/>
                  <a:gd name="T25" fmla="*/ 262 h 285"/>
                  <a:gd name="T26" fmla="*/ 142 w 284"/>
                  <a:gd name="T27" fmla="*/ 235 h 285"/>
                  <a:gd name="T28" fmla="*/ 142 w 284"/>
                  <a:gd name="T29" fmla="*/ 219 h 285"/>
                  <a:gd name="T30" fmla="*/ 177 w 284"/>
                  <a:gd name="T31" fmla="*/ 243 h 285"/>
                  <a:gd name="T32" fmla="*/ 209 w 284"/>
                  <a:gd name="T33" fmla="*/ 257 h 285"/>
                  <a:gd name="T34" fmla="*/ 235 w 284"/>
                  <a:gd name="T35" fmla="*/ 261 h 285"/>
                  <a:gd name="T36" fmla="*/ 246 w 284"/>
                  <a:gd name="T37" fmla="*/ 260 h 285"/>
                  <a:gd name="T38" fmla="*/ 254 w 284"/>
                  <a:gd name="T39" fmla="*/ 254 h 285"/>
                  <a:gd name="T40" fmla="*/ 254 w 284"/>
                  <a:gd name="T41" fmla="*/ 254 h 285"/>
                  <a:gd name="T42" fmla="*/ 260 w 284"/>
                  <a:gd name="T43" fmla="*/ 243 h 285"/>
                  <a:gd name="T44" fmla="*/ 261 w 284"/>
                  <a:gd name="T45" fmla="*/ 230 h 285"/>
                  <a:gd name="T46" fmla="*/ 258 w 284"/>
                  <a:gd name="T47" fmla="*/ 212 h 285"/>
                  <a:gd name="T48" fmla="*/ 239 w 284"/>
                  <a:gd name="T49" fmla="*/ 170 h 285"/>
                  <a:gd name="T50" fmla="*/ 205 w 284"/>
                  <a:gd name="T51" fmla="*/ 124 h 285"/>
                  <a:gd name="T52" fmla="*/ 184 w 284"/>
                  <a:gd name="T53" fmla="*/ 101 h 285"/>
                  <a:gd name="T54" fmla="*/ 142 w 284"/>
                  <a:gd name="T55" fmla="*/ 65 h 285"/>
                  <a:gd name="T56" fmla="*/ 8 w 284"/>
                  <a:gd name="T57" fmla="*/ 8 h 285"/>
                  <a:gd name="T58" fmla="*/ 12 w 284"/>
                  <a:gd name="T59" fmla="*/ 5 h 285"/>
                  <a:gd name="T60" fmla="*/ 23 w 284"/>
                  <a:gd name="T61" fmla="*/ 0 h 285"/>
                  <a:gd name="T62" fmla="*/ 44 w 284"/>
                  <a:gd name="T63" fmla="*/ 0 h 285"/>
                  <a:gd name="T64" fmla="*/ 79 w 284"/>
                  <a:gd name="T65" fmla="*/ 11 h 285"/>
                  <a:gd name="T66" fmla="*/ 120 w 284"/>
                  <a:gd name="T67" fmla="*/ 34 h 285"/>
                  <a:gd name="T68" fmla="*/ 142 w 284"/>
                  <a:gd name="T69" fmla="*/ 65 h 285"/>
                  <a:gd name="T70" fmla="*/ 124 w 284"/>
                  <a:gd name="T71" fmla="*/ 51 h 285"/>
                  <a:gd name="T72" fmla="*/ 89 w 284"/>
                  <a:gd name="T73" fmla="*/ 32 h 285"/>
                  <a:gd name="T74" fmla="*/ 60 w 284"/>
                  <a:gd name="T75" fmla="*/ 23 h 285"/>
                  <a:gd name="T76" fmla="*/ 43 w 284"/>
                  <a:gd name="T77" fmla="*/ 23 h 285"/>
                  <a:gd name="T78" fmla="*/ 33 w 284"/>
                  <a:gd name="T79" fmla="*/ 27 h 285"/>
                  <a:gd name="T80" fmla="*/ 29 w 284"/>
                  <a:gd name="T81" fmla="*/ 29 h 285"/>
                  <a:gd name="T82" fmla="*/ 24 w 284"/>
                  <a:gd name="T83" fmla="*/ 40 h 285"/>
                  <a:gd name="T84" fmla="*/ 23 w 284"/>
                  <a:gd name="T85" fmla="*/ 55 h 285"/>
                  <a:gd name="T86" fmla="*/ 25 w 284"/>
                  <a:gd name="T87" fmla="*/ 71 h 285"/>
                  <a:gd name="T88" fmla="*/ 44 w 284"/>
                  <a:gd name="T89" fmla="*/ 113 h 285"/>
                  <a:gd name="T90" fmla="*/ 78 w 284"/>
                  <a:gd name="T91" fmla="*/ 159 h 285"/>
                  <a:gd name="T92" fmla="*/ 100 w 284"/>
                  <a:gd name="T93" fmla="*/ 184 h 285"/>
                  <a:gd name="T94" fmla="*/ 142 w 284"/>
                  <a:gd name="T95" fmla="*/ 219 h 285"/>
                  <a:gd name="T96" fmla="*/ 142 w 284"/>
                  <a:gd name="T97" fmla="*/ 235 h 285"/>
                  <a:gd name="T98" fmla="*/ 93 w 284"/>
                  <a:gd name="T99" fmla="*/ 192 h 285"/>
                  <a:gd name="T100" fmla="*/ 66 w 284"/>
                  <a:gd name="T101" fmla="*/ 164 h 285"/>
                  <a:gd name="T102" fmla="*/ 25 w 284"/>
                  <a:gd name="T103" fmla="*/ 108 h 285"/>
                  <a:gd name="T104" fmla="*/ 6 w 284"/>
                  <a:gd name="T105" fmla="*/ 70 h 285"/>
                  <a:gd name="T106" fmla="*/ 1 w 284"/>
                  <a:gd name="T107" fmla="*/ 47 h 285"/>
                  <a:gd name="T108" fmla="*/ 0 w 284"/>
                  <a:gd name="T109" fmla="*/ 28 h 285"/>
                  <a:gd name="T110" fmla="*/ 4 w 284"/>
                  <a:gd name="T111" fmla="*/ 13 h 285"/>
                  <a:gd name="T112" fmla="*/ 8 w 284"/>
                  <a:gd name="T113" fmla="*/ 8 h 2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4"/>
                  <a:gd name="T172" fmla="*/ 0 h 285"/>
                  <a:gd name="T173" fmla="*/ 284 w 284"/>
                  <a:gd name="T174" fmla="*/ 285 h 2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4" h="285">
                    <a:moveTo>
                      <a:pt x="142" y="50"/>
                    </a:moveTo>
                    <a:lnTo>
                      <a:pt x="142" y="50"/>
                    </a:lnTo>
                    <a:lnTo>
                      <a:pt x="166" y="70"/>
                    </a:lnTo>
                    <a:lnTo>
                      <a:pt x="190" y="93"/>
                    </a:lnTo>
                    <a:lnTo>
                      <a:pt x="190" y="93"/>
                    </a:lnTo>
                    <a:lnTo>
                      <a:pt x="218" y="120"/>
                    </a:lnTo>
                    <a:lnTo>
                      <a:pt x="239" y="149"/>
                    </a:lnTo>
                    <a:lnTo>
                      <a:pt x="258" y="176"/>
                    </a:lnTo>
                    <a:lnTo>
                      <a:pt x="272" y="201"/>
                    </a:lnTo>
                    <a:lnTo>
                      <a:pt x="277" y="214"/>
                    </a:lnTo>
                    <a:lnTo>
                      <a:pt x="280" y="226"/>
                    </a:lnTo>
                    <a:lnTo>
                      <a:pt x="283" y="237"/>
                    </a:lnTo>
                    <a:lnTo>
                      <a:pt x="284" y="246"/>
                    </a:lnTo>
                    <a:lnTo>
                      <a:pt x="284" y="256"/>
                    </a:lnTo>
                    <a:lnTo>
                      <a:pt x="283" y="264"/>
                    </a:lnTo>
                    <a:lnTo>
                      <a:pt x="280" y="271"/>
                    </a:lnTo>
                    <a:lnTo>
                      <a:pt x="276" y="276"/>
                    </a:lnTo>
                    <a:lnTo>
                      <a:pt x="276" y="276"/>
                    </a:lnTo>
                    <a:lnTo>
                      <a:pt x="272" y="280"/>
                    </a:lnTo>
                    <a:lnTo>
                      <a:pt x="266" y="283"/>
                    </a:lnTo>
                    <a:lnTo>
                      <a:pt x="261" y="284"/>
                    </a:lnTo>
                    <a:lnTo>
                      <a:pt x="254" y="285"/>
                    </a:lnTo>
                    <a:lnTo>
                      <a:pt x="239" y="284"/>
                    </a:lnTo>
                    <a:lnTo>
                      <a:pt x="223" y="280"/>
                    </a:lnTo>
                    <a:lnTo>
                      <a:pt x="204" y="273"/>
                    </a:lnTo>
                    <a:lnTo>
                      <a:pt x="184" y="262"/>
                    </a:lnTo>
                    <a:lnTo>
                      <a:pt x="163" y="250"/>
                    </a:lnTo>
                    <a:lnTo>
                      <a:pt x="142" y="235"/>
                    </a:lnTo>
                    <a:lnTo>
                      <a:pt x="142" y="219"/>
                    </a:lnTo>
                    <a:lnTo>
                      <a:pt x="142" y="219"/>
                    </a:lnTo>
                    <a:lnTo>
                      <a:pt x="159" y="233"/>
                    </a:lnTo>
                    <a:lnTo>
                      <a:pt x="177" y="243"/>
                    </a:lnTo>
                    <a:lnTo>
                      <a:pt x="195" y="252"/>
                    </a:lnTo>
                    <a:lnTo>
                      <a:pt x="209" y="257"/>
                    </a:lnTo>
                    <a:lnTo>
                      <a:pt x="223" y="261"/>
                    </a:lnTo>
                    <a:lnTo>
                      <a:pt x="235" y="261"/>
                    </a:lnTo>
                    <a:lnTo>
                      <a:pt x="241" y="261"/>
                    </a:lnTo>
                    <a:lnTo>
                      <a:pt x="246" y="260"/>
                    </a:lnTo>
                    <a:lnTo>
                      <a:pt x="250" y="257"/>
                    </a:lnTo>
                    <a:lnTo>
                      <a:pt x="254" y="254"/>
                    </a:lnTo>
                    <a:lnTo>
                      <a:pt x="254" y="254"/>
                    </a:lnTo>
                    <a:lnTo>
                      <a:pt x="254" y="254"/>
                    </a:lnTo>
                    <a:lnTo>
                      <a:pt x="258" y="249"/>
                    </a:lnTo>
                    <a:lnTo>
                      <a:pt x="260" y="243"/>
                    </a:lnTo>
                    <a:lnTo>
                      <a:pt x="261" y="237"/>
                    </a:lnTo>
                    <a:lnTo>
                      <a:pt x="261" y="230"/>
                    </a:lnTo>
                    <a:lnTo>
                      <a:pt x="260" y="220"/>
                    </a:lnTo>
                    <a:lnTo>
                      <a:pt x="258" y="212"/>
                    </a:lnTo>
                    <a:lnTo>
                      <a:pt x="250" y="192"/>
                    </a:lnTo>
                    <a:lnTo>
                      <a:pt x="239" y="170"/>
                    </a:lnTo>
                    <a:lnTo>
                      <a:pt x="223" y="147"/>
                    </a:lnTo>
                    <a:lnTo>
                      <a:pt x="205" y="124"/>
                    </a:lnTo>
                    <a:lnTo>
                      <a:pt x="184" y="101"/>
                    </a:lnTo>
                    <a:lnTo>
                      <a:pt x="184" y="101"/>
                    </a:lnTo>
                    <a:lnTo>
                      <a:pt x="162" y="81"/>
                    </a:lnTo>
                    <a:lnTo>
                      <a:pt x="142" y="65"/>
                    </a:lnTo>
                    <a:lnTo>
                      <a:pt x="142" y="50"/>
                    </a:lnTo>
                    <a:close/>
                    <a:moveTo>
                      <a:pt x="8" y="8"/>
                    </a:moveTo>
                    <a:lnTo>
                      <a:pt x="8" y="8"/>
                    </a:lnTo>
                    <a:lnTo>
                      <a:pt x="12" y="5"/>
                    </a:lnTo>
                    <a:lnTo>
                      <a:pt x="17" y="2"/>
                    </a:lnTo>
                    <a:lnTo>
                      <a:pt x="23" y="0"/>
                    </a:lnTo>
                    <a:lnTo>
                      <a:pt x="29" y="0"/>
                    </a:lnTo>
                    <a:lnTo>
                      <a:pt x="44" y="0"/>
                    </a:lnTo>
                    <a:lnTo>
                      <a:pt x="60" y="4"/>
                    </a:lnTo>
                    <a:lnTo>
                      <a:pt x="79" y="11"/>
                    </a:lnTo>
                    <a:lnTo>
                      <a:pt x="100" y="21"/>
                    </a:lnTo>
                    <a:lnTo>
                      <a:pt x="120" y="34"/>
                    </a:lnTo>
                    <a:lnTo>
                      <a:pt x="142" y="50"/>
                    </a:lnTo>
                    <a:lnTo>
                      <a:pt x="142" y="65"/>
                    </a:lnTo>
                    <a:lnTo>
                      <a:pt x="142" y="65"/>
                    </a:lnTo>
                    <a:lnTo>
                      <a:pt x="124" y="51"/>
                    </a:lnTo>
                    <a:lnTo>
                      <a:pt x="107" y="40"/>
                    </a:lnTo>
                    <a:lnTo>
                      <a:pt x="89" y="32"/>
                    </a:lnTo>
                    <a:lnTo>
                      <a:pt x="74" y="27"/>
                    </a:lnTo>
                    <a:lnTo>
                      <a:pt x="60" y="23"/>
                    </a:lnTo>
                    <a:lnTo>
                      <a:pt x="48" y="23"/>
                    </a:lnTo>
                    <a:lnTo>
                      <a:pt x="43" y="23"/>
                    </a:lnTo>
                    <a:lnTo>
                      <a:pt x="37" y="24"/>
                    </a:lnTo>
                    <a:lnTo>
                      <a:pt x="33" y="27"/>
                    </a:lnTo>
                    <a:lnTo>
                      <a:pt x="29" y="29"/>
                    </a:lnTo>
                    <a:lnTo>
                      <a:pt x="29" y="29"/>
                    </a:lnTo>
                    <a:lnTo>
                      <a:pt x="25" y="35"/>
                    </a:lnTo>
                    <a:lnTo>
                      <a:pt x="24" y="40"/>
                    </a:lnTo>
                    <a:lnTo>
                      <a:pt x="23" y="47"/>
                    </a:lnTo>
                    <a:lnTo>
                      <a:pt x="23" y="55"/>
                    </a:lnTo>
                    <a:lnTo>
                      <a:pt x="24" y="63"/>
                    </a:lnTo>
                    <a:lnTo>
                      <a:pt x="25" y="71"/>
                    </a:lnTo>
                    <a:lnTo>
                      <a:pt x="33" y="92"/>
                    </a:lnTo>
                    <a:lnTo>
                      <a:pt x="44" y="113"/>
                    </a:lnTo>
                    <a:lnTo>
                      <a:pt x="60" y="136"/>
                    </a:lnTo>
                    <a:lnTo>
                      <a:pt x="78" y="159"/>
                    </a:lnTo>
                    <a:lnTo>
                      <a:pt x="100" y="184"/>
                    </a:lnTo>
                    <a:lnTo>
                      <a:pt x="100" y="184"/>
                    </a:lnTo>
                    <a:lnTo>
                      <a:pt x="121" y="203"/>
                    </a:lnTo>
                    <a:lnTo>
                      <a:pt x="142" y="219"/>
                    </a:lnTo>
                    <a:lnTo>
                      <a:pt x="142" y="235"/>
                    </a:lnTo>
                    <a:lnTo>
                      <a:pt x="142" y="235"/>
                    </a:lnTo>
                    <a:lnTo>
                      <a:pt x="117" y="215"/>
                    </a:lnTo>
                    <a:lnTo>
                      <a:pt x="93" y="192"/>
                    </a:lnTo>
                    <a:lnTo>
                      <a:pt x="93" y="192"/>
                    </a:lnTo>
                    <a:lnTo>
                      <a:pt x="66" y="164"/>
                    </a:lnTo>
                    <a:lnTo>
                      <a:pt x="44" y="135"/>
                    </a:lnTo>
                    <a:lnTo>
                      <a:pt x="25" y="108"/>
                    </a:lnTo>
                    <a:lnTo>
                      <a:pt x="12" y="82"/>
                    </a:lnTo>
                    <a:lnTo>
                      <a:pt x="6" y="70"/>
                    </a:lnTo>
                    <a:lnTo>
                      <a:pt x="4" y="58"/>
                    </a:lnTo>
                    <a:lnTo>
                      <a:pt x="1" y="47"/>
                    </a:lnTo>
                    <a:lnTo>
                      <a:pt x="0" y="38"/>
                    </a:lnTo>
                    <a:lnTo>
                      <a:pt x="0" y="28"/>
                    </a:lnTo>
                    <a:lnTo>
                      <a:pt x="1" y="20"/>
                    </a:lnTo>
                    <a:lnTo>
                      <a:pt x="4" y="13"/>
                    </a:lnTo>
                    <a:lnTo>
                      <a:pt x="8" y="8"/>
                    </a:lnTo>
                    <a:lnTo>
                      <a:pt x="8" y="8"/>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18" name="Freeform 124"/>
              <p:cNvSpPr>
                <a:spLocks noEditPoints="1" noChangeArrowheads="1"/>
              </p:cNvSpPr>
              <p:nvPr/>
            </p:nvSpPr>
            <p:spPr bwMode="auto">
              <a:xfrm>
                <a:off x="76200" y="76200"/>
                <a:ext cx="450850" cy="452438"/>
              </a:xfrm>
              <a:custGeom>
                <a:avLst/>
                <a:gdLst>
                  <a:gd name="T0" fmla="*/ 142 w 284"/>
                  <a:gd name="T1" fmla="*/ 50 h 285"/>
                  <a:gd name="T2" fmla="*/ 184 w 284"/>
                  <a:gd name="T3" fmla="*/ 21 h 285"/>
                  <a:gd name="T4" fmla="*/ 223 w 284"/>
                  <a:gd name="T5" fmla="*/ 4 h 285"/>
                  <a:gd name="T6" fmla="*/ 254 w 284"/>
                  <a:gd name="T7" fmla="*/ 0 h 285"/>
                  <a:gd name="T8" fmla="*/ 266 w 284"/>
                  <a:gd name="T9" fmla="*/ 2 h 285"/>
                  <a:gd name="T10" fmla="*/ 276 w 284"/>
                  <a:gd name="T11" fmla="*/ 8 h 285"/>
                  <a:gd name="T12" fmla="*/ 280 w 284"/>
                  <a:gd name="T13" fmla="*/ 13 h 285"/>
                  <a:gd name="T14" fmla="*/ 284 w 284"/>
                  <a:gd name="T15" fmla="*/ 28 h 285"/>
                  <a:gd name="T16" fmla="*/ 283 w 284"/>
                  <a:gd name="T17" fmla="*/ 47 h 285"/>
                  <a:gd name="T18" fmla="*/ 277 w 284"/>
                  <a:gd name="T19" fmla="*/ 70 h 285"/>
                  <a:gd name="T20" fmla="*/ 258 w 284"/>
                  <a:gd name="T21" fmla="*/ 108 h 285"/>
                  <a:gd name="T22" fmla="*/ 218 w 284"/>
                  <a:gd name="T23" fmla="*/ 164 h 285"/>
                  <a:gd name="T24" fmla="*/ 190 w 284"/>
                  <a:gd name="T25" fmla="*/ 192 h 285"/>
                  <a:gd name="T26" fmla="*/ 142 w 284"/>
                  <a:gd name="T27" fmla="*/ 235 h 285"/>
                  <a:gd name="T28" fmla="*/ 142 w 284"/>
                  <a:gd name="T29" fmla="*/ 219 h 285"/>
                  <a:gd name="T30" fmla="*/ 184 w 284"/>
                  <a:gd name="T31" fmla="*/ 184 h 285"/>
                  <a:gd name="T32" fmla="*/ 205 w 284"/>
                  <a:gd name="T33" fmla="*/ 159 h 285"/>
                  <a:gd name="T34" fmla="*/ 239 w 284"/>
                  <a:gd name="T35" fmla="*/ 113 h 285"/>
                  <a:gd name="T36" fmla="*/ 258 w 284"/>
                  <a:gd name="T37" fmla="*/ 71 h 285"/>
                  <a:gd name="T38" fmla="*/ 261 w 284"/>
                  <a:gd name="T39" fmla="*/ 55 h 285"/>
                  <a:gd name="T40" fmla="*/ 260 w 284"/>
                  <a:gd name="T41" fmla="*/ 40 h 285"/>
                  <a:gd name="T42" fmla="*/ 254 w 284"/>
                  <a:gd name="T43" fmla="*/ 29 h 285"/>
                  <a:gd name="T44" fmla="*/ 254 w 284"/>
                  <a:gd name="T45" fmla="*/ 29 h 285"/>
                  <a:gd name="T46" fmla="*/ 246 w 284"/>
                  <a:gd name="T47" fmla="*/ 24 h 285"/>
                  <a:gd name="T48" fmla="*/ 235 w 284"/>
                  <a:gd name="T49" fmla="*/ 23 h 285"/>
                  <a:gd name="T50" fmla="*/ 209 w 284"/>
                  <a:gd name="T51" fmla="*/ 27 h 285"/>
                  <a:gd name="T52" fmla="*/ 177 w 284"/>
                  <a:gd name="T53" fmla="*/ 40 h 285"/>
                  <a:gd name="T54" fmla="*/ 142 w 284"/>
                  <a:gd name="T55" fmla="*/ 65 h 285"/>
                  <a:gd name="T56" fmla="*/ 8 w 284"/>
                  <a:gd name="T57" fmla="*/ 276 h 285"/>
                  <a:gd name="T58" fmla="*/ 4 w 284"/>
                  <a:gd name="T59" fmla="*/ 271 h 285"/>
                  <a:gd name="T60" fmla="*/ 0 w 284"/>
                  <a:gd name="T61" fmla="*/ 256 h 285"/>
                  <a:gd name="T62" fmla="*/ 1 w 284"/>
                  <a:gd name="T63" fmla="*/ 237 h 285"/>
                  <a:gd name="T64" fmla="*/ 6 w 284"/>
                  <a:gd name="T65" fmla="*/ 214 h 285"/>
                  <a:gd name="T66" fmla="*/ 25 w 284"/>
                  <a:gd name="T67" fmla="*/ 176 h 285"/>
                  <a:gd name="T68" fmla="*/ 66 w 284"/>
                  <a:gd name="T69" fmla="*/ 120 h 285"/>
                  <a:gd name="T70" fmla="*/ 93 w 284"/>
                  <a:gd name="T71" fmla="*/ 93 h 285"/>
                  <a:gd name="T72" fmla="*/ 142 w 284"/>
                  <a:gd name="T73" fmla="*/ 50 h 285"/>
                  <a:gd name="T74" fmla="*/ 142 w 284"/>
                  <a:gd name="T75" fmla="*/ 65 h 285"/>
                  <a:gd name="T76" fmla="*/ 100 w 284"/>
                  <a:gd name="T77" fmla="*/ 101 h 285"/>
                  <a:gd name="T78" fmla="*/ 78 w 284"/>
                  <a:gd name="T79" fmla="*/ 124 h 285"/>
                  <a:gd name="T80" fmla="*/ 44 w 284"/>
                  <a:gd name="T81" fmla="*/ 170 h 285"/>
                  <a:gd name="T82" fmla="*/ 25 w 284"/>
                  <a:gd name="T83" fmla="*/ 212 h 285"/>
                  <a:gd name="T84" fmla="*/ 23 w 284"/>
                  <a:gd name="T85" fmla="*/ 230 h 285"/>
                  <a:gd name="T86" fmla="*/ 24 w 284"/>
                  <a:gd name="T87" fmla="*/ 243 h 285"/>
                  <a:gd name="T88" fmla="*/ 29 w 284"/>
                  <a:gd name="T89" fmla="*/ 254 h 285"/>
                  <a:gd name="T90" fmla="*/ 33 w 284"/>
                  <a:gd name="T91" fmla="*/ 257 h 285"/>
                  <a:gd name="T92" fmla="*/ 43 w 284"/>
                  <a:gd name="T93" fmla="*/ 261 h 285"/>
                  <a:gd name="T94" fmla="*/ 60 w 284"/>
                  <a:gd name="T95" fmla="*/ 261 h 285"/>
                  <a:gd name="T96" fmla="*/ 89 w 284"/>
                  <a:gd name="T97" fmla="*/ 252 h 285"/>
                  <a:gd name="T98" fmla="*/ 124 w 284"/>
                  <a:gd name="T99" fmla="*/ 233 h 285"/>
                  <a:gd name="T100" fmla="*/ 142 w 284"/>
                  <a:gd name="T101" fmla="*/ 235 h 285"/>
                  <a:gd name="T102" fmla="*/ 120 w 284"/>
                  <a:gd name="T103" fmla="*/ 250 h 285"/>
                  <a:gd name="T104" fmla="*/ 79 w 284"/>
                  <a:gd name="T105" fmla="*/ 273 h 285"/>
                  <a:gd name="T106" fmla="*/ 44 w 284"/>
                  <a:gd name="T107" fmla="*/ 284 h 285"/>
                  <a:gd name="T108" fmla="*/ 23 w 284"/>
                  <a:gd name="T109" fmla="*/ 284 h 285"/>
                  <a:gd name="T110" fmla="*/ 12 w 284"/>
                  <a:gd name="T111" fmla="*/ 280 h 285"/>
                  <a:gd name="T112" fmla="*/ 8 w 284"/>
                  <a:gd name="T113" fmla="*/ 276 h 2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4"/>
                  <a:gd name="T172" fmla="*/ 0 h 285"/>
                  <a:gd name="T173" fmla="*/ 284 w 284"/>
                  <a:gd name="T174" fmla="*/ 285 h 2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4" h="285">
                    <a:moveTo>
                      <a:pt x="142" y="50"/>
                    </a:moveTo>
                    <a:lnTo>
                      <a:pt x="142" y="50"/>
                    </a:lnTo>
                    <a:lnTo>
                      <a:pt x="163" y="34"/>
                    </a:lnTo>
                    <a:lnTo>
                      <a:pt x="184" y="21"/>
                    </a:lnTo>
                    <a:lnTo>
                      <a:pt x="204" y="11"/>
                    </a:lnTo>
                    <a:lnTo>
                      <a:pt x="223" y="4"/>
                    </a:lnTo>
                    <a:lnTo>
                      <a:pt x="239" y="0"/>
                    </a:lnTo>
                    <a:lnTo>
                      <a:pt x="254" y="0"/>
                    </a:lnTo>
                    <a:lnTo>
                      <a:pt x="261" y="0"/>
                    </a:lnTo>
                    <a:lnTo>
                      <a:pt x="266" y="2"/>
                    </a:lnTo>
                    <a:lnTo>
                      <a:pt x="272" y="4"/>
                    </a:lnTo>
                    <a:lnTo>
                      <a:pt x="276" y="8"/>
                    </a:lnTo>
                    <a:lnTo>
                      <a:pt x="276" y="8"/>
                    </a:lnTo>
                    <a:lnTo>
                      <a:pt x="280" y="13"/>
                    </a:lnTo>
                    <a:lnTo>
                      <a:pt x="283" y="20"/>
                    </a:lnTo>
                    <a:lnTo>
                      <a:pt x="284" y="28"/>
                    </a:lnTo>
                    <a:lnTo>
                      <a:pt x="284" y="38"/>
                    </a:lnTo>
                    <a:lnTo>
                      <a:pt x="283" y="47"/>
                    </a:lnTo>
                    <a:lnTo>
                      <a:pt x="280" y="58"/>
                    </a:lnTo>
                    <a:lnTo>
                      <a:pt x="277" y="70"/>
                    </a:lnTo>
                    <a:lnTo>
                      <a:pt x="272" y="82"/>
                    </a:lnTo>
                    <a:lnTo>
                      <a:pt x="258" y="108"/>
                    </a:lnTo>
                    <a:lnTo>
                      <a:pt x="239" y="135"/>
                    </a:lnTo>
                    <a:lnTo>
                      <a:pt x="218" y="164"/>
                    </a:lnTo>
                    <a:lnTo>
                      <a:pt x="190" y="192"/>
                    </a:lnTo>
                    <a:lnTo>
                      <a:pt x="190" y="192"/>
                    </a:lnTo>
                    <a:lnTo>
                      <a:pt x="166" y="215"/>
                    </a:lnTo>
                    <a:lnTo>
                      <a:pt x="142" y="235"/>
                    </a:lnTo>
                    <a:lnTo>
                      <a:pt x="142" y="219"/>
                    </a:lnTo>
                    <a:lnTo>
                      <a:pt x="142" y="219"/>
                    </a:lnTo>
                    <a:lnTo>
                      <a:pt x="162" y="203"/>
                    </a:lnTo>
                    <a:lnTo>
                      <a:pt x="184" y="184"/>
                    </a:lnTo>
                    <a:lnTo>
                      <a:pt x="184" y="184"/>
                    </a:lnTo>
                    <a:lnTo>
                      <a:pt x="205" y="159"/>
                    </a:lnTo>
                    <a:lnTo>
                      <a:pt x="223" y="136"/>
                    </a:lnTo>
                    <a:lnTo>
                      <a:pt x="239" y="113"/>
                    </a:lnTo>
                    <a:lnTo>
                      <a:pt x="250" y="92"/>
                    </a:lnTo>
                    <a:lnTo>
                      <a:pt x="258" y="71"/>
                    </a:lnTo>
                    <a:lnTo>
                      <a:pt x="260" y="63"/>
                    </a:lnTo>
                    <a:lnTo>
                      <a:pt x="261" y="55"/>
                    </a:lnTo>
                    <a:lnTo>
                      <a:pt x="261" y="47"/>
                    </a:lnTo>
                    <a:lnTo>
                      <a:pt x="260" y="40"/>
                    </a:lnTo>
                    <a:lnTo>
                      <a:pt x="258" y="35"/>
                    </a:lnTo>
                    <a:lnTo>
                      <a:pt x="254" y="29"/>
                    </a:lnTo>
                    <a:lnTo>
                      <a:pt x="254" y="29"/>
                    </a:lnTo>
                    <a:lnTo>
                      <a:pt x="254" y="29"/>
                    </a:lnTo>
                    <a:lnTo>
                      <a:pt x="250" y="27"/>
                    </a:lnTo>
                    <a:lnTo>
                      <a:pt x="246" y="24"/>
                    </a:lnTo>
                    <a:lnTo>
                      <a:pt x="241" y="23"/>
                    </a:lnTo>
                    <a:lnTo>
                      <a:pt x="235" y="23"/>
                    </a:lnTo>
                    <a:lnTo>
                      <a:pt x="223" y="23"/>
                    </a:lnTo>
                    <a:lnTo>
                      <a:pt x="209" y="27"/>
                    </a:lnTo>
                    <a:lnTo>
                      <a:pt x="195" y="32"/>
                    </a:lnTo>
                    <a:lnTo>
                      <a:pt x="177" y="40"/>
                    </a:lnTo>
                    <a:lnTo>
                      <a:pt x="159" y="51"/>
                    </a:lnTo>
                    <a:lnTo>
                      <a:pt x="142" y="65"/>
                    </a:lnTo>
                    <a:lnTo>
                      <a:pt x="142" y="50"/>
                    </a:lnTo>
                    <a:close/>
                    <a:moveTo>
                      <a:pt x="8" y="276"/>
                    </a:moveTo>
                    <a:lnTo>
                      <a:pt x="8" y="276"/>
                    </a:lnTo>
                    <a:lnTo>
                      <a:pt x="4" y="271"/>
                    </a:lnTo>
                    <a:lnTo>
                      <a:pt x="1" y="264"/>
                    </a:lnTo>
                    <a:lnTo>
                      <a:pt x="0" y="256"/>
                    </a:lnTo>
                    <a:lnTo>
                      <a:pt x="0" y="246"/>
                    </a:lnTo>
                    <a:lnTo>
                      <a:pt x="1" y="237"/>
                    </a:lnTo>
                    <a:lnTo>
                      <a:pt x="4" y="226"/>
                    </a:lnTo>
                    <a:lnTo>
                      <a:pt x="6" y="214"/>
                    </a:lnTo>
                    <a:lnTo>
                      <a:pt x="12" y="201"/>
                    </a:lnTo>
                    <a:lnTo>
                      <a:pt x="25" y="176"/>
                    </a:lnTo>
                    <a:lnTo>
                      <a:pt x="44" y="149"/>
                    </a:lnTo>
                    <a:lnTo>
                      <a:pt x="66" y="120"/>
                    </a:lnTo>
                    <a:lnTo>
                      <a:pt x="93" y="93"/>
                    </a:lnTo>
                    <a:lnTo>
                      <a:pt x="93" y="93"/>
                    </a:lnTo>
                    <a:lnTo>
                      <a:pt x="117" y="70"/>
                    </a:lnTo>
                    <a:lnTo>
                      <a:pt x="142" y="50"/>
                    </a:lnTo>
                    <a:lnTo>
                      <a:pt x="142" y="65"/>
                    </a:lnTo>
                    <a:lnTo>
                      <a:pt x="142" y="65"/>
                    </a:lnTo>
                    <a:lnTo>
                      <a:pt x="121" y="81"/>
                    </a:lnTo>
                    <a:lnTo>
                      <a:pt x="100" y="101"/>
                    </a:lnTo>
                    <a:lnTo>
                      <a:pt x="100" y="101"/>
                    </a:lnTo>
                    <a:lnTo>
                      <a:pt x="78" y="124"/>
                    </a:lnTo>
                    <a:lnTo>
                      <a:pt x="60" y="147"/>
                    </a:lnTo>
                    <a:lnTo>
                      <a:pt x="44" y="170"/>
                    </a:lnTo>
                    <a:lnTo>
                      <a:pt x="33" y="192"/>
                    </a:lnTo>
                    <a:lnTo>
                      <a:pt x="25" y="212"/>
                    </a:lnTo>
                    <a:lnTo>
                      <a:pt x="24" y="220"/>
                    </a:lnTo>
                    <a:lnTo>
                      <a:pt x="23" y="230"/>
                    </a:lnTo>
                    <a:lnTo>
                      <a:pt x="23" y="237"/>
                    </a:lnTo>
                    <a:lnTo>
                      <a:pt x="24" y="243"/>
                    </a:lnTo>
                    <a:lnTo>
                      <a:pt x="25" y="249"/>
                    </a:lnTo>
                    <a:lnTo>
                      <a:pt x="29" y="254"/>
                    </a:lnTo>
                    <a:lnTo>
                      <a:pt x="29" y="254"/>
                    </a:lnTo>
                    <a:lnTo>
                      <a:pt x="33" y="257"/>
                    </a:lnTo>
                    <a:lnTo>
                      <a:pt x="37" y="260"/>
                    </a:lnTo>
                    <a:lnTo>
                      <a:pt x="43" y="261"/>
                    </a:lnTo>
                    <a:lnTo>
                      <a:pt x="48" y="261"/>
                    </a:lnTo>
                    <a:lnTo>
                      <a:pt x="60" y="261"/>
                    </a:lnTo>
                    <a:lnTo>
                      <a:pt x="74" y="257"/>
                    </a:lnTo>
                    <a:lnTo>
                      <a:pt x="89" y="252"/>
                    </a:lnTo>
                    <a:lnTo>
                      <a:pt x="107" y="243"/>
                    </a:lnTo>
                    <a:lnTo>
                      <a:pt x="124" y="233"/>
                    </a:lnTo>
                    <a:lnTo>
                      <a:pt x="142" y="219"/>
                    </a:lnTo>
                    <a:lnTo>
                      <a:pt x="142" y="235"/>
                    </a:lnTo>
                    <a:lnTo>
                      <a:pt x="142" y="235"/>
                    </a:lnTo>
                    <a:lnTo>
                      <a:pt x="120" y="250"/>
                    </a:lnTo>
                    <a:lnTo>
                      <a:pt x="100" y="262"/>
                    </a:lnTo>
                    <a:lnTo>
                      <a:pt x="79" y="273"/>
                    </a:lnTo>
                    <a:lnTo>
                      <a:pt x="60" y="280"/>
                    </a:lnTo>
                    <a:lnTo>
                      <a:pt x="44" y="284"/>
                    </a:lnTo>
                    <a:lnTo>
                      <a:pt x="29" y="285"/>
                    </a:lnTo>
                    <a:lnTo>
                      <a:pt x="23" y="284"/>
                    </a:lnTo>
                    <a:lnTo>
                      <a:pt x="17" y="283"/>
                    </a:lnTo>
                    <a:lnTo>
                      <a:pt x="12" y="280"/>
                    </a:lnTo>
                    <a:lnTo>
                      <a:pt x="8" y="276"/>
                    </a:lnTo>
                    <a:lnTo>
                      <a:pt x="8" y="276"/>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19" name="Freeform 125"/>
              <p:cNvSpPr>
                <a:spLocks noChangeArrowheads="1"/>
              </p:cNvSpPr>
              <p:nvPr/>
            </p:nvSpPr>
            <p:spPr bwMode="auto">
              <a:xfrm>
                <a:off x="254000" y="254000"/>
                <a:ext cx="92075" cy="95250"/>
              </a:xfrm>
              <a:custGeom>
                <a:avLst/>
                <a:gdLst>
                  <a:gd name="T0" fmla="*/ 0 w 58"/>
                  <a:gd name="T1" fmla="*/ 30 h 60"/>
                  <a:gd name="T2" fmla="*/ 0 w 58"/>
                  <a:gd name="T3" fmla="*/ 30 h 60"/>
                  <a:gd name="T4" fmla="*/ 1 w 58"/>
                  <a:gd name="T5" fmla="*/ 24 h 60"/>
                  <a:gd name="T6" fmla="*/ 3 w 58"/>
                  <a:gd name="T7" fmla="*/ 19 h 60"/>
                  <a:gd name="T8" fmla="*/ 5 w 58"/>
                  <a:gd name="T9" fmla="*/ 14 h 60"/>
                  <a:gd name="T10" fmla="*/ 9 w 58"/>
                  <a:gd name="T11" fmla="*/ 10 h 60"/>
                  <a:gd name="T12" fmla="*/ 13 w 58"/>
                  <a:gd name="T13" fmla="*/ 6 h 60"/>
                  <a:gd name="T14" fmla="*/ 18 w 58"/>
                  <a:gd name="T15" fmla="*/ 3 h 60"/>
                  <a:gd name="T16" fmla="*/ 24 w 58"/>
                  <a:gd name="T17" fmla="*/ 1 h 60"/>
                  <a:gd name="T18" fmla="*/ 30 w 58"/>
                  <a:gd name="T19" fmla="*/ 0 h 60"/>
                  <a:gd name="T20" fmla="*/ 30 w 58"/>
                  <a:gd name="T21" fmla="*/ 0 h 60"/>
                  <a:gd name="T22" fmla="*/ 35 w 58"/>
                  <a:gd name="T23" fmla="*/ 1 h 60"/>
                  <a:gd name="T24" fmla="*/ 41 w 58"/>
                  <a:gd name="T25" fmla="*/ 3 h 60"/>
                  <a:gd name="T26" fmla="*/ 46 w 58"/>
                  <a:gd name="T27" fmla="*/ 6 h 60"/>
                  <a:gd name="T28" fmla="*/ 50 w 58"/>
                  <a:gd name="T29" fmla="*/ 10 h 60"/>
                  <a:gd name="T30" fmla="*/ 54 w 58"/>
                  <a:gd name="T31" fmla="*/ 14 h 60"/>
                  <a:gd name="T32" fmla="*/ 57 w 58"/>
                  <a:gd name="T33" fmla="*/ 19 h 60"/>
                  <a:gd name="T34" fmla="*/ 58 w 58"/>
                  <a:gd name="T35" fmla="*/ 24 h 60"/>
                  <a:gd name="T36" fmla="*/ 58 w 58"/>
                  <a:gd name="T37" fmla="*/ 30 h 60"/>
                  <a:gd name="T38" fmla="*/ 58 w 58"/>
                  <a:gd name="T39" fmla="*/ 30 h 60"/>
                  <a:gd name="T40" fmla="*/ 58 w 58"/>
                  <a:gd name="T41" fmla="*/ 35 h 60"/>
                  <a:gd name="T42" fmla="*/ 57 w 58"/>
                  <a:gd name="T43" fmla="*/ 41 h 60"/>
                  <a:gd name="T44" fmla="*/ 54 w 58"/>
                  <a:gd name="T45" fmla="*/ 46 h 60"/>
                  <a:gd name="T46" fmla="*/ 50 w 58"/>
                  <a:gd name="T47" fmla="*/ 50 h 60"/>
                  <a:gd name="T48" fmla="*/ 46 w 58"/>
                  <a:gd name="T49" fmla="*/ 54 h 60"/>
                  <a:gd name="T50" fmla="*/ 41 w 58"/>
                  <a:gd name="T51" fmla="*/ 57 h 60"/>
                  <a:gd name="T52" fmla="*/ 35 w 58"/>
                  <a:gd name="T53" fmla="*/ 58 h 60"/>
                  <a:gd name="T54" fmla="*/ 30 w 58"/>
                  <a:gd name="T55" fmla="*/ 60 h 60"/>
                  <a:gd name="T56" fmla="*/ 30 w 58"/>
                  <a:gd name="T57" fmla="*/ 60 h 60"/>
                  <a:gd name="T58" fmla="*/ 24 w 58"/>
                  <a:gd name="T59" fmla="*/ 58 h 60"/>
                  <a:gd name="T60" fmla="*/ 18 w 58"/>
                  <a:gd name="T61" fmla="*/ 57 h 60"/>
                  <a:gd name="T62" fmla="*/ 13 w 58"/>
                  <a:gd name="T63" fmla="*/ 54 h 60"/>
                  <a:gd name="T64" fmla="*/ 9 w 58"/>
                  <a:gd name="T65" fmla="*/ 50 h 60"/>
                  <a:gd name="T66" fmla="*/ 5 w 58"/>
                  <a:gd name="T67" fmla="*/ 46 h 60"/>
                  <a:gd name="T68" fmla="*/ 3 w 58"/>
                  <a:gd name="T69" fmla="*/ 41 h 60"/>
                  <a:gd name="T70" fmla="*/ 1 w 58"/>
                  <a:gd name="T71" fmla="*/ 35 h 60"/>
                  <a:gd name="T72" fmla="*/ 0 w 58"/>
                  <a:gd name="T73" fmla="*/ 30 h 60"/>
                  <a:gd name="T74" fmla="*/ 0 w 58"/>
                  <a:gd name="T75" fmla="*/ 30 h 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8"/>
                  <a:gd name="T115" fmla="*/ 0 h 60"/>
                  <a:gd name="T116" fmla="*/ 58 w 58"/>
                  <a:gd name="T117" fmla="*/ 60 h 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8" h="60">
                    <a:moveTo>
                      <a:pt x="0" y="30"/>
                    </a:moveTo>
                    <a:lnTo>
                      <a:pt x="0" y="30"/>
                    </a:lnTo>
                    <a:lnTo>
                      <a:pt x="1" y="24"/>
                    </a:lnTo>
                    <a:lnTo>
                      <a:pt x="3" y="19"/>
                    </a:lnTo>
                    <a:lnTo>
                      <a:pt x="5" y="14"/>
                    </a:lnTo>
                    <a:lnTo>
                      <a:pt x="9" y="10"/>
                    </a:lnTo>
                    <a:lnTo>
                      <a:pt x="13" y="6"/>
                    </a:lnTo>
                    <a:lnTo>
                      <a:pt x="18" y="3"/>
                    </a:lnTo>
                    <a:lnTo>
                      <a:pt x="24" y="1"/>
                    </a:lnTo>
                    <a:lnTo>
                      <a:pt x="30" y="0"/>
                    </a:lnTo>
                    <a:lnTo>
                      <a:pt x="30" y="0"/>
                    </a:lnTo>
                    <a:lnTo>
                      <a:pt x="35" y="1"/>
                    </a:lnTo>
                    <a:lnTo>
                      <a:pt x="41" y="3"/>
                    </a:lnTo>
                    <a:lnTo>
                      <a:pt x="46" y="6"/>
                    </a:lnTo>
                    <a:lnTo>
                      <a:pt x="50" y="10"/>
                    </a:lnTo>
                    <a:lnTo>
                      <a:pt x="54" y="14"/>
                    </a:lnTo>
                    <a:lnTo>
                      <a:pt x="57" y="19"/>
                    </a:lnTo>
                    <a:lnTo>
                      <a:pt x="58" y="24"/>
                    </a:lnTo>
                    <a:lnTo>
                      <a:pt x="58" y="30"/>
                    </a:lnTo>
                    <a:lnTo>
                      <a:pt x="58" y="30"/>
                    </a:lnTo>
                    <a:lnTo>
                      <a:pt x="58" y="35"/>
                    </a:lnTo>
                    <a:lnTo>
                      <a:pt x="57" y="41"/>
                    </a:lnTo>
                    <a:lnTo>
                      <a:pt x="54" y="46"/>
                    </a:lnTo>
                    <a:lnTo>
                      <a:pt x="50" y="50"/>
                    </a:lnTo>
                    <a:lnTo>
                      <a:pt x="46" y="54"/>
                    </a:lnTo>
                    <a:lnTo>
                      <a:pt x="41" y="57"/>
                    </a:lnTo>
                    <a:lnTo>
                      <a:pt x="35" y="58"/>
                    </a:lnTo>
                    <a:lnTo>
                      <a:pt x="30" y="60"/>
                    </a:lnTo>
                    <a:lnTo>
                      <a:pt x="30" y="60"/>
                    </a:lnTo>
                    <a:lnTo>
                      <a:pt x="24" y="58"/>
                    </a:lnTo>
                    <a:lnTo>
                      <a:pt x="18" y="57"/>
                    </a:lnTo>
                    <a:lnTo>
                      <a:pt x="13" y="54"/>
                    </a:lnTo>
                    <a:lnTo>
                      <a:pt x="9" y="50"/>
                    </a:lnTo>
                    <a:lnTo>
                      <a:pt x="5" y="46"/>
                    </a:lnTo>
                    <a:lnTo>
                      <a:pt x="3" y="41"/>
                    </a:lnTo>
                    <a:lnTo>
                      <a:pt x="1" y="35"/>
                    </a:lnTo>
                    <a:lnTo>
                      <a:pt x="0" y="30"/>
                    </a:lnTo>
                    <a:lnTo>
                      <a:pt x="0" y="3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grpSp>
        <p:grpSp>
          <p:nvGrpSpPr>
            <p:cNvPr id="34" name="组合 203"/>
            <p:cNvGrpSpPr>
              <a:grpSpLocks/>
            </p:cNvGrpSpPr>
            <p:nvPr/>
          </p:nvGrpSpPr>
          <p:grpSpPr bwMode="auto">
            <a:xfrm>
              <a:off x="3569823" y="827649"/>
              <a:ext cx="249728" cy="324190"/>
              <a:chOff x="0" y="0"/>
              <a:chExt cx="381000" cy="484187"/>
            </a:xfrm>
            <a:solidFill>
              <a:schemeClr val="bg1">
                <a:alpha val="70000"/>
              </a:schemeClr>
            </a:solidFill>
          </p:grpSpPr>
          <p:sp>
            <p:nvSpPr>
              <p:cNvPr id="113" name="Freeform 126"/>
              <p:cNvSpPr>
                <a:spLocks noEditPoints="1" noChangeArrowheads="1"/>
              </p:cNvSpPr>
              <p:nvPr/>
            </p:nvSpPr>
            <p:spPr bwMode="auto">
              <a:xfrm>
                <a:off x="0" y="4762"/>
                <a:ext cx="254000" cy="479425"/>
              </a:xfrm>
              <a:custGeom>
                <a:avLst/>
                <a:gdLst>
                  <a:gd name="T0" fmla="*/ 160 w 160"/>
                  <a:gd name="T1" fmla="*/ 0 h 302"/>
                  <a:gd name="T2" fmla="*/ 160 w 160"/>
                  <a:gd name="T3" fmla="*/ 302 h 302"/>
                  <a:gd name="T4" fmla="*/ 94 w 160"/>
                  <a:gd name="T5" fmla="*/ 302 h 302"/>
                  <a:gd name="T6" fmla="*/ 94 w 160"/>
                  <a:gd name="T7" fmla="*/ 261 h 302"/>
                  <a:gd name="T8" fmla="*/ 136 w 160"/>
                  <a:gd name="T9" fmla="*/ 261 h 302"/>
                  <a:gd name="T10" fmla="*/ 136 w 160"/>
                  <a:gd name="T11" fmla="*/ 116 h 302"/>
                  <a:gd name="T12" fmla="*/ 136 w 160"/>
                  <a:gd name="T13" fmla="*/ 116 h 302"/>
                  <a:gd name="T14" fmla="*/ 94 w 160"/>
                  <a:gd name="T15" fmla="*/ 189 h 302"/>
                  <a:gd name="T16" fmla="*/ 94 w 160"/>
                  <a:gd name="T17" fmla="*/ 124 h 302"/>
                  <a:gd name="T18" fmla="*/ 160 w 160"/>
                  <a:gd name="T19" fmla="*/ 0 h 302"/>
                  <a:gd name="T20" fmla="*/ 94 w 160"/>
                  <a:gd name="T21" fmla="*/ 302 h 302"/>
                  <a:gd name="T22" fmla="*/ 0 w 160"/>
                  <a:gd name="T23" fmla="*/ 302 h 302"/>
                  <a:gd name="T24" fmla="*/ 94 w 160"/>
                  <a:gd name="T25" fmla="*/ 124 h 302"/>
                  <a:gd name="T26" fmla="*/ 94 w 160"/>
                  <a:gd name="T27" fmla="*/ 189 h 302"/>
                  <a:gd name="T28" fmla="*/ 53 w 160"/>
                  <a:gd name="T29" fmla="*/ 261 h 302"/>
                  <a:gd name="T30" fmla="*/ 94 w 160"/>
                  <a:gd name="T31" fmla="*/ 261 h 302"/>
                  <a:gd name="T32" fmla="*/ 94 w 160"/>
                  <a:gd name="T33" fmla="*/ 302 h 3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0"/>
                  <a:gd name="T52" fmla="*/ 0 h 302"/>
                  <a:gd name="T53" fmla="*/ 160 w 160"/>
                  <a:gd name="T54" fmla="*/ 302 h 3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0" h="302">
                    <a:moveTo>
                      <a:pt x="160" y="0"/>
                    </a:moveTo>
                    <a:lnTo>
                      <a:pt x="160" y="302"/>
                    </a:lnTo>
                    <a:lnTo>
                      <a:pt x="94" y="302"/>
                    </a:lnTo>
                    <a:lnTo>
                      <a:pt x="94" y="261"/>
                    </a:lnTo>
                    <a:lnTo>
                      <a:pt x="136" y="261"/>
                    </a:lnTo>
                    <a:lnTo>
                      <a:pt x="136" y="116"/>
                    </a:lnTo>
                    <a:lnTo>
                      <a:pt x="136" y="116"/>
                    </a:lnTo>
                    <a:lnTo>
                      <a:pt x="94" y="189"/>
                    </a:lnTo>
                    <a:lnTo>
                      <a:pt x="94" y="124"/>
                    </a:lnTo>
                    <a:lnTo>
                      <a:pt x="160" y="0"/>
                    </a:lnTo>
                    <a:close/>
                    <a:moveTo>
                      <a:pt x="94" y="302"/>
                    </a:moveTo>
                    <a:lnTo>
                      <a:pt x="0" y="302"/>
                    </a:lnTo>
                    <a:lnTo>
                      <a:pt x="94" y="124"/>
                    </a:lnTo>
                    <a:lnTo>
                      <a:pt x="94" y="189"/>
                    </a:lnTo>
                    <a:lnTo>
                      <a:pt x="53" y="261"/>
                    </a:lnTo>
                    <a:lnTo>
                      <a:pt x="94" y="261"/>
                    </a:lnTo>
                    <a:lnTo>
                      <a:pt x="94" y="302"/>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14" name="Rectangle 127"/>
              <p:cNvSpPr>
                <a:spLocks noChangeArrowheads="1"/>
              </p:cNvSpPr>
              <p:nvPr/>
            </p:nvSpPr>
            <p:spPr bwMode="auto">
              <a:xfrm>
                <a:off x="317500" y="0"/>
                <a:ext cx="63500" cy="471488"/>
              </a:xfrm>
              <a:prstGeom prst="rect">
                <a:avLst/>
              </a:pr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grpSp>
        <p:sp>
          <p:nvSpPr>
            <p:cNvPr id="35" name="Freeform 128"/>
            <p:cNvSpPr>
              <a:spLocks noEditPoints="1" noChangeArrowheads="1"/>
            </p:cNvSpPr>
            <p:nvPr/>
          </p:nvSpPr>
          <p:spPr bwMode="auto">
            <a:xfrm>
              <a:off x="4826786" y="2412460"/>
              <a:ext cx="332970" cy="265729"/>
            </a:xfrm>
            <a:custGeom>
              <a:avLst/>
              <a:gdLst>
                <a:gd name="T0" fmla="*/ 2147483647 w 320"/>
                <a:gd name="T1" fmla="*/ 2147483647 h 250"/>
                <a:gd name="T2" fmla="*/ 2147483647 w 320"/>
                <a:gd name="T3" fmla="*/ 2147483647 h 250"/>
                <a:gd name="T4" fmla="*/ 2147483647 w 320"/>
                <a:gd name="T5" fmla="*/ 2147483647 h 250"/>
                <a:gd name="T6" fmla="*/ 2147483647 w 320"/>
                <a:gd name="T7" fmla="*/ 2147483647 h 250"/>
                <a:gd name="T8" fmla="*/ 2147483647 w 320"/>
                <a:gd name="T9" fmla="*/ 2147483647 h 250"/>
                <a:gd name="T10" fmla="*/ 2147483647 w 320"/>
                <a:gd name="T11" fmla="*/ 2147483647 h 250"/>
                <a:gd name="T12" fmla="*/ 2147483647 w 320"/>
                <a:gd name="T13" fmla="*/ 2147483647 h 250"/>
                <a:gd name="T14" fmla="*/ 2147483647 w 320"/>
                <a:gd name="T15" fmla="*/ 2147483647 h 250"/>
                <a:gd name="T16" fmla="*/ 2147483647 w 320"/>
                <a:gd name="T17" fmla="*/ 2147483647 h 250"/>
                <a:gd name="T18" fmla="*/ 2147483647 w 320"/>
                <a:gd name="T19" fmla="*/ 2147483647 h 250"/>
                <a:gd name="T20" fmla="*/ 2147483647 w 320"/>
                <a:gd name="T21" fmla="*/ 2147483647 h 250"/>
                <a:gd name="T22" fmla="*/ 2147483647 w 320"/>
                <a:gd name="T23" fmla="*/ 2147483647 h 250"/>
                <a:gd name="T24" fmla="*/ 2147483647 w 320"/>
                <a:gd name="T25" fmla="*/ 2147483647 h 250"/>
                <a:gd name="T26" fmla="*/ 2147483647 w 320"/>
                <a:gd name="T27" fmla="*/ 2147483647 h 250"/>
                <a:gd name="T28" fmla="*/ 2147483647 w 320"/>
                <a:gd name="T29" fmla="*/ 2147483647 h 250"/>
                <a:gd name="T30" fmla="*/ 2147483647 w 320"/>
                <a:gd name="T31" fmla="*/ 2147483647 h 250"/>
                <a:gd name="T32" fmla="*/ 2147483647 w 320"/>
                <a:gd name="T33" fmla="*/ 2147483647 h 250"/>
                <a:gd name="T34" fmla="*/ 2147483647 w 320"/>
                <a:gd name="T35" fmla="*/ 2147483647 h 250"/>
                <a:gd name="T36" fmla="*/ 2147483647 w 320"/>
                <a:gd name="T37" fmla="*/ 2147483647 h 250"/>
                <a:gd name="T38" fmla="*/ 2147483647 w 320"/>
                <a:gd name="T39" fmla="*/ 2147483647 h 250"/>
                <a:gd name="T40" fmla="*/ 2147483647 w 320"/>
                <a:gd name="T41" fmla="*/ 2147483647 h 250"/>
                <a:gd name="T42" fmla="*/ 2147483647 w 320"/>
                <a:gd name="T43" fmla="*/ 2147483647 h 250"/>
                <a:gd name="T44" fmla="*/ 2147483647 w 320"/>
                <a:gd name="T45" fmla="*/ 2147483647 h 250"/>
                <a:gd name="T46" fmla="*/ 2147483647 w 320"/>
                <a:gd name="T47" fmla="*/ 2147483647 h 250"/>
                <a:gd name="T48" fmla="*/ 2147483647 w 320"/>
                <a:gd name="T49" fmla="*/ 2147483647 h 250"/>
                <a:gd name="T50" fmla="*/ 2147483647 w 320"/>
                <a:gd name="T51" fmla="*/ 2147483647 h 250"/>
                <a:gd name="T52" fmla="*/ 2147483647 w 320"/>
                <a:gd name="T53" fmla="*/ 2147483647 h 250"/>
                <a:gd name="T54" fmla="*/ 2147483647 w 320"/>
                <a:gd name="T55" fmla="*/ 2147483647 h 250"/>
                <a:gd name="T56" fmla="*/ 2147483647 w 320"/>
                <a:gd name="T57" fmla="*/ 2147483647 h 250"/>
                <a:gd name="T58" fmla="*/ 2147483647 w 320"/>
                <a:gd name="T59" fmla="*/ 2147483647 h 250"/>
                <a:gd name="T60" fmla="*/ 2147483647 w 320"/>
                <a:gd name="T61" fmla="*/ 2147483647 h 250"/>
                <a:gd name="T62" fmla="*/ 2147483647 w 320"/>
                <a:gd name="T63" fmla="*/ 2147483647 h 250"/>
                <a:gd name="T64" fmla="*/ 2147483647 w 320"/>
                <a:gd name="T65" fmla="*/ 2147483647 h 250"/>
                <a:gd name="T66" fmla="*/ 2147483647 w 320"/>
                <a:gd name="T67" fmla="*/ 2147483647 h 250"/>
                <a:gd name="T68" fmla="*/ 2147483647 w 320"/>
                <a:gd name="T69" fmla="*/ 2147483647 h 250"/>
                <a:gd name="T70" fmla="*/ 2147483647 w 320"/>
                <a:gd name="T71" fmla="*/ 2147483647 h 250"/>
                <a:gd name="T72" fmla="*/ 2147483647 w 320"/>
                <a:gd name="T73" fmla="*/ 2147483647 h 250"/>
                <a:gd name="T74" fmla="*/ 2147483647 w 320"/>
                <a:gd name="T75" fmla="*/ 2147483647 h 250"/>
                <a:gd name="T76" fmla="*/ 2147483647 w 320"/>
                <a:gd name="T77" fmla="*/ 2147483647 h 250"/>
                <a:gd name="T78" fmla="*/ 2147483647 w 320"/>
                <a:gd name="T79" fmla="*/ 2147483647 h 250"/>
                <a:gd name="T80" fmla="*/ 2147483647 w 320"/>
                <a:gd name="T81" fmla="*/ 2147483647 h 250"/>
                <a:gd name="T82" fmla="*/ 2147483647 w 320"/>
                <a:gd name="T83" fmla="*/ 2147483647 h 250"/>
                <a:gd name="T84" fmla="*/ 2147483647 w 320"/>
                <a:gd name="T85" fmla="*/ 2147483647 h 250"/>
                <a:gd name="T86" fmla="*/ 2147483647 w 320"/>
                <a:gd name="T87" fmla="*/ 2147483647 h 250"/>
                <a:gd name="T88" fmla="*/ 2147483647 w 320"/>
                <a:gd name="T89" fmla="*/ 2147483647 h 250"/>
                <a:gd name="T90" fmla="*/ 2147483647 w 320"/>
                <a:gd name="T91" fmla="*/ 2147483647 h 250"/>
                <a:gd name="T92" fmla="*/ 2147483647 w 320"/>
                <a:gd name="T93" fmla="*/ 2147483647 h 250"/>
                <a:gd name="T94" fmla="*/ 2147483647 w 320"/>
                <a:gd name="T95" fmla="*/ 2147483647 h 250"/>
                <a:gd name="T96" fmla="*/ 2147483647 w 320"/>
                <a:gd name="T97" fmla="*/ 2147483647 h 250"/>
                <a:gd name="T98" fmla="*/ 2147483647 w 320"/>
                <a:gd name="T99" fmla="*/ 2147483647 h 250"/>
                <a:gd name="T100" fmla="*/ 2147483647 w 320"/>
                <a:gd name="T101" fmla="*/ 2147483647 h 250"/>
                <a:gd name="T102" fmla="*/ 0 w 320"/>
                <a:gd name="T103" fmla="*/ 2147483647 h 250"/>
                <a:gd name="T104" fmla="*/ 2147483647 w 320"/>
                <a:gd name="T105" fmla="*/ 2147483647 h 250"/>
                <a:gd name="T106" fmla="*/ 2147483647 w 320"/>
                <a:gd name="T107" fmla="*/ 2147483647 h 250"/>
                <a:gd name="T108" fmla="*/ 2147483647 w 320"/>
                <a:gd name="T109" fmla="*/ 2147483647 h 250"/>
                <a:gd name="T110" fmla="*/ 2147483647 w 320"/>
                <a:gd name="T111" fmla="*/ 2147483647 h 250"/>
                <a:gd name="T112" fmla="*/ 2147483647 w 320"/>
                <a:gd name="T113" fmla="*/ 2147483647 h 250"/>
                <a:gd name="T114" fmla="*/ 2147483647 w 320"/>
                <a:gd name="T115" fmla="*/ 2147483647 h 250"/>
                <a:gd name="T116" fmla="*/ 2147483647 w 320"/>
                <a:gd name="T117" fmla="*/ 2147483647 h 250"/>
                <a:gd name="T118" fmla="*/ 2147483647 w 320"/>
                <a:gd name="T119" fmla="*/ 2147483647 h 2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0"/>
                <a:gd name="T181" fmla="*/ 0 h 250"/>
                <a:gd name="T182" fmla="*/ 320 w 320"/>
                <a:gd name="T183" fmla="*/ 250 h 2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0" h="250">
                  <a:moveTo>
                    <a:pt x="261" y="19"/>
                  </a:moveTo>
                  <a:lnTo>
                    <a:pt x="261" y="19"/>
                  </a:lnTo>
                  <a:lnTo>
                    <a:pt x="276" y="30"/>
                  </a:lnTo>
                  <a:lnTo>
                    <a:pt x="288" y="42"/>
                  </a:lnTo>
                  <a:lnTo>
                    <a:pt x="298" y="57"/>
                  </a:lnTo>
                  <a:lnTo>
                    <a:pt x="306" y="71"/>
                  </a:lnTo>
                  <a:lnTo>
                    <a:pt x="312" y="88"/>
                  </a:lnTo>
                  <a:lnTo>
                    <a:pt x="316" y="104"/>
                  </a:lnTo>
                  <a:lnTo>
                    <a:pt x="318" y="120"/>
                  </a:lnTo>
                  <a:lnTo>
                    <a:pt x="320" y="138"/>
                  </a:lnTo>
                  <a:lnTo>
                    <a:pt x="320" y="154"/>
                  </a:lnTo>
                  <a:lnTo>
                    <a:pt x="317" y="170"/>
                  </a:lnTo>
                  <a:lnTo>
                    <a:pt x="314" y="185"/>
                  </a:lnTo>
                  <a:lnTo>
                    <a:pt x="310" y="200"/>
                  </a:lnTo>
                  <a:lnTo>
                    <a:pt x="303" y="212"/>
                  </a:lnTo>
                  <a:lnTo>
                    <a:pt x="297" y="223"/>
                  </a:lnTo>
                  <a:lnTo>
                    <a:pt x="290" y="233"/>
                  </a:lnTo>
                  <a:lnTo>
                    <a:pt x="282" y="239"/>
                  </a:lnTo>
                  <a:lnTo>
                    <a:pt x="271" y="245"/>
                  </a:lnTo>
                  <a:lnTo>
                    <a:pt x="261" y="247"/>
                  </a:lnTo>
                  <a:lnTo>
                    <a:pt x="261" y="233"/>
                  </a:lnTo>
                  <a:lnTo>
                    <a:pt x="263" y="233"/>
                  </a:lnTo>
                  <a:lnTo>
                    <a:pt x="268" y="229"/>
                  </a:lnTo>
                  <a:lnTo>
                    <a:pt x="272" y="224"/>
                  </a:lnTo>
                  <a:lnTo>
                    <a:pt x="276" y="219"/>
                  </a:lnTo>
                  <a:lnTo>
                    <a:pt x="279" y="214"/>
                  </a:lnTo>
                  <a:lnTo>
                    <a:pt x="280" y="208"/>
                  </a:lnTo>
                  <a:lnTo>
                    <a:pt x="280" y="203"/>
                  </a:lnTo>
                  <a:lnTo>
                    <a:pt x="279" y="196"/>
                  </a:lnTo>
                  <a:lnTo>
                    <a:pt x="276" y="191"/>
                  </a:lnTo>
                  <a:lnTo>
                    <a:pt x="274" y="185"/>
                  </a:lnTo>
                  <a:lnTo>
                    <a:pt x="271" y="181"/>
                  </a:lnTo>
                  <a:lnTo>
                    <a:pt x="267" y="178"/>
                  </a:lnTo>
                  <a:lnTo>
                    <a:pt x="261" y="176"/>
                  </a:lnTo>
                  <a:lnTo>
                    <a:pt x="261" y="165"/>
                  </a:lnTo>
                  <a:lnTo>
                    <a:pt x="268" y="168"/>
                  </a:lnTo>
                  <a:lnTo>
                    <a:pt x="275" y="168"/>
                  </a:lnTo>
                  <a:lnTo>
                    <a:pt x="280" y="168"/>
                  </a:lnTo>
                  <a:lnTo>
                    <a:pt x="287" y="165"/>
                  </a:lnTo>
                  <a:lnTo>
                    <a:pt x="293" y="162"/>
                  </a:lnTo>
                  <a:lnTo>
                    <a:pt x="297" y="158"/>
                  </a:lnTo>
                  <a:lnTo>
                    <a:pt x="299" y="153"/>
                  </a:lnTo>
                  <a:lnTo>
                    <a:pt x="302" y="149"/>
                  </a:lnTo>
                  <a:lnTo>
                    <a:pt x="303" y="143"/>
                  </a:lnTo>
                  <a:lnTo>
                    <a:pt x="303" y="136"/>
                  </a:lnTo>
                  <a:lnTo>
                    <a:pt x="302" y="131"/>
                  </a:lnTo>
                  <a:lnTo>
                    <a:pt x="299" y="126"/>
                  </a:lnTo>
                  <a:lnTo>
                    <a:pt x="297" y="122"/>
                  </a:lnTo>
                  <a:lnTo>
                    <a:pt x="293" y="118"/>
                  </a:lnTo>
                  <a:lnTo>
                    <a:pt x="288" y="113"/>
                  </a:lnTo>
                  <a:lnTo>
                    <a:pt x="283" y="112"/>
                  </a:lnTo>
                  <a:lnTo>
                    <a:pt x="279" y="111"/>
                  </a:lnTo>
                  <a:lnTo>
                    <a:pt x="272" y="109"/>
                  </a:lnTo>
                  <a:lnTo>
                    <a:pt x="267" y="111"/>
                  </a:lnTo>
                  <a:lnTo>
                    <a:pt x="261" y="112"/>
                  </a:lnTo>
                  <a:lnTo>
                    <a:pt x="261" y="100"/>
                  </a:lnTo>
                  <a:lnTo>
                    <a:pt x="268" y="100"/>
                  </a:lnTo>
                  <a:lnTo>
                    <a:pt x="274" y="99"/>
                  </a:lnTo>
                  <a:lnTo>
                    <a:pt x="278" y="96"/>
                  </a:lnTo>
                  <a:lnTo>
                    <a:pt x="282" y="92"/>
                  </a:lnTo>
                  <a:lnTo>
                    <a:pt x="284" y="88"/>
                  </a:lnTo>
                  <a:lnTo>
                    <a:pt x="286" y="84"/>
                  </a:lnTo>
                  <a:lnTo>
                    <a:pt x="287" y="78"/>
                  </a:lnTo>
                  <a:lnTo>
                    <a:pt x="287" y="74"/>
                  </a:lnTo>
                  <a:lnTo>
                    <a:pt x="286" y="69"/>
                  </a:lnTo>
                  <a:lnTo>
                    <a:pt x="284" y="63"/>
                  </a:lnTo>
                  <a:lnTo>
                    <a:pt x="280" y="58"/>
                  </a:lnTo>
                  <a:lnTo>
                    <a:pt x="275" y="54"/>
                  </a:lnTo>
                  <a:lnTo>
                    <a:pt x="270" y="51"/>
                  </a:lnTo>
                  <a:lnTo>
                    <a:pt x="261" y="50"/>
                  </a:lnTo>
                  <a:lnTo>
                    <a:pt x="261" y="19"/>
                  </a:lnTo>
                  <a:close/>
                  <a:moveTo>
                    <a:pt x="238" y="8"/>
                  </a:moveTo>
                  <a:lnTo>
                    <a:pt x="238" y="8"/>
                  </a:lnTo>
                  <a:lnTo>
                    <a:pt x="251" y="12"/>
                  </a:lnTo>
                  <a:lnTo>
                    <a:pt x="261" y="19"/>
                  </a:lnTo>
                  <a:lnTo>
                    <a:pt x="261" y="50"/>
                  </a:lnTo>
                  <a:lnTo>
                    <a:pt x="256" y="50"/>
                  </a:lnTo>
                  <a:lnTo>
                    <a:pt x="251" y="53"/>
                  </a:lnTo>
                  <a:lnTo>
                    <a:pt x="247" y="55"/>
                  </a:lnTo>
                  <a:lnTo>
                    <a:pt x="242" y="59"/>
                  </a:lnTo>
                  <a:lnTo>
                    <a:pt x="240" y="63"/>
                  </a:lnTo>
                  <a:lnTo>
                    <a:pt x="238" y="67"/>
                  </a:lnTo>
                  <a:lnTo>
                    <a:pt x="238" y="39"/>
                  </a:lnTo>
                  <a:lnTo>
                    <a:pt x="238" y="34"/>
                  </a:lnTo>
                  <a:lnTo>
                    <a:pt x="238" y="27"/>
                  </a:lnTo>
                  <a:lnTo>
                    <a:pt x="238" y="8"/>
                  </a:lnTo>
                  <a:close/>
                  <a:moveTo>
                    <a:pt x="261" y="247"/>
                  </a:moveTo>
                  <a:lnTo>
                    <a:pt x="261" y="247"/>
                  </a:lnTo>
                  <a:lnTo>
                    <a:pt x="249" y="250"/>
                  </a:lnTo>
                  <a:lnTo>
                    <a:pt x="238" y="250"/>
                  </a:lnTo>
                  <a:lnTo>
                    <a:pt x="238" y="233"/>
                  </a:lnTo>
                  <a:lnTo>
                    <a:pt x="244" y="235"/>
                  </a:lnTo>
                  <a:lnTo>
                    <a:pt x="249" y="235"/>
                  </a:lnTo>
                  <a:lnTo>
                    <a:pt x="256" y="235"/>
                  </a:lnTo>
                  <a:lnTo>
                    <a:pt x="261" y="233"/>
                  </a:lnTo>
                  <a:lnTo>
                    <a:pt x="261" y="247"/>
                  </a:lnTo>
                  <a:close/>
                  <a:moveTo>
                    <a:pt x="261" y="100"/>
                  </a:moveTo>
                  <a:lnTo>
                    <a:pt x="261" y="112"/>
                  </a:lnTo>
                  <a:lnTo>
                    <a:pt x="261" y="113"/>
                  </a:lnTo>
                  <a:lnTo>
                    <a:pt x="256" y="116"/>
                  </a:lnTo>
                  <a:lnTo>
                    <a:pt x="252" y="120"/>
                  </a:lnTo>
                  <a:lnTo>
                    <a:pt x="249" y="124"/>
                  </a:lnTo>
                  <a:lnTo>
                    <a:pt x="247" y="130"/>
                  </a:lnTo>
                  <a:lnTo>
                    <a:pt x="245" y="135"/>
                  </a:lnTo>
                  <a:lnTo>
                    <a:pt x="245" y="141"/>
                  </a:lnTo>
                  <a:lnTo>
                    <a:pt x="247" y="146"/>
                  </a:lnTo>
                  <a:lnTo>
                    <a:pt x="249" y="151"/>
                  </a:lnTo>
                  <a:lnTo>
                    <a:pt x="252" y="155"/>
                  </a:lnTo>
                  <a:lnTo>
                    <a:pt x="255" y="159"/>
                  </a:lnTo>
                  <a:lnTo>
                    <a:pt x="261" y="165"/>
                  </a:lnTo>
                  <a:lnTo>
                    <a:pt x="261" y="176"/>
                  </a:lnTo>
                  <a:lnTo>
                    <a:pt x="256" y="174"/>
                  </a:lnTo>
                  <a:lnTo>
                    <a:pt x="251" y="173"/>
                  </a:lnTo>
                  <a:lnTo>
                    <a:pt x="244" y="173"/>
                  </a:lnTo>
                  <a:lnTo>
                    <a:pt x="238" y="174"/>
                  </a:lnTo>
                  <a:lnTo>
                    <a:pt x="238" y="82"/>
                  </a:lnTo>
                  <a:lnTo>
                    <a:pt x="240" y="86"/>
                  </a:lnTo>
                  <a:lnTo>
                    <a:pt x="244" y="92"/>
                  </a:lnTo>
                  <a:lnTo>
                    <a:pt x="249" y="97"/>
                  </a:lnTo>
                  <a:lnTo>
                    <a:pt x="255" y="100"/>
                  </a:lnTo>
                  <a:lnTo>
                    <a:pt x="261" y="100"/>
                  </a:lnTo>
                  <a:close/>
                  <a:moveTo>
                    <a:pt x="219" y="2"/>
                  </a:moveTo>
                  <a:lnTo>
                    <a:pt x="219" y="2"/>
                  </a:lnTo>
                  <a:lnTo>
                    <a:pt x="238" y="8"/>
                  </a:lnTo>
                  <a:lnTo>
                    <a:pt x="238" y="27"/>
                  </a:lnTo>
                  <a:lnTo>
                    <a:pt x="237" y="24"/>
                  </a:lnTo>
                  <a:lnTo>
                    <a:pt x="234" y="20"/>
                  </a:lnTo>
                  <a:lnTo>
                    <a:pt x="230" y="17"/>
                  </a:lnTo>
                  <a:lnTo>
                    <a:pt x="225" y="15"/>
                  </a:lnTo>
                  <a:lnTo>
                    <a:pt x="219" y="15"/>
                  </a:lnTo>
                  <a:lnTo>
                    <a:pt x="219" y="2"/>
                  </a:lnTo>
                  <a:close/>
                  <a:moveTo>
                    <a:pt x="238" y="250"/>
                  </a:moveTo>
                  <a:lnTo>
                    <a:pt x="238" y="250"/>
                  </a:lnTo>
                  <a:lnTo>
                    <a:pt x="229" y="247"/>
                  </a:lnTo>
                  <a:lnTo>
                    <a:pt x="219" y="245"/>
                  </a:lnTo>
                  <a:lnTo>
                    <a:pt x="219" y="215"/>
                  </a:lnTo>
                  <a:lnTo>
                    <a:pt x="221" y="218"/>
                  </a:lnTo>
                  <a:lnTo>
                    <a:pt x="225" y="223"/>
                  </a:lnTo>
                  <a:lnTo>
                    <a:pt x="229" y="227"/>
                  </a:lnTo>
                  <a:lnTo>
                    <a:pt x="233" y="231"/>
                  </a:lnTo>
                  <a:lnTo>
                    <a:pt x="238" y="233"/>
                  </a:lnTo>
                  <a:lnTo>
                    <a:pt x="238" y="250"/>
                  </a:lnTo>
                  <a:close/>
                  <a:moveTo>
                    <a:pt x="238" y="39"/>
                  </a:moveTo>
                  <a:lnTo>
                    <a:pt x="238" y="67"/>
                  </a:lnTo>
                  <a:lnTo>
                    <a:pt x="237" y="74"/>
                  </a:lnTo>
                  <a:lnTo>
                    <a:pt x="238" y="82"/>
                  </a:lnTo>
                  <a:lnTo>
                    <a:pt x="238" y="174"/>
                  </a:lnTo>
                  <a:lnTo>
                    <a:pt x="236" y="176"/>
                  </a:lnTo>
                  <a:lnTo>
                    <a:pt x="230" y="180"/>
                  </a:lnTo>
                  <a:lnTo>
                    <a:pt x="226" y="184"/>
                  </a:lnTo>
                  <a:lnTo>
                    <a:pt x="222" y="188"/>
                  </a:lnTo>
                  <a:lnTo>
                    <a:pt x="219" y="193"/>
                  </a:lnTo>
                  <a:lnTo>
                    <a:pt x="219" y="53"/>
                  </a:lnTo>
                  <a:lnTo>
                    <a:pt x="225" y="51"/>
                  </a:lnTo>
                  <a:lnTo>
                    <a:pt x="229" y="50"/>
                  </a:lnTo>
                  <a:lnTo>
                    <a:pt x="234" y="46"/>
                  </a:lnTo>
                  <a:lnTo>
                    <a:pt x="238" y="39"/>
                  </a:lnTo>
                  <a:close/>
                  <a:moveTo>
                    <a:pt x="68" y="31"/>
                  </a:moveTo>
                  <a:lnTo>
                    <a:pt x="68" y="31"/>
                  </a:lnTo>
                  <a:lnTo>
                    <a:pt x="91" y="21"/>
                  </a:lnTo>
                  <a:lnTo>
                    <a:pt x="112" y="13"/>
                  </a:lnTo>
                  <a:lnTo>
                    <a:pt x="134" y="8"/>
                  </a:lnTo>
                  <a:lnTo>
                    <a:pt x="153" y="4"/>
                  </a:lnTo>
                  <a:lnTo>
                    <a:pt x="172" y="1"/>
                  </a:lnTo>
                  <a:lnTo>
                    <a:pt x="190" y="0"/>
                  </a:lnTo>
                  <a:lnTo>
                    <a:pt x="205" y="1"/>
                  </a:lnTo>
                  <a:lnTo>
                    <a:pt x="219" y="2"/>
                  </a:lnTo>
                  <a:lnTo>
                    <a:pt x="219" y="15"/>
                  </a:lnTo>
                  <a:lnTo>
                    <a:pt x="215" y="15"/>
                  </a:lnTo>
                  <a:lnTo>
                    <a:pt x="211" y="16"/>
                  </a:lnTo>
                  <a:lnTo>
                    <a:pt x="206" y="20"/>
                  </a:lnTo>
                  <a:lnTo>
                    <a:pt x="202" y="27"/>
                  </a:lnTo>
                  <a:lnTo>
                    <a:pt x="200" y="34"/>
                  </a:lnTo>
                  <a:lnTo>
                    <a:pt x="203" y="42"/>
                  </a:lnTo>
                  <a:lnTo>
                    <a:pt x="206" y="46"/>
                  </a:lnTo>
                  <a:lnTo>
                    <a:pt x="210" y="50"/>
                  </a:lnTo>
                  <a:lnTo>
                    <a:pt x="215" y="51"/>
                  </a:lnTo>
                  <a:lnTo>
                    <a:pt x="219" y="53"/>
                  </a:lnTo>
                  <a:lnTo>
                    <a:pt x="219" y="193"/>
                  </a:lnTo>
                  <a:lnTo>
                    <a:pt x="218" y="199"/>
                  </a:lnTo>
                  <a:lnTo>
                    <a:pt x="218" y="204"/>
                  </a:lnTo>
                  <a:lnTo>
                    <a:pt x="218" y="210"/>
                  </a:lnTo>
                  <a:lnTo>
                    <a:pt x="219" y="215"/>
                  </a:lnTo>
                  <a:lnTo>
                    <a:pt x="219" y="245"/>
                  </a:lnTo>
                  <a:lnTo>
                    <a:pt x="207" y="238"/>
                  </a:lnTo>
                  <a:lnTo>
                    <a:pt x="194" y="230"/>
                  </a:lnTo>
                  <a:lnTo>
                    <a:pt x="169" y="212"/>
                  </a:lnTo>
                  <a:lnTo>
                    <a:pt x="157" y="203"/>
                  </a:lnTo>
                  <a:lnTo>
                    <a:pt x="145" y="196"/>
                  </a:lnTo>
                  <a:lnTo>
                    <a:pt x="131" y="192"/>
                  </a:lnTo>
                  <a:lnTo>
                    <a:pt x="125" y="192"/>
                  </a:lnTo>
                  <a:lnTo>
                    <a:pt x="118" y="192"/>
                  </a:lnTo>
                  <a:lnTo>
                    <a:pt x="92" y="193"/>
                  </a:lnTo>
                  <a:lnTo>
                    <a:pt x="68" y="193"/>
                  </a:lnTo>
                  <a:lnTo>
                    <a:pt x="68" y="164"/>
                  </a:lnTo>
                  <a:lnTo>
                    <a:pt x="76" y="162"/>
                  </a:lnTo>
                  <a:lnTo>
                    <a:pt x="84" y="159"/>
                  </a:lnTo>
                  <a:lnTo>
                    <a:pt x="91" y="155"/>
                  </a:lnTo>
                  <a:lnTo>
                    <a:pt x="96" y="150"/>
                  </a:lnTo>
                  <a:lnTo>
                    <a:pt x="100" y="145"/>
                  </a:lnTo>
                  <a:lnTo>
                    <a:pt x="103" y="138"/>
                  </a:lnTo>
                  <a:lnTo>
                    <a:pt x="104" y="131"/>
                  </a:lnTo>
                  <a:lnTo>
                    <a:pt x="104" y="123"/>
                  </a:lnTo>
                  <a:lnTo>
                    <a:pt x="103" y="116"/>
                  </a:lnTo>
                  <a:lnTo>
                    <a:pt x="100" y="109"/>
                  </a:lnTo>
                  <a:lnTo>
                    <a:pt x="95" y="100"/>
                  </a:lnTo>
                  <a:lnTo>
                    <a:pt x="87" y="93"/>
                  </a:lnTo>
                  <a:lnTo>
                    <a:pt x="77" y="89"/>
                  </a:lnTo>
                  <a:lnTo>
                    <a:pt x="68" y="88"/>
                  </a:lnTo>
                  <a:lnTo>
                    <a:pt x="68" y="31"/>
                  </a:lnTo>
                  <a:close/>
                  <a:moveTo>
                    <a:pt x="0" y="136"/>
                  </a:moveTo>
                  <a:lnTo>
                    <a:pt x="0" y="136"/>
                  </a:lnTo>
                  <a:lnTo>
                    <a:pt x="0" y="124"/>
                  </a:lnTo>
                  <a:lnTo>
                    <a:pt x="0" y="115"/>
                  </a:lnTo>
                  <a:lnTo>
                    <a:pt x="3" y="104"/>
                  </a:lnTo>
                  <a:lnTo>
                    <a:pt x="5" y="96"/>
                  </a:lnTo>
                  <a:lnTo>
                    <a:pt x="10" y="86"/>
                  </a:lnTo>
                  <a:lnTo>
                    <a:pt x="14" y="78"/>
                  </a:lnTo>
                  <a:lnTo>
                    <a:pt x="24" y="65"/>
                  </a:lnTo>
                  <a:lnTo>
                    <a:pt x="35" y="53"/>
                  </a:lnTo>
                  <a:lnTo>
                    <a:pt x="45" y="44"/>
                  </a:lnTo>
                  <a:lnTo>
                    <a:pt x="54" y="38"/>
                  </a:lnTo>
                  <a:lnTo>
                    <a:pt x="68" y="31"/>
                  </a:lnTo>
                  <a:lnTo>
                    <a:pt x="68" y="88"/>
                  </a:lnTo>
                  <a:lnTo>
                    <a:pt x="58" y="89"/>
                  </a:lnTo>
                  <a:lnTo>
                    <a:pt x="50" y="92"/>
                  </a:lnTo>
                  <a:lnTo>
                    <a:pt x="43" y="96"/>
                  </a:lnTo>
                  <a:lnTo>
                    <a:pt x="38" y="101"/>
                  </a:lnTo>
                  <a:lnTo>
                    <a:pt x="34" y="108"/>
                  </a:lnTo>
                  <a:lnTo>
                    <a:pt x="31" y="113"/>
                  </a:lnTo>
                  <a:lnTo>
                    <a:pt x="30" y="122"/>
                  </a:lnTo>
                  <a:lnTo>
                    <a:pt x="30" y="128"/>
                  </a:lnTo>
                  <a:lnTo>
                    <a:pt x="31" y="135"/>
                  </a:lnTo>
                  <a:lnTo>
                    <a:pt x="34" y="143"/>
                  </a:lnTo>
                  <a:lnTo>
                    <a:pt x="39" y="151"/>
                  </a:lnTo>
                  <a:lnTo>
                    <a:pt x="47" y="158"/>
                  </a:lnTo>
                  <a:lnTo>
                    <a:pt x="57" y="162"/>
                  </a:lnTo>
                  <a:lnTo>
                    <a:pt x="68" y="164"/>
                  </a:lnTo>
                  <a:lnTo>
                    <a:pt x="68" y="193"/>
                  </a:lnTo>
                  <a:lnTo>
                    <a:pt x="54" y="192"/>
                  </a:lnTo>
                  <a:lnTo>
                    <a:pt x="42" y="189"/>
                  </a:lnTo>
                  <a:lnTo>
                    <a:pt x="31" y="185"/>
                  </a:lnTo>
                  <a:lnTo>
                    <a:pt x="22" y="178"/>
                  </a:lnTo>
                  <a:lnTo>
                    <a:pt x="14" y="172"/>
                  </a:lnTo>
                  <a:lnTo>
                    <a:pt x="8" y="162"/>
                  </a:lnTo>
                  <a:lnTo>
                    <a:pt x="3" y="150"/>
                  </a:lnTo>
                  <a:lnTo>
                    <a:pt x="0" y="136"/>
                  </a:lnTo>
                  <a:close/>
                </a:path>
              </a:pathLst>
            </a:cu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nvGrpSpPr>
            <p:cNvPr id="36" name="组合 206"/>
            <p:cNvGrpSpPr>
              <a:grpSpLocks/>
            </p:cNvGrpSpPr>
            <p:nvPr/>
          </p:nvGrpSpPr>
          <p:grpSpPr bwMode="auto">
            <a:xfrm>
              <a:off x="3832037" y="2678189"/>
              <a:ext cx="324646" cy="431545"/>
              <a:chOff x="0" y="0"/>
              <a:chExt cx="495300" cy="644526"/>
            </a:xfrm>
            <a:solidFill>
              <a:schemeClr val="bg1">
                <a:alpha val="70000"/>
              </a:schemeClr>
            </a:solidFill>
          </p:grpSpPr>
          <p:sp>
            <p:nvSpPr>
              <p:cNvPr id="105" name="Freeform 129"/>
              <p:cNvSpPr>
                <a:spLocks noChangeArrowheads="1"/>
              </p:cNvSpPr>
              <p:nvPr/>
            </p:nvSpPr>
            <p:spPr bwMode="auto">
              <a:xfrm>
                <a:off x="0" y="0"/>
                <a:ext cx="495300" cy="496888"/>
              </a:xfrm>
              <a:custGeom>
                <a:avLst/>
                <a:gdLst>
                  <a:gd name="T0" fmla="*/ 83 w 312"/>
                  <a:gd name="T1" fmla="*/ 16 h 313"/>
                  <a:gd name="T2" fmla="*/ 57 w 312"/>
                  <a:gd name="T3" fmla="*/ 41 h 313"/>
                  <a:gd name="T4" fmla="*/ 37 w 312"/>
                  <a:gd name="T5" fmla="*/ 71 h 313"/>
                  <a:gd name="T6" fmla="*/ 25 w 312"/>
                  <a:gd name="T7" fmla="*/ 103 h 313"/>
                  <a:gd name="T8" fmla="*/ 21 w 312"/>
                  <a:gd name="T9" fmla="*/ 140 h 313"/>
                  <a:gd name="T10" fmla="*/ 21 w 312"/>
                  <a:gd name="T11" fmla="*/ 156 h 313"/>
                  <a:gd name="T12" fmla="*/ 27 w 312"/>
                  <a:gd name="T13" fmla="*/ 186 h 313"/>
                  <a:gd name="T14" fmla="*/ 40 w 312"/>
                  <a:gd name="T15" fmla="*/ 213 h 313"/>
                  <a:gd name="T16" fmla="*/ 56 w 312"/>
                  <a:gd name="T17" fmla="*/ 237 h 313"/>
                  <a:gd name="T18" fmla="*/ 76 w 312"/>
                  <a:gd name="T19" fmla="*/ 259 h 313"/>
                  <a:gd name="T20" fmla="*/ 101 w 312"/>
                  <a:gd name="T21" fmla="*/ 275 h 313"/>
                  <a:gd name="T22" fmla="*/ 128 w 312"/>
                  <a:gd name="T23" fmla="*/ 287 h 313"/>
                  <a:gd name="T24" fmla="*/ 157 w 312"/>
                  <a:gd name="T25" fmla="*/ 293 h 313"/>
                  <a:gd name="T26" fmla="*/ 174 w 312"/>
                  <a:gd name="T27" fmla="*/ 294 h 313"/>
                  <a:gd name="T28" fmla="*/ 210 w 312"/>
                  <a:gd name="T29" fmla="*/ 289 h 313"/>
                  <a:gd name="T30" fmla="*/ 243 w 312"/>
                  <a:gd name="T31" fmla="*/ 276 h 313"/>
                  <a:gd name="T32" fmla="*/ 273 w 312"/>
                  <a:gd name="T33" fmla="*/ 257 h 313"/>
                  <a:gd name="T34" fmla="*/ 296 w 312"/>
                  <a:gd name="T35" fmla="*/ 233 h 313"/>
                  <a:gd name="T36" fmla="*/ 312 w 312"/>
                  <a:gd name="T37" fmla="*/ 245 h 313"/>
                  <a:gd name="T38" fmla="*/ 285 w 312"/>
                  <a:gd name="T39" fmla="*/ 274 h 313"/>
                  <a:gd name="T40" fmla="*/ 252 w 312"/>
                  <a:gd name="T41" fmla="*/ 295 h 313"/>
                  <a:gd name="T42" fmla="*/ 214 w 312"/>
                  <a:gd name="T43" fmla="*/ 309 h 313"/>
                  <a:gd name="T44" fmla="*/ 174 w 312"/>
                  <a:gd name="T45" fmla="*/ 313 h 313"/>
                  <a:gd name="T46" fmla="*/ 156 w 312"/>
                  <a:gd name="T47" fmla="*/ 313 h 313"/>
                  <a:gd name="T48" fmla="*/ 122 w 312"/>
                  <a:gd name="T49" fmla="*/ 306 h 313"/>
                  <a:gd name="T50" fmla="*/ 91 w 312"/>
                  <a:gd name="T51" fmla="*/ 293 h 313"/>
                  <a:gd name="T52" fmla="*/ 64 w 312"/>
                  <a:gd name="T53" fmla="*/ 274 h 313"/>
                  <a:gd name="T54" fmla="*/ 40 w 312"/>
                  <a:gd name="T55" fmla="*/ 251 h 313"/>
                  <a:gd name="T56" fmla="*/ 21 w 312"/>
                  <a:gd name="T57" fmla="*/ 222 h 313"/>
                  <a:gd name="T58" fmla="*/ 8 w 312"/>
                  <a:gd name="T59" fmla="*/ 191 h 313"/>
                  <a:gd name="T60" fmla="*/ 2 w 312"/>
                  <a:gd name="T61" fmla="*/ 159 h 313"/>
                  <a:gd name="T62" fmla="*/ 0 w 312"/>
                  <a:gd name="T63" fmla="*/ 140 h 313"/>
                  <a:gd name="T64" fmla="*/ 6 w 312"/>
                  <a:gd name="T65" fmla="*/ 99 h 313"/>
                  <a:gd name="T66" fmla="*/ 19 w 312"/>
                  <a:gd name="T67" fmla="*/ 61 h 313"/>
                  <a:gd name="T68" fmla="*/ 42 w 312"/>
                  <a:gd name="T69" fmla="*/ 27 h 313"/>
                  <a:gd name="T70" fmla="*/ 71 w 312"/>
                  <a:gd name="T71" fmla="*/ 0 h 3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12"/>
                  <a:gd name="T109" fmla="*/ 0 h 313"/>
                  <a:gd name="T110" fmla="*/ 312 w 312"/>
                  <a:gd name="T111" fmla="*/ 313 h 31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12" h="313">
                    <a:moveTo>
                      <a:pt x="83" y="16"/>
                    </a:moveTo>
                    <a:lnTo>
                      <a:pt x="83" y="16"/>
                    </a:lnTo>
                    <a:lnTo>
                      <a:pt x="69" y="29"/>
                    </a:lnTo>
                    <a:lnTo>
                      <a:pt x="57" y="41"/>
                    </a:lnTo>
                    <a:lnTo>
                      <a:pt x="46" y="54"/>
                    </a:lnTo>
                    <a:lnTo>
                      <a:pt x="37" y="71"/>
                    </a:lnTo>
                    <a:lnTo>
                      <a:pt x="30" y="87"/>
                    </a:lnTo>
                    <a:lnTo>
                      <a:pt x="25" y="103"/>
                    </a:lnTo>
                    <a:lnTo>
                      <a:pt x="22" y="122"/>
                    </a:lnTo>
                    <a:lnTo>
                      <a:pt x="21" y="140"/>
                    </a:lnTo>
                    <a:lnTo>
                      <a:pt x="21" y="140"/>
                    </a:lnTo>
                    <a:lnTo>
                      <a:pt x="21" y="156"/>
                    </a:lnTo>
                    <a:lnTo>
                      <a:pt x="23" y="171"/>
                    </a:lnTo>
                    <a:lnTo>
                      <a:pt x="27" y="186"/>
                    </a:lnTo>
                    <a:lnTo>
                      <a:pt x="33" y="199"/>
                    </a:lnTo>
                    <a:lnTo>
                      <a:pt x="40" y="213"/>
                    </a:lnTo>
                    <a:lnTo>
                      <a:pt x="46" y="226"/>
                    </a:lnTo>
                    <a:lnTo>
                      <a:pt x="56" y="237"/>
                    </a:lnTo>
                    <a:lnTo>
                      <a:pt x="65" y="248"/>
                    </a:lnTo>
                    <a:lnTo>
                      <a:pt x="76" y="259"/>
                    </a:lnTo>
                    <a:lnTo>
                      <a:pt x="88" y="267"/>
                    </a:lnTo>
                    <a:lnTo>
                      <a:pt x="101" y="275"/>
                    </a:lnTo>
                    <a:lnTo>
                      <a:pt x="114" y="282"/>
                    </a:lnTo>
                    <a:lnTo>
                      <a:pt x="128" y="287"/>
                    </a:lnTo>
                    <a:lnTo>
                      <a:pt x="143" y="290"/>
                    </a:lnTo>
                    <a:lnTo>
                      <a:pt x="157" y="293"/>
                    </a:lnTo>
                    <a:lnTo>
                      <a:pt x="174" y="294"/>
                    </a:lnTo>
                    <a:lnTo>
                      <a:pt x="174" y="294"/>
                    </a:lnTo>
                    <a:lnTo>
                      <a:pt x="193" y="293"/>
                    </a:lnTo>
                    <a:lnTo>
                      <a:pt x="210" y="289"/>
                    </a:lnTo>
                    <a:lnTo>
                      <a:pt x="227" y="285"/>
                    </a:lnTo>
                    <a:lnTo>
                      <a:pt x="243" y="276"/>
                    </a:lnTo>
                    <a:lnTo>
                      <a:pt x="258" y="268"/>
                    </a:lnTo>
                    <a:lnTo>
                      <a:pt x="273" y="257"/>
                    </a:lnTo>
                    <a:lnTo>
                      <a:pt x="285" y="247"/>
                    </a:lnTo>
                    <a:lnTo>
                      <a:pt x="296" y="233"/>
                    </a:lnTo>
                    <a:lnTo>
                      <a:pt x="312" y="245"/>
                    </a:lnTo>
                    <a:lnTo>
                      <a:pt x="312" y="245"/>
                    </a:lnTo>
                    <a:lnTo>
                      <a:pt x="298" y="260"/>
                    </a:lnTo>
                    <a:lnTo>
                      <a:pt x="285" y="274"/>
                    </a:lnTo>
                    <a:lnTo>
                      <a:pt x="268" y="285"/>
                    </a:lnTo>
                    <a:lnTo>
                      <a:pt x="252" y="295"/>
                    </a:lnTo>
                    <a:lnTo>
                      <a:pt x="233" y="303"/>
                    </a:lnTo>
                    <a:lnTo>
                      <a:pt x="214" y="309"/>
                    </a:lnTo>
                    <a:lnTo>
                      <a:pt x="194" y="312"/>
                    </a:lnTo>
                    <a:lnTo>
                      <a:pt x="174" y="313"/>
                    </a:lnTo>
                    <a:lnTo>
                      <a:pt x="174" y="313"/>
                    </a:lnTo>
                    <a:lnTo>
                      <a:pt x="156" y="313"/>
                    </a:lnTo>
                    <a:lnTo>
                      <a:pt x="138" y="310"/>
                    </a:lnTo>
                    <a:lnTo>
                      <a:pt x="122" y="306"/>
                    </a:lnTo>
                    <a:lnTo>
                      <a:pt x="106" y="299"/>
                    </a:lnTo>
                    <a:lnTo>
                      <a:pt x="91" y="293"/>
                    </a:lnTo>
                    <a:lnTo>
                      <a:pt x="76" y="285"/>
                    </a:lnTo>
                    <a:lnTo>
                      <a:pt x="64" y="274"/>
                    </a:lnTo>
                    <a:lnTo>
                      <a:pt x="52" y="263"/>
                    </a:lnTo>
                    <a:lnTo>
                      <a:pt x="40" y="251"/>
                    </a:lnTo>
                    <a:lnTo>
                      <a:pt x="30" y="237"/>
                    </a:lnTo>
                    <a:lnTo>
                      <a:pt x="21" y="222"/>
                    </a:lnTo>
                    <a:lnTo>
                      <a:pt x="14" y="207"/>
                    </a:lnTo>
                    <a:lnTo>
                      <a:pt x="8" y="191"/>
                    </a:lnTo>
                    <a:lnTo>
                      <a:pt x="4" y="175"/>
                    </a:lnTo>
                    <a:lnTo>
                      <a:pt x="2" y="159"/>
                    </a:lnTo>
                    <a:lnTo>
                      <a:pt x="0" y="140"/>
                    </a:lnTo>
                    <a:lnTo>
                      <a:pt x="0" y="140"/>
                    </a:lnTo>
                    <a:lnTo>
                      <a:pt x="2" y="119"/>
                    </a:lnTo>
                    <a:lnTo>
                      <a:pt x="6" y="99"/>
                    </a:lnTo>
                    <a:lnTo>
                      <a:pt x="11" y="79"/>
                    </a:lnTo>
                    <a:lnTo>
                      <a:pt x="19" y="61"/>
                    </a:lnTo>
                    <a:lnTo>
                      <a:pt x="30" y="44"/>
                    </a:lnTo>
                    <a:lnTo>
                      <a:pt x="42" y="27"/>
                    </a:lnTo>
                    <a:lnTo>
                      <a:pt x="56" y="14"/>
                    </a:lnTo>
                    <a:lnTo>
                      <a:pt x="71" y="0"/>
                    </a:lnTo>
                    <a:lnTo>
                      <a:pt x="83" y="16"/>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06" name="Freeform 130"/>
              <p:cNvSpPr>
                <a:spLocks noEditPoints="1" noChangeArrowheads="1"/>
              </p:cNvSpPr>
              <p:nvPr/>
            </p:nvSpPr>
            <p:spPr bwMode="auto">
              <a:xfrm>
                <a:off x="53975" y="9525"/>
                <a:ext cx="436563" cy="434975"/>
              </a:xfrm>
              <a:custGeom>
                <a:avLst/>
                <a:gdLst>
                  <a:gd name="T0" fmla="*/ 152 w 275"/>
                  <a:gd name="T1" fmla="*/ 1 h 274"/>
                  <a:gd name="T2" fmla="*/ 191 w 275"/>
                  <a:gd name="T3" fmla="*/ 10 h 274"/>
                  <a:gd name="T4" fmla="*/ 225 w 275"/>
                  <a:gd name="T5" fmla="*/ 32 h 274"/>
                  <a:gd name="T6" fmla="*/ 252 w 275"/>
                  <a:gd name="T7" fmla="*/ 61 h 274"/>
                  <a:gd name="T8" fmla="*/ 268 w 275"/>
                  <a:gd name="T9" fmla="*/ 97 h 274"/>
                  <a:gd name="T10" fmla="*/ 275 w 275"/>
                  <a:gd name="T11" fmla="*/ 138 h 274"/>
                  <a:gd name="T12" fmla="*/ 272 w 275"/>
                  <a:gd name="T13" fmla="*/ 165 h 274"/>
                  <a:gd name="T14" fmla="*/ 259 w 275"/>
                  <a:gd name="T15" fmla="*/ 203 h 274"/>
                  <a:gd name="T16" fmla="*/ 234 w 275"/>
                  <a:gd name="T17" fmla="*/ 235 h 274"/>
                  <a:gd name="T18" fmla="*/ 203 w 275"/>
                  <a:gd name="T19" fmla="*/ 258 h 274"/>
                  <a:gd name="T20" fmla="*/ 165 w 275"/>
                  <a:gd name="T21" fmla="*/ 272 h 274"/>
                  <a:gd name="T22" fmla="*/ 137 w 275"/>
                  <a:gd name="T23" fmla="*/ 274 h 274"/>
                  <a:gd name="T24" fmla="*/ 137 w 275"/>
                  <a:gd name="T25" fmla="*/ 269 h 274"/>
                  <a:gd name="T26" fmla="*/ 164 w 275"/>
                  <a:gd name="T27" fmla="*/ 266 h 274"/>
                  <a:gd name="T28" fmla="*/ 201 w 275"/>
                  <a:gd name="T29" fmla="*/ 253 h 274"/>
                  <a:gd name="T30" fmla="*/ 230 w 275"/>
                  <a:gd name="T31" fmla="*/ 230 h 274"/>
                  <a:gd name="T32" fmla="*/ 253 w 275"/>
                  <a:gd name="T33" fmla="*/ 200 h 274"/>
                  <a:gd name="T34" fmla="*/ 266 w 275"/>
                  <a:gd name="T35" fmla="*/ 163 h 274"/>
                  <a:gd name="T36" fmla="*/ 268 w 275"/>
                  <a:gd name="T37" fmla="*/ 138 h 274"/>
                  <a:gd name="T38" fmla="*/ 263 w 275"/>
                  <a:gd name="T39" fmla="*/ 98 h 274"/>
                  <a:gd name="T40" fmla="*/ 247 w 275"/>
                  <a:gd name="T41" fmla="*/ 65 h 274"/>
                  <a:gd name="T42" fmla="*/ 221 w 275"/>
                  <a:gd name="T43" fmla="*/ 36 h 274"/>
                  <a:gd name="T44" fmla="*/ 188 w 275"/>
                  <a:gd name="T45" fmla="*/ 17 h 274"/>
                  <a:gd name="T46" fmla="*/ 151 w 275"/>
                  <a:gd name="T47" fmla="*/ 8 h 274"/>
                  <a:gd name="T48" fmla="*/ 137 w 275"/>
                  <a:gd name="T49" fmla="*/ 0 h 274"/>
                  <a:gd name="T50" fmla="*/ 137 w 275"/>
                  <a:gd name="T51" fmla="*/ 274 h 274"/>
                  <a:gd name="T52" fmla="*/ 96 w 275"/>
                  <a:gd name="T53" fmla="*/ 269 h 274"/>
                  <a:gd name="T54" fmla="*/ 61 w 275"/>
                  <a:gd name="T55" fmla="*/ 251 h 274"/>
                  <a:gd name="T56" fmla="*/ 31 w 275"/>
                  <a:gd name="T57" fmla="*/ 224 h 274"/>
                  <a:gd name="T58" fmla="*/ 11 w 275"/>
                  <a:gd name="T59" fmla="*/ 191 h 274"/>
                  <a:gd name="T60" fmla="*/ 2 w 275"/>
                  <a:gd name="T61" fmla="*/ 151 h 274"/>
                  <a:gd name="T62" fmla="*/ 2 w 275"/>
                  <a:gd name="T63" fmla="*/ 123 h 274"/>
                  <a:gd name="T64" fmla="*/ 11 w 275"/>
                  <a:gd name="T65" fmla="*/ 84 h 274"/>
                  <a:gd name="T66" fmla="*/ 31 w 275"/>
                  <a:gd name="T67" fmla="*/ 50 h 274"/>
                  <a:gd name="T68" fmla="*/ 61 w 275"/>
                  <a:gd name="T69" fmla="*/ 24 h 274"/>
                  <a:gd name="T70" fmla="*/ 96 w 275"/>
                  <a:gd name="T71" fmla="*/ 6 h 274"/>
                  <a:gd name="T72" fmla="*/ 137 w 275"/>
                  <a:gd name="T73" fmla="*/ 0 h 274"/>
                  <a:gd name="T74" fmla="*/ 125 w 275"/>
                  <a:gd name="T75" fmla="*/ 8 h 274"/>
                  <a:gd name="T76" fmla="*/ 87 w 275"/>
                  <a:gd name="T77" fmla="*/ 17 h 274"/>
                  <a:gd name="T78" fmla="*/ 54 w 275"/>
                  <a:gd name="T79" fmla="*/ 36 h 274"/>
                  <a:gd name="T80" fmla="*/ 29 w 275"/>
                  <a:gd name="T81" fmla="*/ 65 h 274"/>
                  <a:gd name="T82" fmla="*/ 12 w 275"/>
                  <a:gd name="T83" fmla="*/ 98 h 274"/>
                  <a:gd name="T84" fmla="*/ 7 w 275"/>
                  <a:gd name="T85" fmla="*/ 138 h 274"/>
                  <a:gd name="T86" fmla="*/ 10 w 275"/>
                  <a:gd name="T87" fmla="*/ 163 h 274"/>
                  <a:gd name="T88" fmla="*/ 22 w 275"/>
                  <a:gd name="T89" fmla="*/ 200 h 274"/>
                  <a:gd name="T90" fmla="*/ 45 w 275"/>
                  <a:gd name="T91" fmla="*/ 230 h 274"/>
                  <a:gd name="T92" fmla="*/ 75 w 275"/>
                  <a:gd name="T93" fmla="*/ 253 h 274"/>
                  <a:gd name="T94" fmla="*/ 111 w 275"/>
                  <a:gd name="T95" fmla="*/ 266 h 274"/>
                  <a:gd name="T96" fmla="*/ 137 w 275"/>
                  <a:gd name="T97" fmla="*/ 274 h 2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5"/>
                  <a:gd name="T148" fmla="*/ 0 h 274"/>
                  <a:gd name="T149" fmla="*/ 275 w 275"/>
                  <a:gd name="T150" fmla="*/ 274 h 2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5" h="274">
                    <a:moveTo>
                      <a:pt x="137" y="0"/>
                    </a:moveTo>
                    <a:lnTo>
                      <a:pt x="137" y="0"/>
                    </a:lnTo>
                    <a:lnTo>
                      <a:pt x="152" y="1"/>
                    </a:lnTo>
                    <a:lnTo>
                      <a:pt x="165" y="2"/>
                    </a:lnTo>
                    <a:lnTo>
                      <a:pt x="179" y="6"/>
                    </a:lnTo>
                    <a:lnTo>
                      <a:pt x="191" y="10"/>
                    </a:lnTo>
                    <a:lnTo>
                      <a:pt x="203" y="17"/>
                    </a:lnTo>
                    <a:lnTo>
                      <a:pt x="214" y="24"/>
                    </a:lnTo>
                    <a:lnTo>
                      <a:pt x="225" y="32"/>
                    </a:lnTo>
                    <a:lnTo>
                      <a:pt x="234" y="40"/>
                    </a:lnTo>
                    <a:lnTo>
                      <a:pt x="244" y="50"/>
                    </a:lnTo>
                    <a:lnTo>
                      <a:pt x="252" y="61"/>
                    </a:lnTo>
                    <a:lnTo>
                      <a:pt x="259" y="71"/>
                    </a:lnTo>
                    <a:lnTo>
                      <a:pt x="264" y="84"/>
                    </a:lnTo>
                    <a:lnTo>
                      <a:pt x="268" y="97"/>
                    </a:lnTo>
                    <a:lnTo>
                      <a:pt x="272" y="109"/>
                    </a:lnTo>
                    <a:lnTo>
                      <a:pt x="274" y="123"/>
                    </a:lnTo>
                    <a:lnTo>
                      <a:pt x="275" y="138"/>
                    </a:lnTo>
                    <a:lnTo>
                      <a:pt x="275" y="138"/>
                    </a:lnTo>
                    <a:lnTo>
                      <a:pt x="274" y="151"/>
                    </a:lnTo>
                    <a:lnTo>
                      <a:pt x="272" y="165"/>
                    </a:lnTo>
                    <a:lnTo>
                      <a:pt x="268" y="178"/>
                    </a:lnTo>
                    <a:lnTo>
                      <a:pt x="264" y="191"/>
                    </a:lnTo>
                    <a:lnTo>
                      <a:pt x="259" y="203"/>
                    </a:lnTo>
                    <a:lnTo>
                      <a:pt x="252" y="215"/>
                    </a:lnTo>
                    <a:lnTo>
                      <a:pt x="244" y="224"/>
                    </a:lnTo>
                    <a:lnTo>
                      <a:pt x="234" y="235"/>
                    </a:lnTo>
                    <a:lnTo>
                      <a:pt x="225" y="243"/>
                    </a:lnTo>
                    <a:lnTo>
                      <a:pt x="214" y="251"/>
                    </a:lnTo>
                    <a:lnTo>
                      <a:pt x="203" y="258"/>
                    </a:lnTo>
                    <a:lnTo>
                      <a:pt x="191" y="264"/>
                    </a:lnTo>
                    <a:lnTo>
                      <a:pt x="179" y="269"/>
                    </a:lnTo>
                    <a:lnTo>
                      <a:pt x="165" y="272"/>
                    </a:lnTo>
                    <a:lnTo>
                      <a:pt x="152" y="274"/>
                    </a:lnTo>
                    <a:lnTo>
                      <a:pt x="137" y="274"/>
                    </a:lnTo>
                    <a:lnTo>
                      <a:pt x="137" y="274"/>
                    </a:lnTo>
                    <a:lnTo>
                      <a:pt x="137" y="269"/>
                    </a:lnTo>
                    <a:lnTo>
                      <a:pt x="137" y="269"/>
                    </a:lnTo>
                    <a:lnTo>
                      <a:pt x="137" y="269"/>
                    </a:lnTo>
                    <a:lnTo>
                      <a:pt x="137" y="269"/>
                    </a:lnTo>
                    <a:lnTo>
                      <a:pt x="151" y="268"/>
                    </a:lnTo>
                    <a:lnTo>
                      <a:pt x="164" y="266"/>
                    </a:lnTo>
                    <a:lnTo>
                      <a:pt x="176" y="262"/>
                    </a:lnTo>
                    <a:lnTo>
                      <a:pt x="188" y="258"/>
                    </a:lnTo>
                    <a:lnTo>
                      <a:pt x="201" y="253"/>
                    </a:lnTo>
                    <a:lnTo>
                      <a:pt x="211" y="246"/>
                    </a:lnTo>
                    <a:lnTo>
                      <a:pt x="221" y="238"/>
                    </a:lnTo>
                    <a:lnTo>
                      <a:pt x="230" y="230"/>
                    </a:lnTo>
                    <a:lnTo>
                      <a:pt x="239" y="220"/>
                    </a:lnTo>
                    <a:lnTo>
                      <a:pt x="247" y="211"/>
                    </a:lnTo>
                    <a:lnTo>
                      <a:pt x="253" y="200"/>
                    </a:lnTo>
                    <a:lnTo>
                      <a:pt x="259" y="188"/>
                    </a:lnTo>
                    <a:lnTo>
                      <a:pt x="263" y="177"/>
                    </a:lnTo>
                    <a:lnTo>
                      <a:pt x="266" y="163"/>
                    </a:lnTo>
                    <a:lnTo>
                      <a:pt x="268" y="151"/>
                    </a:lnTo>
                    <a:lnTo>
                      <a:pt x="268" y="138"/>
                    </a:lnTo>
                    <a:lnTo>
                      <a:pt x="268" y="138"/>
                    </a:lnTo>
                    <a:lnTo>
                      <a:pt x="268" y="124"/>
                    </a:lnTo>
                    <a:lnTo>
                      <a:pt x="266" y="111"/>
                    </a:lnTo>
                    <a:lnTo>
                      <a:pt x="263" y="98"/>
                    </a:lnTo>
                    <a:lnTo>
                      <a:pt x="259" y="86"/>
                    </a:lnTo>
                    <a:lnTo>
                      <a:pt x="253" y="75"/>
                    </a:lnTo>
                    <a:lnTo>
                      <a:pt x="247" y="65"/>
                    </a:lnTo>
                    <a:lnTo>
                      <a:pt x="239" y="54"/>
                    </a:lnTo>
                    <a:lnTo>
                      <a:pt x="230" y="44"/>
                    </a:lnTo>
                    <a:lnTo>
                      <a:pt x="221" y="36"/>
                    </a:lnTo>
                    <a:lnTo>
                      <a:pt x="211" y="29"/>
                    </a:lnTo>
                    <a:lnTo>
                      <a:pt x="201" y="23"/>
                    </a:lnTo>
                    <a:lnTo>
                      <a:pt x="188" y="17"/>
                    </a:lnTo>
                    <a:lnTo>
                      <a:pt x="176" y="12"/>
                    </a:lnTo>
                    <a:lnTo>
                      <a:pt x="164" y="9"/>
                    </a:lnTo>
                    <a:lnTo>
                      <a:pt x="151" y="8"/>
                    </a:lnTo>
                    <a:lnTo>
                      <a:pt x="137" y="6"/>
                    </a:lnTo>
                    <a:lnTo>
                      <a:pt x="137" y="6"/>
                    </a:lnTo>
                    <a:lnTo>
                      <a:pt x="137" y="0"/>
                    </a:lnTo>
                    <a:lnTo>
                      <a:pt x="137" y="0"/>
                    </a:lnTo>
                    <a:close/>
                    <a:moveTo>
                      <a:pt x="137" y="274"/>
                    </a:moveTo>
                    <a:lnTo>
                      <a:pt x="137" y="274"/>
                    </a:lnTo>
                    <a:lnTo>
                      <a:pt x="123" y="274"/>
                    </a:lnTo>
                    <a:lnTo>
                      <a:pt x="110" y="272"/>
                    </a:lnTo>
                    <a:lnTo>
                      <a:pt x="96" y="269"/>
                    </a:lnTo>
                    <a:lnTo>
                      <a:pt x="84" y="264"/>
                    </a:lnTo>
                    <a:lnTo>
                      <a:pt x="72" y="258"/>
                    </a:lnTo>
                    <a:lnTo>
                      <a:pt x="61" y="251"/>
                    </a:lnTo>
                    <a:lnTo>
                      <a:pt x="50" y="243"/>
                    </a:lnTo>
                    <a:lnTo>
                      <a:pt x="41" y="235"/>
                    </a:lnTo>
                    <a:lnTo>
                      <a:pt x="31" y="224"/>
                    </a:lnTo>
                    <a:lnTo>
                      <a:pt x="23" y="215"/>
                    </a:lnTo>
                    <a:lnTo>
                      <a:pt x="16" y="203"/>
                    </a:lnTo>
                    <a:lnTo>
                      <a:pt x="11" y="191"/>
                    </a:lnTo>
                    <a:lnTo>
                      <a:pt x="7" y="178"/>
                    </a:lnTo>
                    <a:lnTo>
                      <a:pt x="3" y="165"/>
                    </a:lnTo>
                    <a:lnTo>
                      <a:pt x="2" y="151"/>
                    </a:lnTo>
                    <a:lnTo>
                      <a:pt x="0" y="138"/>
                    </a:lnTo>
                    <a:lnTo>
                      <a:pt x="0" y="138"/>
                    </a:lnTo>
                    <a:lnTo>
                      <a:pt x="2" y="123"/>
                    </a:lnTo>
                    <a:lnTo>
                      <a:pt x="3" y="109"/>
                    </a:lnTo>
                    <a:lnTo>
                      <a:pt x="7" y="97"/>
                    </a:lnTo>
                    <a:lnTo>
                      <a:pt x="11" y="84"/>
                    </a:lnTo>
                    <a:lnTo>
                      <a:pt x="16" y="71"/>
                    </a:lnTo>
                    <a:lnTo>
                      <a:pt x="23" y="61"/>
                    </a:lnTo>
                    <a:lnTo>
                      <a:pt x="31" y="50"/>
                    </a:lnTo>
                    <a:lnTo>
                      <a:pt x="41" y="40"/>
                    </a:lnTo>
                    <a:lnTo>
                      <a:pt x="50" y="32"/>
                    </a:lnTo>
                    <a:lnTo>
                      <a:pt x="61" y="24"/>
                    </a:lnTo>
                    <a:lnTo>
                      <a:pt x="72" y="17"/>
                    </a:lnTo>
                    <a:lnTo>
                      <a:pt x="84" y="10"/>
                    </a:lnTo>
                    <a:lnTo>
                      <a:pt x="96" y="6"/>
                    </a:lnTo>
                    <a:lnTo>
                      <a:pt x="110" y="2"/>
                    </a:lnTo>
                    <a:lnTo>
                      <a:pt x="123" y="1"/>
                    </a:lnTo>
                    <a:lnTo>
                      <a:pt x="137" y="0"/>
                    </a:lnTo>
                    <a:lnTo>
                      <a:pt x="137" y="6"/>
                    </a:lnTo>
                    <a:lnTo>
                      <a:pt x="137" y="6"/>
                    </a:lnTo>
                    <a:lnTo>
                      <a:pt x="125" y="8"/>
                    </a:lnTo>
                    <a:lnTo>
                      <a:pt x="111" y="9"/>
                    </a:lnTo>
                    <a:lnTo>
                      <a:pt x="99" y="12"/>
                    </a:lnTo>
                    <a:lnTo>
                      <a:pt x="87" y="17"/>
                    </a:lnTo>
                    <a:lnTo>
                      <a:pt x="75" y="23"/>
                    </a:lnTo>
                    <a:lnTo>
                      <a:pt x="64" y="29"/>
                    </a:lnTo>
                    <a:lnTo>
                      <a:pt x="54" y="36"/>
                    </a:lnTo>
                    <a:lnTo>
                      <a:pt x="45" y="44"/>
                    </a:lnTo>
                    <a:lnTo>
                      <a:pt x="37" y="54"/>
                    </a:lnTo>
                    <a:lnTo>
                      <a:pt x="29" y="65"/>
                    </a:lnTo>
                    <a:lnTo>
                      <a:pt x="22" y="75"/>
                    </a:lnTo>
                    <a:lnTo>
                      <a:pt x="16" y="86"/>
                    </a:lnTo>
                    <a:lnTo>
                      <a:pt x="12" y="98"/>
                    </a:lnTo>
                    <a:lnTo>
                      <a:pt x="10" y="111"/>
                    </a:lnTo>
                    <a:lnTo>
                      <a:pt x="7" y="124"/>
                    </a:lnTo>
                    <a:lnTo>
                      <a:pt x="7" y="138"/>
                    </a:lnTo>
                    <a:lnTo>
                      <a:pt x="7" y="138"/>
                    </a:lnTo>
                    <a:lnTo>
                      <a:pt x="7" y="151"/>
                    </a:lnTo>
                    <a:lnTo>
                      <a:pt x="10" y="163"/>
                    </a:lnTo>
                    <a:lnTo>
                      <a:pt x="12" y="177"/>
                    </a:lnTo>
                    <a:lnTo>
                      <a:pt x="16" y="188"/>
                    </a:lnTo>
                    <a:lnTo>
                      <a:pt x="22" y="200"/>
                    </a:lnTo>
                    <a:lnTo>
                      <a:pt x="29" y="211"/>
                    </a:lnTo>
                    <a:lnTo>
                      <a:pt x="37" y="220"/>
                    </a:lnTo>
                    <a:lnTo>
                      <a:pt x="45" y="230"/>
                    </a:lnTo>
                    <a:lnTo>
                      <a:pt x="54" y="238"/>
                    </a:lnTo>
                    <a:lnTo>
                      <a:pt x="64" y="246"/>
                    </a:lnTo>
                    <a:lnTo>
                      <a:pt x="75" y="253"/>
                    </a:lnTo>
                    <a:lnTo>
                      <a:pt x="87" y="258"/>
                    </a:lnTo>
                    <a:lnTo>
                      <a:pt x="99" y="262"/>
                    </a:lnTo>
                    <a:lnTo>
                      <a:pt x="111" y="266"/>
                    </a:lnTo>
                    <a:lnTo>
                      <a:pt x="125" y="268"/>
                    </a:lnTo>
                    <a:lnTo>
                      <a:pt x="137" y="269"/>
                    </a:lnTo>
                    <a:lnTo>
                      <a:pt x="137" y="274"/>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07" name="Freeform 131"/>
              <p:cNvSpPr>
                <a:spLocks noChangeArrowheads="1"/>
              </p:cNvSpPr>
              <p:nvPr/>
            </p:nvSpPr>
            <p:spPr bwMode="auto">
              <a:xfrm>
                <a:off x="47625" y="17463"/>
                <a:ext cx="434975" cy="423863"/>
              </a:xfrm>
              <a:custGeom>
                <a:avLst/>
                <a:gdLst>
                  <a:gd name="T0" fmla="*/ 199 w 274"/>
                  <a:gd name="T1" fmla="*/ 18 h 267"/>
                  <a:gd name="T2" fmla="*/ 203 w 274"/>
                  <a:gd name="T3" fmla="*/ 37 h 267"/>
                  <a:gd name="T4" fmla="*/ 214 w 274"/>
                  <a:gd name="T5" fmla="*/ 35 h 267"/>
                  <a:gd name="T6" fmla="*/ 221 w 274"/>
                  <a:gd name="T7" fmla="*/ 43 h 267"/>
                  <a:gd name="T8" fmla="*/ 238 w 274"/>
                  <a:gd name="T9" fmla="*/ 56 h 267"/>
                  <a:gd name="T10" fmla="*/ 257 w 274"/>
                  <a:gd name="T11" fmla="*/ 80 h 267"/>
                  <a:gd name="T12" fmla="*/ 251 w 274"/>
                  <a:gd name="T13" fmla="*/ 91 h 267"/>
                  <a:gd name="T14" fmla="*/ 256 w 274"/>
                  <a:gd name="T15" fmla="*/ 93 h 267"/>
                  <a:gd name="T16" fmla="*/ 262 w 274"/>
                  <a:gd name="T17" fmla="*/ 85 h 267"/>
                  <a:gd name="T18" fmla="*/ 264 w 274"/>
                  <a:gd name="T19" fmla="*/ 93 h 267"/>
                  <a:gd name="T20" fmla="*/ 259 w 274"/>
                  <a:gd name="T21" fmla="*/ 110 h 267"/>
                  <a:gd name="T22" fmla="*/ 247 w 274"/>
                  <a:gd name="T23" fmla="*/ 112 h 267"/>
                  <a:gd name="T24" fmla="*/ 232 w 274"/>
                  <a:gd name="T25" fmla="*/ 127 h 267"/>
                  <a:gd name="T26" fmla="*/ 220 w 274"/>
                  <a:gd name="T27" fmla="*/ 141 h 267"/>
                  <a:gd name="T28" fmla="*/ 202 w 274"/>
                  <a:gd name="T29" fmla="*/ 154 h 267"/>
                  <a:gd name="T30" fmla="*/ 209 w 274"/>
                  <a:gd name="T31" fmla="*/ 183 h 267"/>
                  <a:gd name="T32" fmla="*/ 218 w 274"/>
                  <a:gd name="T33" fmla="*/ 214 h 267"/>
                  <a:gd name="T34" fmla="*/ 210 w 274"/>
                  <a:gd name="T35" fmla="*/ 237 h 267"/>
                  <a:gd name="T36" fmla="*/ 226 w 274"/>
                  <a:gd name="T37" fmla="*/ 228 h 267"/>
                  <a:gd name="T38" fmla="*/ 247 w 274"/>
                  <a:gd name="T39" fmla="*/ 192 h 267"/>
                  <a:gd name="T40" fmla="*/ 264 w 274"/>
                  <a:gd name="T41" fmla="*/ 141 h 267"/>
                  <a:gd name="T42" fmla="*/ 274 w 274"/>
                  <a:gd name="T43" fmla="*/ 115 h 267"/>
                  <a:gd name="T44" fmla="*/ 155 w 274"/>
                  <a:gd name="T45" fmla="*/ 267 h 267"/>
                  <a:gd name="T46" fmla="*/ 178 w 274"/>
                  <a:gd name="T47" fmla="*/ 246 h 267"/>
                  <a:gd name="T48" fmla="*/ 153 w 274"/>
                  <a:gd name="T49" fmla="*/ 245 h 267"/>
                  <a:gd name="T50" fmla="*/ 145 w 274"/>
                  <a:gd name="T51" fmla="*/ 252 h 267"/>
                  <a:gd name="T52" fmla="*/ 125 w 274"/>
                  <a:gd name="T53" fmla="*/ 248 h 267"/>
                  <a:gd name="T54" fmla="*/ 99 w 274"/>
                  <a:gd name="T55" fmla="*/ 249 h 267"/>
                  <a:gd name="T56" fmla="*/ 121 w 274"/>
                  <a:gd name="T57" fmla="*/ 267 h 267"/>
                  <a:gd name="T58" fmla="*/ 0 w 274"/>
                  <a:gd name="T59" fmla="*/ 129 h 267"/>
                  <a:gd name="T60" fmla="*/ 62 w 274"/>
                  <a:gd name="T61" fmla="*/ 26 h 267"/>
                  <a:gd name="T62" fmla="*/ 19 w 274"/>
                  <a:gd name="T63" fmla="*/ 87 h 267"/>
                  <a:gd name="T64" fmla="*/ 31 w 274"/>
                  <a:gd name="T65" fmla="*/ 84 h 267"/>
                  <a:gd name="T66" fmla="*/ 50 w 274"/>
                  <a:gd name="T67" fmla="*/ 91 h 267"/>
                  <a:gd name="T68" fmla="*/ 60 w 274"/>
                  <a:gd name="T69" fmla="*/ 88 h 267"/>
                  <a:gd name="T70" fmla="*/ 46 w 274"/>
                  <a:gd name="T71" fmla="*/ 106 h 267"/>
                  <a:gd name="T72" fmla="*/ 35 w 274"/>
                  <a:gd name="T73" fmla="*/ 122 h 267"/>
                  <a:gd name="T74" fmla="*/ 45 w 274"/>
                  <a:gd name="T75" fmla="*/ 157 h 267"/>
                  <a:gd name="T76" fmla="*/ 54 w 274"/>
                  <a:gd name="T77" fmla="*/ 180 h 267"/>
                  <a:gd name="T78" fmla="*/ 87 w 274"/>
                  <a:gd name="T79" fmla="*/ 210 h 267"/>
                  <a:gd name="T80" fmla="*/ 95 w 274"/>
                  <a:gd name="T81" fmla="*/ 188 h 267"/>
                  <a:gd name="T82" fmla="*/ 98 w 274"/>
                  <a:gd name="T83" fmla="*/ 169 h 267"/>
                  <a:gd name="T84" fmla="*/ 104 w 274"/>
                  <a:gd name="T85" fmla="*/ 137 h 267"/>
                  <a:gd name="T86" fmla="*/ 117 w 274"/>
                  <a:gd name="T87" fmla="*/ 122 h 267"/>
                  <a:gd name="T88" fmla="*/ 152 w 274"/>
                  <a:gd name="T89" fmla="*/ 125 h 267"/>
                  <a:gd name="T90" fmla="*/ 165 w 274"/>
                  <a:gd name="T91" fmla="*/ 106 h 267"/>
                  <a:gd name="T92" fmla="*/ 161 w 274"/>
                  <a:gd name="T93" fmla="*/ 81 h 267"/>
                  <a:gd name="T94" fmla="*/ 134 w 274"/>
                  <a:gd name="T95" fmla="*/ 58 h 267"/>
                  <a:gd name="T96" fmla="*/ 111 w 274"/>
                  <a:gd name="T97" fmla="*/ 57 h 267"/>
                  <a:gd name="T98" fmla="*/ 92 w 274"/>
                  <a:gd name="T99" fmla="*/ 68 h 267"/>
                  <a:gd name="T100" fmla="*/ 69 w 274"/>
                  <a:gd name="T101" fmla="*/ 64 h 267"/>
                  <a:gd name="T102" fmla="*/ 73 w 274"/>
                  <a:gd name="T103" fmla="*/ 56 h 267"/>
                  <a:gd name="T104" fmla="*/ 80 w 274"/>
                  <a:gd name="T105" fmla="*/ 45 h 267"/>
                  <a:gd name="T106" fmla="*/ 81 w 274"/>
                  <a:gd name="T107" fmla="*/ 38 h 267"/>
                  <a:gd name="T108" fmla="*/ 96 w 274"/>
                  <a:gd name="T109" fmla="*/ 49 h 267"/>
                  <a:gd name="T110" fmla="*/ 119 w 274"/>
                  <a:gd name="T111" fmla="*/ 47 h 267"/>
                  <a:gd name="T112" fmla="*/ 137 w 274"/>
                  <a:gd name="T113" fmla="*/ 45 h 267"/>
                  <a:gd name="T114" fmla="*/ 141 w 274"/>
                  <a:gd name="T115" fmla="*/ 28 h 267"/>
                  <a:gd name="T116" fmla="*/ 161 w 274"/>
                  <a:gd name="T117" fmla="*/ 22 h 267"/>
                  <a:gd name="T118" fmla="*/ 132 w 274"/>
                  <a:gd name="T119" fmla="*/ 8 h 26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4"/>
                  <a:gd name="T181" fmla="*/ 0 h 267"/>
                  <a:gd name="T182" fmla="*/ 274 w 274"/>
                  <a:gd name="T183" fmla="*/ 267 h 26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4" h="267">
                    <a:moveTo>
                      <a:pt x="161" y="1"/>
                    </a:moveTo>
                    <a:lnTo>
                      <a:pt x="161" y="1"/>
                    </a:lnTo>
                    <a:lnTo>
                      <a:pt x="169" y="3"/>
                    </a:lnTo>
                    <a:lnTo>
                      <a:pt x="178" y="5"/>
                    </a:lnTo>
                    <a:lnTo>
                      <a:pt x="188" y="8"/>
                    </a:lnTo>
                    <a:lnTo>
                      <a:pt x="201" y="14"/>
                    </a:lnTo>
                    <a:lnTo>
                      <a:pt x="214" y="22"/>
                    </a:lnTo>
                    <a:lnTo>
                      <a:pt x="226" y="31"/>
                    </a:lnTo>
                    <a:lnTo>
                      <a:pt x="238" y="43"/>
                    </a:lnTo>
                    <a:lnTo>
                      <a:pt x="238" y="43"/>
                    </a:lnTo>
                    <a:lnTo>
                      <a:pt x="234" y="39"/>
                    </a:lnTo>
                    <a:lnTo>
                      <a:pt x="225" y="31"/>
                    </a:lnTo>
                    <a:lnTo>
                      <a:pt x="213" y="22"/>
                    </a:lnTo>
                    <a:lnTo>
                      <a:pt x="206" y="19"/>
                    </a:lnTo>
                    <a:lnTo>
                      <a:pt x="199" y="18"/>
                    </a:lnTo>
                    <a:lnTo>
                      <a:pt x="197" y="19"/>
                    </a:lnTo>
                    <a:lnTo>
                      <a:pt x="197" y="19"/>
                    </a:lnTo>
                    <a:lnTo>
                      <a:pt x="198" y="22"/>
                    </a:lnTo>
                    <a:lnTo>
                      <a:pt x="198" y="22"/>
                    </a:lnTo>
                    <a:lnTo>
                      <a:pt x="199" y="24"/>
                    </a:lnTo>
                    <a:lnTo>
                      <a:pt x="199" y="24"/>
                    </a:lnTo>
                    <a:lnTo>
                      <a:pt x="199" y="27"/>
                    </a:lnTo>
                    <a:lnTo>
                      <a:pt x="201" y="30"/>
                    </a:lnTo>
                    <a:lnTo>
                      <a:pt x="201" y="30"/>
                    </a:lnTo>
                    <a:lnTo>
                      <a:pt x="202" y="30"/>
                    </a:lnTo>
                    <a:lnTo>
                      <a:pt x="202" y="30"/>
                    </a:lnTo>
                    <a:lnTo>
                      <a:pt x="203" y="33"/>
                    </a:lnTo>
                    <a:lnTo>
                      <a:pt x="203" y="33"/>
                    </a:lnTo>
                    <a:lnTo>
                      <a:pt x="203" y="34"/>
                    </a:lnTo>
                    <a:lnTo>
                      <a:pt x="203" y="37"/>
                    </a:lnTo>
                    <a:lnTo>
                      <a:pt x="203" y="39"/>
                    </a:lnTo>
                    <a:lnTo>
                      <a:pt x="206" y="39"/>
                    </a:lnTo>
                    <a:lnTo>
                      <a:pt x="206" y="39"/>
                    </a:lnTo>
                    <a:lnTo>
                      <a:pt x="209" y="39"/>
                    </a:lnTo>
                    <a:lnTo>
                      <a:pt x="209" y="39"/>
                    </a:lnTo>
                    <a:lnTo>
                      <a:pt x="210" y="38"/>
                    </a:lnTo>
                    <a:lnTo>
                      <a:pt x="210" y="38"/>
                    </a:lnTo>
                    <a:lnTo>
                      <a:pt x="207" y="35"/>
                    </a:lnTo>
                    <a:lnTo>
                      <a:pt x="207" y="35"/>
                    </a:lnTo>
                    <a:lnTo>
                      <a:pt x="207" y="35"/>
                    </a:lnTo>
                    <a:lnTo>
                      <a:pt x="207" y="35"/>
                    </a:lnTo>
                    <a:lnTo>
                      <a:pt x="209" y="34"/>
                    </a:lnTo>
                    <a:lnTo>
                      <a:pt x="210" y="33"/>
                    </a:lnTo>
                    <a:lnTo>
                      <a:pt x="210" y="33"/>
                    </a:lnTo>
                    <a:lnTo>
                      <a:pt x="214" y="35"/>
                    </a:lnTo>
                    <a:lnTo>
                      <a:pt x="215" y="37"/>
                    </a:lnTo>
                    <a:lnTo>
                      <a:pt x="215" y="37"/>
                    </a:lnTo>
                    <a:lnTo>
                      <a:pt x="217" y="39"/>
                    </a:lnTo>
                    <a:lnTo>
                      <a:pt x="217" y="39"/>
                    </a:lnTo>
                    <a:lnTo>
                      <a:pt x="215" y="41"/>
                    </a:lnTo>
                    <a:lnTo>
                      <a:pt x="215" y="41"/>
                    </a:lnTo>
                    <a:lnTo>
                      <a:pt x="214" y="42"/>
                    </a:lnTo>
                    <a:lnTo>
                      <a:pt x="214" y="42"/>
                    </a:lnTo>
                    <a:lnTo>
                      <a:pt x="215" y="45"/>
                    </a:lnTo>
                    <a:lnTo>
                      <a:pt x="215" y="45"/>
                    </a:lnTo>
                    <a:lnTo>
                      <a:pt x="215" y="45"/>
                    </a:lnTo>
                    <a:lnTo>
                      <a:pt x="217" y="45"/>
                    </a:lnTo>
                    <a:lnTo>
                      <a:pt x="217" y="45"/>
                    </a:lnTo>
                    <a:lnTo>
                      <a:pt x="221" y="43"/>
                    </a:lnTo>
                    <a:lnTo>
                      <a:pt x="221" y="43"/>
                    </a:lnTo>
                    <a:lnTo>
                      <a:pt x="224" y="43"/>
                    </a:lnTo>
                    <a:lnTo>
                      <a:pt x="224" y="43"/>
                    </a:lnTo>
                    <a:lnTo>
                      <a:pt x="225" y="45"/>
                    </a:lnTo>
                    <a:lnTo>
                      <a:pt x="225" y="45"/>
                    </a:lnTo>
                    <a:lnTo>
                      <a:pt x="229" y="47"/>
                    </a:lnTo>
                    <a:lnTo>
                      <a:pt x="229" y="47"/>
                    </a:lnTo>
                    <a:lnTo>
                      <a:pt x="230" y="47"/>
                    </a:lnTo>
                    <a:lnTo>
                      <a:pt x="230" y="47"/>
                    </a:lnTo>
                    <a:lnTo>
                      <a:pt x="232" y="51"/>
                    </a:lnTo>
                    <a:lnTo>
                      <a:pt x="232" y="51"/>
                    </a:lnTo>
                    <a:lnTo>
                      <a:pt x="234" y="53"/>
                    </a:lnTo>
                    <a:lnTo>
                      <a:pt x="234" y="53"/>
                    </a:lnTo>
                    <a:lnTo>
                      <a:pt x="237" y="54"/>
                    </a:lnTo>
                    <a:lnTo>
                      <a:pt x="238" y="56"/>
                    </a:lnTo>
                    <a:lnTo>
                      <a:pt x="238" y="56"/>
                    </a:lnTo>
                    <a:lnTo>
                      <a:pt x="240" y="58"/>
                    </a:lnTo>
                    <a:lnTo>
                      <a:pt x="240" y="58"/>
                    </a:lnTo>
                    <a:lnTo>
                      <a:pt x="245" y="62"/>
                    </a:lnTo>
                    <a:lnTo>
                      <a:pt x="245" y="62"/>
                    </a:lnTo>
                    <a:lnTo>
                      <a:pt x="248" y="65"/>
                    </a:lnTo>
                    <a:lnTo>
                      <a:pt x="248" y="65"/>
                    </a:lnTo>
                    <a:lnTo>
                      <a:pt x="248" y="69"/>
                    </a:lnTo>
                    <a:lnTo>
                      <a:pt x="248" y="69"/>
                    </a:lnTo>
                    <a:lnTo>
                      <a:pt x="249" y="73"/>
                    </a:lnTo>
                    <a:lnTo>
                      <a:pt x="249" y="73"/>
                    </a:lnTo>
                    <a:lnTo>
                      <a:pt x="251" y="76"/>
                    </a:lnTo>
                    <a:lnTo>
                      <a:pt x="251" y="76"/>
                    </a:lnTo>
                    <a:lnTo>
                      <a:pt x="253" y="77"/>
                    </a:lnTo>
                    <a:lnTo>
                      <a:pt x="253" y="77"/>
                    </a:lnTo>
                    <a:lnTo>
                      <a:pt x="257" y="80"/>
                    </a:lnTo>
                    <a:lnTo>
                      <a:pt x="257" y="80"/>
                    </a:lnTo>
                    <a:lnTo>
                      <a:pt x="259" y="81"/>
                    </a:lnTo>
                    <a:lnTo>
                      <a:pt x="259" y="83"/>
                    </a:lnTo>
                    <a:lnTo>
                      <a:pt x="259" y="83"/>
                    </a:lnTo>
                    <a:lnTo>
                      <a:pt x="257" y="84"/>
                    </a:lnTo>
                    <a:lnTo>
                      <a:pt x="257" y="84"/>
                    </a:lnTo>
                    <a:lnTo>
                      <a:pt x="255" y="84"/>
                    </a:lnTo>
                    <a:lnTo>
                      <a:pt x="255" y="84"/>
                    </a:lnTo>
                    <a:lnTo>
                      <a:pt x="255" y="87"/>
                    </a:lnTo>
                    <a:lnTo>
                      <a:pt x="255" y="87"/>
                    </a:lnTo>
                    <a:lnTo>
                      <a:pt x="255" y="88"/>
                    </a:lnTo>
                    <a:lnTo>
                      <a:pt x="255" y="89"/>
                    </a:lnTo>
                    <a:lnTo>
                      <a:pt x="255" y="89"/>
                    </a:lnTo>
                    <a:lnTo>
                      <a:pt x="252" y="91"/>
                    </a:lnTo>
                    <a:lnTo>
                      <a:pt x="251" y="91"/>
                    </a:lnTo>
                    <a:lnTo>
                      <a:pt x="248" y="92"/>
                    </a:lnTo>
                    <a:lnTo>
                      <a:pt x="247" y="93"/>
                    </a:lnTo>
                    <a:lnTo>
                      <a:pt x="247" y="93"/>
                    </a:lnTo>
                    <a:lnTo>
                      <a:pt x="247" y="95"/>
                    </a:lnTo>
                    <a:lnTo>
                      <a:pt x="247" y="95"/>
                    </a:lnTo>
                    <a:lnTo>
                      <a:pt x="249" y="96"/>
                    </a:lnTo>
                    <a:lnTo>
                      <a:pt x="249" y="96"/>
                    </a:lnTo>
                    <a:lnTo>
                      <a:pt x="249" y="95"/>
                    </a:lnTo>
                    <a:lnTo>
                      <a:pt x="249" y="95"/>
                    </a:lnTo>
                    <a:lnTo>
                      <a:pt x="249" y="93"/>
                    </a:lnTo>
                    <a:lnTo>
                      <a:pt x="251" y="93"/>
                    </a:lnTo>
                    <a:lnTo>
                      <a:pt x="251" y="93"/>
                    </a:lnTo>
                    <a:lnTo>
                      <a:pt x="253" y="93"/>
                    </a:lnTo>
                    <a:lnTo>
                      <a:pt x="253" y="93"/>
                    </a:lnTo>
                    <a:lnTo>
                      <a:pt x="256" y="93"/>
                    </a:lnTo>
                    <a:lnTo>
                      <a:pt x="256" y="93"/>
                    </a:lnTo>
                    <a:lnTo>
                      <a:pt x="256" y="92"/>
                    </a:lnTo>
                    <a:lnTo>
                      <a:pt x="256" y="92"/>
                    </a:lnTo>
                    <a:lnTo>
                      <a:pt x="256" y="92"/>
                    </a:lnTo>
                    <a:lnTo>
                      <a:pt x="256" y="89"/>
                    </a:lnTo>
                    <a:lnTo>
                      <a:pt x="256" y="89"/>
                    </a:lnTo>
                    <a:lnTo>
                      <a:pt x="257" y="87"/>
                    </a:lnTo>
                    <a:lnTo>
                      <a:pt x="257" y="87"/>
                    </a:lnTo>
                    <a:lnTo>
                      <a:pt x="257" y="88"/>
                    </a:lnTo>
                    <a:lnTo>
                      <a:pt x="259" y="87"/>
                    </a:lnTo>
                    <a:lnTo>
                      <a:pt x="259" y="87"/>
                    </a:lnTo>
                    <a:lnTo>
                      <a:pt x="260" y="85"/>
                    </a:lnTo>
                    <a:lnTo>
                      <a:pt x="260" y="85"/>
                    </a:lnTo>
                    <a:lnTo>
                      <a:pt x="262" y="85"/>
                    </a:lnTo>
                    <a:lnTo>
                      <a:pt x="262" y="85"/>
                    </a:lnTo>
                    <a:lnTo>
                      <a:pt x="262" y="85"/>
                    </a:lnTo>
                    <a:lnTo>
                      <a:pt x="262" y="83"/>
                    </a:lnTo>
                    <a:lnTo>
                      <a:pt x="262" y="83"/>
                    </a:lnTo>
                    <a:lnTo>
                      <a:pt x="260" y="80"/>
                    </a:lnTo>
                    <a:lnTo>
                      <a:pt x="260" y="80"/>
                    </a:lnTo>
                    <a:lnTo>
                      <a:pt x="260" y="75"/>
                    </a:lnTo>
                    <a:lnTo>
                      <a:pt x="260" y="75"/>
                    </a:lnTo>
                    <a:lnTo>
                      <a:pt x="263" y="80"/>
                    </a:lnTo>
                    <a:lnTo>
                      <a:pt x="266" y="89"/>
                    </a:lnTo>
                    <a:lnTo>
                      <a:pt x="266" y="89"/>
                    </a:lnTo>
                    <a:lnTo>
                      <a:pt x="264" y="89"/>
                    </a:lnTo>
                    <a:lnTo>
                      <a:pt x="264" y="91"/>
                    </a:lnTo>
                    <a:lnTo>
                      <a:pt x="264" y="91"/>
                    </a:lnTo>
                    <a:lnTo>
                      <a:pt x="264" y="93"/>
                    </a:lnTo>
                    <a:lnTo>
                      <a:pt x="264" y="93"/>
                    </a:lnTo>
                    <a:lnTo>
                      <a:pt x="264" y="98"/>
                    </a:lnTo>
                    <a:lnTo>
                      <a:pt x="264" y="98"/>
                    </a:lnTo>
                    <a:lnTo>
                      <a:pt x="264" y="103"/>
                    </a:lnTo>
                    <a:lnTo>
                      <a:pt x="264" y="103"/>
                    </a:lnTo>
                    <a:lnTo>
                      <a:pt x="264" y="107"/>
                    </a:lnTo>
                    <a:lnTo>
                      <a:pt x="264" y="107"/>
                    </a:lnTo>
                    <a:lnTo>
                      <a:pt x="264" y="112"/>
                    </a:lnTo>
                    <a:lnTo>
                      <a:pt x="264" y="112"/>
                    </a:lnTo>
                    <a:lnTo>
                      <a:pt x="263" y="114"/>
                    </a:lnTo>
                    <a:lnTo>
                      <a:pt x="263" y="114"/>
                    </a:lnTo>
                    <a:lnTo>
                      <a:pt x="263" y="115"/>
                    </a:lnTo>
                    <a:lnTo>
                      <a:pt x="262" y="114"/>
                    </a:lnTo>
                    <a:lnTo>
                      <a:pt x="262" y="114"/>
                    </a:lnTo>
                    <a:lnTo>
                      <a:pt x="260" y="110"/>
                    </a:lnTo>
                    <a:lnTo>
                      <a:pt x="259" y="110"/>
                    </a:lnTo>
                    <a:lnTo>
                      <a:pt x="259" y="110"/>
                    </a:lnTo>
                    <a:lnTo>
                      <a:pt x="259" y="108"/>
                    </a:lnTo>
                    <a:lnTo>
                      <a:pt x="256" y="108"/>
                    </a:lnTo>
                    <a:lnTo>
                      <a:pt x="256" y="108"/>
                    </a:lnTo>
                    <a:lnTo>
                      <a:pt x="255" y="108"/>
                    </a:lnTo>
                    <a:lnTo>
                      <a:pt x="253" y="108"/>
                    </a:lnTo>
                    <a:lnTo>
                      <a:pt x="253" y="108"/>
                    </a:lnTo>
                    <a:lnTo>
                      <a:pt x="253" y="111"/>
                    </a:lnTo>
                    <a:lnTo>
                      <a:pt x="253" y="112"/>
                    </a:lnTo>
                    <a:lnTo>
                      <a:pt x="253" y="112"/>
                    </a:lnTo>
                    <a:lnTo>
                      <a:pt x="248" y="111"/>
                    </a:lnTo>
                    <a:lnTo>
                      <a:pt x="248" y="111"/>
                    </a:lnTo>
                    <a:lnTo>
                      <a:pt x="247" y="111"/>
                    </a:lnTo>
                    <a:lnTo>
                      <a:pt x="247" y="112"/>
                    </a:lnTo>
                    <a:lnTo>
                      <a:pt x="247" y="112"/>
                    </a:lnTo>
                    <a:lnTo>
                      <a:pt x="245" y="115"/>
                    </a:lnTo>
                    <a:lnTo>
                      <a:pt x="244" y="116"/>
                    </a:lnTo>
                    <a:lnTo>
                      <a:pt x="244" y="116"/>
                    </a:lnTo>
                    <a:lnTo>
                      <a:pt x="244" y="118"/>
                    </a:lnTo>
                    <a:lnTo>
                      <a:pt x="243" y="121"/>
                    </a:lnTo>
                    <a:lnTo>
                      <a:pt x="243" y="121"/>
                    </a:lnTo>
                    <a:lnTo>
                      <a:pt x="241" y="122"/>
                    </a:lnTo>
                    <a:lnTo>
                      <a:pt x="238" y="122"/>
                    </a:lnTo>
                    <a:lnTo>
                      <a:pt x="238" y="122"/>
                    </a:lnTo>
                    <a:lnTo>
                      <a:pt x="234" y="123"/>
                    </a:lnTo>
                    <a:lnTo>
                      <a:pt x="234" y="123"/>
                    </a:lnTo>
                    <a:lnTo>
                      <a:pt x="234" y="125"/>
                    </a:lnTo>
                    <a:lnTo>
                      <a:pt x="233" y="126"/>
                    </a:lnTo>
                    <a:lnTo>
                      <a:pt x="233" y="126"/>
                    </a:lnTo>
                    <a:lnTo>
                      <a:pt x="232" y="127"/>
                    </a:lnTo>
                    <a:lnTo>
                      <a:pt x="230" y="129"/>
                    </a:lnTo>
                    <a:lnTo>
                      <a:pt x="230" y="129"/>
                    </a:lnTo>
                    <a:lnTo>
                      <a:pt x="230" y="133"/>
                    </a:lnTo>
                    <a:lnTo>
                      <a:pt x="230" y="133"/>
                    </a:lnTo>
                    <a:lnTo>
                      <a:pt x="230" y="134"/>
                    </a:lnTo>
                    <a:lnTo>
                      <a:pt x="230" y="135"/>
                    </a:lnTo>
                    <a:lnTo>
                      <a:pt x="230" y="135"/>
                    </a:lnTo>
                    <a:lnTo>
                      <a:pt x="226" y="137"/>
                    </a:lnTo>
                    <a:lnTo>
                      <a:pt x="226" y="137"/>
                    </a:lnTo>
                    <a:lnTo>
                      <a:pt x="226" y="137"/>
                    </a:lnTo>
                    <a:lnTo>
                      <a:pt x="226" y="138"/>
                    </a:lnTo>
                    <a:lnTo>
                      <a:pt x="225" y="139"/>
                    </a:lnTo>
                    <a:lnTo>
                      <a:pt x="225" y="139"/>
                    </a:lnTo>
                    <a:lnTo>
                      <a:pt x="220" y="141"/>
                    </a:lnTo>
                    <a:lnTo>
                      <a:pt x="220" y="141"/>
                    </a:lnTo>
                    <a:lnTo>
                      <a:pt x="220" y="142"/>
                    </a:lnTo>
                    <a:lnTo>
                      <a:pt x="220" y="144"/>
                    </a:lnTo>
                    <a:lnTo>
                      <a:pt x="218" y="144"/>
                    </a:lnTo>
                    <a:lnTo>
                      <a:pt x="218" y="144"/>
                    </a:lnTo>
                    <a:lnTo>
                      <a:pt x="215" y="144"/>
                    </a:lnTo>
                    <a:lnTo>
                      <a:pt x="213" y="144"/>
                    </a:lnTo>
                    <a:lnTo>
                      <a:pt x="213" y="144"/>
                    </a:lnTo>
                    <a:lnTo>
                      <a:pt x="211" y="145"/>
                    </a:lnTo>
                    <a:lnTo>
                      <a:pt x="209" y="148"/>
                    </a:lnTo>
                    <a:lnTo>
                      <a:pt x="209" y="148"/>
                    </a:lnTo>
                    <a:lnTo>
                      <a:pt x="203" y="152"/>
                    </a:lnTo>
                    <a:lnTo>
                      <a:pt x="203" y="152"/>
                    </a:lnTo>
                    <a:lnTo>
                      <a:pt x="202" y="152"/>
                    </a:lnTo>
                    <a:lnTo>
                      <a:pt x="202" y="154"/>
                    </a:lnTo>
                    <a:lnTo>
                      <a:pt x="202" y="154"/>
                    </a:lnTo>
                    <a:lnTo>
                      <a:pt x="202" y="157"/>
                    </a:lnTo>
                    <a:lnTo>
                      <a:pt x="203" y="158"/>
                    </a:lnTo>
                    <a:lnTo>
                      <a:pt x="203" y="158"/>
                    </a:lnTo>
                    <a:lnTo>
                      <a:pt x="207" y="164"/>
                    </a:lnTo>
                    <a:lnTo>
                      <a:pt x="207" y="164"/>
                    </a:lnTo>
                    <a:lnTo>
                      <a:pt x="209" y="167"/>
                    </a:lnTo>
                    <a:lnTo>
                      <a:pt x="207" y="169"/>
                    </a:lnTo>
                    <a:lnTo>
                      <a:pt x="207" y="169"/>
                    </a:lnTo>
                    <a:lnTo>
                      <a:pt x="206" y="173"/>
                    </a:lnTo>
                    <a:lnTo>
                      <a:pt x="206" y="173"/>
                    </a:lnTo>
                    <a:lnTo>
                      <a:pt x="206" y="176"/>
                    </a:lnTo>
                    <a:lnTo>
                      <a:pt x="206" y="179"/>
                    </a:lnTo>
                    <a:lnTo>
                      <a:pt x="206" y="179"/>
                    </a:lnTo>
                    <a:lnTo>
                      <a:pt x="209" y="183"/>
                    </a:lnTo>
                    <a:lnTo>
                      <a:pt x="209" y="183"/>
                    </a:lnTo>
                    <a:lnTo>
                      <a:pt x="207" y="184"/>
                    </a:lnTo>
                    <a:lnTo>
                      <a:pt x="207" y="186"/>
                    </a:lnTo>
                    <a:lnTo>
                      <a:pt x="207" y="187"/>
                    </a:lnTo>
                    <a:lnTo>
                      <a:pt x="207" y="187"/>
                    </a:lnTo>
                    <a:lnTo>
                      <a:pt x="213" y="191"/>
                    </a:lnTo>
                    <a:lnTo>
                      <a:pt x="213" y="191"/>
                    </a:lnTo>
                    <a:lnTo>
                      <a:pt x="217" y="194"/>
                    </a:lnTo>
                    <a:lnTo>
                      <a:pt x="217" y="194"/>
                    </a:lnTo>
                    <a:lnTo>
                      <a:pt x="217" y="199"/>
                    </a:lnTo>
                    <a:lnTo>
                      <a:pt x="217" y="199"/>
                    </a:lnTo>
                    <a:lnTo>
                      <a:pt x="220" y="204"/>
                    </a:lnTo>
                    <a:lnTo>
                      <a:pt x="221" y="209"/>
                    </a:lnTo>
                    <a:lnTo>
                      <a:pt x="220" y="211"/>
                    </a:lnTo>
                    <a:lnTo>
                      <a:pt x="220" y="211"/>
                    </a:lnTo>
                    <a:lnTo>
                      <a:pt x="218" y="214"/>
                    </a:lnTo>
                    <a:lnTo>
                      <a:pt x="218" y="215"/>
                    </a:lnTo>
                    <a:lnTo>
                      <a:pt x="218" y="215"/>
                    </a:lnTo>
                    <a:lnTo>
                      <a:pt x="220" y="218"/>
                    </a:lnTo>
                    <a:lnTo>
                      <a:pt x="220" y="218"/>
                    </a:lnTo>
                    <a:lnTo>
                      <a:pt x="222" y="219"/>
                    </a:lnTo>
                    <a:lnTo>
                      <a:pt x="222" y="219"/>
                    </a:lnTo>
                    <a:lnTo>
                      <a:pt x="222" y="221"/>
                    </a:lnTo>
                    <a:lnTo>
                      <a:pt x="222" y="221"/>
                    </a:lnTo>
                    <a:lnTo>
                      <a:pt x="218" y="226"/>
                    </a:lnTo>
                    <a:lnTo>
                      <a:pt x="218" y="226"/>
                    </a:lnTo>
                    <a:lnTo>
                      <a:pt x="217" y="230"/>
                    </a:lnTo>
                    <a:lnTo>
                      <a:pt x="217" y="230"/>
                    </a:lnTo>
                    <a:lnTo>
                      <a:pt x="213" y="236"/>
                    </a:lnTo>
                    <a:lnTo>
                      <a:pt x="213" y="236"/>
                    </a:lnTo>
                    <a:lnTo>
                      <a:pt x="210" y="237"/>
                    </a:lnTo>
                    <a:lnTo>
                      <a:pt x="210" y="238"/>
                    </a:lnTo>
                    <a:lnTo>
                      <a:pt x="210" y="238"/>
                    </a:lnTo>
                    <a:lnTo>
                      <a:pt x="209" y="241"/>
                    </a:lnTo>
                    <a:lnTo>
                      <a:pt x="209" y="242"/>
                    </a:lnTo>
                    <a:lnTo>
                      <a:pt x="210" y="241"/>
                    </a:lnTo>
                    <a:lnTo>
                      <a:pt x="210" y="241"/>
                    </a:lnTo>
                    <a:lnTo>
                      <a:pt x="215" y="237"/>
                    </a:lnTo>
                    <a:lnTo>
                      <a:pt x="215" y="237"/>
                    </a:lnTo>
                    <a:lnTo>
                      <a:pt x="221" y="234"/>
                    </a:lnTo>
                    <a:lnTo>
                      <a:pt x="224" y="232"/>
                    </a:lnTo>
                    <a:lnTo>
                      <a:pt x="224" y="232"/>
                    </a:lnTo>
                    <a:lnTo>
                      <a:pt x="225" y="232"/>
                    </a:lnTo>
                    <a:lnTo>
                      <a:pt x="225" y="233"/>
                    </a:lnTo>
                    <a:lnTo>
                      <a:pt x="226" y="228"/>
                    </a:lnTo>
                    <a:lnTo>
                      <a:pt x="226" y="228"/>
                    </a:lnTo>
                    <a:lnTo>
                      <a:pt x="230" y="219"/>
                    </a:lnTo>
                    <a:lnTo>
                      <a:pt x="233" y="217"/>
                    </a:lnTo>
                    <a:lnTo>
                      <a:pt x="233" y="217"/>
                    </a:lnTo>
                    <a:lnTo>
                      <a:pt x="236" y="211"/>
                    </a:lnTo>
                    <a:lnTo>
                      <a:pt x="236" y="211"/>
                    </a:lnTo>
                    <a:lnTo>
                      <a:pt x="238" y="206"/>
                    </a:lnTo>
                    <a:lnTo>
                      <a:pt x="238" y="206"/>
                    </a:lnTo>
                    <a:lnTo>
                      <a:pt x="240" y="204"/>
                    </a:lnTo>
                    <a:lnTo>
                      <a:pt x="241" y="204"/>
                    </a:lnTo>
                    <a:lnTo>
                      <a:pt x="243" y="204"/>
                    </a:lnTo>
                    <a:lnTo>
                      <a:pt x="243" y="200"/>
                    </a:lnTo>
                    <a:lnTo>
                      <a:pt x="243" y="200"/>
                    </a:lnTo>
                    <a:lnTo>
                      <a:pt x="244" y="196"/>
                    </a:lnTo>
                    <a:lnTo>
                      <a:pt x="247" y="192"/>
                    </a:lnTo>
                    <a:lnTo>
                      <a:pt x="247" y="192"/>
                    </a:lnTo>
                    <a:lnTo>
                      <a:pt x="247" y="188"/>
                    </a:lnTo>
                    <a:lnTo>
                      <a:pt x="247" y="186"/>
                    </a:lnTo>
                    <a:lnTo>
                      <a:pt x="247" y="184"/>
                    </a:lnTo>
                    <a:lnTo>
                      <a:pt x="248" y="181"/>
                    </a:lnTo>
                    <a:lnTo>
                      <a:pt x="248" y="181"/>
                    </a:lnTo>
                    <a:lnTo>
                      <a:pt x="252" y="179"/>
                    </a:lnTo>
                    <a:lnTo>
                      <a:pt x="253" y="177"/>
                    </a:lnTo>
                    <a:lnTo>
                      <a:pt x="253" y="177"/>
                    </a:lnTo>
                    <a:lnTo>
                      <a:pt x="256" y="172"/>
                    </a:lnTo>
                    <a:lnTo>
                      <a:pt x="256" y="172"/>
                    </a:lnTo>
                    <a:lnTo>
                      <a:pt x="262" y="164"/>
                    </a:lnTo>
                    <a:lnTo>
                      <a:pt x="263" y="160"/>
                    </a:lnTo>
                    <a:lnTo>
                      <a:pt x="264" y="153"/>
                    </a:lnTo>
                    <a:lnTo>
                      <a:pt x="264" y="153"/>
                    </a:lnTo>
                    <a:lnTo>
                      <a:pt x="264" y="141"/>
                    </a:lnTo>
                    <a:lnTo>
                      <a:pt x="264" y="141"/>
                    </a:lnTo>
                    <a:lnTo>
                      <a:pt x="266" y="138"/>
                    </a:lnTo>
                    <a:lnTo>
                      <a:pt x="267" y="135"/>
                    </a:lnTo>
                    <a:lnTo>
                      <a:pt x="267" y="131"/>
                    </a:lnTo>
                    <a:lnTo>
                      <a:pt x="267" y="131"/>
                    </a:lnTo>
                    <a:lnTo>
                      <a:pt x="266" y="127"/>
                    </a:lnTo>
                    <a:lnTo>
                      <a:pt x="266" y="126"/>
                    </a:lnTo>
                    <a:lnTo>
                      <a:pt x="266" y="126"/>
                    </a:lnTo>
                    <a:lnTo>
                      <a:pt x="267" y="123"/>
                    </a:lnTo>
                    <a:lnTo>
                      <a:pt x="268" y="122"/>
                    </a:lnTo>
                    <a:lnTo>
                      <a:pt x="268" y="122"/>
                    </a:lnTo>
                    <a:lnTo>
                      <a:pt x="271" y="118"/>
                    </a:lnTo>
                    <a:lnTo>
                      <a:pt x="271" y="118"/>
                    </a:lnTo>
                    <a:lnTo>
                      <a:pt x="272" y="114"/>
                    </a:lnTo>
                    <a:lnTo>
                      <a:pt x="274" y="115"/>
                    </a:lnTo>
                    <a:lnTo>
                      <a:pt x="274" y="115"/>
                    </a:lnTo>
                    <a:lnTo>
                      <a:pt x="274" y="121"/>
                    </a:lnTo>
                    <a:lnTo>
                      <a:pt x="274" y="135"/>
                    </a:lnTo>
                    <a:lnTo>
                      <a:pt x="270" y="157"/>
                    </a:lnTo>
                    <a:lnTo>
                      <a:pt x="267" y="171"/>
                    </a:lnTo>
                    <a:lnTo>
                      <a:pt x="263" y="183"/>
                    </a:lnTo>
                    <a:lnTo>
                      <a:pt x="257" y="196"/>
                    </a:lnTo>
                    <a:lnTo>
                      <a:pt x="249" y="210"/>
                    </a:lnTo>
                    <a:lnTo>
                      <a:pt x="240" y="223"/>
                    </a:lnTo>
                    <a:lnTo>
                      <a:pt x="229" y="234"/>
                    </a:lnTo>
                    <a:lnTo>
                      <a:pt x="214" y="245"/>
                    </a:lnTo>
                    <a:lnTo>
                      <a:pt x="198" y="255"/>
                    </a:lnTo>
                    <a:lnTo>
                      <a:pt x="178" y="261"/>
                    </a:lnTo>
                    <a:lnTo>
                      <a:pt x="155" y="267"/>
                    </a:lnTo>
                    <a:lnTo>
                      <a:pt x="155" y="267"/>
                    </a:lnTo>
                    <a:lnTo>
                      <a:pt x="169" y="263"/>
                    </a:lnTo>
                    <a:lnTo>
                      <a:pt x="182" y="259"/>
                    </a:lnTo>
                    <a:lnTo>
                      <a:pt x="186" y="256"/>
                    </a:lnTo>
                    <a:lnTo>
                      <a:pt x="187" y="255"/>
                    </a:lnTo>
                    <a:lnTo>
                      <a:pt x="187" y="255"/>
                    </a:lnTo>
                    <a:lnTo>
                      <a:pt x="187" y="252"/>
                    </a:lnTo>
                    <a:lnTo>
                      <a:pt x="187" y="249"/>
                    </a:lnTo>
                    <a:lnTo>
                      <a:pt x="187" y="249"/>
                    </a:lnTo>
                    <a:lnTo>
                      <a:pt x="187" y="249"/>
                    </a:lnTo>
                    <a:lnTo>
                      <a:pt x="184" y="249"/>
                    </a:lnTo>
                    <a:lnTo>
                      <a:pt x="182" y="248"/>
                    </a:lnTo>
                    <a:lnTo>
                      <a:pt x="182" y="248"/>
                    </a:lnTo>
                    <a:lnTo>
                      <a:pt x="178" y="245"/>
                    </a:lnTo>
                    <a:lnTo>
                      <a:pt x="178" y="246"/>
                    </a:lnTo>
                    <a:lnTo>
                      <a:pt x="178" y="246"/>
                    </a:lnTo>
                    <a:lnTo>
                      <a:pt x="173" y="246"/>
                    </a:lnTo>
                    <a:lnTo>
                      <a:pt x="173" y="246"/>
                    </a:lnTo>
                    <a:lnTo>
                      <a:pt x="168" y="246"/>
                    </a:lnTo>
                    <a:lnTo>
                      <a:pt x="165" y="245"/>
                    </a:lnTo>
                    <a:lnTo>
                      <a:pt x="165" y="245"/>
                    </a:lnTo>
                    <a:lnTo>
                      <a:pt x="161" y="242"/>
                    </a:lnTo>
                    <a:lnTo>
                      <a:pt x="160" y="241"/>
                    </a:lnTo>
                    <a:lnTo>
                      <a:pt x="159" y="242"/>
                    </a:lnTo>
                    <a:lnTo>
                      <a:pt x="159" y="242"/>
                    </a:lnTo>
                    <a:lnTo>
                      <a:pt x="159" y="244"/>
                    </a:lnTo>
                    <a:lnTo>
                      <a:pt x="159" y="244"/>
                    </a:lnTo>
                    <a:lnTo>
                      <a:pt x="157" y="245"/>
                    </a:lnTo>
                    <a:lnTo>
                      <a:pt x="157" y="245"/>
                    </a:lnTo>
                    <a:lnTo>
                      <a:pt x="156" y="245"/>
                    </a:lnTo>
                    <a:lnTo>
                      <a:pt x="153" y="245"/>
                    </a:lnTo>
                    <a:lnTo>
                      <a:pt x="149" y="245"/>
                    </a:lnTo>
                    <a:lnTo>
                      <a:pt x="149" y="245"/>
                    </a:lnTo>
                    <a:lnTo>
                      <a:pt x="145" y="245"/>
                    </a:lnTo>
                    <a:lnTo>
                      <a:pt x="140" y="244"/>
                    </a:lnTo>
                    <a:lnTo>
                      <a:pt x="140" y="244"/>
                    </a:lnTo>
                    <a:lnTo>
                      <a:pt x="138" y="242"/>
                    </a:lnTo>
                    <a:lnTo>
                      <a:pt x="137" y="242"/>
                    </a:lnTo>
                    <a:lnTo>
                      <a:pt x="137" y="242"/>
                    </a:lnTo>
                    <a:lnTo>
                      <a:pt x="136" y="244"/>
                    </a:lnTo>
                    <a:lnTo>
                      <a:pt x="134" y="245"/>
                    </a:lnTo>
                    <a:lnTo>
                      <a:pt x="140" y="248"/>
                    </a:lnTo>
                    <a:lnTo>
                      <a:pt x="144" y="251"/>
                    </a:lnTo>
                    <a:lnTo>
                      <a:pt x="144" y="251"/>
                    </a:lnTo>
                    <a:lnTo>
                      <a:pt x="145" y="252"/>
                    </a:lnTo>
                    <a:lnTo>
                      <a:pt x="145" y="252"/>
                    </a:lnTo>
                    <a:lnTo>
                      <a:pt x="145" y="253"/>
                    </a:lnTo>
                    <a:lnTo>
                      <a:pt x="145" y="253"/>
                    </a:lnTo>
                    <a:lnTo>
                      <a:pt x="142" y="253"/>
                    </a:lnTo>
                    <a:lnTo>
                      <a:pt x="140" y="253"/>
                    </a:lnTo>
                    <a:lnTo>
                      <a:pt x="140" y="253"/>
                    </a:lnTo>
                    <a:lnTo>
                      <a:pt x="134" y="256"/>
                    </a:lnTo>
                    <a:lnTo>
                      <a:pt x="133" y="256"/>
                    </a:lnTo>
                    <a:lnTo>
                      <a:pt x="130" y="256"/>
                    </a:lnTo>
                    <a:lnTo>
                      <a:pt x="130" y="256"/>
                    </a:lnTo>
                    <a:lnTo>
                      <a:pt x="127" y="251"/>
                    </a:lnTo>
                    <a:lnTo>
                      <a:pt x="127" y="251"/>
                    </a:lnTo>
                    <a:lnTo>
                      <a:pt x="127" y="249"/>
                    </a:lnTo>
                    <a:lnTo>
                      <a:pt x="126" y="248"/>
                    </a:lnTo>
                    <a:lnTo>
                      <a:pt x="125" y="248"/>
                    </a:lnTo>
                    <a:lnTo>
                      <a:pt x="125" y="248"/>
                    </a:lnTo>
                    <a:lnTo>
                      <a:pt x="121" y="248"/>
                    </a:lnTo>
                    <a:lnTo>
                      <a:pt x="123" y="252"/>
                    </a:lnTo>
                    <a:lnTo>
                      <a:pt x="123" y="252"/>
                    </a:lnTo>
                    <a:lnTo>
                      <a:pt x="118" y="252"/>
                    </a:lnTo>
                    <a:lnTo>
                      <a:pt x="118" y="252"/>
                    </a:lnTo>
                    <a:lnTo>
                      <a:pt x="115" y="253"/>
                    </a:lnTo>
                    <a:lnTo>
                      <a:pt x="115" y="253"/>
                    </a:lnTo>
                    <a:lnTo>
                      <a:pt x="114" y="252"/>
                    </a:lnTo>
                    <a:lnTo>
                      <a:pt x="114" y="252"/>
                    </a:lnTo>
                    <a:lnTo>
                      <a:pt x="111" y="251"/>
                    </a:lnTo>
                    <a:lnTo>
                      <a:pt x="108" y="251"/>
                    </a:lnTo>
                    <a:lnTo>
                      <a:pt x="108" y="251"/>
                    </a:lnTo>
                    <a:lnTo>
                      <a:pt x="102" y="249"/>
                    </a:lnTo>
                    <a:lnTo>
                      <a:pt x="102" y="249"/>
                    </a:lnTo>
                    <a:lnTo>
                      <a:pt x="99" y="249"/>
                    </a:lnTo>
                    <a:lnTo>
                      <a:pt x="99" y="249"/>
                    </a:lnTo>
                    <a:lnTo>
                      <a:pt x="95" y="252"/>
                    </a:lnTo>
                    <a:lnTo>
                      <a:pt x="92" y="252"/>
                    </a:lnTo>
                    <a:lnTo>
                      <a:pt x="92" y="252"/>
                    </a:lnTo>
                    <a:lnTo>
                      <a:pt x="88" y="252"/>
                    </a:lnTo>
                    <a:lnTo>
                      <a:pt x="85" y="252"/>
                    </a:lnTo>
                    <a:lnTo>
                      <a:pt x="85" y="252"/>
                    </a:lnTo>
                    <a:lnTo>
                      <a:pt x="88" y="255"/>
                    </a:lnTo>
                    <a:lnTo>
                      <a:pt x="98" y="259"/>
                    </a:lnTo>
                    <a:lnTo>
                      <a:pt x="104" y="261"/>
                    </a:lnTo>
                    <a:lnTo>
                      <a:pt x="113" y="264"/>
                    </a:lnTo>
                    <a:lnTo>
                      <a:pt x="122" y="265"/>
                    </a:lnTo>
                    <a:lnTo>
                      <a:pt x="133" y="267"/>
                    </a:lnTo>
                    <a:lnTo>
                      <a:pt x="133" y="267"/>
                    </a:lnTo>
                    <a:lnTo>
                      <a:pt x="121" y="267"/>
                    </a:lnTo>
                    <a:lnTo>
                      <a:pt x="108" y="264"/>
                    </a:lnTo>
                    <a:lnTo>
                      <a:pt x="92" y="260"/>
                    </a:lnTo>
                    <a:lnTo>
                      <a:pt x="73" y="252"/>
                    </a:lnTo>
                    <a:lnTo>
                      <a:pt x="64" y="246"/>
                    </a:lnTo>
                    <a:lnTo>
                      <a:pt x="54" y="240"/>
                    </a:lnTo>
                    <a:lnTo>
                      <a:pt x="45" y="232"/>
                    </a:lnTo>
                    <a:lnTo>
                      <a:pt x="35" y="222"/>
                    </a:lnTo>
                    <a:lnTo>
                      <a:pt x="27" y="211"/>
                    </a:lnTo>
                    <a:lnTo>
                      <a:pt x="19" y="199"/>
                    </a:lnTo>
                    <a:lnTo>
                      <a:pt x="19" y="199"/>
                    </a:lnTo>
                    <a:lnTo>
                      <a:pt x="12" y="186"/>
                    </a:lnTo>
                    <a:lnTo>
                      <a:pt x="7" y="172"/>
                    </a:lnTo>
                    <a:lnTo>
                      <a:pt x="3" y="157"/>
                    </a:lnTo>
                    <a:lnTo>
                      <a:pt x="2" y="142"/>
                    </a:lnTo>
                    <a:lnTo>
                      <a:pt x="0" y="129"/>
                    </a:lnTo>
                    <a:lnTo>
                      <a:pt x="2" y="114"/>
                    </a:lnTo>
                    <a:lnTo>
                      <a:pt x="4" y="100"/>
                    </a:lnTo>
                    <a:lnTo>
                      <a:pt x="10" y="87"/>
                    </a:lnTo>
                    <a:lnTo>
                      <a:pt x="15" y="73"/>
                    </a:lnTo>
                    <a:lnTo>
                      <a:pt x="23" y="61"/>
                    </a:lnTo>
                    <a:lnTo>
                      <a:pt x="31" y="49"/>
                    </a:lnTo>
                    <a:lnTo>
                      <a:pt x="42" y="38"/>
                    </a:lnTo>
                    <a:lnTo>
                      <a:pt x="54" y="28"/>
                    </a:lnTo>
                    <a:lnTo>
                      <a:pt x="68" y="19"/>
                    </a:lnTo>
                    <a:lnTo>
                      <a:pt x="84" y="11"/>
                    </a:lnTo>
                    <a:lnTo>
                      <a:pt x="100" y="4"/>
                    </a:lnTo>
                    <a:lnTo>
                      <a:pt x="100" y="4"/>
                    </a:lnTo>
                    <a:lnTo>
                      <a:pt x="90" y="10"/>
                    </a:lnTo>
                    <a:lnTo>
                      <a:pt x="77" y="16"/>
                    </a:lnTo>
                    <a:lnTo>
                      <a:pt x="62" y="26"/>
                    </a:lnTo>
                    <a:lnTo>
                      <a:pt x="48" y="38"/>
                    </a:lnTo>
                    <a:lnTo>
                      <a:pt x="41" y="46"/>
                    </a:lnTo>
                    <a:lnTo>
                      <a:pt x="33" y="54"/>
                    </a:lnTo>
                    <a:lnTo>
                      <a:pt x="27" y="64"/>
                    </a:lnTo>
                    <a:lnTo>
                      <a:pt x="20" y="75"/>
                    </a:lnTo>
                    <a:lnTo>
                      <a:pt x="15" y="85"/>
                    </a:lnTo>
                    <a:lnTo>
                      <a:pt x="11" y="98"/>
                    </a:lnTo>
                    <a:lnTo>
                      <a:pt x="12" y="99"/>
                    </a:lnTo>
                    <a:lnTo>
                      <a:pt x="12" y="99"/>
                    </a:lnTo>
                    <a:lnTo>
                      <a:pt x="14" y="98"/>
                    </a:lnTo>
                    <a:lnTo>
                      <a:pt x="15" y="95"/>
                    </a:lnTo>
                    <a:lnTo>
                      <a:pt x="15" y="95"/>
                    </a:lnTo>
                    <a:lnTo>
                      <a:pt x="18" y="89"/>
                    </a:lnTo>
                    <a:lnTo>
                      <a:pt x="18" y="89"/>
                    </a:lnTo>
                    <a:lnTo>
                      <a:pt x="19" y="87"/>
                    </a:lnTo>
                    <a:lnTo>
                      <a:pt x="19" y="87"/>
                    </a:lnTo>
                    <a:lnTo>
                      <a:pt x="23" y="84"/>
                    </a:lnTo>
                    <a:lnTo>
                      <a:pt x="23" y="84"/>
                    </a:lnTo>
                    <a:lnTo>
                      <a:pt x="26" y="77"/>
                    </a:lnTo>
                    <a:lnTo>
                      <a:pt x="26" y="77"/>
                    </a:lnTo>
                    <a:lnTo>
                      <a:pt x="29" y="76"/>
                    </a:lnTo>
                    <a:lnTo>
                      <a:pt x="31" y="76"/>
                    </a:lnTo>
                    <a:lnTo>
                      <a:pt x="31" y="76"/>
                    </a:lnTo>
                    <a:lnTo>
                      <a:pt x="33" y="75"/>
                    </a:lnTo>
                    <a:lnTo>
                      <a:pt x="33" y="75"/>
                    </a:lnTo>
                    <a:lnTo>
                      <a:pt x="33" y="75"/>
                    </a:lnTo>
                    <a:lnTo>
                      <a:pt x="31" y="77"/>
                    </a:lnTo>
                    <a:lnTo>
                      <a:pt x="31" y="80"/>
                    </a:lnTo>
                    <a:lnTo>
                      <a:pt x="31" y="84"/>
                    </a:lnTo>
                    <a:lnTo>
                      <a:pt x="31" y="84"/>
                    </a:lnTo>
                    <a:lnTo>
                      <a:pt x="29" y="91"/>
                    </a:lnTo>
                    <a:lnTo>
                      <a:pt x="29" y="91"/>
                    </a:lnTo>
                    <a:lnTo>
                      <a:pt x="30" y="95"/>
                    </a:lnTo>
                    <a:lnTo>
                      <a:pt x="30" y="95"/>
                    </a:lnTo>
                    <a:lnTo>
                      <a:pt x="31" y="98"/>
                    </a:lnTo>
                    <a:lnTo>
                      <a:pt x="33" y="99"/>
                    </a:lnTo>
                    <a:lnTo>
                      <a:pt x="33" y="99"/>
                    </a:lnTo>
                    <a:lnTo>
                      <a:pt x="41" y="102"/>
                    </a:lnTo>
                    <a:lnTo>
                      <a:pt x="41" y="102"/>
                    </a:lnTo>
                    <a:lnTo>
                      <a:pt x="45" y="96"/>
                    </a:lnTo>
                    <a:lnTo>
                      <a:pt x="45" y="96"/>
                    </a:lnTo>
                    <a:lnTo>
                      <a:pt x="48" y="95"/>
                    </a:lnTo>
                    <a:lnTo>
                      <a:pt x="50" y="93"/>
                    </a:lnTo>
                    <a:lnTo>
                      <a:pt x="50" y="93"/>
                    </a:lnTo>
                    <a:lnTo>
                      <a:pt x="50" y="91"/>
                    </a:lnTo>
                    <a:lnTo>
                      <a:pt x="50" y="89"/>
                    </a:lnTo>
                    <a:lnTo>
                      <a:pt x="52" y="88"/>
                    </a:lnTo>
                    <a:lnTo>
                      <a:pt x="52" y="88"/>
                    </a:lnTo>
                    <a:lnTo>
                      <a:pt x="53" y="85"/>
                    </a:lnTo>
                    <a:lnTo>
                      <a:pt x="54" y="84"/>
                    </a:lnTo>
                    <a:lnTo>
                      <a:pt x="54" y="84"/>
                    </a:lnTo>
                    <a:lnTo>
                      <a:pt x="56" y="81"/>
                    </a:lnTo>
                    <a:lnTo>
                      <a:pt x="56" y="81"/>
                    </a:lnTo>
                    <a:lnTo>
                      <a:pt x="58" y="81"/>
                    </a:lnTo>
                    <a:lnTo>
                      <a:pt x="60" y="81"/>
                    </a:lnTo>
                    <a:lnTo>
                      <a:pt x="60" y="83"/>
                    </a:lnTo>
                    <a:lnTo>
                      <a:pt x="60" y="83"/>
                    </a:lnTo>
                    <a:lnTo>
                      <a:pt x="60" y="85"/>
                    </a:lnTo>
                    <a:lnTo>
                      <a:pt x="60" y="87"/>
                    </a:lnTo>
                    <a:lnTo>
                      <a:pt x="60" y="88"/>
                    </a:lnTo>
                    <a:lnTo>
                      <a:pt x="58" y="89"/>
                    </a:lnTo>
                    <a:lnTo>
                      <a:pt x="58" y="89"/>
                    </a:lnTo>
                    <a:lnTo>
                      <a:pt x="57" y="89"/>
                    </a:lnTo>
                    <a:lnTo>
                      <a:pt x="56" y="91"/>
                    </a:lnTo>
                    <a:lnTo>
                      <a:pt x="56" y="91"/>
                    </a:lnTo>
                    <a:lnTo>
                      <a:pt x="53" y="96"/>
                    </a:lnTo>
                    <a:lnTo>
                      <a:pt x="53" y="96"/>
                    </a:lnTo>
                    <a:lnTo>
                      <a:pt x="52" y="99"/>
                    </a:lnTo>
                    <a:lnTo>
                      <a:pt x="50" y="102"/>
                    </a:lnTo>
                    <a:lnTo>
                      <a:pt x="50" y="102"/>
                    </a:lnTo>
                    <a:lnTo>
                      <a:pt x="48" y="102"/>
                    </a:lnTo>
                    <a:lnTo>
                      <a:pt x="46" y="103"/>
                    </a:lnTo>
                    <a:lnTo>
                      <a:pt x="46" y="103"/>
                    </a:lnTo>
                    <a:lnTo>
                      <a:pt x="46" y="103"/>
                    </a:lnTo>
                    <a:lnTo>
                      <a:pt x="46" y="106"/>
                    </a:lnTo>
                    <a:lnTo>
                      <a:pt x="46" y="107"/>
                    </a:lnTo>
                    <a:lnTo>
                      <a:pt x="46" y="107"/>
                    </a:lnTo>
                    <a:lnTo>
                      <a:pt x="46" y="107"/>
                    </a:lnTo>
                    <a:lnTo>
                      <a:pt x="43" y="108"/>
                    </a:lnTo>
                    <a:lnTo>
                      <a:pt x="42" y="108"/>
                    </a:lnTo>
                    <a:lnTo>
                      <a:pt x="42" y="108"/>
                    </a:lnTo>
                    <a:lnTo>
                      <a:pt x="39" y="108"/>
                    </a:lnTo>
                    <a:lnTo>
                      <a:pt x="39" y="108"/>
                    </a:lnTo>
                    <a:lnTo>
                      <a:pt x="34" y="107"/>
                    </a:lnTo>
                    <a:lnTo>
                      <a:pt x="34" y="107"/>
                    </a:lnTo>
                    <a:lnTo>
                      <a:pt x="33" y="108"/>
                    </a:lnTo>
                    <a:lnTo>
                      <a:pt x="31" y="111"/>
                    </a:lnTo>
                    <a:lnTo>
                      <a:pt x="31" y="111"/>
                    </a:lnTo>
                    <a:lnTo>
                      <a:pt x="33" y="116"/>
                    </a:lnTo>
                    <a:lnTo>
                      <a:pt x="35" y="122"/>
                    </a:lnTo>
                    <a:lnTo>
                      <a:pt x="35" y="122"/>
                    </a:lnTo>
                    <a:lnTo>
                      <a:pt x="35" y="127"/>
                    </a:lnTo>
                    <a:lnTo>
                      <a:pt x="35" y="130"/>
                    </a:lnTo>
                    <a:lnTo>
                      <a:pt x="37" y="131"/>
                    </a:lnTo>
                    <a:lnTo>
                      <a:pt x="37" y="131"/>
                    </a:lnTo>
                    <a:lnTo>
                      <a:pt x="39" y="134"/>
                    </a:lnTo>
                    <a:lnTo>
                      <a:pt x="41" y="137"/>
                    </a:lnTo>
                    <a:lnTo>
                      <a:pt x="41" y="137"/>
                    </a:lnTo>
                    <a:lnTo>
                      <a:pt x="42" y="139"/>
                    </a:lnTo>
                    <a:lnTo>
                      <a:pt x="42" y="144"/>
                    </a:lnTo>
                    <a:lnTo>
                      <a:pt x="45" y="146"/>
                    </a:lnTo>
                    <a:lnTo>
                      <a:pt x="45" y="146"/>
                    </a:lnTo>
                    <a:lnTo>
                      <a:pt x="45" y="153"/>
                    </a:lnTo>
                    <a:lnTo>
                      <a:pt x="45" y="153"/>
                    </a:lnTo>
                    <a:lnTo>
                      <a:pt x="45" y="157"/>
                    </a:lnTo>
                    <a:lnTo>
                      <a:pt x="45" y="161"/>
                    </a:lnTo>
                    <a:lnTo>
                      <a:pt x="45" y="161"/>
                    </a:lnTo>
                    <a:lnTo>
                      <a:pt x="48" y="165"/>
                    </a:lnTo>
                    <a:lnTo>
                      <a:pt x="49" y="167"/>
                    </a:lnTo>
                    <a:lnTo>
                      <a:pt x="49" y="167"/>
                    </a:lnTo>
                    <a:lnTo>
                      <a:pt x="46" y="169"/>
                    </a:lnTo>
                    <a:lnTo>
                      <a:pt x="46" y="171"/>
                    </a:lnTo>
                    <a:lnTo>
                      <a:pt x="46" y="172"/>
                    </a:lnTo>
                    <a:lnTo>
                      <a:pt x="46" y="172"/>
                    </a:lnTo>
                    <a:lnTo>
                      <a:pt x="50" y="175"/>
                    </a:lnTo>
                    <a:lnTo>
                      <a:pt x="52" y="177"/>
                    </a:lnTo>
                    <a:lnTo>
                      <a:pt x="52" y="177"/>
                    </a:lnTo>
                    <a:lnTo>
                      <a:pt x="53" y="179"/>
                    </a:lnTo>
                    <a:lnTo>
                      <a:pt x="54" y="180"/>
                    </a:lnTo>
                    <a:lnTo>
                      <a:pt x="54" y="180"/>
                    </a:lnTo>
                    <a:lnTo>
                      <a:pt x="57" y="180"/>
                    </a:lnTo>
                    <a:lnTo>
                      <a:pt x="58" y="181"/>
                    </a:lnTo>
                    <a:lnTo>
                      <a:pt x="58" y="181"/>
                    </a:lnTo>
                    <a:lnTo>
                      <a:pt x="58" y="187"/>
                    </a:lnTo>
                    <a:lnTo>
                      <a:pt x="64" y="194"/>
                    </a:lnTo>
                    <a:lnTo>
                      <a:pt x="69" y="199"/>
                    </a:lnTo>
                    <a:lnTo>
                      <a:pt x="69" y="199"/>
                    </a:lnTo>
                    <a:lnTo>
                      <a:pt x="69" y="200"/>
                    </a:lnTo>
                    <a:lnTo>
                      <a:pt x="69" y="202"/>
                    </a:lnTo>
                    <a:lnTo>
                      <a:pt x="71" y="202"/>
                    </a:lnTo>
                    <a:lnTo>
                      <a:pt x="71" y="202"/>
                    </a:lnTo>
                    <a:lnTo>
                      <a:pt x="80" y="206"/>
                    </a:lnTo>
                    <a:lnTo>
                      <a:pt x="80" y="206"/>
                    </a:lnTo>
                    <a:lnTo>
                      <a:pt x="83" y="209"/>
                    </a:lnTo>
                    <a:lnTo>
                      <a:pt x="87" y="210"/>
                    </a:lnTo>
                    <a:lnTo>
                      <a:pt x="87" y="210"/>
                    </a:lnTo>
                    <a:lnTo>
                      <a:pt x="88" y="210"/>
                    </a:lnTo>
                    <a:lnTo>
                      <a:pt x="88" y="211"/>
                    </a:lnTo>
                    <a:lnTo>
                      <a:pt x="88" y="210"/>
                    </a:lnTo>
                    <a:lnTo>
                      <a:pt x="88" y="210"/>
                    </a:lnTo>
                    <a:lnTo>
                      <a:pt x="91" y="206"/>
                    </a:lnTo>
                    <a:lnTo>
                      <a:pt x="92" y="203"/>
                    </a:lnTo>
                    <a:lnTo>
                      <a:pt x="92" y="203"/>
                    </a:lnTo>
                    <a:lnTo>
                      <a:pt x="94" y="199"/>
                    </a:lnTo>
                    <a:lnTo>
                      <a:pt x="94" y="198"/>
                    </a:lnTo>
                    <a:lnTo>
                      <a:pt x="94" y="198"/>
                    </a:lnTo>
                    <a:lnTo>
                      <a:pt x="94" y="194"/>
                    </a:lnTo>
                    <a:lnTo>
                      <a:pt x="94" y="194"/>
                    </a:lnTo>
                    <a:lnTo>
                      <a:pt x="94" y="191"/>
                    </a:lnTo>
                    <a:lnTo>
                      <a:pt x="95" y="188"/>
                    </a:lnTo>
                    <a:lnTo>
                      <a:pt x="95" y="188"/>
                    </a:lnTo>
                    <a:lnTo>
                      <a:pt x="96" y="186"/>
                    </a:lnTo>
                    <a:lnTo>
                      <a:pt x="99" y="183"/>
                    </a:lnTo>
                    <a:lnTo>
                      <a:pt x="99" y="183"/>
                    </a:lnTo>
                    <a:lnTo>
                      <a:pt x="100" y="183"/>
                    </a:lnTo>
                    <a:lnTo>
                      <a:pt x="102" y="181"/>
                    </a:lnTo>
                    <a:lnTo>
                      <a:pt x="102" y="181"/>
                    </a:lnTo>
                    <a:lnTo>
                      <a:pt x="102" y="179"/>
                    </a:lnTo>
                    <a:lnTo>
                      <a:pt x="102" y="179"/>
                    </a:lnTo>
                    <a:lnTo>
                      <a:pt x="100" y="177"/>
                    </a:lnTo>
                    <a:lnTo>
                      <a:pt x="100" y="175"/>
                    </a:lnTo>
                    <a:lnTo>
                      <a:pt x="100" y="175"/>
                    </a:lnTo>
                    <a:lnTo>
                      <a:pt x="99" y="171"/>
                    </a:lnTo>
                    <a:lnTo>
                      <a:pt x="98" y="169"/>
                    </a:lnTo>
                    <a:lnTo>
                      <a:pt x="98" y="169"/>
                    </a:lnTo>
                    <a:lnTo>
                      <a:pt x="95" y="167"/>
                    </a:lnTo>
                    <a:lnTo>
                      <a:pt x="94" y="165"/>
                    </a:lnTo>
                    <a:lnTo>
                      <a:pt x="94" y="164"/>
                    </a:lnTo>
                    <a:lnTo>
                      <a:pt x="94" y="164"/>
                    </a:lnTo>
                    <a:lnTo>
                      <a:pt x="95" y="158"/>
                    </a:lnTo>
                    <a:lnTo>
                      <a:pt x="95" y="158"/>
                    </a:lnTo>
                    <a:lnTo>
                      <a:pt x="98" y="154"/>
                    </a:lnTo>
                    <a:lnTo>
                      <a:pt x="98" y="154"/>
                    </a:lnTo>
                    <a:lnTo>
                      <a:pt x="100" y="150"/>
                    </a:lnTo>
                    <a:lnTo>
                      <a:pt x="100" y="150"/>
                    </a:lnTo>
                    <a:lnTo>
                      <a:pt x="103" y="146"/>
                    </a:lnTo>
                    <a:lnTo>
                      <a:pt x="103" y="146"/>
                    </a:lnTo>
                    <a:lnTo>
                      <a:pt x="104" y="137"/>
                    </a:lnTo>
                    <a:lnTo>
                      <a:pt x="104" y="137"/>
                    </a:lnTo>
                    <a:lnTo>
                      <a:pt x="104" y="137"/>
                    </a:lnTo>
                    <a:lnTo>
                      <a:pt x="104" y="137"/>
                    </a:lnTo>
                    <a:lnTo>
                      <a:pt x="104" y="134"/>
                    </a:lnTo>
                    <a:lnTo>
                      <a:pt x="104" y="134"/>
                    </a:lnTo>
                    <a:lnTo>
                      <a:pt x="103" y="129"/>
                    </a:lnTo>
                    <a:lnTo>
                      <a:pt x="103" y="129"/>
                    </a:lnTo>
                    <a:lnTo>
                      <a:pt x="106" y="126"/>
                    </a:lnTo>
                    <a:lnTo>
                      <a:pt x="110" y="125"/>
                    </a:lnTo>
                    <a:lnTo>
                      <a:pt x="110" y="125"/>
                    </a:lnTo>
                    <a:lnTo>
                      <a:pt x="111" y="126"/>
                    </a:lnTo>
                    <a:lnTo>
                      <a:pt x="113" y="127"/>
                    </a:lnTo>
                    <a:lnTo>
                      <a:pt x="114" y="126"/>
                    </a:lnTo>
                    <a:lnTo>
                      <a:pt x="114" y="126"/>
                    </a:lnTo>
                    <a:lnTo>
                      <a:pt x="115" y="123"/>
                    </a:lnTo>
                    <a:lnTo>
                      <a:pt x="117" y="122"/>
                    </a:lnTo>
                    <a:lnTo>
                      <a:pt x="117" y="122"/>
                    </a:lnTo>
                    <a:lnTo>
                      <a:pt x="119" y="121"/>
                    </a:lnTo>
                    <a:lnTo>
                      <a:pt x="121" y="122"/>
                    </a:lnTo>
                    <a:lnTo>
                      <a:pt x="121" y="122"/>
                    </a:lnTo>
                    <a:lnTo>
                      <a:pt x="125" y="123"/>
                    </a:lnTo>
                    <a:lnTo>
                      <a:pt x="129" y="125"/>
                    </a:lnTo>
                    <a:lnTo>
                      <a:pt x="129" y="125"/>
                    </a:lnTo>
                    <a:lnTo>
                      <a:pt x="133" y="126"/>
                    </a:lnTo>
                    <a:lnTo>
                      <a:pt x="137" y="126"/>
                    </a:lnTo>
                    <a:lnTo>
                      <a:pt x="137" y="126"/>
                    </a:lnTo>
                    <a:lnTo>
                      <a:pt x="142" y="126"/>
                    </a:lnTo>
                    <a:lnTo>
                      <a:pt x="145" y="126"/>
                    </a:lnTo>
                    <a:lnTo>
                      <a:pt x="148" y="125"/>
                    </a:lnTo>
                    <a:lnTo>
                      <a:pt x="148" y="125"/>
                    </a:lnTo>
                    <a:lnTo>
                      <a:pt x="150" y="125"/>
                    </a:lnTo>
                    <a:lnTo>
                      <a:pt x="152" y="125"/>
                    </a:lnTo>
                    <a:lnTo>
                      <a:pt x="152" y="123"/>
                    </a:lnTo>
                    <a:lnTo>
                      <a:pt x="152" y="123"/>
                    </a:lnTo>
                    <a:lnTo>
                      <a:pt x="153" y="121"/>
                    </a:lnTo>
                    <a:lnTo>
                      <a:pt x="155" y="118"/>
                    </a:lnTo>
                    <a:lnTo>
                      <a:pt x="155" y="118"/>
                    </a:lnTo>
                    <a:lnTo>
                      <a:pt x="157" y="118"/>
                    </a:lnTo>
                    <a:lnTo>
                      <a:pt x="159" y="115"/>
                    </a:lnTo>
                    <a:lnTo>
                      <a:pt x="159" y="115"/>
                    </a:lnTo>
                    <a:lnTo>
                      <a:pt x="159" y="112"/>
                    </a:lnTo>
                    <a:lnTo>
                      <a:pt x="160" y="111"/>
                    </a:lnTo>
                    <a:lnTo>
                      <a:pt x="160" y="111"/>
                    </a:lnTo>
                    <a:lnTo>
                      <a:pt x="161" y="108"/>
                    </a:lnTo>
                    <a:lnTo>
                      <a:pt x="161" y="108"/>
                    </a:lnTo>
                    <a:lnTo>
                      <a:pt x="164" y="106"/>
                    </a:lnTo>
                    <a:lnTo>
                      <a:pt x="165" y="106"/>
                    </a:lnTo>
                    <a:lnTo>
                      <a:pt x="165" y="106"/>
                    </a:lnTo>
                    <a:lnTo>
                      <a:pt x="165" y="104"/>
                    </a:lnTo>
                    <a:lnTo>
                      <a:pt x="165" y="104"/>
                    </a:lnTo>
                    <a:lnTo>
                      <a:pt x="164" y="102"/>
                    </a:lnTo>
                    <a:lnTo>
                      <a:pt x="163" y="99"/>
                    </a:lnTo>
                    <a:lnTo>
                      <a:pt x="163" y="99"/>
                    </a:lnTo>
                    <a:lnTo>
                      <a:pt x="163" y="98"/>
                    </a:lnTo>
                    <a:lnTo>
                      <a:pt x="161" y="98"/>
                    </a:lnTo>
                    <a:lnTo>
                      <a:pt x="160" y="96"/>
                    </a:lnTo>
                    <a:lnTo>
                      <a:pt x="161" y="93"/>
                    </a:lnTo>
                    <a:lnTo>
                      <a:pt x="161" y="93"/>
                    </a:lnTo>
                    <a:lnTo>
                      <a:pt x="164" y="87"/>
                    </a:lnTo>
                    <a:lnTo>
                      <a:pt x="164" y="84"/>
                    </a:lnTo>
                    <a:lnTo>
                      <a:pt x="161" y="81"/>
                    </a:lnTo>
                    <a:lnTo>
                      <a:pt x="161" y="81"/>
                    </a:lnTo>
                    <a:lnTo>
                      <a:pt x="160" y="77"/>
                    </a:lnTo>
                    <a:lnTo>
                      <a:pt x="157" y="76"/>
                    </a:lnTo>
                    <a:lnTo>
                      <a:pt x="155" y="73"/>
                    </a:lnTo>
                    <a:lnTo>
                      <a:pt x="155" y="73"/>
                    </a:lnTo>
                    <a:lnTo>
                      <a:pt x="153" y="70"/>
                    </a:lnTo>
                    <a:lnTo>
                      <a:pt x="150" y="68"/>
                    </a:lnTo>
                    <a:lnTo>
                      <a:pt x="150" y="68"/>
                    </a:lnTo>
                    <a:lnTo>
                      <a:pt x="149" y="66"/>
                    </a:lnTo>
                    <a:lnTo>
                      <a:pt x="148" y="66"/>
                    </a:lnTo>
                    <a:lnTo>
                      <a:pt x="148" y="66"/>
                    </a:lnTo>
                    <a:lnTo>
                      <a:pt x="144" y="65"/>
                    </a:lnTo>
                    <a:lnTo>
                      <a:pt x="140" y="62"/>
                    </a:lnTo>
                    <a:lnTo>
                      <a:pt x="140" y="62"/>
                    </a:lnTo>
                    <a:lnTo>
                      <a:pt x="137" y="60"/>
                    </a:lnTo>
                    <a:lnTo>
                      <a:pt x="134" y="58"/>
                    </a:lnTo>
                    <a:lnTo>
                      <a:pt x="134" y="58"/>
                    </a:lnTo>
                    <a:lnTo>
                      <a:pt x="130" y="57"/>
                    </a:lnTo>
                    <a:lnTo>
                      <a:pt x="130" y="57"/>
                    </a:lnTo>
                    <a:lnTo>
                      <a:pt x="125" y="57"/>
                    </a:lnTo>
                    <a:lnTo>
                      <a:pt x="125" y="57"/>
                    </a:lnTo>
                    <a:lnTo>
                      <a:pt x="122" y="57"/>
                    </a:lnTo>
                    <a:lnTo>
                      <a:pt x="122" y="57"/>
                    </a:lnTo>
                    <a:lnTo>
                      <a:pt x="117" y="56"/>
                    </a:lnTo>
                    <a:lnTo>
                      <a:pt x="117" y="56"/>
                    </a:lnTo>
                    <a:lnTo>
                      <a:pt x="114" y="56"/>
                    </a:lnTo>
                    <a:lnTo>
                      <a:pt x="114" y="56"/>
                    </a:lnTo>
                    <a:lnTo>
                      <a:pt x="113" y="56"/>
                    </a:lnTo>
                    <a:lnTo>
                      <a:pt x="111" y="54"/>
                    </a:lnTo>
                    <a:lnTo>
                      <a:pt x="111" y="57"/>
                    </a:lnTo>
                    <a:lnTo>
                      <a:pt x="111" y="57"/>
                    </a:lnTo>
                    <a:lnTo>
                      <a:pt x="111" y="61"/>
                    </a:lnTo>
                    <a:lnTo>
                      <a:pt x="111" y="62"/>
                    </a:lnTo>
                    <a:lnTo>
                      <a:pt x="110" y="64"/>
                    </a:lnTo>
                    <a:lnTo>
                      <a:pt x="110" y="64"/>
                    </a:lnTo>
                    <a:lnTo>
                      <a:pt x="106" y="64"/>
                    </a:lnTo>
                    <a:lnTo>
                      <a:pt x="106" y="64"/>
                    </a:lnTo>
                    <a:lnTo>
                      <a:pt x="103" y="64"/>
                    </a:lnTo>
                    <a:lnTo>
                      <a:pt x="100" y="65"/>
                    </a:lnTo>
                    <a:lnTo>
                      <a:pt x="100" y="65"/>
                    </a:lnTo>
                    <a:lnTo>
                      <a:pt x="99" y="66"/>
                    </a:lnTo>
                    <a:lnTo>
                      <a:pt x="95" y="68"/>
                    </a:lnTo>
                    <a:lnTo>
                      <a:pt x="95" y="68"/>
                    </a:lnTo>
                    <a:lnTo>
                      <a:pt x="95" y="68"/>
                    </a:lnTo>
                    <a:lnTo>
                      <a:pt x="95" y="69"/>
                    </a:lnTo>
                    <a:lnTo>
                      <a:pt x="92" y="68"/>
                    </a:lnTo>
                    <a:lnTo>
                      <a:pt x="92" y="68"/>
                    </a:lnTo>
                    <a:lnTo>
                      <a:pt x="91" y="65"/>
                    </a:lnTo>
                    <a:lnTo>
                      <a:pt x="92" y="64"/>
                    </a:lnTo>
                    <a:lnTo>
                      <a:pt x="91" y="64"/>
                    </a:lnTo>
                    <a:lnTo>
                      <a:pt x="88" y="64"/>
                    </a:lnTo>
                    <a:lnTo>
                      <a:pt x="88" y="64"/>
                    </a:lnTo>
                    <a:lnTo>
                      <a:pt x="81" y="65"/>
                    </a:lnTo>
                    <a:lnTo>
                      <a:pt x="79" y="65"/>
                    </a:lnTo>
                    <a:lnTo>
                      <a:pt x="79" y="65"/>
                    </a:lnTo>
                    <a:lnTo>
                      <a:pt x="77" y="65"/>
                    </a:lnTo>
                    <a:lnTo>
                      <a:pt x="75" y="64"/>
                    </a:lnTo>
                    <a:lnTo>
                      <a:pt x="75" y="64"/>
                    </a:lnTo>
                    <a:lnTo>
                      <a:pt x="71" y="62"/>
                    </a:lnTo>
                    <a:lnTo>
                      <a:pt x="69" y="64"/>
                    </a:lnTo>
                    <a:lnTo>
                      <a:pt x="69" y="64"/>
                    </a:lnTo>
                    <a:lnTo>
                      <a:pt x="68" y="65"/>
                    </a:lnTo>
                    <a:lnTo>
                      <a:pt x="68" y="65"/>
                    </a:lnTo>
                    <a:lnTo>
                      <a:pt x="67" y="64"/>
                    </a:lnTo>
                    <a:lnTo>
                      <a:pt x="67" y="64"/>
                    </a:lnTo>
                    <a:lnTo>
                      <a:pt x="65" y="61"/>
                    </a:lnTo>
                    <a:lnTo>
                      <a:pt x="67" y="60"/>
                    </a:lnTo>
                    <a:lnTo>
                      <a:pt x="67" y="60"/>
                    </a:lnTo>
                    <a:lnTo>
                      <a:pt x="71" y="60"/>
                    </a:lnTo>
                    <a:lnTo>
                      <a:pt x="72" y="60"/>
                    </a:lnTo>
                    <a:lnTo>
                      <a:pt x="73" y="58"/>
                    </a:lnTo>
                    <a:lnTo>
                      <a:pt x="73" y="58"/>
                    </a:lnTo>
                    <a:lnTo>
                      <a:pt x="72" y="57"/>
                    </a:lnTo>
                    <a:lnTo>
                      <a:pt x="72" y="56"/>
                    </a:lnTo>
                    <a:lnTo>
                      <a:pt x="73" y="56"/>
                    </a:lnTo>
                    <a:lnTo>
                      <a:pt x="73" y="56"/>
                    </a:lnTo>
                    <a:lnTo>
                      <a:pt x="79" y="54"/>
                    </a:lnTo>
                    <a:lnTo>
                      <a:pt x="79" y="54"/>
                    </a:lnTo>
                    <a:lnTo>
                      <a:pt x="81" y="54"/>
                    </a:lnTo>
                    <a:lnTo>
                      <a:pt x="83" y="54"/>
                    </a:lnTo>
                    <a:lnTo>
                      <a:pt x="85" y="54"/>
                    </a:lnTo>
                    <a:lnTo>
                      <a:pt x="85" y="54"/>
                    </a:lnTo>
                    <a:lnTo>
                      <a:pt x="85" y="54"/>
                    </a:lnTo>
                    <a:lnTo>
                      <a:pt x="87" y="53"/>
                    </a:lnTo>
                    <a:lnTo>
                      <a:pt x="88" y="53"/>
                    </a:lnTo>
                    <a:lnTo>
                      <a:pt x="87" y="51"/>
                    </a:lnTo>
                    <a:lnTo>
                      <a:pt x="87" y="51"/>
                    </a:lnTo>
                    <a:lnTo>
                      <a:pt x="84" y="47"/>
                    </a:lnTo>
                    <a:lnTo>
                      <a:pt x="83" y="46"/>
                    </a:lnTo>
                    <a:lnTo>
                      <a:pt x="81" y="45"/>
                    </a:lnTo>
                    <a:lnTo>
                      <a:pt x="80" y="45"/>
                    </a:lnTo>
                    <a:lnTo>
                      <a:pt x="80" y="45"/>
                    </a:lnTo>
                    <a:lnTo>
                      <a:pt x="79" y="46"/>
                    </a:lnTo>
                    <a:lnTo>
                      <a:pt x="77" y="47"/>
                    </a:lnTo>
                    <a:lnTo>
                      <a:pt x="77" y="47"/>
                    </a:lnTo>
                    <a:lnTo>
                      <a:pt x="76" y="47"/>
                    </a:lnTo>
                    <a:lnTo>
                      <a:pt x="76" y="47"/>
                    </a:lnTo>
                    <a:lnTo>
                      <a:pt x="72" y="45"/>
                    </a:lnTo>
                    <a:lnTo>
                      <a:pt x="72" y="43"/>
                    </a:lnTo>
                    <a:lnTo>
                      <a:pt x="73" y="42"/>
                    </a:lnTo>
                    <a:lnTo>
                      <a:pt x="73" y="42"/>
                    </a:lnTo>
                    <a:lnTo>
                      <a:pt x="76" y="39"/>
                    </a:lnTo>
                    <a:lnTo>
                      <a:pt x="79" y="38"/>
                    </a:lnTo>
                    <a:lnTo>
                      <a:pt x="79" y="38"/>
                    </a:lnTo>
                    <a:lnTo>
                      <a:pt x="80" y="38"/>
                    </a:lnTo>
                    <a:lnTo>
                      <a:pt x="81" y="38"/>
                    </a:lnTo>
                    <a:lnTo>
                      <a:pt x="84" y="41"/>
                    </a:lnTo>
                    <a:lnTo>
                      <a:pt x="87" y="43"/>
                    </a:lnTo>
                    <a:lnTo>
                      <a:pt x="88" y="43"/>
                    </a:lnTo>
                    <a:lnTo>
                      <a:pt x="88" y="43"/>
                    </a:lnTo>
                    <a:lnTo>
                      <a:pt x="91" y="42"/>
                    </a:lnTo>
                    <a:lnTo>
                      <a:pt x="92" y="42"/>
                    </a:lnTo>
                    <a:lnTo>
                      <a:pt x="92" y="42"/>
                    </a:lnTo>
                    <a:lnTo>
                      <a:pt x="94" y="45"/>
                    </a:lnTo>
                    <a:lnTo>
                      <a:pt x="94" y="49"/>
                    </a:lnTo>
                    <a:lnTo>
                      <a:pt x="94" y="49"/>
                    </a:lnTo>
                    <a:lnTo>
                      <a:pt x="94" y="51"/>
                    </a:lnTo>
                    <a:lnTo>
                      <a:pt x="96" y="50"/>
                    </a:lnTo>
                    <a:lnTo>
                      <a:pt x="96" y="50"/>
                    </a:lnTo>
                    <a:lnTo>
                      <a:pt x="98" y="49"/>
                    </a:lnTo>
                    <a:lnTo>
                      <a:pt x="96" y="49"/>
                    </a:lnTo>
                    <a:lnTo>
                      <a:pt x="96" y="47"/>
                    </a:lnTo>
                    <a:lnTo>
                      <a:pt x="100" y="46"/>
                    </a:lnTo>
                    <a:lnTo>
                      <a:pt x="100" y="46"/>
                    </a:lnTo>
                    <a:lnTo>
                      <a:pt x="107" y="45"/>
                    </a:lnTo>
                    <a:lnTo>
                      <a:pt x="110" y="43"/>
                    </a:lnTo>
                    <a:lnTo>
                      <a:pt x="113" y="43"/>
                    </a:lnTo>
                    <a:lnTo>
                      <a:pt x="114" y="45"/>
                    </a:lnTo>
                    <a:lnTo>
                      <a:pt x="114" y="45"/>
                    </a:lnTo>
                    <a:lnTo>
                      <a:pt x="117" y="46"/>
                    </a:lnTo>
                    <a:lnTo>
                      <a:pt x="118" y="46"/>
                    </a:lnTo>
                    <a:lnTo>
                      <a:pt x="118" y="46"/>
                    </a:lnTo>
                    <a:lnTo>
                      <a:pt x="118" y="47"/>
                    </a:lnTo>
                    <a:lnTo>
                      <a:pt x="118" y="49"/>
                    </a:lnTo>
                    <a:lnTo>
                      <a:pt x="119" y="47"/>
                    </a:lnTo>
                    <a:lnTo>
                      <a:pt x="119" y="47"/>
                    </a:lnTo>
                    <a:lnTo>
                      <a:pt x="122" y="46"/>
                    </a:lnTo>
                    <a:lnTo>
                      <a:pt x="125" y="47"/>
                    </a:lnTo>
                    <a:lnTo>
                      <a:pt x="127" y="49"/>
                    </a:lnTo>
                    <a:lnTo>
                      <a:pt x="127" y="49"/>
                    </a:lnTo>
                    <a:lnTo>
                      <a:pt x="127" y="49"/>
                    </a:lnTo>
                    <a:lnTo>
                      <a:pt x="130" y="49"/>
                    </a:lnTo>
                    <a:lnTo>
                      <a:pt x="130" y="49"/>
                    </a:lnTo>
                    <a:lnTo>
                      <a:pt x="133" y="51"/>
                    </a:lnTo>
                    <a:lnTo>
                      <a:pt x="137" y="51"/>
                    </a:lnTo>
                    <a:lnTo>
                      <a:pt x="137" y="51"/>
                    </a:lnTo>
                    <a:lnTo>
                      <a:pt x="140" y="50"/>
                    </a:lnTo>
                    <a:lnTo>
                      <a:pt x="140" y="50"/>
                    </a:lnTo>
                    <a:lnTo>
                      <a:pt x="138" y="47"/>
                    </a:lnTo>
                    <a:lnTo>
                      <a:pt x="138" y="47"/>
                    </a:lnTo>
                    <a:lnTo>
                      <a:pt x="137" y="45"/>
                    </a:lnTo>
                    <a:lnTo>
                      <a:pt x="133" y="43"/>
                    </a:lnTo>
                    <a:lnTo>
                      <a:pt x="133" y="43"/>
                    </a:lnTo>
                    <a:lnTo>
                      <a:pt x="125" y="41"/>
                    </a:lnTo>
                    <a:lnTo>
                      <a:pt x="123" y="39"/>
                    </a:lnTo>
                    <a:lnTo>
                      <a:pt x="126" y="39"/>
                    </a:lnTo>
                    <a:lnTo>
                      <a:pt x="126" y="39"/>
                    </a:lnTo>
                    <a:lnTo>
                      <a:pt x="129" y="38"/>
                    </a:lnTo>
                    <a:lnTo>
                      <a:pt x="127" y="37"/>
                    </a:lnTo>
                    <a:lnTo>
                      <a:pt x="127" y="35"/>
                    </a:lnTo>
                    <a:lnTo>
                      <a:pt x="132" y="33"/>
                    </a:lnTo>
                    <a:lnTo>
                      <a:pt x="132" y="33"/>
                    </a:lnTo>
                    <a:lnTo>
                      <a:pt x="137" y="31"/>
                    </a:lnTo>
                    <a:lnTo>
                      <a:pt x="140" y="31"/>
                    </a:lnTo>
                    <a:lnTo>
                      <a:pt x="141" y="31"/>
                    </a:lnTo>
                    <a:lnTo>
                      <a:pt x="141" y="28"/>
                    </a:lnTo>
                    <a:lnTo>
                      <a:pt x="141" y="28"/>
                    </a:lnTo>
                    <a:lnTo>
                      <a:pt x="141" y="23"/>
                    </a:lnTo>
                    <a:lnTo>
                      <a:pt x="142" y="23"/>
                    </a:lnTo>
                    <a:lnTo>
                      <a:pt x="144" y="23"/>
                    </a:lnTo>
                    <a:lnTo>
                      <a:pt x="144" y="23"/>
                    </a:lnTo>
                    <a:lnTo>
                      <a:pt x="153" y="24"/>
                    </a:lnTo>
                    <a:lnTo>
                      <a:pt x="153" y="24"/>
                    </a:lnTo>
                    <a:lnTo>
                      <a:pt x="155" y="24"/>
                    </a:lnTo>
                    <a:lnTo>
                      <a:pt x="155" y="26"/>
                    </a:lnTo>
                    <a:lnTo>
                      <a:pt x="157" y="24"/>
                    </a:lnTo>
                    <a:lnTo>
                      <a:pt x="157" y="24"/>
                    </a:lnTo>
                    <a:lnTo>
                      <a:pt x="160" y="23"/>
                    </a:lnTo>
                    <a:lnTo>
                      <a:pt x="161" y="23"/>
                    </a:lnTo>
                    <a:lnTo>
                      <a:pt x="161" y="23"/>
                    </a:lnTo>
                    <a:lnTo>
                      <a:pt x="161" y="22"/>
                    </a:lnTo>
                    <a:lnTo>
                      <a:pt x="161" y="22"/>
                    </a:lnTo>
                    <a:lnTo>
                      <a:pt x="159" y="18"/>
                    </a:lnTo>
                    <a:lnTo>
                      <a:pt x="156" y="15"/>
                    </a:lnTo>
                    <a:lnTo>
                      <a:pt x="156" y="15"/>
                    </a:lnTo>
                    <a:lnTo>
                      <a:pt x="155" y="12"/>
                    </a:lnTo>
                    <a:lnTo>
                      <a:pt x="153" y="10"/>
                    </a:lnTo>
                    <a:lnTo>
                      <a:pt x="152" y="7"/>
                    </a:lnTo>
                    <a:lnTo>
                      <a:pt x="150" y="7"/>
                    </a:lnTo>
                    <a:lnTo>
                      <a:pt x="148" y="8"/>
                    </a:lnTo>
                    <a:lnTo>
                      <a:pt x="148" y="8"/>
                    </a:lnTo>
                    <a:lnTo>
                      <a:pt x="144" y="10"/>
                    </a:lnTo>
                    <a:lnTo>
                      <a:pt x="140" y="11"/>
                    </a:lnTo>
                    <a:lnTo>
                      <a:pt x="140" y="11"/>
                    </a:lnTo>
                    <a:lnTo>
                      <a:pt x="134" y="10"/>
                    </a:lnTo>
                    <a:lnTo>
                      <a:pt x="132" y="8"/>
                    </a:lnTo>
                    <a:lnTo>
                      <a:pt x="132" y="8"/>
                    </a:lnTo>
                    <a:lnTo>
                      <a:pt x="136" y="7"/>
                    </a:lnTo>
                    <a:lnTo>
                      <a:pt x="138" y="5"/>
                    </a:lnTo>
                    <a:lnTo>
                      <a:pt x="138" y="5"/>
                    </a:lnTo>
                    <a:lnTo>
                      <a:pt x="138" y="5"/>
                    </a:lnTo>
                    <a:lnTo>
                      <a:pt x="140" y="4"/>
                    </a:lnTo>
                    <a:lnTo>
                      <a:pt x="140" y="4"/>
                    </a:lnTo>
                    <a:lnTo>
                      <a:pt x="137" y="1"/>
                    </a:lnTo>
                    <a:lnTo>
                      <a:pt x="140" y="0"/>
                    </a:lnTo>
                    <a:lnTo>
                      <a:pt x="140" y="0"/>
                    </a:lnTo>
                    <a:lnTo>
                      <a:pt x="149" y="0"/>
                    </a:lnTo>
                    <a:lnTo>
                      <a:pt x="161" y="1"/>
                    </a:lnTo>
                    <a:lnTo>
                      <a:pt x="161" y="1"/>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08" name="Freeform 132"/>
              <p:cNvSpPr>
                <a:spLocks noChangeArrowheads="1"/>
              </p:cNvSpPr>
              <p:nvPr/>
            </p:nvSpPr>
            <p:spPr bwMode="auto">
              <a:xfrm>
                <a:off x="246063" y="481013"/>
                <a:ext cx="136525" cy="163513"/>
              </a:xfrm>
              <a:custGeom>
                <a:avLst/>
                <a:gdLst>
                  <a:gd name="T0" fmla="*/ 27 w 86"/>
                  <a:gd name="T1" fmla="*/ 6 h 103"/>
                  <a:gd name="T2" fmla="*/ 27 w 86"/>
                  <a:gd name="T3" fmla="*/ 38 h 103"/>
                  <a:gd name="T4" fmla="*/ 27 w 86"/>
                  <a:gd name="T5" fmla="*/ 38 h 103"/>
                  <a:gd name="T6" fmla="*/ 28 w 86"/>
                  <a:gd name="T7" fmla="*/ 41 h 103"/>
                  <a:gd name="T8" fmla="*/ 34 w 86"/>
                  <a:gd name="T9" fmla="*/ 47 h 103"/>
                  <a:gd name="T10" fmla="*/ 42 w 86"/>
                  <a:gd name="T11" fmla="*/ 55 h 103"/>
                  <a:gd name="T12" fmla="*/ 47 w 86"/>
                  <a:gd name="T13" fmla="*/ 57 h 103"/>
                  <a:gd name="T14" fmla="*/ 54 w 86"/>
                  <a:gd name="T15" fmla="*/ 60 h 103"/>
                  <a:gd name="T16" fmla="*/ 54 w 86"/>
                  <a:gd name="T17" fmla="*/ 60 h 103"/>
                  <a:gd name="T18" fmla="*/ 66 w 86"/>
                  <a:gd name="T19" fmla="*/ 65 h 103"/>
                  <a:gd name="T20" fmla="*/ 78 w 86"/>
                  <a:gd name="T21" fmla="*/ 72 h 103"/>
                  <a:gd name="T22" fmla="*/ 82 w 86"/>
                  <a:gd name="T23" fmla="*/ 75 h 103"/>
                  <a:gd name="T24" fmla="*/ 85 w 86"/>
                  <a:gd name="T25" fmla="*/ 79 h 103"/>
                  <a:gd name="T26" fmla="*/ 86 w 86"/>
                  <a:gd name="T27" fmla="*/ 82 h 103"/>
                  <a:gd name="T28" fmla="*/ 86 w 86"/>
                  <a:gd name="T29" fmla="*/ 86 h 103"/>
                  <a:gd name="T30" fmla="*/ 86 w 86"/>
                  <a:gd name="T31" fmla="*/ 86 h 103"/>
                  <a:gd name="T32" fmla="*/ 85 w 86"/>
                  <a:gd name="T33" fmla="*/ 90 h 103"/>
                  <a:gd name="T34" fmla="*/ 81 w 86"/>
                  <a:gd name="T35" fmla="*/ 93 h 103"/>
                  <a:gd name="T36" fmla="*/ 76 w 86"/>
                  <a:gd name="T37" fmla="*/ 95 h 103"/>
                  <a:gd name="T38" fmla="*/ 66 w 86"/>
                  <a:gd name="T39" fmla="*/ 98 h 103"/>
                  <a:gd name="T40" fmla="*/ 55 w 86"/>
                  <a:gd name="T41" fmla="*/ 101 h 103"/>
                  <a:gd name="T42" fmla="*/ 40 w 86"/>
                  <a:gd name="T43" fmla="*/ 102 h 103"/>
                  <a:gd name="T44" fmla="*/ 21 w 86"/>
                  <a:gd name="T45" fmla="*/ 103 h 103"/>
                  <a:gd name="T46" fmla="*/ 0 w 86"/>
                  <a:gd name="T47" fmla="*/ 103 h 103"/>
                  <a:gd name="T48" fmla="*/ 0 w 86"/>
                  <a:gd name="T49" fmla="*/ 0 h 103"/>
                  <a:gd name="T50" fmla="*/ 27 w 86"/>
                  <a:gd name="T51" fmla="*/ 6 h 10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6"/>
                  <a:gd name="T79" fmla="*/ 0 h 103"/>
                  <a:gd name="T80" fmla="*/ 86 w 86"/>
                  <a:gd name="T81" fmla="*/ 103 h 10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6" h="103">
                    <a:moveTo>
                      <a:pt x="27" y="6"/>
                    </a:moveTo>
                    <a:lnTo>
                      <a:pt x="27" y="38"/>
                    </a:lnTo>
                    <a:lnTo>
                      <a:pt x="27" y="38"/>
                    </a:lnTo>
                    <a:lnTo>
                      <a:pt x="28" y="41"/>
                    </a:lnTo>
                    <a:lnTo>
                      <a:pt x="34" y="47"/>
                    </a:lnTo>
                    <a:lnTo>
                      <a:pt x="42" y="55"/>
                    </a:lnTo>
                    <a:lnTo>
                      <a:pt x="47" y="57"/>
                    </a:lnTo>
                    <a:lnTo>
                      <a:pt x="54" y="60"/>
                    </a:lnTo>
                    <a:lnTo>
                      <a:pt x="54" y="60"/>
                    </a:lnTo>
                    <a:lnTo>
                      <a:pt x="66" y="65"/>
                    </a:lnTo>
                    <a:lnTo>
                      <a:pt x="78" y="72"/>
                    </a:lnTo>
                    <a:lnTo>
                      <a:pt x="82" y="75"/>
                    </a:lnTo>
                    <a:lnTo>
                      <a:pt x="85" y="79"/>
                    </a:lnTo>
                    <a:lnTo>
                      <a:pt x="86" y="82"/>
                    </a:lnTo>
                    <a:lnTo>
                      <a:pt x="86" y="86"/>
                    </a:lnTo>
                    <a:lnTo>
                      <a:pt x="86" y="86"/>
                    </a:lnTo>
                    <a:lnTo>
                      <a:pt x="85" y="90"/>
                    </a:lnTo>
                    <a:lnTo>
                      <a:pt x="81" y="93"/>
                    </a:lnTo>
                    <a:lnTo>
                      <a:pt x="76" y="95"/>
                    </a:lnTo>
                    <a:lnTo>
                      <a:pt x="66" y="98"/>
                    </a:lnTo>
                    <a:lnTo>
                      <a:pt x="55" y="101"/>
                    </a:lnTo>
                    <a:lnTo>
                      <a:pt x="40" y="102"/>
                    </a:lnTo>
                    <a:lnTo>
                      <a:pt x="21" y="103"/>
                    </a:lnTo>
                    <a:lnTo>
                      <a:pt x="0" y="103"/>
                    </a:lnTo>
                    <a:lnTo>
                      <a:pt x="0" y="0"/>
                    </a:lnTo>
                    <a:lnTo>
                      <a:pt x="27" y="6"/>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09" name="Freeform 133"/>
              <p:cNvSpPr>
                <a:spLocks noChangeArrowheads="1"/>
              </p:cNvSpPr>
              <p:nvPr/>
            </p:nvSpPr>
            <p:spPr bwMode="auto">
              <a:xfrm>
                <a:off x="130175" y="481013"/>
                <a:ext cx="130175" cy="163513"/>
              </a:xfrm>
              <a:custGeom>
                <a:avLst/>
                <a:gdLst>
                  <a:gd name="T0" fmla="*/ 63 w 82"/>
                  <a:gd name="T1" fmla="*/ 6 h 103"/>
                  <a:gd name="T2" fmla="*/ 63 w 82"/>
                  <a:gd name="T3" fmla="*/ 38 h 103"/>
                  <a:gd name="T4" fmla="*/ 63 w 82"/>
                  <a:gd name="T5" fmla="*/ 38 h 103"/>
                  <a:gd name="T6" fmla="*/ 62 w 82"/>
                  <a:gd name="T7" fmla="*/ 41 h 103"/>
                  <a:gd name="T8" fmla="*/ 58 w 82"/>
                  <a:gd name="T9" fmla="*/ 47 h 103"/>
                  <a:gd name="T10" fmla="*/ 51 w 82"/>
                  <a:gd name="T11" fmla="*/ 55 h 103"/>
                  <a:gd name="T12" fmla="*/ 46 w 82"/>
                  <a:gd name="T13" fmla="*/ 57 h 103"/>
                  <a:gd name="T14" fmla="*/ 39 w 82"/>
                  <a:gd name="T15" fmla="*/ 60 h 103"/>
                  <a:gd name="T16" fmla="*/ 39 w 82"/>
                  <a:gd name="T17" fmla="*/ 60 h 103"/>
                  <a:gd name="T18" fmla="*/ 25 w 82"/>
                  <a:gd name="T19" fmla="*/ 65 h 103"/>
                  <a:gd name="T20" fmla="*/ 12 w 82"/>
                  <a:gd name="T21" fmla="*/ 72 h 103"/>
                  <a:gd name="T22" fmla="*/ 6 w 82"/>
                  <a:gd name="T23" fmla="*/ 75 h 103"/>
                  <a:gd name="T24" fmla="*/ 4 w 82"/>
                  <a:gd name="T25" fmla="*/ 79 h 103"/>
                  <a:gd name="T26" fmla="*/ 1 w 82"/>
                  <a:gd name="T27" fmla="*/ 82 h 103"/>
                  <a:gd name="T28" fmla="*/ 0 w 82"/>
                  <a:gd name="T29" fmla="*/ 86 h 103"/>
                  <a:gd name="T30" fmla="*/ 0 w 82"/>
                  <a:gd name="T31" fmla="*/ 86 h 103"/>
                  <a:gd name="T32" fmla="*/ 2 w 82"/>
                  <a:gd name="T33" fmla="*/ 90 h 103"/>
                  <a:gd name="T34" fmla="*/ 8 w 82"/>
                  <a:gd name="T35" fmla="*/ 93 h 103"/>
                  <a:gd name="T36" fmla="*/ 15 w 82"/>
                  <a:gd name="T37" fmla="*/ 95 h 103"/>
                  <a:gd name="T38" fmla="*/ 24 w 82"/>
                  <a:gd name="T39" fmla="*/ 98 h 103"/>
                  <a:gd name="T40" fmla="*/ 36 w 82"/>
                  <a:gd name="T41" fmla="*/ 101 h 103"/>
                  <a:gd name="T42" fmla="*/ 50 w 82"/>
                  <a:gd name="T43" fmla="*/ 102 h 103"/>
                  <a:gd name="T44" fmla="*/ 82 w 82"/>
                  <a:gd name="T45" fmla="*/ 103 h 103"/>
                  <a:gd name="T46" fmla="*/ 82 w 82"/>
                  <a:gd name="T47" fmla="*/ 0 h 103"/>
                  <a:gd name="T48" fmla="*/ 63 w 82"/>
                  <a:gd name="T49" fmla="*/ 6 h 1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2"/>
                  <a:gd name="T76" fmla="*/ 0 h 103"/>
                  <a:gd name="T77" fmla="*/ 82 w 82"/>
                  <a:gd name="T78" fmla="*/ 103 h 1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2" h="103">
                    <a:moveTo>
                      <a:pt x="63" y="6"/>
                    </a:moveTo>
                    <a:lnTo>
                      <a:pt x="63" y="38"/>
                    </a:lnTo>
                    <a:lnTo>
                      <a:pt x="63" y="38"/>
                    </a:lnTo>
                    <a:lnTo>
                      <a:pt x="62" y="41"/>
                    </a:lnTo>
                    <a:lnTo>
                      <a:pt x="58" y="47"/>
                    </a:lnTo>
                    <a:lnTo>
                      <a:pt x="51" y="55"/>
                    </a:lnTo>
                    <a:lnTo>
                      <a:pt x="46" y="57"/>
                    </a:lnTo>
                    <a:lnTo>
                      <a:pt x="39" y="60"/>
                    </a:lnTo>
                    <a:lnTo>
                      <a:pt x="39" y="60"/>
                    </a:lnTo>
                    <a:lnTo>
                      <a:pt x="25" y="65"/>
                    </a:lnTo>
                    <a:lnTo>
                      <a:pt x="12" y="72"/>
                    </a:lnTo>
                    <a:lnTo>
                      <a:pt x="6" y="75"/>
                    </a:lnTo>
                    <a:lnTo>
                      <a:pt x="4" y="79"/>
                    </a:lnTo>
                    <a:lnTo>
                      <a:pt x="1" y="82"/>
                    </a:lnTo>
                    <a:lnTo>
                      <a:pt x="0" y="86"/>
                    </a:lnTo>
                    <a:lnTo>
                      <a:pt x="0" y="86"/>
                    </a:lnTo>
                    <a:lnTo>
                      <a:pt x="2" y="90"/>
                    </a:lnTo>
                    <a:lnTo>
                      <a:pt x="8" y="93"/>
                    </a:lnTo>
                    <a:lnTo>
                      <a:pt x="15" y="95"/>
                    </a:lnTo>
                    <a:lnTo>
                      <a:pt x="24" y="98"/>
                    </a:lnTo>
                    <a:lnTo>
                      <a:pt x="36" y="101"/>
                    </a:lnTo>
                    <a:lnTo>
                      <a:pt x="50" y="102"/>
                    </a:lnTo>
                    <a:lnTo>
                      <a:pt x="82" y="103"/>
                    </a:lnTo>
                    <a:lnTo>
                      <a:pt x="82" y="0"/>
                    </a:lnTo>
                    <a:lnTo>
                      <a:pt x="63" y="6"/>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10" name="Freeform 134"/>
              <p:cNvSpPr>
                <a:spLocks noChangeArrowheads="1"/>
              </p:cNvSpPr>
              <p:nvPr/>
            </p:nvSpPr>
            <p:spPr bwMode="auto">
              <a:xfrm>
                <a:off x="0" y="0"/>
                <a:ext cx="495300" cy="496888"/>
              </a:xfrm>
              <a:custGeom>
                <a:avLst/>
                <a:gdLst>
                  <a:gd name="T0" fmla="*/ 83 w 312"/>
                  <a:gd name="T1" fmla="*/ 16 h 313"/>
                  <a:gd name="T2" fmla="*/ 57 w 312"/>
                  <a:gd name="T3" fmla="*/ 41 h 313"/>
                  <a:gd name="T4" fmla="*/ 37 w 312"/>
                  <a:gd name="T5" fmla="*/ 71 h 313"/>
                  <a:gd name="T6" fmla="*/ 25 w 312"/>
                  <a:gd name="T7" fmla="*/ 103 h 313"/>
                  <a:gd name="T8" fmla="*/ 21 w 312"/>
                  <a:gd name="T9" fmla="*/ 140 h 313"/>
                  <a:gd name="T10" fmla="*/ 21 w 312"/>
                  <a:gd name="T11" fmla="*/ 156 h 313"/>
                  <a:gd name="T12" fmla="*/ 27 w 312"/>
                  <a:gd name="T13" fmla="*/ 186 h 313"/>
                  <a:gd name="T14" fmla="*/ 40 w 312"/>
                  <a:gd name="T15" fmla="*/ 213 h 313"/>
                  <a:gd name="T16" fmla="*/ 56 w 312"/>
                  <a:gd name="T17" fmla="*/ 237 h 313"/>
                  <a:gd name="T18" fmla="*/ 76 w 312"/>
                  <a:gd name="T19" fmla="*/ 259 h 313"/>
                  <a:gd name="T20" fmla="*/ 101 w 312"/>
                  <a:gd name="T21" fmla="*/ 275 h 313"/>
                  <a:gd name="T22" fmla="*/ 128 w 312"/>
                  <a:gd name="T23" fmla="*/ 287 h 313"/>
                  <a:gd name="T24" fmla="*/ 157 w 312"/>
                  <a:gd name="T25" fmla="*/ 293 h 313"/>
                  <a:gd name="T26" fmla="*/ 174 w 312"/>
                  <a:gd name="T27" fmla="*/ 294 h 313"/>
                  <a:gd name="T28" fmla="*/ 210 w 312"/>
                  <a:gd name="T29" fmla="*/ 289 h 313"/>
                  <a:gd name="T30" fmla="*/ 243 w 312"/>
                  <a:gd name="T31" fmla="*/ 276 h 313"/>
                  <a:gd name="T32" fmla="*/ 273 w 312"/>
                  <a:gd name="T33" fmla="*/ 257 h 313"/>
                  <a:gd name="T34" fmla="*/ 296 w 312"/>
                  <a:gd name="T35" fmla="*/ 233 h 313"/>
                  <a:gd name="T36" fmla="*/ 312 w 312"/>
                  <a:gd name="T37" fmla="*/ 245 h 313"/>
                  <a:gd name="T38" fmla="*/ 285 w 312"/>
                  <a:gd name="T39" fmla="*/ 274 h 313"/>
                  <a:gd name="T40" fmla="*/ 252 w 312"/>
                  <a:gd name="T41" fmla="*/ 295 h 313"/>
                  <a:gd name="T42" fmla="*/ 214 w 312"/>
                  <a:gd name="T43" fmla="*/ 309 h 313"/>
                  <a:gd name="T44" fmla="*/ 174 w 312"/>
                  <a:gd name="T45" fmla="*/ 313 h 313"/>
                  <a:gd name="T46" fmla="*/ 156 w 312"/>
                  <a:gd name="T47" fmla="*/ 313 h 313"/>
                  <a:gd name="T48" fmla="*/ 122 w 312"/>
                  <a:gd name="T49" fmla="*/ 306 h 313"/>
                  <a:gd name="T50" fmla="*/ 91 w 312"/>
                  <a:gd name="T51" fmla="*/ 293 h 313"/>
                  <a:gd name="T52" fmla="*/ 64 w 312"/>
                  <a:gd name="T53" fmla="*/ 274 h 313"/>
                  <a:gd name="T54" fmla="*/ 40 w 312"/>
                  <a:gd name="T55" fmla="*/ 251 h 313"/>
                  <a:gd name="T56" fmla="*/ 21 w 312"/>
                  <a:gd name="T57" fmla="*/ 222 h 313"/>
                  <a:gd name="T58" fmla="*/ 8 w 312"/>
                  <a:gd name="T59" fmla="*/ 191 h 313"/>
                  <a:gd name="T60" fmla="*/ 2 w 312"/>
                  <a:gd name="T61" fmla="*/ 159 h 313"/>
                  <a:gd name="T62" fmla="*/ 0 w 312"/>
                  <a:gd name="T63" fmla="*/ 140 h 313"/>
                  <a:gd name="T64" fmla="*/ 6 w 312"/>
                  <a:gd name="T65" fmla="*/ 99 h 313"/>
                  <a:gd name="T66" fmla="*/ 19 w 312"/>
                  <a:gd name="T67" fmla="*/ 61 h 313"/>
                  <a:gd name="T68" fmla="*/ 42 w 312"/>
                  <a:gd name="T69" fmla="*/ 27 h 313"/>
                  <a:gd name="T70" fmla="*/ 71 w 312"/>
                  <a:gd name="T71" fmla="*/ 0 h 3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12"/>
                  <a:gd name="T109" fmla="*/ 0 h 313"/>
                  <a:gd name="T110" fmla="*/ 312 w 312"/>
                  <a:gd name="T111" fmla="*/ 313 h 31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12" h="313">
                    <a:moveTo>
                      <a:pt x="83" y="16"/>
                    </a:moveTo>
                    <a:lnTo>
                      <a:pt x="83" y="16"/>
                    </a:lnTo>
                    <a:lnTo>
                      <a:pt x="69" y="29"/>
                    </a:lnTo>
                    <a:lnTo>
                      <a:pt x="57" y="41"/>
                    </a:lnTo>
                    <a:lnTo>
                      <a:pt x="46" y="54"/>
                    </a:lnTo>
                    <a:lnTo>
                      <a:pt x="37" y="71"/>
                    </a:lnTo>
                    <a:lnTo>
                      <a:pt x="30" y="87"/>
                    </a:lnTo>
                    <a:lnTo>
                      <a:pt x="25" y="103"/>
                    </a:lnTo>
                    <a:lnTo>
                      <a:pt x="22" y="122"/>
                    </a:lnTo>
                    <a:lnTo>
                      <a:pt x="21" y="140"/>
                    </a:lnTo>
                    <a:lnTo>
                      <a:pt x="21" y="140"/>
                    </a:lnTo>
                    <a:lnTo>
                      <a:pt x="21" y="156"/>
                    </a:lnTo>
                    <a:lnTo>
                      <a:pt x="23" y="171"/>
                    </a:lnTo>
                    <a:lnTo>
                      <a:pt x="27" y="186"/>
                    </a:lnTo>
                    <a:lnTo>
                      <a:pt x="33" y="199"/>
                    </a:lnTo>
                    <a:lnTo>
                      <a:pt x="40" y="213"/>
                    </a:lnTo>
                    <a:lnTo>
                      <a:pt x="46" y="226"/>
                    </a:lnTo>
                    <a:lnTo>
                      <a:pt x="56" y="237"/>
                    </a:lnTo>
                    <a:lnTo>
                      <a:pt x="65" y="248"/>
                    </a:lnTo>
                    <a:lnTo>
                      <a:pt x="76" y="259"/>
                    </a:lnTo>
                    <a:lnTo>
                      <a:pt x="88" y="267"/>
                    </a:lnTo>
                    <a:lnTo>
                      <a:pt x="101" y="275"/>
                    </a:lnTo>
                    <a:lnTo>
                      <a:pt x="114" y="282"/>
                    </a:lnTo>
                    <a:lnTo>
                      <a:pt x="128" y="287"/>
                    </a:lnTo>
                    <a:lnTo>
                      <a:pt x="143" y="290"/>
                    </a:lnTo>
                    <a:lnTo>
                      <a:pt x="157" y="293"/>
                    </a:lnTo>
                    <a:lnTo>
                      <a:pt x="174" y="294"/>
                    </a:lnTo>
                    <a:lnTo>
                      <a:pt x="174" y="294"/>
                    </a:lnTo>
                    <a:lnTo>
                      <a:pt x="193" y="293"/>
                    </a:lnTo>
                    <a:lnTo>
                      <a:pt x="210" y="289"/>
                    </a:lnTo>
                    <a:lnTo>
                      <a:pt x="227" y="285"/>
                    </a:lnTo>
                    <a:lnTo>
                      <a:pt x="243" y="276"/>
                    </a:lnTo>
                    <a:lnTo>
                      <a:pt x="258" y="268"/>
                    </a:lnTo>
                    <a:lnTo>
                      <a:pt x="273" y="257"/>
                    </a:lnTo>
                    <a:lnTo>
                      <a:pt x="285" y="247"/>
                    </a:lnTo>
                    <a:lnTo>
                      <a:pt x="296" y="233"/>
                    </a:lnTo>
                    <a:lnTo>
                      <a:pt x="312" y="245"/>
                    </a:lnTo>
                    <a:lnTo>
                      <a:pt x="312" y="245"/>
                    </a:lnTo>
                    <a:lnTo>
                      <a:pt x="298" y="260"/>
                    </a:lnTo>
                    <a:lnTo>
                      <a:pt x="285" y="274"/>
                    </a:lnTo>
                    <a:lnTo>
                      <a:pt x="268" y="285"/>
                    </a:lnTo>
                    <a:lnTo>
                      <a:pt x="252" y="295"/>
                    </a:lnTo>
                    <a:lnTo>
                      <a:pt x="233" y="303"/>
                    </a:lnTo>
                    <a:lnTo>
                      <a:pt x="214" y="309"/>
                    </a:lnTo>
                    <a:lnTo>
                      <a:pt x="194" y="312"/>
                    </a:lnTo>
                    <a:lnTo>
                      <a:pt x="174" y="313"/>
                    </a:lnTo>
                    <a:lnTo>
                      <a:pt x="174" y="313"/>
                    </a:lnTo>
                    <a:lnTo>
                      <a:pt x="156" y="313"/>
                    </a:lnTo>
                    <a:lnTo>
                      <a:pt x="138" y="310"/>
                    </a:lnTo>
                    <a:lnTo>
                      <a:pt x="122" y="306"/>
                    </a:lnTo>
                    <a:lnTo>
                      <a:pt x="106" y="299"/>
                    </a:lnTo>
                    <a:lnTo>
                      <a:pt x="91" y="293"/>
                    </a:lnTo>
                    <a:lnTo>
                      <a:pt x="76" y="285"/>
                    </a:lnTo>
                    <a:lnTo>
                      <a:pt x="64" y="274"/>
                    </a:lnTo>
                    <a:lnTo>
                      <a:pt x="52" y="263"/>
                    </a:lnTo>
                    <a:lnTo>
                      <a:pt x="40" y="251"/>
                    </a:lnTo>
                    <a:lnTo>
                      <a:pt x="30" y="237"/>
                    </a:lnTo>
                    <a:lnTo>
                      <a:pt x="21" y="222"/>
                    </a:lnTo>
                    <a:lnTo>
                      <a:pt x="14" y="207"/>
                    </a:lnTo>
                    <a:lnTo>
                      <a:pt x="8" y="191"/>
                    </a:lnTo>
                    <a:lnTo>
                      <a:pt x="4" y="175"/>
                    </a:lnTo>
                    <a:lnTo>
                      <a:pt x="2" y="159"/>
                    </a:lnTo>
                    <a:lnTo>
                      <a:pt x="0" y="140"/>
                    </a:lnTo>
                    <a:lnTo>
                      <a:pt x="0" y="140"/>
                    </a:lnTo>
                    <a:lnTo>
                      <a:pt x="2" y="119"/>
                    </a:lnTo>
                    <a:lnTo>
                      <a:pt x="6" y="99"/>
                    </a:lnTo>
                    <a:lnTo>
                      <a:pt x="11" y="79"/>
                    </a:lnTo>
                    <a:lnTo>
                      <a:pt x="19" y="61"/>
                    </a:lnTo>
                    <a:lnTo>
                      <a:pt x="30" y="44"/>
                    </a:lnTo>
                    <a:lnTo>
                      <a:pt x="42" y="27"/>
                    </a:lnTo>
                    <a:lnTo>
                      <a:pt x="56" y="14"/>
                    </a:lnTo>
                    <a:lnTo>
                      <a:pt x="71" y="0"/>
                    </a:lnTo>
                    <a:lnTo>
                      <a:pt x="83" y="16"/>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11" name="Freeform 135"/>
              <p:cNvSpPr>
                <a:spLocks noEditPoints="1" noChangeArrowheads="1"/>
              </p:cNvSpPr>
              <p:nvPr/>
            </p:nvSpPr>
            <p:spPr bwMode="auto">
              <a:xfrm>
                <a:off x="53975" y="9525"/>
                <a:ext cx="436563" cy="434975"/>
              </a:xfrm>
              <a:custGeom>
                <a:avLst/>
                <a:gdLst>
                  <a:gd name="T0" fmla="*/ 152 w 275"/>
                  <a:gd name="T1" fmla="*/ 1 h 274"/>
                  <a:gd name="T2" fmla="*/ 191 w 275"/>
                  <a:gd name="T3" fmla="*/ 10 h 274"/>
                  <a:gd name="T4" fmla="*/ 225 w 275"/>
                  <a:gd name="T5" fmla="*/ 32 h 274"/>
                  <a:gd name="T6" fmla="*/ 252 w 275"/>
                  <a:gd name="T7" fmla="*/ 61 h 274"/>
                  <a:gd name="T8" fmla="*/ 268 w 275"/>
                  <a:gd name="T9" fmla="*/ 97 h 274"/>
                  <a:gd name="T10" fmla="*/ 275 w 275"/>
                  <a:gd name="T11" fmla="*/ 138 h 274"/>
                  <a:gd name="T12" fmla="*/ 272 w 275"/>
                  <a:gd name="T13" fmla="*/ 165 h 274"/>
                  <a:gd name="T14" fmla="*/ 259 w 275"/>
                  <a:gd name="T15" fmla="*/ 203 h 274"/>
                  <a:gd name="T16" fmla="*/ 234 w 275"/>
                  <a:gd name="T17" fmla="*/ 235 h 274"/>
                  <a:gd name="T18" fmla="*/ 203 w 275"/>
                  <a:gd name="T19" fmla="*/ 258 h 274"/>
                  <a:gd name="T20" fmla="*/ 165 w 275"/>
                  <a:gd name="T21" fmla="*/ 272 h 274"/>
                  <a:gd name="T22" fmla="*/ 137 w 275"/>
                  <a:gd name="T23" fmla="*/ 274 h 274"/>
                  <a:gd name="T24" fmla="*/ 137 w 275"/>
                  <a:gd name="T25" fmla="*/ 269 h 274"/>
                  <a:gd name="T26" fmla="*/ 164 w 275"/>
                  <a:gd name="T27" fmla="*/ 266 h 274"/>
                  <a:gd name="T28" fmla="*/ 201 w 275"/>
                  <a:gd name="T29" fmla="*/ 253 h 274"/>
                  <a:gd name="T30" fmla="*/ 230 w 275"/>
                  <a:gd name="T31" fmla="*/ 230 h 274"/>
                  <a:gd name="T32" fmla="*/ 253 w 275"/>
                  <a:gd name="T33" fmla="*/ 200 h 274"/>
                  <a:gd name="T34" fmla="*/ 266 w 275"/>
                  <a:gd name="T35" fmla="*/ 163 h 274"/>
                  <a:gd name="T36" fmla="*/ 268 w 275"/>
                  <a:gd name="T37" fmla="*/ 138 h 274"/>
                  <a:gd name="T38" fmla="*/ 263 w 275"/>
                  <a:gd name="T39" fmla="*/ 98 h 274"/>
                  <a:gd name="T40" fmla="*/ 247 w 275"/>
                  <a:gd name="T41" fmla="*/ 65 h 274"/>
                  <a:gd name="T42" fmla="*/ 221 w 275"/>
                  <a:gd name="T43" fmla="*/ 36 h 274"/>
                  <a:gd name="T44" fmla="*/ 188 w 275"/>
                  <a:gd name="T45" fmla="*/ 17 h 274"/>
                  <a:gd name="T46" fmla="*/ 151 w 275"/>
                  <a:gd name="T47" fmla="*/ 8 h 274"/>
                  <a:gd name="T48" fmla="*/ 137 w 275"/>
                  <a:gd name="T49" fmla="*/ 0 h 274"/>
                  <a:gd name="T50" fmla="*/ 137 w 275"/>
                  <a:gd name="T51" fmla="*/ 274 h 274"/>
                  <a:gd name="T52" fmla="*/ 96 w 275"/>
                  <a:gd name="T53" fmla="*/ 269 h 274"/>
                  <a:gd name="T54" fmla="*/ 61 w 275"/>
                  <a:gd name="T55" fmla="*/ 251 h 274"/>
                  <a:gd name="T56" fmla="*/ 31 w 275"/>
                  <a:gd name="T57" fmla="*/ 224 h 274"/>
                  <a:gd name="T58" fmla="*/ 11 w 275"/>
                  <a:gd name="T59" fmla="*/ 191 h 274"/>
                  <a:gd name="T60" fmla="*/ 2 w 275"/>
                  <a:gd name="T61" fmla="*/ 151 h 274"/>
                  <a:gd name="T62" fmla="*/ 2 w 275"/>
                  <a:gd name="T63" fmla="*/ 123 h 274"/>
                  <a:gd name="T64" fmla="*/ 11 w 275"/>
                  <a:gd name="T65" fmla="*/ 84 h 274"/>
                  <a:gd name="T66" fmla="*/ 31 w 275"/>
                  <a:gd name="T67" fmla="*/ 50 h 274"/>
                  <a:gd name="T68" fmla="*/ 61 w 275"/>
                  <a:gd name="T69" fmla="*/ 24 h 274"/>
                  <a:gd name="T70" fmla="*/ 96 w 275"/>
                  <a:gd name="T71" fmla="*/ 6 h 274"/>
                  <a:gd name="T72" fmla="*/ 137 w 275"/>
                  <a:gd name="T73" fmla="*/ 0 h 274"/>
                  <a:gd name="T74" fmla="*/ 125 w 275"/>
                  <a:gd name="T75" fmla="*/ 8 h 274"/>
                  <a:gd name="T76" fmla="*/ 87 w 275"/>
                  <a:gd name="T77" fmla="*/ 17 h 274"/>
                  <a:gd name="T78" fmla="*/ 54 w 275"/>
                  <a:gd name="T79" fmla="*/ 36 h 274"/>
                  <a:gd name="T80" fmla="*/ 29 w 275"/>
                  <a:gd name="T81" fmla="*/ 65 h 274"/>
                  <a:gd name="T82" fmla="*/ 12 w 275"/>
                  <a:gd name="T83" fmla="*/ 98 h 274"/>
                  <a:gd name="T84" fmla="*/ 7 w 275"/>
                  <a:gd name="T85" fmla="*/ 138 h 274"/>
                  <a:gd name="T86" fmla="*/ 10 w 275"/>
                  <a:gd name="T87" fmla="*/ 163 h 274"/>
                  <a:gd name="T88" fmla="*/ 22 w 275"/>
                  <a:gd name="T89" fmla="*/ 200 h 274"/>
                  <a:gd name="T90" fmla="*/ 45 w 275"/>
                  <a:gd name="T91" fmla="*/ 230 h 274"/>
                  <a:gd name="T92" fmla="*/ 75 w 275"/>
                  <a:gd name="T93" fmla="*/ 253 h 274"/>
                  <a:gd name="T94" fmla="*/ 111 w 275"/>
                  <a:gd name="T95" fmla="*/ 266 h 274"/>
                  <a:gd name="T96" fmla="*/ 137 w 275"/>
                  <a:gd name="T97" fmla="*/ 274 h 2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5"/>
                  <a:gd name="T148" fmla="*/ 0 h 274"/>
                  <a:gd name="T149" fmla="*/ 275 w 275"/>
                  <a:gd name="T150" fmla="*/ 274 h 2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5" h="274">
                    <a:moveTo>
                      <a:pt x="137" y="0"/>
                    </a:moveTo>
                    <a:lnTo>
                      <a:pt x="137" y="0"/>
                    </a:lnTo>
                    <a:lnTo>
                      <a:pt x="152" y="1"/>
                    </a:lnTo>
                    <a:lnTo>
                      <a:pt x="165" y="2"/>
                    </a:lnTo>
                    <a:lnTo>
                      <a:pt x="179" y="6"/>
                    </a:lnTo>
                    <a:lnTo>
                      <a:pt x="191" y="10"/>
                    </a:lnTo>
                    <a:lnTo>
                      <a:pt x="203" y="17"/>
                    </a:lnTo>
                    <a:lnTo>
                      <a:pt x="214" y="24"/>
                    </a:lnTo>
                    <a:lnTo>
                      <a:pt x="225" y="32"/>
                    </a:lnTo>
                    <a:lnTo>
                      <a:pt x="234" y="40"/>
                    </a:lnTo>
                    <a:lnTo>
                      <a:pt x="244" y="50"/>
                    </a:lnTo>
                    <a:lnTo>
                      <a:pt x="252" y="61"/>
                    </a:lnTo>
                    <a:lnTo>
                      <a:pt x="259" y="71"/>
                    </a:lnTo>
                    <a:lnTo>
                      <a:pt x="264" y="84"/>
                    </a:lnTo>
                    <a:lnTo>
                      <a:pt x="268" y="97"/>
                    </a:lnTo>
                    <a:lnTo>
                      <a:pt x="272" y="109"/>
                    </a:lnTo>
                    <a:lnTo>
                      <a:pt x="274" y="123"/>
                    </a:lnTo>
                    <a:lnTo>
                      <a:pt x="275" y="138"/>
                    </a:lnTo>
                    <a:lnTo>
                      <a:pt x="275" y="138"/>
                    </a:lnTo>
                    <a:lnTo>
                      <a:pt x="274" y="151"/>
                    </a:lnTo>
                    <a:lnTo>
                      <a:pt x="272" y="165"/>
                    </a:lnTo>
                    <a:lnTo>
                      <a:pt x="268" y="178"/>
                    </a:lnTo>
                    <a:lnTo>
                      <a:pt x="264" y="191"/>
                    </a:lnTo>
                    <a:lnTo>
                      <a:pt x="259" y="203"/>
                    </a:lnTo>
                    <a:lnTo>
                      <a:pt x="252" y="215"/>
                    </a:lnTo>
                    <a:lnTo>
                      <a:pt x="244" y="224"/>
                    </a:lnTo>
                    <a:lnTo>
                      <a:pt x="234" y="235"/>
                    </a:lnTo>
                    <a:lnTo>
                      <a:pt x="225" y="243"/>
                    </a:lnTo>
                    <a:lnTo>
                      <a:pt x="214" y="251"/>
                    </a:lnTo>
                    <a:lnTo>
                      <a:pt x="203" y="258"/>
                    </a:lnTo>
                    <a:lnTo>
                      <a:pt x="191" y="264"/>
                    </a:lnTo>
                    <a:lnTo>
                      <a:pt x="179" y="269"/>
                    </a:lnTo>
                    <a:lnTo>
                      <a:pt x="165" y="272"/>
                    </a:lnTo>
                    <a:lnTo>
                      <a:pt x="152" y="274"/>
                    </a:lnTo>
                    <a:lnTo>
                      <a:pt x="137" y="274"/>
                    </a:lnTo>
                    <a:lnTo>
                      <a:pt x="137" y="274"/>
                    </a:lnTo>
                    <a:lnTo>
                      <a:pt x="137" y="269"/>
                    </a:lnTo>
                    <a:lnTo>
                      <a:pt x="137" y="269"/>
                    </a:lnTo>
                    <a:lnTo>
                      <a:pt x="137" y="269"/>
                    </a:lnTo>
                    <a:lnTo>
                      <a:pt x="137" y="269"/>
                    </a:lnTo>
                    <a:lnTo>
                      <a:pt x="151" y="268"/>
                    </a:lnTo>
                    <a:lnTo>
                      <a:pt x="164" y="266"/>
                    </a:lnTo>
                    <a:lnTo>
                      <a:pt x="176" y="262"/>
                    </a:lnTo>
                    <a:lnTo>
                      <a:pt x="188" y="258"/>
                    </a:lnTo>
                    <a:lnTo>
                      <a:pt x="201" y="253"/>
                    </a:lnTo>
                    <a:lnTo>
                      <a:pt x="211" y="246"/>
                    </a:lnTo>
                    <a:lnTo>
                      <a:pt x="221" y="238"/>
                    </a:lnTo>
                    <a:lnTo>
                      <a:pt x="230" y="230"/>
                    </a:lnTo>
                    <a:lnTo>
                      <a:pt x="239" y="220"/>
                    </a:lnTo>
                    <a:lnTo>
                      <a:pt x="247" y="211"/>
                    </a:lnTo>
                    <a:lnTo>
                      <a:pt x="253" y="200"/>
                    </a:lnTo>
                    <a:lnTo>
                      <a:pt x="259" y="188"/>
                    </a:lnTo>
                    <a:lnTo>
                      <a:pt x="263" y="177"/>
                    </a:lnTo>
                    <a:lnTo>
                      <a:pt x="266" y="163"/>
                    </a:lnTo>
                    <a:lnTo>
                      <a:pt x="268" y="151"/>
                    </a:lnTo>
                    <a:lnTo>
                      <a:pt x="268" y="138"/>
                    </a:lnTo>
                    <a:lnTo>
                      <a:pt x="268" y="138"/>
                    </a:lnTo>
                    <a:lnTo>
                      <a:pt x="268" y="124"/>
                    </a:lnTo>
                    <a:lnTo>
                      <a:pt x="266" y="111"/>
                    </a:lnTo>
                    <a:lnTo>
                      <a:pt x="263" y="98"/>
                    </a:lnTo>
                    <a:lnTo>
                      <a:pt x="259" y="86"/>
                    </a:lnTo>
                    <a:lnTo>
                      <a:pt x="253" y="75"/>
                    </a:lnTo>
                    <a:lnTo>
                      <a:pt x="247" y="65"/>
                    </a:lnTo>
                    <a:lnTo>
                      <a:pt x="239" y="54"/>
                    </a:lnTo>
                    <a:lnTo>
                      <a:pt x="230" y="44"/>
                    </a:lnTo>
                    <a:lnTo>
                      <a:pt x="221" y="36"/>
                    </a:lnTo>
                    <a:lnTo>
                      <a:pt x="211" y="29"/>
                    </a:lnTo>
                    <a:lnTo>
                      <a:pt x="201" y="23"/>
                    </a:lnTo>
                    <a:lnTo>
                      <a:pt x="188" y="17"/>
                    </a:lnTo>
                    <a:lnTo>
                      <a:pt x="176" y="12"/>
                    </a:lnTo>
                    <a:lnTo>
                      <a:pt x="164" y="9"/>
                    </a:lnTo>
                    <a:lnTo>
                      <a:pt x="151" y="8"/>
                    </a:lnTo>
                    <a:lnTo>
                      <a:pt x="137" y="6"/>
                    </a:lnTo>
                    <a:lnTo>
                      <a:pt x="137" y="6"/>
                    </a:lnTo>
                    <a:lnTo>
                      <a:pt x="137" y="0"/>
                    </a:lnTo>
                    <a:lnTo>
                      <a:pt x="137" y="0"/>
                    </a:lnTo>
                    <a:close/>
                    <a:moveTo>
                      <a:pt x="137" y="274"/>
                    </a:moveTo>
                    <a:lnTo>
                      <a:pt x="137" y="274"/>
                    </a:lnTo>
                    <a:lnTo>
                      <a:pt x="123" y="274"/>
                    </a:lnTo>
                    <a:lnTo>
                      <a:pt x="110" y="272"/>
                    </a:lnTo>
                    <a:lnTo>
                      <a:pt x="96" y="269"/>
                    </a:lnTo>
                    <a:lnTo>
                      <a:pt x="84" y="264"/>
                    </a:lnTo>
                    <a:lnTo>
                      <a:pt x="72" y="258"/>
                    </a:lnTo>
                    <a:lnTo>
                      <a:pt x="61" y="251"/>
                    </a:lnTo>
                    <a:lnTo>
                      <a:pt x="50" y="243"/>
                    </a:lnTo>
                    <a:lnTo>
                      <a:pt x="41" y="235"/>
                    </a:lnTo>
                    <a:lnTo>
                      <a:pt x="31" y="224"/>
                    </a:lnTo>
                    <a:lnTo>
                      <a:pt x="23" y="215"/>
                    </a:lnTo>
                    <a:lnTo>
                      <a:pt x="16" y="203"/>
                    </a:lnTo>
                    <a:lnTo>
                      <a:pt x="11" y="191"/>
                    </a:lnTo>
                    <a:lnTo>
                      <a:pt x="7" y="178"/>
                    </a:lnTo>
                    <a:lnTo>
                      <a:pt x="3" y="165"/>
                    </a:lnTo>
                    <a:lnTo>
                      <a:pt x="2" y="151"/>
                    </a:lnTo>
                    <a:lnTo>
                      <a:pt x="0" y="138"/>
                    </a:lnTo>
                    <a:lnTo>
                      <a:pt x="0" y="138"/>
                    </a:lnTo>
                    <a:lnTo>
                      <a:pt x="2" y="123"/>
                    </a:lnTo>
                    <a:lnTo>
                      <a:pt x="3" y="109"/>
                    </a:lnTo>
                    <a:lnTo>
                      <a:pt x="7" y="97"/>
                    </a:lnTo>
                    <a:lnTo>
                      <a:pt x="11" y="84"/>
                    </a:lnTo>
                    <a:lnTo>
                      <a:pt x="16" y="71"/>
                    </a:lnTo>
                    <a:lnTo>
                      <a:pt x="23" y="61"/>
                    </a:lnTo>
                    <a:lnTo>
                      <a:pt x="31" y="50"/>
                    </a:lnTo>
                    <a:lnTo>
                      <a:pt x="41" y="40"/>
                    </a:lnTo>
                    <a:lnTo>
                      <a:pt x="50" y="32"/>
                    </a:lnTo>
                    <a:lnTo>
                      <a:pt x="61" y="24"/>
                    </a:lnTo>
                    <a:lnTo>
                      <a:pt x="72" y="17"/>
                    </a:lnTo>
                    <a:lnTo>
                      <a:pt x="84" y="10"/>
                    </a:lnTo>
                    <a:lnTo>
                      <a:pt x="96" y="6"/>
                    </a:lnTo>
                    <a:lnTo>
                      <a:pt x="110" y="2"/>
                    </a:lnTo>
                    <a:lnTo>
                      <a:pt x="123" y="1"/>
                    </a:lnTo>
                    <a:lnTo>
                      <a:pt x="137" y="0"/>
                    </a:lnTo>
                    <a:lnTo>
                      <a:pt x="137" y="6"/>
                    </a:lnTo>
                    <a:lnTo>
                      <a:pt x="137" y="6"/>
                    </a:lnTo>
                    <a:lnTo>
                      <a:pt x="125" y="8"/>
                    </a:lnTo>
                    <a:lnTo>
                      <a:pt x="111" y="9"/>
                    </a:lnTo>
                    <a:lnTo>
                      <a:pt x="99" y="12"/>
                    </a:lnTo>
                    <a:lnTo>
                      <a:pt x="87" y="17"/>
                    </a:lnTo>
                    <a:lnTo>
                      <a:pt x="75" y="23"/>
                    </a:lnTo>
                    <a:lnTo>
                      <a:pt x="64" y="29"/>
                    </a:lnTo>
                    <a:lnTo>
                      <a:pt x="54" y="36"/>
                    </a:lnTo>
                    <a:lnTo>
                      <a:pt x="45" y="44"/>
                    </a:lnTo>
                    <a:lnTo>
                      <a:pt x="37" y="54"/>
                    </a:lnTo>
                    <a:lnTo>
                      <a:pt x="29" y="65"/>
                    </a:lnTo>
                    <a:lnTo>
                      <a:pt x="22" y="75"/>
                    </a:lnTo>
                    <a:lnTo>
                      <a:pt x="16" y="86"/>
                    </a:lnTo>
                    <a:lnTo>
                      <a:pt x="12" y="98"/>
                    </a:lnTo>
                    <a:lnTo>
                      <a:pt x="10" y="111"/>
                    </a:lnTo>
                    <a:lnTo>
                      <a:pt x="7" y="124"/>
                    </a:lnTo>
                    <a:lnTo>
                      <a:pt x="7" y="138"/>
                    </a:lnTo>
                    <a:lnTo>
                      <a:pt x="7" y="138"/>
                    </a:lnTo>
                    <a:lnTo>
                      <a:pt x="7" y="151"/>
                    </a:lnTo>
                    <a:lnTo>
                      <a:pt x="10" y="163"/>
                    </a:lnTo>
                    <a:lnTo>
                      <a:pt x="12" y="177"/>
                    </a:lnTo>
                    <a:lnTo>
                      <a:pt x="16" y="188"/>
                    </a:lnTo>
                    <a:lnTo>
                      <a:pt x="22" y="200"/>
                    </a:lnTo>
                    <a:lnTo>
                      <a:pt x="29" y="211"/>
                    </a:lnTo>
                    <a:lnTo>
                      <a:pt x="37" y="220"/>
                    </a:lnTo>
                    <a:lnTo>
                      <a:pt x="45" y="230"/>
                    </a:lnTo>
                    <a:lnTo>
                      <a:pt x="54" y="238"/>
                    </a:lnTo>
                    <a:lnTo>
                      <a:pt x="64" y="246"/>
                    </a:lnTo>
                    <a:lnTo>
                      <a:pt x="75" y="253"/>
                    </a:lnTo>
                    <a:lnTo>
                      <a:pt x="87" y="258"/>
                    </a:lnTo>
                    <a:lnTo>
                      <a:pt x="99" y="262"/>
                    </a:lnTo>
                    <a:lnTo>
                      <a:pt x="111" y="266"/>
                    </a:lnTo>
                    <a:lnTo>
                      <a:pt x="125" y="268"/>
                    </a:lnTo>
                    <a:lnTo>
                      <a:pt x="137" y="269"/>
                    </a:lnTo>
                    <a:lnTo>
                      <a:pt x="137" y="274"/>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12" name="Freeform 136"/>
              <p:cNvSpPr>
                <a:spLocks noChangeArrowheads="1"/>
              </p:cNvSpPr>
              <p:nvPr/>
            </p:nvSpPr>
            <p:spPr bwMode="auto">
              <a:xfrm>
                <a:off x="47625" y="17463"/>
                <a:ext cx="434975" cy="423863"/>
              </a:xfrm>
              <a:custGeom>
                <a:avLst/>
                <a:gdLst>
                  <a:gd name="T0" fmla="*/ 199 w 274"/>
                  <a:gd name="T1" fmla="*/ 18 h 267"/>
                  <a:gd name="T2" fmla="*/ 203 w 274"/>
                  <a:gd name="T3" fmla="*/ 37 h 267"/>
                  <a:gd name="T4" fmla="*/ 214 w 274"/>
                  <a:gd name="T5" fmla="*/ 35 h 267"/>
                  <a:gd name="T6" fmla="*/ 221 w 274"/>
                  <a:gd name="T7" fmla="*/ 43 h 267"/>
                  <a:gd name="T8" fmla="*/ 238 w 274"/>
                  <a:gd name="T9" fmla="*/ 56 h 267"/>
                  <a:gd name="T10" fmla="*/ 257 w 274"/>
                  <a:gd name="T11" fmla="*/ 80 h 267"/>
                  <a:gd name="T12" fmla="*/ 251 w 274"/>
                  <a:gd name="T13" fmla="*/ 91 h 267"/>
                  <a:gd name="T14" fmla="*/ 256 w 274"/>
                  <a:gd name="T15" fmla="*/ 93 h 267"/>
                  <a:gd name="T16" fmla="*/ 262 w 274"/>
                  <a:gd name="T17" fmla="*/ 85 h 267"/>
                  <a:gd name="T18" fmla="*/ 264 w 274"/>
                  <a:gd name="T19" fmla="*/ 93 h 267"/>
                  <a:gd name="T20" fmla="*/ 259 w 274"/>
                  <a:gd name="T21" fmla="*/ 110 h 267"/>
                  <a:gd name="T22" fmla="*/ 247 w 274"/>
                  <a:gd name="T23" fmla="*/ 112 h 267"/>
                  <a:gd name="T24" fmla="*/ 232 w 274"/>
                  <a:gd name="T25" fmla="*/ 127 h 267"/>
                  <a:gd name="T26" fmla="*/ 220 w 274"/>
                  <a:gd name="T27" fmla="*/ 141 h 267"/>
                  <a:gd name="T28" fmla="*/ 202 w 274"/>
                  <a:gd name="T29" fmla="*/ 154 h 267"/>
                  <a:gd name="T30" fmla="*/ 209 w 274"/>
                  <a:gd name="T31" fmla="*/ 183 h 267"/>
                  <a:gd name="T32" fmla="*/ 218 w 274"/>
                  <a:gd name="T33" fmla="*/ 214 h 267"/>
                  <a:gd name="T34" fmla="*/ 210 w 274"/>
                  <a:gd name="T35" fmla="*/ 237 h 267"/>
                  <a:gd name="T36" fmla="*/ 226 w 274"/>
                  <a:gd name="T37" fmla="*/ 228 h 267"/>
                  <a:gd name="T38" fmla="*/ 247 w 274"/>
                  <a:gd name="T39" fmla="*/ 192 h 267"/>
                  <a:gd name="T40" fmla="*/ 264 w 274"/>
                  <a:gd name="T41" fmla="*/ 141 h 267"/>
                  <a:gd name="T42" fmla="*/ 274 w 274"/>
                  <a:gd name="T43" fmla="*/ 115 h 267"/>
                  <a:gd name="T44" fmla="*/ 155 w 274"/>
                  <a:gd name="T45" fmla="*/ 267 h 267"/>
                  <a:gd name="T46" fmla="*/ 178 w 274"/>
                  <a:gd name="T47" fmla="*/ 246 h 267"/>
                  <a:gd name="T48" fmla="*/ 153 w 274"/>
                  <a:gd name="T49" fmla="*/ 245 h 267"/>
                  <a:gd name="T50" fmla="*/ 145 w 274"/>
                  <a:gd name="T51" fmla="*/ 252 h 267"/>
                  <a:gd name="T52" fmla="*/ 125 w 274"/>
                  <a:gd name="T53" fmla="*/ 248 h 267"/>
                  <a:gd name="T54" fmla="*/ 99 w 274"/>
                  <a:gd name="T55" fmla="*/ 249 h 267"/>
                  <a:gd name="T56" fmla="*/ 121 w 274"/>
                  <a:gd name="T57" fmla="*/ 267 h 267"/>
                  <a:gd name="T58" fmla="*/ 0 w 274"/>
                  <a:gd name="T59" fmla="*/ 129 h 267"/>
                  <a:gd name="T60" fmla="*/ 62 w 274"/>
                  <a:gd name="T61" fmla="*/ 26 h 267"/>
                  <a:gd name="T62" fmla="*/ 19 w 274"/>
                  <a:gd name="T63" fmla="*/ 87 h 267"/>
                  <a:gd name="T64" fmla="*/ 31 w 274"/>
                  <a:gd name="T65" fmla="*/ 84 h 267"/>
                  <a:gd name="T66" fmla="*/ 50 w 274"/>
                  <a:gd name="T67" fmla="*/ 91 h 267"/>
                  <a:gd name="T68" fmla="*/ 60 w 274"/>
                  <a:gd name="T69" fmla="*/ 88 h 267"/>
                  <a:gd name="T70" fmla="*/ 46 w 274"/>
                  <a:gd name="T71" fmla="*/ 106 h 267"/>
                  <a:gd name="T72" fmla="*/ 35 w 274"/>
                  <a:gd name="T73" fmla="*/ 122 h 267"/>
                  <a:gd name="T74" fmla="*/ 45 w 274"/>
                  <a:gd name="T75" fmla="*/ 157 h 267"/>
                  <a:gd name="T76" fmla="*/ 54 w 274"/>
                  <a:gd name="T77" fmla="*/ 180 h 267"/>
                  <a:gd name="T78" fmla="*/ 87 w 274"/>
                  <a:gd name="T79" fmla="*/ 210 h 267"/>
                  <a:gd name="T80" fmla="*/ 95 w 274"/>
                  <a:gd name="T81" fmla="*/ 188 h 267"/>
                  <a:gd name="T82" fmla="*/ 98 w 274"/>
                  <a:gd name="T83" fmla="*/ 169 h 267"/>
                  <a:gd name="T84" fmla="*/ 104 w 274"/>
                  <a:gd name="T85" fmla="*/ 137 h 267"/>
                  <a:gd name="T86" fmla="*/ 117 w 274"/>
                  <a:gd name="T87" fmla="*/ 122 h 267"/>
                  <a:gd name="T88" fmla="*/ 152 w 274"/>
                  <a:gd name="T89" fmla="*/ 125 h 267"/>
                  <a:gd name="T90" fmla="*/ 165 w 274"/>
                  <a:gd name="T91" fmla="*/ 106 h 267"/>
                  <a:gd name="T92" fmla="*/ 161 w 274"/>
                  <a:gd name="T93" fmla="*/ 81 h 267"/>
                  <a:gd name="T94" fmla="*/ 134 w 274"/>
                  <a:gd name="T95" fmla="*/ 58 h 267"/>
                  <a:gd name="T96" fmla="*/ 111 w 274"/>
                  <a:gd name="T97" fmla="*/ 57 h 267"/>
                  <a:gd name="T98" fmla="*/ 92 w 274"/>
                  <a:gd name="T99" fmla="*/ 68 h 267"/>
                  <a:gd name="T100" fmla="*/ 69 w 274"/>
                  <a:gd name="T101" fmla="*/ 64 h 267"/>
                  <a:gd name="T102" fmla="*/ 73 w 274"/>
                  <a:gd name="T103" fmla="*/ 56 h 267"/>
                  <a:gd name="T104" fmla="*/ 80 w 274"/>
                  <a:gd name="T105" fmla="*/ 45 h 267"/>
                  <a:gd name="T106" fmla="*/ 81 w 274"/>
                  <a:gd name="T107" fmla="*/ 38 h 267"/>
                  <a:gd name="T108" fmla="*/ 96 w 274"/>
                  <a:gd name="T109" fmla="*/ 49 h 267"/>
                  <a:gd name="T110" fmla="*/ 119 w 274"/>
                  <a:gd name="T111" fmla="*/ 47 h 267"/>
                  <a:gd name="T112" fmla="*/ 137 w 274"/>
                  <a:gd name="T113" fmla="*/ 45 h 267"/>
                  <a:gd name="T114" fmla="*/ 141 w 274"/>
                  <a:gd name="T115" fmla="*/ 28 h 267"/>
                  <a:gd name="T116" fmla="*/ 161 w 274"/>
                  <a:gd name="T117" fmla="*/ 22 h 267"/>
                  <a:gd name="T118" fmla="*/ 132 w 274"/>
                  <a:gd name="T119" fmla="*/ 8 h 26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4"/>
                  <a:gd name="T181" fmla="*/ 0 h 267"/>
                  <a:gd name="T182" fmla="*/ 274 w 274"/>
                  <a:gd name="T183" fmla="*/ 267 h 26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4" h="267">
                    <a:moveTo>
                      <a:pt x="161" y="1"/>
                    </a:moveTo>
                    <a:lnTo>
                      <a:pt x="161" y="1"/>
                    </a:lnTo>
                    <a:lnTo>
                      <a:pt x="169" y="3"/>
                    </a:lnTo>
                    <a:lnTo>
                      <a:pt x="178" y="5"/>
                    </a:lnTo>
                    <a:lnTo>
                      <a:pt x="188" y="8"/>
                    </a:lnTo>
                    <a:lnTo>
                      <a:pt x="201" y="14"/>
                    </a:lnTo>
                    <a:lnTo>
                      <a:pt x="214" y="22"/>
                    </a:lnTo>
                    <a:lnTo>
                      <a:pt x="226" y="31"/>
                    </a:lnTo>
                    <a:lnTo>
                      <a:pt x="238" y="43"/>
                    </a:lnTo>
                    <a:lnTo>
                      <a:pt x="238" y="43"/>
                    </a:lnTo>
                    <a:lnTo>
                      <a:pt x="234" y="39"/>
                    </a:lnTo>
                    <a:lnTo>
                      <a:pt x="225" y="31"/>
                    </a:lnTo>
                    <a:lnTo>
                      <a:pt x="213" y="22"/>
                    </a:lnTo>
                    <a:lnTo>
                      <a:pt x="206" y="19"/>
                    </a:lnTo>
                    <a:lnTo>
                      <a:pt x="199" y="18"/>
                    </a:lnTo>
                    <a:lnTo>
                      <a:pt x="197" y="19"/>
                    </a:lnTo>
                    <a:lnTo>
                      <a:pt x="197" y="19"/>
                    </a:lnTo>
                    <a:lnTo>
                      <a:pt x="198" y="22"/>
                    </a:lnTo>
                    <a:lnTo>
                      <a:pt x="198" y="22"/>
                    </a:lnTo>
                    <a:lnTo>
                      <a:pt x="199" y="24"/>
                    </a:lnTo>
                    <a:lnTo>
                      <a:pt x="199" y="24"/>
                    </a:lnTo>
                    <a:lnTo>
                      <a:pt x="199" y="27"/>
                    </a:lnTo>
                    <a:lnTo>
                      <a:pt x="201" y="30"/>
                    </a:lnTo>
                    <a:lnTo>
                      <a:pt x="201" y="30"/>
                    </a:lnTo>
                    <a:lnTo>
                      <a:pt x="202" y="30"/>
                    </a:lnTo>
                    <a:lnTo>
                      <a:pt x="202" y="30"/>
                    </a:lnTo>
                    <a:lnTo>
                      <a:pt x="203" y="33"/>
                    </a:lnTo>
                    <a:lnTo>
                      <a:pt x="203" y="33"/>
                    </a:lnTo>
                    <a:lnTo>
                      <a:pt x="203" y="34"/>
                    </a:lnTo>
                    <a:lnTo>
                      <a:pt x="203" y="37"/>
                    </a:lnTo>
                    <a:lnTo>
                      <a:pt x="203" y="39"/>
                    </a:lnTo>
                    <a:lnTo>
                      <a:pt x="206" y="39"/>
                    </a:lnTo>
                    <a:lnTo>
                      <a:pt x="206" y="39"/>
                    </a:lnTo>
                    <a:lnTo>
                      <a:pt x="209" y="39"/>
                    </a:lnTo>
                    <a:lnTo>
                      <a:pt x="209" y="39"/>
                    </a:lnTo>
                    <a:lnTo>
                      <a:pt x="210" y="38"/>
                    </a:lnTo>
                    <a:lnTo>
                      <a:pt x="210" y="38"/>
                    </a:lnTo>
                    <a:lnTo>
                      <a:pt x="207" y="35"/>
                    </a:lnTo>
                    <a:lnTo>
                      <a:pt x="207" y="35"/>
                    </a:lnTo>
                    <a:lnTo>
                      <a:pt x="207" y="35"/>
                    </a:lnTo>
                    <a:lnTo>
                      <a:pt x="207" y="35"/>
                    </a:lnTo>
                    <a:lnTo>
                      <a:pt x="209" y="34"/>
                    </a:lnTo>
                    <a:lnTo>
                      <a:pt x="210" y="33"/>
                    </a:lnTo>
                    <a:lnTo>
                      <a:pt x="210" y="33"/>
                    </a:lnTo>
                    <a:lnTo>
                      <a:pt x="214" y="35"/>
                    </a:lnTo>
                    <a:lnTo>
                      <a:pt x="215" y="37"/>
                    </a:lnTo>
                    <a:lnTo>
                      <a:pt x="215" y="37"/>
                    </a:lnTo>
                    <a:lnTo>
                      <a:pt x="217" y="39"/>
                    </a:lnTo>
                    <a:lnTo>
                      <a:pt x="217" y="39"/>
                    </a:lnTo>
                    <a:lnTo>
                      <a:pt x="215" y="41"/>
                    </a:lnTo>
                    <a:lnTo>
                      <a:pt x="215" y="41"/>
                    </a:lnTo>
                    <a:lnTo>
                      <a:pt x="214" y="42"/>
                    </a:lnTo>
                    <a:lnTo>
                      <a:pt x="214" y="42"/>
                    </a:lnTo>
                    <a:lnTo>
                      <a:pt x="215" y="45"/>
                    </a:lnTo>
                    <a:lnTo>
                      <a:pt x="215" y="45"/>
                    </a:lnTo>
                    <a:lnTo>
                      <a:pt x="215" y="45"/>
                    </a:lnTo>
                    <a:lnTo>
                      <a:pt x="217" y="45"/>
                    </a:lnTo>
                    <a:lnTo>
                      <a:pt x="217" y="45"/>
                    </a:lnTo>
                    <a:lnTo>
                      <a:pt x="221" y="43"/>
                    </a:lnTo>
                    <a:lnTo>
                      <a:pt x="221" y="43"/>
                    </a:lnTo>
                    <a:lnTo>
                      <a:pt x="224" y="43"/>
                    </a:lnTo>
                    <a:lnTo>
                      <a:pt x="224" y="43"/>
                    </a:lnTo>
                    <a:lnTo>
                      <a:pt x="225" y="45"/>
                    </a:lnTo>
                    <a:lnTo>
                      <a:pt x="225" y="45"/>
                    </a:lnTo>
                    <a:lnTo>
                      <a:pt x="229" y="47"/>
                    </a:lnTo>
                    <a:lnTo>
                      <a:pt x="229" y="47"/>
                    </a:lnTo>
                    <a:lnTo>
                      <a:pt x="230" y="47"/>
                    </a:lnTo>
                    <a:lnTo>
                      <a:pt x="230" y="47"/>
                    </a:lnTo>
                    <a:lnTo>
                      <a:pt x="232" y="51"/>
                    </a:lnTo>
                    <a:lnTo>
                      <a:pt x="232" y="51"/>
                    </a:lnTo>
                    <a:lnTo>
                      <a:pt x="234" y="53"/>
                    </a:lnTo>
                    <a:lnTo>
                      <a:pt x="234" y="53"/>
                    </a:lnTo>
                    <a:lnTo>
                      <a:pt x="237" y="54"/>
                    </a:lnTo>
                    <a:lnTo>
                      <a:pt x="238" y="56"/>
                    </a:lnTo>
                    <a:lnTo>
                      <a:pt x="238" y="56"/>
                    </a:lnTo>
                    <a:lnTo>
                      <a:pt x="240" y="58"/>
                    </a:lnTo>
                    <a:lnTo>
                      <a:pt x="240" y="58"/>
                    </a:lnTo>
                    <a:lnTo>
                      <a:pt x="245" y="62"/>
                    </a:lnTo>
                    <a:lnTo>
                      <a:pt x="245" y="62"/>
                    </a:lnTo>
                    <a:lnTo>
                      <a:pt x="248" y="65"/>
                    </a:lnTo>
                    <a:lnTo>
                      <a:pt x="248" y="65"/>
                    </a:lnTo>
                    <a:lnTo>
                      <a:pt x="248" y="69"/>
                    </a:lnTo>
                    <a:lnTo>
                      <a:pt x="248" y="69"/>
                    </a:lnTo>
                    <a:lnTo>
                      <a:pt x="249" y="73"/>
                    </a:lnTo>
                    <a:lnTo>
                      <a:pt x="249" y="73"/>
                    </a:lnTo>
                    <a:lnTo>
                      <a:pt x="251" y="76"/>
                    </a:lnTo>
                    <a:lnTo>
                      <a:pt x="251" y="76"/>
                    </a:lnTo>
                    <a:lnTo>
                      <a:pt x="253" y="77"/>
                    </a:lnTo>
                    <a:lnTo>
                      <a:pt x="253" y="77"/>
                    </a:lnTo>
                    <a:lnTo>
                      <a:pt x="257" y="80"/>
                    </a:lnTo>
                    <a:lnTo>
                      <a:pt x="257" y="80"/>
                    </a:lnTo>
                    <a:lnTo>
                      <a:pt x="259" y="81"/>
                    </a:lnTo>
                    <a:lnTo>
                      <a:pt x="259" y="83"/>
                    </a:lnTo>
                    <a:lnTo>
                      <a:pt x="259" y="83"/>
                    </a:lnTo>
                    <a:lnTo>
                      <a:pt x="257" y="84"/>
                    </a:lnTo>
                    <a:lnTo>
                      <a:pt x="257" y="84"/>
                    </a:lnTo>
                    <a:lnTo>
                      <a:pt x="255" y="84"/>
                    </a:lnTo>
                    <a:lnTo>
                      <a:pt x="255" y="84"/>
                    </a:lnTo>
                    <a:lnTo>
                      <a:pt x="255" y="87"/>
                    </a:lnTo>
                    <a:lnTo>
                      <a:pt x="255" y="87"/>
                    </a:lnTo>
                    <a:lnTo>
                      <a:pt x="255" y="88"/>
                    </a:lnTo>
                    <a:lnTo>
                      <a:pt x="255" y="89"/>
                    </a:lnTo>
                    <a:lnTo>
                      <a:pt x="255" y="89"/>
                    </a:lnTo>
                    <a:lnTo>
                      <a:pt x="252" y="91"/>
                    </a:lnTo>
                    <a:lnTo>
                      <a:pt x="251" y="91"/>
                    </a:lnTo>
                    <a:lnTo>
                      <a:pt x="248" y="92"/>
                    </a:lnTo>
                    <a:lnTo>
                      <a:pt x="247" y="93"/>
                    </a:lnTo>
                    <a:lnTo>
                      <a:pt x="247" y="93"/>
                    </a:lnTo>
                    <a:lnTo>
                      <a:pt x="247" y="95"/>
                    </a:lnTo>
                    <a:lnTo>
                      <a:pt x="247" y="95"/>
                    </a:lnTo>
                    <a:lnTo>
                      <a:pt x="249" y="96"/>
                    </a:lnTo>
                    <a:lnTo>
                      <a:pt x="249" y="96"/>
                    </a:lnTo>
                    <a:lnTo>
                      <a:pt x="249" y="95"/>
                    </a:lnTo>
                    <a:lnTo>
                      <a:pt x="249" y="95"/>
                    </a:lnTo>
                    <a:lnTo>
                      <a:pt x="249" y="93"/>
                    </a:lnTo>
                    <a:lnTo>
                      <a:pt x="251" y="93"/>
                    </a:lnTo>
                    <a:lnTo>
                      <a:pt x="251" y="93"/>
                    </a:lnTo>
                    <a:lnTo>
                      <a:pt x="253" y="93"/>
                    </a:lnTo>
                    <a:lnTo>
                      <a:pt x="253" y="93"/>
                    </a:lnTo>
                    <a:lnTo>
                      <a:pt x="256" y="93"/>
                    </a:lnTo>
                    <a:lnTo>
                      <a:pt x="256" y="93"/>
                    </a:lnTo>
                    <a:lnTo>
                      <a:pt x="256" y="92"/>
                    </a:lnTo>
                    <a:lnTo>
                      <a:pt x="256" y="92"/>
                    </a:lnTo>
                    <a:lnTo>
                      <a:pt x="256" y="92"/>
                    </a:lnTo>
                    <a:lnTo>
                      <a:pt x="256" y="89"/>
                    </a:lnTo>
                    <a:lnTo>
                      <a:pt x="256" y="89"/>
                    </a:lnTo>
                    <a:lnTo>
                      <a:pt x="257" y="87"/>
                    </a:lnTo>
                    <a:lnTo>
                      <a:pt x="257" y="87"/>
                    </a:lnTo>
                    <a:lnTo>
                      <a:pt x="257" y="88"/>
                    </a:lnTo>
                    <a:lnTo>
                      <a:pt x="259" y="87"/>
                    </a:lnTo>
                    <a:lnTo>
                      <a:pt x="259" y="87"/>
                    </a:lnTo>
                    <a:lnTo>
                      <a:pt x="260" y="85"/>
                    </a:lnTo>
                    <a:lnTo>
                      <a:pt x="260" y="85"/>
                    </a:lnTo>
                    <a:lnTo>
                      <a:pt x="262" y="85"/>
                    </a:lnTo>
                    <a:lnTo>
                      <a:pt x="262" y="85"/>
                    </a:lnTo>
                    <a:lnTo>
                      <a:pt x="262" y="85"/>
                    </a:lnTo>
                    <a:lnTo>
                      <a:pt x="262" y="83"/>
                    </a:lnTo>
                    <a:lnTo>
                      <a:pt x="262" y="83"/>
                    </a:lnTo>
                    <a:lnTo>
                      <a:pt x="260" y="80"/>
                    </a:lnTo>
                    <a:lnTo>
                      <a:pt x="260" y="80"/>
                    </a:lnTo>
                    <a:lnTo>
                      <a:pt x="260" y="75"/>
                    </a:lnTo>
                    <a:lnTo>
                      <a:pt x="260" y="75"/>
                    </a:lnTo>
                    <a:lnTo>
                      <a:pt x="263" y="80"/>
                    </a:lnTo>
                    <a:lnTo>
                      <a:pt x="266" y="89"/>
                    </a:lnTo>
                    <a:lnTo>
                      <a:pt x="266" y="89"/>
                    </a:lnTo>
                    <a:lnTo>
                      <a:pt x="264" y="89"/>
                    </a:lnTo>
                    <a:lnTo>
                      <a:pt x="264" y="91"/>
                    </a:lnTo>
                    <a:lnTo>
                      <a:pt x="264" y="91"/>
                    </a:lnTo>
                    <a:lnTo>
                      <a:pt x="264" y="93"/>
                    </a:lnTo>
                    <a:lnTo>
                      <a:pt x="264" y="93"/>
                    </a:lnTo>
                    <a:lnTo>
                      <a:pt x="264" y="98"/>
                    </a:lnTo>
                    <a:lnTo>
                      <a:pt x="264" y="98"/>
                    </a:lnTo>
                    <a:lnTo>
                      <a:pt x="264" y="103"/>
                    </a:lnTo>
                    <a:lnTo>
                      <a:pt x="264" y="103"/>
                    </a:lnTo>
                    <a:lnTo>
                      <a:pt x="264" y="107"/>
                    </a:lnTo>
                    <a:lnTo>
                      <a:pt x="264" y="107"/>
                    </a:lnTo>
                    <a:lnTo>
                      <a:pt x="264" y="112"/>
                    </a:lnTo>
                    <a:lnTo>
                      <a:pt x="264" y="112"/>
                    </a:lnTo>
                    <a:lnTo>
                      <a:pt x="263" y="114"/>
                    </a:lnTo>
                    <a:lnTo>
                      <a:pt x="263" y="114"/>
                    </a:lnTo>
                    <a:lnTo>
                      <a:pt x="263" y="115"/>
                    </a:lnTo>
                    <a:lnTo>
                      <a:pt x="262" y="114"/>
                    </a:lnTo>
                    <a:lnTo>
                      <a:pt x="262" y="114"/>
                    </a:lnTo>
                    <a:lnTo>
                      <a:pt x="260" y="110"/>
                    </a:lnTo>
                    <a:lnTo>
                      <a:pt x="259" y="110"/>
                    </a:lnTo>
                    <a:lnTo>
                      <a:pt x="259" y="110"/>
                    </a:lnTo>
                    <a:lnTo>
                      <a:pt x="259" y="108"/>
                    </a:lnTo>
                    <a:lnTo>
                      <a:pt x="256" y="108"/>
                    </a:lnTo>
                    <a:lnTo>
                      <a:pt x="256" y="108"/>
                    </a:lnTo>
                    <a:lnTo>
                      <a:pt x="255" y="108"/>
                    </a:lnTo>
                    <a:lnTo>
                      <a:pt x="253" y="108"/>
                    </a:lnTo>
                    <a:lnTo>
                      <a:pt x="253" y="108"/>
                    </a:lnTo>
                    <a:lnTo>
                      <a:pt x="253" y="111"/>
                    </a:lnTo>
                    <a:lnTo>
                      <a:pt x="253" y="112"/>
                    </a:lnTo>
                    <a:lnTo>
                      <a:pt x="253" y="112"/>
                    </a:lnTo>
                    <a:lnTo>
                      <a:pt x="248" y="111"/>
                    </a:lnTo>
                    <a:lnTo>
                      <a:pt x="248" y="111"/>
                    </a:lnTo>
                    <a:lnTo>
                      <a:pt x="247" y="111"/>
                    </a:lnTo>
                    <a:lnTo>
                      <a:pt x="247" y="112"/>
                    </a:lnTo>
                    <a:lnTo>
                      <a:pt x="247" y="112"/>
                    </a:lnTo>
                    <a:lnTo>
                      <a:pt x="245" y="115"/>
                    </a:lnTo>
                    <a:lnTo>
                      <a:pt x="244" y="116"/>
                    </a:lnTo>
                    <a:lnTo>
                      <a:pt x="244" y="116"/>
                    </a:lnTo>
                    <a:lnTo>
                      <a:pt x="244" y="118"/>
                    </a:lnTo>
                    <a:lnTo>
                      <a:pt x="243" y="121"/>
                    </a:lnTo>
                    <a:lnTo>
                      <a:pt x="243" y="121"/>
                    </a:lnTo>
                    <a:lnTo>
                      <a:pt x="241" y="122"/>
                    </a:lnTo>
                    <a:lnTo>
                      <a:pt x="238" y="122"/>
                    </a:lnTo>
                    <a:lnTo>
                      <a:pt x="238" y="122"/>
                    </a:lnTo>
                    <a:lnTo>
                      <a:pt x="234" y="123"/>
                    </a:lnTo>
                    <a:lnTo>
                      <a:pt x="234" y="123"/>
                    </a:lnTo>
                    <a:lnTo>
                      <a:pt x="234" y="125"/>
                    </a:lnTo>
                    <a:lnTo>
                      <a:pt x="233" y="126"/>
                    </a:lnTo>
                    <a:lnTo>
                      <a:pt x="233" y="126"/>
                    </a:lnTo>
                    <a:lnTo>
                      <a:pt x="232" y="127"/>
                    </a:lnTo>
                    <a:lnTo>
                      <a:pt x="230" y="129"/>
                    </a:lnTo>
                    <a:lnTo>
                      <a:pt x="230" y="129"/>
                    </a:lnTo>
                    <a:lnTo>
                      <a:pt x="230" y="133"/>
                    </a:lnTo>
                    <a:lnTo>
                      <a:pt x="230" y="133"/>
                    </a:lnTo>
                    <a:lnTo>
                      <a:pt x="230" y="134"/>
                    </a:lnTo>
                    <a:lnTo>
                      <a:pt x="230" y="135"/>
                    </a:lnTo>
                    <a:lnTo>
                      <a:pt x="230" y="135"/>
                    </a:lnTo>
                    <a:lnTo>
                      <a:pt x="226" y="137"/>
                    </a:lnTo>
                    <a:lnTo>
                      <a:pt x="226" y="137"/>
                    </a:lnTo>
                    <a:lnTo>
                      <a:pt x="226" y="137"/>
                    </a:lnTo>
                    <a:lnTo>
                      <a:pt x="226" y="138"/>
                    </a:lnTo>
                    <a:lnTo>
                      <a:pt x="225" y="139"/>
                    </a:lnTo>
                    <a:lnTo>
                      <a:pt x="225" y="139"/>
                    </a:lnTo>
                    <a:lnTo>
                      <a:pt x="220" y="141"/>
                    </a:lnTo>
                    <a:lnTo>
                      <a:pt x="220" y="141"/>
                    </a:lnTo>
                    <a:lnTo>
                      <a:pt x="220" y="142"/>
                    </a:lnTo>
                    <a:lnTo>
                      <a:pt x="220" y="144"/>
                    </a:lnTo>
                    <a:lnTo>
                      <a:pt x="218" y="144"/>
                    </a:lnTo>
                    <a:lnTo>
                      <a:pt x="218" y="144"/>
                    </a:lnTo>
                    <a:lnTo>
                      <a:pt x="215" y="144"/>
                    </a:lnTo>
                    <a:lnTo>
                      <a:pt x="213" y="144"/>
                    </a:lnTo>
                    <a:lnTo>
                      <a:pt x="213" y="144"/>
                    </a:lnTo>
                    <a:lnTo>
                      <a:pt x="211" y="145"/>
                    </a:lnTo>
                    <a:lnTo>
                      <a:pt x="209" y="148"/>
                    </a:lnTo>
                    <a:lnTo>
                      <a:pt x="209" y="148"/>
                    </a:lnTo>
                    <a:lnTo>
                      <a:pt x="203" y="152"/>
                    </a:lnTo>
                    <a:lnTo>
                      <a:pt x="203" y="152"/>
                    </a:lnTo>
                    <a:lnTo>
                      <a:pt x="202" y="152"/>
                    </a:lnTo>
                    <a:lnTo>
                      <a:pt x="202" y="154"/>
                    </a:lnTo>
                    <a:lnTo>
                      <a:pt x="202" y="154"/>
                    </a:lnTo>
                    <a:lnTo>
                      <a:pt x="202" y="157"/>
                    </a:lnTo>
                    <a:lnTo>
                      <a:pt x="203" y="158"/>
                    </a:lnTo>
                    <a:lnTo>
                      <a:pt x="203" y="158"/>
                    </a:lnTo>
                    <a:lnTo>
                      <a:pt x="207" y="164"/>
                    </a:lnTo>
                    <a:lnTo>
                      <a:pt x="207" y="164"/>
                    </a:lnTo>
                    <a:lnTo>
                      <a:pt x="209" y="167"/>
                    </a:lnTo>
                    <a:lnTo>
                      <a:pt x="207" y="169"/>
                    </a:lnTo>
                    <a:lnTo>
                      <a:pt x="207" y="169"/>
                    </a:lnTo>
                    <a:lnTo>
                      <a:pt x="206" y="173"/>
                    </a:lnTo>
                    <a:lnTo>
                      <a:pt x="206" y="173"/>
                    </a:lnTo>
                    <a:lnTo>
                      <a:pt x="206" y="176"/>
                    </a:lnTo>
                    <a:lnTo>
                      <a:pt x="206" y="179"/>
                    </a:lnTo>
                    <a:lnTo>
                      <a:pt x="206" y="179"/>
                    </a:lnTo>
                    <a:lnTo>
                      <a:pt x="209" y="183"/>
                    </a:lnTo>
                    <a:lnTo>
                      <a:pt x="209" y="183"/>
                    </a:lnTo>
                    <a:lnTo>
                      <a:pt x="207" y="184"/>
                    </a:lnTo>
                    <a:lnTo>
                      <a:pt x="207" y="186"/>
                    </a:lnTo>
                    <a:lnTo>
                      <a:pt x="207" y="187"/>
                    </a:lnTo>
                    <a:lnTo>
                      <a:pt x="207" y="187"/>
                    </a:lnTo>
                    <a:lnTo>
                      <a:pt x="213" y="191"/>
                    </a:lnTo>
                    <a:lnTo>
                      <a:pt x="213" y="191"/>
                    </a:lnTo>
                    <a:lnTo>
                      <a:pt x="217" y="194"/>
                    </a:lnTo>
                    <a:lnTo>
                      <a:pt x="217" y="194"/>
                    </a:lnTo>
                    <a:lnTo>
                      <a:pt x="217" y="199"/>
                    </a:lnTo>
                    <a:lnTo>
                      <a:pt x="217" y="199"/>
                    </a:lnTo>
                    <a:lnTo>
                      <a:pt x="220" y="204"/>
                    </a:lnTo>
                    <a:lnTo>
                      <a:pt x="221" y="209"/>
                    </a:lnTo>
                    <a:lnTo>
                      <a:pt x="220" y="211"/>
                    </a:lnTo>
                    <a:lnTo>
                      <a:pt x="220" y="211"/>
                    </a:lnTo>
                    <a:lnTo>
                      <a:pt x="218" y="214"/>
                    </a:lnTo>
                    <a:lnTo>
                      <a:pt x="218" y="215"/>
                    </a:lnTo>
                    <a:lnTo>
                      <a:pt x="218" y="215"/>
                    </a:lnTo>
                    <a:lnTo>
                      <a:pt x="220" y="218"/>
                    </a:lnTo>
                    <a:lnTo>
                      <a:pt x="220" y="218"/>
                    </a:lnTo>
                    <a:lnTo>
                      <a:pt x="222" y="219"/>
                    </a:lnTo>
                    <a:lnTo>
                      <a:pt x="222" y="219"/>
                    </a:lnTo>
                    <a:lnTo>
                      <a:pt x="222" y="221"/>
                    </a:lnTo>
                    <a:lnTo>
                      <a:pt x="222" y="221"/>
                    </a:lnTo>
                    <a:lnTo>
                      <a:pt x="218" y="226"/>
                    </a:lnTo>
                    <a:lnTo>
                      <a:pt x="218" y="226"/>
                    </a:lnTo>
                    <a:lnTo>
                      <a:pt x="217" y="230"/>
                    </a:lnTo>
                    <a:lnTo>
                      <a:pt x="217" y="230"/>
                    </a:lnTo>
                    <a:lnTo>
                      <a:pt x="213" y="236"/>
                    </a:lnTo>
                    <a:lnTo>
                      <a:pt x="213" y="236"/>
                    </a:lnTo>
                    <a:lnTo>
                      <a:pt x="210" y="237"/>
                    </a:lnTo>
                    <a:lnTo>
                      <a:pt x="210" y="238"/>
                    </a:lnTo>
                    <a:lnTo>
                      <a:pt x="210" y="238"/>
                    </a:lnTo>
                    <a:lnTo>
                      <a:pt x="209" y="241"/>
                    </a:lnTo>
                    <a:lnTo>
                      <a:pt x="209" y="242"/>
                    </a:lnTo>
                    <a:lnTo>
                      <a:pt x="210" y="241"/>
                    </a:lnTo>
                    <a:lnTo>
                      <a:pt x="210" y="241"/>
                    </a:lnTo>
                    <a:lnTo>
                      <a:pt x="215" y="237"/>
                    </a:lnTo>
                    <a:lnTo>
                      <a:pt x="215" y="237"/>
                    </a:lnTo>
                    <a:lnTo>
                      <a:pt x="221" y="234"/>
                    </a:lnTo>
                    <a:lnTo>
                      <a:pt x="224" y="232"/>
                    </a:lnTo>
                    <a:lnTo>
                      <a:pt x="224" y="232"/>
                    </a:lnTo>
                    <a:lnTo>
                      <a:pt x="225" y="232"/>
                    </a:lnTo>
                    <a:lnTo>
                      <a:pt x="225" y="233"/>
                    </a:lnTo>
                    <a:lnTo>
                      <a:pt x="226" y="228"/>
                    </a:lnTo>
                    <a:lnTo>
                      <a:pt x="226" y="228"/>
                    </a:lnTo>
                    <a:lnTo>
                      <a:pt x="230" y="219"/>
                    </a:lnTo>
                    <a:lnTo>
                      <a:pt x="233" y="217"/>
                    </a:lnTo>
                    <a:lnTo>
                      <a:pt x="233" y="217"/>
                    </a:lnTo>
                    <a:lnTo>
                      <a:pt x="236" y="211"/>
                    </a:lnTo>
                    <a:lnTo>
                      <a:pt x="236" y="211"/>
                    </a:lnTo>
                    <a:lnTo>
                      <a:pt x="238" y="206"/>
                    </a:lnTo>
                    <a:lnTo>
                      <a:pt x="238" y="206"/>
                    </a:lnTo>
                    <a:lnTo>
                      <a:pt x="240" y="204"/>
                    </a:lnTo>
                    <a:lnTo>
                      <a:pt x="241" y="204"/>
                    </a:lnTo>
                    <a:lnTo>
                      <a:pt x="243" y="204"/>
                    </a:lnTo>
                    <a:lnTo>
                      <a:pt x="243" y="200"/>
                    </a:lnTo>
                    <a:lnTo>
                      <a:pt x="243" y="200"/>
                    </a:lnTo>
                    <a:lnTo>
                      <a:pt x="244" y="196"/>
                    </a:lnTo>
                    <a:lnTo>
                      <a:pt x="247" y="192"/>
                    </a:lnTo>
                    <a:lnTo>
                      <a:pt x="247" y="192"/>
                    </a:lnTo>
                    <a:lnTo>
                      <a:pt x="247" y="188"/>
                    </a:lnTo>
                    <a:lnTo>
                      <a:pt x="247" y="186"/>
                    </a:lnTo>
                    <a:lnTo>
                      <a:pt x="247" y="184"/>
                    </a:lnTo>
                    <a:lnTo>
                      <a:pt x="248" y="181"/>
                    </a:lnTo>
                    <a:lnTo>
                      <a:pt x="248" y="181"/>
                    </a:lnTo>
                    <a:lnTo>
                      <a:pt x="252" y="179"/>
                    </a:lnTo>
                    <a:lnTo>
                      <a:pt x="253" y="177"/>
                    </a:lnTo>
                    <a:lnTo>
                      <a:pt x="253" y="177"/>
                    </a:lnTo>
                    <a:lnTo>
                      <a:pt x="256" y="172"/>
                    </a:lnTo>
                    <a:lnTo>
                      <a:pt x="256" y="172"/>
                    </a:lnTo>
                    <a:lnTo>
                      <a:pt x="262" y="164"/>
                    </a:lnTo>
                    <a:lnTo>
                      <a:pt x="263" y="160"/>
                    </a:lnTo>
                    <a:lnTo>
                      <a:pt x="264" y="153"/>
                    </a:lnTo>
                    <a:lnTo>
                      <a:pt x="264" y="153"/>
                    </a:lnTo>
                    <a:lnTo>
                      <a:pt x="264" y="141"/>
                    </a:lnTo>
                    <a:lnTo>
                      <a:pt x="264" y="141"/>
                    </a:lnTo>
                    <a:lnTo>
                      <a:pt x="266" y="138"/>
                    </a:lnTo>
                    <a:lnTo>
                      <a:pt x="267" y="135"/>
                    </a:lnTo>
                    <a:lnTo>
                      <a:pt x="267" y="131"/>
                    </a:lnTo>
                    <a:lnTo>
                      <a:pt x="267" y="131"/>
                    </a:lnTo>
                    <a:lnTo>
                      <a:pt x="266" y="127"/>
                    </a:lnTo>
                    <a:lnTo>
                      <a:pt x="266" y="126"/>
                    </a:lnTo>
                    <a:lnTo>
                      <a:pt x="266" y="126"/>
                    </a:lnTo>
                    <a:lnTo>
                      <a:pt x="267" y="123"/>
                    </a:lnTo>
                    <a:lnTo>
                      <a:pt x="268" y="122"/>
                    </a:lnTo>
                    <a:lnTo>
                      <a:pt x="268" y="122"/>
                    </a:lnTo>
                    <a:lnTo>
                      <a:pt x="271" y="118"/>
                    </a:lnTo>
                    <a:lnTo>
                      <a:pt x="271" y="118"/>
                    </a:lnTo>
                    <a:lnTo>
                      <a:pt x="272" y="114"/>
                    </a:lnTo>
                    <a:lnTo>
                      <a:pt x="274" y="115"/>
                    </a:lnTo>
                    <a:lnTo>
                      <a:pt x="274" y="115"/>
                    </a:lnTo>
                    <a:lnTo>
                      <a:pt x="274" y="121"/>
                    </a:lnTo>
                    <a:lnTo>
                      <a:pt x="274" y="135"/>
                    </a:lnTo>
                    <a:lnTo>
                      <a:pt x="270" y="157"/>
                    </a:lnTo>
                    <a:lnTo>
                      <a:pt x="267" y="171"/>
                    </a:lnTo>
                    <a:lnTo>
                      <a:pt x="263" y="183"/>
                    </a:lnTo>
                    <a:lnTo>
                      <a:pt x="257" y="196"/>
                    </a:lnTo>
                    <a:lnTo>
                      <a:pt x="249" y="210"/>
                    </a:lnTo>
                    <a:lnTo>
                      <a:pt x="240" y="223"/>
                    </a:lnTo>
                    <a:lnTo>
                      <a:pt x="229" y="234"/>
                    </a:lnTo>
                    <a:lnTo>
                      <a:pt x="214" y="245"/>
                    </a:lnTo>
                    <a:lnTo>
                      <a:pt x="198" y="255"/>
                    </a:lnTo>
                    <a:lnTo>
                      <a:pt x="178" y="261"/>
                    </a:lnTo>
                    <a:lnTo>
                      <a:pt x="155" y="267"/>
                    </a:lnTo>
                    <a:lnTo>
                      <a:pt x="155" y="267"/>
                    </a:lnTo>
                    <a:lnTo>
                      <a:pt x="169" y="263"/>
                    </a:lnTo>
                    <a:lnTo>
                      <a:pt x="182" y="259"/>
                    </a:lnTo>
                    <a:lnTo>
                      <a:pt x="186" y="256"/>
                    </a:lnTo>
                    <a:lnTo>
                      <a:pt x="187" y="255"/>
                    </a:lnTo>
                    <a:lnTo>
                      <a:pt x="187" y="255"/>
                    </a:lnTo>
                    <a:lnTo>
                      <a:pt x="187" y="252"/>
                    </a:lnTo>
                    <a:lnTo>
                      <a:pt x="187" y="249"/>
                    </a:lnTo>
                    <a:lnTo>
                      <a:pt x="187" y="249"/>
                    </a:lnTo>
                    <a:lnTo>
                      <a:pt x="187" y="249"/>
                    </a:lnTo>
                    <a:lnTo>
                      <a:pt x="184" y="249"/>
                    </a:lnTo>
                    <a:lnTo>
                      <a:pt x="182" y="248"/>
                    </a:lnTo>
                    <a:lnTo>
                      <a:pt x="182" y="248"/>
                    </a:lnTo>
                    <a:lnTo>
                      <a:pt x="178" y="245"/>
                    </a:lnTo>
                    <a:lnTo>
                      <a:pt x="178" y="246"/>
                    </a:lnTo>
                    <a:lnTo>
                      <a:pt x="178" y="246"/>
                    </a:lnTo>
                    <a:lnTo>
                      <a:pt x="173" y="246"/>
                    </a:lnTo>
                    <a:lnTo>
                      <a:pt x="173" y="246"/>
                    </a:lnTo>
                    <a:lnTo>
                      <a:pt x="168" y="246"/>
                    </a:lnTo>
                    <a:lnTo>
                      <a:pt x="165" y="245"/>
                    </a:lnTo>
                    <a:lnTo>
                      <a:pt x="165" y="245"/>
                    </a:lnTo>
                    <a:lnTo>
                      <a:pt x="161" y="242"/>
                    </a:lnTo>
                    <a:lnTo>
                      <a:pt x="160" y="241"/>
                    </a:lnTo>
                    <a:lnTo>
                      <a:pt x="159" y="242"/>
                    </a:lnTo>
                    <a:lnTo>
                      <a:pt x="159" y="242"/>
                    </a:lnTo>
                    <a:lnTo>
                      <a:pt x="159" y="244"/>
                    </a:lnTo>
                    <a:lnTo>
                      <a:pt x="159" y="244"/>
                    </a:lnTo>
                    <a:lnTo>
                      <a:pt x="157" y="245"/>
                    </a:lnTo>
                    <a:lnTo>
                      <a:pt x="157" y="245"/>
                    </a:lnTo>
                    <a:lnTo>
                      <a:pt x="156" y="245"/>
                    </a:lnTo>
                    <a:lnTo>
                      <a:pt x="153" y="245"/>
                    </a:lnTo>
                    <a:lnTo>
                      <a:pt x="149" y="245"/>
                    </a:lnTo>
                    <a:lnTo>
                      <a:pt x="149" y="245"/>
                    </a:lnTo>
                    <a:lnTo>
                      <a:pt x="145" y="245"/>
                    </a:lnTo>
                    <a:lnTo>
                      <a:pt x="140" y="244"/>
                    </a:lnTo>
                    <a:lnTo>
                      <a:pt x="140" y="244"/>
                    </a:lnTo>
                    <a:lnTo>
                      <a:pt x="138" y="242"/>
                    </a:lnTo>
                    <a:lnTo>
                      <a:pt x="137" y="242"/>
                    </a:lnTo>
                    <a:lnTo>
                      <a:pt x="137" y="242"/>
                    </a:lnTo>
                    <a:lnTo>
                      <a:pt x="136" y="244"/>
                    </a:lnTo>
                    <a:lnTo>
                      <a:pt x="134" y="245"/>
                    </a:lnTo>
                    <a:lnTo>
                      <a:pt x="140" y="248"/>
                    </a:lnTo>
                    <a:lnTo>
                      <a:pt x="144" y="251"/>
                    </a:lnTo>
                    <a:lnTo>
                      <a:pt x="144" y="251"/>
                    </a:lnTo>
                    <a:lnTo>
                      <a:pt x="145" y="252"/>
                    </a:lnTo>
                    <a:lnTo>
                      <a:pt x="145" y="252"/>
                    </a:lnTo>
                    <a:lnTo>
                      <a:pt x="145" y="253"/>
                    </a:lnTo>
                    <a:lnTo>
                      <a:pt x="145" y="253"/>
                    </a:lnTo>
                    <a:lnTo>
                      <a:pt x="142" y="253"/>
                    </a:lnTo>
                    <a:lnTo>
                      <a:pt x="140" y="253"/>
                    </a:lnTo>
                    <a:lnTo>
                      <a:pt x="140" y="253"/>
                    </a:lnTo>
                    <a:lnTo>
                      <a:pt x="134" y="256"/>
                    </a:lnTo>
                    <a:lnTo>
                      <a:pt x="133" y="256"/>
                    </a:lnTo>
                    <a:lnTo>
                      <a:pt x="130" y="256"/>
                    </a:lnTo>
                    <a:lnTo>
                      <a:pt x="130" y="256"/>
                    </a:lnTo>
                    <a:lnTo>
                      <a:pt x="127" y="251"/>
                    </a:lnTo>
                    <a:lnTo>
                      <a:pt x="127" y="251"/>
                    </a:lnTo>
                    <a:lnTo>
                      <a:pt x="127" y="249"/>
                    </a:lnTo>
                    <a:lnTo>
                      <a:pt x="126" y="248"/>
                    </a:lnTo>
                    <a:lnTo>
                      <a:pt x="125" y="248"/>
                    </a:lnTo>
                    <a:lnTo>
                      <a:pt x="125" y="248"/>
                    </a:lnTo>
                    <a:lnTo>
                      <a:pt x="121" y="248"/>
                    </a:lnTo>
                    <a:lnTo>
                      <a:pt x="123" y="252"/>
                    </a:lnTo>
                    <a:lnTo>
                      <a:pt x="123" y="252"/>
                    </a:lnTo>
                    <a:lnTo>
                      <a:pt x="118" y="252"/>
                    </a:lnTo>
                    <a:lnTo>
                      <a:pt x="118" y="252"/>
                    </a:lnTo>
                    <a:lnTo>
                      <a:pt x="115" y="253"/>
                    </a:lnTo>
                    <a:lnTo>
                      <a:pt x="115" y="253"/>
                    </a:lnTo>
                    <a:lnTo>
                      <a:pt x="114" y="252"/>
                    </a:lnTo>
                    <a:lnTo>
                      <a:pt x="114" y="252"/>
                    </a:lnTo>
                    <a:lnTo>
                      <a:pt x="111" y="251"/>
                    </a:lnTo>
                    <a:lnTo>
                      <a:pt x="108" y="251"/>
                    </a:lnTo>
                    <a:lnTo>
                      <a:pt x="108" y="251"/>
                    </a:lnTo>
                    <a:lnTo>
                      <a:pt x="102" y="249"/>
                    </a:lnTo>
                    <a:lnTo>
                      <a:pt x="102" y="249"/>
                    </a:lnTo>
                    <a:lnTo>
                      <a:pt x="99" y="249"/>
                    </a:lnTo>
                    <a:lnTo>
                      <a:pt x="99" y="249"/>
                    </a:lnTo>
                    <a:lnTo>
                      <a:pt x="95" y="252"/>
                    </a:lnTo>
                    <a:lnTo>
                      <a:pt x="92" y="252"/>
                    </a:lnTo>
                    <a:lnTo>
                      <a:pt x="92" y="252"/>
                    </a:lnTo>
                    <a:lnTo>
                      <a:pt x="88" y="252"/>
                    </a:lnTo>
                    <a:lnTo>
                      <a:pt x="85" y="252"/>
                    </a:lnTo>
                    <a:lnTo>
                      <a:pt x="85" y="252"/>
                    </a:lnTo>
                    <a:lnTo>
                      <a:pt x="88" y="255"/>
                    </a:lnTo>
                    <a:lnTo>
                      <a:pt x="98" y="259"/>
                    </a:lnTo>
                    <a:lnTo>
                      <a:pt x="104" y="261"/>
                    </a:lnTo>
                    <a:lnTo>
                      <a:pt x="113" y="264"/>
                    </a:lnTo>
                    <a:lnTo>
                      <a:pt x="122" y="265"/>
                    </a:lnTo>
                    <a:lnTo>
                      <a:pt x="133" y="267"/>
                    </a:lnTo>
                    <a:lnTo>
                      <a:pt x="133" y="267"/>
                    </a:lnTo>
                    <a:lnTo>
                      <a:pt x="121" y="267"/>
                    </a:lnTo>
                    <a:lnTo>
                      <a:pt x="108" y="264"/>
                    </a:lnTo>
                    <a:lnTo>
                      <a:pt x="92" y="260"/>
                    </a:lnTo>
                    <a:lnTo>
                      <a:pt x="73" y="252"/>
                    </a:lnTo>
                    <a:lnTo>
                      <a:pt x="64" y="246"/>
                    </a:lnTo>
                    <a:lnTo>
                      <a:pt x="54" y="240"/>
                    </a:lnTo>
                    <a:lnTo>
                      <a:pt x="45" y="232"/>
                    </a:lnTo>
                    <a:lnTo>
                      <a:pt x="35" y="222"/>
                    </a:lnTo>
                    <a:lnTo>
                      <a:pt x="27" y="211"/>
                    </a:lnTo>
                    <a:lnTo>
                      <a:pt x="19" y="199"/>
                    </a:lnTo>
                    <a:lnTo>
                      <a:pt x="19" y="199"/>
                    </a:lnTo>
                    <a:lnTo>
                      <a:pt x="12" y="186"/>
                    </a:lnTo>
                    <a:lnTo>
                      <a:pt x="7" y="172"/>
                    </a:lnTo>
                    <a:lnTo>
                      <a:pt x="3" y="157"/>
                    </a:lnTo>
                    <a:lnTo>
                      <a:pt x="2" y="142"/>
                    </a:lnTo>
                    <a:lnTo>
                      <a:pt x="0" y="129"/>
                    </a:lnTo>
                    <a:lnTo>
                      <a:pt x="2" y="114"/>
                    </a:lnTo>
                    <a:lnTo>
                      <a:pt x="4" y="100"/>
                    </a:lnTo>
                    <a:lnTo>
                      <a:pt x="10" y="87"/>
                    </a:lnTo>
                    <a:lnTo>
                      <a:pt x="15" y="73"/>
                    </a:lnTo>
                    <a:lnTo>
                      <a:pt x="23" y="61"/>
                    </a:lnTo>
                    <a:lnTo>
                      <a:pt x="31" y="49"/>
                    </a:lnTo>
                    <a:lnTo>
                      <a:pt x="42" y="38"/>
                    </a:lnTo>
                    <a:lnTo>
                      <a:pt x="54" y="28"/>
                    </a:lnTo>
                    <a:lnTo>
                      <a:pt x="68" y="19"/>
                    </a:lnTo>
                    <a:lnTo>
                      <a:pt x="84" y="11"/>
                    </a:lnTo>
                    <a:lnTo>
                      <a:pt x="100" y="4"/>
                    </a:lnTo>
                    <a:lnTo>
                      <a:pt x="100" y="4"/>
                    </a:lnTo>
                    <a:lnTo>
                      <a:pt x="90" y="10"/>
                    </a:lnTo>
                    <a:lnTo>
                      <a:pt x="77" y="16"/>
                    </a:lnTo>
                    <a:lnTo>
                      <a:pt x="62" y="26"/>
                    </a:lnTo>
                    <a:lnTo>
                      <a:pt x="48" y="38"/>
                    </a:lnTo>
                    <a:lnTo>
                      <a:pt x="41" y="46"/>
                    </a:lnTo>
                    <a:lnTo>
                      <a:pt x="33" y="54"/>
                    </a:lnTo>
                    <a:lnTo>
                      <a:pt x="27" y="64"/>
                    </a:lnTo>
                    <a:lnTo>
                      <a:pt x="20" y="75"/>
                    </a:lnTo>
                    <a:lnTo>
                      <a:pt x="15" y="85"/>
                    </a:lnTo>
                    <a:lnTo>
                      <a:pt x="11" y="98"/>
                    </a:lnTo>
                    <a:lnTo>
                      <a:pt x="12" y="99"/>
                    </a:lnTo>
                    <a:lnTo>
                      <a:pt x="12" y="99"/>
                    </a:lnTo>
                    <a:lnTo>
                      <a:pt x="14" y="98"/>
                    </a:lnTo>
                    <a:lnTo>
                      <a:pt x="15" y="95"/>
                    </a:lnTo>
                    <a:lnTo>
                      <a:pt x="15" y="95"/>
                    </a:lnTo>
                    <a:lnTo>
                      <a:pt x="18" y="89"/>
                    </a:lnTo>
                    <a:lnTo>
                      <a:pt x="18" y="89"/>
                    </a:lnTo>
                    <a:lnTo>
                      <a:pt x="19" y="87"/>
                    </a:lnTo>
                    <a:lnTo>
                      <a:pt x="19" y="87"/>
                    </a:lnTo>
                    <a:lnTo>
                      <a:pt x="23" y="84"/>
                    </a:lnTo>
                    <a:lnTo>
                      <a:pt x="23" y="84"/>
                    </a:lnTo>
                    <a:lnTo>
                      <a:pt x="26" y="77"/>
                    </a:lnTo>
                    <a:lnTo>
                      <a:pt x="26" y="77"/>
                    </a:lnTo>
                    <a:lnTo>
                      <a:pt x="29" y="76"/>
                    </a:lnTo>
                    <a:lnTo>
                      <a:pt x="31" y="76"/>
                    </a:lnTo>
                    <a:lnTo>
                      <a:pt x="31" y="76"/>
                    </a:lnTo>
                    <a:lnTo>
                      <a:pt x="33" y="75"/>
                    </a:lnTo>
                    <a:lnTo>
                      <a:pt x="33" y="75"/>
                    </a:lnTo>
                    <a:lnTo>
                      <a:pt x="33" y="75"/>
                    </a:lnTo>
                    <a:lnTo>
                      <a:pt x="31" y="77"/>
                    </a:lnTo>
                    <a:lnTo>
                      <a:pt x="31" y="80"/>
                    </a:lnTo>
                    <a:lnTo>
                      <a:pt x="31" y="84"/>
                    </a:lnTo>
                    <a:lnTo>
                      <a:pt x="31" y="84"/>
                    </a:lnTo>
                    <a:lnTo>
                      <a:pt x="29" y="91"/>
                    </a:lnTo>
                    <a:lnTo>
                      <a:pt x="29" y="91"/>
                    </a:lnTo>
                    <a:lnTo>
                      <a:pt x="30" y="95"/>
                    </a:lnTo>
                    <a:lnTo>
                      <a:pt x="30" y="95"/>
                    </a:lnTo>
                    <a:lnTo>
                      <a:pt x="31" y="98"/>
                    </a:lnTo>
                    <a:lnTo>
                      <a:pt x="33" y="99"/>
                    </a:lnTo>
                    <a:lnTo>
                      <a:pt x="33" y="99"/>
                    </a:lnTo>
                    <a:lnTo>
                      <a:pt x="41" y="102"/>
                    </a:lnTo>
                    <a:lnTo>
                      <a:pt x="41" y="102"/>
                    </a:lnTo>
                    <a:lnTo>
                      <a:pt x="45" y="96"/>
                    </a:lnTo>
                    <a:lnTo>
                      <a:pt x="45" y="96"/>
                    </a:lnTo>
                    <a:lnTo>
                      <a:pt x="48" y="95"/>
                    </a:lnTo>
                    <a:lnTo>
                      <a:pt x="50" y="93"/>
                    </a:lnTo>
                    <a:lnTo>
                      <a:pt x="50" y="93"/>
                    </a:lnTo>
                    <a:lnTo>
                      <a:pt x="50" y="91"/>
                    </a:lnTo>
                    <a:lnTo>
                      <a:pt x="50" y="89"/>
                    </a:lnTo>
                    <a:lnTo>
                      <a:pt x="52" y="88"/>
                    </a:lnTo>
                    <a:lnTo>
                      <a:pt x="52" y="88"/>
                    </a:lnTo>
                    <a:lnTo>
                      <a:pt x="53" y="85"/>
                    </a:lnTo>
                    <a:lnTo>
                      <a:pt x="54" y="84"/>
                    </a:lnTo>
                    <a:lnTo>
                      <a:pt x="54" y="84"/>
                    </a:lnTo>
                    <a:lnTo>
                      <a:pt x="56" y="81"/>
                    </a:lnTo>
                    <a:lnTo>
                      <a:pt x="56" y="81"/>
                    </a:lnTo>
                    <a:lnTo>
                      <a:pt x="58" y="81"/>
                    </a:lnTo>
                    <a:lnTo>
                      <a:pt x="60" y="81"/>
                    </a:lnTo>
                    <a:lnTo>
                      <a:pt x="60" y="83"/>
                    </a:lnTo>
                    <a:lnTo>
                      <a:pt x="60" y="83"/>
                    </a:lnTo>
                    <a:lnTo>
                      <a:pt x="60" y="85"/>
                    </a:lnTo>
                    <a:lnTo>
                      <a:pt x="60" y="87"/>
                    </a:lnTo>
                    <a:lnTo>
                      <a:pt x="60" y="88"/>
                    </a:lnTo>
                    <a:lnTo>
                      <a:pt x="58" y="89"/>
                    </a:lnTo>
                    <a:lnTo>
                      <a:pt x="58" y="89"/>
                    </a:lnTo>
                    <a:lnTo>
                      <a:pt x="57" y="89"/>
                    </a:lnTo>
                    <a:lnTo>
                      <a:pt x="56" y="91"/>
                    </a:lnTo>
                    <a:lnTo>
                      <a:pt x="56" y="91"/>
                    </a:lnTo>
                    <a:lnTo>
                      <a:pt x="53" y="96"/>
                    </a:lnTo>
                    <a:lnTo>
                      <a:pt x="53" y="96"/>
                    </a:lnTo>
                    <a:lnTo>
                      <a:pt x="52" y="99"/>
                    </a:lnTo>
                    <a:lnTo>
                      <a:pt x="50" y="102"/>
                    </a:lnTo>
                    <a:lnTo>
                      <a:pt x="50" y="102"/>
                    </a:lnTo>
                    <a:lnTo>
                      <a:pt x="48" y="102"/>
                    </a:lnTo>
                    <a:lnTo>
                      <a:pt x="46" y="103"/>
                    </a:lnTo>
                    <a:lnTo>
                      <a:pt x="46" y="103"/>
                    </a:lnTo>
                    <a:lnTo>
                      <a:pt x="46" y="103"/>
                    </a:lnTo>
                    <a:lnTo>
                      <a:pt x="46" y="106"/>
                    </a:lnTo>
                    <a:lnTo>
                      <a:pt x="46" y="107"/>
                    </a:lnTo>
                    <a:lnTo>
                      <a:pt x="46" y="107"/>
                    </a:lnTo>
                    <a:lnTo>
                      <a:pt x="46" y="107"/>
                    </a:lnTo>
                    <a:lnTo>
                      <a:pt x="43" y="108"/>
                    </a:lnTo>
                    <a:lnTo>
                      <a:pt x="42" y="108"/>
                    </a:lnTo>
                    <a:lnTo>
                      <a:pt x="42" y="108"/>
                    </a:lnTo>
                    <a:lnTo>
                      <a:pt x="39" y="108"/>
                    </a:lnTo>
                    <a:lnTo>
                      <a:pt x="39" y="108"/>
                    </a:lnTo>
                    <a:lnTo>
                      <a:pt x="34" y="107"/>
                    </a:lnTo>
                    <a:lnTo>
                      <a:pt x="34" y="107"/>
                    </a:lnTo>
                    <a:lnTo>
                      <a:pt x="33" y="108"/>
                    </a:lnTo>
                    <a:lnTo>
                      <a:pt x="31" y="111"/>
                    </a:lnTo>
                    <a:lnTo>
                      <a:pt x="31" y="111"/>
                    </a:lnTo>
                    <a:lnTo>
                      <a:pt x="33" y="116"/>
                    </a:lnTo>
                    <a:lnTo>
                      <a:pt x="35" y="122"/>
                    </a:lnTo>
                    <a:lnTo>
                      <a:pt x="35" y="122"/>
                    </a:lnTo>
                    <a:lnTo>
                      <a:pt x="35" y="127"/>
                    </a:lnTo>
                    <a:lnTo>
                      <a:pt x="35" y="130"/>
                    </a:lnTo>
                    <a:lnTo>
                      <a:pt x="37" y="131"/>
                    </a:lnTo>
                    <a:lnTo>
                      <a:pt x="37" y="131"/>
                    </a:lnTo>
                    <a:lnTo>
                      <a:pt x="39" y="134"/>
                    </a:lnTo>
                    <a:lnTo>
                      <a:pt x="41" y="137"/>
                    </a:lnTo>
                    <a:lnTo>
                      <a:pt x="41" y="137"/>
                    </a:lnTo>
                    <a:lnTo>
                      <a:pt x="42" y="139"/>
                    </a:lnTo>
                    <a:lnTo>
                      <a:pt x="42" y="144"/>
                    </a:lnTo>
                    <a:lnTo>
                      <a:pt x="45" y="146"/>
                    </a:lnTo>
                    <a:lnTo>
                      <a:pt x="45" y="146"/>
                    </a:lnTo>
                    <a:lnTo>
                      <a:pt x="45" y="153"/>
                    </a:lnTo>
                    <a:lnTo>
                      <a:pt x="45" y="153"/>
                    </a:lnTo>
                    <a:lnTo>
                      <a:pt x="45" y="157"/>
                    </a:lnTo>
                    <a:lnTo>
                      <a:pt x="45" y="161"/>
                    </a:lnTo>
                    <a:lnTo>
                      <a:pt x="45" y="161"/>
                    </a:lnTo>
                    <a:lnTo>
                      <a:pt x="48" y="165"/>
                    </a:lnTo>
                    <a:lnTo>
                      <a:pt x="49" y="167"/>
                    </a:lnTo>
                    <a:lnTo>
                      <a:pt x="49" y="167"/>
                    </a:lnTo>
                    <a:lnTo>
                      <a:pt x="46" y="169"/>
                    </a:lnTo>
                    <a:lnTo>
                      <a:pt x="46" y="171"/>
                    </a:lnTo>
                    <a:lnTo>
                      <a:pt x="46" y="172"/>
                    </a:lnTo>
                    <a:lnTo>
                      <a:pt x="46" y="172"/>
                    </a:lnTo>
                    <a:lnTo>
                      <a:pt x="50" y="175"/>
                    </a:lnTo>
                    <a:lnTo>
                      <a:pt x="52" y="177"/>
                    </a:lnTo>
                    <a:lnTo>
                      <a:pt x="52" y="177"/>
                    </a:lnTo>
                    <a:lnTo>
                      <a:pt x="53" y="179"/>
                    </a:lnTo>
                    <a:lnTo>
                      <a:pt x="54" y="180"/>
                    </a:lnTo>
                    <a:lnTo>
                      <a:pt x="54" y="180"/>
                    </a:lnTo>
                    <a:lnTo>
                      <a:pt x="57" y="180"/>
                    </a:lnTo>
                    <a:lnTo>
                      <a:pt x="58" y="181"/>
                    </a:lnTo>
                    <a:lnTo>
                      <a:pt x="58" y="181"/>
                    </a:lnTo>
                    <a:lnTo>
                      <a:pt x="58" y="187"/>
                    </a:lnTo>
                    <a:lnTo>
                      <a:pt x="64" y="194"/>
                    </a:lnTo>
                    <a:lnTo>
                      <a:pt x="69" y="199"/>
                    </a:lnTo>
                    <a:lnTo>
                      <a:pt x="69" y="199"/>
                    </a:lnTo>
                    <a:lnTo>
                      <a:pt x="69" y="200"/>
                    </a:lnTo>
                    <a:lnTo>
                      <a:pt x="69" y="202"/>
                    </a:lnTo>
                    <a:lnTo>
                      <a:pt x="71" y="202"/>
                    </a:lnTo>
                    <a:lnTo>
                      <a:pt x="71" y="202"/>
                    </a:lnTo>
                    <a:lnTo>
                      <a:pt x="80" y="206"/>
                    </a:lnTo>
                    <a:lnTo>
                      <a:pt x="80" y="206"/>
                    </a:lnTo>
                    <a:lnTo>
                      <a:pt x="83" y="209"/>
                    </a:lnTo>
                    <a:lnTo>
                      <a:pt x="87" y="210"/>
                    </a:lnTo>
                    <a:lnTo>
                      <a:pt x="87" y="210"/>
                    </a:lnTo>
                    <a:lnTo>
                      <a:pt x="88" y="210"/>
                    </a:lnTo>
                    <a:lnTo>
                      <a:pt x="88" y="211"/>
                    </a:lnTo>
                    <a:lnTo>
                      <a:pt x="88" y="210"/>
                    </a:lnTo>
                    <a:lnTo>
                      <a:pt x="88" y="210"/>
                    </a:lnTo>
                    <a:lnTo>
                      <a:pt x="91" y="206"/>
                    </a:lnTo>
                    <a:lnTo>
                      <a:pt x="92" y="203"/>
                    </a:lnTo>
                    <a:lnTo>
                      <a:pt x="92" y="203"/>
                    </a:lnTo>
                    <a:lnTo>
                      <a:pt x="94" y="199"/>
                    </a:lnTo>
                    <a:lnTo>
                      <a:pt x="94" y="198"/>
                    </a:lnTo>
                    <a:lnTo>
                      <a:pt x="94" y="198"/>
                    </a:lnTo>
                    <a:lnTo>
                      <a:pt x="94" y="194"/>
                    </a:lnTo>
                    <a:lnTo>
                      <a:pt x="94" y="194"/>
                    </a:lnTo>
                    <a:lnTo>
                      <a:pt x="94" y="191"/>
                    </a:lnTo>
                    <a:lnTo>
                      <a:pt x="95" y="188"/>
                    </a:lnTo>
                    <a:lnTo>
                      <a:pt x="95" y="188"/>
                    </a:lnTo>
                    <a:lnTo>
                      <a:pt x="96" y="186"/>
                    </a:lnTo>
                    <a:lnTo>
                      <a:pt x="99" y="183"/>
                    </a:lnTo>
                    <a:lnTo>
                      <a:pt x="99" y="183"/>
                    </a:lnTo>
                    <a:lnTo>
                      <a:pt x="100" y="183"/>
                    </a:lnTo>
                    <a:lnTo>
                      <a:pt x="102" y="181"/>
                    </a:lnTo>
                    <a:lnTo>
                      <a:pt x="102" y="181"/>
                    </a:lnTo>
                    <a:lnTo>
                      <a:pt x="102" y="179"/>
                    </a:lnTo>
                    <a:lnTo>
                      <a:pt x="102" y="179"/>
                    </a:lnTo>
                    <a:lnTo>
                      <a:pt x="100" y="177"/>
                    </a:lnTo>
                    <a:lnTo>
                      <a:pt x="100" y="175"/>
                    </a:lnTo>
                    <a:lnTo>
                      <a:pt x="100" y="175"/>
                    </a:lnTo>
                    <a:lnTo>
                      <a:pt x="99" y="171"/>
                    </a:lnTo>
                    <a:lnTo>
                      <a:pt x="98" y="169"/>
                    </a:lnTo>
                    <a:lnTo>
                      <a:pt x="98" y="169"/>
                    </a:lnTo>
                    <a:lnTo>
                      <a:pt x="95" y="167"/>
                    </a:lnTo>
                    <a:lnTo>
                      <a:pt x="94" y="165"/>
                    </a:lnTo>
                    <a:lnTo>
                      <a:pt x="94" y="164"/>
                    </a:lnTo>
                    <a:lnTo>
                      <a:pt x="94" y="164"/>
                    </a:lnTo>
                    <a:lnTo>
                      <a:pt x="95" y="158"/>
                    </a:lnTo>
                    <a:lnTo>
                      <a:pt x="95" y="158"/>
                    </a:lnTo>
                    <a:lnTo>
                      <a:pt x="98" y="154"/>
                    </a:lnTo>
                    <a:lnTo>
                      <a:pt x="98" y="154"/>
                    </a:lnTo>
                    <a:lnTo>
                      <a:pt x="100" y="150"/>
                    </a:lnTo>
                    <a:lnTo>
                      <a:pt x="100" y="150"/>
                    </a:lnTo>
                    <a:lnTo>
                      <a:pt x="103" y="146"/>
                    </a:lnTo>
                    <a:lnTo>
                      <a:pt x="103" y="146"/>
                    </a:lnTo>
                    <a:lnTo>
                      <a:pt x="104" y="137"/>
                    </a:lnTo>
                    <a:lnTo>
                      <a:pt x="104" y="137"/>
                    </a:lnTo>
                    <a:lnTo>
                      <a:pt x="104" y="137"/>
                    </a:lnTo>
                    <a:lnTo>
                      <a:pt x="104" y="137"/>
                    </a:lnTo>
                    <a:lnTo>
                      <a:pt x="104" y="134"/>
                    </a:lnTo>
                    <a:lnTo>
                      <a:pt x="104" y="134"/>
                    </a:lnTo>
                    <a:lnTo>
                      <a:pt x="103" y="129"/>
                    </a:lnTo>
                    <a:lnTo>
                      <a:pt x="103" y="129"/>
                    </a:lnTo>
                    <a:lnTo>
                      <a:pt x="106" y="126"/>
                    </a:lnTo>
                    <a:lnTo>
                      <a:pt x="110" y="125"/>
                    </a:lnTo>
                    <a:lnTo>
                      <a:pt x="110" y="125"/>
                    </a:lnTo>
                    <a:lnTo>
                      <a:pt x="111" y="126"/>
                    </a:lnTo>
                    <a:lnTo>
                      <a:pt x="113" y="127"/>
                    </a:lnTo>
                    <a:lnTo>
                      <a:pt x="114" y="126"/>
                    </a:lnTo>
                    <a:lnTo>
                      <a:pt x="114" y="126"/>
                    </a:lnTo>
                    <a:lnTo>
                      <a:pt x="115" y="123"/>
                    </a:lnTo>
                    <a:lnTo>
                      <a:pt x="117" y="122"/>
                    </a:lnTo>
                    <a:lnTo>
                      <a:pt x="117" y="122"/>
                    </a:lnTo>
                    <a:lnTo>
                      <a:pt x="119" y="121"/>
                    </a:lnTo>
                    <a:lnTo>
                      <a:pt x="121" y="122"/>
                    </a:lnTo>
                    <a:lnTo>
                      <a:pt x="121" y="122"/>
                    </a:lnTo>
                    <a:lnTo>
                      <a:pt x="125" y="123"/>
                    </a:lnTo>
                    <a:lnTo>
                      <a:pt x="129" y="125"/>
                    </a:lnTo>
                    <a:lnTo>
                      <a:pt x="129" y="125"/>
                    </a:lnTo>
                    <a:lnTo>
                      <a:pt x="133" y="126"/>
                    </a:lnTo>
                    <a:lnTo>
                      <a:pt x="137" y="126"/>
                    </a:lnTo>
                    <a:lnTo>
                      <a:pt x="137" y="126"/>
                    </a:lnTo>
                    <a:lnTo>
                      <a:pt x="142" y="126"/>
                    </a:lnTo>
                    <a:lnTo>
                      <a:pt x="145" y="126"/>
                    </a:lnTo>
                    <a:lnTo>
                      <a:pt x="148" y="125"/>
                    </a:lnTo>
                    <a:lnTo>
                      <a:pt x="148" y="125"/>
                    </a:lnTo>
                    <a:lnTo>
                      <a:pt x="150" y="125"/>
                    </a:lnTo>
                    <a:lnTo>
                      <a:pt x="152" y="125"/>
                    </a:lnTo>
                    <a:lnTo>
                      <a:pt x="152" y="123"/>
                    </a:lnTo>
                    <a:lnTo>
                      <a:pt x="152" y="123"/>
                    </a:lnTo>
                    <a:lnTo>
                      <a:pt x="153" y="121"/>
                    </a:lnTo>
                    <a:lnTo>
                      <a:pt x="155" y="118"/>
                    </a:lnTo>
                    <a:lnTo>
                      <a:pt x="155" y="118"/>
                    </a:lnTo>
                    <a:lnTo>
                      <a:pt x="157" y="118"/>
                    </a:lnTo>
                    <a:lnTo>
                      <a:pt x="159" y="115"/>
                    </a:lnTo>
                    <a:lnTo>
                      <a:pt x="159" y="115"/>
                    </a:lnTo>
                    <a:lnTo>
                      <a:pt x="159" y="112"/>
                    </a:lnTo>
                    <a:lnTo>
                      <a:pt x="160" y="111"/>
                    </a:lnTo>
                    <a:lnTo>
                      <a:pt x="160" y="111"/>
                    </a:lnTo>
                    <a:lnTo>
                      <a:pt x="161" y="108"/>
                    </a:lnTo>
                    <a:lnTo>
                      <a:pt x="161" y="108"/>
                    </a:lnTo>
                    <a:lnTo>
                      <a:pt x="164" y="106"/>
                    </a:lnTo>
                    <a:lnTo>
                      <a:pt x="165" y="106"/>
                    </a:lnTo>
                    <a:lnTo>
                      <a:pt x="165" y="106"/>
                    </a:lnTo>
                    <a:lnTo>
                      <a:pt x="165" y="104"/>
                    </a:lnTo>
                    <a:lnTo>
                      <a:pt x="165" y="104"/>
                    </a:lnTo>
                    <a:lnTo>
                      <a:pt x="164" y="102"/>
                    </a:lnTo>
                    <a:lnTo>
                      <a:pt x="163" y="99"/>
                    </a:lnTo>
                    <a:lnTo>
                      <a:pt x="163" y="99"/>
                    </a:lnTo>
                    <a:lnTo>
                      <a:pt x="163" y="98"/>
                    </a:lnTo>
                    <a:lnTo>
                      <a:pt x="161" y="98"/>
                    </a:lnTo>
                    <a:lnTo>
                      <a:pt x="160" y="96"/>
                    </a:lnTo>
                    <a:lnTo>
                      <a:pt x="161" y="93"/>
                    </a:lnTo>
                    <a:lnTo>
                      <a:pt x="161" y="93"/>
                    </a:lnTo>
                    <a:lnTo>
                      <a:pt x="164" y="87"/>
                    </a:lnTo>
                    <a:lnTo>
                      <a:pt x="164" y="84"/>
                    </a:lnTo>
                    <a:lnTo>
                      <a:pt x="161" y="81"/>
                    </a:lnTo>
                    <a:lnTo>
                      <a:pt x="161" y="81"/>
                    </a:lnTo>
                    <a:lnTo>
                      <a:pt x="160" y="77"/>
                    </a:lnTo>
                    <a:lnTo>
                      <a:pt x="157" y="76"/>
                    </a:lnTo>
                    <a:lnTo>
                      <a:pt x="155" y="73"/>
                    </a:lnTo>
                    <a:lnTo>
                      <a:pt x="155" y="73"/>
                    </a:lnTo>
                    <a:lnTo>
                      <a:pt x="153" y="70"/>
                    </a:lnTo>
                    <a:lnTo>
                      <a:pt x="150" y="68"/>
                    </a:lnTo>
                    <a:lnTo>
                      <a:pt x="150" y="68"/>
                    </a:lnTo>
                    <a:lnTo>
                      <a:pt x="149" y="66"/>
                    </a:lnTo>
                    <a:lnTo>
                      <a:pt x="148" y="66"/>
                    </a:lnTo>
                    <a:lnTo>
                      <a:pt x="148" y="66"/>
                    </a:lnTo>
                    <a:lnTo>
                      <a:pt x="144" y="65"/>
                    </a:lnTo>
                    <a:lnTo>
                      <a:pt x="140" y="62"/>
                    </a:lnTo>
                    <a:lnTo>
                      <a:pt x="140" y="62"/>
                    </a:lnTo>
                    <a:lnTo>
                      <a:pt x="137" y="60"/>
                    </a:lnTo>
                    <a:lnTo>
                      <a:pt x="134" y="58"/>
                    </a:lnTo>
                    <a:lnTo>
                      <a:pt x="134" y="58"/>
                    </a:lnTo>
                    <a:lnTo>
                      <a:pt x="130" y="57"/>
                    </a:lnTo>
                    <a:lnTo>
                      <a:pt x="130" y="57"/>
                    </a:lnTo>
                    <a:lnTo>
                      <a:pt x="125" y="57"/>
                    </a:lnTo>
                    <a:lnTo>
                      <a:pt x="125" y="57"/>
                    </a:lnTo>
                    <a:lnTo>
                      <a:pt x="122" y="57"/>
                    </a:lnTo>
                    <a:lnTo>
                      <a:pt x="122" y="57"/>
                    </a:lnTo>
                    <a:lnTo>
                      <a:pt x="117" y="56"/>
                    </a:lnTo>
                    <a:lnTo>
                      <a:pt x="117" y="56"/>
                    </a:lnTo>
                    <a:lnTo>
                      <a:pt x="114" y="56"/>
                    </a:lnTo>
                    <a:lnTo>
                      <a:pt x="114" y="56"/>
                    </a:lnTo>
                    <a:lnTo>
                      <a:pt x="113" y="56"/>
                    </a:lnTo>
                    <a:lnTo>
                      <a:pt x="111" y="54"/>
                    </a:lnTo>
                    <a:lnTo>
                      <a:pt x="111" y="57"/>
                    </a:lnTo>
                    <a:lnTo>
                      <a:pt x="111" y="57"/>
                    </a:lnTo>
                    <a:lnTo>
                      <a:pt x="111" y="61"/>
                    </a:lnTo>
                    <a:lnTo>
                      <a:pt x="111" y="62"/>
                    </a:lnTo>
                    <a:lnTo>
                      <a:pt x="110" y="64"/>
                    </a:lnTo>
                    <a:lnTo>
                      <a:pt x="110" y="64"/>
                    </a:lnTo>
                    <a:lnTo>
                      <a:pt x="106" y="64"/>
                    </a:lnTo>
                    <a:lnTo>
                      <a:pt x="106" y="64"/>
                    </a:lnTo>
                    <a:lnTo>
                      <a:pt x="103" y="64"/>
                    </a:lnTo>
                    <a:lnTo>
                      <a:pt x="100" y="65"/>
                    </a:lnTo>
                    <a:lnTo>
                      <a:pt x="100" y="65"/>
                    </a:lnTo>
                    <a:lnTo>
                      <a:pt x="99" y="66"/>
                    </a:lnTo>
                    <a:lnTo>
                      <a:pt x="95" y="68"/>
                    </a:lnTo>
                    <a:lnTo>
                      <a:pt x="95" y="68"/>
                    </a:lnTo>
                    <a:lnTo>
                      <a:pt x="95" y="68"/>
                    </a:lnTo>
                    <a:lnTo>
                      <a:pt x="95" y="69"/>
                    </a:lnTo>
                    <a:lnTo>
                      <a:pt x="92" y="68"/>
                    </a:lnTo>
                    <a:lnTo>
                      <a:pt x="92" y="68"/>
                    </a:lnTo>
                    <a:lnTo>
                      <a:pt x="91" y="65"/>
                    </a:lnTo>
                    <a:lnTo>
                      <a:pt x="92" y="64"/>
                    </a:lnTo>
                    <a:lnTo>
                      <a:pt x="91" y="64"/>
                    </a:lnTo>
                    <a:lnTo>
                      <a:pt x="88" y="64"/>
                    </a:lnTo>
                    <a:lnTo>
                      <a:pt x="88" y="64"/>
                    </a:lnTo>
                    <a:lnTo>
                      <a:pt x="81" y="65"/>
                    </a:lnTo>
                    <a:lnTo>
                      <a:pt x="79" y="65"/>
                    </a:lnTo>
                    <a:lnTo>
                      <a:pt x="79" y="65"/>
                    </a:lnTo>
                    <a:lnTo>
                      <a:pt x="77" y="65"/>
                    </a:lnTo>
                    <a:lnTo>
                      <a:pt x="75" y="64"/>
                    </a:lnTo>
                    <a:lnTo>
                      <a:pt x="75" y="64"/>
                    </a:lnTo>
                    <a:lnTo>
                      <a:pt x="71" y="62"/>
                    </a:lnTo>
                    <a:lnTo>
                      <a:pt x="69" y="64"/>
                    </a:lnTo>
                    <a:lnTo>
                      <a:pt x="69" y="64"/>
                    </a:lnTo>
                    <a:lnTo>
                      <a:pt x="68" y="65"/>
                    </a:lnTo>
                    <a:lnTo>
                      <a:pt x="68" y="65"/>
                    </a:lnTo>
                    <a:lnTo>
                      <a:pt x="67" y="64"/>
                    </a:lnTo>
                    <a:lnTo>
                      <a:pt x="67" y="64"/>
                    </a:lnTo>
                    <a:lnTo>
                      <a:pt x="65" y="61"/>
                    </a:lnTo>
                    <a:lnTo>
                      <a:pt x="67" y="60"/>
                    </a:lnTo>
                    <a:lnTo>
                      <a:pt x="67" y="60"/>
                    </a:lnTo>
                    <a:lnTo>
                      <a:pt x="71" y="60"/>
                    </a:lnTo>
                    <a:lnTo>
                      <a:pt x="72" y="60"/>
                    </a:lnTo>
                    <a:lnTo>
                      <a:pt x="73" y="58"/>
                    </a:lnTo>
                    <a:lnTo>
                      <a:pt x="73" y="58"/>
                    </a:lnTo>
                    <a:lnTo>
                      <a:pt x="72" y="57"/>
                    </a:lnTo>
                    <a:lnTo>
                      <a:pt x="72" y="56"/>
                    </a:lnTo>
                    <a:lnTo>
                      <a:pt x="73" y="56"/>
                    </a:lnTo>
                    <a:lnTo>
                      <a:pt x="73" y="56"/>
                    </a:lnTo>
                    <a:lnTo>
                      <a:pt x="79" y="54"/>
                    </a:lnTo>
                    <a:lnTo>
                      <a:pt x="79" y="54"/>
                    </a:lnTo>
                    <a:lnTo>
                      <a:pt x="81" y="54"/>
                    </a:lnTo>
                    <a:lnTo>
                      <a:pt x="83" y="54"/>
                    </a:lnTo>
                    <a:lnTo>
                      <a:pt x="85" y="54"/>
                    </a:lnTo>
                    <a:lnTo>
                      <a:pt x="85" y="54"/>
                    </a:lnTo>
                    <a:lnTo>
                      <a:pt x="85" y="54"/>
                    </a:lnTo>
                    <a:lnTo>
                      <a:pt x="87" y="53"/>
                    </a:lnTo>
                    <a:lnTo>
                      <a:pt x="88" y="53"/>
                    </a:lnTo>
                    <a:lnTo>
                      <a:pt x="87" y="51"/>
                    </a:lnTo>
                    <a:lnTo>
                      <a:pt x="87" y="51"/>
                    </a:lnTo>
                    <a:lnTo>
                      <a:pt x="84" y="47"/>
                    </a:lnTo>
                    <a:lnTo>
                      <a:pt x="83" y="46"/>
                    </a:lnTo>
                    <a:lnTo>
                      <a:pt x="81" y="45"/>
                    </a:lnTo>
                    <a:lnTo>
                      <a:pt x="80" y="45"/>
                    </a:lnTo>
                    <a:lnTo>
                      <a:pt x="80" y="45"/>
                    </a:lnTo>
                    <a:lnTo>
                      <a:pt x="79" y="46"/>
                    </a:lnTo>
                    <a:lnTo>
                      <a:pt x="77" y="47"/>
                    </a:lnTo>
                    <a:lnTo>
                      <a:pt x="77" y="47"/>
                    </a:lnTo>
                    <a:lnTo>
                      <a:pt x="76" y="47"/>
                    </a:lnTo>
                    <a:lnTo>
                      <a:pt x="76" y="47"/>
                    </a:lnTo>
                    <a:lnTo>
                      <a:pt x="72" y="45"/>
                    </a:lnTo>
                    <a:lnTo>
                      <a:pt x="72" y="43"/>
                    </a:lnTo>
                    <a:lnTo>
                      <a:pt x="73" y="42"/>
                    </a:lnTo>
                    <a:lnTo>
                      <a:pt x="73" y="42"/>
                    </a:lnTo>
                    <a:lnTo>
                      <a:pt x="76" y="39"/>
                    </a:lnTo>
                    <a:lnTo>
                      <a:pt x="79" y="38"/>
                    </a:lnTo>
                    <a:lnTo>
                      <a:pt x="79" y="38"/>
                    </a:lnTo>
                    <a:lnTo>
                      <a:pt x="80" y="38"/>
                    </a:lnTo>
                    <a:lnTo>
                      <a:pt x="81" y="38"/>
                    </a:lnTo>
                    <a:lnTo>
                      <a:pt x="84" y="41"/>
                    </a:lnTo>
                    <a:lnTo>
                      <a:pt x="87" y="43"/>
                    </a:lnTo>
                    <a:lnTo>
                      <a:pt x="88" y="43"/>
                    </a:lnTo>
                    <a:lnTo>
                      <a:pt x="88" y="43"/>
                    </a:lnTo>
                    <a:lnTo>
                      <a:pt x="91" y="42"/>
                    </a:lnTo>
                    <a:lnTo>
                      <a:pt x="92" y="42"/>
                    </a:lnTo>
                    <a:lnTo>
                      <a:pt x="92" y="42"/>
                    </a:lnTo>
                    <a:lnTo>
                      <a:pt x="94" y="45"/>
                    </a:lnTo>
                    <a:lnTo>
                      <a:pt x="94" y="49"/>
                    </a:lnTo>
                    <a:lnTo>
                      <a:pt x="94" y="49"/>
                    </a:lnTo>
                    <a:lnTo>
                      <a:pt x="94" y="51"/>
                    </a:lnTo>
                    <a:lnTo>
                      <a:pt x="96" y="50"/>
                    </a:lnTo>
                    <a:lnTo>
                      <a:pt x="96" y="50"/>
                    </a:lnTo>
                    <a:lnTo>
                      <a:pt x="98" y="49"/>
                    </a:lnTo>
                    <a:lnTo>
                      <a:pt x="96" y="49"/>
                    </a:lnTo>
                    <a:lnTo>
                      <a:pt x="96" y="47"/>
                    </a:lnTo>
                    <a:lnTo>
                      <a:pt x="100" y="46"/>
                    </a:lnTo>
                    <a:lnTo>
                      <a:pt x="100" y="46"/>
                    </a:lnTo>
                    <a:lnTo>
                      <a:pt x="107" y="45"/>
                    </a:lnTo>
                    <a:lnTo>
                      <a:pt x="110" y="43"/>
                    </a:lnTo>
                    <a:lnTo>
                      <a:pt x="113" y="43"/>
                    </a:lnTo>
                    <a:lnTo>
                      <a:pt x="114" y="45"/>
                    </a:lnTo>
                    <a:lnTo>
                      <a:pt x="114" y="45"/>
                    </a:lnTo>
                    <a:lnTo>
                      <a:pt x="117" y="46"/>
                    </a:lnTo>
                    <a:lnTo>
                      <a:pt x="118" y="46"/>
                    </a:lnTo>
                    <a:lnTo>
                      <a:pt x="118" y="46"/>
                    </a:lnTo>
                    <a:lnTo>
                      <a:pt x="118" y="47"/>
                    </a:lnTo>
                    <a:lnTo>
                      <a:pt x="118" y="49"/>
                    </a:lnTo>
                    <a:lnTo>
                      <a:pt x="119" y="47"/>
                    </a:lnTo>
                    <a:lnTo>
                      <a:pt x="119" y="47"/>
                    </a:lnTo>
                    <a:lnTo>
                      <a:pt x="122" y="46"/>
                    </a:lnTo>
                    <a:lnTo>
                      <a:pt x="125" y="47"/>
                    </a:lnTo>
                    <a:lnTo>
                      <a:pt x="127" y="49"/>
                    </a:lnTo>
                    <a:lnTo>
                      <a:pt x="127" y="49"/>
                    </a:lnTo>
                    <a:lnTo>
                      <a:pt x="127" y="49"/>
                    </a:lnTo>
                    <a:lnTo>
                      <a:pt x="130" y="49"/>
                    </a:lnTo>
                    <a:lnTo>
                      <a:pt x="130" y="49"/>
                    </a:lnTo>
                    <a:lnTo>
                      <a:pt x="133" y="51"/>
                    </a:lnTo>
                    <a:lnTo>
                      <a:pt x="137" y="51"/>
                    </a:lnTo>
                    <a:lnTo>
                      <a:pt x="137" y="51"/>
                    </a:lnTo>
                    <a:lnTo>
                      <a:pt x="140" y="50"/>
                    </a:lnTo>
                    <a:lnTo>
                      <a:pt x="140" y="50"/>
                    </a:lnTo>
                    <a:lnTo>
                      <a:pt x="138" y="47"/>
                    </a:lnTo>
                    <a:lnTo>
                      <a:pt x="138" y="47"/>
                    </a:lnTo>
                    <a:lnTo>
                      <a:pt x="137" y="45"/>
                    </a:lnTo>
                    <a:lnTo>
                      <a:pt x="133" y="43"/>
                    </a:lnTo>
                    <a:lnTo>
                      <a:pt x="133" y="43"/>
                    </a:lnTo>
                    <a:lnTo>
                      <a:pt x="125" y="41"/>
                    </a:lnTo>
                    <a:lnTo>
                      <a:pt x="123" y="39"/>
                    </a:lnTo>
                    <a:lnTo>
                      <a:pt x="126" y="39"/>
                    </a:lnTo>
                    <a:lnTo>
                      <a:pt x="126" y="39"/>
                    </a:lnTo>
                    <a:lnTo>
                      <a:pt x="129" y="38"/>
                    </a:lnTo>
                    <a:lnTo>
                      <a:pt x="127" y="37"/>
                    </a:lnTo>
                    <a:lnTo>
                      <a:pt x="127" y="35"/>
                    </a:lnTo>
                    <a:lnTo>
                      <a:pt x="132" y="33"/>
                    </a:lnTo>
                    <a:lnTo>
                      <a:pt x="132" y="33"/>
                    </a:lnTo>
                    <a:lnTo>
                      <a:pt x="137" y="31"/>
                    </a:lnTo>
                    <a:lnTo>
                      <a:pt x="140" y="31"/>
                    </a:lnTo>
                    <a:lnTo>
                      <a:pt x="141" y="31"/>
                    </a:lnTo>
                    <a:lnTo>
                      <a:pt x="141" y="28"/>
                    </a:lnTo>
                    <a:lnTo>
                      <a:pt x="141" y="28"/>
                    </a:lnTo>
                    <a:lnTo>
                      <a:pt x="141" y="23"/>
                    </a:lnTo>
                    <a:lnTo>
                      <a:pt x="142" y="23"/>
                    </a:lnTo>
                    <a:lnTo>
                      <a:pt x="144" y="23"/>
                    </a:lnTo>
                    <a:lnTo>
                      <a:pt x="144" y="23"/>
                    </a:lnTo>
                    <a:lnTo>
                      <a:pt x="153" y="24"/>
                    </a:lnTo>
                    <a:lnTo>
                      <a:pt x="153" y="24"/>
                    </a:lnTo>
                    <a:lnTo>
                      <a:pt x="155" y="24"/>
                    </a:lnTo>
                    <a:lnTo>
                      <a:pt x="155" y="26"/>
                    </a:lnTo>
                    <a:lnTo>
                      <a:pt x="157" y="24"/>
                    </a:lnTo>
                    <a:lnTo>
                      <a:pt x="157" y="24"/>
                    </a:lnTo>
                    <a:lnTo>
                      <a:pt x="160" y="23"/>
                    </a:lnTo>
                    <a:lnTo>
                      <a:pt x="161" y="23"/>
                    </a:lnTo>
                    <a:lnTo>
                      <a:pt x="161" y="23"/>
                    </a:lnTo>
                    <a:lnTo>
                      <a:pt x="161" y="22"/>
                    </a:lnTo>
                    <a:lnTo>
                      <a:pt x="161" y="22"/>
                    </a:lnTo>
                    <a:lnTo>
                      <a:pt x="159" y="18"/>
                    </a:lnTo>
                    <a:lnTo>
                      <a:pt x="156" y="15"/>
                    </a:lnTo>
                    <a:lnTo>
                      <a:pt x="156" y="15"/>
                    </a:lnTo>
                    <a:lnTo>
                      <a:pt x="155" y="12"/>
                    </a:lnTo>
                    <a:lnTo>
                      <a:pt x="153" y="10"/>
                    </a:lnTo>
                    <a:lnTo>
                      <a:pt x="152" y="7"/>
                    </a:lnTo>
                    <a:lnTo>
                      <a:pt x="150" y="7"/>
                    </a:lnTo>
                    <a:lnTo>
                      <a:pt x="148" y="8"/>
                    </a:lnTo>
                    <a:lnTo>
                      <a:pt x="148" y="8"/>
                    </a:lnTo>
                    <a:lnTo>
                      <a:pt x="144" y="10"/>
                    </a:lnTo>
                    <a:lnTo>
                      <a:pt x="140" y="11"/>
                    </a:lnTo>
                    <a:lnTo>
                      <a:pt x="140" y="11"/>
                    </a:lnTo>
                    <a:lnTo>
                      <a:pt x="134" y="10"/>
                    </a:lnTo>
                    <a:lnTo>
                      <a:pt x="132" y="8"/>
                    </a:lnTo>
                    <a:lnTo>
                      <a:pt x="132" y="8"/>
                    </a:lnTo>
                    <a:lnTo>
                      <a:pt x="136" y="7"/>
                    </a:lnTo>
                    <a:lnTo>
                      <a:pt x="138" y="5"/>
                    </a:lnTo>
                    <a:lnTo>
                      <a:pt x="138" y="5"/>
                    </a:lnTo>
                    <a:lnTo>
                      <a:pt x="138" y="5"/>
                    </a:lnTo>
                    <a:lnTo>
                      <a:pt x="140" y="4"/>
                    </a:lnTo>
                    <a:lnTo>
                      <a:pt x="140" y="4"/>
                    </a:lnTo>
                    <a:lnTo>
                      <a:pt x="137" y="1"/>
                    </a:lnTo>
                    <a:lnTo>
                      <a:pt x="140" y="0"/>
                    </a:lnTo>
                    <a:lnTo>
                      <a:pt x="140" y="0"/>
                    </a:lnTo>
                    <a:lnTo>
                      <a:pt x="149" y="0"/>
                    </a:lnTo>
                    <a:lnTo>
                      <a:pt x="161" y="1"/>
                    </a:lnTo>
                    <a:lnTo>
                      <a:pt x="161" y="1"/>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grpSp>
        <p:grpSp>
          <p:nvGrpSpPr>
            <p:cNvPr id="37" name="组合 198"/>
            <p:cNvGrpSpPr>
              <a:grpSpLocks/>
            </p:cNvGrpSpPr>
            <p:nvPr/>
          </p:nvGrpSpPr>
          <p:grpSpPr bwMode="auto">
            <a:xfrm>
              <a:off x="5111892" y="1010471"/>
              <a:ext cx="212269" cy="385840"/>
              <a:chOff x="0" y="0"/>
              <a:chExt cx="323850" cy="576262"/>
            </a:xfrm>
            <a:solidFill>
              <a:schemeClr val="bg1">
                <a:alpha val="70000"/>
              </a:schemeClr>
            </a:solidFill>
          </p:grpSpPr>
          <p:sp>
            <p:nvSpPr>
              <p:cNvPr id="102" name="Freeform 137"/>
              <p:cNvSpPr>
                <a:spLocks noEditPoints="1" noChangeArrowheads="1"/>
              </p:cNvSpPr>
              <p:nvPr/>
            </p:nvSpPr>
            <p:spPr bwMode="auto">
              <a:xfrm>
                <a:off x="0" y="0"/>
                <a:ext cx="323850" cy="323850"/>
              </a:xfrm>
              <a:custGeom>
                <a:avLst/>
                <a:gdLst>
                  <a:gd name="T0" fmla="*/ 112 w 204"/>
                  <a:gd name="T1" fmla="*/ 0 h 204"/>
                  <a:gd name="T2" fmla="*/ 141 w 204"/>
                  <a:gd name="T3" fmla="*/ 8 h 204"/>
                  <a:gd name="T4" fmla="*/ 165 w 204"/>
                  <a:gd name="T5" fmla="*/ 22 h 204"/>
                  <a:gd name="T6" fmla="*/ 185 w 204"/>
                  <a:gd name="T7" fmla="*/ 42 h 204"/>
                  <a:gd name="T8" fmla="*/ 199 w 204"/>
                  <a:gd name="T9" fmla="*/ 68 h 204"/>
                  <a:gd name="T10" fmla="*/ 204 w 204"/>
                  <a:gd name="T11" fmla="*/ 96 h 204"/>
                  <a:gd name="T12" fmla="*/ 203 w 204"/>
                  <a:gd name="T13" fmla="*/ 118 h 204"/>
                  <a:gd name="T14" fmla="*/ 195 w 204"/>
                  <a:gd name="T15" fmla="*/ 146 h 204"/>
                  <a:gd name="T16" fmla="*/ 179 w 204"/>
                  <a:gd name="T17" fmla="*/ 171 h 204"/>
                  <a:gd name="T18" fmla="*/ 156 w 204"/>
                  <a:gd name="T19" fmla="*/ 190 h 204"/>
                  <a:gd name="T20" fmla="*/ 129 w 204"/>
                  <a:gd name="T21" fmla="*/ 202 h 204"/>
                  <a:gd name="T22" fmla="*/ 108 w 204"/>
                  <a:gd name="T23" fmla="*/ 204 h 204"/>
                  <a:gd name="T24" fmla="*/ 102 w 204"/>
                  <a:gd name="T25" fmla="*/ 185 h 204"/>
                  <a:gd name="T26" fmla="*/ 107 w 204"/>
                  <a:gd name="T27" fmla="*/ 185 h 204"/>
                  <a:gd name="T28" fmla="*/ 131 w 204"/>
                  <a:gd name="T29" fmla="*/ 180 h 204"/>
                  <a:gd name="T30" fmla="*/ 164 w 204"/>
                  <a:gd name="T31" fmla="*/ 158 h 204"/>
                  <a:gd name="T32" fmla="*/ 183 w 204"/>
                  <a:gd name="T33" fmla="*/ 123 h 204"/>
                  <a:gd name="T34" fmla="*/ 185 w 204"/>
                  <a:gd name="T35" fmla="*/ 97 h 204"/>
                  <a:gd name="T36" fmla="*/ 177 w 204"/>
                  <a:gd name="T37" fmla="*/ 66 h 204"/>
                  <a:gd name="T38" fmla="*/ 148 w 204"/>
                  <a:gd name="T39" fmla="*/ 32 h 204"/>
                  <a:gd name="T40" fmla="*/ 102 w 204"/>
                  <a:gd name="T41" fmla="*/ 19 h 204"/>
                  <a:gd name="T42" fmla="*/ 96 w 204"/>
                  <a:gd name="T43" fmla="*/ 0 h 204"/>
                  <a:gd name="T44" fmla="*/ 102 w 204"/>
                  <a:gd name="T45" fmla="*/ 19 h 204"/>
                  <a:gd name="T46" fmla="*/ 89 w 204"/>
                  <a:gd name="T47" fmla="*/ 20 h 204"/>
                  <a:gd name="T48" fmla="*/ 66 w 204"/>
                  <a:gd name="T49" fmla="*/ 27 h 204"/>
                  <a:gd name="T50" fmla="*/ 31 w 204"/>
                  <a:gd name="T51" fmla="*/ 60 h 204"/>
                  <a:gd name="T52" fmla="*/ 20 w 204"/>
                  <a:gd name="T53" fmla="*/ 89 h 204"/>
                  <a:gd name="T54" fmla="*/ 19 w 204"/>
                  <a:gd name="T55" fmla="*/ 107 h 204"/>
                  <a:gd name="T56" fmla="*/ 35 w 204"/>
                  <a:gd name="T57" fmla="*/ 152 h 204"/>
                  <a:gd name="T58" fmla="*/ 70 w 204"/>
                  <a:gd name="T59" fmla="*/ 179 h 204"/>
                  <a:gd name="T60" fmla="*/ 102 w 204"/>
                  <a:gd name="T61" fmla="*/ 204 h 204"/>
                  <a:gd name="T62" fmla="*/ 83 w 204"/>
                  <a:gd name="T63" fmla="*/ 203 h 204"/>
                  <a:gd name="T64" fmla="*/ 55 w 204"/>
                  <a:gd name="T65" fmla="*/ 194 h 204"/>
                  <a:gd name="T66" fmla="*/ 32 w 204"/>
                  <a:gd name="T67" fmla="*/ 176 h 204"/>
                  <a:gd name="T68" fmla="*/ 13 w 204"/>
                  <a:gd name="T69" fmla="*/ 154 h 204"/>
                  <a:gd name="T70" fmla="*/ 3 w 204"/>
                  <a:gd name="T71" fmla="*/ 127 h 204"/>
                  <a:gd name="T72" fmla="*/ 0 w 204"/>
                  <a:gd name="T73" fmla="*/ 108 h 204"/>
                  <a:gd name="T74" fmla="*/ 3 w 204"/>
                  <a:gd name="T75" fmla="*/ 77 h 204"/>
                  <a:gd name="T76" fmla="*/ 15 w 204"/>
                  <a:gd name="T77" fmla="*/ 50 h 204"/>
                  <a:gd name="T78" fmla="*/ 32 w 204"/>
                  <a:gd name="T79" fmla="*/ 27 h 204"/>
                  <a:gd name="T80" fmla="*/ 57 w 204"/>
                  <a:gd name="T81" fmla="*/ 11 h 204"/>
                  <a:gd name="T82" fmla="*/ 87 w 204"/>
                  <a:gd name="T83" fmla="*/ 1 h 2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4"/>
                  <a:gd name="T127" fmla="*/ 0 h 204"/>
                  <a:gd name="T128" fmla="*/ 204 w 204"/>
                  <a:gd name="T129" fmla="*/ 204 h 2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4" h="204">
                    <a:moveTo>
                      <a:pt x="102" y="0"/>
                    </a:moveTo>
                    <a:lnTo>
                      <a:pt x="102" y="0"/>
                    </a:lnTo>
                    <a:lnTo>
                      <a:pt x="112" y="0"/>
                    </a:lnTo>
                    <a:lnTo>
                      <a:pt x="122" y="1"/>
                    </a:lnTo>
                    <a:lnTo>
                      <a:pt x="131" y="4"/>
                    </a:lnTo>
                    <a:lnTo>
                      <a:pt x="141" y="8"/>
                    </a:lnTo>
                    <a:lnTo>
                      <a:pt x="149" y="11"/>
                    </a:lnTo>
                    <a:lnTo>
                      <a:pt x="157" y="16"/>
                    </a:lnTo>
                    <a:lnTo>
                      <a:pt x="165" y="22"/>
                    </a:lnTo>
                    <a:lnTo>
                      <a:pt x="172" y="28"/>
                    </a:lnTo>
                    <a:lnTo>
                      <a:pt x="179" y="35"/>
                    </a:lnTo>
                    <a:lnTo>
                      <a:pt x="185" y="42"/>
                    </a:lnTo>
                    <a:lnTo>
                      <a:pt x="190" y="50"/>
                    </a:lnTo>
                    <a:lnTo>
                      <a:pt x="195" y="58"/>
                    </a:lnTo>
                    <a:lnTo>
                      <a:pt x="199" y="68"/>
                    </a:lnTo>
                    <a:lnTo>
                      <a:pt x="202" y="77"/>
                    </a:lnTo>
                    <a:lnTo>
                      <a:pt x="203" y="87"/>
                    </a:lnTo>
                    <a:lnTo>
                      <a:pt x="204" y="96"/>
                    </a:lnTo>
                    <a:lnTo>
                      <a:pt x="204" y="96"/>
                    </a:lnTo>
                    <a:lnTo>
                      <a:pt x="204" y="107"/>
                    </a:lnTo>
                    <a:lnTo>
                      <a:pt x="203" y="118"/>
                    </a:lnTo>
                    <a:lnTo>
                      <a:pt x="202" y="127"/>
                    </a:lnTo>
                    <a:lnTo>
                      <a:pt x="199" y="137"/>
                    </a:lnTo>
                    <a:lnTo>
                      <a:pt x="195" y="146"/>
                    </a:lnTo>
                    <a:lnTo>
                      <a:pt x="190" y="154"/>
                    </a:lnTo>
                    <a:lnTo>
                      <a:pt x="184" y="162"/>
                    </a:lnTo>
                    <a:lnTo>
                      <a:pt x="179" y="171"/>
                    </a:lnTo>
                    <a:lnTo>
                      <a:pt x="172" y="177"/>
                    </a:lnTo>
                    <a:lnTo>
                      <a:pt x="164" y="184"/>
                    </a:lnTo>
                    <a:lnTo>
                      <a:pt x="156" y="190"/>
                    </a:lnTo>
                    <a:lnTo>
                      <a:pt x="148" y="194"/>
                    </a:lnTo>
                    <a:lnTo>
                      <a:pt x="138" y="198"/>
                    </a:lnTo>
                    <a:lnTo>
                      <a:pt x="129" y="202"/>
                    </a:lnTo>
                    <a:lnTo>
                      <a:pt x="118" y="203"/>
                    </a:lnTo>
                    <a:lnTo>
                      <a:pt x="108" y="204"/>
                    </a:lnTo>
                    <a:lnTo>
                      <a:pt x="108" y="204"/>
                    </a:lnTo>
                    <a:lnTo>
                      <a:pt x="102" y="204"/>
                    </a:lnTo>
                    <a:lnTo>
                      <a:pt x="102" y="185"/>
                    </a:lnTo>
                    <a:lnTo>
                      <a:pt x="102" y="185"/>
                    </a:lnTo>
                    <a:lnTo>
                      <a:pt x="107" y="185"/>
                    </a:lnTo>
                    <a:lnTo>
                      <a:pt x="107" y="185"/>
                    </a:lnTo>
                    <a:lnTo>
                      <a:pt x="107" y="185"/>
                    </a:lnTo>
                    <a:lnTo>
                      <a:pt x="115" y="184"/>
                    </a:lnTo>
                    <a:lnTo>
                      <a:pt x="123" y="183"/>
                    </a:lnTo>
                    <a:lnTo>
                      <a:pt x="131" y="180"/>
                    </a:lnTo>
                    <a:lnTo>
                      <a:pt x="138" y="177"/>
                    </a:lnTo>
                    <a:lnTo>
                      <a:pt x="152" y="169"/>
                    </a:lnTo>
                    <a:lnTo>
                      <a:pt x="164" y="158"/>
                    </a:lnTo>
                    <a:lnTo>
                      <a:pt x="173" y="145"/>
                    </a:lnTo>
                    <a:lnTo>
                      <a:pt x="180" y="130"/>
                    </a:lnTo>
                    <a:lnTo>
                      <a:pt x="183" y="123"/>
                    </a:lnTo>
                    <a:lnTo>
                      <a:pt x="184" y="115"/>
                    </a:lnTo>
                    <a:lnTo>
                      <a:pt x="185" y="107"/>
                    </a:lnTo>
                    <a:lnTo>
                      <a:pt x="185" y="97"/>
                    </a:lnTo>
                    <a:lnTo>
                      <a:pt x="185" y="97"/>
                    </a:lnTo>
                    <a:lnTo>
                      <a:pt x="183" y="81"/>
                    </a:lnTo>
                    <a:lnTo>
                      <a:pt x="177" y="66"/>
                    </a:lnTo>
                    <a:lnTo>
                      <a:pt x="169" y="53"/>
                    </a:lnTo>
                    <a:lnTo>
                      <a:pt x="160" y="42"/>
                    </a:lnTo>
                    <a:lnTo>
                      <a:pt x="148" y="32"/>
                    </a:lnTo>
                    <a:lnTo>
                      <a:pt x="133" y="26"/>
                    </a:lnTo>
                    <a:lnTo>
                      <a:pt x="118" y="20"/>
                    </a:lnTo>
                    <a:lnTo>
                      <a:pt x="102" y="19"/>
                    </a:lnTo>
                    <a:lnTo>
                      <a:pt x="102" y="0"/>
                    </a:lnTo>
                    <a:close/>
                    <a:moveTo>
                      <a:pt x="96" y="0"/>
                    </a:moveTo>
                    <a:lnTo>
                      <a:pt x="96" y="0"/>
                    </a:lnTo>
                    <a:lnTo>
                      <a:pt x="102" y="0"/>
                    </a:lnTo>
                    <a:lnTo>
                      <a:pt x="102" y="19"/>
                    </a:lnTo>
                    <a:lnTo>
                      <a:pt x="102" y="19"/>
                    </a:lnTo>
                    <a:lnTo>
                      <a:pt x="97" y="19"/>
                    </a:lnTo>
                    <a:lnTo>
                      <a:pt x="97" y="19"/>
                    </a:lnTo>
                    <a:lnTo>
                      <a:pt x="89" y="20"/>
                    </a:lnTo>
                    <a:lnTo>
                      <a:pt x="81" y="22"/>
                    </a:lnTo>
                    <a:lnTo>
                      <a:pt x="73" y="24"/>
                    </a:lnTo>
                    <a:lnTo>
                      <a:pt x="66" y="27"/>
                    </a:lnTo>
                    <a:lnTo>
                      <a:pt x="51" y="37"/>
                    </a:lnTo>
                    <a:lnTo>
                      <a:pt x="41" y="46"/>
                    </a:lnTo>
                    <a:lnTo>
                      <a:pt x="31" y="60"/>
                    </a:lnTo>
                    <a:lnTo>
                      <a:pt x="24" y="74"/>
                    </a:lnTo>
                    <a:lnTo>
                      <a:pt x="22" y="81"/>
                    </a:lnTo>
                    <a:lnTo>
                      <a:pt x="20" y="89"/>
                    </a:lnTo>
                    <a:lnTo>
                      <a:pt x="19" y="99"/>
                    </a:lnTo>
                    <a:lnTo>
                      <a:pt x="19" y="107"/>
                    </a:lnTo>
                    <a:lnTo>
                      <a:pt x="19" y="107"/>
                    </a:lnTo>
                    <a:lnTo>
                      <a:pt x="22" y="123"/>
                    </a:lnTo>
                    <a:lnTo>
                      <a:pt x="27" y="138"/>
                    </a:lnTo>
                    <a:lnTo>
                      <a:pt x="35" y="152"/>
                    </a:lnTo>
                    <a:lnTo>
                      <a:pt x="45" y="162"/>
                    </a:lnTo>
                    <a:lnTo>
                      <a:pt x="57" y="172"/>
                    </a:lnTo>
                    <a:lnTo>
                      <a:pt x="70" y="179"/>
                    </a:lnTo>
                    <a:lnTo>
                      <a:pt x="87" y="184"/>
                    </a:lnTo>
                    <a:lnTo>
                      <a:pt x="102" y="185"/>
                    </a:lnTo>
                    <a:lnTo>
                      <a:pt x="102" y="204"/>
                    </a:lnTo>
                    <a:lnTo>
                      <a:pt x="102" y="204"/>
                    </a:lnTo>
                    <a:lnTo>
                      <a:pt x="92" y="204"/>
                    </a:lnTo>
                    <a:lnTo>
                      <a:pt x="83" y="203"/>
                    </a:lnTo>
                    <a:lnTo>
                      <a:pt x="73" y="200"/>
                    </a:lnTo>
                    <a:lnTo>
                      <a:pt x="64" y="198"/>
                    </a:lnTo>
                    <a:lnTo>
                      <a:pt x="55" y="194"/>
                    </a:lnTo>
                    <a:lnTo>
                      <a:pt x="47" y="188"/>
                    </a:lnTo>
                    <a:lnTo>
                      <a:pt x="39" y="183"/>
                    </a:lnTo>
                    <a:lnTo>
                      <a:pt x="32" y="176"/>
                    </a:lnTo>
                    <a:lnTo>
                      <a:pt x="26" y="169"/>
                    </a:lnTo>
                    <a:lnTo>
                      <a:pt x="19" y="162"/>
                    </a:lnTo>
                    <a:lnTo>
                      <a:pt x="13" y="154"/>
                    </a:lnTo>
                    <a:lnTo>
                      <a:pt x="9" y="146"/>
                    </a:lnTo>
                    <a:lnTo>
                      <a:pt x="5" y="137"/>
                    </a:lnTo>
                    <a:lnTo>
                      <a:pt x="3" y="127"/>
                    </a:lnTo>
                    <a:lnTo>
                      <a:pt x="1" y="118"/>
                    </a:lnTo>
                    <a:lnTo>
                      <a:pt x="0" y="108"/>
                    </a:lnTo>
                    <a:lnTo>
                      <a:pt x="0" y="108"/>
                    </a:lnTo>
                    <a:lnTo>
                      <a:pt x="0" y="97"/>
                    </a:lnTo>
                    <a:lnTo>
                      <a:pt x="1" y="87"/>
                    </a:lnTo>
                    <a:lnTo>
                      <a:pt x="3" y="77"/>
                    </a:lnTo>
                    <a:lnTo>
                      <a:pt x="5" y="68"/>
                    </a:lnTo>
                    <a:lnTo>
                      <a:pt x="9" y="58"/>
                    </a:lnTo>
                    <a:lnTo>
                      <a:pt x="15" y="50"/>
                    </a:lnTo>
                    <a:lnTo>
                      <a:pt x="20" y="42"/>
                    </a:lnTo>
                    <a:lnTo>
                      <a:pt x="26" y="34"/>
                    </a:lnTo>
                    <a:lnTo>
                      <a:pt x="32" y="27"/>
                    </a:lnTo>
                    <a:lnTo>
                      <a:pt x="41" y="20"/>
                    </a:lnTo>
                    <a:lnTo>
                      <a:pt x="49" y="15"/>
                    </a:lnTo>
                    <a:lnTo>
                      <a:pt x="57" y="11"/>
                    </a:lnTo>
                    <a:lnTo>
                      <a:pt x="66" y="7"/>
                    </a:lnTo>
                    <a:lnTo>
                      <a:pt x="76" y="3"/>
                    </a:lnTo>
                    <a:lnTo>
                      <a:pt x="87" y="1"/>
                    </a:lnTo>
                    <a:lnTo>
                      <a:pt x="96" y="0"/>
                    </a:lnTo>
                    <a:lnTo>
                      <a:pt x="96"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03" name="Freeform 138"/>
              <p:cNvSpPr>
                <a:spLocks noChangeArrowheads="1"/>
              </p:cNvSpPr>
              <p:nvPr/>
            </p:nvSpPr>
            <p:spPr bwMode="auto">
              <a:xfrm>
                <a:off x="147638" y="304800"/>
                <a:ext cx="52388" cy="161925"/>
              </a:xfrm>
              <a:custGeom>
                <a:avLst/>
                <a:gdLst>
                  <a:gd name="T0" fmla="*/ 6 w 33"/>
                  <a:gd name="T1" fmla="*/ 102 h 102"/>
                  <a:gd name="T2" fmla="*/ 33 w 33"/>
                  <a:gd name="T3" fmla="*/ 100 h 102"/>
                  <a:gd name="T4" fmla="*/ 27 w 33"/>
                  <a:gd name="T5" fmla="*/ 0 h 102"/>
                  <a:gd name="T6" fmla="*/ 0 w 33"/>
                  <a:gd name="T7" fmla="*/ 2 h 102"/>
                  <a:gd name="T8" fmla="*/ 6 w 33"/>
                  <a:gd name="T9" fmla="*/ 102 h 102"/>
                  <a:gd name="T10" fmla="*/ 0 60000 65536"/>
                  <a:gd name="T11" fmla="*/ 0 60000 65536"/>
                  <a:gd name="T12" fmla="*/ 0 60000 65536"/>
                  <a:gd name="T13" fmla="*/ 0 60000 65536"/>
                  <a:gd name="T14" fmla="*/ 0 60000 65536"/>
                  <a:gd name="T15" fmla="*/ 0 w 33"/>
                  <a:gd name="T16" fmla="*/ 0 h 102"/>
                  <a:gd name="T17" fmla="*/ 33 w 33"/>
                  <a:gd name="T18" fmla="*/ 102 h 102"/>
                </a:gdLst>
                <a:ahLst/>
                <a:cxnLst>
                  <a:cxn ang="T10">
                    <a:pos x="T0" y="T1"/>
                  </a:cxn>
                  <a:cxn ang="T11">
                    <a:pos x="T2" y="T3"/>
                  </a:cxn>
                  <a:cxn ang="T12">
                    <a:pos x="T4" y="T5"/>
                  </a:cxn>
                  <a:cxn ang="T13">
                    <a:pos x="T6" y="T7"/>
                  </a:cxn>
                  <a:cxn ang="T14">
                    <a:pos x="T8" y="T9"/>
                  </a:cxn>
                </a:cxnLst>
                <a:rect l="T15" t="T16" r="T17" b="T18"/>
                <a:pathLst>
                  <a:path w="33" h="102">
                    <a:moveTo>
                      <a:pt x="6" y="102"/>
                    </a:moveTo>
                    <a:lnTo>
                      <a:pt x="33" y="100"/>
                    </a:lnTo>
                    <a:lnTo>
                      <a:pt x="27" y="0"/>
                    </a:lnTo>
                    <a:lnTo>
                      <a:pt x="0" y="2"/>
                    </a:lnTo>
                    <a:lnTo>
                      <a:pt x="6" y="102"/>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04" name="Freeform 139"/>
              <p:cNvSpPr>
                <a:spLocks noChangeArrowheads="1"/>
              </p:cNvSpPr>
              <p:nvPr/>
            </p:nvSpPr>
            <p:spPr bwMode="auto">
              <a:xfrm>
                <a:off x="139700" y="357187"/>
                <a:ext cx="77788" cy="219075"/>
              </a:xfrm>
              <a:custGeom>
                <a:avLst/>
                <a:gdLst>
                  <a:gd name="T0" fmla="*/ 5 w 49"/>
                  <a:gd name="T1" fmla="*/ 116 h 138"/>
                  <a:gd name="T2" fmla="*/ 5 w 49"/>
                  <a:gd name="T3" fmla="*/ 116 h 138"/>
                  <a:gd name="T4" fmla="*/ 5 w 49"/>
                  <a:gd name="T5" fmla="*/ 122 h 138"/>
                  <a:gd name="T6" fmla="*/ 7 w 49"/>
                  <a:gd name="T7" fmla="*/ 126 h 138"/>
                  <a:gd name="T8" fmla="*/ 9 w 49"/>
                  <a:gd name="T9" fmla="*/ 128 h 138"/>
                  <a:gd name="T10" fmla="*/ 12 w 49"/>
                  <a:gd name="T11" fmla="*/ 132 h 138"/>
                  <a:gd name="T12" fmla="*/ 16 w 49"/>
                  <a:gd name="T13" fmla="*/ 134 h 138"/>
                  <a:gd name="T14" fmla="*/ 19 w 49"/>
                  <a:gd name="T15" fmla="*/ 136 h 138"/>
                  <a:gd name="T16" fmla="*/ 23 w 49"/>
                  <a:gd name="T17" fmla="*/ 138 h 138"/>
                  <a:gd name="T18" fmla="*/ 28 w 49"/>
                  <a:gd name="T19" fmla="*/ 138 h 138"/>
                  <a:gd name="T20" fmla="*/ 28 w 49"/>
                  <a:gd name="T21" fmla="*/ 138 h 138"/>
                  <a:gd name="T22" fmla="*/ 32 w 49"/>
                  <a:gd name="T23" fmla="*/ 136 h 138"/>
                  <a:gd name="T24" fmla="*/ 37 w 49"/>
                  <a:gd name="T25" fmla="*/ 135 h 138"/>
                  <a:gd name="T26" fmla="*/ 41 w 49"/>
                  <a:gd name="T27" fmla="*/ 132 h 138"/>
                  <a:gd name="T28" fmla="*/ 43 w 49"/>
                  <a:gd name="T29" fmla="*/ 130 h 138"/>
                  <a:gd name="T30" fmla="*/ 46 w 49"/>
                  <a:gd name="T31" fmla="*/ 127 h 138"/>
                  <a:gd name="T32" fmla="*/ 47 w 49"/>
                  <a:gd name="T33" fmla="*/ 123 h 138"/>
                  <a:gd name="T34" fmla="*/ 49 w 49"/>
                  <a:gd name="T35" fmla="*/ 119 h 138"/>
                  <a:gd name="T36" fmla="*/ 49 w 49"/>
                  <a:gd name="T37" fmla="*/ 115 h 138"/>
                  <a:gd name="T38" fmla="*/ 43 w 49"/>
                  <a:gd name="T39" fmla="*/ 20 h 138"/>
                  <a:gd name="T40" fmla="*/ 43 w 49"/>
                  <a:gd name="T41" fmla="*/ 20 h 138"/>
                  <a:gd name="T42" fmla="*/ 43 w 49"/>
                  <a:gd name="T43" fmla="*/ 16 h 138"/>
                  <a:gd name="T44" fmla="*/ 42 w 49"/>
                  <a:gd name="T45" fmla="*/ 12 h 138"/>
                  <a:gd name="T46" fmla="*/ 39 w 49"/>
                  <a:gd name="T47" fmla="*/ 8 h 138"/>
                  <a:gd name="T48" fmla="*/ 37 w 49"/>
                  <a:gd name="T49" fmla="*/ 5 h 138"/>
                  <a:gd name="T50" fmla="*/ 34 w 49"/>
                  <a:gd name="T51" fmla="*/ 2 h 138"/>
                  <a:gd name="T52" fmla="*/ 30 w 49"/>
                  <a:gd name="T53" fmla="*/ 1 h 138"/>
                  <a:gd name="T54" fmla="*/ 26 w 49"/>
                  <a:gd name="T55" fmla="*/ 0 h 138"/>
                  <a:gd name="T56" fmla="*/ 20 w 49"/>
                  <a:gd name="T57" fmla="*/ 0 h 138"/>
                  <a:gd name="T58" fmla="*/ 20 w 49"/>
                  <a:gd name="T59" fmla="*/ 0 h 138"/>
                  <a:gd name="T60" fmla="*/ 16 w 49"/>
                  <a:gd name="T61" fmla="*/ 0 h 138"/>
                  <a:gd name="T62" fmla="*/ 12 w 49"/>
                  <a:gd name="T63" fmla="*/ 1 h 138"/>
                  <a:gd name="T64" fmla="*/ 8 w 49"/>
                  <a:gd name="T65" fmla="*/ 4 h 138"/>
                  <a:gd name="T66" fmla="*/ 5 w 49"/>
                  <a:gd name="T67" fmla="*/ 6 h 138"/>
                  <a:gd name="T68" fmla="*/ 3 w 49"/>
                  <a:gd name="T69" fmla="*/ 11 h 138"/>
                  <a:gd name="T70" fmla="*/ 1 w 49"/>
                  <a:gd name="T71" fmla="*/ 15 h 138"/>
                  <a:gd name="T72" fmla="*/ 0 w 49"/>
                  <a:gd name="T73" fmla="*/ 19 h 138"/>
                  <a:gd name="T74" fmla="*/ 0 w 49"/>
                  <a:gd name="T75" fmla="*/ 23 h 138"/>
                  <a:gd name="T76" fmla="*/ 5 w 49"/>
                  <a:gd name="T77" fmla="*/ 116 h 1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9"/>
                  <a:gd name="T118" fmla="*/ 0 h 138"/>
                  <a:gd name="T119" fmla="*/ 49 w 49"/>
                  <a:gd name="T120" fmla="*/ 138 h 1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9" h="138">
                    <a:moveTo>
                      <a:pt x="5" y="116"/>
                    </a:moveTo>
                    <a:lnTo>
                      <a:pt x="5" y="116"/>
                    </a:lnTo>
                    <a:lnTo>
                      <a:pt x="5" y="122"/>
                    </a:lnTo>
                    <a:lnTo>
                      <a:pt x="7" y="126"/>
                    </a:lnTo>
                    <a:lnTo>
                      <a:pt x="9" y="128"/>
                    </a:lnTo>
                    <a:lnTo>
                      <a:pt x="12" y="132"/>
                    </a:lnTo>
                    <a:lnTo>
                      <a:pt x="16" y="134"/>
                    </a:lnTo>
                    <a:lnTo>
                      <a:pt x="19" y="136"/>
                    </a:lnTo>
                    <a:lnTo>
                      <a:pt x="23" y="138"/>
                    </a:lnTo>
                    <a:lnTo>
                      <a:pt x="28" y="138"/>
                    </a:lnTo>
                    <a:lnTo>
                      <a:pt x="28" y="138"/>
                    </a:lnTo>
                    <a:lnTo>
                      <a:pt x="32" y="136"/>
                    </a:lnTo>
                    <a:lnTo>
                      <a:pt x="37" y="135"/>
                    </a:lnTo>
                    <a:lnTo>
                      <a:pt x="41" y="132"/>
                    </a:lnTo>
                    <a:lnTo>
                      <a:pt x="43" y="130"/>
                    </a:lnTo>
                    <a:lnTo>
                      <a:pt x="46" y="127"/>
                    </a:lnTo>
                    <a:lnTo>
                      <a:pt x="47" y="123"/>
                    </a:lnTo>
                    <a:lnTo>
                      <a:pt x="49" y="119"/>
                    </a:lnTo>
                    <a:lnTo>
                      <a:pt x="49" y="115"/>
                    </a:lnTo>
                    <a:lnTo>
                      <a:pt x="43" y="20"/>
                    </a:lnTo>
                    <a:lnTo>
                      <a:pt x="43" y="20"/>
                    </a:lnTo>
                    <a:lnTo>
                      <a:pt x="43" y="16"/>
                    </a:lnTo>
                    <a:lnTo>
                      <a:pt x="42" y="12"/>
                    </a:lnTo>
                    <a:lnTo>
                      <a:pt x="39" y="8"/>
                    </a:lnTo>
                    <a:lnTo>
                      <a:pt x="37" y="5"/>
                    </a:lnTo>
                    <a:lnTo>
                      <a:pt x="34" y="2"/>
                    </a:lnTo>
                    <a:lnTo>
                      <a:pt x="30" y="1"/>
                    </a:lnTo>
                    <a:lnTo>
                      <a:pt x="26" y="0"/>
                    </a:lnTo>
                    <a:lnTo>
                      <a:pt x="20" y="0"/>
                    </a:lnTo>
                    <a:lnTo>
                      <a:pt x="20" y="0"/>
                    </a:lnTo>
                    <a:lnTo>
                      <a:pt x="16" y="0"/>
                    </a:lnTo>
                    <a:lnTo>
                      <a:pt x="12" y="1"/>
                    </a:lnTo>
                    <a:lnTo>
                      <a:pt x="8" y="4"/>
                    </a:lnTo>
                    <a:lnTo>
                      <a:pt x="5" y="6"/>
                    </a:lnTo>
                    <a:lnTo>
                      <a:pt x="3" y="11"/>
                    </a:lnTo>
                    <a:lnTo>
                      <a:pt x="1" y="15"/>
                    </a:lnTo>
                    <a:lnTo>
                      <a:pt x="0" y="19"/>
                    </a:lnTo>
                    <a:lnTo>
                      <a:pt x="0" y="23"/>
                    </a:lnTo>
                    <a:lnTo>
                      <a:pt x="5" y="116"/>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grpSp>
        <p:sp>
          <p:nvSpPr>
            <p:cNvPr id="38" name="Freeform 140"/>
            <p:cNvSpPr>
              <a:spLocks noChangeArrowheads="1"/>
            </p:cNvSpPr>
            <p:nvPr/>
          </p:nvSpPr>
          <p:spPr bwMode="auto">
            <a:xfrm>
              <a:off x="4273223" y="571486"/>
              <a:ext cx="338173" cy="281673"/>
            </a:xfrm>
            <a:custGeom>
              <a:avLst/>
              <a:gdLst>
                <a:gd name="T0" fmla="*/ 2147483647 w 325"/>
                <a:gd name="T1" fmla="*/ 2147483647 h 265"/>
                <a:gd name="T2" fmla="*/ 2147483647 w 325"/>
                <a:gd name="T3" fmla="*/ 2147483647 h 265"/>
                <a:gd name="T4" fmla="*/ 2147483647 w 325"/>
                <a:gd name="T5" fmla="*/ 2147483647 h 265"/>
                <a:gd name="T6" fmla="*/ 2147483647 w 325"/>
                <a:gd name="T7" fmla="*/ 2147483647 h 265"/>
                <a:gd name="T8" fmla="*/ 2147483647 w 325"/>
                <a:gd name="T9" fmla="*/ 2147483647 h 265"/>
                <a:gd name="T10" fmla="*/ 2147483647 w 325"/>
                <a:gd name="T11" fmla="*/ 2147483647 h 265"/>
                <a:gd name="T12" fmla="*/ 2147483647 w 325"/>
                <a:gd name="T13" fmla="*/ 2147483647 h 265"/>
                <a:gd name="T14" fmla="*/ 2147483647 w 325"/>
                <a:gd name="T15" fmla="*/ 2147483647 h 265"/>
                <a:gd name="T16" fmla="*/ 2147483647 w 325"/>
                <a:gd name="T17" fmla="*/ 2147483647 h 265"/>
                <a:gd name="T18" fmla="*/ 2147483647 w 325"/>
                <a:gd name="T19" fmla="*/ 2147483647 h 265"/>
                <a:gd name="T20" fmla="*/ 2147483647 w 325"/>
                <a:gd name="T21" fmla="*/ 2147483647 h 265"/>
                <a:gd name="T22" fmla="*/ 2147483647 w 325"/>
                <a:gd name="T23" fmla="*/ 2147483647 h 265"/>
                <a:gd name="T24" fmla="*/ 2147483647 w 325"/>
                <a:gd name="T25" fmla="*/ 2147483647 h 265"/>
                <a:gd name="T26" fmla="*/ 2147483647 w 325"/>
                <a:gd name="T27" fmla="*/ 2147483647 h 265"/>
                <a:gd name="T28" fmla="*/ 2147483647 w 325"/>
                <a:gd name="T29" fmla="*/ 2147483647 h 265"/>
                <a:gd name="T30" fmla="*/ 2147483647 w 325"/>
                <a:gd name="T31" fmla="*/ 2147483647 h 265"/>
                <a:gd name="T32" fmla="*/ 2147483647 w 325"/>
                <a:gd name="T33" fmla="*/ 2147483647 h 265"/>
                <a:gd name="T34" fmla="*/ 2147483647 w 325"/>
                <a:gd name="T35" fmla="*/ 2147483647 h 265"/>
                <a:gd name="T36" fmla="*/ 2147483647 w 325"/>
                <a:gd name="T37" fmla="*/ 2147483647 h 265"/>
                <a:gd name="T38" fmla="*/ 2147483647 w 325"/>
                <a:gd name="T39" fmla="*/ 2147483647 h 265"/>
                <a:gd name="T40" fmla="*/ 2147483647 w 325"/>
                <a:gd name="T41" fmla="*/ 1200969702 h 265"/>
                <a:gd name="T42" fmla="*/ 2147483647 w 325"/>
                <a:gd name="T43" fmla="*/ 0 h 265"/>
                <a:gd name="T44" fmla="*/ 2147483647 w 325"/>
                <a:gd name="T45" fmla="*/ 0 h 265"/>
                <a:gd name="T46" fmla="*/ 2147483647 w 325"/>
                <a:gd name="T47" fmla="*/ 1200969702 h 265"/>
                <a:gd name="T48" fmla="*/ 2147483647 w 325"/>
                <a:gd name="T49" fmla="*/ 2147483647 h 265"/>
                <a:gd name="T50" fmla="*/ 2147483647 w 325"/>
                <a:gd name="T51" fmla="*/ 2147483647 h 265"/>
                <a:gd name="T52" fmla="*/ 2147483647 w 325"/>
                <a:gd name="T53" fmla="*/ 2147483647 h 265"/>
                <a:gd name="T54" fmla="*/ 2147483647 w 325"/>
                <a:gd name="T55" fmla="*/ 2147483647 h 265"/>
                <a:gd name="T56" fmla="*/ 0 w 325"/>
                <a:gd name="T57" fmla="*/ 2147483647 h 265"/>
                <a:gd name="T58" fmla="*/ 0 w 325"/>
                <a:gd name="T59" fmla="*/ 2147483647 h 265"/>
                <a:gd name="T60" fmla="*/ 2147483647 w 325"/>
                <a:gd name="T61" fmla="*/ 2147483647 h 2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25"/>
                <a:gd name="T94" fmla="*/ 0 h 265"/>
                <a:gd name="T95" fmla="*/ 325 w 325"/>
                <a:gd name="T96" fmla="*/ 265 h 26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25" h="265">
                  <a:moveTo>
                    <a:pt x="166" y="265"/>
                  </a:moveTo>
                  <a:lnTo>
                    <a:pt x="166" y="265"/>
                  </a:lnTo>
                  <a:lnTo>
                    <a:pt x="169" y="263"/>
                  </a:lnTo>
                  <a:lnTo>
                    <a:pt x="177" y="257"/>
                  </a:lnTo>
                  <a:lnTo>
                    <a:pt x="189" y="250"/>
                  </a:lnTo>
                  <a:lnTo>
                    <a:pt x="198" y="246"/>
                  </a:lnTo>
                  <a:lnTo>
                    <a:pt x="207" y="244"/>
                  </a:lnTo>
                  <a:lnTo>
                    <a:pt x="218" y="241"/>
                  </a:lnTo>
                  <a:lnTo>
                    <a:pt x="230" y="240"/>
                  </a:lnTo>
                  <a:lnTo>
                    <a:pt x="242" y="240"/>
                  </a:lnTo>
                  <a:lnTo>
                    <a:pt x="257" y="241"/>
                  </a:lnTo>
                  <a:lnTo>
                    <a:pt x="272" y="242"/>
                  </a:lnTo>
                  <a:lnTo>
                    <a:pt x="288" y="248"/>
                  </a:lnTo>
                  <a:lnTo>
                    <a:pt x="306" y="255"/>
                  </a:lnTo>
                  <a:lnTo>
                    <a:pt x="325" y="263"/>
                  </a:lnTo>
                  <a:lnTo>
                    <a:pt x="325" y="26"/>
                  </a:lnTo>
                  <a:lnTo>
                    <a:pt x="307" y="18"/>
                  </a:lnTo>
                  <a:lnTo>
                    <a:pt x="288" y="9"/>
                  </a:lnTo>
                  <a:lnTo>
                    <a:pt x="265" y="4"/>
                  </a:lnTo>
                  <a:lnTo>
                    <a:pt x="253" y="1"/>
                  </a:lnTo>
                  <a:lnTo>
                    <a:pt x="240" y="0"/>
                  </a:lnTo>
                  <a:lnTo>
                    <a:pt x="226" y="0"/>
                  </a:lnTo>
                  <a:lnTo>
                    <a:pt x="212" y="1"/>
                  </a:lnTo>
                  <a:lnTo>
                    <a:pt x="199" y="4"/>
                  </a:lnTo>
                  <a:lnTo>
                    <a:pt x="187" y="8"/>
                  </a:lnTo>
                  <a:lnTo>
                    <a:pt x="175" y="16"/>
                  </a:lnTo>
                  <a:lnTo>
                    <a:pt x="162" y="26"/>
                  </a:lnTo>
                  <a:lnTo>
                    <a:pt x="0" y="26"/>
                  </a:lnTo>
                  <a:lnTo>
                    <a:pt x="0" y="264"/>
                  </a:lnTo>
                  <a:lnTo>
                    <a:pt x="166" y="265"/>
                  </a:lnTo>
                  <a:close/>
                </a:path>
              </a:pathLst>
            </a:cu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39" name="Freeform 141"/>
            <p:cNvSpPr>
              <a:spLocks noEditPoints="1" noChangeArrowheads="1"/>
            </p:cNvSpPr>
            <p:nvPr/>
          </p:nvSpPr>
          <p:spPr bwMode="auto">
            <a:xfrm>
              <a:off x="4300277" y="2294476"/>
              <a:ext cx="412051" cy="347575"/>
            </a:xfrm>
            <a:custGeom>
              <a:avLst/>
              <a:gdLst>
                <a:gd name="T0" fmla="*/ 2147483647 w 396"/>
                <a:gd name="T1" fmla="*/ 0 h 327"/>
                <a:gd name="T2" fmla="*/ 2147483647 w 396"/>
                <a:gd name="T3" fmla="*/ 2147483647 h 327"/>
                <a:gd name="T4" fmla="*/ 2147483647 w 396"/>
                <a:gd name="T5" fmla="*/ 2147483647 h 327"/>
                <a:gd name="T6" fmla="*/ 2147483647 w 396"/>
                <a:gd name="T7" fmla="*/ 2147483647 h 327"/>
                <a:gd name="T8" fmla="*/ 2147483647 w 396"/>
                <a:gd name="T9" fmla="*/ 2147483647 h 327"/>
                <a:gd name="T10" fmla="*/ 2147483647 w 396"/>
                <a:gd name="T11" fmla="*/ 2147483647 h 327"/>
                <a:gd name="T12" fmla="*/ 2147483647 w 396"/>
                <a:gd name="T13" fmla="*/ 2147483647 h 327"/>
                <a:gd name="T14" fmla="*/ 2147483647 w 396"/>
                <a:gd name="T15" fmla="*/ 2147483647 h 327"/>
                <a:gd name="T16" fmla="*/ 2147483647 w 396"/>
                <a:gd name="T17" fmla="*/ 2147483647 h 327"/>
                <a:gd name="T18" fmla="*/ 2147483647 w 396"/>
                <a:gd name="T19" fmla="*/ 2147483647 h 327"/>
                <a:gd name="T20" fmla="*/ 2147483647 w 396"/>
                <a:gd name="T21" fmla="*/ 2147483647 h 327"/>
                <a:gd name="T22" fmla="*/ 2147483647 w 396"/>
                <a:gd name="T23" fmla="*/ 2147483647 h 327"/>
                <a:gd name="T24" fmla="*/ 2147483647 w 396"/>
                <a:gd name="T25" fmla="*/ 2147483647 h 327"/>
                <a:gd name="T26" fmla="*/ 2147483647 w 396"/>
                <a:gd name="T27" fmla="*/ 2147483647 h 327"/>
                <a:gd name="T28" fmla="*/ 2147483647 w 396"/>
                <a:gd name="T29" fmla="*/ 2147483647 h 327"/>
                <a:gd name="T30" fmla="*/ 2147483647 w 396"/>
                <a:gd name="T31" fmla="*/ 2147483647 h 327"/>
                <a:gd name="T32" fmla="*/ 2147483647 w 396"/>
                <a:gd name="T33" fmla="*/ 2147483647 h 327"/>
                <a:gd name="T34" fmla="*/ 2147483647 w 396"/>
                <a:gd name="T35" fmla="*/ 2147483647 h 327"/>
                <a:gd name="T36" fmla="*/ 2147483647 w 396"/>
                <a:gd name="T37" fmla="*/ 2147483647 h 327"/>
                <a:gd name="T38" fmla="*/ 2147483647 w 396"/>
                <a:gd name="T39" fmla="*/ 2147483647 h 327"/>
                <a:gd name="T40" fmla="*/ 2147483647 w 396"/>
                <a:gd name="T41" fmla="*/ 2147483647 h 327"/>
                <a:gd name="T42" fmla="*/ 2147483647 w 396"/>
                <a:gd name="T43" fmla="*/ 2147483647 h 327"/>
                <a:gd name="T44" fmla="*/ 2147483647 w 396"/>
                <a:gd name="T45" fmla="*/ 2147483647 h 327"/>
                <a:gd name="T46" fmla="*/ 2147483647 w 396"/>
                <a:gd name="T47" fmla="*/ 2147483647 h 327"/>
                <a:gd name="T48" fmla="*/ 2147483647 w 396"/>
                <a:gd name="T49" fmla="*/ 2147483647 h 327"/>
                <a:gd name="T50" fmla="*/ 2147483647 w 396"/>
                <a:gd name="T51" fmla="*/ 2147483647 h 327"/>
                <a:gd name="T52" fmla="*/ 2147483647 w 396"/>
                <a:gd name="T53" fmla="*/ 2147483647 h 327"/>
                <a:gd name="T54" fmla="*/ 2147483647 w 396"/>
                <a:gd name="T55" fmla="*/ 2147483647 h 327"/>
                <a:gd name="T56" fmla="*/ 2147483647 w 396"/>
                <a:gd name="T57" fmla="*/ 2147483647 h 327"/>
                <a:gd name="T58" fmla="*/ 2147483647 w 396"/>
                <a:gd name="T59" fmla="*/ 2147483647 h 327"/>
                <a:gd name="T60" fmla="*/ 2147483647 w 396"/>
                <a:gd name="T61" fmla="*/ 0 h 327"/>
                <a:gd name="T62" fmla="*/ 2147483647 w 396"/>
                <a:gd name="T63" fmla="*/ 0 h 327"/>
                <a:gd name="T64" fmla="*/ 2147483647 w 396"/>
                <a:gd name="T65" fmla="*/ 2147483647 h 327"/>
                <a:gd name="T66" fmla="*/ 2147483647 w 396"/>
                <a:gd name="T67" fmla="*/ 2147483647 h 327"/>
                <a:gd name="T68" fmla="*/ 2147483647 w 396"/>
                <a:gd name="T69" fmla="*/ 2147483647 h 327"/>
                <a:gd name="T70" fmla="*/ 2147483647 w 396"/>
                <a:gd name="T71" fmla="*/ 2147483647 h 327"/>
                <a:gd name="T72" fmla="*/ 2147483647 w 396"/>
                <a:gd name="T73" fmla="*/ 2147483647 h 327"/>
                <a:gd name="T74" fmla="*/ 2147483647 w 396"/>
                <a:gd name="T75" fmla="*/ 2147483647 h 327"/>
                <a:gd name="T76" fmla="*/ 2147483647 w 396"/>
                <a:gd name="T77" fmla="*/ 2147483647 h 327"/>
                <a:gd name="T78" fmla="*/ 2147483647 w 396"/>
                <a:gd name="T79" fmla="*/ 2147483647 h 327"/>
                <a:gd name="T80" fmla="*/ 2147483647 w 396"/>
                <a:gd name="T81" fmla="*/ 2147483647 h 327"/>
                <a:gd name="T82" fmla="*/ 2147483647 w 396"/>
                <a:gd name="T83" fmla="*/ 2147483647 h 327"/>
                <a:gd name="T84" fmla="*/ 2147483647 w 396"/>
                <a:gd name="T85" fmla="*/ 2147483647 h 327"/>
                <a:gd name="T86" fmla="*/ 2147483647 w 396"/>
                <a:gd name="T87" fmla="*/ 2147483647 h 327"/>
                <a:gd name="T88" fmla="*/ 2147483647 w 396"/>
                <a:gd name="T89" fmla="*/ 2147483647 h 327"/>
                <a:gd name="T90" fmla="*/ 2147483647 w 396"/>
                <a:gd name="T91" fmla="*/ 2147483647 h 327"/>
                <a:gd name="T92" fmla="*/ 2147483647 w 396"/>
                <a:gd name="T93" fmla="*/ 2147483647 h 327"/>
                <a:gd name="T94" fmla="*/ 1127099957 w 396"/>
                <a:gd name="T95" fmla="*/ 2147483647 h 327"/>
                <a:gd name="T96" fmla="*/ 0 w 396"/>
                <a:gd name="T97" fmla="*/ 2147483647 h 327"/>
                <a:gd name="T98" fmla="*/ 2147483647 w 396"/>
                <a:gd name="T99" fmla="*/ 2147483647 h 327"/>
                <a:gd name="T100" fmla="*/ 2147483647 w 396"/>
                <a:gd name="T101" fmla="*/ 2147483647 h 327"/>
                <a:gd name="T102" fmla="*/ 2147483647 w 396"/>
                <a:gd name="T103" fmla="*/ 0 h 327"/>
                <a:gd name="T104" fmla="*/ 2147483647 w 396"/>
                <a:gd name="T105" fmla="*/ 2147483647 h 327"/>
                <a:gd name="T106" fmla="*/ 2147483647 w 396"/>
                <a:gd name="T107" fmla="*/ 2147483647 h 327"/>
                <a:gd name="T108" fmla="*/ 2147483647 w 396"/>
                <a:gd name="T109" fmla="*/ 2147483647 h 327"/>
                <a:gd name="T110" fmla="*/ 2147483647 w 396"/>
                <a:gd name="T111" fmla="*/ 2147483647 h 327"/>
                <a:gd name="T112" fmla="*/ 2147483647 w 396"/>
                <a:gd name="T113" fmla="*/ 2147483647 h 327"/>
                <a:gd name="T114" fmla="*/ 2147483647 w 396"/>
                <a:gd name="T115" fmla="*/ 2147483647 h 327"/>
                <a:gd name="T116" fmla="*/ 2147483647 w 396"/>
                <a:gd name="T117" fmla="*/ 2147483647 h 32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6"/>
                <a:gd name="T178" fmla="*/ 0 h 327"/>
                <a:gd name="T179" fmla="*/ 396 w 396"/>
                <a:gd name="T180" fmla="*/ 327 h 32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6" h="327">
                  <a:moveTo>
                    <a:pt x="199" y="0"/>
                  </a:moveTo>
                  <a:lnTo>
                    <a:pt x="365" y="0"/>
                  </a:lnTo>
                  <a:lnTo>
                    <a:pt x="372" y="0"/>
                  </a:lnTo>
                  <a:lnTo>
                    <a:pt x="377" y="2"/>
                  </a:lnTo>
                  <a:lnTo>
                    <a:pt x="383" y="5"/>
                  </a:lnTo>
                  <a:lnTo>
                    <a:pt x="387" y="9"/>
                  </a:lnTo>
                  <a:lnTo>
                    <a:pt x="391" y="13"/>
                  </a:lnTo>
                  <a:lnTo>
                    <a:pt x="394" y="19"/>
                  </a:lnTo>
                  <a:lnTo>
                    <a:pt x="396" y="24"/>
                  </a:lnTo>
                  <a:lnTo>
                    <a:pt x="396" y="31"/>
                  </a:lnTo>
                  <a:lnTo>
                    <a:pt x="396" y="197"/>
                  </a:lnTo>
                  <a:lnTo>
                    <a:pt x="396" y="204"/>
                  </a:lnTo>
                  <a:lnTo>
                    <a:pt x="394" y="210"/>
                  </a:lnTo>
                  <a:lnTo>
                    <a:pt x="391" y="215"/>
                  </a:lnTo>
                  <a:lnTo>
                    <a:pt x="387" y="220"/>
                  </a:lnTo>
                  <a:lnTo>
                    <a:pt x="383" y="224"/>
                  </a:lnTo>
                  <a:lnTo>
                    <a:pt x="377" y="227"/>
                  </a:lnTo>
                  <a:lnTo>
                    <a:pt x="372" y="229"/>
                  </a:lnTo>
                  <a:lnTo>
                    <a:pt x="365" y="230"/>
                  </a:lnTo>
                  <a:lnTo>
                    <a:pt x="238" y="230"/>
                  </a:lnTo>
                  <a:lnTo>
                    <a:pt x="238" y="260"/>
                  </a:lnTo>
                  <a:lnTo>
                    <a:pt x="295" y="260"/>
                  </a:lnTo>
                  <a:lnTo>
                    <a:pt x="302" y="260"/>
                  </a:lnTo>
                  <a:lnTo>
                    <a:pt x="307" y="262"/>
                  </a:lnTo>
                  <a:lnTo>
                    <a:pt x="312" y="265"/>
                  </a:lnTo>
                  <a:lnTo>
                    <a:pt x="318" y="269"/>
                  </a:lnTo>
                  <a:lnTo>
                    <a:pt x="321" y="273"/>
                  </a:lnTo>
                  <a:lnTo>
                    <a:pt x="325" y="279"/>
                  </a:lnTo>
                  <a:lnTo>
                    <a:pt x="326" y="285"/>
                  </a:lnTo>
                  <a:lnTo>
                    <a:pt x="326" y="291"/>
                  </a:lnTo>
                  <a:lnTo>
                    <a:pt x="326" y="295"/>
                  </a:lnTo>
                  <a:lnTo>
                    <a:pt x="326" y="302"/>
                  </a:lnTo>
                  <a:lnTo>
                    <a:pt x="325" y="308"/>
                  </a:lnTo>
                  <a:lnTo>
                    <a:pt x="321" y="314"/>
                  </a:lnTo>
                  <a:lnTo>
                    <a:pt x="318" y="318"/>
                  </a:lnTo>
                  <a:lnTo>
                    <a:pt x="312" y="322"/>
                  </a:lnTo>
                  <a:lnTo>
                    <a:pt x="307" y="325"/>
                  </a:lnTo>
                  <a:lnTo>
                    <a:pt x="302" y="326"/>
                  </a:lnTo>
                  <a:lnTo>
                    <a:pt x="295" y="327"/>
                  </a:lnTo>
                  <a:lnTo>
                    <a:pt x="199" y="327"/>
                  </a:lnTo>
                  <a:lnTo>
                    <a:pt x="199" y="208"/>
                  </a:lnTo>
                  <a:lnTo>
                    <a:pt x="348" y="208"/>
                  </a:lnTo>
                  <a:lnTo>
                    <a:pt x="352" y="207"/>
                  </a:lnTo>
                  <a:lnTo>
                    <a:pt x="357" y="205"/>
                  </a:lnTo>
                  <a:lnTo>
                    <a:pt x="361" y="204"/>
                  </a:lnTo>
                  <a:lnTo>
                    <a:pt x="365" y="200"/>
                  </a:lnTo>
                  <a:lnTo>
                    <a:pt x="368" y="196"/>
                  </a:lnTo>
                  <a:lnTo>
                    <a:pt x="371" y="192"/>
                  </a:lnTo>
                  <a:lnTo>
                    <a:pt x="372" y="188"/>
                  </a:lnTo>
                  <a:lnTo>
                    <a:pt x="373" y="182"/>
                  </a:lnTo>
                  <a:lnTo>
                    <a:pt x="373" y="47"/>
                  </a:lnTo>
                  <a:lnTo>
                    <a:pt x="372" y="42"/>
                  </a:lnTo>
                  <a:lnTo>
                    <a:pt x="371" y="36"/>
                  </a:lnTo>
                  <a:lnTo>
                    <a:pt x="368" y="32"/>
                  </a:lnTo>
                  <a:lnTo>
                    <a:pt x="365" y="28"/>
                  </a:lnTo>
                  <a:lnTo>
                    <a:pt x="361" y="25"/>
                  </a:lnTo>
                  <a:lnTo>
                    <a:pt x="357" y="23"/>
                  </a:lnTo>
                  <a:lnTo>
                    <a:pt x="352" y="21"/>
                  </a:lnTo>
                  <a:lnTo>
                    <a:pt x="348" y="20"/>
                  </a:lnTo>
                  <a:lnTo>
                    <a:pt x="199" y="20"/>
                  </a:lnTo>
                  <a:lnTo>
                    <a:pt x="199" y="0"/>
                  </a:lnTo>
                  <a:close/>
                  <a:moveTo>
                    <a:pt x="127" y="260"/>
                  </a:moveTo>
                  <a:lnTo>
                    <a:pt x="159" y="260"/>
                  </a:lnTo>
                  <a:lnTo>
                    <a:pt x="159" y="230"/>
                  </a:lnTo>
                  <a:lnTo>
                    <a:pt x="127" y="230"/>
                  </a:lnTo>
                  <a:lnTo>
                    <a:pt x="127" y="208"/>
                  </a:lnTo>
                  <a:lnTo>
                    <a:pt x="199" y="208"/>
                  </a:lnTo>
                  <a:lnTo>
                    <a:pt x="199" y="327"/>
                  </a:lnTo>
                  <a:lnTo>
                    <a:pt x="127" y="327"/>
                  </a:lnTo>
                  <a:lnTo>
                    <a:pt x="127" y="288"/>
                  </a:lnTo>
                  <a:lnTo>
                    <a:pt x="154" y="288"/>
                  </a:lnTo>
                  <a:lnTo>
                    <a:pt x="155" y="288"/>
                  </a:lnTo>
                  <a:lnTo>
                    <a:pt x="158" y="287"/>
                  </a:lnTo>
                  <a:lnTo>
                    <a:pt x="159" y="284"/>
                  </a:lnTo>
                  <a:lnTo>
                    <a:pt x="159" y="283"/>
                  </a:lnTo>
                  <a:lnTo>
                    <a:pt x="159" y="280"/>
                  </a:lnTo>
                  <a:lnTo>
                    <a:pt x="158" y="279"/>
                  </a:lnTo>
                  <a:lnTo>
                    <a:pt x="155" y="277"/>
                  </a:lnTo>
                  <a:lnTo>
                    <a:pt x="154" y="276"/>
                  </a:lnTo>
                  <a:lnTo>
                    <a:pt x="127" y="276"/>
                  </a:lnTo>
                  <a:lnTo>
                    <a:pt x="127" y="260"/>
                  </a:lnTo>
                  <a:close/>
                  <a:moveTo>
                    <a:pt x="127" y="0"/>
                  </a:moveTo>
                  <a:lnTo>
                    <a:pt x="199" y="0"/>
                  </a:lnTo>
                  <a:lnTo>
                    <a:pt x="199" y="20"/>
                  </a:lnTo>
                  <a:lnTo>
                    <a:pt x="127" y="20"/>
                  </a:lnTo>
                  <a:lnTo>
                    <a:pt x="127" y="0"/>
                  </a:lnTo>
                  <a:close/>
                  <a:moveTo>
                    <a:pt x="101" y="260"/>
                  </a:moveTo>
                  <a:lnTo>
                    <a:pt x="127" y="260"/>
                  </a:lnTo>
                  <a:lnTo>
                    <a:pt x="127" y="276"/>
                  </a:lnTo>
                  <a:lnTo>
                    <a:pt x="100" y="276"/>
                  </a:lnTo>
                  <a:lnTo>
                    <a:pt x="97" y="277"/>
                  </a:lnTo>
                  <a:lnTo>
                    <a:pt x="96" y="279"/>
                  </a:lnTo>
                  <a:lnTo>
                    <a:pt x="94" y="280"/>
                  </a:lnTo>
                  <a:lnTo>
                    <a:pt x="94" y="283"/>
                  </a:lnTo>
                  <a:lnTo>
                    <a:pt x="94" y="284"/>
                  </a:lnTo>
                  <a:lnTo>
                    <a:pt x="96" y="287"/>
                  </a:lnTo>
                  <a:lnTo>
                    <a:pt x="97" y="288"/>
                  </a:lnTo>
                  <a:lnTo>
                    <a:pt x="100" y="288"/>
                  </a:lnTo>
                  <a:lnTo>
                    <a:pt x="127" y="288"/>
                  </a:lnTo>
                  <a:lnTo>
                    <a:pt x="127" y="327"/>
                  </a:lnTo>
                  <a:lnTo>
                    <a:pt x="101" y="327"/>
                  </a:lnTo>
                  <a:lnTo>
                    <a:pt x="94" y="326"/>
                  </a:lnTo>
                  <a:lnTo>
                    <a:pt x="88" y="325"/>
                  </a:lnTo>
                  <a:lnTo>
                    <a:pt x="82" y="322"/>
                  </a:lnTo>
                  <a:lnTo>
                    <a:pt x="78" y="318"/>
                  </a:lnTo>
                  <a:lnTo>
                    <a:pt x="74" y="314"/>
                  </a:lnTo>
                  <a:lnTo>
                    <a:pt x="71" y="308"/>
                  </a:lnTo>
                  <a:lnTo>
                    <a:pt x="70" y="302"/>
                  </a:lnTo>
                  <a:lnTo>
                    <a:pt x="69" y="295"/>
                  </a:lnTo>
                  <a:lnTo>
                    <a:pt x="69" y="291"/>
                  </a:lnTo>
                  <a:lnTo>
                    <a:pt x="70" y="285"/>
                  </a:lnTo>
                  <a:lnTo>
                    <a:pt x="71" y="279"/>
                  </a:lnTo>
                  <a:lnTo>
                    <a:pt x="74" y="273"/>
                  </a:lnTo>
                  <a:lnTo>
                    <a:pt x="78" y="269"/>
                  </a:lnTo>
                  <a:lnTo>
                    <a:pt x="82" y="265"/>
                  </a:lnTo>
                  <a:lnTo>
                    <a:pt x="88" y="262"/>
                  </a:lnTo>
                  <a:lnTo>
                    <a:pt x="94" y="260"/>
                  </a:lnTo>
                  <a:lnTo>
                    <a:pt x="101" y="260"/>
                  </a:lnTo>
                  <a:close/>
                  <a:moveTo>
                    <a:pt x="127" y="230"/>
                  </a:moveTo>
                  <a:lnTo>
                    <a:pt x="32" y="230"/>
                  </a:lnTo>
                  <a:lnTo>
                    <a:pt x="25" y="229"/>
                  </a:lnTo>
                  <a:lnTo>
                    <a:pt x="20" y="227"/>
                  </a:lnTo>
                  <a:lnTo>
                    <a:pt x="14" y="224"/>
                  </a:lnTo>
                  <a:lnTo>
                    <a:pt x="9" y="220"/>
                  </a:lnTo>
                  <a:lnTo>
                    <a:pt x="5" y="215"/>
                  </a:lnTo>
                  <a:lnTo>
                    <a:pt x="2" y="210"/>
                  </a:lnTo>
                  <a:lnTo>
                    <a:pt x="1" y="204"/>
                  </a:lnTo>
                  <a:lnTo>
                    <a:pt x="0" y="197"/>
                  </a:lnTo>
                  <a:lnTo>
                    <a:pt x="0" y="31"/>
                  </a:lnTo>
                  <a:lnTo>
                    <a:pt x="1" y="24"/>
                  </a:lnTo>
                  <a:lnTo>
                    <a:pt x="2" y="19"/>
                  </a:lnTo>
                  <a:lnTo>
                    <a:pt x="5" y="13"/>
                  </a:lnTo>
                  <a:lnTo>
                    <a:pt x="9" y="9"/>
                  </a:lnTo>
                  <a:lnTo>
                    <a:pt x="14" y="5"/>
                  </a:lnTo>
                  <a:lnTo>
                    <a:pt x="20" y="2"/>
                  </a:lnTo>
                  <a:lnTo>
                    <a:pt x="25" y="0"/>
                  </a:lnTo>
                  <a:lnTo>
                    <a:pt x="32" y="0"/>
                  </a:lnTo>
                  <a:lnTo>
                    <a:pt x="127" y="0"/>
                  </a:lnTo>
                  <a:lnTo>
                    <a:pt x="127" y="20"/>
                  </a:lnTo>
                  <a:lnTo>
                    <a:pt x="50" y="20"/>
                  </a:lnTo>
                  <a:lnTo>
                    <a:pt x="44" y="21"/>
                  </a:lnTo>
                  <a:lnTo>
                    <a:pt x="40" y="23"/>
                  </a:lnTo>
                  <a:lnTo>
                    <a:pt x="35" y="25"/>
                  </a:lnTo>
                  <a:lnTo>
                    <a:pt x="31" y="28"/>
                  </a:lnTo>
                  <a:lnTo>
                    <a:pt x="28" y="32"/>
                  </a:lnTo>
                  <a:lnTo>
                    <a:pt x="25" y="36"/>
                  </a:lnTo>
                  <a:lnTo>
                    <a:pt x="24" y="42"/>
                  </a:lnTo>
                  <a:lnTo>
                    <a:pt x="24" y="47"/>
                  </a:lnTo>
                  <a:lnTo>
                    <a:pt x="24" y="182"/>
                  </a:lnTo>
                  <a:lnTo>
                    <a:pt x="24" y="188"/>
                  </a:lnTo>
                  <a:lnTo>
                    <a:pt x="25" y="192"/>
                  </a:lnTo>
                  <a:lnTo>
                    <a:pt x="28" y="196"/>
                  </a:lnTo>
                  <a:lnTo>
                    <a:pt x="31" y="200"/>
                  </a:lnTo>
                  <a:lnTo>
                    <a:pt x="35" y="204"/>
                  </a:lnTo>
                  <a:lnTo>
                    <a:pt x="40" y="205"/>
                  </a:lnTo>
                  <a:lnTo>
                    <a:pt x="44" y="207"/>
                  </a:lnTo>
                  <a:lnTo>
                    <a:pt x="50" y="208"/>
                  </a:lnTo>
                  <a:lnTo>
                    <a:pt x="127" y="208"/>
                  </a:lnTo>
                  <a:lnTo>
                    <a:pt x="127" y="230"/>
                  </a:lnTo>
                  <a:close/>
                </a:path>
              </a:pathLst>
            </a:cu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0" name="Freeform 142"/>
            <p:cNvSpPr>
              <a:spLocks noEditPoints="1" noChangeArrowheads="1"/>
            </p:cNvSpPr>
            <p:nvPr/>
          </p:nvSpPr>
          <p:spPr bwMode="auto">
            <a:xfrm>
              <a:off x="3453283" y="1597201"/>
              <a:ext cx="529632" cy="630311"/>
            </a:xfrm>
            <a:custGeom>
              <a:avLst/>
              <a:gdLst>
                <a:gd name="T0" fmla="*/ 2147483647 w 509"/>
                <a:gd name="T1" fmla="*/ 2147483647 h 593"/>
                <a:gd name="T2" fmla="*/ 2147483647 w 509"/>
                <a:gd name="T3" fmla="*/ 2147483647 h 593"/>
                <a:gd name="T4" fmla="*/ 2147483647 w 509"/>
                <a:gd name="T5" fmla="*/ 2147483647 h 593"/>
                <a:gd name="T6" fmla="*/ 2147483647 w 509"/>
                <a:gd name="T7" fmla="*/ 2147483647 h 593"/>
                <a:gd name="T8" fmla="*/ 2147483647 w 509"/>
                <a:gd name="T9" fmla="*/ 2147483647 h 593"/>
                <a:gd name="T10" fmla="*/ 2147483647 w 509"/>
                <a:gd name="T11" fmla="*/ 2147483647 h 593"/>
                <a:gd name="T12" fmla="*/ 2147483647 w 509"/>
                <a:gd name="T13" fmla="*/ 2147483647 h 593"/>
                <a:gd name="T14" fmla="*/ 2147483647 w 509"/>
                <a:gd name="T15" fmla="*/ 2147483647 h 593"/>
                <a:gd name="T16" fmla="*/ 2147483647 w 509"/>
                <a:gd name="T17" fmla="*/ 2147483647 h 593"/>
                <a:gd name="T18" fmla="*/ 2147483647 w 509"/>
                <a:gd name="T19" fmla="*/ 2147483647 h 593"/>
                <a:gd name="T20" fmla="*/ 2147483647 w 509"/>
                <a:gd name="T21" fmla="*/ 2147483647 h 593"/>
                <a:gd name="T22" fmla="*/ 2147483647 w 509"/>
                <a:gd name="T23" fmla="*/ 2147483647 h 593"/>
                <a:gd name="T24" fmla="*/ 2147483647 w 509"/>
                <a:gd name="T25" fmla="*/ 2147483647 h 593"/>
                <a:gd name="T26" fmla="*/ 2147483647 w 509"/>
                <a:gd name="T27" fmla="*/ 2147483647 h 593"/>
                <a:gd name="T28" fmla="*/ 2147483647 w 509"/>
                <a:gd name="T29" fmla="*/ 2147483647 h 593"/>
                <a:gd name="T30" fmla="*/ 2147483647 w 509"/>
                <a:gd name="T31" fmla="*/ 2147483647 h 593"/>
                <a:gd name="T32" fmla="*/ 2147483647 w 509"/>
                <a:gd name="T33" fmla="*/ 2147483647 h 593"/>
                <a:gd name="T34" fmla="*/ 2147483647 w 509"/>
                <a:gd name="T35" fmla="*/ 2147483647 h 593"/>
                <a:gd name="T36" fmla="*/ 2147483647 w 509"/>
                <a:gd name="T37" fmla="*/ 2147483647 h 593"/>
                <a:gd name="T38" fmla="*/ 2147483647 w 509"/>
                <a:gd name="T39" fmla="*/ 2147483647 h 593"/>
                <a:gd name="T40" fmla="*/ 2147483647 w 509"/>
                <a:gd name="T41" fmla="*/ 2147483647 h 593"/>
                <a:gd name="T42" fmla="*/ 2147483647 w 509"/>
                <a:gd name="T43" fmla="*/ 2147483647 h 593"/>
                <a:gd name="T44" fmla="*/ 2147483647 w 509"/>
                <a:gd name="T45" fmla="*/ 2147483647 h 593"/>
                <a:gd name="T46" fmla="*/ 2147483647 w 509"/>
                <a:gd name="T47" fmla="*/ 2147483647 h 593"/>
                <a:gd name="T48" fmla="*/ 2147483647 w 509"/>
                <a:gd name="T49" fmla="*/ 2147483647 h 593"/>
                <a:gd name="T50" fmla="*/ 2147483647 w 509"/>
                <a:gd name="T51" fmla="*/ 2147483647 h 593"/>
                <a:gd name="T52" fmla="*/ 2147483647 w 509"/>
                <a:gd name="T53" fmla="*/ 2147483647 h 593"/>
                <a:gd name="T54" fmla="*/ 2147483647 w 509"/>
                <a:gd name="T55" fmla="*/ 2147483647 h 593"/>
                <a:gd name="T56" fmla="*/ 2147483647 w 509"/>
                <a:gd name="T57" fmla="*/ 2147483647 h 593"/>
                <a:gd name="T58" fmla="*/ 2147483647 w 509"/>
                <a:gd name="T59" fmla="*/ 2147483647 h 593"/>
                <a:gd name="T60" fmla="*/ 2147483647 w 509"/>
                <a:gd name="T61" fmla="*/ 2147483647 h 593"/>
                <a:gd name="T62" fmla="*/ 2147483647 w 509"/>
                <a:gd name="T63" fmla="*/ 2147483647 h 593"/>
                <a:gd name="T64" fmla="*/ 2147483647 w 509"/>
                <a:gd name="T65" fmla="*/ 2147483647 h 593"/>
                <a:gd name="T66" fmla="*/ 2147483647 w 509"/>
                <a:gd name="T67" fmla="*/ 2147483647 h 593"/>
                <a:gd name="T68" fmla="*/ 2147483647 w 509"/>
                <a:gd name="T69" fmla="*/ 2147483647 h 593"/>
                <a:gd name="T70" fmla="*/ 2147483647 w 509"/>
                <a:gd name="T71" fmla="*/ 2147483647 h 593"/>
                <a:gd name="T72" fmla="*/ 2147483647 w 509"/>
                <a:gd name="T73" fmla="*/ 2147483647 h 593"/>
                <a:gd name="T74" fmla="*/ 2147483647 w 509"/>
                <a:gd name="T75" fmla="*/ 2147483647 h 593"/>
                <a:gd name="T76" fmla="*/ 2147483647 w 509"/>
                <a:gd name="T77" fmla="*/ 2147483647 h 593"/>
                <a:gd name="T78" fmla="*/ 2147483647 w 509"/>
                <a:gd name="T79" fmla="*/ 2147483647 h 593"/>
                <a:gd name="T80" fmla="*/ 2147483647 w 509"/>
                <a:gd name="T81" fmla="*/ 2147483647 h 593"/>
                <a:gd name="T82" fmla="*/ 2147483647 w 509"/>
                <a:gd name="T83" fmla="*/ 2147483647 h 593"/>
                <a:gd name="T84" fmla="*/ 2147483647 w 509"/>
                <a:gd name="T85" fmla="*/ 2147483647 h 593"/>
                <a:gd name="T86" fmla="*/ 2147483647 w 509"/>
                <a:gd name="T87" fmla="*/ 2147483647 h 593"/>
                <a:gd name="T88" fmla="*/ 0 w 509"/>
                <a:gd name="T89" fmla="*/ 2147483647 h 593"/>
                <a:gd name="T90" fmla="*/ 2147483647 w 509"/>
                <a:gd name="T91" fmla="*/ 2147483647 h 593"/>
                <a:gd name="T92" fmla="*/ 2147483647 w 509"/>
                <a:gd name="T93" fmla="*/ 2147483647 h 593"/>
                <a:gd name="T94" fmla="*/ 2147483647 w 509"/>
                <a:gd name="T95" fmla="*/ 2147483647 h 593"/>
                <a:gd name="T96" fmla="*/ 2147483647 w 509"/>
                <a:gd name="T97" fmla="*/ 2147483647 h 593"/>
                <a:gd name="T98" fmla="*/ 2147483647 w 509"/>
                <a:gd name="T99" fmla="*/ 2147483647 h 593"/>
                <a:gd name="T100" fmla="*/ 2147483647 w 509"/>
                <a:gd name="T101" fmla="*/ 2147483647 h 593"/>
                <a:gd name="T102" fmla="*/ 2147483647 w 509"/>
                <a:gd name="T103" fmla="*/ 2147483647 h 593"/>
                <a:gd name="T104" fmla="*/ 2147483647 w 509"/>
                <a:gd name="T105" fmla="*/ 2147483647 h 59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09"/>
                <a:gd name="T160" fmla="*/ 0 h 593"/>
                <a:gd name="T161" fmla="*/ 509 w 509"/>
                <a:gd name="T162" fmla="*/ 593 h 59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09" h="593">
                  <a:moveTo>
                    <a:pt x="141" y="86"/>
                  </a:moveTo>
                  <a:lnTo>
                    <a:pt x="92" y="126"/>
                  </a:lnTo>
                  <a:lnTo>
                    <a:pt x="99" y="134"/>
                  </a:lnTo>
                  <a:lnTo>
                    <a:pt x="147" y="94"/>
                  </a:lnTo>
                  <a:lnTo>
                    <a:pt x="162" y="111"/>
                  </a:lnTo>
                  <a:lnTo>
                    <a:pt x="137" y="133"/>
                  </a:lnTo>
                  <a:lnTo>
                    <a:pt x="142" y="140"/>
                  </a:lnTo>
                  <a:lnTo>
                    <a:pt x="168" y="120"/>
                  </a:lnTo>
                  <a:lnTo>
                    <a:pt x="183" y="137"/>
                  </a:lnTo>
                  <a:lnTo>
                    <a:pt x="157" y="157"/>
                  </a:lnTo>
                  <a:lnTo>
                    <a:pt x="164" y="166"/>
                  </a:lnTo>
                  <a:lnTo>
                    <a:pt x="189" y="144"/>
                  </a:lnTo>
                  <a:lnTo>
                    <a:pt x="203" y="161"/>
                  </a:lnTo>
                  <a:lnTo>
                    <a:pt x="177" y="183"/>
                  </a:lnTo>
                  <a:lnTo>
                    <a:pt x="184" y="191"/>
                  </a:lnTo>
                  <a:lnTo>
                    <a:pt x="210" y="170"/>
                  </a:lnTo>
                  <a:lnTo>
                    <a:pt x="225" y="187"/>
                  </a:lnTo>
                  <a:lnTo>
                    <a:pt x="174" y="228"/>
                  </a:lnTo>
                  <a:lnTo>
                    <a:pt x="181" y="236"/>
                  </a:lnTo>
                  <a:lnTo>
                    <a:pt x="230" y="195"/>
                  </a:lnTo>
                  <a:lnTo>
                    <a:pt x="245" y="213"/>
                  </a:lnTo>
                  <a:lnTo>
                    <a:pt x="219" y="235"/>
                  </a:lnTo>
                  <a:lnTo>
                    <a:pt x="226" y="241"/>
                  </a:lnTo>
                  <a:lnTo>
                    <a:pt x="252" y="221"/>
                  </a:lnTo>
                  <a:lnTo>
                    <a:pt x="267" y="239"/>
                  </a:lnTo>
                  <a:lnTo>
                    <a:pt x="239" y="259"/>
                  </a:lnTo>
                  <a:lnTo>
                    <a:pt x="246" y="267"/>
                  </a:lnTo>
                  <a:lnTo>
                    <a:pt x="272" y="245"/>
                  </a:lnTo>
                  <a:lnTo>
                    <a:pt x="287" y="263"/>
                  </a:lnTo>
                  <a:lnTo>
                    <a:pt x="261" y="285"/>
                  </a:lnTo>
                  <a:lnTo>
                    <a:pt x="267" y="293"/>
                  </a:lnTo>
                  <a:lnTo>
                    <a:pt x="294" y="271"/>
                  </a:lnTo>
                  <a:lnTo>
                    <a:pt x="307" y="289"/>
                  </a:lnTo>
                  <a:lnTo>
                    <a:pt x="258" y="329"/>
                  </a:lnTo>
                  <a:lnTo>
                    <a:pt x="264" y="338"/>
                  </a:lnTo>
                  <a:lnTo>
                    <a:pt x="314" y="297"/>
                  </a:lnTo>
                  <a:lnTo>
                    <a:pt x="329" y="314"/>
                  </a:lnTo>
                  <a:lnTo>
                    <a:pt x="302" y="336"/>
                  </a:lnTo>
                  <a:lnTo>
                    <a:pt x="308" y="343"/>
                  </a:lnTo>
                  <a:lnTo>
                    <a:pt x="334" y="323"/>
                  </a:lnTo>
                  <a:lnTo>
                    <a:pt x="349" y="340"/>
                  </a:lnTo>
                  <a:lnTo>
                    <a:pt x="323" y="362"/>
                  </a:lnTo>
                  <a:lnTo>
                    <a:pt x="329" y="369"/>
                  </a:lnTo>
                  <a:lnTo>
                    <a:pt x="356" y="347"/>
                  </a:lnTo>
                  <a:lnTo>
                    <a:pt x="369" y="366"/>
                  </a:lnTo>
                  <a:lnTo>
                    <a:pt x="344" y="386"/>
                  </a:lnTo>
                  <a:lnTo>
                    <a:pt x="350" y="394"/>
                  </a:lnTo>
                  <a:lnTo>
                    <a:pt x="376" y="373"/>
                  </a:lnTo>
                  <a:lnTo>
                    <a:pt x="391" y="390"/>
                  </a:lnTo>
                  <a:lnTo>
                    <a:pt x="341" y="431"/>
                  </a:lnTo>
                  <a:lnTo>
                    <a:pt x="348" y="439"/>
                  </a:lnTo>
                  <a:lnTo>
                    <a:pt x="397" y="398"/>
                  </a:lnTo>
                  <a:lnTo>
                    <a:pt x="411" y="416"/>
                  </a:lnTo>
                  <a:lnTo>
                    <a:pt x="386" y="438"/>
                  </a:lnTo>
                  <a:lnTo>
                    <a:pt x="391" y="446"/>
                  </a:lnTo>
                  <a:lnTo>
                    <a:pt x="418" y="424"/>
                  </a:lnTo>
                  <a:lnTo>
                    <a:pt x="432" y="442"/>
                  </a:lnTo>
                  <a:lnTo>
                    <a:pt x="406" y="463"/>
                  </a:lnTo>
                  <a:lnTo>
                    <a:pt x="413" y="470"/>
                  </a:lnTo>
                  <a:lnTo>
                    <a:pt x="438" y="450"/>
                  </a:lnTo>
                  <a:lnTo>
                    <a:pt x="453" y="467"/>
                  </a:lnTo>
                  <a:lnTo>
                    <a:pt x="426" y="488"/>
                  </a:lnTo>
                  <a:lnTo>
                    <a:pt x="433" y="496"/>
                  </a:lnTo>
                  <a:lnTo>
                    <a:pt x="459" y="474"/>
                  </a:lnTo>
                  <a:lnTo>
                    <a:pt x="474" y="492"/>
                  </a:lnTo>
                  <a:lnTo>
                    <a:pt x="424" y="532"/>
                  </a:lnTo>
                  <a:lnTo>
                    <a:pt x="430" y="541"/>
                  </a:lnTo>
                  <a:lnTo>
                    <a:pt x="480" y="500"/>
                  </a:lnTo>
                  <a:lnTo>
                    <a:pt x="509" y="535"/>
                  </a:lnTo>
                  <a:lnTo>
                    <a:pt x="437" y="593"/>
                  </a:lnTo>
                  <a:lnTo>
                    <a:pt x="70" y="145"/>
                  </a:lnTo>
                  <a:lnTo>
                    <a:pt x="70" y="82"/>
                  </a:lnTo>
                  <a:lnTo>
                    <a:pt x="77" y="80"/>
                  </a:lnTo>
                  <a:lnTo>
                    <a:pt x="82" y="78"/>
                  </a:lnTo>
                  <a:lnTo>
                    <a:pt x="86" y="72"/>
                  </a:lnTo>
                  <a:lnTo>
                    <a:pt x="88" y="65"/>
                  </a:lnTo>
                  <a:lnTo>
                    <a:pt x="88" y="59"/>
                  </a:lnTo>
                  <a:lnTo>
                    <a:pt x="84" y="52"/>
                  </a:lnTo>
                  <a:lnTo>
                    <a:pt x="81" y="49"/>
                  </a:lnTo>
                  <a:lnTo>
                    <a:pt x="78" y="46"/>
                  </a:lnTo>
                  <a:lnTo>
                    <a:pt x="74" y="45"/>
                  </a:lnTo>
                  <a:lnTo>
                    <a:pt x="70" y="45"/>
                  </a:lnTo>
                  <a:lnTo>
                    <a:pt x="70" y="2"/>
                  </a:lnTo>
                  <a:lnTo>
                    <a:pt x="72" y="0"/>
                  </a:lnTo>
                  <a:lnTo>
                    <a:pt x="141" y="86"/>
                  </a:lnTo>
                  <a:close/>
                  <a:moveTo>
                    <a:pt x="70" y="145"/>
                  </a:moveTo>
                  <a:lnTo>
                    <a:pt x="0" y="59"/>
                  </a:lnTo>
                  <a:lnTo>
                    <a:pt x="70" y="2"/>
                  </a:lnTo>
                  <a:lnTo>
                    <a:pt x="70" y="45"/>
                  </a:lnTo>
                  <a:lnTo>
                    <a:pt x="65" y="46"/>
                  </a:lnTo>
                  <a:lnTo>
                    <a:pt x="59" y="49"/>
                  </a:lnTo>
                  <a:lnTo>
                    <a:pt x="54" y="55"/>
                  </a:lnTo>
                  <a:lnTo>
                    <a:pt x="53" y="61"/>
                  </a:lnTo>
                  <a:lnTo>
                    <a:pt x="53" y="68"/>
                  </a:lnTo>
                  <a:lnTo>
                    <a:pt x="57" y="75"/>
                  </a:lnTo>
                  <a:lnTo>
                    <a:pt x="59" y="78"/>
                  </a:lnTo>
                  <a:lnTo>
                    <a:pt x="63" y="79"/>
                  </a:lnTo>
                  <a:lnTo>
                    <a:pt x="66" y="80"/>
                  </a:lnTo>
                  <a:lnTo>
                    <a:pt x="70" y="82"/>
                  </a:lnTo>
                  <a:lnTo>
                    <a:pt x="70" y="145"/>
                  </a:lnTo>
                  <a:close/>
                </a:path>
              </a:pathLst>
            </a:cu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1" name="Freeform 143"/>
            <p:cNvSpPr>
              <a:spLocks noEditPoints="1" noChangeArrowheads="1"/>
            </p:cNvSpPr>
            <p:nvPr/>
          </p:nvSpPr>
          <p:spPr bwMode="auto">
            <a:xfrm>
              <a:off x="3357554" y="1783212"/>
              <a:ext cx="222674" cy="458117"/>
            </a:xfrm>
            <a:custGeom>
              <a:avLst/>
              <a:gdLst>
                <a:gd name="T0" fmla="*/ 2147483647 w 214"/>
                <a:gd name="T1" fmla="*/ 2147483647 h 431"/>
                <a:gd name="T2" fmla="*/ 2147483647 w 214"/>
                <a:gd name="T3" fmla="*/ 2147483647 h 431"/>
                <a:gd name="T4" fmla="*/ 2147483647 w 214"/>
                <a:gd name="T5" fmla="*/ 2147483647 h 431"/>
                <a:gd name="T6" fmla="*/ 2147483647 w 214"/>
                <a:gd name="T7" fmla="*/ 2147483647 h 431"/>
                <a:gd name="T8" fmla="*/ 2147483647 w 214"/>
                <a:gd name="T9" fmla="*/ 2147483647 h 431"/>
                <a:gd name="T10" fmla="*/ 2147483647 w 214"/>
                <a:gd name="T11" fmla="*/ 2147483647 h 431"/>
                <a:gd name="T12" fmla="*/ 2147483647 w 214"/>
                <a:gd name="T13" fmla="*/ 2147483647 h 431"/>
                <a:gd name="T14" fmla="*/ 2147483647 w 214"/>
                <a:gd name="T15" fmla="*/ 2147483647 h 431"/>
                <a:gd name="T16" fmla="*/ 2147483647 w 214"/>
                <a:gd name="T17" fmla="*/ 2147483647 h 431"/>
                <a:gd name="T18" fmla="*/ 2147483647 w 214"/>
                <a:gd name="T19" fmla="*/ 2147483647 h 431"/>
                <a:gd name="T20" fmla="*/ 2147483647 w 214"/>
                <a:gd name="T21" fmla="*/ 2147483647 h 431"/>
                <a:gd name="T22" fmla="*/ 2147483647 w 214"/>
                <a:gd name="T23" fmla="*/ 2147483647 h 431"/>
                <a:gd name="T24" fmla="*/ 2147483647 w 214"/>
                <a:gd name="T25" fmla="*/ 2147483647 h 431"/>
                <a:gd name="T26" fmla="*/ 2147483647 w 214"/>
                <a:gd name="T27" fmla="*/ 2147483647 h 431"/>
                <a:gd name="T28" fmla="*/ 2147483647 w 214"/>
                <a:gd name="T29" fmla="*/ 2147483647 h 431"/>
                <a:gd name="T30" fmla="*/ 2147483647 w 214"/>
                <a:gd name="T31" fmla="*/ 2147483647 h 431"/>
                <a:gd name="T32" fmla="*/ 2147483647 w 214"/>
                <a:gd name="T33" fmla="*/ 2147483647 h 431"/>
                <a:gd name="T34" fmla="*/ 2147483647 w 214"/>
                <a:gd name="T35" fmla="*/ 2147483647 h 431"/>
                <a:gd name="T36" fmla="*/ 2147483647 w 214"/>
                <a:gd name="T37" fmla="*/ 2147483647 h 431"/>
                <a:gd name="T38" fmla="*/ 2147483647 w 214"/>
                <a:gd name="T39" fmla="*/ 2147483647 h 431"/>
                <a:gd name="T40" fmla="*/ 2147483647 w 214"/>
                <a:gd name="T41" fmla="*/ 2147483647 h 431"/>
                <a:gd name="T42" fmla="*/ 2147483647 w 214"/>
                <a:gd name="T43" fmla="*/ 2147483647 h 431"/>
                <a:gd name="T44" fmla="*/ 2147483647 w 214"/>
                <a:gd name="T45" fmla="*/ 2147483647 h 431"/>
                <a:gd name="T46" fmla="*/ 2147483647 w 214"/>
                <a:gd name="T47" fmla="*/ 2147483647 h 431"/>
                <a:gd name="T48" fmla="*/ 2147483647 w 214"/>
                <a:gd name="T49" fmla="*/ 2147483647 h 431"/>
                <a:gd name="T50" fmla="*/ 2147483647 w 214"/>
                <a:gd name="T51" fmla="*/ 2147483647 h 431"/>
                <a:gd name="T52" fmla="*/ 2147483647 w 214"/>
                <a:gd name="T53" fmla="*/ 2147483647 h 431"/>
                <a:gd name="T54" fmla="*/ 2147483647 w 214"/>
                <a:gd name="T55" fmla="*/ 2147483647 h 431"/>
                <a:gd name="T56" fmla="*/ 2147483647 w 214"/>
                <a:gd name="T57" fmla="*/ 2147483647 h 431"/>
                <a:gd name="T58" fmla="*/ 2147483647 w 214"/>
                <a:gd name="T59" fmla="*/ 2147483647 h 431"/>
                <a:gd name="T60" fmla="*/ 2147483647 w 214"/>
                <a:gd name="T61" fmla="*/ 0 h 431"/>
                <a:gd name="T62" fmla="*/ 2147483647 w 214"/>
                <a:gd name="T63" fmla="*/ 2147483647 h 431"/>
                <a:gd name="T64" fmla="*/ 2147483647 w 214"/>
                <a:gd name="T65" fmla="*/ 2147483647 h 431"/>
                <a:gd name="T66" fmla="*/ 2147483647 w 214"/>
                <a:gd name="T67" fmla="*/ 2147483647 h 431"/>
                <a:gd name="T68" fmla="*/ 2147483647 w 214"/>
                <a:gd name="T69" fmla="*/ 2147483647 h 431"/>
                <a:gd name="T70" fmla="*/ 1127099829 w 214"/>
                <a:gd name="T71" fmla="*/ 2147483647 h 431"/>
                <a:gd name="T72" fmla="*/ 2147483647 w 214"/>
                <a:gd name="T73" fmla="*/ 2147483647 h 431"/>
                <a:gd name="T74" fmla="*/ 2147483647 w 214"/>
                <a:gd name="T75" fmla="*/ 2147483647 h 431"/>
                <a:gd name="T76" fmla="*/ 2147483647 w 214"/>
                <a:gd name="T77" fmla="*/ 2147483647 h 431"/>
                <a:gd name="T78" fmla="*/ 2147483647 w 214"/>
                <a:gd name="T79" fmla="*/ 2147483647 h 431"/>
                <a:gd name="T80" fmla="*/ 2147483647 w 214"/>
                <a:gd name="T81" fmla="*/ 2147483647 h 431"/>
                <a:gd name="T82" fmla="*/ 2147483647 w 214"/>
                <a:gd name="T83" fmla="*/ 2147483647 h 431"/>
                <a:gd name="T84" fmla="*/ 2147483647 w 214"/>
                <a:gd name="T85" fmla="*/ 2147483647 h 431"/>
                <a:gd name="T86" fmla="*/ 2147483647 w 214"/>
                <a:gd name="T87" fmla="*/ 2147483647 h 431"/>
                <a:gd name="T88" fmla="*/ 2147483647 w 214"/>
                <a:gd name="T89" fmla="*/ 2147483647 h 43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4"/>
                <a:gd name="T136" fmla="*/ 0 h 431"/>
                <a:gd name="T137" fmla="*/ 214 w 214"/>
                <a:gd name="T138" fmla="*/ 431 h 43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4" h="431">
                  <a:moveTo>
                    <a:pt x="168" y="228"/>
                  </a:moveTo>
                  <a:lnTo>
                    <a:pt x="214" y="349"/>
                  </a:lnTo>
                  <a:lnTo>
                    <a:pt x="194" y="431"/>
                  </a:lnTo>
                  <a:lnTo>
                    <a:pt x="168" y="413"/>
                  </a:lnTo>
                  <a:lnTo>
                    <a:pt x="168" y="405"/>
                  </a:lnTo>
                  <a:lnTo>
                    <a:pt x="169" y="408"/>
                  </a:lnTo>
                  <a:lnTo>
                    <a:pt x="196" y="397"/>
                  </a:lnTo>
                  <a:lnTo>
                    <a:pt x="209" y="349"/>
                  </a:lnTo>
                  <a:lnTo>
                    <a:pt x="206" y="345"/>
                  </a:lnTo>
                  <a:lnTo>
                    <a:pt x="203" y="341"/>
                  </a:lnTo>
                  <a:lnTo>
                    <a:pt x="199" y="337"/>
                  </a:lnTo>
                  <a:lnTo>
                    <a:pt x="194" y="336"/>
                  </a:lnTo>
                  <a:lnTo>
                    <a:pt x="188" y="337"/>
                  </a:lnTo>
                  <a:lnTo>
                    <a:pt x="184" y="340"/>
                  </a:lnTo>
                  <a:lnTo>
                    <a:pt x="180" y="344"/>
                  </a:lnTo>
                  <a:lnTo>
                    <a:pt x="179" y="348"/>
                  </a:lnTo>
                  <a:lnTo>
                    <a:pt x="179" y="353"/>
                  </a:lnTo>
                  <a:lnTo>
                    <a:pt x="176" y="351"/>
                  </a:lnTo>
                  <a:lnTo>
                    <a:pt x="173" y="348"/>
                  </a:lnTo>
                  <a:lnTo>
                    <a:pt x="171" y="347"/>
                  </a:lnTo>
                  <a:lnTo>
                    <a:pt x="168" y="347"/>
                  </a:lnTo>
                  <a:lnTo>
                    <a:pt x="168" y="228"/>
                  </a:lnTo>
                  <a:close/>
                  <a:moveTo>
                    <a:pt x="125" y="385"/>
                  </a:moveTo>
                  <a:lnTo>
                    <a:pt x="51" y="194"/>
                  </a:lnTo>
                  <a:lnTo>
                    <a:pt x="50" y="194"/>
                  </a:lnTo>
                  <a:lnTo>
                    <a:pt x="50" y="183"/>
                  </a:lnTo>
                  <a:lnTo>
                    <a:pt x="54" y="186"/>
                  </a:lnTo>
                  <a:lnTo>
                    <a:pt x="60" y="184"/>
                  </a:lnTo>
                  <a:lnTo>
                    <a:pt x="81" y="176"/>
                  </a:lnTo>
                  <a:lnTo>
                    <a:pt x="79" y="175"/>
                  </a:lnTo>
                  <a:lnTo>
                    <a:pt x="74" y="173"/>
                  </a:lnTo>
                  <a:lnTo>
                    <a:pt x="73" y="172"/>
                  </a:lnTo>
                  <a:lnTo>
                    <a:pt x="70" y="168"/>
                  </a:lnTo>
                  <a:lnTo>
                    <a:pt x="50" y="115"/>
                  </a:lnTo>
                  <a:lnTo>
                    <a:pt x="50" y="80"/>
                  </a:lnTo>
                  <a:lnTo>
                    <a:pt x="99" y="61"/>
                  </a:lnTo>
                  <a:lnTo>
                    <a:pt x="104" y="61"/>
                  </a:lnTo>
                  <a:lnTo>
                    <a:pt x="107" y="62"/>
                  </a:lnTo>
                  <a:lnTo>
                    <a:pt x="111" y="65"/>
                  </a:lnTo>
                  <a:lnTo>
                    <a:pt x="114" y="69"/>
                  </a:lnTo>
                  <a:lnTo>
                    <a:pt x="144" y="146"/>
                  </a:lnTo>
                  <a:lnTo>
                    <a:pt x="144" y="149"/>
                  </a:lnTo>
                  <a:lnTo>
                    <a:pt x="144" y="153"/>
                  </a:lnTo>
                  <a:lnTo>
                    <a:pt x="144" y="156"/>
                  </a:lnTo>
                  <a:lnTo>
                    <a:pt x="141" y="158"/>
                  </a:lnTo>
                  <a:lnTo>
                    <a:pt x="168" y="228"/>
                  </a:lnTo>
                  <a:lnTo>
                    <a:pt x="168" y="347"/>
                  </a:lnTo>
                  <a:lnTo>
                    <a:pt x="163" y="348"/>
                  </a:lnTo>
                  <a:lnTo>
                    <a:pt x="157" y="349"/>
                  </a:lnTo>
                  <a:lnTo>
                    <a:pt x="154" y="353"/>
                  </a:lnTo>
                  <a:lnTo>
                    <a:pt x="153" y="357"/>
                  </a:lnTo>
                  <a:lnTo>
                    <a:pt x="153" y="363"/>
                  </a:lnTo>
                  <a:lnTo>
                    <a:pt x="150" y="359"/>
                  </a:lnTo>
                  <a:lnTo>
                    <a:pt x="145" y="357"/>
                  </a:lnTo>
                  <a:lnTo>
                    <a:pt x="141" y="356"/>
                  </a:lnTo>
                  <a:lnTo>
                    <a:pt x="135" y="357"/>
                  </a:lnTo>
                  <a:lnTo>
                    <a:pt x="131" y="360"/>
                  </a:lnTo>
                  <a:lnTo>
                    <a:pt x="129" y="366"/>
                  </a:lnTo>
                  <a:lnTo>
                    <a:pt x="127" y="370"/>
                  </a:lnTo>
                  <a:lnTo>
                    <a:pt x="127" y="376"/>
                  </a:lnTo>
                  <a:lnTo>
                    <a:pt x="130" y="381"/>
                  </a:lnTo>
                  <a:lnTo>
                    <a:pt x="168" y="405"/>
                  </a:lnTo>
                  <a:lnTo>
                    <a:pt x="168" y="413"/>
                  </a:lnTo>
                  <a:lnTo>
                    <a:pt x="125" y="385"/>
                  </a:lnTo>
                  <a:close/>
                  <a:moveTo>
                    <a:pt x="50" y="0"/>
                  </a:moveTo>
                  <a:lnTo>
                    <a:pt x="50" y="77"/>
                  </a:lnTo>
                  <a:lnTo>
                    <a:pt x="95" y="49"/>
                  </a:lnTo>
                  <a:lnTo>
                    <a:pt x="87" y="28"/>
                  </a:lnTo>
                  <a:lnTo>
                    <a:pt x="84" y="23"/>
                  </a:lnTo>
                  <a:lnTo>
                    <a:pt x="81" y="18"/>
                  </a:lnTo>
                  <a:lnTo>
                    <a:pt x="77" y="14"/>
                  </a:lnTo>
                  <a:lnTo>
                    <a:pt x="72" y="10"/>
                  </a:lnTo>
                  <a:lnTo>
                    <a:pt x="68" y="5"/>
                  </a:lnTo>
                  <a:lnTo>
                    <a:pt x="62" y="3"/>
                  </a:lnTo>
                  <a:lnTo>
                    <a:pt x="56" y="1"/>
                  </a:lnTo>
                  <a:lnTo>
                    <a:pt x="50" y="0"/>
                  </a:lnTo>
                  <a:close/>
                  <a:moveTo>
                    <a:pt x="50" y="194"/>
                  </a:moveTo>
                  <a:lnTo>
                    <a:pt x="50" y="194"/>
                  </a:lnTo>
                  <a:lnTo>
                    <a:pt x="45" y="191"/>
                  </a:lnTo>
                  <a:lnTo>
                    <a:pt x="41" y="186"/>
                  </a:lnTo>
                  <a:lnTo>
                    <a:pt x="11" y="108"/>
                  </a:lnTo>
                  <a:lnTo>
                    <a:pt x="9" y="104"/>
                  </a:lnTo>
                  <a:lnTo>
                    <a:pt x="11" y="99"/>
                  </a:lnTo>
                  <a:lnTo>
                    <a:pt x="12" y="96"/>
                  </a:lnTo>
                  <a:lnTo>
                    <a:pt x="16" y="92"/>
                  </a:lnTo>
                  <a:lnTo>
                    <a:pt x="4" y="61"/>
                  </a:lnTo>
                  <a:lnTo>
                    <a:pt x="1" y="53"/>
                  </a:lnTo>
                  <a:lnTo>
                    <a:pt x="0" y="43"/>
                  </a:lnTo>
                  <a:lnTo>
                    <a:pt x="1" y="35"/>
                  </a:lnTo>
                  <a:lnTo>
                    <a:pt x="4" y="27"/>
                  </a:lnTo>
                  <a:lnTo>
                    <a:pt x="8" y="19"/>
                  </a:lnTo>
                  <a:lnTo>
                    <a:pt x="15" y="12"/>
                  </a:lnTo>
                  <a:lnTo>
                    <a:pt x="22" y="7"/>
                  </a:lnTo>
                  <a:lnTo>
                    <a:pt x="30" y="3"/>
                  </a:lnTo>
                  <a:lnTo>
                    <a:pt x="39" y="0"/>
                  </a:lnTo>
                  <a:lnTo>
                    <a:pt x="50" y="0"/>
                  </a:lnTo>
                  <a:lnTo>
                    <a:pt x="50" y="77"/>
                  </a:lnTo>
                  <a:lnTo>
                    <a:pt x="43" y="81"/>
                  </a:lnTo>
                  <a:lnTo>
                    <a:pt x="50" y="80"/>
                  </a:lnTo>
                  <a:lnTo>
                    <a:pt x="50" y="115"/>
                  </a:lnTo>
                  <a:lnTo>
                    <a:pt x="45" y="100"/>
                  </a:lnTo>
                  <a:lnTo>
                    <a:pt x="43" y="98"/>
                  </a:lnTo>
                  <a:lnTo>
                    <a:pt x="45" y="93"/>
                  </a:lnTo>
                  <a:lnTo>
                    <a:pt x="46" y="91"/>
                  </a:lnTo>
                  <a:lnTo>
                    <a:pt x="47" y="88"/>
                  </a:lnTo>
                  <a:lnTo>
                    <a:pt x="26" y="96"/>
                  </a:lnTo>
                  <a:lnTo>
                    <a:pt x="22" y="99"/>
                  </a:lnTo>
                  <a:lnTo>
                    <a:pt x="19" y="103"/>
                  </a:lnTo>
                  <a:lnTo>
                    <a:pt x="19" y="107"/>
                  </a:lnTo>
                  <a:lnTo>
                    <a:pt x="19" y="111"/>
                  </a:lnTo>
                  <a:lnTo>
                    <a:pt x="45" y="177"/>
                  </a:lnTo>
                  <a:lnTo>
                    <a:pt x="47" y="181"/>
                  </a:lnTo>
                  <a:lnTo>
                    <a:pt x="50" y="183"/>
                  </a:lnTo>
                  <a:lnTo>
                    <a:pt x="50" y="194"/>
                  </a:lnTo>
                  <a:close/>
                </a:path>
              </a:pathLst>
            </a:cu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nvGrpSpPr>
            <p:cNvPr id="42" name="组合 213"/>
            <p:cNvGrpSpPr>
              <a:grpSpLocks/>
            </p:cNvGrpSpPr>
            <p:nvPr/>
          </p:nvGrpSpPr>
          <p:grpSpPr bwMode="auto">
            <a:xfrm>
              <a:off x="4004765" y="1840610"/>
              <a:ext cx="374592" cy="384776"/>
              <a:chOff x="0" y="0"/>
              <a:chExt cx="571500" cy="574675"/>
            </a:xfrm>
            <a:solidFill>
              <a:schemeClr val="bg1">
                <a:alpha val="70000"/>
              </a:schemeClr>
            </a:solidFill>
          </p:grpSpPr>
          <p:sp>
            <p:nvSpPr>
              <p:cNvPr id="100" name="Freeform 144"/>
              <p:cNvSpPr>
                <a:spLocks noEditPoints="1" noChangeArrowheads="1"/>
              </p:cNvSpPr>
              <p:nvPr/>
            </p:nvSpPr>
            <p:spPr bwMode="auto">
              <a:xfrm>
                <a:off x="0" y="0"/>
                <a:ext cx="571500" cy="574675"/>
              </a:xfrm>
              <a:custGeom>
                <a:avLst/>
                <a:gdLst>
                  <a:gd name="T0" fmla="*/ 180 w 360"/>
                  <a:gd name="T1" fmla="*/ 0 h 362"/>
                  <a:gd name="T2" fmla="*/ 232 w 360"/>
                  <a:gd name="T3" fmla="*/ 8 h 362"/>
                  <a:gd name="T4" fmla="*/ 280 w 360"/>
                  <a:gd name="T5" fmla="*/ 31 h 362"/>
                  <a:gd name="T6" fmla="*/ 319 w 360"/>
                  <a:gd name="T7" fmla="*/ 67 h 362"/>
                  <a:gd name="T8" fmla="*/ 346 w 360"/>
                  <a:gd name="T9" fmla="*/ 111 h 362"/>
                  <a:gd name="T10" fmla="*/ 358 w 360"/>
                  <a:gd name="T11" fmla="*/ 163 h 362"/>
                  <a:gd name="T12" fmla="*/ 358 w 360"/>
                  <a:gd name="T13" fmla="*/ 199 h 362"/>
                  <a:gd name="T14" fmla="*/ 346 w 360"/>
                  <a:gd name="T15" fmla="*/ 251 h 362"/>
                  <a:gd name="T16" fmla="*/ 319 w 360"/>
                  <a:gd name="T17" fmla="*/ 295 h 362"/>
                  <a:gd name="T18" fmla="*/ 280 w 360"/>
                  <a:gd name="T19" fmla="*/ 331 h 362"/>
                  <a:gd name="T20" fmla="*/ 232 w 360"/>
                  <a:gd name="T21" fmla="*/ 354 h 362"/>
                  <a:gd name="T22" fmla="*/ 180 w 360"/>
                  <a:gd name="T23" fmla="*/ 362 h 362"/>
                  <a:gd name="T24" fmla="*/ 180 w 360"/>
                  <a:gd name="T25" fmla="*/ 314 h 362"/>
                  <a:gd name="T26" fmla="*/ 193 w 360"/>
                  <a:gd name="T27" fmla="*/ 318 h 362"/>
                  <a:gd name="T28" fmla="*/ 201 w 360"/>
                  <a:gd name="T29" fmla="*/ 329 h 362"/>
                  <a:gd name="T30" fmla="*/ 237 w 360"/>
                  <a:gd name="T31" fmla="*/ 320 h 362"/>
                  <a:gd name="T32" fmla="*/ 268 w 360"/>
                  <a:gd name="T33" fmla="*/ 302 h 362"/>
                  <a:gd name="T34" fmla="*/ 293 w 360"/>
                  <a:gd name="T35" fmla="*/ 278 h 362"/>
                  <a:gd name="T36" fmla="*/ 312 w 360"/>
                  <a:gd name="T37" fmla="*/ 248 h 362"/>
                  <a:gd name="T38" fmla="*/ 325 w 360"/>
                  <a:gd name="T39" fmla="*/ 215 h 362"/>
                  <a:gd name="T40" fmla="*/ 322 w 360"/>
                  <a:gd name="T41" fmla="*/ 199 h 362"/>
                  <a:gd name="T42" fmla="*/ 312 w 360"/>
                  <a:gd name="T43" fmla="*/ 180 h 362"/>
                  <a:gd name="T44" fmla="*/ 316 w 360"/>
                  <a:gd name="T45" fmla="*/ 167 h 362"/>
                  <a:gd name="T46" fmla="*/ 327 w 360"/>
                  <a:gd name="T47" fmla="*/ 159 h 362"/>
                  <a:gd name="T48" fmla="*/ 318 w 360"/>
                  <a:gd name="T49" fmla="*/ 123 h 362"/>
                  <a:gd name="T50" fmla="*/ 300 w 360"/>
                  <a:gd name="T51" fmla="*/ 94 h 362"/>
                  <a:gd name="T52" fmla="*/ 277 w 360"/>
                  <a:gd name="T53" fmla="*/ 67 h 362"/>
                  <a:gd name="T54" fmla="*/ 247 w 360"/>
                  <a:gd name="T55" fmla="*/ 48 h 362"/>
                  <a:gd name="T56" fmla="*/ 214 w 360"/>
                  <a:gd name="T57" fmla="*/ 35 h 362"/>
                  <a:gd name="T58" fmla="*/ 199 w 360"/>
                  <a:gd name="T59" fmla="*/ 39 h 362"/>
                  <a:gd name="T60" fmla="*/ 180 w 360"/>
                  <a:gd name="T61" fmla="*/ 48 h 362"/>
                  <a:gd name="T62" fmla="*/ 180 w 360"/>
                  <a:gd name="T63" fmla="*/ 0 h 362"/>
                  <a:gd name="T64" fmla="*/ 180 w 360"/>
                  <a:gd name="T65" fmla="*/ 48 h 362"/>
                  <a:gd name="T66" fmla="*/ 161 w 360"/>
                  <a:gd name="T67" fmla="*/ 39 h 362"/>
                  <a:gd name="T68" fmla="*/ 146 w 360"/>
                  <a:gd name="T69" fmla="*/ 35 h 362"/>
                  <a:gd name="T70" fmla="*/ 112 w 360"/>
                  <a:gd name="T71" fmla="*/ 48 h 362"/>
                  <a:gd name="T72" fmla="*/ 82 w 360"/>
                  <a:gd name="T73" fmla="*/ 67 h 362"/>
                  <a:gd name="T74" fmla="*/ 59 w 360"/>
                  <a:gd name="T75" fmla="*/ 94 h 362"/>
                  <a:gd name="T76" fmla="*/ 42 w 360"/>
                  <a:gd name="T77" fmla="*/ 123 h 362"/>
                  <a:gd name="T78" fmla="*/ 32 w 360"/>
                  <a:gd name="T79" fmla="*/ 159 h 362"/>
                  <a:gd name="T80" fmla="*/ 43 w 360"/>
                  <a:gd name="T81" fmla="*/ 167 h 362"/>
                  <a:gd name="T82" fmla="*/ 47 w 360"/>
                  <a:gd name="T83" fmla="*/ 180 h 362"/>
                  <a:gd name="T84" fmla="*/ 37 w 360"/>
                  <a:gd name="T85" fmla="*/ 199 h 362"/>
                  <a:gd name="T86" fmla="*/ 33 w 360"/>
                  <a:gd name="T87" fmla="*/ 215 h 362"/>
                  <a:gd name="T88" fmla="*/ 46 w 360"/>
                  <a:gd name="T89" fmla="*/ 248 h 362"/>
                  <a:gd name="T90" fmla="*/ 66 w 360"/>
                  <a:gd name="T91" fmla="*/ 278 h 362"/>
                  <a:gd name="T92" fmla="*/ 92 w 360"/>
                  <a:gd name="T93" fmla="*/ 302 h 362"/>
                  <a:gd name="T94" fmla="*/ 123 w 360"/>
                  <a:gd name="T95" fmla="*/ 320 h 362"/>
                  <a:gd name="T96" fmla="*/ 158 w 360"/>
                  <a:gd name="T97" fmla="*/ 329 h 362"/>
                  <a:gd name="T98" fmla="*/ 161 w 360"/>
                  <a:gd name="T99" fmla="*/ 322 h 362"/>
                  <a:gd name="T100" fmla="*/ 180 w 360"/>
                  <a:gd name="T101" fmla="*/ 314 h 362"/>
                  <a:gd name="T102" fmla="*/ 180 w 360"/>
                  <a:gd name="T103" fmla="*/ 362 h 362"/>
                  <a:gd name="T104" fmla="*/ 126 w 360"/>
                  <a:gd name="T105" fmla="*/ 354 h 362"/>
                  <a:gd name="T106" fmla="*/ 78 w 360"/>
                  <a:gd name="T107" fmla="*/ 331 h 362"/>
                  <a:gd name="T108" fmla="*/ 40 w 360"/>
                  <a:gd name="T109" fmla="*/ 295 h 362"/>
                  <a:gd name="T110" fmla="*/ 13 w 360"/>
                  <a:gd name="T111" fmla="*/ 251 h 362"/>
                  <a:gd name="T112" fmla="*/ 0 w 360"/>
                  <a:gd name="T113" fmla="*/ 199 h 362"/>
                  <a:gd name="T114" fmla="*/ 0 w 360"/>
                  <a:gd name="T115" fmla="*/ 163 h 362"/>
                  <a:gd name="T116" fmla="*/ 13 w 360"/>
                  <a:gd name="T117" fmla="*/ 111 h 362"/>
                  <a:gd name="T118" fmla="*/ 40 w 360"/>
                  <a:gd name="T119" fmla="*/ 67 h 362"/>
                  <a:gd name="T120" fmla="*/ 78 w 360"/>
                  <a:gd name="T121" fmla="*/ 31 h 362"/>
                  <a:gd name="T122" fmla="*/ 126 w 360"/>
                  <a:gd name="T123" fmla="*/ 8 h 362"/>
                  <a:gd name="T124" fmla="*/ 180 w 360"/>
                  <a:gd name="T125" fmla="*/ 0 h 3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60"/>
                  <a:gd name="T190" fmla="*/ 0 h 362"/>
                  <a:gd name="T191" fmla="*/ 360 w 360"/>
                  <a:gd name="T192" fmla="*/ 362 h 36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60" h="362">
                    <a:moveTo>
                      <a:pt x="180" y="0"/>
                    </a:moveTo>
                    <a:lnTo>
                      <a:pt x="180" y="0"/>
                    </a:lnTo>
                    <a:lnTo>
                      <a:pt x="180" y="0"/>
                    </a:lnTo>
                    <a:lnTo>
                      <a:pt x="197" y="2"/>
                    </a:lnTo>
                    <a:lnTo>
                      <a:pt x="216" y="4"/>
                    </a:lnTo>
                    <a:lnTo>
                      <a:pt x="232" y="8"/>
                    </a:lnTo>
                    <a:lnTo>
                      <a:pt x="250" y="15"/>
                    </a:lnTo>
                    <a:lnTo>
                      <a:pt x="265" y="22"/>
                    </a:lnTo>
                    <a:lnTo>
                      <a:pt x="280" y="31"/>
                    </a:lnTo>
                    <a:lnTo>
                      <a:pt x="295" y="42"/>
                    </a:lnTo>
                    <a:lnTo>
                      <a:pt x="307" y="53"/>
                    </a:lnTo>
                    <a:lnTo>
                      <a:pt x="319" y="67"/>
                    </a:lnTo>
                    <a:lnTo>
                      <a:pt x="329" y="80"/>
                    </a:lnTo>
                    <a:lnTo>
                      <a:pt x="338" y="95"/>
                    </a:lnTo>
                    <a:lnTo>
                      <a:pt x="346" y="111"/>
                    </a:lnTo>
                    <a:lnTo>
                      <a:pt x="352" y="127"/>
                    </a:lnTo>
                    <a:lnTo>
                      <a:pt x="356" y="145"/>
                    </a:lnTo>
                    <a:lnTo>
                      <a:pt x="358" y="163"/>
                    </a:lnTo>
                    <a:lnTo>
                      <a:pt x="360" y="180"/>
                    </a:lnTo>
                    <a:lnTo>
                      <a:pt x="360" y="180"/>
                    </a:lnTo>
                    <a:lnTo>
                      <a:pt x="358" y="199"/>
                    </a:lnTo>
                    <a:lnTo>
                      <a:pt x="356" y="217"/>
                    </a:lnTo>
                    <a:lnTo>
                      <a:pt x="352" y="234"/>
                    </a:lnTo>
                    <a:lnTo>
                      <a:pt x="346" y="251"/>
                    </a:lnTo>
                    <a:lnTo>
                      <a:pt x="338" y="267"/>
                    </a:lnTo>
                    <a:lnTo>
                      <a:pt x="329" y="282"/>
                    </a:lnTo>
                    <a:lnTo>
                      <a:pt x="319" y="295"/>
                    </a:lnTo>
                    <a:lnTo>
                      <a:pt x="307" y="309"/>
                    </a:lnTo>
                    <a:lnTo>
                      <a:pt x="295" y="320"/>
                    </a:lnTo>
                    <a:lnTo>
                      <a:pt x="280" y="331"/>
                    </a:lnTo>
                    <a:lnTo>
                      <a:pt x="265" y="340"/>
                    </a:lnTo>
                    <a:lnTo>
                      <a:pt x="250" y="347"/>
                    </a:lnTo>
                    <a:lnTo>
                      <a:pt x="232" y="354"/>
                    </a:lnTo>
                    <a:lnTo>
                      <a:pt x="216" y="358"/>
                    </a:lnTo>
                    <a:lnTo>
                      <a:pt x="197" y="360"/>
                    </a:lnTo>
                    <a:lnTo>
                      <a:pt x="180" y="362"/>
                    </a:lnTo>
                    <a:lnTo>
                      <a:pt x="180" y="362"/>
                    </a:lnTo>
                    <a:lnTo>
                      <a:pt x="180" y="314"/>
                    </a:lnTo>
                    <a:lnTo>
                      <a:pt x="180" y="314"/>
                    </a:lnTo>
                    <a:lnTo>
                      <a:pt x="180" y="314"/>
                    </a:lnTo>
                    <a:lnTo>
                      <a:pt x="186" y="314"/>
                    </a:lnTo>
                    <a:lnTo>
                      <a:pt x="193" y="318"/>
                    </a:lnTo>
                    <a:lnTo>
                      <a:pt x="199" y="322"/>
                    </a:lnTo>
                    <a:lnTo>
                      <a:pt x="201" y="329"/>
                    </a:lnTo>
                    <a:lnTo>
                      <a:pt x="201" y="329"/>
                    </a:lnTo>
                    <a:lnTo>
                      <a:pt x="214" y="327"/>
                    </a:lnTo>
                    <a:lnTo>
                      <a:pt x="226" y="324"/>
                    </a:lnTo>
                    <a:lnTo>
                      <a:pt x="237" y="320"/>
                    </a:lnTo>
                    <a:lnTo>
                      <a:pt x="247" y="314"/>
                    </a:lnTo>
                    <a:lnTo>
                      <a:pt x="258" y="309"/>
                    </a:lnTo>
                    <a:lnTo>
                      <a:pt x="268" y="302"/>
                    </a:lnTo>
                    <a:lnTo>
                      <a:pt x="277" y="294"/>
                    </a:lnTo>
                    <a:lnTo>
                      <a:pt x="285" y="286"/>
                    </a:lnTo>
                    <a:lnTo>
                      <a:pt x="293" y="278"/>
                    </a:lnTo>
                    <a:lnTo>
                      <a:pt x="300" y="268"/>
                    </a:lnTo>
                    <a:lnTo>
                      <a:pt x="307" y="259"/>
                    </a:lnTo>
                    <a:lnTo>
                      <a:pt x="312" y="248"/>
                    </a:lnTo>
                    <a:lnTo>
                      <a:pt x="318" y="237"/>
                    </a:lnTo>
                    <a:lnTo>
                      <a:pt x="322" y="226"/>
                    </a:lnTo>
                    <a:lnTo>
                      <a:pt x="325" y="215"/>
                    </a:lnTo>
                    <a:lnTo>
                      <a:pt x="327" y="203"/>
                    </a:lnTo>
                    <a:lnTo>
                      <a:pt x="327" y="203"/>
                    </a:lnTo>
                    <a:lnTo>
                      <a:pt x="322" y="199"/>
                    </a:lnTo>
                    <a:lnTo>
                      <a:pt x="316" y="194"/>
                    </a:lnTo>
                    <a:lnTo>
                      <a:pt x="314" y="188"/>
                    </a:lnTo>
                    <a:lnTo>
                      <a:pt x="312" y="180"/>
                    </a:lnTo>
                    <a:lnTo>
                      <a:pt x="312" y="180"/>
                    </a:lnTo>
                    <a:lnTo>
                      <a:pt x="314" y="174"/>
                    </a:lnTo>
                    <a:lnTo>
                      <a:pt x="316" y="167"/>
                    </a:lnTo>
                    <a:lnTo>
                      <a:pt x="322" y="163"/>
                    </a:lnTo>
                    <a:lnTo>
                      <a:pt x="327" y="159"/>
                    </a:lnTo>
                    <a:lnTo>
                      <a:pt x="327" y="159"/>
                    </a:lnTo>
                    <a:lnTo>
                      <a:pt x="325" y="146"/>
                    </a:lnTo>
                    <a:lnTo>
                      <a:pt x="322" y="136"/>
                    </a:lnTo>
                    <a:lnTo>
                      <a:pt x="318" y="123"/>
                    </a:lnTo>
                    <a:lnTo>
                      <a:pt x="312" y="113"/>
                    </a:lnTo>
                    <a:lnTo>
                      <a:pt x="307" y="103"/>
                    </a:lnTo>
                    <a:lnTo>
                      <a:pt x="300" y="94"/>
                    </a:lnTo>
                    <a:lnTo>
                      <a:pt x="293" y="84"/>
                    </a:lnTo>
                    <a:lnTo>
                      <a:pt x="285" y="75"/>
                    </a:lnTo>
                    <a:lnTo>
                      <a:pt x="277" y="67"/>
                    </a:lnTo>
                    <a:lnTo>
                      <a:pt x="268" y="60"/>
                    </a:lnTo>
                    <a:lnTo>
                      <a:pt x="258" y="53"/>
                    </a:lnTo>
                    <a:lnTo>
                      <a:pt x="247" y="48"/>
                    </a:lnTo>
                    <a:lnTo>
                      <a:pt x="237" y="42"/>
                    </a:lnTo>
                    <a:lnTo>
                      <a:pt x="226" y="38"/>
                    </a:lnTo>
                    <a:lnTo>
                      <a:pt x="214" y="35"/>
                    </a:lnTo>
                    <a:lnTo>
                      <a:pt x="201" y="33"/>
                    </a:lnTo>
                    <a:lnTo>
                      <a:pt x="201" y="33"/>
                    </a:lnTo>
                    <a:lnTo>
                      <a:pt x="199" y="39"/>
                    </a:lnTo>
                    <a:lnTo>
                      <a:pt x="193" y="44"/>
                    </a:lnTo>
                    <a:lnTo>
                      <a:pt x="186" y="46"/>
                    </a:lnTo>
                    <a:lnTo>
                      <a:pt x="180" y="48"/>
                    </a:lnTo>
                    <a:lnTo>
                      <a:pt x="180" y="48"/>
                    </a:lnTo>
                    <a:lnTo>
                      <a:pt x="180" y="0"/>
                    </a:lnTo>
                    <a:close/>
                    <a:moveTo>
                      <a:pt x="180" y="0"/>
                    </a:moveTo>
                    <a:lnTo>
                      <a:pt x="180" y="0"/>
                    </a:lnTo>
                    <a:lnTo>
                      <a:pt x="180" y="48"/>
                    </a:lnTo>
                    <a:lnTo>
                      <a:pt x="180" y="48"/>
                    </a:lnTo>
                    <a:lnTo>
                      <a:pt x="173" y="46"/>
                    </a:lnTo>
                    <a:lnTo>
                      <a:pt x="166" y="44"/>
                    </a:lnTo>
                    <a:lnTo>
                      <a:pt x="161" y="39"/>
                    </a:lnTo>
                    <a:lnTo>
                      <a:pt x="158" y="33"/>
                    </a:lnTo>
                    <a:lnTo>
                      <a:pt x="158" y="33"/>
                    </a:lnTo>
                    <a:lnTo>
                      <a:pt x="146" y="35"/>
                    </a:lnTo>
                    <a:lnTo>
                      <a:pt x="134" y="38"/>
                    </a:lnTo>
                    <a:lnTo>
                      <a:pt x="123" y="42"/>
                    </a:lnTo>
                    <a:lnTo>
                      <a:pt x="112" y="48"/>
                    </a:lnTo>
                    <a:lnTo>
                      <a:pt x="101" y="53"/>
                    </a:lnTo>
                    <a:lnTo>
                      <a:pt x="92" y="60"/>
                    </a:lnTo>
                    <a:lnTo>
                      <a:pt x="82" y="67"/>
                    </a:lnTo>
                    <a:lnTo>
                      <a:pt x="74" y="75"/>
                    </a:lnTo>
                    <a:lnTo>
                      <a:pt x="66" y="84"/>
                    </a:lnTo>
                    <a:lnTo>
                      <a:pt x="59" y="94"/>
                    </a:lnTo>
                    <a:lnTo>
                      <a:pt x="52" y="103"/>
                    </a:lnTo>
                    <a:lnTo>
                      <a:pt x="46" y="113"/>
                    </a:lnTo>
                    <a:lnTo>
                      <a:pt x="42" y="123"/>
                    </a:lnTo>
                    <a:lnTo>
                      <a:pt x="37" y="136"/>
                    </a:lnTo>
                    <a:lnTo>
                      <a:pt x="33" y="146"/>
                    </a:lnTo>
                    <a:lnTo>
                      <a:pt x="32" y="159"/>
                    </a:lnTo>
                    <a:lnTo>
                      <a:pt x="32" y="159"/>
                    </a:lnTo>
                    <a:lnTo>
                      <a:pt x="37" y="163"/>
                    </a:lnTo>
                    <a:lnTo>
                      <a:pt x="43" y="167"/>
                    </a:lnTo>
                    <a:lnTo>
                      <a:pt x="46" y="174"/>
                    </a:lnTo>
                    <a:lnTo>
                      <a:pt x="47" y="180"/>
                    </a:lnTo>
                    <a:lnTo>
                      <a:pt x="47" y="180"/>
                    </a:lnTo>
                    <a:lnTo>
                      <a:pt x="46" y="188"/>
                    </a:lnTo>
                    <a:lnTo>
                      <a:pt x="43" y="194"/>
                    </a:lnTo>
                    <a:lnTo>
                      <a:pt x="37" y="199"/>
                    </a:lnTo>
                    <a:lnTo>
                      <a:pt x="32" y="203"/>
                    </a:lnTo>
                    <a:lnTo>
                      <a:pt x="32" y="203"/>
                    </a:lnTo>
                    <a:lnTo>
                      <a:pt x="33" y="215"/>
                    </a:lnTo>
                    <a:lnTo>
                      <a:pt x="37" y="226"/>
                    </a:lnTo>
                    <a:lnTo>
                      <a:pt x="42" y="237"/>
                    </a:lnTo>
                    <a:lnTo>
                      <a:pt x="46" y="248"/>
                    </a:lnTo>
                    <a:lnTo>
                      <a:pt x="52" y="259"/>
                    </a:lnTo>
                    <a:lnTo>
                      <a:pt x="59" y="268"/>
                    </a:lnTo>
                    <a:lnTo>
                      <a:pt x="66" y="278"/>
                    </a:lnTo>
                    <a:lnTo>
                      <a:pt x="74" y="286"/>
                    </a:lnTo>
                    <a:lnTo>
                      <a:pt x="82" y="294"/>
                    </a:lnTo>
                    <a:lnTo>
                      <a:pt x="92" y="302"/>
                    </a:lnTo>
                    <a:lnTo>
                      <a:pt x="101" y="309"/>
                    </a:lnTo>
                    <a:lnTo>
                      <a:pt x="112" y="314"/>
                    </a:lnTo>
                    <a:lnTo>
                      <a:pt x="123" y="320"/>
                    </a:lnTo>
                    <a:lnTo>
                      <a:pt x="134" y="324"/>
                    </a:lnTo>
                    <a:lnTo>
                      <a:pt x="146" y="327"/>
                    </a:lnTo>
                    <a:lnTo>
                      <a:pt x="158" y="329"/>
                    </a:lnTo>
                    <a:lnTo>
                      <a:pt x="158" y="329"/>
                    </a:lnTo>
                    <a:lnTo>
                      <a:pt x="158" y="329"/>
                    </a:lnTo>
                    <a:lnTo>
                      <a:pt x="161" y="322"/>
                    </a:lnTo>
                    <a:lnTo>
                      <a:pt x="166" y="318"/>
                    </a:lnTo>
                    <a:lnTo>
                      <a:pt x="173" y="314"/>
                    </a:lnTo>
                    <a:lnTo>
                      <a:pt x="180" y="314"/>
                    </a:lnTo>
                    <a:lnTo>
                      <a:pt x="180" y="362"/>
                    </a:lnTo>
                    <a:lnTo>
                      <a:pt x="180" y="362"/>
                    </a:lnTo>
                    <a:lnTo>
                      <a:pt x="180" y="362"/>
                    </a:lnTo>
                    <a:lnTo>
                      <a:pt x="161" y="360"/>
                    </a:lnTo>
                    <a:lnTo>
                      <a:pt x="143" y="358"/>
                    </a:lnTo>
                    <a:lnTo>
                      <a:pt x="126" y="354"/>
                    </a:lnTo>
                    <a:lnTo>
                      <a:pt x="109" y="347"/>
                    </a:lnTo>
                    <a:lnTo>
                      <a:pt x="93" y="340"/>
                    </a:lnTo>
                    <a:lnTo>
                      <a:pt x="78" y="331"/>
                    </a:lnTo>
                    <a:lnTo>
                      <a:pt x="65" y="320"/>
                    </a:lnTo>
                    <a:lnTo>
                      <a:pt x="52" y="309"/>
                    </a:lnTo>
                    <a:lnTo>
                      <a:pt x="40" y="295"/>
                    </a:lnTo>
                    <a:lnTo>
                      <a:pt x="29" y="282"/>
                    </a:lnTo>
                    <a:lnTo>
                      <a:pt x="21" y="267"/>
                    </a:lnTo>
                    <a:lnTo>
                      <a:pt x="13" y="251"/>
                    </a:lnTo>
                    <a:lnTo>
                      <a:pt x="8" y="234"/>
                    </a:lnTo>
                    <a:lnTo>
                      <a:pt x="2" y="217"/>
                    </a:lnTo>
                    <a:lnTo>
                      <a:pt x="0" y="199"/>
                    </a:lnTo>
                    <a:lnTo>
                      <a:pt x="0" y="180"/>
                    </a:lnTo>
                    <a:lnTo>
                      <a:pt x="0" y="180"/>
                    </a:lnTo>
                    <a:lnTo>
                      <a:pt x="0" y="163"/>
                    </a:lnTo>
                    <a:lnTo>
                      <a:pt x="2" y="145"/>
                    </a:lnTo>
                    <a:lnTo>
                      <a:pt x="8" y="127"/>
                    </a:lnTo>
                    <a:lnTo>
                      <a:pt x="13" y="111"/>
                    </a:lnTo>
                    <a:lnTo>
                      <a:pt x="21" y="95"/>
                    </a:lnTo>
                    <a:lnTo>
                      <a:pt x="29" y="80"/>
                    </a:lnTo>
                    <a:lnTo>
                      <a:pt x="40" y="67"/>
                    </a:lnTo>
                    <a:lnTo>
                      <a:pt x="52" y="53"/>
                    </a:lnTo>
                    <a:lnTo>
                      <a:pt x="65" y="42"/>
                    </a:lnTo>
                    <a:lnTo>
                      <a:pt x="78" y="31"/>
                    </a:lnTo>
                    <a:lnTo>
                      <a:pt x="93" y="22"/>
                    </a:lnTo>
                    <a:lnTo>
                      <a:pt x="109" y="15"/>
                    </a:lnTo>
                    <a:lnTo>
                      <a:pt x="126" y="8"/>
                    </a:lnTo>
                    <a:lnTo>
                      <a:pt x="143" y="4"/>
                    </a:lnTo>
                    <a:lnTo>
                      <a:pt x="161" y="2"/>
                    </a:lnTo>
                    <a:lnTo>
                      <a:pt x="180" y="0"/>
                    </a:lnTo>
                    <a:lnTo>
                      <a:pt x="180"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101" name="Freeform 145"/>
              <p:cNvSpPr>
                <a:spLocks noChangeArrowheads="1"/>
              </p:cNvSpPr>
              <p:nvPr/>
            </p:nvSpPr>
            <p:spPr bwMode="auto">
              <a:xfrm>
                <a:off x="179388" y="180975"/>
                <a:ext cx="285750" cy="150813"/>
              </a:xfrm>
              <a:custGeom>
                <a:avLst/>
                <a:gdLst>
                  <a:gd name="T0" fmla="*/ 13 w 180"/>
                  <a:gd name="T1" fmla="*/ 0 h 95"/>
                  <a:gd name="T2" fmla="*/ 54 w 180"/>
                  <a:gd name="T3" fmla="*/ 42 h 95"/>
                  <a:gd name="T4" fmla="*/ 54 w 180"/>
                  <a:gd name="T5" fmla="*/ 42 h 95"/>
                  <a:gd name="T6" fmla="*/ 60 w 180"/>
                  <a:gd name="T7" fmla="*/ 39 h 95"/>
                  <a:gd name="T8" fmla="*/ 67 w 180"/>
                  <a:gd name="T9" fmla="*/ 39 h 95"/>
                  <a:gd name="T10" fmla="*/ 67 w 180"/>
                  <a:gd name="T11" fmla="*/ 39 h 95"/>
                  <a:gd name="T12" fmla="*/ 75 w 180"/>
                  <a:gd name="T13" fmla="*/ 41 h 95"/>
                  <a:gd name="T14" fmla="*/ 83 w 180"/>
                  <a:gd name="T15" fmla="*/ 45 h 95"/>
                  <a:gd name="T16" fmla="*/ 88 w 180"/>
                  <a:gd name="T17" fmla="*/ 50 h 95"/>
                  <a:gd name="T18" fmla="*/ 92 w 180"/>
                  <a:gd name="T19" fmla="*/ 58 h 95"/>
                  <a:gd name="T20" fmla="*/ 180 w 180"/>
                  <a:gd name="T21" fmla="*/ 58 h 95"/>
                  <a:gd name="T22" fmla="*/ 180 w 180"/>
                  <a:gd name="T23" fmla="*/ 76 h 95"/>
                  <a:gd name="T24" fmla="*/ 92 w 180"/>
                  <a:gd name="T25" fmla="*/ 76 h 95"/>
                  <a:gd name="T26" fmla="*/ 92 w 180"/>
                  <a:gd name="T27" fmla="*/ 76 h 95"/>
                  <a:gd name="T28" fmla="*/ 88 w 180"/>
                  <a:gd name="T29" fmla="*/ 84 h 95"/>
                  <a:gd name="T30" fmla="*/ 83 w 180"/>
                  <a:gd name="T31" fmla="*/ 89 h 95"/>
                  <a:gd name="T32" fmla="*/ 75 w 180"/>
                  <a:gd name="T33" fmla="*/ 93 h 95"/>
                  <a:gd name="T34" fmla="*/ 67 w 180"/>
                  <a:gd name="T35" fmla="*/ 95 h 95"/>
                  <a:gd name="T36" fmla="*/ 67 w 180"/>
                  <a:gd name="T37" fmla="*/ 95 h 95"/>
                  <a:gd name="T38" fmla="*/ 61 w 180"/>
                  <a:gd name="T39" fmla="*/ 95 h 95"/>
                  <a:gd name="T40" fmla="*/ 56 w 180"/>
                  <a:gd name="T41" fmla="*/ 92 h 95"/>
                  <a:gd name="T42" fmla="*/ 50 w 180"/>
                  <a:gd name="T43" fmla="*/ 91 h 95"/>
                  <a:gd name="T44" fmla="*/ 46 w 180"/>
                  <a:gd name="T45" fmla="*/ 87 h 95"/>
                  <a:gd name="T46" fmla="*/ 44 w 180"/>
                  <a:gd name="T47" fmla="*/ 83 h 95"/>
                  <a:gd name="T48" fmla="*/ 41 w 180"/>
                  <a:gd name="T49" fmla="*/ 77 h 95"/>
                  <a:gd name="T50" fmla="*/ 40 w 180"/>
                  <a:gd name="T51" fmla="*/ 73 h 95"/>
                  <a:gd name="T52" fmla="*/ 38 w 180"/>
                  <a:gd name="T53" fmla="*/ 66 h 95"/>
                  <a:gd name="T54" fmla="*/ 38 w 180"/>
                  <a:gd name="T55" fmla="*/ 66 h 95"/>
                  <a:gd name="T56" fmla="*/ 40 w 180"/>
                  <a:gd name="T57" fmla="*/ 61 h 95"/>
                  <a:gd name="T58" fmla="*/ 41 w 180"/>
                  <a:gd name="T59" fmla="*/ 54 h 95"/>
                  <a:gd name="T60" fmla="*/ 0 w 180"/>
                  <a:gd name="T61" fmla="*/ 13 h 95"/>
                  <a:gd name="T62" fmla="*/ 13 w 180"/>
                  <a:gd name="T63" fmla="*/ 0 h 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95"/>
                  <a:gd name="T98" fmla="*/ 180 w 180"/>
                  <a:gd name="T99" fmla="*/ 95 h 9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95">
                    <a:moveTo>
                      <a:pt x="13" y="0"/>
                    </a:moveTo>
                    <a:lnTo>
                      <a:pt x="54" y="42"/>
                    </a:lnTo>
                    <a:lnTo>
                      <a:pt x="54" y="42"/>
                    </a:lnTo>
                    <a:lnTo>
                      <a:pt x="60" y="39"/>
                    </a:lnTo>
                    <a:lnTo>
                      <a:pt x="67" y="39"/>
                    </a:lnTo>
                    <a:lnTo>
                      <a:pt x="67" y="39"/>
                    </a:lnTo>
                    <a:lnTo>
                      <a:pt x="75" y="41"/>
                    </a:lnTo>
                    <a:lnTo>
                      <a:pt x="83" y="45"/>
                    </a:lnTo>
                    <a:lnTo>
                      <a:pt x="88" y="50"/>
                    </a:lnTo>
                    <a:lnTo>
                      <a:pt x="92" y="58"/>
                    </a:lnTo>
                    <a:lnTo>
                      <a:pt x="180" y="58"/>
                    </a:lnTo>
                    <a:lnTo>
                      <a:pt x="180" y="76"/>
                    </a:lnTo>
                    <a:lnTo>
                      <a:pt x="92" y="76"/>
                    </a:lnTo>
                    <a:lnTo>
                      <a:pt x="92" y="76"/>
                    </a:lnTo>
                    <a:lnTo>
                      <a:pt x="88" y="84"/>
                    </a:lnTo>
                    <a:lnTo>
                      <a:pt x="83" y="89"/>
                    </a:lnTo>
                    <a:lnTo>
                      <a:pt x="75" y="93"/>
                    </a:lnTo>
                    <a:lnTo>
                      <a:pt x="67" y="95"/>
                    </a:lnTo>
                    <a:lnTo>
                      <a:pt x="67" y="95"/>
                    </a:lnTo>
                    <a:lnTo>
                      <a:pt x="61" y="95"/>
                    </a:lnTo>
                    <a:lnTo>
                      <a:pt x="56" y="92"/>
                    </a:lnTo>
                    <a:lnTo>
                      <a:pt x="50" y="91"/>
                    </a:lnTo>
                    <a:lnTo>
                      <a:pt x="46" y="87"/>
                    </a:lnTo>
                    <a:lnTo>
                      <a:pt x="44" y="83"/>
                    </a:lnTo>
                    <a:lnTo>
                      <a:pt x="41" y="77"/>
                    </a:lnTo>
                    <a:lnTo>
                      <a:pt x="40" y="73"/>
                    </a:lnTo>
                    <a:lnTo>
                      <a:pt x="38" y="66"/>
                    </a:lnTo>
                    <a:lnTo>
                      <a:pt x="38" y="66"/>
                    </a:lnTo>
                    <a:lnTo>
                      <a:pt x="40" y="61"/>
                    </a:lnTo>
                    <a:lnTo>
                      <a:pt x="41" y="54"/>
                    </a:lnTo>
                    <a:lnTo>
                      <a:pt x="0" y="13"/>
                    </a:lnTo>
                    <a:lnTo>
                      <a:pt x="13"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grpSp>
        <p:grpSp>
          <p:nvGrpSpPr>
            <p:cNvPr id="43" name="组合 211"/>
            <p:cNvGrpSpPr>
              <a:grpSpLocks/>
            </p:cNvGrpSpPr>
            <p:nvPr/>
          </p:nvGrpSpPr>
          <p:grpSpPr bwMode="auto">
            <a:xfrm>
              <a:off x="3936090" y="2334867"/>
              <a:ext cx="293430" cy="282736"/>
              <a:chOff x="0" y="0"/>
              <a:chExt cx="447675" cy="422275"/>
            </a:xfrm>
            <a:solidFill>
              <a:schemeClr val="bg1">
                <a:alpha val="70000"/>
              </a:schemeClr>
            </a:solidFill>
          </p:grpSpPr>
          <p:sp>
            <p:nvSpPr>
              <p:cNvPr id="98" name="Freeform 146"/>
              <p:cNvSpPr>
                <a:spLocks noChangeArrowheads="1"/>
              </p:cNvSpPr>
              <p:nvPr/>
            </p:nvSpPr>
            <p:spPr bwMode="auto">
              <a:xfrm>
                <a:off x="0" y="87312"/>
                <a:ext cx="447675" cy="334963"/>
              </a:xfrm>
              <a:custGeom>
                <a:avLst/>
                <a:gdLst>
                  <a:gd name="T0" fmla="*/ 86 w 282"/>
                  <a:gd name="T1" fmla="*/ 0 h 211"/>
                  <a:gd name="T2" fmla="*/ 115 w 282"/>
                  <a:gd name="T3" fmla="*/ 6 h 211"/>
                  <a:gd name="T4" fmla="*/ 141 w 282"/>
                  <a:gd name="T5" fmla="*/ 20 h 211"/>
                  <a:gd name="T6" fmla="*/ 153 w 282"/>
                  <a:gd name="T7" fmla="*/ 11 h 211"/>
                  <a:gd name="T8" fmla="*/ 182 w 282"/>
                  <a:gd name="T9" fmla="*/ 1 h 211"/>
                  <a:gd name="T10" fmla="*/ 198 w 282"/>
                  <a:gd name="T11" fmla="*/ 0 h 211"/>
                  <a:gd name="T12" fmla="*/ 214 w 282"/>
                  <a:gd name="T13" fmla="*/ 1 h 211"/>
                  <a:gd name="T14" fmla="*/ 245 w 282"/>
                  <a:gd name="T15" fmla="*/ 14 h 211"/>
                  <a:gd name="T16" fmla="*/ 268 w 282"/>
                  <a:gd name="T17" fmla="*/ 35 h 211"/>
                  <a:gd name="T18" fmla="*/ 278 w 282"/>
                  <a:gd name="T19" fmla="*/ 57 h 211"/>
                  <a:gd name="T20" fmla="*/ 282 w 282"/>
                  <a:gd name="T21" fmla="*/ 73 h 211"/>
                  <a:gd name="T22" fmla="*/ 282 w 282"/>
                  <a:gd name="T23" fmla="*/ 81 h 211"/>
                  <a:gd name="T24" fmla="*/ 281 w 282"/>
                  <a:gd name="T25" fmla="*/ 102 h 211"/>
                  <a:gd name="T26" fmla="*/ 274 w 282"/>
                  <a:gd name="T27" fmla="*/ 123 h 211"/>
                  <a:gd name="T28" fmla="*/ 263 w 282"/>
                  <a:gd name="T29" fmla="*/ 145 h 211"/>
                  <a:gd name="T30" fmla="*/ 248 w 282"/>
                  <a:gd name="T31" fmla="*/ 165 h 211"/>
                  <a:gd name="T32" fmla="*/ 228 w 282"/>
                  <a:gd name="T33" fmla="*/ 184 h 211"/>
                  <a:gd name="T34" fmla="*/ 203 w 282"/>
                  <a:gd name="T35" fmla="*/ 199 h 211"/>
                  <a:gd name="T36" fmla="*/ 172 w 282"/>
                  <a:gd name="T37" fmla="*/ 209 h 211"/>
                  <a:gd name="T38" fmla="*/ 137 w 282"/>
                  <a:gd name="T39" fmla="*/ 211 h 211"/>
                  <a:gd name="T40" fmla="*/ 118 w 282"/>
                  <a:gd name="T41" fmla="*/ 211 h 211"/>
                  <a:gd name="T42" fmla="*/ 86 w 282"/>
                  <a:gd name="T43" fmla="*/ 203 h 211"/>
                  <a:gd name="T44" fmla="*/ 58 w 282"/>
                  <a:gd name="T45" fmla="*/ 191 h 211"/>
                  <a:gd name="T46" fmla="*/ 38 w 282"/>
                  <a:gd name="T47" fmla="*/ 173 h 211"/>
                  <a:gd name="T48" fmla="*/ 22 w 282"/>
                  <a:gd name="T49" fmla="*/ 153 h 211"/>
                  <a:gd name="T50" fmla="*/ 11 w 282"/>
                  <a:gd name="T51" fmla="*/ 133 h 211"/>
                  <a:gd name="T52" fmla="*/ 4 w 282"/>
                  <a:gd name="T53" fmla="*/ 111 h 211"/>
                  <a:gd name="T54" fmla="*/ 0 w 282"/>
                  <a:gd name="T55" fmla="*/ 81 h 211"/>
                  <a:gd name="T56" fmla="*/ 0 w 282"/>
                  <a:gd name="T57" fmla="*/ 73 h 211"/>
                  <a:gd name="T58" fmla="*/ 4 w 282"/>
                  <a:gd name="T59" fmla="*/ 57 h 211"/>
                  <a:gd name="T60" fmla="*/ 15 w 282"/>
                  <a:gd name="T61" fmla="*/ 35 h 211"/>
                  <a:gd name="T62" fmla="*/ 38 w 282"/>
                  <a:gd name="T63" fmla="*/ 14 h 211"/>
                  <a:gd name="T64" fmla="*/ 68 w 282"/>
                  <a:gd name="T65" fmla="*/ 1 h 211"/>
                  <a:gd name="T66" fmla="*/ 86 w 282"/>
                  <a:gd name="T67" fmla="*/ 0 h 2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2"/>
                  <a:gd name="T103" fmla="*/ 0 h 211"/>
                  <a:gd name="T104" fmla="*/ 282 w 282"/>
                  <a:gd name="T105" fmla="*/ 211 h 2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2" h="211">
                    <a:moveTo>
                      <a:pt x="86" y="0"/>
                    </a:moveTo>
                    <a:lnTo>
                      <a:pt x="86" y="0"/>
                    </a:lnTo>
                    <a:lnTo>
                      <a:pt x="100" y="1"/>
                    </a:lnTo>
                    <a:lnTo>
                      <a:pt x="115" y="6"/>
                    </a:lnTo>
                    <a:lnTo>
                      <a:pt x="129" y="11"/>
                    </a:lnTo>
                    <a:lnTo>
                      <a:pt x="141" y="20"/>
                    </a:lnTo>
                    <a:lnTo>
                      <a:pt x="141" y="20"/>
                    </a:lnTo>
                    <a:lnTo>
                      <a:pt x="153" y="11"/>
                    </a:lnTo>
                    <a:lnTo>
                      <a:pt x="167" y="6"/>
                    </a:lnTo>
                    <a:lnTo>
                      <a:pt x="182" y="1"/>
                    </a:lnTo>
                    <a:lnTo>
                      <a:pt x="198" y="0"/>
                    </a:lnTo>
                    <a:lnTo>
                      <a:pt x="198" y="0"/>
                    </a:lnTo>
                    <a:lnTo>
                      <a:pt x="206" y="0"/>
                    </a:lnTo>
                    <a:lnTo>
                      <a:pt x="214" y="1"/>
                    </a:lnTo>
                    <a:lnTo>
                      <a:pt x="230" y="6"/>
                    </a:lnTo>
                    <a:lnTo>
                      <a:pt x="245" y="14"/>
                    </a:lnTo>
                    <a:lnTo>
                      <a:pt x="258" y="23"/>
                    </a:lnTo>
                    <a:lnTo>
                      <a:pt x="268" y="35"/>
                    </a:lnTo>
                    <a:lnTo>
                      <a:pt x="275" y="49"/>
                    </a:lnTo>
                    <a:lnTo>
                      <a:pt x="278" y="57"/>
                    </a:lnTo>
                    <a:lnTo>
                      <a:pt x="281" y="65"/>
                    </a:lnTo>
                    <a:lnTo>
                      <a:pt x="282" y="73"/>
                    </a:lnTo>
                    <a:lnTo>
                      <a:pt x="282" y="81"/>
                    </a:lnTo>
                    <a:lnTo>
                      <a:pt x="282" y="81"/>
                    </a:lnTo>
                    <a:lnTo>
                      <a:pt x="282" y="91"/>
                    </a:lnTo>
                    <a:lnTo>
                      <a:pt x="281" y="102"/>
                    </a:lnTo>
                    <a:lnTo>
                      <a:pt x="278" y="112"/>
                    </a:lnTo>
                    <a:lnTo>
                      <a:pt x="274" y="123"/>
                    </a:lnTo>
                    <a:lnTo>
                      <a:pt x="270" y="134"/>
                    </a:lnTo>
                    <a:lnTo>
                      <a:pt x="263" y="145"/>
                    </a:lnTo>
                    <a:lnTo>
                      <a:pt x="256" y="156"/>
                    </a:lnTo>
                    <a:lnTo>
                      <a:pt x="248" y="165"/>
                    </a:lnTo>
                    <a:lnTo>
                      <a:pt x="239" y="175"/>
                    </a:lnTo>
                    <a:lnTo>
                      <a:pt x="228" y="184"/>
                    </a:lnTo>
                    <a:lnTo>
                      <a:pt x="216" y="192"/>
                    </a:lnTo>
                    <a:lnTo>
                      <a:pt x="203" y="199"/>
                    </a:lnTo>
                    <a:lnTo>
                      <a:pt x="188" y="205"/>
                    </a:lnTo>
                    <a:lnTo>
                      <a:pt x="172" y="209"/>
                    </a:lnTo>
                    <a:lnTo>
                      <a:pt x="156" y="211"/>
                    </a:lnTo>
                    <a:lnTo>
                      <a:pt x="137" y="211"/>
                    </a:lnTo>
                    <a:lnTo>
                      <a:pt x="137" y="211"/>
                    </a:lnTo>
                    <a:lnTo>
                      <a:pt x="118" y="211"/>
                    </a:lnTo>
                    <a:lnTo>
                      <a:pt x="100" y="209"/>
                    </a:lnTo>
                    <a:lnTo>
                      <a:pt x="86" y="203"/>
                    </a:lnTo>
                    <a:lnTo>
                      <a:pt x="71" y="198"/>
                    </a:lnTo>
                    <a:lnTo>
                      <a:pt x="58" y="191"/>
                    </a:lnTo>
                    <a:lnTo>
                      <a:pt x="48" y="183"/>
                    </a:lnTo>
                    <a:lnTo>
                      <a:pt x="38" y="173"/>
                    </a:lnTo>
                    <a:lnTo>
                      <a:pt x="29" y="164"/>
                    </a:lnTo>
                    <a:lnTo>
                      <a:pt x="22" y="153"/>
                    </a:lnTo>
                    <a:lnTo>
                      <a:pt x="15" y="144"/>
                    </a:lnTo>
                    <a:lnTo>
                      <a:pt x="11" y="133"/>
                    </a:lnTo>
                    <a:lnTo>
                      <a:pt x="7" y="121"/>
                    </a:lnTo>
                    <a:lnTo>
                      <a:pt x="4" y="111"/>
                    </a:lnTo>
                    <a:lnTo>
                      <a:pt x="2" y="100"/>
                    </a:lnTo>
                    <a:lnTo>
                      <a:pt x="0" y="81"/>
                    </a:lnTo>
                    <a:lnTo>
                      <a:pt x="0" y="81"/>
                    </a:lnTo>
                    <a:lnTo>
                      <a:pt x="0" y="73"/>
                    </a:lnTo>
                    <a:lnTo>
                      <a:pt x="2" y="65"/>
                    </a:lnTo>
                    <a:lnTo>
                      <a:pt x="4" y="57"/>
                    </a:lnTo>
                    <a:lnTo>
                      <a:pt x="7" y="49"/>
                    </a:lnTo>
                    <a:lnTo>
                      <a:pt x="15" y="35"/>
                    </a:lnTo>
                    <a:lnTo>
                      <a:pt x="25" y="23"/>
                    </a:lnTo>
                    <a:lnTo>
                      <a:pt x="38" y="14"/>
                    </a:lnTo>
                    <a:lnTo>
                      <a:pt x="52" y="6"/>
                    </a:lnTo>
                    <a:lnTo>
                      <a:pt x="68" y="1"/>
                    </a:lnTo>
                    <a:lnTo>
                      <a:pt x="76" y="0"/>
                    </a:lnTo>
                    <a:lnTo>
                      <a:pt x="86" y="0"/>
                    </a:lnTo>
                    <a:lnTo>
                      <a:pt x="86"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99" name="Freeform 147"/>
              <p:cNvSpPr>
                <a:spLocks noChangeArrowheads="1"/>
              </p:cNvSpPr>
              <p:nvPr/>
            </p:nvSpPr>
            <p:spPr bwMode="auto">
              <a:xfrm>
                <a:off x="127000" y="0"/>
                <a:ext cx="107950" cy="153988"/>
              </a:xfrm>
              <a:custGeom>
                <a:avLst/>
                <a:gdLst>
                  <a:gd name="T0" fmla="*/ 60 w 68"/>
                  <a:gd name="T1" fmla="*/ 97 h 97"/>
                  <a:gd name="T2" fmla="*/ 60 w 68"/>
                  <a:gd name="T3" fmla="*/ 97 h 97"/>
                  <a:gd name="T4" fmla="*/ 65 w 68"/>
                  <a:gd name="T5" fmla="*/ 85 h 97"/>
                  <a:gd name="T6" fmla="*/ 68 w 68"/>
                  <a:gd name="T7" fmla="*/ 71 h 97"/>
                  <a:gd name="T8" fmla="*/ 68 w 68"/>
                  <a:gd name="T9" fmla="*/ 58 h 97"/>
                  <a:gd name="T10" fmla="*/ 66 w 68"/>
                  <a:gd name="T11" fmla="*/ 46 h 97"/>
                  <a:gd name="T12" fmla="*/ 62 w 68"/>
                  <a:gd name="T13" fmla="*/ 33 h 97"/>
                  <a:gd name="T14" fmla="*/ 56 w 68"/>
                  <a:gd name="T15" fmla="*/ 21 h 97"/>
                  <a:gd name="T16" fmla="*/ 49 w 68"/>
                  <a:gd name="T17" fmla="*/ 10 h 97"/>
                  <a:gd name="T18" fmla="*/ 39 w 68"/>
                  <a:gd name="T19" fmla="*/ 0 h 97"/>
                  <a:gd name="T20" fmla="*/ 0 w 68"/>
                  <a:gd name="T21" fmla="*/ 6 h 97"/>
                  <a:gd name="T22" fmla="*/ 0 w 68"/>
                  <a:gd name="T23" fmla="*/ 6 h 97"/>
                  <a:gd name="T24" fmla="*/ 14 w 68"/>
                  <a:gd name="T25" fmla="*/ 15 h 97"/>
                  <a:gd name="T26" fmla="*/ 24 w 68"/>
                  <a:gd name="T27" fmla="*/ 23 h 97"/>
                  <a:gd name="T28" fmla="*/ 35 w 68"/>
                  <a:gd name="T29" fmla="*/ 32 h 97"/>
                  <a:gd name="T30" fmla="*/ 43 w 68"/>
                  <a:gd name="T31" fmla="*/ 42 h 97"/>
                  <a:gd name="T32" fmla="*/ 50 w 68"/>
                  <a:gd name="T33" fmla="*/ 54 h 97"/>
                  <a:gd name="T34" fmla="*/ 56 w 68"/>
                  <a:gd name="T35" fmla="*/ 66 h 97"/>
                  <a:gd name="T36" fmla="*/ 58 w 68"/>
                  <a:gd name="T37" fmla="*/ 81 h 97"/>
                  <a:gd name="T38" fmla="*/ 60 w 68"/>
                  <a:gd name="T39" fmla="*/ 97 h 97"/>
                  <a:gd name="T40" fmla="*/ 60 w 68"/>
                  <a:gd name="T41" fmla="*/ 97 h 9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97"/>
                  <a:gd name="T65" fmla="*/ 68 w 68"/>
                  <a:gd name="T66" fmla="*/ 97 h 9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97">
                    <a:moveTo>
                      <a:pt x="60" y="97"/>
                    </a:moveTo>
                    <a:lnTo>
                      <a:pt x="60" y="97"/>
                    </a:lnTo>
                    <a:lnTo>
                      <a:pt x="65" y="85"/>
                    </a:lnTo>
                    <a:lnTo>
                      <a:pt x="68" y="71"/>
                    </a:lnTo>
                    <a:lnTo>
                      <a:pt x="68" y="58"/>
                    </a:lnTo>
                    <a:lnTo>
                      <a:pt x="66" y="46"/>
                    </a:lnTo>
                    <a:lnTo>
                      <a:pt x="62" y="33"/>
                    </a:lnTo>
                    <a:lnTo>
                      <a:pt x="56" y="21"/>
                    </a:lnTo>
                    <a:lnTo>
                      <a:pt x="49" y="10"/>
                    </a:lnTo>
                    <a:lnTo>
                      <a:pt x="39" y="0"/>
                    </a:lnTo>
                    <a:lnTo>
                      <a:pt x="0" y="6"/>
                    </a:lnTo>
                    <a:lnTo>
                      <a:pt x="0" y="6"/>
                    </a:lnTo>
                    <a:lnTo>
                      <a:pt x="14" y="15"/>
                    </a:lnTo>
                    <a:lnTo>
                      <a:pt x="24" y="23"/>
                    </a:lnTo>
                    <a:lnTo>
                      <a:pt x="35" y="32"/>
                    </a:lnTo>
                    <a:lnTo>
                      <a:pt x="43" y="42"/>
                    </a:lnTo>
                    <a:lnTo>
                      <a:pt x="50" y="54"/>
                    </a:lnTo>
                    <a:lnTo>
                      <a:pt x="56" y="66"/>
                    </a:lnTo>
                    <a:lnTo>
                      <a:pt x="58" y="81"/>
                    </a:lnTo>
                    <a:lnTo>
                      <a:pt x="60" y="97"/>
                    </a:lnTo>
                    <a:lnTo>
                      <a:pt x="60" y="97"/>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grpSp>
        <p:grpSp>
          <p:nvGrpSpPr>
            <p:cNvPr id="44" name="组合 200"/>
            <p:cNvGrpSpPr>
              <a:grpSpLocks/>
            </p:cNvGrpSpPr>
            <p:nvPr/>
          </p:nvGrpSpPr>
          <p:grpSpPr bwMode="auto">
            <a:xfrm>
              <a:off x="4683193" y="619317"/>
              <a:ext cx="443267" cy="372021"/>
              <a:chOff x="0" y="0"/>
              <a:chExt cx="676275" cy="555625"/>
            </a:xfrm>
            <a:solidFill>
              <a:schemeClr val="bg1">
                <a:alpha val="70000"/>
              </a:schemeClr>
            </a:solidFill>
          </p:grpSpPr>
          <p:sp>
            <p:nvSpPr>
              <p:cNvPr id="95" name="Freeform 148"/>
              <p:cNvSpPr>
                <a:spLocks noChangeArrowheads="1"/>
              </p:cNvSpPr>
              <p:nvPr/>
            </p:nvSpPr>
            <p:spPr bwMode="auto">
              <a:xfrm>
                <a:off x="19050" y="26987"/>
                <a:ext cx="657225" cy="528638"/>
              </a:xfrm>
              <a:custGeom>
                <a:avLst/>
                <a:gdLst>
                  <a:gd name="T0" fmla="*/ 0 w 414"/>
                  <a:gd name="T1" fmla="*/ 117 h 333"/>
                  <a:gd name="T2" fmla="*/ 10 w 414"/>
                  <a:gd name="T3" fmla="*/ 102 h 333"/>
                  <a:gd name="T4" fmla="*/ 316 w 414"/>
                  <a:gd name="T5" fmla="*/ 306 h 333"/>
                  <a:gd name="T6" fmla="*/ 316 w 414"/>
                  <a:gd name="T7" fmla="*/ 306 h 333"/>
                  <a:gd name="T8" fmla="*/ 325 w 414"/>
                  <a:gd name="T9" fmla="*/ 310 h 333"/>
                  <a:gd name="T10" fmla="*/ 335 w 414"/>
                  <a:gd name="T11" fmla="*/ 313 h 333"/>
                  <a:gd name="T12" fmla="*/ 343 w 414"/>
                  <a:gd name="T13" fmla="*/ 313 h 333"/>
                  <a:gd name="T14" fmla="*/ 352 w 414"/>
                  <a:gd name="T15" fmla="*/ 312 h 333"/>
                  <a:gd name="T16" fmla="*/ 362 w 414"/>
                  <a:gd name="T17" fmla="*/ 309 h 333"/>
                  <a:gd name="T18" fmla="*/ 371 w 414"/>
                  <a:gd name="T19" fmla="*/ 304 h 333"/>
                  <a:gd name="T20" fmla="*/ 378 w 414"/>
                  <a:gd name="T21" fmla="*/ 297 h 333"/>
                  <a:gd name="T22" fmla="*/ 385 w 414"/>
                  <a:gd name="T23" fmla="*/ 289 h 333"/>
                  <a:gd name="T24" fmla="*/ 385 w 414"/>
                  <a:gd name="T25" fmla="*/ 289 h 333"/>
                  <a:gd name="T26" fmla="*/ 390 w 414"/>
                  <a:gd name="T27" fmla="*/ 279 h 333"/>
                  <a:gd name="T28" fmla="*/ 393 w 414"/>
                  <a:gd name="T29" fmla="*/ 270 h 333"/>
                  <a:gd name="T30" fmla="*/ 394 w 414"/>
                  <a:gd name="T31" fmla="*/ 260 h 333"/>
                  <a:gd name="T32" fmla="*/ 394 w 414"/>
                  <a:gd name="T33" fmla="*/ 251 h 333"/>
                  <a:gd name="T34" fmla="*/ 391 w 414"/>
                  <a:gd name="T35" fmla="*/ 241 h 333"/>
                  <a:gd name="T36" fmla="*/ 387 w 414"/>
                  <a:gd name="T37" fmla="*/ 232 h 333"/>
                  <a:gd name="T38" fmla="*/ 382 w 414"/>
                  <a:gd name="T39" fmla="*/ 225 h 333"/>
                  <a:gd name="T40" fmla="*/ 375 w 414"/>
                  <a:gd name="T41" fmla="*/ 218 h 333"/>
                  <a:gd name="T42" fmla="*/ 69 w 414"/>
                  <a:gd name="T43" fmla="*/ 14 h 333"/>
                  <a:gd name="T44" fmla="*/ 79 w 414"/>
                  <a:gd name="T45" fmla="*/ 0 h 333"/>
                  <a:gd name="T46" fmla="*/ 389 w 414"/>
                  <a:gd name="T47" fmla="*/ 207 h 333"/>
                  <a:gd name="T48" fmla="*/ 389 w 414"/>
                  <a:gd name="T49" fmla="*/ 207 h 333"/>
                  <a:gd name="T50" fmla="*/ 398 w 414"/>
                  <a:gd name="T51" fmla="*/ 216 h 333"/>
                  <a:gd name="T52" fmla="*/ 405 w 414"/>
                  <a:gd name="T53" fmla="*/ 225 h 333"/>
                  <a:gd name="T54" fmla="*/ 410 w 414"/>
                  <a:gd name="T55" fmla="*/ 236 h 333"/>
                  <a:gd name="T56" fmla="*/ 414 w 414"/>
                  <a:gd name="T57" fmla="*/ 248 h 333"/>
                  <a:gd name="T58" fmla="*/ 414 w 414"/>
                  <a:gd name="T59" fmla="*/ 262 h 333"/>
                  <a:gd name="T60" fmla="*/ 413 w 414"/>
                  <a:gd name="T61" fmla="*/ 275 h 333"/>
                  <a:gd name="T62" fmla="*/ 409 w 414"/>
                  <a:gd name="T63" fmla="*/ 287 h 333"/>
                  <a:gd name="T64" fmla="*/ 402 w 414"/>
                  <a:gd name="T65" fmla="*/ 300 h 333"/>
                  <a:gd name="T66" fmla="*/ 402 w 414"/>
                  <a:gd name="T67" fmla="*/ 300 h 333"/>
                  <a:gd name="T68" fmla="*/ 393 w 414"/>
                  <a:gd name="T69" fmla="*/ 312 h 333"/>
                  <a:gd name="T70" fmla="*/ 382 w 414"/>
                  <a:gd name="T71" fmla="*/ 320 h 333"/>
                  <a:gd name="T72" fmla="*/ 371 w 414"/>
                  <a:gd name="T73" fmla="*/ 327 h 333"/>
                  <a:gd name="T74" fmla="*/ 359 w 414"/>
                  <a:gd name="T75" fmla="*/ 331 h 333"/>
                  <a:gd name="T76" fmla="*/ 347 w 414"/>
                  <a:gd name="T77" fmla="*/ 333 h 333"/>
                  <a:gd name="T78" fmla="*/ 335 w 414"/>
                  <a:gd name="T79" fmla="*/ 332 h 333"/>
                  <a:gd name="T80" fmla="*/ 322 w 414"/>
                  <a:gd name="T81" fmla="*/ 329 h 333"/>
                  <a:gd name="T82" fmla="*/ 310 w 414"/>
                  <a:gd name="T83" fmla="*/ 323 h 333"/>
                  <a:gd name="T84" fmla="*/ 0 w 414"/>
                  <a:gd name="T85" fmla="*/ 117 h 33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4"/>
                  <a:gd name="T130" fmla="*/ 0 h 333"/>
                  <a:gd name="T131" fmla="*/ 414 w 414"/>
                  <a:gd name="T132" fmla="*/ 333 h 33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4" h="333">
                    <a:moveTo>
                      <a:pt x="0" y="117"/>
                    </a:moveTo>
                    <a:lnTo>
                      <a:pt x="10" y="102"/>
                    </a:lnTo>
                    <a:lnTo>
                      <a:pt x="316" y="306"/>
                    </a:lnTo>
                    <a:lnTo>
                      <a:pt x="316" y="306"/>
                    </a:lnTo>
                    <a:lnTo>
                      <a:pt x="325" y="310"/>
                    </a:lnTo>
                    <a:lnTo>
                      <a:pt x="335" y="313"/>
                    </a:lnTo>
                    <a:lnTo>
                      <a:pt x="343" y="313"/>
                    </a:lnTo>
                    <a:lnTo>
                      <a:pt x="352" y="312"/>
                    </a:lnTo>
                    <a:lnTo>
                      <a:pt x="362" y="309"/>
                    </a:lnTo>
                    <a:lnTo>
                      <a:pt x="371" y="304"/>
                    </a:lnTo>
                    <a:lnTo>
                      <a:pt x="378" y="297"/>
                    </a:lnTo>
                    <a:lnTo>
                      <a:pt x="385" y="289"/>
                    </a:lnTo>
                    <a:lnTo>
                      <a:pt x="385" y="289"/>
                    </a:lnTo>
                    <a:lnTo>
                      <a:pt x="390" y="279"/>
                    </a:lnTo>
                    <a:lnTo>
                      <a:pt x="393" y="270"/>
                    </a:lnTo>
                    <a:lnTo>
                      <a:pt x="394" y="260"/>
                    </a:lnTo>
                    <a:lnTo>
                      <a:pt x="394" y="251"/>
                    </a:lnTo>
                    <a:lnTo>
                      <a:pt x="391" y="241"/>
                    </a:lnTo>
                    <a:lnTo>
                      <a:pt x="387" y="232"/>
                    </a:lnTo>
                    <a:lnTo>
                      <a:pt x="382" y="225"/>
                    </a:lnTo>
                    <a:lnTo>
                      <a:pt x="375" y="218"/>
                    </a:lnTo>
                    <a:lnTo>
                      <a:pt x="69" y="14"/>
                    </a:lnTo>
                    <a:lnTo>
                      <a:pt x="79" y="0"/>
                    </a:lnTo>
                    <a:lnTo>
                      <a:pt x="389" y="207"/>
                    </a:lnTo>
                    <a:lnTo>
                      <a:pt x="389" y="207"/>
                    </a:lnTo>
                    <a:lnTo>
                      <a:pt x="398" y="216"/>
                    </a:lnTo>
                    <a:lnTo>
                      <a:pt x="405" y="225"/>
                    </a:lnTo>
                    <a:lnTo>
                      <a:pt x="410" y="236"/>
                    </a:lnTo>
                    <a:lnTo>
                      <a:pt x="414" y="248"/>
                    </a:lnTo>
                    <a:lnTo>
                      <a:pt x="414" y="262"/>
                    </a:lnTo>
                    <a:lnTo>
                      <a:pt x="413" y="275"/>
                    </a:lnTo>
                    <a:lnTo>
                      <a:pt x="409" y="287"/>
                    </a:lnTo>
                    <a:lnTo>
                      <a:pt x="402" y="300"/>
                    </a:lnTo>
                    <a:lnTo>
                      <a:pt x="402" y="300"/>
                    </a:lnTo>
                    <a:lnTo>
                      <a:pt x="393" y="312"/>
                    </a:lnTo>
                    <a:lnTo>
                      <a:pt x="382" y="320"/>
                    </a:lnTo>
                    <a:lnTo>
                      <a:pt x="371" y="327"/>
                    </a:lnTo>
                    <a:lnTo>
                      <a:pt x="359" y="331"/>
                    </a:lnTo>
                    <a:lnTo>
                      <a:pt x="347" y="333"/>
                    </a:lnTo>
                    <a:lnTo>
                      <a:pt x="335" y="332"/>
                    </a:lnTo>
                    <a:lnTo>
                      <a:pt x="322" y="329"/>
                    </a:lnTo>
                    <a:lnTo>
                      <a:pt x="310" y="323"/>
                    </a:lnTo>
                    <a:lnTo>
                      <a:pt x="0" y="117"/>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96" name="Freeform 149"/>
              <p:cNvSpPr>
                <a:spLocks noChangeArrowheads="1"/>
              </p:cNvSpPr>
              <p:nvPr/>
            </p:nvSpPr>
            <p:spPr bwMode="auto">
              <a:xfrm>
                <a:off x="0" y="0"/>
                <a:ext cx="176213" cy="246063"/>
              </a:xfrm>
              <a:custGeom>
                <a:avLst/>
                <a:gdLst>
                  <a:gd name="T0" fmla="*/ 5 w 111"/>
                  <a:gd name="T1" fmla="*/ 154 h 155"/>
                  <a:gd name="T2" fmla="*/ 5 w 111"/>
                  <a:gd name="T3" fmla="*/ 154 h 155"/>
                  <a:gd name="T4" fmla="*/ 9 w 111"/>
                  <a:gd name="T5" fmla="*/ 155 h 155"/>
                  <a:gd name="T6" fmla="*/ 15 w 111"/>
                  <a:gd name="T7" fmla="*/ 155 h 155"/>
                  <a:gd name="T8" fmla="*/ 19 w 111"/>
                  <a:gd name="T9" fmla="*/ 154 h 155"/>
                  <a:gd name="T10" fmla="*/ 23 w 111"/>
                  <a:gd name="T11" fmla="*/ 150 h 155"/>
                  <a:gd name="T12" fmla="*/ 110 w 111"/>
                  <a:gd name="T13" fmla="*/ 20 h 155"/>
                  <a:gd name="T14" fmla="*/ 110 w 111"/>
                  <a:gd name="T15" fmla="*/ 20 h 155"/>
                  <a:gd name="T16" fmla="*/ 111 w 111"/>
                  <a:gd name="T17" fmla="*/ 15 h 155"/>
                  <a:gd name="T18" fmla="*/ 111 w 111"/>
                  <a:gd name="T19" fmla="*/ 11 h 155"/>
                  <a:gd name="T20" fmla="*/ 110 w 111"/>
                  <a:gd name="T21" fmla="*/ 5 h 155"/>
                  <a:gd name="T22" fmla="*/ 106 w 111"/>
                  <a:gd name="T23" fmla="*/ 2 h 155"/>
                  <a:gd name="T24" fmla="*/ 106 w 111"/>
                  <a:gd name="T25" fmla="*/ 2 h 155"/>
                  <a:gd name="T26" fmla="*/ 101 w 111"/>
                  <a:gd name="T27" fmla="*/ 0 h 155"/>
                  <a:gd name="T28" fmla="*/ 96 w 111"/>
                  <a:gd name="T29" fmla="*/ 0 h 155"/>
                  <a:gd name="T30" fmla="*/ 92 w 111"/>
                  <a:gd name="T31" fmla="*/ 2 h 155"/>
                  <a:gd name="T32" fmla="*/ 89 w 111"/>
                  <a:gd name="T33" fmla="*/ 5 h 155"/>
                  <a:gd name="T34" fmla="*/ 1 w 111"/>
                  <a:gd name="T35" fmla="*/ 136 h 155"/>
                  <a:gd name="T36" fmla="*/ 1 w 111"/>
                  <a:gd name="T37" fmla="*/ 136 h 155"/>
                  <a:gd name="T38" fmla="*/ 0 w 111"/>
                  <a:gd name="T39" fmla="*/ 140 h 155"/>
                  <a:gd name="T40" fmla="*/ 0 w 111"/>
                  <a:gd name="T41" fmla="*/ 146 h 155"/>
                  <a:gd name="T42" fmla="*/ 1 w 111"/>
                  <a:gd name="T43" fmla="*/ 150 h 155"/>
                  <a:gd name="T44" fmla="*/ 5 w 111"/>
                  <a:gd name="T45" fmla="*/ 154 h 155"/>
                  <a:gd name="T46" fmla="*/ 5 w 111"/>
                  <a:gd name="T47" fmla="*/ 154 h 15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1"/>
                  <a:gd name="T73" fmla="*/ 0 h 155"/>
                  <a:gd name="T74" fmla="*/ 111 w 111"/>
                  <a:gd name="T75" fmla="*/ 155 h 15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1" h="155">
                    <a:moveTo>
                      <a:pt x="5" y="154"/>
                    </a:moveTo>
                    <a:lnTo>
                      <a:pt x="5" y="154"/>
                    </a:lnTo>
                    <a:lnTo>
                      <a:pt x="9" y="155"/>
                    </a:lnTo>
                    <a:lnTo>
                      <a:pt x="15" y="155"/>
                    </a:lnTo>
                    <a:lnTo>
                      <a:pt x="19" y="154"/>
                    </a:lnTo>
                    <a:lnTo>
                      <a:pt x="23" y="150"/>
                    </a:lnTo>
                    <a:lnTo>
                      <a:pt x="110" y="20"/>
                    </a:lnTo>
                    <a:lnTo>
                      <a:pt x="110" y="20"/>
                    </a:lnTo>
                    <a:lnTo>
                      <a:pt x="111" y="15"/>
                    </a:lnTo>
                    <a:lnTo>
                      <a:pt x="111" y="11"/>
                    </a:lnTo>
                    <a:lnTo>
                      <a:pt x="110" y="5"/>
                    </a:lnTo>
                    <a:lnTo>
                      <a:pt x="106" y="2"/>
                    </a:lnTo>
                    <a:lnTo>
                      <a:pt x="106" y="2"/>
                    </a:lnTo>
                    <a:lnTo>
                      <a:pt x="101" y="0"/>
                    </a:lnTo>
                    <a:lnTo>
                      <a:pt x="96" y="0"/>
                    </a:lnTo>
                    <a:lnTo>
                      <a:pt x="92" y="2"/>
                    </a:lnTo>
                    <a:lnTo>
                      <a:pt x="89" y="5"/>
                    </a:lnTo>
                    <a:lnTo>
                      <a:pt x="1" y="136"/>
                    </a:lnTo>
                    <a:lnTo>
                      <a:pt x="1" y="136"/>
                    </a:lnTo>
                    <a:lnTo>
                      <a:pt x="0" y="140"/>
                    </a:lnTo>
                    <a:lnTo>
                      <a:pt x="0" y="146"/>
                    </a:lnTo>
                    <a:lnTo>
                      <a:pt x="1" y="150"/>
                    </a:lnTo>
                    <a:lnTo>
                      <a:pt x="5" y="154"/>
                    </a:lnTo>
                    <a:lnTo>
                      <a:pt x="5" y="154"/>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97" name="Freeform 150"/>
              <p:cNvSpPr>
                <a:spLocks noChangeArrowheads="1"/>
              </p:cNvSpPr>
              <p:nvPr/>
            </p:nvSpPr>
            <p:spPr bwMode="auto">
              <a:xfrm>
                <a:off x="96837" y="169862"/>
                <a:ext cx="504825" cy="323850"/>
              </a:xfrm>
              <a:custGeom>
                <a:avLst/>
                <a:gdLst>
                  <a:gd name="T0" fmla="*/ 0 w 318"/>
                  <a:gd name="T1" fmla="*/ 19 h 204"/>
                  <a:gd name="T2" fmla="*/ 11 w 318"/>
                  <a:gd name="T3" fmla="*/ 0 h 204"/>
                  <a:gd name="T4" fmla="*/ 284 w 318"/>
                  <a:gd name="T5" fmla="*/ 182 h 204"/>
                  <a:gd name="T6" fmla="*/ 284 w 318"/>
                  <a:gd name="T7" fmla="*/ 182 h 204"/>
                  <a:gd name="T8" fmla="*/ 292 w 318"/>
                  <a:gd name="T9" fmla="*/ 186 h 204"/>
                  <a:gd name="T10" fmla="*/ 302 w 318"/>
                  <a:gd name="T11" fmla="*/ 188 h 204"/>
                  <a:gd name="T12" fmla="*/ 310 w 318"/>
                  <a:gd name="T13" fmla="*/ 188 h 204"/>
                  <a:gd name="T14" fmla="*/ 318 w 318"/>
                  <a:gd name="T15" fmla="*/ 185 h 204"/>
                  <a:gd name="T16" fmla="*/ 318 w 318"/>
                  <a:gd name="T17" fmla="*/ 185 h 204"/>
                  <a:gd name="T18" fmla="*/ 317 w 318"/>
                  <a:gd name="T19" fmla="*/ 186 h 204"/>
                  <a:gd name="T20" fmla="*/ 317 w 318"/>
                  <a:gd name="T21" fmla="*/ 186 h 204"/>
                  <a:gd name="T22" fmla="*/ 313 w 318"/>
                  <a:gd name="T23" fmla="*/ 192 h 204"/>
                  <a:gd name="T24" fmla="*/ 307 w 318"/>
                  <a:gd name="T25" fmla="*/ 197 h 204"/>
                  <a:gd name="T26" fmla="*/ 302 w 318"/>
                  <a:gd name="T27" fmla="*/ 200 h 204"/>
                  <a:gd name="T28" fmla="*/ 295 w 318"/>
                  <a:gd name="T29" fmla="*/ 203 h 204"/>
                  <a:gd name="T30" fmla="*/ 288 w 318"/>
                  <a:gd name="T31" fmla="*/ 204 h 204"/>
                  <a:gd name="T32" fmla="*/ 282 w 318"/>
                  <a:gd name="T33" fmla="*/ 203 h 204"/>
                  <a:gd name="T34" fmla="*/ 276 w 318"/>
                  <a:gd name="T35" fmla="*/ 201 h 204"/>
                  <a:gd name="T36" fmla="*/ 269 w 318"/>
                  <a:gd name="T37" fmla="*/ 199 h 204"/>
                  <a:gd name="T38" fmla="*/ 0 w 318"/>
                  <a:gd name="T39" fmla="*/ 19 h 20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8"/>
                  <a:gd name="T61" fmla="*/ 0 h 204"/>
                  <a:gd name="T62" fmla="*/ 318 w 318"/>
                  <a:gd name="T63" fmla="*/ 204 h 20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8" h="204">
                    <a:moveTo>
                      <a:pt x="0" y="19"/>
                    </a:moveTo>
                    <a:lnTo>
                      <a:pt x="11" y="0"/>
                    </a:lnTo>
                    <a:lnTo>
                      <a:pt x="284" y="182"/>
                    </a:lnTo>
                    <a:lnTo>
                      <a:pt x="284" y="182"/>
                    </a:lnTo>
                    <a:lnTo>
                      <a:pt x="292" y="186"/>
                    </a:lnTo>
                    <a:lnTo>
                      <a:pt x="302" y="188"/>
                    </a:lnTo>
                    <a:lnTo>
                      <a:pt x="310" y="188"/>
                    </a:lnTo>
                    <a:lnTo>
                      <a:pt x="318" y="185"/>
                    </a:lnTo>
                    <a:lnTo>
                      <a:pt x="318" y="185"/>
                    </a:lnTo>
                    <a:lnTo>
                      <a:pt x="317" y="186"/>
                    </a:lnTo>
                    <a:lnTo>
                      <a:pt x="317" y="186"/>
                    </a:lnTo>
                    <a:lnTo>
                      <a:pt x="313" y="192"/>
                    </a:lnTo>
                    <a:lnTo>
                      <a:pt x="307" y="197"/>
                    </a:lnTo>
                    <a:lnTo>
                      <a:pt x="302" y="200"/>
                    </a:lnTo>
                    <a:lnTo>
                      <a:pt x="295" y="203"/>
                    </a:lnTo>
                    <a:lnTo>
                      <a:pt x="288" y="204"/>
                    </a:lnTo>
                    <a:lnTo>
                      <a:pt x="282" y="203"/>
                    </a:lnTo>
                    <a:lnTo>
                      <a:pt x="276" y="201"/>
                    </a:lnTo>
                    <a:lnTo>
                      <a:pt x="269" y="199"/>
                    </a:lnTo>
                    <a:lnTo>
                      <a:pt x="0" y="19"/>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grpSp>
        <p:sp>
          <p:nvSpPr>
            <p:cNvPr id="45" name="Freeform 151"/>
            <p:cNvSpPr>
              <a:spLocks noEditPoints="1" noChangeArrowheads="1"/>
            </p:cNvSpPr>
            <p:nvPr/>
          </p:nvSpPr>
          <p:spPr bwMode="auto">
            <a:xfrm>
              <a:off x="3609363" y="2227512"/>
              <a:ext cx="249728" cy="442174"/>
            </a:xfrm>
            <a:custGeom>
              <a:avLst/>
              <a:gdLst>
                <a:gd name="T0" fmla="*/ 2147483647 w 240"/>
                <a:gd name="T1" fmla="*/ 2147483647 h 416"/>
                <a:gd name="T2" fmla="*/ 2147483647 w 240"/>
                <a:gd name="T3" fmla="*/ 2147483647 h 416"/>
                <a:gd name="T4" fmla="*/ 2147483647 w 240"/>
                <a:gd name="T5" fmla="*/ 2147483647 h 416"/>
                <a:gd name="T6" fmla="*/ 2147483647 w 240"/>
                <a:gd name="T7" fmla="*/ 2147483647 h 416"/>
                <a:gd name="T8" fmla="*/ 2147483647 w 240"/>
                <a:gd name="T9" fmla="*/ 2147483647 h 416"/>
                <a:gd name="T10" fmla="*/ 2147483647 w 240"/>
                <a:gd name="T11" fmla="*/ 2147483647 h 416"/>
                <a:gd name="T12" fmla="*/ 2147483647 w 240"/>
                <a:gd name="T13" fmla="*/ 2147483647 h 416"/>
                <a:gd name="T14" fmla="*/ 2147483647 w 240"/>
                <a:gd name="T15" fmla="*/ 2147483647 h 416"/>
                <a:gd name="T16" fmla="*/ 2147483647 w 240"/>
                <a:gd name="T17" fmla="*/ 2147483647 h 416"/>
                <a:gd name="T18" fmla="*/ 2147483647 w 240"/>
                <a:gd name="T19" fmla="*/ 2147483647 h 416"/>
                <a:gd name="T20" fmla="*/ 2147483647 w 240"/>
                <a:gd name="T21" fmla="*/ 2147483647 h 416"/>
                <a:gd name="T22" fmla="*/ 2147483647 w 240"/>
                <a:gd name="T23" fmla="*/ 2147483647 h 416"/>
                <a:gd name="T24" fmla="*/ 2147483647 w 240"/>
                <a:gd name="T25" fmla="*/ 2147483647 h 416"/>
                <a:gd name="T26" fmla="*/ 2147483647 w 240"/>
                <a:gd name="T27" fmla="*/ 2147483647 h 416"/>
                <a:gd name="T28" fmla="*/ 2147483647 w 240"/>
                <a:gd name="T29" fmla="*/ 2147483647 h 416"/>
                <a:gd name="T30" fmla="*/ 2147483647 w 240"/>
                <a:gd name="T31" fmla="*/ 2147483647 h 416"/>
                <a:gd name="T32" fmla="*/ 2147483647 w 240"/>
                <a:gd name="T33" fmla="*/ 2147483647 h 416"/>
                <a:gd name="T34" fmla="*/ 2147483647 w 240"/>
                <a:gd name="T35" fmla="*/ 2147483647 h 416"/>
                <a:gd name="T36" fmla="*/ 2147483647 w 240"/>
                <a:gd name="T37" fmla="*/ 2147483647 h 416"/>
                <a:gd name="T38" fmla="*/ 2147483647 w 240"/>
                <a:gd name="T39" fmla="*/ 2147483647 h 416"/>
                <a:gd name="T40" fmla="*/ 2147483647 w 240"/>
                <a:gd name="T41" fmla="*/ 2147483647 h 416"/>
                <a:gd name="T42" fmla="*/ 2147483647 w 240"/>
                <a:gd name="T43" fmla="*/ 2147483647 h 416"/>
                <a:gd name="T44" fmla="*/ 2147483647 w 240"/>
                <a:gd name="T45" fmla="*/ 2147483647 h 416"/>
                <a:gd name="T46" fmla="*/ 2147483647 w 240"/>
                <a:gd name="T47" fmla="*/ 2147483647 h 416"/>
                <a:gd name="T48" fmla="*/ 2147483647 w 240"/>
                <a:gd name="T49" fmla="*/ 2147483647 h 416"/>
                <a:gd name="T50" fmla="*/ 2147483647 w 240"/>
                <a:gd name="T51" fmla="*/ 2147483647 h 416"/>
                <a:gd name="T52" fmla="*/ 2147483647 w 240"/>
                <a:gd name="T53" fmla="*/ 2147483647 h 416"/>
                <a:gd name="T54" fmla="*/ 2147483647 w 240"/>
                <a:gd name="T55" fmla="*/ 2147483647 h 416"/>
                <a:gd name="T56" fmla="*/ 2147483647 w 240"/>
                <a:gd name="T57" fmla="*/ 2147483647 h 416"/>
                <a:gd name="T58" fmla="*/ 2147483647 w 240"/>
                <a:gd name="T59" fmla="*/ 2147483647 h 416"/>
                <a:gd name="T60" fmla="*/ 2147483647 w 240"/>
                <a:gd name="T61" fmla="*/ 2147483647 h 416"/>
                <a:gd name="T62" fmla="*/ 2147483647 w 240"/>
                <a:gd name="T63" fmla="*/ 2147483647 h 416"/>
                <a:gd name="T64" fmla="*/ 2147483647 w 240"/>
                <a:gd name="T65" fmla="*/ 2147483647 h 416"/>
                <a:gd name="T66" fmla="*/ 2147483647 w 240"/>
                <a:gd name="T67" fmla="*/ 2147483647 h 416"/>
                <a:gd name="T68" fmla="*/ 2147483647 w 240"/>
                <a:gd name="T69" fmla="*/ 2147483647 h 416"/>
                <a:gd name="T70" fmla="*/ 2147483647 w 240"/>
                <a:gd name="T71" fmla="*/ 2147483647 h 416"/>
                <a:gd name="T72" fmla="*/ 2147483647 w 240"/>
                <a:gd name="T73" fmla="*/ 2147483647 h 416"/>
                <a:gd name="T74" fmla="*/ 2147483647 w 240"/>
                <a:gd name="T75" fmla="*/ 2147483647 h 416"/>
                <a:gd name="T76" fmla="*/ 2147483647 w 240"/>
                <a:gd name="T77" fmla="*/ 0 h 416"/>
                <a:gd name="T78" fmla="*/ 2147483647 w 240"/>
                <a:gd name="T79" fmla="*/ 2147483647 h 416"/>
                <a:gd name="T80" fmla="*/ 2147483647 w 240"/>
                <a:gd name="T81" fmla="*/ 2147483647 h 416"/>
                <a:gd name="T82" fmla="*/ 2147483647 w 240"/>
                <a:gd name="T83" fmla="*/ 2147483647 h 416"/>
                <a:gd name="T84" fmla="*/ 2147483647 w 240"/>
                <a:gd name="T85" fmla="*/ 2147483647 h 416"/>
                <a:gd name="T86" fmla="*/ 2147483647 w 240"/>
                <a:gd name="T87" fmla="*/ 2147483647 h 416"/>
                <a:gd name="T88" fmla="*/ 2147483647 w 240"/>
                <a:gd name="T89" fmla="*/ 2147483647 h 416"/>
                <a:gd name="T90" fmla="*/ 2147483647 w 240"/>
                <a:gd name="T91" fmla="*/ 2147483647 h 416"/>
                <a:gd name="T92" fmla="*/ 2147483647 w 240"/>
                <a:gd name="T93" fmla="*/ 2147483647 h 416"/>
                <a:gd name="T94" fmla="*/ 2147483647 w 240"/>
                <a:gd name="T95" fmla="*/ 2147483647 h 416"/>
                <a:gd name="T96" fmla="*/ 2147483647 w 240"/>
                <a:gd name="T97" fmla="*/ 2147483647 h 416"/>
                <a:gd name="T98" fmla="*/ 2147483647 w 240"/>
                <a:gd name="T99" fmla="*/ 2147483647 h 416"/>
                <a:gd name="T100" fmla="*/ 2147483647 w 240"/>
                <a:gd name="T101" fmla="*/ 2147483647 h 416"/>
                <a:gd name="T102" fmla="*/ 2147483647 w 240"/>
                <a:gd name="T103" fmla="*/ 2147483647 h 416"/>
                <a:gd name="T104" fmla="*/ 2147483647 w 240"/>
                <a:gd name="T105" fmla="*/ 2147483647 h 416"/>
                <a:gd name="T106" fmla="*/ 2147483647 w 240"/>
                <a:gd name="T107" fmla="*/ 2147483647 h 416"/>
                <a:gd name="T108" fmla="*/ 2147483647 w 240"/>
                <a:gd name="T109" fmla="*/ 2147483647 h 416"/>
                <a:gd name="T110" fmla="*/ 2147483647 w 240"/>
                <a:gd name="T111" fmla="*/ 2147483647 h 4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0"/>
                <a:gd name="T169" fmla="*/ 0 h 416"/>
                <a:gd name="T170" fmla="*/ 240 w 240"/>
                <a:gd name="T171" fmla="*/ 416 h 41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0" h="416">
                  <a:moveTo>
                    <a:pt x="144" y="352"/>
                  </a:moveTo>
                  <a:lnTo>
                    <a:pt x="144" y="352"/>
                  </a:lnTo>
                  <a:lnTo>
                    <a:pt x="149" y="352"/>
                  </a:lnTo>
                  <a:lnTo>
                    <a:pt x="154" y="354"/>
                  </a:lnTo>
                  <a:lnTo>
                    <a:pt x="160" y="355"/>
                  </a:lnTo>
                  <a:lnTo>
                    <a:pt x="164" y="359"/>
                  </a:lnTo>
                  <a:lnTo>
                    <a:pt x="168" y="362"/>
                  </a:lnTo>
                  <a:lnTo>
                    <a:pt x="171" y="366"/>
                  </a:lnTo>
                  <a:lnTo>
                    <a:pt x="173" y="371"/>
                  </a:lnTo>
                  <a:lnTo>
                    <a:pt x="175" y="375"/>
                  </a:lnTo>
                  <a:lnTo>
                    <a:pt x="176" y="382"/>
                  </a:lnTo>
                  <a:lnTo>
                    <a:pt x="176" y="389"/>
                  </a:lnTo>
                  <a:lnTo>
                    <a:pt x="175" y="394"/>
                  </a:lnTo>
                  <a:lnTo>
                    <a:pt x="172" y="400"/>
                  </a:lnTo>
                  <a:lnTo>
                    <a:pt x="168" y="405"/>
                  </a:lnTo>
                  <a:lnTo>
                    <a:pt x="164" y="409"/>
                  </a:lnTo>
                  <a:lnTo>
                    <a:pt x="158" y="413"/>
                  </a:lnTo>
                  <a:lnTo>
                    <a:pt x="152" y="415"/>
                  </a:lnTo>
                  <a:lnTo>
                    <a:pt x="144" y="416"/>
                  </a:lnTo>
                  <a:lnTo>
                    <a:pt x="144" y="352"/>
                  </a:lnTo>
                  <a:close/>
                  <a:moveTo>
                    <a:pt x="144" y="325"/>
                  </a:moveTo>
                  <a:lnTo>
                    <a:pt x="144" y="141"/>
                  </a:lnTo>
                  <a:lnTo>
                    <a:pt x="154" y="149"/>
                  </a:lnTo>
                  <a:lnTo>
                    <a:pt x="163" y="160"/>
                  </a:lnTo>
                  <a:lnTo>
                    <a:pt x="169" y="174"/>
                  </a:lnTo>
                  <a:lnTo>
                    <a:pt x="175" y="189"/>
                  </a:lnTo>
                  <a:lnTo>
                    <a:pt x="188" y="243"/>
                  </a:lnTo>
                  <a:lnTo>
                    <a:pt x="192" y="251"/>
                  </a:lnTo>
                  <a:lnTo>
                    <a:pt x="198" y="256"/>
                  </a:lnTo>
                  <a:lnTo>
                    <a:pt x="205" y="260"/>
                  </a:lnTo>
                  <a:lnTo>
                    <a:pt x="211" y="263"/>
                  </a:lnTo>
                  <a:lnTo>
                    <a:pt x="225" y="264"/>
                  </a:lnTo>
                  <a:lnTo>
                    <a:pt x="230" y="264"/>
                  </a:lnTo>
                  <a:lnTo>
                    <a:pt x="240" y="300"/>
                  </a:lnTo>
                  <a:lnTo>
                    <a:pt x="144" y="325"/>
                  </a:lnTo>
                  <a:close/>
                  <a:moveTo>
                    <a:pt x="135" y="352"/>
                  </a:moveTo>
                  <a:lnTo>
                    <a:pt x="135" y="352"/>
                  </a:lnTo>
                  <a:lnTo>
                    <a:pt x="144" y="352"/>
                  </a:lnTo>
                  <a:lnTo>
                    <a:pt x="144" y="416"/>
                  </a:lnTo>
                  <a:lnTo>
                    <a:pt x="138" y="416"/>
                  </a:lnTo>
                  <a:lnTo>
                    <a:pt x="134" y="415"/>
                  </a:lnTo>
                  <a:lnTo>
                    <a:pt x="129" y="412"/>
                  </a:lnTo>
                  <a:lnTo>
                    <a:pt x="125" y="409"/>
                  </a:lnTo>
                  <a:lnTo>
                    <a:pt x="121" y="407"/>
                  </a:lnTo>
                  <a:lnTo>
                    <a:pt x="118" y="403"/>
                  </a:lnTo>
                  <a:lnTo>
                    <a:pt x="115" y="397"/>
                  </a:lnTo>
                  <a:lnTo>
                    <a:pt x="112" y="392"/>
                  </a:lnTo>
                  <a:lnTo>
                    <a:pt x="112" y="386"/>
                  </a:lnTo>
                  <a:lnTo>
                    <a:pt x="112" y="380"/>
                  </a:lnTo>
                  <a:lnTo>
                    <a:pt x="114" y="374"/>
                  </a:lnTo>
                  <a:lnTo>
                    <a:pt x="117" y="367"/>
                  </a:lnTo>
                  <a:lnTo>
                    <a:pt x="121" y="363"/>
                  </a:lnTo>
                  <a:lnTo>
                    <a:pt x="125" y="359"/>
                  </a:lnTo>
                  <a:lnTo>
                    <a:pt x="130" y="355"/>
                  </a:lnTo>
                  <a:lnTo>
                    <a:pt x="135" y="352"/>
                  </a:lnTo>
                  <a:close/>
                  <a:moveTo>
                    <a:pt x="144" y="141"/>
                  </a:moveTo>
                  <a:lnTo>
                    <a:pt x="144" y="141"/>
                  </a:lnTo>
                  <a:lnTo>
                    <a:pt x="133" y="134"/>
                  </a:lnTo>
                  <a:lnTo>
                    <a:pt x="122" y="130"/>
                  </a:lnTo>
                  <a:lnTo>
                    <a:pt x="110" y="128"/>
                  </a:lnTo>
                  <a:lnTo>
                    <a:pt x="98" y="126"/>
                  </a:lnTo>
                  <a:lnTo>
                    <a:pt x="69" y="19"/>
                  </a:lnTo>
                  <a:lnTo>
                    <a:pt x="68" y="15"/>
                  </a:lnTo>
                  <a:lnTo>
                    <a:pt x="65" y="10"/>
                  </a:lnTo>
                  <a:lnTo>
                    <a:pt x="61" y="7"/>
                  </a:lnTo>
                  <a:lnTo>
                    <a:pt x="58" y="4"/>
                  </a:lnTo>
                  <a:lnTo>
                    <a:pt x="53" y="2"/>
                  </a:lnTo>
                  <a:lnTo>
                    <a:pt x="49" y="0"/>
                  </a:lnTo>
                  <a:lnTo>
                    <a:pt x="43" y="0"/>
                  </a:lnTo>
                  <a:lnTo>
                    <a:pt x="39" y="2"/>
                  </a:lnTo>
                  <a:lnTo>
                    <a:pt x="34" y="3"/>
                  </a:lnTo>
                  <a:lnTo>
                    <a:pt x="30" y="6"/>
                  </a:lnTo>
                  <a:lnTo>
                    <a:pt x="26" y="10"/>
                  </a:lnTo>
                  <a:lnTo>
                    <a:pt x="23" y="13"/>
                  </a:lnTo>
                  <a:lnTo>
                    <a:pt x="22" y="18"/>
                  </a:lnTo>
                  <a:lnTo>
                    <a:pt x="20" y="22"/>
                  </a:lnTo>
                  <a:lnTo>
                    <a:pt x="20" y="27"/>
                  </a:lnTo>
                  <a:lnTo>
                    <a:pt x="20" y="32"/>
                  </a:lnTo>
                  <a:lnTo>
                    <a:pt x="49" y="139"/>
                  </a:lnTo>
                  <a:lnTo>
                    <a:pt x="38" y="145"/>
                  </a:lnTo>
                  <a:lnTo>
                    <a:pt x="28" y="155"/>
                  </a:lnTo>
                  <a:lnTo>
                    <a:pt x="20" y="164"/>
                  </a:lnTo>
                  <a:lnTo>
                    <a:pt x="15" y="175"/>
                  </a:lnTo>
                  <a:lnTo>
                    <a:pt x="11" y="187"/>
                  </a:lnTo>
                  <a:lnTo>
                    <a:pt x="8" y="201"/>
                  </a:lnTo>
                  <a:lnTo>
                    <a:pt x="8" y="216"/>
                  </a:lnTo>
                  <a:lnTo>
                    <a:pt x="11" y="232"/>
                  </a:lnTo>
                  <a:lnTo>
                    <a:pt x="26" y="285"/>
                  </a:lnTo>
                  <a:lnTo>
                    <a:pt x="26" y="294"/>
                  </a:lnTo>
                  <a:lnTo>
                    <a:pt x="24" y="301"/>
                  </a:lnTo>
                  <a:lnTo>
                    <a:pt x="20" y="308"/>
                  </a:lnTo>
                  <a:lnTo>
                    <a:pt x="15" y="313"/>
                  </a:lnTo>
                  <a:lnTo>
                    <a:pt x="5" y="321"/>
                  </a:lnTo>
                  <a:lnTo>
                    <a:pt x="0" y="324"/>
                  </a:lnTo>
                  <a:lnTo>
                    <a:pt x="10" y="361"/>
                  </a:lnTo>
                  <a:lnTo>
                    <a:pt x="144" y="325"/>
                  </a:lnTo>
                  <a:lnTo>
                    <a:pt x="144" y="141"/>
                  </a:lnTo>
                  <a:close/>
                </a:path>
              </a:pathLst>
            </a:cu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6" name="Freeform 152"/>
            <p:cNvSpPr>
              <a:spLocks noEditPoints="1" noChangeArrowheads="1"/>
            </p:cNvSpPr>
            <p:nvPr/>
          </p:nvSpPr>
          <p:spPr bwMode="auto">
            <a:xfrm>
              <a:off x="5163919" y="1649285"/>
              <a:ext cx="358984" cy="398594"/>
            </a:xfrm>
            <a:custGeom>
              <a:avLst/>
              <a:gdLst>
                <a:gd name="T0" fmla="*/ 2147483647 w 345"/>
                <a:gd name="T1" fmla="*/ 2147483647 h 375"/>
                <a:gd name="T2" fmla="*/ 2147483647 w 345"/>
                <a:gd name="T3" fmla="*/ 2147483647 h 375"/>
                <a:gd name="T4" fmla="*/ 2147483647 w 345"/>
                <a:gd name="T5" fmla="*/ 2147483647 h 375"/>
                <a:gd name="T6" fmla="*/ 2147483647 w 345"/>
                <a:gd name="T7" fmla="*/ 2147483647 h 375"/>
                <a:gd name="T8" fmla="*/ 2147483647 w 345"/>
                <a:gd name="T9" fmla="*/ 2147483647 h 375"/>
                <a:gd name="T10" fmla="*/ 2147483647 w 345"/>
                <a:gd name="T11" fmla="*/ 2147483647 h 375"/>
                <a:gd name="T12" fmla="*/ 2147483647 w 345"/>
                <a:gd name="T13" fmla="*/ 2147483647 h 375"/>
                <a:gd name="T14" fmla="*/ 2147483647 w 345"/>
                <a:gd name="T15" fmla="*/ 2147483647 h 375"/>
                <a:gd name="T16" fmla="*/ 2147483647 w 345"/>
                <a:gd name="T17" fmla="*/ 2147483647 h 375"/>
                <a:gd name="T18" fmla="*/ 2147483647 w 345"/>
                <a:gd name="T19" fmla="*/ 2147483647 h 375"/>
                <a:gd name="T20" fmla="*/ 2147483647 w 345"/>
                <a:gd name="T21" fmla="*/ 2147483647 h 375"/>
                <a:gd name="T22" fmla="*/ 2147483647 w 345"/>
                <a:gd name="T23" fmla="*/ 2147483647 h 375"/>
                <a:gd name="T24" fmla="*/ 2147483647 w 345"/>
                <a:gd name="T25" fmla="*/ 2147483647 h 375"/>
                <a:gd name="T26" fmla="*/ 2147483647 w 345"/>
                <a:gd name="T27" fmla="*/ 2147483647 h 375"/>
                <a:gd name="T28" fmla="*/ 2147483647 w 345"/>
                <a:gd name="T29" fmla="*/ 2147483647 h 375"/>
                <a:gd name="T30" fmla="*/ 2147483647 w 345"/>
                <a:gd name="T31" fmla="*/ 2147483647 h 375"/>
                <a:gd name="T32" fmla="*/ 2147483647 w 345"/>
                <a:gd name="T33" fmla="*/ 2147483647 h 375"/>
                <a:gd name="T34" fmla="*/ 2147483647 w 345"/>
                <a:gd name="T35" fmla="*/ 2147483647 h 375"/>
                <a:gd name="T36" fmla="*/ 2147483647 w 345"/>
                <a:gd name="T37" fmla="*/ 2147483647 h 375"/>
                <a:gd name="T38" fmla="*/ 2147483647 w 345"/>
                <a:gd name="T39" fmla="*/ 2147483647 h 375"/>
                <a:gd name="T40" fmla="*/ 2147483647 w 345"/>
                <a:gd name="T41" fmla="*/ 2147483647 h 375"/>
                <a:gd name="T42" fmla="*/ 2147483647 w 345"/>
                <a:gd name="T43" fmla="*/ 2147483647 h 375"/>
                <a:gd name="T44" fmla="*/ 2147483647 w 345"/>
                <a:gd name="T45" fmla="*/ 2147483647 h 375"/>
                <a:gd name="T46" fmla="*/ 2147483647 w 345"/>
                <a:gd name="T47" fmla="*/ 2147483647 h 375"/>
                <a:gd name="T48" fmla="*/ 2147483647 w 345"/>
                <a:gd name="T49" fmla="*/ 2147483647 h 375"/>
                <a:gd name="T50" fmla="*/ 2147483647 w 345"/>
                <a:gd name="T51" fmla="*/ 2147483647 h 375"/>
                <a:gd name="T52" fmla="*/ 2147483647 w 345"/>
                <a:gd name="T53" fmla="*/ 2147483647 h 375"/>
                <a:gd name="T54" fmla="*/ 2147483647 w 345"/>
                <a:gd name="T55" fmla="*/ 2147483647 h 375"/>
                <a:gd name="T56" fmla="*/ 2147483647 w 345"/>
                <a:gd name="T57" fmla="*/ 2147483647 h 375"/>
                <a:gd name="T58" fmla="*/ 2147483647 w 345"/>
                <a:gd name="T59" fmla="*/ 2147483647 h 375"/>
                <a:gd name="T60" fmla="*/ 2147483647 w 345"/>
                <a:gd name="T61" fmla="*/ 2147483647 h 375"/>
                <a:gd name="T62" fmla="*/ 2147483647 w 345"/>
                <a:gd name="T63" fmla="*/ 2147483647 h 375"/>
                <a:gd name="T64" fmla="*/ 2147483647 w 345"/>
                <a:gd name="T65" fmla="*/ 2147483647 h 375"/>
                <a:gd name="T66" fmla="*/ 2147483647 w 345"/>
                <a:gd name="T67" fmla="*/ 2147483647 h 375"/>
                <a:gd name="T68" fmla="*/ 2147483647 w 345"/>
                <a:gd name="T69" fmla="*/ 2147483647 h 375"/>
                <a:gd name="T70" fmla="*/ 2147483647 w 345"/>
                <a:gd name="T71" fmla="*/ 2147483647 h 375"/>
                <a:gd name="T72" fmla="*/ 2147483647 w 345"/>
                <a:gd name="T73" fmla="*/ 2147483647 h 375"/>
                <a:gd name="T74" fmla="*/ 2147483647 w 345"/>
                <a:gd name="T75" fmla="*/ 2147483647 h 375"/>
                <a:gd name="T76" fmla="*/ 2147483647 w 345"/>
                <a:gd name="T77" fmla="*/ 2147483647 h 375"/>
                <a:gd name="T78" fmla="*/ 2147483647 w 345"/>
                <a:gd name="T79" fmla="*/ 0 h 375"/>
                <a:gd name="T80" fmla="*/ 2147483647 w 345"/>
                <a:gd name="T81" fmla="*/ 2147483647 h 375"/>
                <a:gd name="T82" fmla="*/ 2147483647 w 345"/>
                <a:gd name="T83" fmla="*/ 2147483647 h 375"/>
                <a:gd name="T84" fmla="*/ 2147483647 w 345"/>
                <a:gd name="T85" fmla="*/ 2147483647 h 375"/>
                <a:gd name="T86" fmla="*/ 2147483647 w 345"/>
                <a:gd name="T87" fmla="*/ 2147483647 h 375"/>
                <a:gd name="T88" fmla="*/ 2147483647 w 345"/>
                <a:gd name="T89" fmla="*/ 2147483647 h 375"/>
                <a:gd name="T90" fmla="*/ 2147483647 w 345"/>
                <a:gd name="T91" fmla="*/ 2147483647 h 375"/>
                <a:gd name="T92" fmla="*/ 2147483647 w 345"/>
                <a:gd name="T93" fmla="*/ 2147483647 h 375"/>
                <a:gd name="T94" fmla="*/ 2147483647 w 345"/>
                <a:gd name="T95" fmla="*/ 2147483647 h 375"/>
                <a:gd name="T96" fmla="*/ 2147483647 w 345"/>
                <a:gd name="T97" fmla="*/ 2147483647 h 375"/>
                <a:gd name="T98" fmla="*/ 2147483647 w 345"/>
                <a:gd name="T99" fmla="*/ 2147483647 h 375"/>
                <a:gd name="T100" fmla="*/ 2147483647 w 345"/>
                <a:gd name="T101" fmla="*/ 2147483647 h 375"/>
                <a:gd name="T102" fmla="*/ 2147483647 w 345"/>
                <a:gd name="T103" fmla="*/ 2147483647 h 375"/>
                <a:gd name="T104" fmla="*/ 2147483647 w 345"/>
                <a:gd name="T105" fmla="*/ 2147483647 h 375"/>
                <a:gd name="T106" fmla="*/ 2147483647 w 345"/>
                <a:gd name="T107" fmla="*/ 2147483647 h 375"/>
                <a:gd name="T108" fmla="*/ 2147483647 w 345"/>
                <a:gd name="T109" fmla="*/ 2147483647 h 375"/>
                <a:gd name="T110" fmla="*/ 0 w 345"/>
                <a:gd name="T111" fmla="*/ 2147483647 h 375"/>
                <a:gd name="T112" fmla="*/ 2147483647 w 345"/>
                <a:gd name="T113" fmla="*/ 2147483647 h 37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5"/>
                <a:gd name="T172" fmla="*/ 0 h 375"/>
                <a:gd name="T173" fmla="*/ 345 w 345"/>
                <a:gd name="T174" fmla="*/ 375 h 37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5" h="375">
                  <a:moveTo>
                    <a:pt x="258" y="130"/>
                  </a:moveTo>
                  <a:lnTo>
                    <a:pt x="258" y="130"/>
                  </a:lnTo>
                  <a:lnTo>
                    <a:pt x="262" y="141"/>
                  </a:lnTo>
                  <a:lnTo>
                    <a:pt x="266" y="150"/>
                  </a:lnTo>
                  <a:lnTo>
                    <a:pt x="268" y="161"/>
                  </a:lnTo>
                  <a:lnTo>
                    <a:pt x="268" y="172"/>
                  </a:lnTo>
                  <a:lnTo>
                    <a:pt x="268" y="184"/>
                  </a:lnTo>
                  <a:lnTo>
                    <a:pt x="266" y="194"/>
                  </a:lnTo>
                  <a:lnTo>
                    <a:pt x="262" y="205"/>
                  </a:lnTo>
                  <a:lnTo>
                    <a:pt x="258" y="214"/>
                  </a:lnTo>
                  <a:lnTo>
                    <a:pt x="258" y="130"/>
                  </a:lnTo>
                  <a:close/>
                  <a:moveTo>
                    <a:pt x="258" y="272"/>
                  </a:moveTo>
                  <a:lnTo>
                    <a:pt x="258" y="249"/>
                  </a:lnTo>
                  <a:lnTo>
                    <a:pt x="261" y="251"/>
                  </a:lnTo>
                  <a:lnTo>
                    <a:pt x="264" y="252"/>
                  </a:lnTo>
                  <a:lnTo>
                    <a:pt x="295" y="282"/>
                  </a:lnTo>
                  <a:lnTo>
                    <a:pt x="296" y="286"/>
                  </a:lnTo>
                  <a:lnTo>
                    <a:pt x="296" y="289"/>
                  </a:lnTo>
                  <a:lnTo>
                    <a:pt x="296" y="291"/>
                  </a:lnTo>
                  <a:lnTo>
                    <a:pt x="295" y="295"/>
                  </a:lnTo>
                  <a:lnTo>
                    <a:pt x="291" y="297"/>
                  </a:lnTo>
                  <a:lnTo>
                    <a:pt x="288" y="298"/>
                  </a:lnTo>
                  <a:lnTo>
                    <a:pt x="284" y="297"/>
                  </a:lnTo>
                  <a:lnTo>
                    <a:pt x="281" y="295"/>
                  </a:lnTo>
                  <a:lnTo>
                    <a:pt x="258" y="272"/>
                  </a:lnTo>
                  <a:close/>
                  <a:moveTo>
                    <a:pt x="258" y="96"/>
                  </a:moveTo>
                  <a:lnTo>
                    <a:pt x="258" y="73"/>
                  </a:lnTo>
                  <a:lnTo>
                    <a:pt x="281" y="50"/>
                  </a:lnTo>
                  <a:lnTo>
                    <a:pt x="284" y="49"/>
                  </a:lnTo>
                  <a:lnTo>
                    <a:pt x="288" y="48"/>
                  </a:lnTo>
                  <a:lnTo>
                    <a:pt x="291" y="49"/>
                  </a:lnTo>
                  <a:lnTo>
                    <a:pt x="295" y="50"/>
                  </a:lnTo>
                  <a:lnTo>
                    <a:pt x="296" y="53"/>
                  </a:lnTo>
                  <a:lnTo>
                    <a:pt x="296" y="57"/>
                  </a:lnTo>
                  <a:lnTo>
                    <a:pt x="296" y="60"/>
                  </a:lnTo>
                  <a:lnTo>
                    <a:pt x="295" y="64"/>
                  </a:lnTo>
                  <a:lnTo>
                    <a:pt x="264" y="94"/>
                  </a:lnTo>
                  <a:lnTo>
                    <a:pt x="261" y="95"/>
                  </a:lnTo>
                  <a:lnTo>
                    <a:pt x="258" y="96"/>
                  </a:lnTo>
                  <a:close/>
                  <a:moveTo>
                    <a:pt x="284" y="172"/>
                  </a:moveTo>
                  <a:lnTo>
                    <a:pt x="284" y="172"/>
                  </a:lnTo>
                  <a:lnTo>
                    <a:pt x="285" y="169"/>
                  </a:lnTo>
                  <a:lnTo>
                    <a:pt x="287" y="167"/>
                  </a:lnTo>
                  <a:lnTo>
                    <a:pt x="289" y="164"/>
                  </a:lnTo>
                  <a:lnTo>
                    <a:pt x="294" y="164"/>
                  </a:lnTo>
                  <a:lnTo>
                    <a:pt x="336" y="164"/>
                  </a:lnTo>
                  <a:lnTo>
                    <a:pt x="340" y="164"/>
                  </a:lnTo>
                  <a:lnTo>
                    <a:pt x="342" y="167"/>
                  </a:lnTo>
                  <a:lnTo>
                    <a:pt x="344" y="169"/>
                  </a:lnTo>
                  <a:lnTo>
                    <a:pt x="345" y="172"/>
                  </a:lnTo>
                  <a:lnTo>
                    <a:pt x="344" y="176"/>
                  </a:lnTo>
                  <a:lnTo>
                    <a:pt x="342" y="179"/>
                  </a:lnTo>
                  <a:lnTo>
                    <a:pt x="340" y="180"/>
                  </a:lnTo>
                  <a:lnTo>
                    <a:pt x="336" y="182"/>
                  </a:lnTo>
                  <a:lnTo>
                    <a:pt x="294" y="182"/>
                  </a:lnTo>
                  <a:lnTo>
                    <a:pt x="289" y="180"/>
                  </a:lnTo>
                  <a:lnTo>
                    <a:pt x="287" y="179"/>
                  </a:lnTo>
                  <a:lnTo>
                    <a:pt x="285" y="176"/>
                  </a:lnTo>
                  <a:lnTo>
                    <a:pt x="284" y="172"/>
                  </a:lnTo>
                  <a:close/>
                  <a:moveTo>
                    <a:pt x="173" y="77"/>
                  </a:moveTo>
                  <a:lnTo>
                    <a:pt x="173" y="77"/>
                  </a:lnTo>
                  <a:lnTo>
                    <a:pt x="187" y="79"/>
                  </a:lnTo>
                  <a:lnTo>
                    <a:pt x="200" y="81"/>
                  </a:lnTo>
                  <a:lnTo>
                    <a:pt x="212" y="85"/>
                  </a:lnTo>
                  <a:lnTo>
                    <a:pt x="224" y="92"/>
                  </a:lnTo>
                  <a:lnTo>
                    <a:pt x="235" y="100"/>
                  </a:lnTo>
                  <a:lnTo>
                    <a:pt x="243" y="108"/>
                  </a:lnTo>
                  <a:lnTo>
                    <a:pt x="252" y="119"/>
                  </a:lnTo>
                  <a:lnTo>
                    <a:pt x="258" y="130"/>
                  </a:lnTo>
                  <a:lnTo>
                    <a:pt x="258" y="214"/>
                  </a:lnTo>
                  <a:lnTo>
                    <a:pt x="252" y="225"/>
                  </a:lnTo>
                  <a:lnTo>
                    <a:pt x="245" y="236"/>
                  </a:lnTo>
                  <a:lnTo>
                    <a:pt x="235" y="245"/>
                  </a:lnTo>
                  <a:lnTo>
                    <a:pt x="224" y="252"/>
                  </a:lnTo>
                  <a:lnTo>
                    <a:pt x="224" y="328"/>
                  </a:lnTo>
                  <a:lnTo>
                    <a:pt x="224" y="337"/>
                  </a:lnTo>
                  <a:lnTo>
                    <a:pt x="222" y="345"/>
                  </a:lnTo>
                  <a:lnTo>
                    <a:pt x="216" y="354"/>
                  </a:lnTo>
                  <a:lnTo>
                    <a:pt x="211" y="360"/>
                  </a:lnTo>
                  <a:lnTo>
                    <a:pt x="204" y="367"/>
                  </a:lnTo>
                  <a:lnTo>
                    <a:pt x="196" y="371"/>
                  </a:lnTo>
                  <a:lnTo>
                    <a:pt x="188" y="374"/>
                  </a:lnTo>
                  <a:lnTo>
                    <a:pt x="178" y="375"/>
                  </a:lnTo>
                  <a:lnTo>
                    <a:pt x="173" y="375"/>
                  </a:lnTo>
                  <a:lnTo>
                    <a:pt x="173" y="290"/>
                  </a:lnTo>
                  <a:lnTo>
                    <a:pt x="206" y="290"/>
                  </a:lnTo>
                  <a:lnTo>
                    <a:pt x="206" y="247"/>
                  </a:lnTo>
                  <a:lnTo>
                    <a:pt x="207" y="242"/>
                  </a:lnTo>
                  <a:lnTo>
                    <a:pt x="211" y="238"/>
                  </a:lnTo>
                  <a:lnTo>
                    <a:pt x="219" y="233"/>
                  </a:lnTo>
                  <a:lnTo>
                    <a:pt x="226" y="226"/>
                  </a:lnTo>
                  <a:lnTo>
                    <a:pt x="233" y="219"/>
                  </a:lnTo>
                  <a:lnTo>
                    <a:pt x="238" y="211"/>
                  </a:lnTo>
                  <a:lnTo>
                    <a:pt x="242" y="202"/>
                  </a:lnTo>
                  <a:lnTo>
                    <a:pt x="246" y="192"/>
                  </a:lnTo>
                  <a:lnTo>
                    <a:pt x="248" y="183"/>
                  </a:lnTo>
                  <a:lnTo>
                    <a:pt x="249" y="172"/>
                  </a:lnTo>
                  <a:lnTo>
                    <a:pt x="248" y="157"/>
                  </a:lnTo>
                  <a:lnTo>
                    <a:pt x="242" y="144"/>
                  </a:lnTo>
                  <a:lnTo>
                    <a:pt x="235" y="130"/>
                  </a:lnTo>
                  <a:lnTo>
                    <a:pt x="226" y="119"/>
                  </a:lnTo>
                  <a:lnTo>
                    <a:pt x="215" y="110"/>
                  </a:lnTo>
                  <a:lnTo>
                    <a:pt x="203" y="103"/>
                  </a:lnTo>
                  <a:lnTo>
                    <a:pt x="188" y="99"/>
                  </a:lnTo>
                  <a:lnTo>
                    <a:pt x="173" y="96"/>
                  </a:lnTo>
                  <a:lnTo>
                    <a:pt x="173" y="77"/>
                  </a:lnTo>
                  <a:close/>
                  <a:moveTo>
                    <a:pt x="258" y="73"/>
                  </a:moveTo>
                  <a:lnTo>
                    <a:pt x="252" y="81"/>
                  </a:lnTo>
                  <a:lnTo>
                    <a:pt x="250" y="84"/>
                  </a:lnTo>
                  <a:lnTo>
                    <a:pt x="249" y="87"/>
                  </a:lnTo>
                  <a:lnTo>
                    <a:pt x="250" y="91"/>
                  </a:lnTo>
                  <a:lnTo>
                    <a:pt x="252" y="94"/>
                  </a:lnTo>
                  <a:lnTo>
                    <a:pt x="254" y="95"/>
                  </a:lnTo>
                  <a:lnTo>
                    <a:pt x="258" y="96"/>
                  </a:lnTo>
                  <a:lnTo>
                    <a:pt x="258" y="73"/>
                  </a:lnTo>
                  <a:close/>
                  <a:moveTo>
                    <a:pt x="258" y="249"/>
                  </a:moveTo>
                  <a:lnTo>
                    <a:pt x="258" y="249"/>
                  </a:lnTo>
                  <a:lnTo>
                    <a:pt x="254" y="251"/>
                  </a:lnTo>
                  <a:lnTo>
                    <a:pt x="252" y="252"/>
                  </a:lnTo>
                  <a:lnTo>
                    <a:pt x="250" y="255"/>
                  </a:lnTo>
                  <a:lnTo>
                    <a:pt x="249" y="259"/>
                  </a:lnTo>
                  <a:lnTo>
                    <a:pt x="250" y="261"/>
                  </a:lnTo>
                  <a:lnTo>
                    <a:pt x="252" y="264"/>
                  </a:lnTo>
                  <a:lnTo>
                    <a:pt x="258" y="272"/>
                  </a:lnTo>
                  <a:lnTo>
                    <a:pt x="258" y="249"/>
                  </a:lnTo>
                  <a:close/>
                  <a:moveTo>
                    <a:pt x="173" y="60"/>
                  </a:moveTo>
                  <a:lnTo>
                    <a:pt x="173" y="0"/>
                  </a:lnTo>
                  <a:lnTo>
                    <a:pt x="176" y="1"/>
                  </a:lnTo>
                  <a:lnTo>
                    <a:pt x="178" y="3"/>
                  </a:lnTo>
                  <a:lnTo>
                    <a:pt x="180" y="6"/>
                  </a:lnTo>
                  <a:lnTo>
                    <a:pt x="181" y="8"/>
                  </a:lnTo>
                  <a:lnTo>
                    <a:pt x="181" y="52"/>
                  </a:lnTo>
                  <a:lnTo>
                    <a:pt x="180" y="54"/>
                  </a:lnTo>
                  <a:lnTo>
                    <a:pt x="178" y="57"/>
                  </a:lnTo>
                  <a:lnTo>
                    <a:pt x="176" y="60"/>
                  </a:lnTo>
                  <a:lnTo>
                    <a:pt x="173" y="60"/>
                  </a:lnTo>
                  <a:close/>
                  <a:moveTo>
                    <a:pt x="173" y="375"/>
                  </a:moveTo>
                  <a:lnTo>
                    <a:pt x="166" y="375"/>
                  </a:lnTo>
                  <a:lnTo>
                    <a:pt x="157" y="374"/>
                  </a:lnTo>
                  <a:lnTo>
                    <a:pt x="147" y="371"/>
                  </a:lnTo>
                  <a:lnTo>
                    <a:pt x="139" y="367"/>
                  </a:lnTo>
                  <a:lnTo>
                    <a:pt x="132" y="360"/>
                  </a:lnTo>
                  <a:lnTo>
                    <a:pt x="127" y="354"/>
                  </a:lnTo>
                  <a:lnTo>
                    <a:pt x="123" y="345"/>
                  </a:lnTo>
                  <a:lnTo>
                    <a:pt x="120" y="337"/>
                  </a:lnTo>
                  <a:lnTo>
                    <a:pt x="119" y="328"/>
                  </a:lnTo>
                  <a:lnTo>
                    <a:pt x="119" y="252"/>
                  </a:lnTo>
                  <a:lnTo>
                    <a:pt x="109" y="244"/>
                  </a:lnTo>
                  <a:lnTo>
                    <a:pt x="100" y="234"/>
                  </a:lnTo>
                  <a:lnTo>
                    <a:pt x="93" y="224"/>
                  </a:lnTo>
                  <a:lnTo>
                    <a:pt x="86" y="213"/>
                  </a:lnTo>
                  <a:lnTo>
                    <a:pt x="86" y="131"/>
                  </a:lnTo>
                  <a:lnTo>
                    <a:pt x="93" y="121"/>
                  </a:lnTo>
                  <a:lnTo>
                    <a:pt x="101" y="110"/>
                  </a:lnTo>
                  <a:lnTo>
                    <a:pt x="111" y="100"/>
                  </a:lnTo>
                  <a:lnTo>
                    <a:pt x="122" y="92"/>
                  </a:lnTo>
                  <a:lnTo>
                    <a:pt x="132" y="85"/>
                  </a:lnTo>
                  <a:lnTo>
                    <a:pt x="146" y="81"/>
                  </a:lnTo>
                  <a:lnTo>
                    <a:pt x="158" y="79"/>
                  </a:lnTo>
                  <a:lnTo>
                    <a:pt x="173" y="77"/>
                  </a:lnTo>
                  <a:lnTo>
                    <a:pt x="173" y="96"/>
                  </a:lnTo>
                  <a:lnTo>
                    <a:pt x="158" y="99"/>
                  </a:lnTo>
                  <a:lnTo>
                    <a:pt x="143" y="103"/>
                  </a:lnTo>
                  <a:lnTo>
                    <a:pt x="131" y="110"/>
                  </a:lnTo>
                  <a:lnTo>
                    <a:pt x="119" y="119"/>
                  </a:lnTo>
                  <a:lnTo>
                    <a:pt x="109" y="130"/>
                  </a:lnTo>
                  <a:lnTo>
                    <a:pt x="103" y="144"/>
                  </a:lnTo>
                  <a:lnTo>
                    <a:pt x="99" y="157"/>
                  </a:lnTo>
                  <a:lnTo>
                    <a:pt x="97" y="172"/>
                  </a:lnTo>
                  <a:lnTo>
                    <a:pt x="97" y="183"/>
                  </a:lnTo>
                  <a:lnTo>
                    <a:pt x="100" y="192"/>
                  </a:lnTo>
                  <a:lnTo>
                    <a:pt x="103" y="202"/>
                  </a:lnTo>
                  <a:lnTo>
                    <a:pt x="107" y="210"/>
                  </a:lnTo>
                  <a:lnTo>
                    <a:pt x="112" y="218"/>
                  </a:lnTo>
                  <a:lnTo>
                    <a:pt x="119" y="226"/>
                  </a:lnTo>
                  <a:lnTo>
                    <a:pt x="126" y="232"/>
                  </a:lnTo>
                  <a:lnTo>
                    <a:pt x="134" y="237"/>
                  </a:lnTo>
                  <a:lnTo>
                    <a:pt x="138" y="241"/>
                  </a:lnTo>
                  <a:lnTo>
                    <a:pt x="139" y="247"/>
                  </a:lnTo>
                  <a:lnTo>
                    <a:pt x="139" y="290"/>
                  </a:lnTo>
                  <a:lnTo>
                    <a:pt x="173" y="290"/>
                  </a:lnTo>
                  <a:lnTo>
                    <a:pt x="173" y="375"/>
                  </a:lnTo>
                  <a:close/>
                  <a:moveTo>
                    <a:pt x="173" y="0"/>
                  </a:moveTo>
                  <a:lnTo>
                    <a:pt x="173" y="60"/>
                  </a:lnTo>
                  <a:lnTo>
                    <a:pt x="172" y="60"/>
                  </a:lnTo>
                  <a:lnTo>
                    <a:pt x="169" y="60"/>
                  </a:lnTo>
                  <a:lnTo>
                    <a:pt x="166" y="58"/>
                  </a:lnTo>
                  <a:lnTo>
                    <a:pt x="164" y="54"/>
                  </a:lnTo>
                  <a:lnTo>
                    <a:pt x="164" y="52"/>
                  </a:lnTo>
                  <a:lnTo>
                    <a:pt x="164" y="8"/>
                  </a:lnTo>
                  <a:lnTo>
                    <a:pt x="164" y="6"/>
                  </a:lnTo>
                  <a:lnTo>
                    <a:pt x="166" y="3"/>
                  </a:lnTo>
                  <a:lnTo>
                    <a:pt x="169" y="0"/>
                  </a:lnTo>
                  <a:lnTo>
                    <a:pt x="172" y="0"/>
                  </a:lnTo>
                  <a:lnTo>
                    <a:pt x="173" y="0"/>
                  </a:lnTo>
                  <a:close/>
                  <a:moveTo>
                    <a:pt x="86" y="271"/>
                  </a:moveTo>
                  <a:lnTo>
                    <a:pt x="93" y="264"/>
                  </a:lnTo>
                  <a:lnTo>
                    <a:pt x="94" y="261"/>
                  </a:lnTo>
                  <a:lnTo>
                    <a:pt x="96" y="259"/>
                  </a:lnTo>
                  <a:lnTo>
                    <a:pt x="94" y="255"/>
                  </a:lnTo>
                  <a:lnTo>
                    <a:pt x="93" y="252"/>
                  </a:lnTo>
                  <a:lnTo>
                    <a:pt x="90" y="251"/>
                  </a:lnTo>
                  <a:lnTo>
                    <a:pt x="86" y="249"/>
                  </a:lnTo>
                  <a:lnTo>
                    <a:pt x="86" y="271"/>
                  </a:lnTo>
                  <a:close/>
                  <a:moveTo>
                    <a:pt x="86" y="96"/>
                  </a:moveTo>
                  <a:lnTo>
                    <a:pt x="86" y="96"/>
                  </a:lnTo>
                  <a:lnTo>
                    <a:pt x="90" y="95"/>
                  </a:lnTo>
                  <a:lnTo>
                    <a:pt x="93" y="94"/>
                  </a:lnTo>
                  <a:lnTo>
                    <a:pt x="94" y="91"/>
                  </a:lnTo>
                  <a:lnTo>
                    <a:pt x="96" y="87"/>
                  </a:lnTo>
                  <a:lnTo>
                    <a:pt x="94" y="84"/>
                  </a:lnTo>
                  <a:lnTo>
                    <a:pt x="93" y="81"/>
                  </a:lnTo>
                  <a:lnTo>
                    <a:pt x="86" y="75"/>
                  </a:lnTo>
                  <a:lnTo>
                    <a:pt x="86" y="96"/>
                  </a:lnTo>
                  <a:close/>
                  <a:moveTo>
                    <a:pt x="86" y="213"/>
                  </a:moveTo>
                  <a:lnTo>
                    <a:pt x="86" y="213"/>
                  </a:lnTo>
                  <a:lnTo>
                    <a:pt x="82" y="203"/>
                  </a:lnTo>
                  <a:lnTo>
                    <a:pt x="80" y="194"/>
                  </a:lnTo>
                  <a:lnTo>
                    <a:pt x="78" y="183"/>
                  </a:lnTo>
                  <a:lnTo>
                    <a:pt x="77" y="172"/>
                  </a:lnTo>
                  <a:lnTo>
                    <a:pt x="78" y="161"/>
                  </a:lnTo>
                  <a:lnTo>
                    <a:pt x="80" y="152"/>
                  </a:lnTo>
                  <a:lnTo>
                    <a:pt x="82" y="141"/>
                  </a:lnTo>
                  <a:lnTo>
                    <a:pt x="86" y="131"/>
                  </a:lnTo>
                  <a:lnTo>
                    <a:pt x="86" y="213"/>
                  </a:lnTo>
                  <a:close/>
                  <a:moveTo>
                    <a:pt x="86" y="75"/>
                  </a:moveTo>
                  <a:lnTo>
                    <a:pt x="86" y="96"/>
                  </a:lnTo>
                  <a:lnTo>
                    <a:pt x="84" y="95"/>
                  </a:lnTo>
                  <a:lnTo>
                    <a:pt x="80" y="94"/>
                  </a:lnTo>
                  <a:lnTo>
                    <a:pt x="50" y="64"/>
                  </a:lnTo>
                  <a:lnTo>
                    <a:pt x="48" y="60"/>
                  </a:lnTo>
                  <a:lnTo>
                    <a:pt x="47" y="57"/>
                  </a:lnTo>
                  <a:lnTo>
                    <a:pt x="48" y="53"/>
                  </a:lnTo>
                  <a:lnTo>
                    <a:pt x="50" y="50"/>
                  </a:lnTo>
                  <a:lnTo>
                    <a:pt x="53" y="49"/>
                  </a:lnTo>
                  <a:lnTo>
                    <a:pt x="57" y="48"/>
                  </a:lnTo>
                  <a:lnTo>
                    <a:pt x="59" y="49"/>
                  </a:lnTo>
                  <a:lnTo>
                    <a:pt x="62" y="50"/>
                  </a:lnTo>
                  <a:lnTo>
                    <a:pt x="86" y="75"/>
                  </a:lnTo>
                  <a:close/>
                  <a:moveTo>
                    <a:pt x="86" y="249"/>
                  </a:moveTo>
                  <a:lnTo>
                    <a:pt x="86" y="271"/>
                  </a:lnTo>
                  <a:lnTo>
                    <a:pt x="62" y="295"/>
                  </a:lnTo>
                  <a:lnTo>
                    <a:pt x="59" y="297"/>
                  </a:lnTo>
                  <a:lnTo>
                    <a:pt x="57" y="298"/>
                  </a:lnTo>
                  <a:lnTo>
                    <a:pt x="53" y="297"/>
                  </a:lnTo>
                  <a:lnTo>
                    <a:pt x="50" y="295"/>
                  </a:lnTo>
                  <a:lnTo>
                    <a:pt x="48" y="291"/>
                  </a:lnTo>
                  <a:lnTo>
                    <a:pt x="47" y="289"/>
                  </a:lnTo>
                  <a:lnTo>
                    <a:pt x="48" y="286"/>
                  </a:lnTo>
                  <a:lnTo>
                    <a:pt x="50" y="282"/>
                  </a:lnTo>
                  <a:lnTo>
                    <a:pt x="80" y="252"/>
                  </a:lnTo>
                  <a:lnTo>
                    <a:pt x="84" y="251"/>
                  </a:lnTo>
                  <a:lnTo>
                    <a:pt x="86" y="249"/>
                  </a:lnTo>
                  <a:close/>
                  <a:moveTo>
                    <a:pt x="8" y="164"/>
                  </a:moveTo>
                  <a:lnTo>
                    <a:pt x="8" y="164"/>
                  </a:lnTo>
                  <a:lnTo>
                    <a:pt x="51" y="164"/>
                  </a:lnTo>
                  <a:lnTo>
                    <a:pt x="54" y="164"/>
                  </a:lnTo>
                  <a:lnTo>
                    <a:pt x="57" y="167"/>
                  </a:lnTo>
                  <a:lnTo>
                    <a:pt x="59" y="169"/>
                  </a:lnTo>
                  <a:lnTo>
                    <a:pt x="59" y="172"/>
                  </a:lnTo>
                  <a:lnTo>
                    <a:pt x="59" y="176"/>
                  </a:lnTo>
                  <a:lnTo>
                    <a:pt x="57" y="179"/>
                  </a:lnTo>
                  <a:lnTo>
                    <a:pt x="54" y="180"/>
                  </a:lnTo>
                  <a:lnTo>
                    <a:pt x="51" y="182"/>
                  </a:lnTo>
                  <a:lnTo>
                    <a:pt x="8" y="182"/>
                  </a:lnTo>
                  <a:lnTo>
                    <a:pt x="5" y="180"/>
                  </a:lnTo>
                  <a:lnTo>
                    <a:pt x="2" y="179"/>
                  </a:lnTo>
                  <a:lnTo>
                    <a:pt x="0" y="176"/>
                  </a:lnTo>
                  <a:lnTo>
                    <a:pt x="0" y="172"/>
                  </a:lnTo>
                  <a:lnTo>
                    <a:pt x="0" y="169"/>
                  </a:lnTo>
                  <a:lnTo>
                    <a:pt x="2" y="167"/>
                  </a:lnTo>
                  <a:lnTo>
                    <a:pt x="5" y="164"/>
                  </a:lnTo>
                  <a:lnTo>
                    <a:pt x="8" y="164"/>
                  </a:lnTo>
                  <a:close/>
                </a:path>
              </a:pathLst>
            </a:cu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7" name="Freeform 153"/>
            <p:cNvSpPr>
              <a:spLocks noEditPoints="1" noChangeArrowheads="1"/>
            </p:cNvSpPr>
            <p:nvPr/>
          </p:nvSpPr>
          <p:spPr bwMode="auto">
            <a:xfrm>
              <a:off x="3854929" y="615065"/>
              <a:ext cx="339214" cy="338008"/>
            </a:xfrm>
            <a:custGeom>
              <a:avLst/>
              <a:gdLst>
                <a:gd name="T0" fmla="*/ 2147483647 w 325"/>
                <a:gd name="T1" fmla="*/ 2147483647 h 318"/>
                <a:gd name="T2" fmla="*/ 2147483647 w 325"/>
                <a:gd name="T3" fmla="*/ 2147483647 h 318"/>
                <a:gd name="T4" fmla="*/ 2147483647 w 325"/>
                <a:gd name="T5" fmla="*/ 2147483647 h 318"/>
                <a:gd name="T6" fmla="*/ 2147483647 w 325"/>
                <a:gd name="T7" fmla="*/ 2147483647 h 318"/>
                <a:gd name="T8" fmla="*/ 2147483647 w 325"/>
                <a:gd name="T9" fmla="*/ 2147483647 h 318"/>
                <a:gd name="T10" fmla="*/ 2147483647 w 325"/>
                <a:gd name="T11" fmla="*/ 2147483647 h 318"/>
                <a:gd name="T12" fmla="*/ 2147483647 w 325"/>
                <a:gd name="T13" fmla="*/ 2147483647 h 318"/>
                <a:gd name="T14" fmla="*/ 2147483647 w 325"/>
                <a:gd name="T15" fmla="*/ 2147483647 h 318"/>
                <a:gd name="T16" fmla="*/ 2147483647 w 325"/>
                <a:gd name="T17" fmla="*/ 2147483647 h 318"/>
                <a:gd name="T18" fmla="*/ 2147483647 w 325"/>
                <a:gd name="T19" fmla="*/ 2147483647 h 318"/>
                <a:gd name="T20" fmla="*/ 2147483647 w 325"/>
                <a:gd name="T21" fmla="*/ 2147483647 h 318"/>
                <a:gd name="T22" fmla="*/ 2147483647 w 325"/>
                <a:gd name="T23" fmla="*/ 2147483647 h 318"/>
                <a:gd name="T24" fmla="*/ 2147483647 w 325"/>
                <a:gd name="T25" fmla="*/ 2147483647 h 318"/>
                <a:gd name="T26" fmla="*/ 2147483647 w 325"/>
                <a:gd name="T27" fmla="*/ 2147483647 h 318"/>
                <a:gd name="T28" fmla="*/ 2147483647 w 325"/>
                <a:gd name="T29" fmla="*/ 2147483647 h 318"/>
                <a:gd name="T30" fmla="*/ 2147483647 w 325"/>
                <a:gd name="T31" fmla="*/ 2147483647 h 318"/>
                <a:gd name="T32" fmla="*/ 2147483647 w 325"/>
                <a:gd name="T33" fmla="*/ 2147483647 h 318"/>
                <a:gd name="T34" fmla="*/ 2147483647 w 325"/>
                <a:gd name="T35" fmla="*/ 2147483647 h 318"/>
                <a:gd name="T36" fmla="*/ 2147483647 w 325"/>
                <a:gd name="T37" fmla="*/ 2147483647 h 318"/>
                <a:gd name="T38" fmla="*/ 2147483647 w 325"/>
                <a:gd name="T39" fmla="*/ 2147483647 h 318"/>
                <a:gd name="T40" fmla="*/ 2147483647 w 325"/>
                <a:gd name="T41" fmla="*/ 2147483647 h 318"/>
                <a:gd name="T42" fmla="*/ 2147483647 w 325"/>
                <a:gd name="T43" fmla="*/ 2147483647 h 318"/>
                <a:gd name="T44" fmla="*/ 2147483647 w 325"/>
                <a:gd name="T45" fmla="*/ 2147483647 h 318"/>
                <a:gd name="T46" fmla="*/ 2147483647 w 325"/>
                <a:gd name="T47" fmla="*/ 2147483647 h 318"/>
                <a:gd name="T48" fmla="*/ 2147483647 w 325"/>
                <a:gd name="T49" fmla="*/ 2147483647 h 318"/>
                <a:gd name="T50" fmla="*/ 2147483647 w 325"/>
                <a:gd name="T51" fmla="*/ 2147483647 h 318"/>
                <a:gd name="T52" fmla="*/ 2147483647 w 325"/>
                <a:gd name="T53" fmla="*/ 2147483647 h 318"/>
                <a:gd name="T54" fmla="*/ 2147483647 w 325"/>
                <a:gd name="T55" fmla="*/ 2147483647 h 318"/>
                <a:gd name="T56" fmla="*/ 2147483647 w 325"/>
                <a:gd name="T57" fmla="*/ 2147483647 h 318"/>
                <a:gd name="T58" fmla="*/ 2147483647 w 325"/>
                <a:gd name="T59" fmla="*/ 2147483647 h 318"/>
                <a:gd name="T60" fmla="*/ 2147483647 w 325"/>
                <a:gd name="T61" fmla="*/ 2147483647 h 318"/>
                <a:gd name="T62" fmla="*/ 2147483647 w 325"/>
                <a:gd name="T63" fmla="*/ 2147483647 h 318"/>
                <a:gd name="T64" fmla="*/ 2147483647 w 325"/>
                <a:gd name="T65" fmla="*/ 2147483647 h 318"/>
                <a:gd name="T66" fmla="*/ 2147483647 w 325"/>
                <a:gd name="T67" fmla="*/ 2147483647 h 318"/>
                <a:gd name="T68" fmla="*/ 2147483647 w 325"/>
                <a:gd name="T69" fmla="*/ 2147483647 h 318"/>
                <a:gd name="T70" fmla="*/ 2147483647 w 325"/>
                <a:gd name="T71" fmla="*/ 2147483647 h 318"/>
                <a:gd name="T72" fmla="*/ 2147483647 w 325"/>
                <a:gd name="T73" fmla="*/ 2147483647 h 318"/>
                <a:gd name="T74" fmla="*/ 2147483647 w 325"/>
                <a:gd name="T75" fmla="*/ 2147483647 h 318"/>
                <a:gd name="T76" fmla="*/ 2147483647 w 325"/>
                <a:gd name="T77" fmla="*/ 2147483647 h 318"/>
                <a:gd name="T78" fmla="*/ 2147483647 w 325"/>
                <a:gd name="T79" fmla="*/ 2147483647 h 318"/>
                <a:gd name="T80" fmla="*/ 2147483647 w 325"/>
                <a:gd name="T81" fmla="*/ 2147483647 h 318"/>
                <a:gd name="T82" fmla="*/ 2147483647 w 325"/>
                <a:gd name="T83" fmla="*/ 2147483647 h 318"/>
                <a:gd name="T84" fmla="*/ 2147483647 w 325"/>
                <a:gd name="T85" fmla="*/ 2147483647 h 318"/>
                <a:gd name="T86" fmla="*/ 2147483647 w 325"/>
                <a:gd name="T87" fmla="*/ 2147483647 h 318"/>
                <a:gd name="T88" fmla="*/ 2147483647 w 325"/>
                <a:gd name="T89" fmla="*/ 2147483647 h 318"/>
                <a:gd name="T90" fmla="*/ 2147483647 w 325"/>
                <a:gd name="T91" fmla="*/ 2147483647 h 318"/>
                <a:gd name="T92" fmla="*/ 2147483647 w 325"/>
                <a:gd name="T93" fmla="*/ 2147483647 h 318"/>
                <a:gd name="T94" fmla="*/ 2147483647 w 325"/>
                <a:gd name="T95" fmla="*/ 2147483647 h 318"/>
                <a:gd name="T96" fmla="*/ 2147483647 w 325"/>
                <a:gd name="T97" fmla="*/ 2147483647 h 318"/>
                <a:gd name="T98" fmla="*/ 2147483647 w 325"/>
                <a:gd name="T99" fmla="*/ 2147483647 h 318"/>
                <a:gd name="T100" fmla="*/ 2147483647 w 325"/>
                <a:gd name="T101" fmla="*/ 2147483647 h 31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25"/>
                <a:gd name="T154" fmla="*/ 0 h 318"/>
                <a:gd name="T155" fmla="*/ 325 w 325"/>
                <a:gd name="T156" fmla="*/ 318 h 31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25" h="318">
                  <a:moveTo>
                    <a:pt x="194" y="31"/>
                  </a:moveTo>
                  <a:lnTo>
                    <a:pt x="194" y="31"/>
                  </a:lnTo>
                  <a:lnTo>
                    <a:pt x="196" y="33"/>
                  </a:lnTo>
                  <a:lnTo>
                    <a:pt x="200" y="35"/>
                  </a:lnTo>
                  <a:lnTo>
                    <a:pt x="206" y="35"/>
                  </a:lnTo>
                  <a:lnTo>
                    <a:pt x="210" y="33"/>
                  </a:lnTo>
                  <a:lnTo>
                    <a:pt x="214" y="29"/>
                  </a:lnTo>
                  <a:lnTo>
                    <a:pt x="215" y="25"/>
                  </a:lnTo>
                  <a:lnTo>
                    <a:pt x="217" y="20"/>
                  </a:lnTo>
                  <a:lnTo>
                    <a:pt x="215" y="16"/>
                  </a:lnTo>
                  <a:lnTo>
                    <a:pt x="211" y="12"/>
                  </a:lnTo>
                  <a:lnTo>
                    <a:pt x="207" y="9"/>
                  </a:lnTo>
                  <a:lnTo>
                    <a:pt x="223" y="0"/>
                  </a:lnTo>
                  <a:lnTo>
                    <a:pt x="321" y="177"/>
                  </a:lnTo>
                  <a:lnTo>
                    <a:pt x="324" y="182"/>
                  </a:lnTo>
                  <a:lnTo>
                    <a:pt x="325" y="189"/>
                  </a:lnTo>
                  <a:lnTo>
                    <a:pt x="325" y="196"/>
                  </a:lnTo>
                  <a:lnTo>
                    <a:pt x="324" y="201"/>
                  </a:lnTo>
                  <a:lnTo>
                    <a:pt x="322" y="208"/>
                  </a:lnTo>
                  <a:lnTo>
                    <a:pt x="318" y="212"/>
                  </a:lnTo>
                  <a:lnTo>
                    <a:pt x="314" y="218"/>
                  </a:lnTo>
                  <a:lnTo>
                    <a:pt x="309" y="222"/>
                  </a:lnTo>
                  <a:lnTo>
                    <a:pt x="194" y="285"/>
                  </a:lnTo>
                  <a:lnTo>
                    <a:pt x="194" y="212"/>
                  </a:lnTo>
                  <a:lnTo>
                    <a:pt x="291" y="158"/>
                  </a:lnTo>
                  <a:lnTo>
                    <a:pt x="293" y="155"/>
                  </a:lnTo>
                  <a:lnTo>
                    <a:pt x="293" y="154"/>
                  </a:lnTo>
                  <a:lnTo>
                    <a:pt x="291" y="153"/>
                  </a:lnTo>
                  <a:lnTo>
                    <a:pt x="288" y="153"/>
                  </a:lnTo>
                  <a:lnTo>
                    <a:pt x="194" y="205"/>
                  </a:lnTo>
                  <a:lnTo>
                    <a:pt x="194" y="174"/>
                  </a:lnTo>
                  <a:lnTo>
                    <a:pt x="275" y="130"/>
                  </a:lnTo>
                  <a:lnTo>
                    <a:pt x="276" y="127"/>
                  </a:lnTo>
                  <a:lnTo>
                    <a:pt x="276" y="126"/>
                  </a:lnTo>
                  <a:lnTo>
                    <a:pt x="275" y="124"/>
                  </a:lnTo>
                  <a:lnTo>
                    <a:pt x="272" y="124"/>
                  </a:lnTo>
                  <a:lnTo>
                    <a:pt x="194" y="168"/>
                  </a:lnTo>
                  <a:lnTo>
                    <a:pt x="194" y="138"/>
                  </a:lnTo>
                  <a:lnTo>
                    <a:pt x="260" y="101"/>
                  </a:lnTo>
                  <a:lnTo>
                    <a:pt x="261" y="98"/>
                  </a:lnTo>
                  <a:lnTo>
                    <a:pt x="261" y="97"/>
                  </a:lnTo>
                  <a:lnTo>
                    <a:pt x="259" y="96"/>
                  </a:lnTo>
                  <a:lnTo>
                    <a:pt x="257" y="96"/>
                  </a:lnTo>
                  <a:lnTo>
                    <a:pt x="194" y="131"/>
                  </a:lnTo>
                  <a:lnTo>
                    <a:pt x="194" y="100"/>
                  </a:lnTo>
                  <a:lnTo>
                    <a:pt x="244" y="73"/>
                  </a:lnTo>
                  <a:lnTo>
                    <a:pt x="245" y="70"/>
                  </a:lnTo>
                  <a:lnTo>
                    <a:pt x="245" y="69"/>
                  </a:lnTo>
                  <a:lnTo>
                    <a:pt x="244" y="67"/>
                  </a:lnTo>
                  <a:lnTo>
                    <a:pt x="241" y="67"/>
                  </a:lnTo>
                  <a:lnTo>
                    <a:pt x="194" y="93"/>
                  </a:lnTo>
                  <a:lnTo>
                    <a:pt x="194" y="31"/>
                  </a:lnTo>
                  <a:close/>
                  <a:moveTo>
                    <a:pt x="15" y="116"/>
                  </a:moveTo>
                  <a:lnTo>
                    <a:pt x="15" y="116"/>
                  </a:lnTo>
                  <a:lnTo>
                    <a:pt x="15" y="120"/>
                  </a:lnTo>
                  <a:lnTo>
                    <a:pt x="16" y="126"/>
                  </a:lnTo>
                  <a:lnTo>
                    <a:pt x="19" y="130"/>
                  </a:lnTo>
                  <a:lnTo>
                    <a:pt x="24" y="132"/>
                  </a:lnTo>
                  <a:lnTo>
                    <a:pt x="28" y="132"/>
                  </a:lnTo>
                  <a:lnTo>
                    <a:pt x="34" y="131"/>
                  </a:lnTo>
                  <a:lnTo>
                    <a:pt x="38" y="127"/>
                  </a:lnTo>
                  <a:lnTo>
                    <a:pt x="41" y="123"/>
                  </a:lnTo>
                  <a:lnTo>
                    <a:pt x="41" y="117"/>
                  </a:lnTo>
                  <a:lnTo>
                    <a:pt x="39" y="113"/>
                  </a:lnTo>
                  <a:lnTo>
                    <a:pt x="35" y="109"/>
                  </a:lnTo>
                  <a:lnTo>
                    <a:pt x="31" y="107"/>
                  </a:lnTo>
                  <a:lnTo>
                    <a:pt x="50" y="96"/>
                  </a:lnTo>
                  <a:lnTo>
                    <a:pt x="50" y="101"/>
                  </a:lnTo>
                  <a:lnTo>
                    <a:pt x="51" y="107"/>
                  </a:lnTo>
                  <a:lnTo>
                    <a:pt x="54" y="111"/>
                  </a:lnTo>
                  <a:lnTo>
                    <a:pt x="60" y="112"/>
                  </a:lnTo>
                  <a:lnTo>
                    <a:pt x="64" y="113"/>
                  </a:lnTo>
                  <a:lnTo>
                    <a:pt x="69" y="111"/>
                  </a:lnTo>
                  <a:lnTo>
                    <a:pt x="73" y="108"/>
                  </a:lnTo>
                  <a:lnTo>
                    <a:pt x="76" y="104"/>
                  </a:lnTo>
                  <a:lnTo>
                    <a:pt x="76" y="98"/>
                  </a:lnTo>
                  <a:lnTo>
                    <a:pt x="75" y="93"/>
                  </a:lnTo>
                  <a:lnTo>
                    <a:pt x="70" y="89"/>
                  </a:lnTo>
                  <a:lnTo>
                    <a:pt x="66" y="88"/>
                  </a:lnTo>
                  <a:lnTo>
                    <a:pt x="85" y="77"/>
                  </a:lnTo>
                  <a:lnTo>
                    <a:pt x="85" y="81"/>
                  </a:lnTo>
                  <a:lnTo>
                    <a:pt x="87" y="86"/>
                  </a:lnTo>
                  <a:lnTo>
                    <a:pt x="89" y="90"/>
                  </a:lnTo>
                  <a:lnTo>
                    <a:pt x="95" y="93"/>
                  </a:lnTo>
                  <a:lnTo>
                    <a:pt x="99" y="93"/>
                  </a:lnTo>
                  <a:lnTo>
                    <a:pt x="104" y="92"/>
                  </a:lnTo>
                  <a:lnTo>
                    <a:pt x="108" y="88"/>
                  </a:lnTo>
                  <a:lnTo>
                    <a:pt x="111" y="84"/>
                  </a:lnTo>
                  <a:lnTo>
                    <a:pt x="111" y="78"/>
                  </a:lnTo>
                  <a:lnTo>
                    <a:pt x="110" y="74"/>
                  </a:lnTo>
                  <a:lnTo>
                    <a:pt x="106" y="70"/>
                  </a:lnTo>
                  <a:lnTo>
                    <a:pt x="102" y="67"/>
                  </a:lnTo>
                  <a:lnTo>
                    <a:pt x="121" y="56"/>
                  </a:lnTo>
                  <a:lnTo>
                    <a:pt x="121" y="62"/>
                  </a:lnTo>
                  <a:lnTo>
                    <a:pt x="122" y="67"/>
                  </a:lnTo>
                  <a:lnTo>
                    <a:pt x="125" y="71"/>
                  </a:lnTo>
                  <a:lnTo>
                    <a:pt x="130" y="73"/>
                  </a:lnTo>
                  <a:lnTo>
                    <a:pt x="134" y="74"/>
                  </a:lnTo>
                  <a:lnTo>
                    <a:pt x="140" y="73"/>
                  </a:lnTo>
                  <a:lnTo>
                    <a:pt x="144" y="69"/>
                  </a:lnTo>
                  <a:lnTo>
                    <a:pt x="146" y="65"/>
                  </a:lnTo>
                  <a:lnTo>
                    <a:pt x="146" y="59"/>
                  </a:lnTo>
                  <a:lnTo>
                    <a:pt x="145" y="54"/>
                  </a:lnTo>
                  <a:lnTo>
                    <a:pt x="141" y="50"/>
                  </a:lnTo>
                  <a:lnTo>
                    <a:pt x="137" y="48"/>
                  </a:lnTo>
                  <a:lnTo>
                    <a:pt x="156" y="38"/>
                  </a:lnTo>
                  <a:lnTo>
                    <a:pt x="154" y="43"/>
                  </a:lnTo>
                  <a:lnTo>
                    <a:pt x="157" y="47"/>
                  </a:lnTo>
                  <a:lnTo>
                    <a:pt x="160" y="51"/>
                  </a:lnTo>
                  <a:lnTo>
                    <a:pt x="164" y="54"/>
                  </a:lnTo>
                  <a:lnTo>
                    <a:pt x="169" y="54"/>
                  </a:lnTo>
                  <a:lnTo>
                    <a:pt x="175" y="52"/>
                  </a:lnTo>
                  <a:lnTo>
                    <a:pt x="179" y="50"/>
                  </a:lnTo>
                  <a:lnTo>
                    <a:pt x="180" y="44"/>
                  </a:lnTo>
                  <a:lnTo>
                    <a:pt x="181" y="40"/>
                  </a:lnTo>
                  <a:lnTo>
                    <a:pt x="180" y="35"/>
                  </a:lnTo>
                  <a:lnTo>
                    <a:pt x="176" y="31"/>
                  </a:lnTo>
                  <a:lnTo>
                    <a:pt x="172" y="28"/>
                  </a:lnTo>
                  <a:lnTo>
                    <a:pt x="191" y="19"/>
                  </a:lnTo>
                  <a:lnTo>
                    <a:pt x="190" y="23"/>
                  </a:lnTo>
                  <a:lnTo>
                    <a:pt x="192" y="28"/>
                  </a:lnTo>
                  <a:lnTo>
                    <a:pt x="194" y="31"/>
                  </a:lnTo>
                  <a:lnTo>
                    <a:pt x="194" y="93"/>
                  </a:lnTo>
                  <a:lnTo>
                    <a:pt x="47" y="174"/>
                  </a:lnTo>
                  <a:lnTo>
                    <a:pt x="46" y="176"/>
                  </a:lnTo>
                  <a:lnTo>
                    <a:pt x="46" y="178"/>
                  </a:lnTo>
                  <a:lnTo>
                    <a:pt x="49" y="180"/>
                  </a:lnTo>
                  <a:lnTo>
                    <a:pt x="50" y="180"/>
                  </a:lnTo>
                  <a:lnTo>
                    <a:pt x="194" y="100"/>
                  </a:lnTo>
                  <a:lnTo>
                    <a:pt x="194" y="131"/>
                  </a:lnTo>
                  <a:lnTo>
                    <a:pt x="64" y="203"/>
                  </a:lnTo>
                  <a:lnTo>
                    <a:pt x="62" y="204"/>
                  </a:lnTo>
                  <a:lnTo>
                    <a:pt x="62" y="207"/>
                  </a:lnTo>
                  <a:lnTo>
                    <a:pt x="64" y="208"/>
                  </a:lnTo>
                  <a:lnTo>
                    <a:pt x="66" y="208"/>
                  </a:lnTo>
                  <a:lnTo>
                    <a:pt x="194" y="138"/>
                  </a:lnTo>
                  <a:lnTo>
                    <a:pt x="194" y="168"/>
                  </a:lnTo>
                  <a:lnTo>
                    <a:pt x="80" y="231"/>
                  </a:lnTo>
                  <a:lnTo>
                    <a:pt x="77" y="233"/>
                  </a:lnTo>
                  <a:lnTo>
                    <a:pt x="79" y="235"/>
                  </a:lnTo>
                  <a:lnTo>
                    <a:pt x="80" y="237"/>
                  </a:lnTo>
                  <a:lnTo>
                    <a:pt x="83" y="237"/>
                  </a:lnTo>
                  <a:lnTo>
                    <a:pt x="194" y="174"/>
                  </a:lnTo>
                  <a:lnTo>
                    <a:pt x="194" y="205"/>
                  </a:lnTo>
                  <a:lnTo>
                    <a:pt x="95" y="260"/>
                  </a:lnTo>
                  <a:lnTo>
                    <a:pt x="93" y="261"/>
                  </a:lnTo>
                  <a:lnTo>
                    <a:pt x="93" y="264"/>
                  </a:lnTo>
                  <a:lnTo>
                    <a:pt x="96" y="265"/>
                  </a:lnTo>
                  <a:lnTo>
                    <a:pt x="98" y="265"/>
                  </a:lnTo>
                  <a:lnTo>
                    <a:pt x="194" y="212"/>
                  </a:lnTo>
                  <a:lnTo>
                    <a:pt x="194" y="285"/>
                  </a:lnTo>
                  <a:lnTo>
                    <a:pt x="142" y="314"/>
                  </a:lnTo>
                  <a:lnTo>
                    <a:pt x="137" y="316"/>
                  </a:lnTo>
                  <a:lnTo>
                    <a:pt x="130" y="318"/>
                  </a:lnTo>
                  <a:lnTo>
                    <a:pt x="123" y="318"/>
                  </a:lnTo>
                  <a:lnTo>
                    <a:pt x="118" y="316"/>
                  </a:lnTo>
                  <a:lnTo>
                    <a:pt x="111" y="314"/>
                  </a:lnTo>
                  <a:lnTo>
                    <a:pt x="107" y="311"/>
                  </a:lnTo>
                  <a:lnTo>
                    <a:pt x="102" y="306"/>
                  </a:lnTo>
                  <a:lnTo>
                    <a:pt x="98" y="300"/>
                  </a:lnTo>
                  <a:lnTo>
                    <a:pt x="0" y="124"/>
                  </a:lnTo>
                  <a:lnTo>
                    <a:pt x="15" y="116"/>
                  </a:lnTo>
                  <a:close/>
                </a:path>
              </a:pathLst>
            </a:cu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8" name="Freeform 154"/>
            <p:cNvSpPr>
              <a:spLocks noEditPoints="1" noChangeArrowheads="1"/>
            </p:cNvSpPr>
            <p:nvPr/>
          </p:nvSpPr>
          <p:spPr bwMode="auto">
            <a:xfrm>
              <a:off x="5043217" y="2056382"/>
              <a:ext cx="320484" cy="343323"/>
            </a:xfrm>
            <a:custGeom>
              <a:avLst/>
              <a:gdLst>
                <a:gd name="T0" fmla="*/ 2147483647 w 308"/>
                <a:gd name="T1" fmla="*/ 2147483647 h 323"/>
                <a:gd name="T2" fmla="*/ 2147483647 w 308"/>
                <a:gd name="T3" fmla="*/ 2147483647 h 323"/>
                <a:gd name="T4" fmla="*/ 2147483647 w 308"/>
                <a:gd name="T5" fmla="*/ 2147483647 h 323"/>
                <a:gd name="T6" fmla="*/ 2147483647 w 308"/>
                <a:gd name="T7" fmla="*/ 2147483647 h 323"/>
                <a:gd name="T8" fmla="*/ 2147483647 w 308"/>
                <a:gd name="T9" fmla="*/ 2147483647 h 323"/>
                <a:gd name="T10" fmla="*/ 2147483647 w 308"/>
                <a:gd name="T11" fmla="*/ 2147483647 h 323"/>
                <a:gd name="T12" fmla="*/ 2147483647 w 308"/>
                <a:gd name="T13" fmla="*/ 2147483647 h 323"/>
                <a:gd name="T14" fmla="*/ 2147483647 w 308"/>
                <a:gd name="T15" fmla="*/ 2147483647 h 323"/>
                <a:gd name="T16" fmla="*/ 2147483647 w 308"/>
                <a:gd name="T17" fmla="*/ 2147483647 h 323"/>
                <a:gd name="T18" fmla="*/ 2147483647 w 308"/>
                <a:gd name="T19" fmla="*/ 2147483647 h 323"/>
                <a:gd name="T20" fmla="*/ 2147483647 w 308"/>
                <a:gd name="T21" fmla="*/ 2147483647 h 323"/>
                <a:gd name="T22" fmla="*/ 2147483647 w 308"/>
                <a:gd name="T23" fmla="*/ 2147483647 h 323"/>
                <a:gd name="T24" fmla="*/ 2147483647 w 308"/>
                <a:gd name="T25" fmla="*/ 2147483647 h 323"/>
                <a:gd name="T26" fmla="*/ 2147483647 w 308"/>
                <a:gd name="T27" fmla="*/ 2147483647 h 323"/>
                <a:gd name="T28" fmla="*/ 2147483647 w 308"/>
                <a:gd name="T29" fmla="*/ 2147483647 h 323"/>
                <a:gd name="T30" fmla="*/ 2147483647 w 308"/>
                <a:gd name="T31" fmla="*/ 2147483647 h 323"/>
                <a:gd name="T32" fmla="*/ 2147483647 w 308"/>
                <a:gd name="T33" fmla="*/ 2147483647 h 323"/>
                <a:gd name="T34" fmla="*/ 2147483647 w 308"/>
                <a:gd name="T35" fmla="*/ 2147483647 h 323"/>
                <a:gd name="T36" fmla="*/ 2147483647 w 308"/>
                <a:gd name="T37" fmla="*/ 2147483647 h 323"/>
                <a:gd name="T38" fmla="*/ 2147483647 w 308"/>
                <a:gd name="T39" fmla="*/ 2147483647 h 323"/>
                <a:gd name="T40" fmla="*/ 2147483647 w 308"/>
                <a:gd name="T41" fmla="*/ 2147483647 h 323"/>
                <a:gd name="T42" fmla="*/ 2147483647 w 308"/>
                <a:gd name="T43" fmla="*/ 2147483647 h 323"/>
                <a:gd name="T44" fmla="*/ 2147483647 w 308"/>
                <a:gd name="T45" fmla="*/ 2147483647 h 323"/>
                <a:gd name="T46" fmla="*/ 2147483647 w 308"/>
                <a:gd name="T47" fmla="*/ 2147483647 h 323"/>
                <a:gd name="T48" fmla="*/ 2147483647 w 308"/>
                <a:gd name="T49" fmla="*/ 2147483647 h 323"/>
                <a:gd name="T50" fmla="*/ 2147483647 w 308"/>
                <a:gd name="T51" fmla="*/ 2147483647 h 323"/>
                <a:gd name="T52" fmla="*/ 2147483647 w 308"/>
                <a:gd name="T53" fmla="*/ 2147483647 h 323"/>
                <a:gd name="T54" fmla="*/ 2147483647 w 308"/>
                <a:gd name="T55" fmla="*/ 0 h 323"/>
                <a:gd name="T56" fmla="*/ 2147483647 w 308"/>
                <a:gd name="T57" fmla="*/ 2147483647 h 323"/>
                <a:gd name="T58" fmla="*/ 2147483647 w 308"/>
                <a:gd name="T59" fmla="*/ 2147483647 h 323"/>
                <a:gd name="T60" fmla="*/ 2147483647 w 308"/>
                <a:gd name="T61" fmla="*/ 2147483647 h 323"/>
                <a:gd name="T62" fmla="*/ 2147483647 w 308"/>
                <a:gd name="T63" fmla="*/ 2147483647 h 323"/>
                <a:gd name="T64" fmla="*/ 2147483647 w 308"/>
                <a:gd name="T65" fmla="*/ 2147483647 h 323"/>
                <a:gd name="T66" fmla="*/ 2147483647 w 308"/>
                <a:gd name="T67" fmla="*/ 2147483647 h 323"/>
                <a:gd name="T68" fmla="*/ 2147483647 w 308"/>
                <a:gd name="T69" fmla="*/ 2147483647 h 323"/>
                <a:gd name="T70" fmla="*/ 2147483647 w 308"/>
                <a:gd name="T71" fmla="*/ 2147483647 h 323"/>
                <a:gd name="T72" fmla="*/ 2147483647 w 308"/>
                <a:gd name="T73" fmla="*/ 2147483647 h 323"/>
                <a:gd name="T74" fmla="*/ 2147483647 w 308"/>
                <a:gd name="T75" fmla="*/ 2147483647 h 323"/>
                <a:gd name="T76" fmla="*/ 2147483647 w 308"/>
                <a:gd name="T77" fmla="*/ 2147483647 h 323"/>
                <a:gd name="T78" fmla="*/ 2147483647 w 308"/>
                <a:gd name="T79" fmla="*/ 2147483647 h 323"/>
                <a:gd name="T80" fmla="*/ 2147483647 w 308"/>
                <a:gd name="T81" fmla="*/ 2147483647 h 323"/>
                <a:gd name="T82" fmla="*/ 2147483647 w 308"/>
                <a:gd name="T83" fmla="*/ 2147483647 h 323"/>
                <a:gd name="T84" fmla="*/ 2147483647 w 308"/>
                <a:gd name="T85" fmla="*/ 2147483647 h 323"/>
                <a:gd name="T86" fmla="*/ 2147483647 w 308"/>
                <a:gd name="T87" fmla="*/ 2147483647 h 323"/>
                <a:gd name="T88" fmla="*/ 2147483647 w 308"/>
                <a:gd name="T89" fmla="*/ 2147483647 h 323"/>
                <a:gd name="T90" fmla="*/ 2147483647 w 308"/>
                <a:gd name="T91" fmla="*/ 2147483647 h 323"/>
                <a:gd name="T92" fmla="*/ 2147483647 w 308"/>
                <a:gd name="T93" fmla="*/ 2147483647 h 323"/>
                <a:gd name="T94" fmla="*/ 2147483647 w 308"/>
                <a:gd name="T95" fmla="*/ 2147483647 h 323"/>
                <a:gd name="T96" fmla="*/ 2147483647 w 308"/>
                <a:gd name="T97" fmla="*/ 2147483647 h 323"/>
                <a:gd name="T98" fmla="*/ 2147483647 w 308"/>
                <a:gd name="T99" fmla="*/ 2147483647 h 323"/>
                <a:gd name="T100" fmla="*/ 2147483647 w 308"/>
                <a:gd name="T101" fmla="*/ 2147483647 h 323"/>
                <a:gd name="T102" fmla="*/ 2147483647 w 308"/>
                <a:gd name="T103" fmla="*/ 2147483647 h 323"/>
                <a:gd name="T104" fmla="*/ 2147483647 w 308"/>
                <a:gd name="T105" fmla="*/ 2147483647 h 323"/>
                <a:gd name="T106" fmla="*/ 2147483647 w 308"/>
                <a:gd name="T107" fmla="*/ 2147483647 h 323"/>
                <a:gd name="T108" fmla="*/ 2147483647 w 308"/>
                <a:gd name="T109" fmla="*/ 2147483647 h 323"/>
                <a:gd name="T110" fmla="*/ 2147483647 w 308"/>
                <a:gd name="T111" fmla="*/ 2147483647 h 323"/>
                <a:gd name="T112" fmla="*/ 2147483647 w 308"/>
                <a:gd name="T113" fmla="*/ 2147483647 h 323"/>
                <a:gd name="T114" fmla="*/ 2147483647 w 308"/>
                <a:gd name="T115" fmla="*/ 2147483647 h 323"/>
                <a:gd name="T116" fmla="*/ 2147483647 w 308"/>
                <a:gd name="T117" fmla="*/ 2147483647 h 323"/>
                <a:gd name="T118" fmla="*/ 2147483647 w 308"/>
                <a:gd name="T119" fmla="*/ 2147483647 h 323"/>
                <a:gd name="T120" fmla="*/ 2147483647 w 308"/>
                <a:gd name="T121" fmla="*/ 2147483647 h 323"/>
                <a:gd name="T122" fmla="*/ 2147483647 w 308"/>
                <a:gd name="T123" fmla="*/ 2147483647 h 323"/>
                <a:gd name="T124" fmla="*/ 2147483647 w 308"/>
                <a:gd name="T125" fmla="*/ 2147483647 h 32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8"/>
                <a:gd name="T190" fmla="*/ 0 h 323"/>
                <a:gd name="T191" fmla="*/ 308 w 308"/>
                <a:gd name="T192" fmla="*/ 323 h 32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8" h="323">
                  <a:moveTo>
                    <a:pt x="218" y="44"/>
                  </a:moveTo>
                  <a:lnTo>
                    <a:pt x="288" y="76"/>
                  </a:lnTo>
                  <a:lnTo>
                    <a:pt x="293" y="80"/>
                  </a:lnTo>
                  <a:lnTo>
                    <a:pt x="299" y="84"/>
                  </a:lnTo>
                  <a:lnTo>
                    <a:pt x="303" y="90"/>
                  </a:lnTo>
                  <a:lnTo>
                    <a:pt x="306" y="96"/>
                  </a:lnTo>
                  <a:lnTo>
                    <a:pt x="308" y="103"/>
                  </a:lnTo>
                  <a:lnTo>
                    <a:pt x="308" y="110"/>
                  </a:lnTo>
                  <a:lnTo>
                    <a:pt x="307" y="117"/>
                  </a:lnTo>
                  <a:lnTo>
                    <a:pt x="304" y="124"/>
                  </a:lnTo>
                  <a:lnTo>
                    <a:pt x="222" y="301"/>
                  </a:lnTo>
                  <a:lnTo>
                    <a:pt x="218" y="308"/>
                  </a:lnTo>
                  <a:lnTo>
                    <a:pt x="218" y="248"/>
                  </a:lnTo>
                  <a:lnTo>
                    <a:pt x="219" y="245"/>
                  </a:lnTo>
                  <a:lnTo>
                    <a:pt x="227" y="228"/>
                  </a:lnTo>
                  <a:lnTo>
                    <a:pt x="228" y="226"/>
                  </a:lnTo>
                  <a:lnTo>
                    <a:pt x="227" y="224"/>
                  </a:lnTo>
                  <a:lnTo>
                    <a:pt x="227" y="222"/>
                  </a:lnTo>
                  <a:lnTo>
                    <a:pt x="224" y="221"/>
                  </a:lnTo>
                  <a:lnTo>
                    <a:pt x="218" y="217"/>
                  </a:lnTo>
                  <a:lnTo>
                    <a:pt x="218" y="202"/>
                  </a:lnTo>
                  <a:lnTo>
                    <a:pt x="230" y="209"/>
                  </a:lnTo>
                  <a:lnTo>
                    <a:pt x="233" y="209"/>
                  </a:lnTo>
                  <a:lnTo>
                    <a:pt x="235" y="209"/>
                  </a:lnTo>
                  <a:lnTo>
                    <a:pt x="237" y="207"/>
                  </a:lnTo>
                  <a:lnTo>
                    <a:pt x="238" y="206"/>
                  </a:lnTo>
                  <a:lnTo>
                    <a:pt x="246" y="188"/>
                  </a:lnTo>
                  <a:lnTo>
                    <a:pt x="247" y="186"/>
                  </a:lnTo>
                  <a:lnTo>
                    <a:pt x="246" y="184"/>
                  </a:lnTo>
                  <a:lnTo>
                    <a:pt x="246" y="182"/>
                  </a:lnTo>
                  <a:lnTo>
                    <a:pt x="243" y="180"/>
                  </a:lnTo>
                  <a:lnTo>
                    <a:pt x="218" y="168"/>
                  </a:lnTo>
                  <a:lnTo>
                    <a:pt x="218" y="145"/>
                  </a:lnTo>
                  <a:lnTo>
                    <a:pt x="243" y="157"/>
                  </a:lnTo>
                  <a:lnTo>
                    <a:pt x="250" y="159"/>
                  </a:lnTo>
                  <a:lnTo>
                    <a:pt x="257" y="157"/>
                  </a:lnTo>
                  <a:lnTo>
                    <a:pt x="262" y="155"/>
                  </a:lnTo>
                  <a:lnTo>
                    <a:pt x="266" y="149"/>
                  </a:lnTo>
                  <a:lnTo>
                    <a:pt x="279" y="122"/>
                  </a:lnTo>
                  <a:lnTo>
                    <a:pt x="280" y="115"/>
                  </a:lnTo>
                  <a:lnTo>
                    <a:pt x="280" y="109"/>
                  </a:lnTo>
                  <a:lnTo>
                    <a:pt x="276" y="103"/>
                  </a:lnTo>
                  <a:lnTo>
                    <a:pt x="270" y="99"/>
                  </a:lnTo>
                  <a:lnTo>
                    <a:pt x="218" y="75"/>
                  </a:lnTo>
                  <a:lnTo>
                    <a:pt x="218" y="44"/>
                  </a:lnTo>
                  <a:close/>
                  <a:moveTo>
                    <a:pt x="180" y="26"/>
                  </a:moveTo>
                  <a:lnTo>
                    <a:pt x="218" y="44"/>
                  </a:lnTo>
                  <a:lnTo>
                    <a:pt x="218" y="75"/>
                  </a:lnTo>
                  <a:lnTo>
                    <a:pt x="180" y="57"/>
                  </a:lnTo>
                  <a:lnTo>
                    <a:pt x="180" y="26"/>
                  </a:lnTo>
                  <a:close/>
                  <a:moveTo>
                    <a:pt x="218" y="308"/>
                  </a:moveTo>
                  <a:lnTo>
                    <a:pt x="218" y="308"/>
                  </a:lnTo>
                  <a:lnTo>
                    <a:pt x="211" y="316"/>
                  </a:lnTo>
                  <a:lnTo>
                    <a:pt x="201" y="320"/>
                  </a:lnTo>
                  <a:lnTo>
                    <a:pt x="191" y="323"/>
                  </a:lnTo>
                  <a:lnTo>
                    <a:pt x="180" y="321"/>
                  </a:lnTo>
                  <a:lnTo>
                    <a:pt x="180" y="283"/>
                  </a:lnTo>
                  <a:lnTo>
                    <a:pt x="193" y="289"/>
                  </a:lnTo>
                  <a:lnTo>
                    <a:pt x="195" y="289"/>
                  </a:lnTo>
                  <a:lnTo>
                    <a:pt x="197" y="289"/>
                  </a:lnTo>
                  <a:lnTo>
                    <a:pt x="199" y="287"/>
                  </a:lnTo>
                  <a:lnTo>
                    <a:pt x="200" y="286"/>
                  </a:lnTo>
                  <a:lnTo>
                    <a:pt x="208" y="268"/>
                  </a:lnTo>
                  <a:lnTo>
                    <a:pt x="209" y="266"/>
                  </a:lnTo>
                  <a:lnTo>
                    <a:pt x="209" y="264"/>
                  </a:lnTo>
                  <a:lnTo>
                    <a:pt x="208" y="262"/>
                  </a:lnTo>
                  <a:lnTo>
                    <a:pt x="205" y="260"/>
                  </a:lnTo>
                  <a:lnTo>
                    <a:pt x="180" y="249"/>
                  </a:lnTo>
                  <a:lnTo>
                    <a:pt x="180" y="235"/>
                  </a:lnTo>
                  <a:lnTo>
                    <a:pt x="212" y="248"/>
                  </a:lnTo>
                  <a:lnTo>
                    <a:pt x="215" y="249"/>
                  </a:lnTo>
                  <a:lnTo>
                    <a:pt x="218" y="248"/>
                  </a:lnTo>
                  <a:lnTo>
                    <a:pt x="218" y="308"/>
                  </a:lnTo>
                  <a:close/>
                  <a:moveTo>
                    <a:pt x="218" y="145"/>
                  </a:moveTo>
                  <a:lnTo>
                    <a:pt x="218" y="168"/>
                  </a:lnTo>
                  <a:lnTo>
                    <a:pt x="205" y="163"/>
                  </a:lnTo>
                  <a:lnTo>
                    <a:pt x="203" y="161"/>
                  </a:lnTo>
                  <a:lnTo>
                    <a:pt x="201" y="163"/>
                  </a:lnTo>
                  <a:lnTo>
                    <a:pt x="199" y="164"/>
                  </a:lnTo>
                  <a:lnTo>
                    <a:pt x="197" y="165"/>
                  </a:lnTo>
                  <a:lnTo>
                    <a:pt x="189" y="183"/>
                  </a:lnTo>
                  <a:lnTo>
                    <a:pt x="189" y="184"/>
                  </a:lnTo>
                  <a:lnTo>
                    <a:pt x="189" y="187"/>
                  </a:lnTo>
                  <a:lnTo>
                    <a:pt x="191" y="190"/>
                  </a:lnTo>
                  <a:lnTo>
                    <a:pt x="192" y="191"/>
                  </a:lnTo>
                  <a:lnTo>
                    <a:pt x="218" y="202"/>
                  </a:lnTo>
                  <a:lnTo>
                    <a:pt x="218" y="217"/>
                  </a:lnTo>
                  <a:lnTo>
                    <a:pt x="186" y="202"/>
                  </a:lnTo>
                  <a:lnTo>
                    <a:pt x="184" y="202"/>
                  </a:lnTo>
                  <a:lnTo>
                    <a:pt x="180" y="203"/>
                  </a:lnTo>
                  <a:lnTo>
                    <a:pt x="180" y="170"/>
                  </a:lnTo>
                  <a:lnTo>
                    <a:pt x="185" y="160"/>
                  </a:lnTo>
                  <a:lnTo>
                    <a:pt x="185" y="157"/>
                  </a:lnTo>
                  <a:lnTo>
                    <a:pt x="185" y="155"/>
                  </a:lnTo>
                  <a:lnTo>
                    <a:pt x="184" y="153"/>
                  </a:lnTo>
                  <a:lnTo>
                    <a:pt x="182" y="152"/>
                  </a:lnTo>
                  <a:lnTo>
                    <a:pt x="180" y="151"/>
                  </a:lnTo>
                  <a:lnTo>
                    <a:pt x="180" y="128"/>
                  </a:lnTo>
                  <a:lnTo>
                    <a:pt x="218" y="145"/>
                  </a:lnTo>
                  <a:close/>
                  <a:moveTo>
                    <a:pt x="147" y="10"/>
                  </a:moveTo>
                  <a:lnTo>
                    <a:pt x="180" y="26"/>
                  </a:lnTo>
                  <a:lnTo>
                    <a:pt x="180" y="57"/>
                  </a:lnTo>
                  <a:lnTo>
                    <a:pt x="147" y="41"/>
                  </a:lnTo>
                  <a:lnTo>
                    <a:pt x="147" y="10"/>
                  </a:lnTo>
                  <a:close/>
                  <a:moveTo>
                    <a:pt x="180" y="321"/>
                  </a:moveTo>
                  <a:lnTo>
                    <a:pt x="180" y="321"/>
                  </a:lnTo>
                  <a:lnTo>
                    <a:pt x="174" y="318"/>
                  </a:lnTo>
                  <a:lnTo>
                    <a:pt x="147" y="306"/>
                  </a:lnTo>
                  <a:lnTo>
                    <a:pt x="147" y="240"/>
                  </a:lnTo>
                  <a:lnTo>
                    <a:pt x="149" y="237"/>
                  </a:lnTo>
                  <a:lnTo>
                    <a:pt x="147" y="235"/>
                  </a:lnTo>
                  <a:lnTo>
                    <a:pt x="147" y="218"/>
                  </a:lnTo>
                  <a:lnTo>
                    <a:pt x="150" y="220"/>
                  </a:lnTo>
                  <a:lnTo>
                    <a:pt x="153" y="221"/>
                  </a:lnTo>
                  <a:lnTo>
                    <a:pt x="155" y="220"/>
                  </a:lnTo>
                  <a:lnTo>
                    <a:pt x="157" y="218"/>
                  </a:lnTo>
                  <a:lnTo>
                    <a:pt x="158" y="217"/>
                  </a:lnTo>
                  <a:lnTo>
                    <a:pt x="166" y="199"/>
                  </a:lnTo>
                  <a:lnTo>
                    <a:pt x="166" y="198"/>
                  </a:lnTo>
                  <a:lnTo>
                    <a:pt x="166" y="195"/>
                  </a:lnTo>
                  <a:lnTo>
                    <a:pt x="165" y="193"/>
                  </a:lnTo>
                  <a:lnTo>
                    <a:pt x="163" y="191"/>
                  </a:lnTo>
                  <a:lnTo>
                    <a:pt x="147" y="184"/>
                  </a:lnTo>
                  <a:lnTo>
                    <a:pt x="147" y="170"/>
                  </a:lnTo>
                  <a:lnTo>
                    <a:pt x="169" y="180"/>
                  </a:lnTo>
                  <a:lnTo>
                    <a:pt x="172" y="180"/>
                  </a:lnTo>
                  <a:lnTo>
                    <a:pt x="173" y="180"/>
                  </a:lnTo>
                  <a:lnTo>
                    <a:pt x="176" y="179"/>
                  </a:lnTo>
                  <a:lnTo>
                    <a:pt x="177" y="176"/>
                  </a:lnTo>
                  <a:lnTo>
                    <a:pt x="180" y="170"/>
                  </a:lnTo>
                  <a:lnTo>
                    <a:pt x="180" y="203"/>
                  </a:lnTo>
                  <a:lnTo>
                    <a:pt x="178" y="206"/>
                  </a:lnTo>
                  <a:lnTo>
                    <a:pt x="170" y="222"/>
                  </a:lnTo>
                  <a:lnTo>
                    <a:pt x="170" y="225"/>
                  </a:lnTo>
                  <a:lnTo>
                    <a:pt x="170" y="228"/>
                  </a:lnTo>
                  <a:lnTo>
                    <a:pt x="172" y="229"/>
                  </a:lnTo>
                  <a:lnTo>
                    <a:pt x="173" y="230"/>
                  </a:lnTo>
                  <a:lnTo>
                    <a:pt x="180" y="235"/>
                  </a:lnTo>
                  <a:lnTo>
                    <a:pt x="180" y="249"/>
                  </a:lnTo>
                  <a:lnTo>
                    <a:pt x="168" y="243"/>
                  </a:lnTo>
                  <a:lnTo>
                    <a:pt x="166" y="243"/>
                  </a:lnTo>
                  <a:lnTo>
                    <a:pt x="163" y="243"/>
                  </a:lnTo>
                  <a:lnTo>
                    <a:pt x="162" y="244"/>
                  </a:lnTo>
                  <a:lnTo>
                    <a:pt x="161" y="245"/>
                  </a:lnTo>
                  <a:lnTo>
                    <a:pt x="151" y="263"/>
                  </a:lnTo>
                  <a:lnTo>
                    <a:pt x="151" y="266"/>
                  </a:lnTo>
                  <a:lnTo>
                    <a:pt x="151" y="267"/>
                  </a:lnTo>
                  <a:lnTo>
                    <a:pt x="153" y="270"/>
                  </a:lnTo>
                  <a:lnTo>
                    <a:pt x="155" y="271"/>
                  </a:lnTo>
                  <a:lnTo>
                    <a:pt x="180" y="283"/>
                  </a:lnTo>
                  <a:lnTo>
                    <a:pt x="180" y="321"/>
                  </a:lnTo>
                  <a:close/>
                  <a:moveTo>
                    <a:pt x="180" y="128"/>
                  </a:moveTo>
                  <a:lnTo>
                    <a:pt x="180" y="151"/>
                  </a:lnTo>
                  <a:lnTo>
                    <a:pt x="147" y="136"/>
                  </a:lnTo>
                  <a:lnTo>
                    <a:pt x="147" y="113"/>
                  </a:lnTo>
                  <a:lnTo>
                    <a:pt x="180" y="128"/>
                  </a:lnTo>
                  <a:close/>
                  <a:moveTo>
                    <a:pt x="135" y="4"/>
                  </a:moveTo>
                  <a:lnTo>
                    <a:pt x="147" y="10"/>
                  </a:lnTo>
                  <a:lnTo>
                    <a:pt x="147" y="41"/>
                  </a:lnTo>
                  <a:lnTo>
                    <a:pt x="128" y="33"/>
                  </a:lnTo>
                  <a:lnTo>
                    <a:pt x="124" y="31"/>
                  </a:lnTo>
                  <a:lnTo>
                    <a:pt x="119" y="31"/>
                  </a:lnTo>
                  <a:lnTo>
                    <a:pt x="119" y="0"/>
                  </a:lnTo>
                  <a:lnTo>
                    <a:pt x="127" y="2"/>
                  </a:lnTo>
                  <a:lnTo>
                    <a:pt x="135" y="4"/>
                  </a:lnTo>
                  <a:close/>
                  <a:moveTo>
                    <a:pt x="147" y="306"/>
                  </a:moveTo>
                  <a:lnTo>
                    <a:pt x="119" y="293"/>
                  </a:lnTo>
                  <a:lnTo>
                    <a:pt x="119" y="253"/>
                  </a:lnTo>
                  <a:lnTo>
                    <a:pt x="132" y="260"/>
                  </a:lnTo>
                  <a:lnTo>
                    <a:pt x="134" y="260"/>
                  </a:lnTo>
                  <a:lnTo>
                    <a:pt x="136" y="260"/>
                  </a:lnTo>
                  <a:lnTo>
                    <a:pt x="138" y="259"/>
                  </a:lnTo>
                  <a:lnTo>
                    <a:pt x="139" y="258"/>
                  </a:lnTo>
                  <a:lnTo>
                    <a:pt x="147" y="240"/>
                  </a:lnTo>
                  <a:lnTo>
                    <a:pt x="147" y="306"/>
                  </a:lnTo>
                  <a:close/>
                  <a:moveTo>
                    <a:pt x="147" y="113"/>
                  </a:moveTo>
                  <a:lnTo>
                    <a:pt x="147" y="136"/>
                  </a:lnTo>
                  <a:lnTo>
                    <a:pt x="144" y="134"/>
                  </a:lnTo>
                  <a:lnTo>
                    <a:pt x="142" y="133"/>
                  </a:lnTo>
                  <a:lnTo>
                    <a:pt x="139" y="134"/>
                  </a:lnTo>
                  <a:lnTo>
                    <a:pt x="138" y="134"/>
                  </a:lnTo>
                  <a:lnTo>
                    <a:pt x="136" y="137"/>
                  </a:lnTo>
                  <a:lnTo>
                    <a:pt x="128" y="155"/>
                  </a:lnTo>
                  <a:lnTo>
                    <a:pt x="128" y="156"/>
                  </a:lnTo>
                  <a:lnTo>
                    <a:pt x="128" y="159"/>
                  </a:lnTo>
                  <a:lnTo>
                    <a:pt x="130" y="160"/>
                  </a:lnTo>
                  <a:lnTo>
                    <a:pt x="131" y="161"/>
                  </a:lnTo>
                  <a:lnTo>
                    <a:pt x="147" y="170"/>
                  </a:lnTo>
                  <a:lnTo>
                    <a:pt x="147" y="184"/>
                  </a:lnTo>
                  <a:lnTo>
                    <a:pt x="126" y="174"/>
                  </a:lnTo>
                  <a:lnTo>
                    <a:pt x="121" y="174"/>
                  </a:lnTo>
                  <a:lnTo>
                    <a:pt x="119" y="175"/>
                  </a:lnTo>
                  <a:lnTo>
                    <a:pt x="119" y="141"/>
                  </a:lnTo>
                  <a:lnTo>
                    <a:pt x="124" y="130"/>
                  </a:lnTo>
                  <a:lnTo>
                    <a:pt x="124" y="129"/>
                  </a:lnTo>
                  <a:lnTo>
                    <a:pt x="124" y="126"/>
                  </a:lnTo>
                  <a:lnTo>
                    <a:pt x="123" y="125"/>
                  </a:lnTo>
                  <a:lnTo>
                    <a:pt x="121" y="124"/>
                  </a:lnTo>
                  <a:lnTo>
                    <a:pt x="119" y="122"/>
                  </a:lnTo>
                  <a:lnTo>
                    <a:pt x="119" y="99"/>
                  </a:lnTo>
                  <a:lnTo>
                    <a:pt x="147" y="113"/>
                  </a:lnTo>
                  <a:close/>
                  <a:moveTo>
                    <a:pt x="147" y="218"/>
                  </a:moveTo>
                  <a:lnTo>
                    <a:pt x="147" y="235"/>
                  </a:lnTo>
                  <a:lnTo>
                    <a:pt x="144" y="232"/>
                  </a:lnTo>
                  <a:lnTo>
                    <a:pt x="119" y="220"/>
                  </a:lnTo>
                  <a:lnTo>
                    <a:pt x="119" y="205"/>
                  </a:lnTo>
                  <a:lnTo>
                    <a:pt x="147" y="218"/>
                  </a:lnTo>
                  <a:close/>
                  <a:moveTo>
                    <a:pt x="119" y="293"/>
                  </a:moveTo>
                  <a:lnTo>
                    <a:pt x="98" y="283"/>
                  </a:lnTo>
                  <a:lnTo>
                    <a:pt x="98" y="244"/>
                  </a:lnTo>
                  <a:lnTo>
                    <a:pt x="119" y="253"/>
                  </a:lnTo>
                  <a:lnTo>
                    <a:pt x="119" y="293"/>
                  </a:lnTo>
                  <a:close/>
                  <a:moveTo>
                    <a:pt x="98" y="7"/>
                  </a:moveTo>
                  <a:lnTo>
                    <a:pt x="98" y="7"/>
                  </a:lnTo>
                  <a:lnTo>
                    <a:pt x="103" y="4"/>
                  </a:lnTo>
                  <a:lnTo>
                    <a:pt x="108" y="3"/>
                  </a:lnTo>
                  <a:lnTo>
                    <a:pt x="113" y="2"/>
                  </a:lnTo>
                  <a:lnTo>
                    <a:pt x="119" y="0"/>
                  </a:lnTo>
                  <a:lnTo>
                    <a:pt x="119" y="31"/>
                  </a:lnTo>
                  <a:lnTo>
                    <a:pt x="115" y="33"/>
                  </a:lnTo>
                  <a:lnTo>
                    <a:pt x="111" y="34"/>
                  </a:lnTo>
                  <a:lnTo>
                    <a:pt x="108" y="37"/>
                  </a:lnTo>
                  <a:lnTo>
                    <a:pt x="105" y="41"/>
                  </a:lnTo>
                  <a:lnTo>
                    <a:pt x="98" y="56"/>
                  </a:lnTo>
                  <a:lnTo>
                    <a:pt x="98" y="7"/>
                  </a:lnTo>
                  <a:close/>
                  <a:moveTo>
                    <a:pt x="119" y="99"/>
                  </a:moveTo>
                  <a:lnTo>
                    <a:pt x="119" y="122"/>
                  </a:lnTo>
                  <a:lnTo>
                    <a:pt x="98" y="113"/>
                  </a:lnTo>
                  <a:lnTo>
                    <a:pt x="98" y="90"/>
                  </a:lnTo>
                  <a:lnTo>
                    <a:pt x="101" y="91"/>
                  </a:lnTo>
                  <a:lnTo>
                    <a:pt x="119" y="99"/>
                  </a:lnTo>
                  <a:close/>
                  <a:moveTo>
                    <a:pt x="119" y="141"/>
                  </a:moveTo>
                  <a:lnTo>
                    <a:pt x="119" y="175"/>
                  </a:lnTo>
                  <a:lnTo>
                    <a:pt x="117" y="176"/>
                  </a:lnTo>
                  <a:lnTo>
                    <a:pt x="109" y="194"/>
                  </a:lnTo>
                  <a:lnTo>
                    <a:pt x="109" y="197"/>
                  </a:lnTo>
                  <a:lnTo>
                    <a:pt x="109" y="199"/>
                  </a:lnTo>
                  <a:lnTo>
                    <a:pt x="111" y="201"/>
                  </a:lnTo>
                  <a:lnTo>
                    <a:pt x="112" y="202"/>
                  </a:lnTo>
                  <a:lnTo>
                    <a:pt x="119" y="205"/>
                  </a:lnTo>
                  <a:lnTo>
                    <a:pt x="119" y="220"/>
                  </a:lnTo>
                  <a:lnTo>
                    <a:pt x="107" y="214"/>
                  </a:lnTo>
                  <a:lnTo>
                    <a:pt x="104" y="214"/>
                  </a:lnTo>
                  <a:lnTo>
                    <a:pt x="103" y="214"/>
                  </a:lnTo>
                  <a:lnTo>
                    <a:pt x="100" y="216"/>
                  </a:lnTo>
                  <a:lnTo>
                    <a:pt x="98" y="217"/>
                  </a:lnTo>
                  <a:lnTo>
                    <a:pt x="98" y="218"/>
                  </a:lnTo>
                  <a:lnTo>
                    <a:pt x="98" y="186"/>
                  </a:lnTo>
                  <a:lnTo>
                    <a:pt x="105" y="171"/>
                  </a:lnTo>
                  <a:lnTo>
                    <a:pt x="105" y="168"/>
                  </a:lnTo>
                  <a:lnTo>
                    <a:pt x="105" y="167"/>
                  </a:lnTo>
                  <a:lnTo>
                    <a:pt x="104" y="164"/>
                  </a:lnTo>
                  <a:lnTo>
                    <a:pt x="103" y="163"/>
                  </a:lnTo>
                  <a:lnTo>
                    <a:pt x="98" y="161"/>
                  </a:lnTo>
                  <a:lnTo>
                    <a:pt x="98" y="147"/>
                  </a:lnTo>
                  <a:lnTo>
                    <a:pt x="108" y="152"/>
                  </a:lnTo>
                  <a:lnTo>
                    <a:pt x="111" y="152"/>
                  </a:lnTo>
                  <a:lnTo>
                    <a:pt x="112" y="152"/>
                  </a:lnTo>
                  <a:lnTo>
                    <a:pt x="115" y="151"/>
                  </a:lnTo>
                  <a:lnTo>
                    <a:pt x="116" y="148"/>
                  </a:lnTo>
                  <a:lnTo>
                    <a:pt x="119" y="141"/>
                  </a:lnTo>
                  <a:close/>
                  <a:moveTo>
                    <a:pt x="98" y="283"/>
                  </a:moveTo>
                  <a:lnTo>
                    <a:pt x="86" y="278"/>
                  </a:lnTo>
                  <a:lnTo>
                    <a:pt x="86" y="212"/>
                  </a:lnTo>
                  <a:lnTo>
                    <a:pt x="86" y="209"/>
                  </a:lnTo>
                  <a:lnTo>
                    <a:pt x="86" y="206"/>
                  </a:lnTo>
                  <a:lnTo>
                    <a:pt x="86" y="190"/>
                  </a:lnTo>
                  <a:lnTo>
                    <a:pt x="89" y="191"/>
                  </a:lnTo>
                  <a:lnTo>
                    <a:pt x="92" y="191"/>
                  </a:lnTo>
                  <a:lnTo>
                    <a:pt x="93" y="191"/>
                  </a:lnTo>
                  <a:lnTo>
                    <a:pt x="96" y="190"/>
                  </a:lnTo>
                  <a:lnTo>
                    <a:pt x="97" y="188"/>
                  </a:lnTo>
                  <a:lnTo>
                    <a:pt x="98" y="186"/>
                  </a:lnTo>
                  <a:lnTo>
                    <a:pt x="98" y="218"/>
                  </a:lnTo>
                  <a:lnTo>
                    <a:pt x="90" y="235"/>
                  </a:lnTo>
                  <a:lnTo>
                    <a:pt x="90" y="237"/>
                  </a:lnTo>
                  <a:lnTo>
                    <a:pt x="90" y="239"/>
                  </a:lnTo>
                  <a:lnTo>
                    <a:pt x="92" y="241"/>
                  </a:lnTo>
                  <a:lnTo>
                    <a:pt x="93" y="243"/>
                  </a:lnTo>
                  <a:lnTo>
                    <a:pt x="98" y="244"/>
                  </a:lnTo>
                  <a:lnTo>
                    <a:pt x="98" y="283"/>
                  </a:lnTo>
                  <a:close/>
                  <a:moveTo>
                    <a:pt x="86" y="22"/>
                  </a:moveTo>
                  <a:lnTo>
                    <a:pt x="86" y="22"/>
                  </a:lnTo>
                  <a:lnTo>
                    <a:pt x="92" y="14"/>
                  </a:lnTo>
                  <a:lnTo>
                    <a:pt x="98" y="7"/>
                  </a:lnTo>
                  <a:lnTo>
                    <a:pt x="98" y="56"/>
                  </a:lnTo>
                  <a:lnTo>
                    <a:pt x="93" y="68"/>
                  </a:lnTo>
                  <a:lnTo>
                    <a:pt x="92" y="73"/>
                  </a:lnTo>
                  <a:lnTo>
                    <a:pt x="92" y="79"/>
                  </a:lnTo>
                  <a:lnTo>
                    <a:pt x="94" y="84"/>
                  </a:lnTo>
                  <a:lnTo>
                    <a:pt x="98" y="90"/>
                  </a:lnTo>
                  <a:lnTo>
                    <a:pt x="98" y="113"/>
                  </a:lnTo>
                  <a:lnTo>
                    <a:pt x="86" y="107"/>
                  </a:lnTo>
                  <a:lnTo>
                    <a:pt x="86" y="22"/>
                  </a:lnTo>
                  <a:close/>
                  <a:moveTo>
                    <a:pt x="98" y="147"/>
                  </a:moveTo>
                  <a:lnTo>
                    <a:pt x="98" y="161"/>
                  </a:lnTo>
                  <a:lnTo>
                    <a:pt x="86" y="156"/>
                  </a:lnTo>
                  <a:lnTo>
                    <a:pt x="86" y="141"/>
                  </a:lnTo>
                  <a:lnTo>
                    <a:pt x="98" y="147"/>
                  </a:lnTo>
                  <a:close/>
                  <a:moveTo>
                    <a:pt x="86" y="278"/>
                  </a:moveTo>
                  <a:lnTo>
                    <a:pt x="58" y="264"/>
                  </a:lnTo>
                  <a:lnTo>
                    <a:pt x="58" y="225"/>
                  </a:lnTo>
                  <a:lnTo>
                    <a:pt x="70" y="232"/>
                  </a:lnTo>
                  <a:lnTo>
                    <a:pt x="73" y="232"/>
                  </a:lnTo>
                  <a:lnTo>
                    <a:pt x="75" y="232"/>
                  </a:lnTo>
                  <a:lnTo>
                    <a:pt x="77" y="230"/>
                  </a:lnTo>
                  <a:lnTo>
                    <a:pt x="78" y="229"/>
                  </a:lnTo>
                  <a:lnTo>
                    <a:pt x="86" y="212"/>
                  </a:lnTo>
                  <a:lnTo>
                    <a:pt x="86" y="278"/>
                  </a:lnTo>
                  <a:close/>
                  <a:moveTo>
                    <a:pt x="58" y="83"/>
                  </a:moveTo>
                  <a:lnTo>
                    <a:pt x="86" y="22"/>
                  </a:lnTo>
                  <a:lnTo>
                    <a:pt x="86" y="107"/>
                  </a:lnTo>
                  <a:lnTo>
                    <a:pt x="82" y="106"/>
                  </a:lnTo>
                  <a:lnTo>
                    <a:pt x="81" y="105"/>
                  </a:lnTo>
                  <a:lnTo>
                    <a:pt x="78" y="105"/>
                  </a:lnTo>
                  <a:lnTo>
                    <a:pt x="77" y="106"/>
                  </a:lnTo>
                  <a:lnTo>
                    <a:pt x="75" y="109"/>
                  </a:lnTo>
                  <a:lnTo>
                    <a:pt x="67" y="126"/>
                  </a:lnTo>
                  <a:lnTo>
                    <a:pt x="66" y="128"/>
                  </a:lnTo>
                  <a:lnTo>
                    <a:pt x="67" y="130"/>
                  </a:lnTo>
                  <a:lnTo>
                    <a:pt x="67" y="132"/>
                  </a:lnTo>
                  <a:lnTo>
                    <a:pt x="70" y="133"/>
                  </a:lnTo>
                  <a:lnTo>
                    <a:pt x="86" y="141"/>
                  </a:lnTo>
                  <a:lnTo>
                    <a:pt x="86" y="156"/>
                  </a:lnTo>
                  <a:lnTo>
                    <a:pt x="65" y="145"/>
                  </a:lnTo>
                  <a:lnTo>
                    <a:pt x="61" y="145"/>
                  </a:lnTo>
                  <a:lnTo>
                    <a:pt x="58" y="147"/>
                  </a:lnTo>
                  <a:lnTo>
                    <a:pt x="58" y="83"/>
                  </a:lnTo>
                  <a:close/>
                  <a:moveTo>
                    <a:pt x="86" y="190"/>
                  </a:moveTo>
                  <a:lnTo>
                    <a:pt x="86" y="206"/>
                  </a:lnTo>
                  <a:lnTo>
                    <a:pt x="84" y="203"/>
                  </a:lnTo>
                  <a:lnTo>
                    <a:pt x="58" y="191"/>
                  </a:lnTo>
                  <a:lnTo>
                    <a:pt x="58" y="176"/>
                  </a:lnTo>
                  <a:lnTo>
                    <a:pt x="86" y="190"/>
                  </a:lnTo>
                  <a:close/>
                  <a:moveTo>
                    <a:pt x="58" y="264"/>
                  </a:moveTo>
                  <a:lnTo>
                    <a:pt x="21" y="247"/>
                  </a:lnTo>
                  <a:lnTo>
                    <a:pt x="14" y="243"/>
                  </a:lnTo>
                  <a:lnTo>
                    <a:pt x="9" y="239"/>
                  </a:lnTo>
                  <a:lnTo>
                    <a:pt x="5" y="233"/>
                  </a:lnTo>
                  <a:lnTo>
                    <a:pt x="2" y="226"/>
                  </a:lnTo>
                  <a:lnTo>
                    <a:pt x="1" y="220"/>
                  </a:lnTo>
                  <a:lnTo>
                    <a:pt x="0" y="213"/>
                  </a:lnTo>
                  <a:lnTo>
                    <a:pt x="1" y="206"/>
                  </a:lnTo>
                  <a:lnTo>
                    <a:pt x="4" y="199"/>
                  </a:lnTo>
                  <a:lnTo>
                    <a:pt x="58" y="83"/>
                  </a:lnTo>
                  <a:lnTo>
                    <a:pt x="58" y="147"/>
                  </a:lnTo>
                  <a:lnTo>
                    <a:pt x="56" y="148"/>
                  </a:lnTo>
                  <a:lnTo>
                    <a:pt x="48" y="165"/>
                  </a:lnTo>
                  <a:lnTo>
                    <a:pt x="48" y="168"/>
                  </a:lnTo>
                  <a:lnTo>
                    <a:pt x="48" y="170"/>
                  </a:lnTo>
                  <a:lnTo>
                    <a:pt x="50" y="172"/>
                  </a:lnTo>
                  <a:lnTo>
                    <a:pt x="51" y="174"/>
                  </a:lnTo>
                  <a:lnTo>
                    <a:pt x="58" y="176"/>
                  </a:lnTo>
                  <a:lnTo>
                    <a:pt x="58" y="191"/>
                  </a:lnTo>
                  <a:lnTo>
                    <a:pt x="46" y="186"/>
                  </a:lnTo>
                  <a:lnTo>
                    <a:pt x="43" y="184"/>
                  </a:lnTo>
                  <a:lnTo>
                    <a:pt x="42" y="186"/>
                  </a:lnTo>
                  <a:lnTo>
                    <a:pt x="39" y="187"/>
                  </a:lnTo>
                  <a:lnTo>
                    <a:pt x="38" y="188"/>
                  </a:lnTo>
                  <a:lnTo>
                    <a:pt x="29" y="206"/>
                  </a:lnTo>
                  <a:lnTo>
                    <a:pt x="29" y="207"/>
                  </a:lnTo>
                  <a:lnTo>
                    <a:pt x="29" y="210"/>
                  </a:lnTo>
                  <a:lnTo>
                    <a:pt x="31" y="212"/>
                  </a:lnTo>
                  <a:lnTo>
                    <a:pt x="32" y="213"/>
                  </a:lnTo>
                  <a:lnTo>
                    <a:pt x="58" y="225"/>
                  </a:lnTo>
                  <a:lnTo>
                    <a:pt x="58" y="264"/>
                  </a:lnTo>
                  <a:close/>
                </a:path>
              </a:pathLst>
            </a:cu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nvGrpSpPr>
            <p:cNvPr id="49" name="组合 212"/>
            <p:cNvGrpSpPr>
              <a:grpSpLocks/>
            </p:cNvGrpSpPr>
            <p:nvPr/>
          </p:nvGrpSpPr>
          <p:grpSpPr bwMode="auto">
            <a:xfrm>
              <a:off x="3709254" y="1305962"/>
              <a:ext cx="405808" cy="435801"/>
              <a:chOff x="0" y="0"/>
              <a:chExt cx="619125" cy="650875"/>
            </a:xfrm>
            <a:solidFill>
              <a:schemeClr val="bg1">
                <a:alpha val="70000"/>
              </a:schemeClr>
            </a:solidFill>
          </p:grpSpPr>
          <p:sp>
            <p:nvSpPr>
              <p:cNvPr id="82" name="Rectangle 155"/>
              <p:cNvSpPr>
                <a:spLocks noChangeArrowheads="1"/>
              </p:cNvSpPr>
              <p:nvPr/>
            </p:nvSpPr>
            <p:spPr bwMode="auto">
              <a:xfrm>
                <a:off x="0" y="617537"/>
                <a:ext cx="619125" cy="33338"/>
              </a:xfrm>
              <a:prstGeom prst="rect">
                <a:avLst/>
              </a:pr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83" name="Rectangle 156"/>
              <p:cNvSpPr>
                <a:spLocks noChangeArrowheads="1"/>
              </p:cNvSpPr>
              <p:nvPr/>
            </p:nvSpPr>
            <p:spPr bwMode="auto">
              <a:xfrm>
                <a:off x="25400" y="555625"/>
                <a:ext cx="568325" cy="33338"/>
              </a:xfrm>
              <a:prstGeom prst="rect">
                <a:avLst/>
              </a:pr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84" name="Rectangle 157"/>
              <p:cNvSpPr>
                <a:spLocks noChangeArrowheads="1"/>
              </p:cNvSpPr>
              <p:nvPr/>
            </p:nvSpPr>
            <p:spPr bwMode="auto">
              <a:xfrm>
                <a:off x="249237" y="492125"/>
                <a:ext cx="120650" cy="31750"/>
              </a:xfrm>
              <a:prstGeom prst="rect">
                <a:avLst/>
              </a:pr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85" name="Rectangle 158"/>
              <p:cNvSpPr>
                <a:spLocks noChangeArrowheads="1"/>
              </p:cNvSpPr>
              <p:nvPr/>
            </p:nvSpPr>
            <p:spPr bwMode="auto">
              <a:xfrm>
                <a:off x="271462" y="261937"/>
                <a:ext cx="77788" cy="250825"/>
              </a:xfrm>
              <a:prstGeom prst="rect">
                <a:avLst/>
              </a:pr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86" name="Rectangle 159"/>
              <p:cNvSpPr>
                <a:spLocks noChangeArrowheads="1"/>
              </p:cNvSpPr>
              <p:nvPr/>
            </p:nvSpPr>
            <p:spPr bwMode="auto">
              <a:xfrm>
                <a:off x="249237" y="249237"/>
                <a:ext cx="120650" cy="31750"/>
              </a:xfrm>
              <a:prstGeom prst="rect">
                <a:avLst/>
              </a:pr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87" name="Rectangle 160"/>
              <p:cNvSpPr>
                <a:spLocks noChangeArrowheads="1"/>
              </p:cNvSpPr>
              <p:nvPr/>
            </p:nvSpPr>
            <p:spPr bwMode="auto">
              <a:xfrm>
                <a:off x="69850" y="492125"/>
                <a:ext cx="119063" cy="31750"/>
              </a:xfrm>
              <a:prstGeom prst="rect">
                <a:avLst/>
              </a:pr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88" name="Rectangle 161"/>
              <p:cNvSpPr>
                <a:spLocks noChangeArrowheads="1"/>
              </p:cNvSpPr>
              <p:nvPr/>
            </p:nvSpPr>
            <p:spPr bwMode="auto">
              <a:xfrm>
                <a:off x="90487" y="261937"/>
                <a:ext cx="77788" cy="250825"/>
              </a:xfrm>
              <a:prstGeom prst="rect">
                <a:avLst/>
              </a:pr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89" name="Rectangle 162"/>
              <p:cNvSpPr>
                <a:spLocks noChangeArrowheads="1"/>
              </p:cNvSpPr>
              <p:nvPr/>
            </p:nvSpPr>
            <p:spPr bwMode="auto">
              <a:xfrm>
                <a:off x="69850" y="249237"/>
                <a:ext cx="119063" cy="31750"/>
              </a:xfrm>
              <a:prstGeom prst="rect">
                <a:avLst/>
              </a:pr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90" name="Rectangle 163"/>
              <p:cNvSpPr>
                <a:spLocks noChangeArrowheads="1"/>
              </p:cNvSpPr>
              <p:nvPr/>
            </p:nvSpPr>
            <p:spPr bwMode="auto">
              <a:xfrm>
                <a:off x="430212" y="492125"/>
                <a:ext cx="120650" cy="31750"/>
              </a:xfrm>
              <a:prstGeom prst="rect">
                <a:avLst/>
              </a:pr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91" name="Rectangle 164"/>
              <p:cNvSpPr>
                <a:spLocks noChangeArrowheads="1"/>
              </p:cNvSpPr>
              <p:nvPr/>
            </p:nvSpPr>
            <p:spPr bwMode="auto">
              <a:xfrm>
                <a:off x="452437" y="261937"/>
                <a:ext cx="76200" cy="250825"/>
              </a:xfrm>
              <a:prstGeom prst="rect">
                <a:avLst/>
              </a:pr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92" name="Rectangle 165"/>
              <p:cNvSpPr>
                <a:spLocks noChangeArrowheads="1"/>
              </p:cNvSpPr>
              <p:nvPr/>
            </p:nvSpPr>
            <p:spPr bwMode="auto">
              <a:xfrm>
                <a:off x="430212" y="249237"/>
                <a:ext cx="120650" cy="31750"/>
              </a:xfrm>
              <a:prstGeom prst="rect">
                <a:avLst/>
              </a:pr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93" name="Rectangle 166"/>
              <p:cNvSpPr>
                <a:spLocks noChangeArrowheads="1"/>
              </p:cNvSpPr>
              <p:nvPr/>
            </p:nvSpPr>
            <p:spPr bwMode="auto">
              <a:xfrm>
                <a:off x="25400" y="179387"/>
                <a:ext cx="568325" cy="33338"/>
              </a:xfrm>
              <a:prstGeom prst="rect">
                <a:avLst/>
              </a:pr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94" name="Freeform 167"/>
              <p:cNvSpPr>
                <a:spLocks noChangeArrowheads="1"/>
              </p:cNvSpPr>
              <p:nvPr/>
            </p:nvSpPr>
            <p:spPr bwMode="auto">
              <a:xfrm>
                <a:off x="25400" y="0"/>
                <a:ext cx="568325" cy="179388"/>
              </a:xfrm>
              <a:custGeom>
                <a:avLst/>
                <a:gdLst>
                  <a:gd name="T0" fmla="*/ 179 w 358"/>
                  <a:gd name="T1" fmla="*/ 0 h 113"/>
                  <a:gd name="T2" fmla="*/ 0 w 358"/>
                  <a:gd name="T3" fmla="*/ 113 h 113"/>
                  <a:gd name="T4" fmla="*/ 358 w 358"/>
                  <a:gd name="T5" fmla="*/ 113 h 113"/>
                  <a:gd name="T6" fmla="*/ 179 w 358"/>
                  <a:gd name="T7" fmla="*/ 0 h 113"/>
                  <a:gd name="T8" fmla="*/ 0 60000 65536"/>
                  <a:gd name="T9" fmla="*/ 0 60000 65536"/>
                  <a:gd name="T10" fmla="*/ 0 60000 65536"/>
                  <a:gd name="T11" fmla="*/ 0 60000 65536"/>
                  <a:gd name="T12" fmla="*/ 0 w 358"/>
                  <a:gd name="T13" fmla="*/ 0 h 113"/>
                  <a:gd name="T14" fmla="*/ 358 w 358"/>
                  <a:gd name="T15" fmla="*/ 113 h 113"/>
                </a:gdLst>
                <a:ahLst/>
                <a:cxnLst>
                  <a:cxn ang="T8">
                    <a:pos x="T0" y="T1"/>
                  </a:cxn>
                  <a:cxn ang="T9">
                    <a:pos x="T2" y="T3"/>
                  </a:cxn>
                  <a:cxn ang="T10">
                    <a:pos x="T4" y="T5"/>
                  </a:cxn>
                  <a:cxn ang="T11">
                    <a:pos x="T6" y="T7"/>
                  </a:cxn>
                </a:cxnLst>
                <a:rect l="T12" t="T13" r="T14" b="T15"/>
                <a:pathLst>
                  <a:path w="358" h="113">
                    <a:moveTo>
                      <a:pt x="179" y="0"/>
                    </a:moveTo>
                    <a:lnTo>
                      <a:pt x="0" y="113"/>
                    </a:lnTo>
                    <a:lnTo>
                      <a:pt x="358" y="113"/>
                    </a:lnTo>
                    <a:lnTo>
                      <a:pt x="179"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grpSp>
        <p:sp>
          <p:nvSpPr>
            <p:cNvPr id="50" name="Freeform 168"/>
            <p:cNvSpPr>
              <a:spLocks noEditPoints="1" noChangeArrowheads="1"/>
            </p:cNvSpPr>
            <p:nvPr/>
          </p:nvSpPr>
          <p:spPr bwMode="auto">
            <a:xfrm>
              <a:off x="4604112" y="1414380"/>
              <a:ext cx="518185" cy="345449"/>
            </a:xfrm>
            <a:custGeom>
              <a:avLst/>
              <a:gdLst>
                <a:gd name="T0" fmla="*/ 2147483647 w 497"/>
                <a:gd name="T1" fmla="*/ 0 h 325"/>
                <a:gd name="T2" fmla="*/ 2147483647 w 497"/>
                <a:gd name="T3" fmla="*/ 2147483647 h 325"/>
                <a:gd name="T4" fmla="*/ 2147483647 w 497"/>
                <a:gd name="T5" fmla="*/ 2147483647 h 325"/>
                <a:gd name="T6" fmla="*/ 2147483647 w 497"/>
                <a:gd name="T7" fmla="*/ 2147483647 h 325"/>
                <a:gd name="T8" fmla="*/ 2147483647 w 497"/>
                <a:gd name="T9" fmla="*/ 2147483647 h 325"/>
                <a:gd name="T10" fmla="*/ 2147483647 w 497"/>
                <a:gd name="T11" fmla="*/ 2147483647 h 325"/>
                <a:gd name="T12" fmla="*/ 2147483647 w 497"/>
                <a:gd name="T13" fmla="*/ 2147483647 h 325"/>
                <a:gd name="T14" fmla="*/ 2147483647 w 497"/>
                <a:gd name="T15" fmla="*/ 2147483647 h 325"/>
                <a:gd name="T16" fmla="*/ 2147483647 w 497"/>
                <a:gd name="T17" fmla="*/ 2147483647 h 325"/>
                <a:gd name="T18" fmla="*/ 2147483647 w 497"/>
                <a:gd name="T19" fmla="*/ 2147483647 h 325"/>
                <a:gd name="T20" fmla="*/ 2147483647 w 497"/>
                <a:gd name="T21" fmla="*/ 2147483647 h 325"/>
                <a:gd name="T22" fmla="*/ 2147483647 w 497"/>
                <a:gd name="T23" fmla="*/ 2147483647 h 325"/>
                <a:gd name="T24" fmla="*/ 2147483647 w 497"/>
                <a:gd name="T25" fmla="*/ 2147483647 h 325"/>
                <a:gd name="T26" fmla="*/ 2147483647 w 497"/>
                <a:gd name="T27" fmla="*/ 2147483647 h 325"/>
                <a:gd name="T28" fmla="*/ 2147483647 w 497"/>
                <a:gd name="T29" fmla="*/ 2147483647 h 325"/>
                <a:gd name="T30" fmla="*/ 2147483647 w 497"/>
                <a:gd name="T31" fmla="*/ 2147483647 h 325"/>
                <a:gd name="T32" fmla="*/ 2147483647 w 497"/>
                <a:gd name="T33" fmla="*/ 2147483647 h 325"/>
                <a:gd name="T34" fmla="*/ 2147483647 w 497"/>
                <a:gd name="T35" fmla="*/ 2147483647 h 325"/>
                <a:gd name="T36" fmla="*/ 2147483647 w 497"/>
                <a:gd name="T37" fmla="*/ 2147483647 h 325"/>
                <a:gd name="T38" fmla="*/ 2147483647 w 497"/>
                <a:gd name="T39" fmla="*/ 2147483647 h 325"/>
                <a:gd name="T40" fmla="*/ 2147483647 w 497"/>
                <a:gd name="T41" fmla="*/ 2147483647 h 325"/>
                <a:gd name="T42" fmla="*/ 2147483647 w 497"/>
                <a:gd name="T43" fmla="*/ 2147483647 h 325"/>
                <a:gd name="T44" fmla="*/ 2147483647 w 497"/>
                <a:gd name="T45" fmla="*/ 2147483647 h 325"/>
                <a:gd name="T46" fmla="*/ 2147483647 w 497"/>
                <a:gd name="T47" fmla="*/ 2147483647 h 325"/>
                <a:gd name="T48" fmla="*/ 2147483647 w 497"/>
                <a:gd name="T49" fmla="*/ 2147483647 h 325"/>
                <a:gd name="T50" fmla="*/ 2147483647 w 497"/>
                <a:gd name="T51" fmla="*/ 2147483647 h 325"/>
                <a:gd name="T52" fmla="*/ 2147483647 w 497"/>
                <a:gd name="T53" fmla="*/ 2147483647 h 325"/>
                <a:gd name="T54" fmla="*/ 2147483647 w 497"/>
                <a:gd name="T55" fmla="*/ 2147483647 h 325"/>
                <a:gd name="T56" fmla="*/ 2147483647 w 497"/>
                <a:gd name="T57" fmla="*/ 2147483647 h 325"/>
                <a:gd name="T58" fmla="*/ 2147483647 w 497"/>
                <a:gd name="T59" fmla="*/ 2147483647 h 325"/>
                <a:gd name="T60" fmla="*/ 2147483647 w 497"/>
                <a:gd name="T61" fmla="*/ 0 h 325"/>
                <a:gd name="T62" fmla="*/ 2147483647 w 497"/>
                <a:gd name="T63" fmla="*/ 2147483647 h 325"/>
                <a:gd name="T64" fmla="*/ 0 w 497"/>
                <a:gd name="T65" fmla="*/ 2147483647 h 325"/>
                <a:gd name="T66" fmla="*/ 2147483647 w 497"/>
                <a:gd name="T67" fmla="*/ 2147483647 h 325"/>
                <a:gd name="T68" fmla="*/ 2147483647 w 497"/>
                <a:gd name="T69" fmla="*/ 2147483647 h 325"/>
                <a:gd name="T70" fmla="*/ 2147483647 w 497"/>
                <a:gd name="T71" fmla="*/ 2147483647 h 325"/>
                <a:gd name="T72" fmla="*/ 2147483647 w 497"/>
                <a:gd name="T73" fmla="*/ 2147483647 h 325"/>
                <a:gd name="T74" fmla="*/ 2147483647 w 497"/>
                <a:gd name="T75" fmla="*/ 2147483647 h 325"/>
                <a:gd name="T76" fmla="*/ 2147483647 w 497"/>
                <a:gd name="T77" fmla="*/ 2147483647 h 325"/>
                <a:gd name="T78" fmla="*/ 2147483647 w 497"/>
                <a:gd name="T79" fmla="*/ 2147483647 h 325"/>
                <a:gd name="T80" fmla="*/ 2147483647 w 497"/>
                <a:gd name="T81" fmla="*/ 2147483647 h 325"/>
                <a:gd name="T82" fmla="*/ 2147483647 w 497"/>
                <a:gd name="T83" fmla="*/ 2147483647 h 325"/>
                <a:gd name="T84" fmla="*/ 2147483647 w 497"/>
                <a:gd name="T85" fmla="*/ 2147483647 h 325"/>
                <a:gd name="T86" fmla="*/ 2147483647 w 497"/>
                <a:gd name="T87" fmla="*/ 2147483647 h 325"/>
                <a:gd name="T88" fmla="*/ 2147483647 w 497"/>
                <a:gd name="T89" fmla="*/ 2147483647 h 325"/>
                <a:gd name="T90" fmla="*/ 2147483647 w 497"/>
                <a:gd name="T91" fmla="*/ 2147483647 h 325"/>
                <a:gd name="T92" fmla="*/ 2147483647 w 497"/>
                <a:gd name="T93" fmla="*/ 2147483647 h 325"/>
                <a:gd name="T94" fmla="*/ 2147483647 w 497"/>
                <a:gd name="T95" fmla="*/ 2147483647 h 325"/>
                <a:gd name="T96" fmla="*/ 2147483647 w 497"/>
                <a:gd name="T97" fmla="*/ 2147483647 h 325"/>
                <a:gd name="T98" fmla="*/ 2147483647 w 497"/>
                <a:gd name="T99" fmla="*/ 2147483647 h 325"/>
                <a:gd name="T100" fmla="*/ 2147483647 w 497"/>
                <a:gd name="T101" fmla="*/ 2147483647 h 325"/>
                <a:gd name="T102" fmla="*/ 2147483647 w 497"/>
                <a:gd name="T103" fmla="*/ 2147483647 h 325"/>
                <a:gd name="T104" fmla="*/ 2147483647 w 497"/>
                <a:gd name="T105" fmla="*/ 2147483647 h 325"/>
                <a:gd name="T106" fmla="*/ 2147483647 w 497"/>
                <a:gd name="T107" fmla="*/ 2147483647 h 325"/>
                <a:gd name="T108" fmla="*/ 2147483647 w 497"/>
                <a:gd name="T109" fmla="*/ 2147483647 h 325"/>
                <a:gd name="T110" fmla="*/ 2147483647 w 497"/>
                <a:gd name="T111" fmla="*/ 2147483647 h 325"/>
                <a:gd name="T112" fmla="*/ 2147483647 w 497"/>
                <a:gd name="T113" fmla="*/ 2147483647 h 325"/>
                <a:gd name="T114" fmla="*/ 2147483647 w 497"/>
                <a:gd name="T115" fmla="*/ 2147483647 h 325"/>
                <a:gd name="T116" fmla="*/ 2147483647 w 497"/>
                <a:gd name="T117" fmla="*/ 2147483647 h 325"/>
                <a:gd name="T118" fmla="*/ 2147483647 w 497"/>
                <a:gd name="T119" fmla="*/ 2147483647 h 325"/>
                <a:gd name="T120" fmla="*/ 2147483647 w 497"/>
                <a:gd name="T121" fmla="*/ 2147483647 h 3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97"/>
                <a:gd name="T184" fmla="*/ 0 h 325"/>
                <a:gd name="T185" fmla="*/ 497 w 497"/>
                <a:gd name="T186" fmla="*/ 325 h 32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97" h="325">
                  <a:moveTo>
                    <a:pt x="497" y="0"/>
                  </a:moveTo>
                  <a:lnTo>
                    <a:pt x="386" y="37"/>
                  </a:lnTo>
                  <a:lnTo>
                    <a:pt x="386" y="210"/>
                  </a:lnTo>
                  <a:lnTo>
                    <a:pt x="397" y="209"/>
                  </a:lnTo>
                  <a:lnTo>
                    <a:pt x="405" y="206"/>
                  </a:lnTo>
                  <a:lnTo>
                    <a:pt x="409" y="204"/>
                  </a:lnTo>
                  <a:lnTo>
                    <a:pt x="411" y="201"/>
                  </a:lnTo>
                  <a:lnTo>
                    <a:pt x="413" y="197"/>
                  </a:lnTo>
                  <a:lnTo>
                    <a:pt x="413" y="194"/>
                  </a:lnTo>
                  <a:lnTo>
                    <a:pt x="413" y="118"/>
                  </a:lnTo>
                  <a:lnTo>
                    <a:pt x="399" y="118"/>
                  </a:lnTo>
                  <a:lnTo>
                    <a:pt x="399" y="86"/>
                  </a:lnTo>
                  <a:lnTo>
                    <a:pt x="413" y="86"/>
                  </a:lnTo>
                  <a:lnTo>
                    <a:pt x="447" y="86"/>
                  </a:lnTo>
                  <a:lnTo>
                    <a:pt x="462" y="86"/>
                  </a:lnTo>
                  <a:lnTo>
                    <a:pt x="462" y="118"/>
                  </a:lnTo>
                  <a:lnTo>
                    <a:pt x="447" y="118"/>
                  </a:lnTo>
                  <a:lnTo>
                    <a:pt x="447" y="194"/>
                  </a:lnTo>
                  <a:lnTo>
                    <a:pt x="446" y="204"/>
                  </a:lnTo>
                  <a:lnTo>
                    <a:pt x="442" y="212"/>
                  </a:lnTo>
                  <a:lnTo>
                    <a:pt x="436" y="220"/>
                  </a:lnTo>
                  <a:lnTo>
                    <a:pt x="430" y="227"/>
                  </a:lnTo>
                  <a:lnTo>
                    <a:pt x="420" y="232"/>
                  </a:lnTo>
                  <a:lnTo>
                    <a:pt x="411" y="236"/>
                  </a:lnTo>
                  <a:lnTo>
                    <a:pt x="399" y="239"/>
                  </a:lnTo>
                  <a:lnTo>
                    <a:pt x="386" y="239"/>
                  </a:lnTo>
                  <a:lnTo>
                    <a:pt x="386" y="289"/>
                  </a:lnTo>
                  <a:lnTo>
                    <a:pt x="497" y="325"/>
                  </a:lnTo>
                  <a:lnTo>
                    <a:pt x="497" y="0"/>
                  </a:lnTo>
                  <a:close/>
                  <a:moveTo>
                    <a:pt x="386" y="37"/>
                  </a:moveTo>
                  <a:lnTo>
                    <a:pt x="0" y="163"/>
                  </a:lnTo>
                  <a:lnTo>
                    <a:pt x="386" y="289"/>
                  </a:lnTo>
                  <a:lnTo>
                    <a:pt x="386" y="239"/>
                  </a:lnTo>
                  <a:lnTo>
                    <a:pt x="374" y="239"/>
                  </a:lnTo>
                  <a:lnTo>
                    <a:pt x="363" y="236"/>
                  </a:lnTo>
                  <a:lnTo>
                    <a:pt x="353" y="232"/>
                  </a:lnTo>
                  <a:lnTo>
                    <a:pt x="343" y="227"/>
                  </a:lnTo>
                  <a:lnTo>
                    <a:pt x="336" y="220"/>
                  </a:lnTo>
                  <a:lnTo>
                    <a:pt x="331" y="212"/>
                  </a:lnTo>
                  <a:lnTo>
                    <a:pt x="327" y="204"/>
                  </a:lnTo>
                  <a:lnTo>
                    <a:pt x="325" y="194"/>
                  </a:lnTo>
                  <a:lnTo>
                    <a:pt x="325" y="118"/>
                  </a:lnTo>
                  <a:lnTo>
                    <a:pt x="311" y="118"/>
                  </a:lnTo>
                  <a:lnTo>
                    <a:pt x="311" y="86"/>
                  </a:lnTo>
                  <a:lnTo>
                    <a:pt x="325" y="86"/>
                  </a:lnTo>
                  <a:lnTo>
                    <a:pt x="359" y="86"/>
                  </a:lnTo>
                  <a:lnTo>
                    <a:pt x="376" y="86"/>
                  </a:lnTo>
                  <a:lnTo>
                    <a:pt x="376" y="118"/>
                  </a:lnTo>
                  <a:lnTo>
                    <a:pt x="359" y="118"/>
                  </a:lnTo>
                  <a:lnTo>
                    <a:pt x="359" y="194"/>
                  </a:lnTo>
                  <a:lnTo>
                    <a:pt x="361" y="197"/>
                  </a:lnTo>
                  <a:lnTo>
                    <a:pt x="362" y="201"/>
                  </a:lnTo>
                  <a:lnTo>
                    <a:pt x="365" y="204"/>
                  </a:lnTo>
                  <a:lnTo>
                    <a:pt x="367" y="206"/>
                  </a:lnTo>
                  <a:lnTo>
                    <a:pt x="376" y="209"/>
                  </a:lnTo>
                  <a:lnTo>
                    <a:pt x="386" y="210"/>
                  </a:lnTo>
                  <a:lnTo>
                    <a:pt x="386" y="37"/>
                  </a:lnTo>
                  <a:close/>
                </a:path>
              </a:pathLst>
            </a:cu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51" name="Freeform 169"/>
            <p:cNvSpPr>
              <a:spLocks noEditPoints="1" noChangeArrowheads="1"/>
            </p:cNvSpPr>
            <p:nvPr/>
          </p:nvSpPr>
          <p:spPr bwMode="auto">
            <a:xfrm>
              <a:off x="3859091" y="1794904"/>
              <a:ext cx="122783" cy="214709"/>
            </a:xfrm>
            <a:custGeom>
              <a:avLst/>
              <a:gdLst>
                <a:gd name="T0" fmla="*/ 2147483647 w 117"/>
                <a:gd name="T1" fmla="*/ 2147483647 h 202"/>
                <a:gd name="T2" fmla="*/ 2147483647 w 117"/>
                <a:gd name="T3" fmla="*/ 2147483647 h 202"/>
                <a:gd name="T4" fmla="*/ 2147483647 w 117"/>
                <a:gd name="T5" fmla="*/ 2147483647 h 202"/>
                <a:gd name="T6" fmla="*/ 2147483647 w 117"/>
                <a:gd name="T7" fmla="*/ 2147483647 h 202"/>
                <a:gd name="T8" fmla="*/ 2147483647 w 117"/>
                <a:gd name="T9" fmla="*/ 2147483647 h 202"/>
                <a:gd name="T10" fmla="*/ 2147483647 w 117"/>
                <a:gd name="T11" fmla="*/ 2147483647 h 202"/>
                <a:gd name="T12" fmla="*/ 2147483647 w 117"/>
                <a:gd name="T13" fmla="*/ 2147483647 h 202"/>
                <a:gd name="T14" fmla="*/ 2147483647 w 117"/>
                <a:gd name="T15" fmla="*/ 2147483647 h 202"/>
                <a:gd name="T16" fmla="*/ 2147483647 w 117"/>
                <a:gd name="T17" fmla="*/ 2147483647 h 202"/>
                <a:gd name="T18" fmla="*/ 2147483647 w 117"/>
                <a:gd name="T19" fmla="*/ 2147483647 h 202"/>
                <a:gd name="T20" fmla="*/ 2147483647 w 117"/>
                <a:gd name="T21" fmla="*/ 2147483647 h 202"/>
                <a:gd name="T22" fmla="*/ 2147483647 w 117"/>
                <a:gd name="T23" fmla="*/ 2147483647 h 202"/>
                <a:gd name="T24" fmla="*/ 2147483647 w 117"/>
                <a:gd name="T25" fmla="*/ 2147483647 h 202"/>
                <a:gd name="T26" fmla="*/ 2147483647 w 117"/>
                <a:gd name="T27" fmla="*/ 2147483647 h 202"/>
                <a:gd name="T28" fmla="*/ 2147483647 w 117"/>
                <a:gd name="T29" fmla="*/ 2147483647 h 202"/>
                <a:gd name="T30" fmla="*/ 2147483647 w 117"/>
                <a:gd name="T31" fmla="*/ 2147483647 h 202"/>
                <a:gd name="T32" fmla="*/ 2147483647 w 117"/>
                <a:gd name="T33" fmla="*/ 2147483647 h 202"/>
                <a:gd name="T34" fmla="*/ 2147483647 w 117"/>
                <a:gd name="T35" fmla="*/ 2147483647 h 202"/>
                <a:gd name="T36" fmla="*/ 2147483647 w 117"/>
                <a:gd name="T37" fmla="*/ 2147483647 h 202"/>
                <a:gd name="T38" fmla="*/ 2147483647 w 117"/>
                <a:gd name="T39" fmla="*/ 2147483647 h 202"/>
                <a:gd name="T40" fmla="*/ 2147483647 w 117"/>
                <a:gd name="T41" fmla="*/ 2147483647 h 202"/>
                <a:gd name="T42" fmla="*/ 2147483647 w 117"/>
                <a:gd name="T43" fmla="*/ 2147483647 h 202"/>
                <a:gd name="T44" fmla="*/ 2147483647 w 117"/>
                <a:gd name="T45" fmla="*/ 2147483647 h 202"/>
                <a:gd name="T46" fmla="*/ 2147483647 w 117"/>
                <a:gd name="T47" fmla="*/ 2147483647 h 202"/>
                <a:gd name="T48" fmla="*/ 2147483647 w 117"/>
                <a:gd name="T49" fmla="*/ 2147483647 h 202"/>
                <a:gd name="T50" fmla="*/ 2147483647 w 117"/>
                <a:gd name="T51" fmla="*/ 2147483647 h 202"/>
                <a:gd name="T52" fmla="*/ 2147483647 w 117"/>
                <a:gd name="T53" fmla="*/ 2147483647 h 202"/>
                <a:gd name="T54" fmla="*/ 2147483647 w 117"/>
                <a:gd name="T55" fmla="*/ 2147483647 h 202"/>
                <a:gd name="T56" fmla="*/ 2147483647 w 117"/>
                <a:gd name="T57" fmla="*/ 1200967351 h 202"/>
                <a:gd name="T58" fmla="*/ 2147483647 w 117"/>
                <a:gd name="T59" fmla="*/ 0 h 202"/>
                <a:gd name="T60" fmla="*/ 2147483647 w 117"/>
                <a:gd name="T61" fmla="*/ 1200967351 h 202"/>
                <a:gd name="T62" fmla="*/ 2147483647 w 117"/>
                <a:gd name="T63" fmla="*/ 2147483647 h 202"/>
                <a:gd name="T64" fmla="*/ 2147483647 w 117"/>
                <a:gd name="T65" fmla="*/ 2147483647 h 202"/>
                <a:gd name="T66" fmla="*/ 2147483647 w 117"/>
                <a:gd name="T67" fmla="*/ 2147483647 h 202"/>
                <a:gd name="T68" fmla="*/ 2147483647 w 117"/>
                <a:gd name="T69" fmla="*/ 2147483647 h 202"/>
                <a:gd name="T70" fmla="*/ 2147483647 w 117"/>
                <a:gd name="T71" fmla="*/ 2147483647 h 202"/>
                <a:gd name="T72" fmla="*/ 2147483647 w 117"/>
                <a:gd name="T73" fmla="*/ 2147483647 h 202"/>
                <a:gd name="T74" fmla="*/ 2147483647 w 117"/>
                <a:gd name="T75" fmla="*/ 2147483647 h 202"/>
                <a:gd name="T76" fmla="*/ 2147483647 w 117"/>
                <a:gd name="T77" fmla="*/ 2147483647 h 202"/>
                <a:gd name="T78" fmla="*/ 2147483647 w 117"/>
                <a:gd name="T79" fmla="*/ 2147483647 h 202"/>
                <a:gd name="T80" fmla="*/ 2147483647 w 117"/>
                <a:gd name="T81" fmla="*/ 2147483647 h 202"/>
                <a:gd name="T82" fmla="*/ 2147483647 w 117"/>
                <a:gd name="T83" fmla="*/ 2147483647 h 202"/>
                <a:gd name="T84" fmla="*/ 2147483647 w 117"/>
                <a:gd name="T85" fmla="*/ 2147483647 h 202"/>
                <a:gd name="T86" fmla="*/ 2147483647 w 117"/>
                <a:gd name="T87" fmla="*/ 2147483647 h 20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7"/>
                <a:gd name="T133" fmla="*/ 0 h 202"/>
                <a:gd name="T134" fmla="*/ 117 w 117"/>
                <a:gd name="T135" fmla="*/ 202 h 20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7" h="202">
                  <a:moveTo>
                    <a:pt x="71" y="170"/>
                  </a:moveTo>
                  <a:lnTo>
                    <a:pt x="71" y="170"/>
                  </a:lnTo>
                  <a:lnTo>
                    <a:pt x="76" y="170"/>
                  </a:lnTo>
                  <a:lnTo>
                    <a:pt x="80" y="173"/>
                  </a:lnTo>
                  <a:lnTo>
                    <a:pt x="84" y="177"/>
                  </a:lnTo>
                  <a:lnTo>
                    <a:pt x="85" y="181"/>
                  </a:lnTo>
                  <a:lnTo>
                    <a:pt x="85" y="188"/>
                  </a:lnTo>
                  <a:lnTo>
                    <a:pt x="84" y="193"/>
                  </a:lnTo>
                  <a:lnTo>
                    <a:pt x="80" y="199"/>
                  </a:lnTo>
                  <a:lnTo>
                    <a:pt x="75" y="202"/>
                  </a:lnTo>
                  <a:lnTo>
                    <a:pt x="71" y="202"/>
                  </a:lnTo>
                  <a:lnTo>
                    <a:pt x="71" y="170"/>
                  </a:lnTo>
                  <a:close/>
                  <a:moveTo>
                    <a:pt x="71" y="157"/>
                  </a:moveTo>
                  <a:lnTo>
                    <a:pt x="71" y="68"/>
                  </a:lnTo>
                  <a:lnTo>
                    <a:pt x="76" y="72"/>
                  </a:lnTo>
                  <a:lnTo>
                    <a:pt x="80" y="77"/>
                  </a:lnTo>
                  <a:lnTo>
                    <a:pt x="83" y="84"/>
                  </a:lnTo>
                  <a:lnTo>
                    <a:pt x="85" y="91"/>
                  </a:lnTo>
                  <a:lnTo>
                    <a:pt x="92" y="116"/>
                  </a:lnTo>
                  <a:lnTo>
                    <a:pt x="94" y="120"/>
                  </a:lnTo>
                  <a:lnTo>
                    <a:pt x="96" y="123"/>
                  </a:lnTo>
                  <a:lnTo>
                    <a:pt x="100" y="126"/>
                  </a:lnTo>
                  <a:lnTo>
                    <a:pt x="103" y="127"/>
                  </a:lnTo>
                  <a:lnTo>
                    <a:pt x="110" y="127"/>
                  </a:lnTo>
                  <a:lnTo>
                    <a:pt x="112" y="127"/>
                  </a:lnTo>
                  <a:lnTo>
                    <a:pt x="117" y="145"/>
                  </a:lnTo>
                  <a:lnTo>
                    <a:pt x="71" y="157"/>
                  </a:lnTo>
                  <a:close/>
                  <a:moveTo>
                    <a:pt x="66" y="170"/>
                  </a:moveTo>
                  <a:lnTo>
                    <a:pt x="66" y="170"/>
                  </a:lnTo>
                  <a:lnTo>
                    <a:pt x="71" y="170"/>
                  </a:lnTo>
                  <a:lnTo>
                    <a:pt x="71" y="202"/>
                  </a:lnTo>
                  <a:lnTo>
                    <a:pt x="65" y="200"/>
                  </a:lnTo>
                  <a:lnTo>
                    <a:pt x="61" y="199"/>
                  </a:lnTo>
                  <a:lnTo>
                    <a:pt x="57" y="195"/>
                  </a:lnTo>
                  <a:lnTo>
                    <a:pt x="56" y="189"/>
                  </a:lnTo>
                  <a:lnTo>
                    <a:pt x="56" y="184"/>
                  </a:lnTo>
                  <a:lnTo>
                    <a:pt x="57" y="179"/>
                  </a:lnTo>
                  <a:lnTo>
                    <a:pt x="61" y="173"/>
                  </a:lnTo>
                  <a:lnTo>
                    <a:pt x="66" y="170"/>
                  </a:lnTo>
                  <a:close/>
                  <a:moveTo>
                    <a:pt x="71" y="68"/>
                  </a:moveTo>
                  <a:lnTo>
                    <a:pt x="71" y="68"/>
                  </a:lnTo>
                  <a:lnTo>
                    <a:pt x="65" y="65"/>
                  </a:lnTo>
                  <a:lnTo>
                    <a:pt x="60" y="62"/>
                  </a:lnTo>
                  <a:lnTo>
                    <a:pt x="54" y="61"/>
                  </a:lnTo>
                  <a:lnTo>
                    <a:pt x="47" y="61"/>
                  </a:lnTo>
                  <a:lnTo>
                    <a:pt x="34" y="8"/>
                  </a:lnTo>
                  <a:lnTo>
                    <a:pt x="31" y="4"/>
                  </a:lnTo>
                  <a:lnTo>
                    <a:pt x="29" y="1"/>
                  </a:lnTo>
                  <a:lnTo>
                    <a:pt x="24" y="0"/>
                  </a:lnTo>
                  <a:lnTo>
                    <a:pt x="19" y="0"/>
                  </a:lnTo>
                  <a:lnTo>
                    <a:pt x="15" y="1"/>
                  </a:lnTo>
                  <a:lnTo>
                    <a:pt x="12" y="5"/>
                  </a:lnTo>
                  <a:lnTo>
                    <a:pt x="10" y="9"/>
                  </a:lnTo>
                  <a:lnTo>
                    <a:pt x="11" y="15"/>
                  </a:lnTo>
                  <a:lnTo>
                    <a:pt x="24" y="66"/>
                  </a:lnTo>
                  <a:lnTo>
                    <a:pt x="19" y="70"/>
                  </a:lnTo>
                  <a:lnTo>
                    <a:pt x="15" y="74"/>
                  </a:lnTo>
                  <a:lnTo>
                    <a:pt x="11" y="78"/>
                  </a:lnTo>
                  <a:lnTo>
                    <a:pt x="7" y="84"/>
                  </a:lnTo>
                  <a:lnTo>
                    <a:pt x="6" y="91"/>
                  </a:lnTo>
                  <a:lnTo>
                    <a:pt x="4" y="96"/>
                  </a:lnTo>
                  <a:lnTo>
                    <a:pt x="4" y="104"/>
                  </a:lnTo>
                  <a:lnTo>
                    <a:pt x="6" y="111"/>
                  </a:lnTo>
                  <a:lnTo>
                    <a:pt x="12" y="138"/>
                  </a:lnTo>
                  <a:lnTo>
                    <a:pt x="12" y="142"/>
                  </a:lnTo>
                  <a:lnTo>
                    <a:pt x="12" y="146"/>
                  </a:lnTo>
                  <a:lnTo>
                    <a:pt x="10" y="149"/>
                  </a:lnTo>
                  <a:lnTo>
                    <a:pt x="8" y="152"/>
                  </a:lnTo>
                  <a:lnTo>
                    <a:pt x="3" y="156"/>
                  </a:lnTo>
                  <a:lnTo>
                    <a:pt x="0" y="157"/>
                  </a:lnTo>
                  <a:lnTo>
                    <a:pt x="6" y="175"/>
                  </a:lnTo>
                  <a:lnTo>
                    <a:pt x="71" y="157"/>
                  </a:lnTo>
                  <a:lnTo>
                    <a:pt x="71" y="68"/>
                  </a:lnTo>
                  <a:close/>
                </a:path>
              </a:pathLst>
            </a:cu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52" name="Freeform 170"/>
            <p:cNvSpPr>
              <a:spLocks noEditPoints="1" noChangeArrowheads="1"/>
            </p:cNvSpPr>
            <p:nvPr/>
          </p:nvSpPr>
          <p:spPr bwMode="auto">
            <a:xfrm>
              <a:off x="4799732" y="1051925"/>
              <a:ext cx="242444" cy="305057"/>
            </a:xfrm>
            <a:custGeom>
              <a:avLst/>
              <a:gdLst>
                <a:gd name="T0" fmla="*/ 2147483647 w 233"/>
                <a:gd name="T1" fmla="*/ 0 h 287"/>
                <a:gd name="T2" fmla="*/ 2147483647 w 233"/>
                <a:gd name="T3" fmla="*/ 2147483647 h 287"/>
                <a:gd name="T4" fmla="*/ 2147483647 w 233"/>
                <a:gd name="T5" fmla="*/ 2147483647 h 287"/>
                <a:gd name="T6" fmla="*/ 2147483647 w 233"/>
                <a:gd name="T7" fmla="*/ 2147483647 h 287"/>
                <a:gd name="T8" fmla="*/ 2147483647 w 233"/>
                <a:gd name="T9" fmla="*/ 2147483647 h 287"/>
                <a:gd name="T10" fmla="*/ 2147483647 w 233"/>
                <a:gd name="T11" fmla="*/ 2147483647 h 287"/>
                <a:gd name="T12" fmla="*/ 2147483647 w 233"/>
                <a:gd name="T13" fmla="*/ 2147483647 h 287"/>
                <a:gd name="T14" fmla="*/ 2147483647 w 233"/>
                <a:gd name="T15" fmla="*/ 2147483647 h 287"/>
                <a:gd name="T16" fmla="*/ 2147483647 w 233"/>
                <a:gd name="T17" fmla="*/ 2147483647 h 287"/>
                <a:gd name="T18" fmla="*/ 2147483647 w 233"/>
                <a:gd name="T19" fmla="*/ 2147483647 h 287"/>
                <a:gd name="T20" fmla="*/ 2147483647 w 233"/>
                <a:gd name="T21" fmla="*/ 2147483647 h 287"/>
                <a:gd name="T22" fmla="*/ 2147483647 w 233"/>
                <a:gd name="T23" fmla="*/ 2147483647 h 287"/>
                <a:gd name="T24" fmla="*/ 2147483647 w 233"/>
                <a:gd name="T25" fmla="*/ 2147483647 h 287"/>
                <a:gd name="T26" fmla="*/ 2147483647 w 233"/>
                <a:gd name="T27" fmla="*/ 2147483647 h 287"/>
                <a:gd name="T28" fmla="*/ 2147483647 w 233"/>
                <a:gd name="T29" fmla="*/ 2147483647 h 287"/>
                <a:gd name="T30" fmla="*/ 2147483647 w 233"/>
                <a:gd name="T31" fmla="*/ 2147483647 h 287"/>
                <a:gd name="T32" fmla="*/ 2147483647 w 233"/>
                <a:gd name="T33" fmla="*/ 2147483647 h 287"/>
                <a:gd name="T34" fmla="*/ 2147483647 w 233"/>
                <a:gd name="T35" fmla="*/ 2147483647 h 287"/>
                <a:gd name="T36" fmla="*/ 2147483647 w 233"/>
                <a:gd name="T37" fmla="*/ 2147483647 h 287"/>
                <a:gd name="T38" fmla="*/ 2147483647 w 233"/>
                <a:gd name="T39" fmla="*/ 2147483647 h 287"/>
                <a:gd name="T40" fmla="*/ 2147483647 w 233"/>
                <a:gd name="T41" fmla="*/ 2147483647 h 287"/>
                <a:gd name="T42" fmla="*/ 2147483647 w 233"/>
                <a:gd name="T43" fmla="*/ 2147483647 h 287"/>
                <a:gd name="T44" fmla="*/ 2147483647 w 233"/>
                <a:gd name="T45" fmla="*/ 0 h 287"/>
                <a:gd name="T46" fmla="*/ 2147483647 w 233"/>
                <a:gd name="T47" fmla="*/ 2147483647 h 287"/>
                <a:gd name="T48" fmla="*/ 2147483647 w 233"/>
                <a:gd name="T49" fmla="*/ 2147483647 h 287"/>
                <a:gd name="T50" fmla="*/ 2147483647 w 233"/>
                <a:gd name="T51" fmla="*/ 2147483647 h 287"/>
                <a:gd name="T52" fmla="*/ 2147483647 w 233"/>
                <a:gd name="T53" fmla="*/ 2147483647 h 287"/>
                <a:gd name="T54" fmla="*/ 2147483647 w 233"/>
                <a:gd name="T55" fmla="*/ 2147483647 h 287"/>
                <a:gd name="T56" fmla="*/ 2147483647 w 233"/>
                <a:gd name="T57" fmla="*/ 2147483647 h 287"/>
                <a:gd name="T58" fmla="*/ 2147483647 w 233"/>
                <a:gd name="T59" fmla="*/ 2147483647 h 287"/>
                <a:gd name="T60" fmla="*/ 2147483647 w 233"/>
                <a:gd name="T61" fmla="*/ 2147483647 h 287"/>
                <a:gd name="T62" fmla="*/ 2147483647 w 233"/>
                <a:gd name="T63" fmla="*/ 2147483647 h 287"/>
                <a:gd name="T64" fmla="*/ 2147483647 w 233"/>
                <a:gd name="T65" fmla="*/ 2147483647 h 287"/>
                <a:gd name="T66" fmla="*/ 2147483647 w 233"/>
                <a:gd name="T67" fmla="*/ 2147483647 h 287"/>
                <a:gd name="T68" fmla="*/ 2147483647 w 233"/>
                <a:gd name="T69" fmla="*/ 2147483647 h 287"/>
                <a:gd name="T70" fmla="*/ 2147483647 w 233"/>
                <a:gd name="T71" fmla="*/ 2147483647 h 287"/>
                <a:gd name="T72" fmla="*/ 2147483647 w 233"/>
                <a:gd name="T73" fmla="*/ 2147483647 h 287"/>
                <a:gd name="T74" fmla="*/ 2147483647 w 233"/>
                <a:gd name="T75" fmla="*/ 0 h 287"/>
                <a:gd name="T76" fmla="*/ 2147483647 w 233"/>
                <a:gd name="T77" fmla="*/ 2147483647 h 287"/>
                <a:gd name="T78" fmla="*/ 2147483647 w 233"/>
                <a:gd name="T79" fmla="*/ 2147483647 h 287"/>
                <a:gd name="T80" fmla="*/ 2147483647 w 233"/>
                <a:gd name="T81" fmla="*/ 2147483647 h 287"/>
                <a:gd name="T82" fmla="*/ 2147483647 w 233"/>
                <a:gd name="T83" fmla="*/ 2147483647 h 287"/>
                <a:gd name="T84" fmla="*/ 2147483647 w 233"/>
                <a:gd name="T85" fmla="*/ 2147483647 h 287"/>
                <a:gd name="T86" fmla="*/ 2147483647 w 233"/>
                <a:gd name="T87" fmla="*/ 2147483647 h 287"/>
                <a:gd name="T88" fmla="*/ 2147483647 w 233"/>
                <a:gd name="T89" fmla="*/ 2147483647 h 287"/>
                <a:gd name="T90" fmla="*/ 2147483647 w 233"/>
                <a:gd name="T91" fmla="*/ 2147483647 h 287"/>
                <a:gd name="T92" fmla="*/ 2147483647 w 233"/>
                <a:gd name="T93" fmla="*/ 2147483647 h 287"/>
                <a:gd name="T94" fmla="*/ 2147483647 w 233"/>
                <a:gd name="T95" fmla="*/ 2147483647 h 287"/>
                <a:gd name="T96" fmla="*/ 2147483647 w 233"/>
                <a:gd name="T97" fmla="*/ 2147483647 h 287"/>
                <a:gd name="T98" fmla="*/ 2147483647 w 233"/>
                <a:gd name="T99" fmla="*/ 2147483647 h 287"/>
                <a:gd name="T100" fmla="*/ 2147483647 w 233"/>
                <a:gd name="T101" fmla="*/ 2147483647 h 287"/>
                <a:gd name="T102" fmla="*/ 2147483647 w 233"/>
                <a:gd name="T103" fmla="*/ 2147483647 h 287"/>
                <a:gd name="T104" fmla="*/ 2147483647 w 233"/>
                <a:gd name="T105" fmla="*/ 2147483647 h 287"/>
                <a:gd name="T106" fmla="*/ 2147483647 w 233"/>
                <a:gd name="T107" fmla="*/ 2147483647 h 287"/>
                <a:gd name="T108" fmla="*/ 2147483647 w 233"/>
                <a:gd name="T109" fmla="*/ 2147483647 h 287"/>
                <a:gd name="T110" fmla="*/ 0 w 233"/>
                <a:gd name="T111" fmla="*/ 2147483647 h 287"/>
                <a:gd name="T112" fmla="*/ 2147483647 w 233"/>
                <a:gd name="T113" fmla="*/ 2147483647 h 287"/>
                <a:gd name="T114" fmla="*/ 2147483647 w 233"/>
                <a:gd name="T115" fmla="*/ 0 h 2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3"/>
                <a:gd name="T175" fmla="*/ 0 h 287"/>
                <a:gd name="T176" fmla="*/ 233 w 233"/>
                <a:gd name="T177" fmla="*/ 287 h 28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3" h="287">
                  <a:moveTo>
                    <a:pt x="164" y="0"/>
                  </a:moveTo>
                  <a:lnTo>
                    <a:pt x="233" y="0"/>
                  </a:lnTo>
                  <a:lnTo>
                    <a:pt x="233" y="14"/>
                  </a:lnTo>
                  <a:lnTo>
                    <a:pt x="164" y="14"/>
                  </a:lnTo>
                  <a:lnTo>
                    <a:pt x="164" y="0"/>
                  </a:lnTo>
                  <a:close/>
                  <a:moveTo>
                    <a:pt x="164" y="50"/>
                  </a:moveTo>
                  <a:lnTo>
                    <a:pt x="233" y="50"/>
                  </a:lnTo>
                  <a:lnTo>
                    <a:pt x="233" y="248"/>
                  </a:lnTo>
                  <a:lnTo>
                    <a:pt x="232" y="256"/>
                  </a:lnTo>
                  <a:lnTo>
                    <a:pt x="229" y="263"/>
                  </a:lnTo>
                  <a:lnTo>
                    <a:pt x="226" y="270"/>
                  </a:lnTo>
                  <a:lnTo>
                    <a:pt x="221" y="275"/>
                  </a:lnTo>
                  <a:lnTo>
                    <a:pt x="216" y="280"/>
                  </a:lnTo>
                  <a:lnTo>
                    <a:pt x="209" y="285"/>
                  </a:lnTo>
                  <a:lnTo>
                    <a:pt x="202" y="286"/>
                  </a:lnTo>
                  <a:lnTo>
                    <a:pt x="194" y="287"/>
                  </a:lnTo>
                  <a:lnTo>
                    <a:pt x="164" y="287"/>
                  </a:lnTo>
                  <a:lnTo>
                    <a:pt x="164" y="226"/>
                  </a:lnTo>
                  <a:lnTo>
                    <a:pt x="168" y="225"/>
                  </a:lnTo>
                  <a:lnTo>
                    <a:pt x="174" y="222"/>
                  </a:lnTo>
                  <a:lnTo>
                    <a:pt x="179" y="218"/>
                  </a:lnTo>
                  <a:lnTo>
                    <a:pt x="183" y="213"/>
                  </a:lnTo>
                  <a:lnTo>
                    <a:pt x="187" y="207"/>
                  </a:lnTo>
                  <a:lnTo>
                    <a:pt x="191" y="199"/>
                  </a:lnTo>
                  <a:lnTo>
                    <a:pt x="194" y="191"/>
                  </a:lnTo>
                  <a:lnTo>
                    <a:pt x="195" y="183"/>
                  </a:lnTo>
                  <a:lnTo>
                    <a:pt x="195" y="175"/>
                  </a:lnTo>
                  <a:lnTo>
                    <a:pt x="195" y="163"/>
                  </a:lnTo>
                  <a:lnTo>
                    <a:pt x="194" y="157"/>
                  </a:lnTo>
                  <a:lnTo>
                    <a:pt x="191" y="155"/>
                  </a:lnTo>
                  <a:lnTo>
                    <a:pt x="189" y="151"/>
                  </a:lnTo>
                  <a:lnTo>
                    <a:pt x="186" y="149"/>
                  </a:lnTo>
                  <a:lnTo>
                    <a:pt x="182" y="148"/>
                  </a:lnTo>
                  <a:lnTo>
                    <a:pt x="178" y="148"/>
                  </a:lnTo>
                  <a:lnTo>
                    <a:pt x="171" y="149"/>
                  </a:lnTo>
                  <a:lnTo>
                    <a:pt x="164" y="152"/>
                  </a:lnTo>
                  <a:lnTo>
                    <a:pt x="172" y="117"/>
                  </a:lnTo>
                  <a:lnTo>
                    <a:pt x="164" y="118"/>
                  </a:lnTo>
                  <a:lnTo>
                    <a:pt x="164" y="50"/>
                  </a:lnTo>
                  <a:close/>
                  <a:moveTo>
                    <a:pt x="164" y="211"/>
                  </a:moveTo>
                  <a:lnTo>
                    <a:pt x="164" y="211"/>
                  </a:lnTo>
                  <a:lnTo>
                    <a:pt x="167" y="210"/>
                  </a:lnTo>
                  <a:lnTo>
                    <a:pt x="170" y="207"/>
                  </a:lnTo>
                  <a:lnTo>
                    <a:pt x="175" y="199"/>
                  </a:lnTo>
                  <a:lnTo>
                    <a:pt x="179" y="187"/>
                  </a:lnTo>
                  <a:lnTo>
                    <a:pt x="180" y="175"/>
                  </a:lnTo>
                  <a:lnTo>
                    <a:pt x="179" y="165"/>
                  </a:lnTo>
                  <a:lnTo>
                    <a:pt x="178" y="163"/>
                  </a:lnTo>
                  <a:lnTo>
                    <a:pt x="175" y="160"/>
                  </a:lnTo>
                  <a:lnTo>
                    <a:pt x="172" y="159"/>
                  </a:lnTo>
                  <a:lnTo>
                    <a:pt x="167" y="159"/>
                  </a:lnTo>
                  <a:lnTo>
                    <a:pt x="164" y="160"/>
                  </a:lnTo>
                  <a:lnTo>
                    <a:pt x="164" y="211"/>
                  </a:lnTo>
                  <a:close/>
                  <a:moveTo>
                    <a:pt x="133" y="0"/>
                  </a:moveTo>
                  <a:lnTo>
                    <a:pt x="164" y="0"/>
                  </a:lnTo>
                  <a:lnTo>
                    <a:pt x="164" y="14"/>
                  </a:lnTo>
                  <a:lnTo>
                    <a:pt x="133" y="14"/>
                  </a:lnTo>
                  <a:lnTo>
                    <a:pt x="133" y="0"/>
                  </a:lnTo>
                  <a:close/>
                  <a:moveTo>
                    <a:pt x="133" y="50"/>
                  </a:moveTo>
                  <a:lnTo>
                    <a:pt x="164" y="50"/>
                  </a:lnTo>
                  <a:lnTo>
                    <a:pt x="164" y="118"/>
                  </a:lnTo>
                  <a:lnTo>
                    <a:pt x="149" y="119"/>
                  </a:lnTo>
                  <a:lnTo>
                    <a:pt x="133" y="192"/>
                  </a:lnTo>
                  <a:lnTo>
                    <a:pt x="133" y="122"/>
                  </a:lnTo>
                  <a:lnTo>
                    <a:pt x="136" y="111"/>
                  </a:lnTo>
                  <a:lnTo>
                    <a:pt x="133" y="110"/>
                  </a:lnTo>
                  <a:lnTo>
                    <a:pt x="133" y="50"/>
                  </a:lnTo>
                  <a:close/>
                  <a:moveTo>
                    <a:pt x="164" y="287"/>
                  </a:moveTo>
                  <a:lnTo>
                    <a:pt x="133" y="287"/>
                  </a:lnTo>
                  <a:lnTo>
                    <a:pt x="133" y="218"/>
                  </a:lnTo>
                  <a:lnTo>
                    <a:pt x="137" y="222"/>
                  </a:lnTo>
                  <a:lnTo>
                    <a:pt x="140" y="224"/>
                  </a:lnTo>
                  <a:lnTo>
                    <a:pt x="143" y="226"/>
                  </a:lnTo>
                  <a:lnTo>
                    <a:pt x="152" y="228"/>
                  </a:lnTo>
                  <a:lnTo>
                    <a:pt x="164" y="226"/>
                  </a:lnTo>
                  <a:lnTo>
                    <a:pt x="164" y="287"/>
                  </a:lnTo>
                  <a:close/>
                  <a:moveTo>
                    <a:pt x="164" y="160"/>
                  </a:moveTo>
                  <a:lnTo>
                    <a:pt x="164" y="160"/>
                  </a:lnTo>
                  <a:lnTo>
                    <a:pt x="163" y="161"/>
                  </a:lnTo>
                  <a:lnTo>
                    <a:pt x="153" y="201"/>
                  </a:lnTo>
                  <a:lnTo>
                    <a:pt x="153" y="205"/>
                  </a:lnTo>
                  <a:lnTo>
                    <a:pt x="153" y="207"/>
                  </a:lnTo>
                  <a:lnTo>
                    <a:pt x="156" y="210"/>
                  </a:lnTo>
                  <a:lnTo>
                    <a:pt x="159" y="211"/>
                  </a:lnTo>
                  <a:lnTo>
                    <a:pt x="161" y="211"/>
                  </a:lnTo>
                  <a:lnTo>
                    <a:pt x="164" y="211"/>
                  </a:lnTo>
                  <a:lnTo>
                    <a:pt x="164" y="160"/>
                  </a:lnTo>
                  <a:close/>
                  <a:moveTo>
                    <a:pt x="96" y="0"/>
                  </a:moveTo>
                  <a:lnTo>
                    <a:pt x="133" y="0"/>
                  </a:lnTo>
                  <a:lnTo>
                    <a:pt x="133" y="14"/>
                  </a:lnTo>
                  <a:lnTo>
                    <a:pt x="96" y="14"/>
                  </a:lnTo>
                  <a:lnTo>
                    <a:pt x="96" y="0"/>
                  </a:lnTo>
                  <a:close/>
                  <a:moveTo>
                    <a:pt x="96" y="50"/>
                  </a:moveTo>
                  <a:lnTo>
                    <a:pt x="133" y="50"/>
                  </a:lnTo>
                  <a:lnTo>
                    <a:pt x="133" y="110"/>
                  </a:lnTo>
                  <a:lnTo>
                    <a:pt x="124" y="109"/>
                  </a:lnTo>
                  <a:lnTo>
                    <a:pt x="117" y="110"/>
                  </a:lnTo>
                  <a:lnTo>
                    <a:pt x="110" y="111"/>
                  </a:lnTo>
                  <a:lnTo>
                    <a:pt x="103" y="115"/>
                  </a:lnTo>
                  <a:lnTo>
                    <a:pt x="96" y="121"/>
                  </a:lnTo>
                  <a:lnTo>
                    <a:pt x="96" y="50"/>
                  </a:lnTo>
                  <a:close/>
                  <a:moveTo>
                    <a:pt x="133" y="287"/>
                  </a:moveTo>
                  <a:lnTo>
                    <a:pt x="96" y="287"/>
                  </a:lnTo>
                  <a:lnTo>
                    <a:pt x="96" y="226"/>
                  </a:lnTo>
                  <a:lnTo>
                    <a:pt x="111" y="226"/>
                  </a:lnTo>
                  <a:lnTo>
                    <a:pt x="133" y="122"/>
                  </a:lnTo>
                  <a:lnTo>
                    <a:pt x="133" y="192"/>
                  </a:lnTo>
                  <a:lnTo>
                    <a:pt x="132" y="198"/>
                  </a:lnTo>
                  <a:lnTo>
                    <a:pt x="132" y="207"/>
                  </a:lnTo>
                  <a:lnTo>
                    <a:pt x="132" y="213"/>
                  </a:lnTo>
                  <a:lnTo>
                    <a:pt x="133" y="218"/>
                  </a:lnTo>
                  <a:lnTo>
                    <a:pt x="133" y="287"/>
                  </a:lnTo>
                  <a:close/>
                  <a:moveTo>
                    <a:pt x="96" y="186"/>
                  </a:moveTo>
                  <a:lnTo>
                    <a:pt x="101" y="169"/>
                  </a:lnTo>
                  <a:lnTo>
                    <a:pt x="96" y="168"/>
                  </a:lnTo>
                  <a:lnTo>
                    <a:pt x="96" y="186"/>
                  </a:lnTo>
                  <a:close/>
                  <a:moveTo>
                    <a:pt x="96" y="160"/>
                  </a:moveTo>
                  <a:lnTo>
                    <a:pt x="96" y="160"/>
                  </a:lnTo>
                  <a:lnTo>
                    <a:pt x="102" y="163"/>
                  </a:lnTo>
                  <a:lnTo>
                    <a:pt x="111" y="119"/>
                  </a:lnTo>
                  <a:lnTo>
                    <a:pt x="105" y="125"/>
                  </a:lnTo>
                  <a:lnTo>
                    <a:pt x="96" y="133"/>
                  </a:lnTo>
                  <a:lnTo>
                    <a:pt x="96" y="160"/>
                  </a:lnTo>
                  <a:close/>
                  <a:moveTo>
                    <a:pt x="82" y="0"/>
                  </a:moveTo>
                  <a:lnTo>
                    <a:pt x="96" y="0"/>
                  </a:lnTo>
                  <a:lnTo>
                    <a:pt x="96" y="14"/>
                  </a:lnTo>
                  <a:lnTo>
                    <a:pt x="82" y="14"/>
                  </a:lnTo>
                  <a:lnTo>
                    <a:pt x="82" y="0"/>
                  </a:lnTo>
                  <a:close/>
                  <a:moveTo>
                    <a:pt x="82" y="50"/>
                  </a:moveTo>
                  <a:lnTo>
                    <a:pt x="96" y="50"/>
                  </a:lnTo>
                  <a:lnTo>
                    <a:pt x="96" y="121"/>
                  </a:lnTo>
                  <a:lnTo>
                    <a:pt x="96" y="122"/>
                  </a:lnTo>
                  <a:lnTo>
                    <a:pt x="82" y="137"/>
                  </a:lnTo>
                  <a:lnTo>
                    <a:pt x="82" y="50"/>
                  </a:lnTo>
                  <a:close/>
                  <a:moveTo>
                    <a:pt x="96" y="287"/>
                  </a:moveTo>
                  <a:lnTo>
                    <a:pt x="82" y="287"/>
                  </a:lnTo>
                  <a:lnTo>
                    <a:pt x="82" y="164"/>
                  </a:lnTo>
                  <a:lnTo>
                    <a:pt x="90" y="165"/>
                  </a:lnTo>
                  <a:lnTo>
                    <a:pt x="96" y="168"/>
                  </a:lnTo>
                  <a:lnTo>
                    <a:pt x="96" y="186"/>
                  </a:lnTo>
                  <a:lnTo>
                    <a:pt x="88" y="226"/>
                  </a:lnTo>
                  <a:lnTo>
                    <a:pt x="96" y="226"/>
                  </a:lnTo>
                  <a:lnTo>
                    <a:pt x="96" y="287"/>
                  </a:lnTo>
                  <a:close/>
                  <a:moveTo>
                    <a:pt x="96" y="133"/>
                  </a:moveTo>
                  <a:lnTo>
                    <a:pt x="96" y="133"/>
                  </a:lnTo>
                  <a:lnTo>
                    <a:pt x="90" y="144"/>
                  </a:lnTo>
                  <a:lnTo>
                    <a:pt x="83" y="157"/>
                  </a:lnTo>
                  <a:lnTo>
                    <a:pt x="96" y="160"/>
                  </a:lnTo>
                  <a:lnTo>
                    <a:pt x="96" y="133"/>
                  </a:lnTo>
                  <a:close/>
                  <a:moveTo>
                    <a:pt x="40" y="0"/>
                  </a:moveTo>
                  <a:lnTo>
                    <a:pt x="82" y="0"/>
                  </a:lnTo>
                  <a:lnTo>
                    <a:pt x="82" y="14"/>
                  </a:lnTo>
                  <a:lnTo>
                    <a:pt x="36" y="14"/>
                  </a:lnTo>
                  <a:lnTo>
                    <a:pt x="27" y="15"/>
                  </a:lnTo>
                  <a:lnTo>
                    <a:pt x="22" y="19"/>
                  </a:lnTo>
                  <a:lnTo>
                    <a:pt x="18" y="25"/>
                  </a:lnTo>
                  <a:lnTo>
                    <a:pt x="17" y="31"/>
                  </a:lnTo>
                  <a:lnTo>
                    <a:pt x="18" y="39"/>
                  </a:lnTo>
                  <a:lnTo>
                    <a:pt x="22" y="45"/>
                  </a:lnTo>
                  <a:lnTo>
                    <a:pt x="27" y="49"/>
                  </a:lnTo>
                  <a:lnTo>
                    <a:pt x="36" y="50"/>
                  </a:lnTo>
                  <a:lnTo>
                    <a:pt x="82" y="50"/>
                  </a:lnTo>
                  <a:lnTo>
                    <a:pt x="82" y="137"/>
                  </a:lnTo>
                  <a:lnTo>
                    <a:pt x="69" y="155"/>
                  </a:lnTo>
                  <a:lnTo>
                    <a:pt x="61" y="155"/>
                  </a:lnTo>
                  <a:lnTo>
                    <a:pt x="48" y="156"/>
                  </a:lnTo>
                  <a:lnTo>
                    <a:pt x="42" y="157"/>
                  </a:lnTo>
                  <a:lnTo>
                    <a:pt x="38" y="160"/>
                  </a:lnTo>
                  <a:lnTo>
                    <a:pt x="34" y="163"/>
                  </a:lnTo>
                  <a:lnTo>
                    <a:pt x="31" y="167"/>
                  </a:lnTo>
                  <a:lnTo>
                    <a:pt x="29" y="169"/>
                  </a:lnTo>
                  <a:lnTo>
                    <a:pt x="29" y="174"/>
                  </a:lnTo>
                  <a:lnTo>
                    <a:pt x="29" y="178"/>
                  </a:lnTo>
                  <a:lnTo>
                    <a:pt x="31" y="180"/>
                  </a:lnTo>
                  <a:lnTo>
                    <a:pt x="34" y="182"/>
                  </a:lnTo>
                  <a:lnTo>
                    <a:pt x="40" y="183"/>
                  </a:lnTo>
                  <a:lnTo>
                    <a:pt x="42" y="183"/>
                  </a:lnTo>
                  <a:lnTo>
                    <a:pt x="45" y="182"/>
                  </a:lnTo>
                  <a:lnTo>
                    <a:pt x="46" y="179"/>
                  </a:lnTo>
                  <a:lnTo>
                    <a:pt x="48" y="178"/>
                  </a:lnTo>
                  <a:lnTo>
                    <a:pt x="46" y="174"/>
                  </a:lnTo>
                  <a:lnTo>
                    <a:pt x="45" y="172"/>
                  </a:lnTo>
                  <a:lnTo>
                    <a:pt x="48" y="168"/>
                  </a:lnTo>
                  <a:lnTo>
                    <a:pt x="52" y="165"/>
                  </a:lnTo>
                  <a:lnTo>
                    <a:pt x="57" y="164"/>
                  </a:lnTo>
                  <a:lnTo>
                    <a:pt x="64" y="164"/>
                  </a:lnTo>
                  <a:lnTo>
                    <a:pt x="54" y="182"/>
                  </a:lnTo>
                  <a:lnTo>
                    <a:pt x="48" y="195"/>
                  </a:lnTo>
                  <a:lnTo>
                    <a:pt x="44" y="207"/>
                  </a:lnTo>
                  <a:lnTo>
                    <a:pt x="41" y="218"/>
                  </a:lnTo>
                  <a:lnTo>
                    <a:pt x="41" y="228"/>
                  </a:lnTo>
                  <a:lnTo>
                    <a:pt x="41" y="233"/>
                  </a:lnTo>
                  <a:lnTo>
                    <a:pt x="42" y="237"/>
                  </a:lnTo>
                  <a:lnTo>
                    <a:pt x="45" y="240"/>
                  </a:lnTo>
                  <a:lnTo>
                    <a:pt x="49" y="243"/>
                  </a:lnTo>
                  <a:lnTo>
                    <a:pt x="53" y="244"/>
                  </a:lnTo>
                  <a:lnTo>
                    <a:pt x="61" y="244"/>
                  </a:lnTo>
                  <a:lnTo>
                    <a:pt x="60" y="240"/>
                  </a:lnTo>
                  <a:lnTo>
                    <a:pt x="60" y="236"/>
                  </a:lnTo>
                  <a:lnTo>
                    <a:pt x="61" y="221"/>
                  </a:lnTo>
                  <a:lnTo>
                    <a:pt x="64" y="207"/>
                  </a:lnTo>
                  <a:lnTo>
                    <a:pt x="68" y="194"/>
                  </a:lnTo>
                  <a:lnTo>
                    <a:pt x="73" y="179"/>
                  </a:lnTo>
                  <a:lnTo>
                    <a:pt x="80" y="164"/>
                  </a:lnTo>
                  <a:lnTo>
                    <a:pt x="82" y="164"/>
                  </a:lnTo>
                  <a:lnTo>
                    <a:pt x="82" y="287"/>
                  </a:lnTo>
                  <a:lnTo>
                    <a:pt x="40" y="287"/>
                  </a:lnTo>
                  <a:lnTo>
                    <a:pt x="31" y="286"/>
                  </a:lnTo>
                  <a:lnTo>
                    <a:pt x="25" y="285"/>
                  </a:lnTo>
                  <a:lnTo>
                    <a:pt x="18" y="280"/>
                  </a:lnTo>
                  <a:lnTo>
                    <a:pt x="13" y="275"/>
                  </a:lnTo>
                  <a:lnTo>
                    <a:pt x="7" y="270"/>
                  </a:lnTo>
                  <a:lnTo>
                    <a:pt x="4" y="263"/>
                  </a:lnTo>
                  <a:lnTo>
                    <a:pt x="2" y="256"/>
                  </a:lnTo>
                  <a:lnTo>
                    <a:pt x="0" y="248"/>
                  </a:lnTo>
                  <a:lnTo>
                    <a:pt x="0" y="39"/>
                  </a:lnTo>
                  <a:lnTo>
                    <a:pt x="2" y="31"/>
                  </a:lnTo>
                  <a:lnTo>
                    <a:pt x="4" y="25"/>
                  </a:lnTo>
                  <a:lnTo>
                    <a:pt x="7" y="18"/>
                  </a:lnTo>
                  <a:lnTo>
                    <a:pt x="13" y="12"/>
                  </a:lnTo>
                  <a:lnTo>
                    <a:pt x="18" y="7"/>
                  </a:lnTo>
                  <a:lnTo>
                    <a:pt x="25" y="4"/>
                  </a:lnTo>
                  <a:lnTo>
                    <a:pt x="31" y="2"/>
                  </a:lnTo>
                  <a:lnTo>
                    <a:pt x="40" y="0"/>
                  </a:lnTo>
                  <a:close/>
                </a:path>
              </a:pathLst>
            </a:cu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53" name="Freeform 171"/>
            <p:cNvSpPr>
              <a:spLocks noEditPoints="1" noChangeArrowheads="1"/>
            </p:cNvSpPr>
            <p:nvPr/>
          </p:nvSpPr>
          <p:spPr bwMode="auto">
            <a:xfrm>
              <a:off x="4202467" y="1371863"/>
              <a:ext cx="368349" cy="378399"/>
            </a:xfrm>
            <a:custGeom>
              <a:avLst/>
              <a:gdLst>
                <a:gd name="T0" fmla="*/ 2147483647 w 354"/>
                <a:gd name="T1" fmla="*/ 2147483647 h 356"/>
                <a:gd name="T2" fmla="*/ 2147483647 w 354"/>
                <a:gd name="T3" fmla="*/ 2147483647 h 356"/>
                <a:gd name="T4" fmla="*/ 2147483647 w 354"/>
                <a:gd name="T5" fmla="*/ 2147483647 h 356"/>
                <a:gd name="T6" fmla="*/ 2147483647 w 354"/>
                <a:gd name="T7" fmla="*/ 2147483647 h 356"/>
                <a:gd name="T8" fmla="*/ 2147483647 w 354"/>
                <a:gd name="T9" fmla="*/ 2147483647 h 356"/>
                <a:gd name="T10" fmla="*/ 2147483647 w 354"/>
                <a:gd name="T11" fmla="*/ 2147483647 h 356"/>
                <a:gd name="T12" fmla="*/ 2147483647 w 354"/>
                <a:gd name="T13" fmla="*/ 2147483647 h 356"/>
                <a:gd name="T14" fmla="*/ 2147483647 w 354"/>
                <a:gd name="T15" fmla="*/ 2147483647 h 356"/>
                <a:gd name="T16" fmla="*/ 2147483647 w 354"/>
                <a:gd name="T17" fmla="*/ 2147483647 h 356"/>
                <a:gd name="T18" fmla="*/ 2147483647 w 354"/>
                <a:gd name="T19" fmla="*/ 2147483647 h 356"/>
                <a:gd name="T20" fmla="*/ 2147483647 w 354"/>
                <a:gd name="T21" fmla="*/ 2147483647 h 356"/>
                <a:gd name="T22" fmla="*/ 2147483647 w 354"/>
                <a:gd name="T23" fmla="*/ 2147483647 h 356"/>
                <a:gd name="T24" fmla="*/ 2147483647 w 354"/>
                <a:gd name="T25" fmla="*/ 2147483647 h 356"/>
                <a:gd name="T26" fmla="*/ 2147483647 w 354"/>
                <a:gd name="T27" fmla="*/ 2147483647 h 356"/>
                <a:gd name="T28" fmla="*/ 2147483647 w 354"/>
                <a:gd name="T29" fmla="*/ 2147483647 h 356"/>
                <a:gd name="T30" fmla="*/ 2147483647 w 354"/>
                <a:gd name="T31" fmla="*/ 2147483647 h 356"/>
                <a:gd name="T32" fmla="*/ 2147483647 w 354"/>
                <a:gd name="T33" fmla="*/ 2147483647 h 356"/>
                <a:gd name="T34" fmla="*/ 2147483647 w 354"/>
                <a:gd name="T35" fmla="*/ 2147483647 h 356"/>
                <a:gd name="T36" fmla="*/ 2147483647 w 354"/>
                <a:gd name="T37" fmla="*/ 2147483647 h 356"/>
                <a:gd name="T38" fmla="*/ 2147483647 w 354"/>
                <a:gd name="T39" fmla="*/ 2147483647 h 356"/>
                <a:gd name="T40" fmla="*/ 2147483647 w 354"/>
                <a:gd name="T41" fmla="*/ 2147483647 h 356"/>
                <a:gd name="T42" fmla="*/ 2147483647 w 354"/>
                <a:gd name="T43" fmla="*/ 2147483647 h 356"/>
                <a:gd name="T44" fmla="*/ 2147483647 w 354"/>
                <a:gd name="T45" fmla="*/ 2147483647 h 356"/>
                <a:gd name="T46" fmla="*/ 2147483647 w 354"/>
                <a:gd name="T47" fmla="*/ 2147483647 h 356"/>
                <a:gd name="T48" fmla="*/ 2147483647 w 354"/>
                <a:gd name="T49" fmla="*/ 2147483647 h 356"/>
                <a:gd name="T50" fmla="*/ 2147483647 w 354"/>
                <a:gd name="T51" fmla="*/ 2147483647 h 356"/>
                <a:gd name="T52" fmla="*/ 2147483647 w 354"/>
                <a:gd name="T53" fmla="*/ 2147483647 h 356"/>
                <a:gd name="T54" fmla="*/ 2147483647 w 354"/>
                <a:gd name="T55" fmla="*/ 2147483647 h 356"/>
                <a:gd name="T56" fmla="*/ 2147483647 w 354"/>
                <a:gd name="T57" fmla="*/ 2147483647 h 356"/>
                <a:gd name="T58" fmla="*/ 2147483647 w 354"/>
                <a:gd name="T59" fmla="*/ 2147483647 h 356"/>
                <a:gd name="T60" fmla="*/ 2147483647 w 354"/>
                <a:gd name="T61" fmla="*/ 2147483647 h 356"/>
                <a:gd name="T62" fmla="*/ 2147483647 w 354"/>
                <a:gd name="T63" fmla="*/ 2147483647 h 356"/>
                <a:gd name="T64" fmla="*/ 2147483647 w 354"/>
                <a:gd name="T65" fmla="*/ 2147483647 h 356"/>
                <a:gd name="T66" fmla="*/ 2147483647 w 354"/>
                <a:gd name="T67" fmla="*/ 2147483647 h 356"/>
                <a:gd name="T68" fmla="*/ 2147483647 w 354"/>
                <a:gd name="T69" fmla="*/ 2147483647 h 356"/>
                <a:gd name="T70" fmla="*/ 2147483647 w 354"/>
                <a:gd name="T71" fmla="*/ 2147483647 h 356"/>
                <a:gd name="T72" fmla="*/ 2147483647 w 354"/>
                <a:gd name="T73" fmla="*/ 2147483647 h 356"/>
                <a:gd name="T74" fmla="*/ 2147483647 w 354"/>
                <a:gd name="T75" fmla="*/ 2147483647 h 356"/>
                <a:gd name="T76" fmla="*/ 2147483647 w 354"/>
                <a:gd name="T77" fmla="*/ 2147483647 h 356"/>
                <a:gd name="T78" fmla="*/ 2147483647 w 354"/>
                <a:gd name="T79" fmla="*/ 2147483647 h 356"/>
                <a:gd name="T80" fmla="*/ 2147483647 w 354"/>
                <a:gd name="T81" fmla="*/ 2147483647 h 356"/>
                <a:gd name="T82" fmla="*/ 2147483647 w 354"/>
                <a:gd name="T83" fmla="*/ 2147483647 h 356"/>
                <a:gd name="T84" fmla="*/ 2147483647 w 354"/>
                <a:gd name="T85" fmla="*/ 2147483647 h 356"/>
                <a:gd name="T86" fmla="*/ 2147483647 w 354"/>
                <a:gd name="T87" fmla="*/ 2147483647 h 356"/>
                <a:gd name="T88" fmla="*/ 2147483647 w 354"/>
                <a:gd name="T89" fmla="*/ 2147483647 h 356"/>
                <a:gd name="T90" fmla="*/ 2147483647 w 354"/>
                <a:gd name="T91" fmla="*/ 2147483647 h 356"/>
                <a:gd name="T92" fmla="*/ 2147483647 w 354"/>
                <a:gd name="T93" fmla="*/ 2147483647 h 356"/>
                <a:gd name="T94" fmla="*/ 2147483647 w 354"/>
                <a:gd name="T95" fmla="*/ 2147483647 h 356"/>
                <a:gd name="T96" fmla="*/ 2147483647 w 354"/>
                <a:gd name="T97" fmla="*/ 2147483647 h 356"/>
                <a:gd name="T98" fmla="*/ 2147483647 w 354"/>
                <a:gd name="T99" fmla="*/ 2147483647 h 356"/>
                <a:gd name="T100" fmla="*/ 2147483647 w 354"/>
                <a:gd name="T101" fmla="*/ 2147483647 h 356"/>
                <a:gd name="T102" fmla="*/ 2147483647 w 354"/>
                <a:gd name="T103" fmla="*/ 2147483647 h 356"/>
                <a:gd name="T104" fmla="*/ 2147483647 w 354"/>
                <a:gd name="T105" fmla="*/ 2147483647 h 356"/>
                <a:gd name="T106" fmla="*/ 2147483647 w 354"/>
                <a:gd name="T107" fmla="*/ 2147483647 h 356"/>
                <a:gd name="T108" fmla="*/ 2147483647 w 354"/>
                <a:gd name="T109" fmla="*/ 2147483647 h 356"/>
                <a:gd name="T110" fmla="*/ 2147483647 w 354"/>
                <a:gd name="T111" fmla="*/ 2147483647 h 356"/>
                <a:gd name="T112" fmla="*/ 2147483647 w 354"/>
                <a:gd name="T113" fmla="*/ 2147483647 h 356"/>
                <a:gd name="T114" fmla="*/ 2147483647 w 354"/>
                <a:gd name="T115" fmla="*/ 2147483647 h 356"/>
                <a:gd name="T116" fmla="*/ 2147483647 w 354"/>
                <a:gd name="T117" fmla="*/ 2147483647 h 356"/>
                <a:gd name="T118" fmla="*/ 2147483647 w 354"/>
                <a:gd name="T119" fmla="*/ 2147483647 h 356"/>
                <a:gd name="T120" fmla="*/ 0 w 354"/>
                <a:gd name="T121" fmla="*/ 2147483647 h 356"/>
                <a:gd name="T122" fmla="*/ 2147483647 w 354"/>
                <a:gd name="T123" fmla="*/ 2147483647 h 356"/>
                <a:gd name="T124" fmla="*/ 2147483647 w 354"/>
                <a:gd name="T125" fmla="*/ 2147483647 h 35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54"/>
                <a:gd name="T190" fmla="*/ 0 h 356"/>
                <a:gd name="T191" fmla="*/ 354 w 354"/>
                <a:gd name="T192" fmla="*/ 356 h 35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54" h="356">
                  <a:moveTo>
                    <a:pt x="337" y="299"/>
                  </a:moveTo>
                  <a:lnTo>
                    <a:pt x="337" y="210"/>
                  </a:lnTo>
                  <a:lnTo>
                    <a:pt x="340" y="215"/>
                  </a:lnTo>
                  <a:lnTo>
                    <a:pt x="341" y="222"/>
                  </a:lnTo>
                  <a:lnTo>
                    <a:pt x="341" y="299"/>
                  </a:lnTo>
                  <a:lnTo>
                    <a:pt x="337" y="299"/>
                  </a:lnTo>
                  <a:close/>
                  <a:moveTo>
                    <a:pt x="337" y="154"/>
                  </a:moveTo>
                  <a:lnTo>
                    <a:pt x="337" y="96"/>
                  </a:lnTo>
                  <a:lnTo>
                    <a:pt x="339" y="95"/>
                  </a:lnTo>
                  <a:lnTo>
                    <a:pt x="348" y="91"/>
                  </a:lnTo>
                  <a:lnTo>
                    <a:pt x="350" y="91"/>
                  </a:lnTo>
                  <a:lnTo>
                    <a:pt x="352" y="91"/>
                  </a:lnTo>
                  <a:lnTo>
                    <a:pt x="354" y="93"/>
                  </a:lnTo>
                  <a:lnTo>
                    <a:pt x="354" y="95"/>
                  </a:lnTo>
                  <a:lnTo>
                    <a:pt x="354" y="142"/>
                  </a:lnTo>
                  <a:lnTo>
                    <a:pt x="352" y="147"/>
                  </a:lnTo>
                  <a:lnTo>
                    <a:pt x="350" y="149"/>
                  </a:lnTo>
                  <a:lnTo>
                    <a:pt x="348" y="150"/>
                  </a:lnTo>
                  <a:lnTo>
                    <a:pt x="339" y="154"/>
                  </a:lnTo>
                  <a:lnTo>
                    <a:pt x="337" y="154"/>
                  </a:lnTo>
                  <a:close/>
                  <a:moveTo>
                    <a:pt x="337" y="96"/>
                  </a:moveTo>
                  <a:lnTo>
                    <a:pt x="337" y="154"/>
                  </a:lnTo>
                  <a:lnTo>
                    <a:pt x="335" y="153"/>
                  </a:lnTo>
                  <a:lnTo>
                    <a:pt x="333" y="150"/>
                  </a:lnTo>
                  <a:lnTo>
                    <a:pt x="333" y="103"/>
                  </a:lnTo>
                  <a:lnTo>
                    <a:pt x="335" y="99"/>
                  </a:lnTo>
                  <a:lnTo>
                    <a:pt x="337" y="96"/>
                  </a:lnTo>
                  <a:close/>
                  <a:moveTo>
                    <a:pt x="337" y="210"/>
                  </a:moveTo>
                  <a:lnTo>
                    <a:pt x="337" y="210"/>
                  </a:lnTo>
                  <a:lnTo>
                    <a:pt x="333" y="206"/>
                  </a:lnTo>
                  <a:lnTo>
                    <a:pt x="329" y="202"/>
                  </a:lnTo>
                  <a:lnTo>
                    <a:pt x="324" y="199"/>
                  </a:lnTo>
                  <a:lnTo>
                    <a:pt x="317" y="199"/>
                  </a:lnTo>
                  <a:lnTo>
                    <a:pt x="317" y="68"/>
                  </a:lnTo>
                  <a:lnTo>
                    <a:pt x="283" y="68"/>
                  </a:lnTo>
                  <a:lnTo>
                    <a:pt x="283" y="221"/>
                  </a:lnTo>
                  <a:lnTo>
                    <a:pt x="289" y="221"/>
                  </a:lnTo>
                  <a:lnTo>
                    <a:pt x="293" y="222"/>
                  </a:lnTo>
                  <a:lnTo>
                    <a:pt x="297" y="225"/>
                  </a:lnTo>
                  <a:lnTo>
                    <a:pt x="299" y="227"/>
                  </a:lnTo>
                  <a:lnTo>
                    <a:pt x="302" y="230"/>
                  </a:lnTo>
                  <a:lnTo>
                    <a:pt x="305" y="234"/>
                  </a:lnTo>
                  <a:lnTo>
                    <a:pt x="306" y="239"/>
                  </a:lnTo>
                  <a:lnTo>
                    <a:pt x="306" y="244"/>
                  </a:lnTo>
                  <a:lnTo>
                    <a:pt x="306" y="248"/>
                  </a:lnTo>
                  <a:lnTo>
                    <a:pt x="305" y="253"/>
                  </a:lnTo>
                  <a:lnTo>
                    <a:pt x="302" y="257"/>
                  </a:lnTo>
                  <a:lnTo>
                    <a:pt x="299" y="260"/>
                  </a:lnTo>
                  <a:lnTo>
                    <a:pt x="297" y="262"/>
                  </a:lnTo>
                  <a:lnTo>
                    <a:pt x="293" y="265"/>
                  </a:lnTo>
                  <a:lnTo>
                    <a:pt x="289" y="267"/>
                  </a:lnTo>
                  <a:lnTo>
                    <a:pt x="283" y="267"/>
                  </a:lnTo>
                  <a:lnTo>
                    <a:pt x="283" y="299"/>
                  </a:lnTo>
                  <a:lnTo>
                    <a:pt x="337" y="299"/>
                  </a:lnTo>
                  <a:lnTo>
                    <a:pt x="337" y="210"/>
                  </a:lnTo>
                  <a:close/>
                  <a:moveTo>
                    <a:pt x="283" y="356"/>
                  </a:moveTo>
                  <a:lnTo>
                    <a:pt x="283" y="314"/>
                  </a:lnTo>
                  <a:lnTo>
                    <a:pt x="306" y="314"/>
                  </a:lnTo>
                  <a:lnTo>
                    <a:pt x="306" y="338"/>
                  </a:lnTo>
                  <a:lnTo>
                    <a:pt x="305" y="345"/>
                  </a:lnTo>
                  <a:lnTo>
                    <a:pt x="301" y="350"/>
                  </a:lnTo>
                  <a:lnTo>
                    <a:pt x="295" y="355"/>
                  </a:lnTo>
                  <a:lnTo>
                    <a:pt x="289" y="356"/>
                  </a:lnTo>
                  <a:lnTo>
                    <a:pt x="283" y="356"/>
                  </a:lnTo>
                  <a:close/>
                  <a:moveTo>
                    <a:pt x="283" y="59"/>
                  </a:moveTo>
                  <a:lnTo>
                    <a:pt x="283" y="20"/>
                  </a:lnTo>
                  <a:lnTo>
                    <a:pt x="298" y="30"/>
                  </a:lnTo>
                  <a:lnTo>
                    <a:pt x="309" y="38"/>
                  </a:lnTo>
                  <a:lnTo>
                    <a:pt x="313" y="43"/>
                  </a:lnTo>
                  <a:lnTo>
                    <a:pt x="316" y="49"/>
                  </a:lnTo>
                  <a:lnTo>
                    <a:pt x="317" y="54"/>
                  </a:lnTo>
                  <a:lnTo>
                    <a:pt x="317" y="59"/>
                  </a:lnTo>
                  <a:lnTo>
                    <a:pt x="283" y="59"/>
                  </a:lnTo>
                  <a:close/>
                  <a:moveTo>
                    <a:pt x="283" y="20"/>
                  </a:moveTo>
                  <a:lnTo>
                    <a:pt x="283" y="59"/>
                  </a:lnTo>
                  <a:lnTo>
                    <a:pt x="263" y="59"/>
                  </a:lnTo>
                  <a:lnTo>
                    <a:pt x="263" y="50"/>
                  </a:lnTo>
                  <a:lnTo>
                    <a:pt x="268" y="50"/>
                  </a:lnTo>
                  <a:lnTo>
                    <a:pt x="271" y="47"/>
                  </a:lnTo>
                  <a:lnTo>
                    <a:pt x="274" y="43"/>
                  </a:lnTo>
                  <a:lnTo>
                    <a:pt x="275" y="39"/>
                  </a:lnTo>
                  <a:lnTo>
                    <a:pt x="274" y="35"/>
                  </a:lnTo>
                  <a:lnTo>
                    <a:pt x="271" y="31"/>
                  </a:lnTo>
                  <a:lnTo>
                    <a:pt x="268" y="28"/>
                  </a:lnTo>
                  <a:lnTo>
                    <a:pt x="263" y="28"/>
                  </a:lnTo>
                  <a:lnTo>
                    <a:pt x="263" y="12"/>
                  </a:lnTo>
                  <a:lnTo>
                    <a:pt x="283" y="20"/>
                  </a:lnTo>
                  <a:close/>
                  <a:moveTo>
                    <a:pt x="283" y="68"/>
                  </a:moveTo>
                  <a:lnTo>
                    <a:pt x="283" y="221"/>
                  </a:lnTo>
                  <a:lnTo>
                    <a:pt x="278" y="221"/>
                  </a:lnTo>
                  <a:lnTo>
                    <a:pt x="272" y="223"/>
                  </a:lnTo>
                  <a:lnTo>
                    <a:pt x="267" y="227"/>
                  </a:lnTo>
                  <a:lnTo>
                    <a:pt x="263" y="231"/>
                  </a:lnTo>
                  <a:lnTo>
                    <a:pt x="263" y="162"/>
                  </a:lnTo>
                  <a:lnTo>
                    <a:pt x="272" y="162"/>
                  </a:lnTo>
                  <a:lnTo>
                    <a:pt x="272" y="96"/>
                  </a:lnTo>
                  <a:lnTo>
                    <a:pt x="263" y="96"/>
                  </a:lnTo>
                  <a:lnTo>
                    <a:pt x="263" y="68"/>
                  </a:lnTo>
                  <a:lnTo>
                    <a:pt x="283" y="68"/>
                  </a:lnTo>
                  <a:close/>
                  <a:moveTo>
                    <a:pt x="283" y="267"/>
                  </a:moveTo>
                  <a:lnTo>
                    <a:pt x="283" y="299"/>
                  </a:lnTo>
                  <a:lnTo>
                    <a:pt x="263" y="299"/>
                  </a:lnTo>
                  <a:lnTo>
                    <a:pt x="263" y="256"/>
                  </a:lnTo>
                  <a:lnTo>
                    <a:pt x="267" y="260"/>
                  </a:lnTo>
                  <a:lnTo>
                    <a:pt x="272" y="264"/>
                  </a:lnTo>
                  <a:lnTo>
                    <a:pt x="278" y="267"/>
                  </a:lnTo>
                  <a:lnTo>
                    <a:pt x="283" y="267"/>
                  </a:lnTo>
                  <a:close/>
                  <a:moveTo>
                    <a:pt x="283" y="314"/>
                  </a:moveTo>
                  <a:lnTo>
                    <a:pt x="283" y="356"/>
                  </a:lnTo>
                  <a:lnTo>
                    <a:pt x="278" y="356"/>
                  </a:lnTo>
                  <a:lnTo>
                    <a:pt x="274" y="356"/>
                  </a:lnTo>
                  <a:lnTo>
                    <a:pt x="270" y="353"/>
                  </a:lnTo>
                  <a:lnTo>
                    <a:pt x="267" y="352"/>
                  </a:lnTo>
                  <a:lnTo>
                    <a:pt x="263" y="348"/>
                  </a:lnTo>
                  <a:lnTo>
                    <a:pt x="263" y="314"/>
                  </a:lnTo>
                  <a:lnTo>
                    <a:pt x="283" y="314"/>
                  </a:lnTo>
                  <a:close/>
                  <a:moveTo>
                    <a:pt x="263" y="12"/>
                  </a:moveTo>
                  <a:lnTo>
                    <a:pt x="263" y="28"/>
                  </a:lnTo>
                  <a:lnTo>
                    <a:pt x="259" y="28"/>
                  </a:lnTo>
                  <a:lnTo>
                    <a:pt x="256" y="31"/>
                  </a:lnTo>
                  <a:lnTo>
                    <a:pt x="253" y="35"/>
                  </a:lnTo>
                  <a:lnTo>
                    <a:pt x="252" y="39"/>
                  </a:lnTo>
                  <a:lnTo>
                    <a:pt x="253" y="43"/>
                  </a:lnTo>
                  <a:lnTo>
                    <a:pt x="256" y="47"/>
                  </a:lnTo>
                  <a:lnTo>
                    <a:pt x="259" y="50"/>
                  </a:lnTo>
                  <a:lnTo>
                    <a:pt x="263" y="50"/>
                  </a:lnTo>
                  <a:lnTo>
                    <a:pt x="263" y="59"/>
                  </a:lnTo>
                  <a:lnTo>
                    <a:pt x="228" y="59"/>
                  </a:lnTo>
                  <a:lnTo>
                    <a:pt x="228" y="50"/>
                  </a:lnTo>
                  <a:lnTo>
                    <a:pt x="230" y="50"/>
                  </a:lnTo>
                  <a:lnTo>
                    <a:pt x="236" y="50"/>
                  </a:lnTo>
                  <a:lnTo>
                    <a:pt x="238" y="47"/>
                  </a:lnTo>
                  <a:lnTo>
                    <a:pt x="241" y="43"/>
                  </a:lnTo>
                  <a:lnTo>
                    <a:pt x="243" y="39"/>
                  </a:lnTo>
                  <a:lnTo>
                    <a:pt x="241" y="35"/>
                  </a:lnTo>
                  <a:lnTo>
                    <a:pt x="238" y="31"/>
                  </a:lnTo>
                  <a:lnTo>
                    <a:pt x="236" y="28"/>
                  </a:lnTo>
                  <a:lnTo>
                    <a:pt x="230" y="28"/>
                  </a:lnTo>
                  <a:lnTo>
                    <a:pt x="228" y="28"/>
                  </a:lnTo>
                  <a:lnTo>
                    <a:pt x="228" y="4"/>
                  </a:lnTo>
                  <a:lnTo>
                    <a:pt x="247" y="8"/>
                  </a:lnTo>
                  <a:lnTo>
                    <a:pt x="263" y="12"/>
                  </a:lnTo>
                  <a:close/>
                  <a:moveTo>
                    <a:pt x="263" y="68"/>
                  </a:moveTo>
                  <a:lnTo>
                    <a:pt x="263" y="96"/>
                  </a:lnTo>
                  <a:lnTo>
                    <a:pt x="228" y="96"/>
                  </a:lnTo>
                  <a:lnTo>
                    <a:pt x="228" y="68"/>
                  </a:lnTo>
                  <a:lnTo>
                    <a:pt x="263" y="68"/>
                  </a:lnTo>
                  <a:close/>
                  <a:moveTo>
                    <a:pt x="263" y="162"/>
                  </a:moveTo>
                  <a:lnTo>
                    <a:pt x="263" y="231"/>
                  </a:lnTo>
                  <a:lnTo>
                    <a:pt x="262" y="237"/>
                  </a:lnTo>
                  <a:lnTo>
                    <a:pt x="260" y="244"/>
                  </a:lnTo>
                  <a:lnTo>
                    <a:pt x="262" y="250"/>
                  </a:lnTo>
                  <a:lnTo>
                    <a:pt x="263" y="256"/>
                  </a:lnTo>
                  <a:lnTo>
                    <a:pt x="263" y="299"/>
                  </a:lnTo>
                  <a:lnTo>
                    <a:pt x="228" y="299"/>
                  </a:lnTo>
                  <a:lnTo>
                    <a:pt x="228" y="269"/>
                  </a:lnTo>
                  <a:lnTo>
                    <a:pt x="229" y="269"/>
                  </a:lnTo>
                  <a:lnTo>
                    <a:pt x="229" y="253"/>
                  </a:lnTo>
                  <a:lnTo>
                    <a:pt x="228" y="253"/>
                  </a:lnTo>
                  <a:lnTo>
                    <a:pt x="228" y="242"/>
                  </a:lnTo>
                  <a:lnTo>
                    <a:pt x="229" y="242"/>
                  </a:lnTo>
                  <a:lnTo>
                    <a:pt x="229" y="227"/>
                  </a:lnTo>
                  <a:lnTo>
                    <a:pt x="228" y="227"/>
                  </a:lnTo>
                  <a:lnTo>
                    <a:pt x="228" y="216"/>
                  </a:lnTo>
                  <a:lnTo>
                    <a:pt x="229" y="216"/>
                  </a:lnTo>
                  <a:lnTo>
                    <a:pt x="229" y="200"/>
                  </a:lnTo>
                  <a:lnTo>
                    <a:pt x="228" y="200"/>
                  </a:lnTo>
                  <a:lnTo>
                    <a:pt x="228" y="162"/>
                  </a:lnTo>
                  <a:lnTo>
                    <a:pt x="263" y="162"/>
                  </a:lnTo>
                  <a:close/>
                  <a:moveTo>
                    <a:pt x="263" y="314"/>
                  </a:moveTo>
                  <a:lnTo>
                    <a:pt x="263" y="348"/>
                  </a:lnTo>
                  <a:lnTo>
                    <a:pt x="262" y="344"/>
                  </a:lnTo>
                  <a:lnTo>
                    <a:pt x="260" y="338"/>
                  </a:lnTo>
                  <a:lnTo>
                    <a:pt x="260" y="314"/>
                  </a:lnTo>
                  <a:lnTo>
                    <a:pt x="263" y="314"/>
                  </a:lnTo>
                  <a:close/>
                  <a:moveTo>
                    <a:pt x="228" y="4"/>
                  </a:moveTo>
                  <a:lnTo>
                    <a:pt x="228" y="28"/>
                  </a:lnTo>
                  <a:lnTo>
                    <a:pt x="225" y="30"/>
                  </a:lnTo>
                  <a:lnTo>
                    <a:pt x="222" y="32"/>
                  </a:lnTo>
                  <a:lnTo>
                    <a:pt x="221" y="35"/>
                  </a:lnTo>
                  <a:lnTo>
                    <a:pt x="220" y="39"/>
                  </a:lnTo>
                  <a:lnTo>
                    <a:pt x="221" y="43"/>
                  </a:lnTo>
                  <a:lnTo>
                    <a:pt x="222" y="46"/>
                  </a:lnTo>
                  <a:lnTo>
                    <a:pt x="225" y="49"/>
                  </a:lnTo>
                  <a:lnTo>
                    <a:pt x="228" y="50"/>
                  </a:lnTo>
                  <a:lnTo>
                    <a:pt x="228" y="59"/>
                  </a:lnTo>
                  <a:lnTo>
                    <a:pt x="179" y="59"/>
                  </a:lnTo>
                  <a:lnTo>
                    <a:pt x="179" y="0"/>
                  </a:lnTo>
                  <a:lnTo>
                    <a:pt x="203" y="1"/>
                  </a:lnTo>
                  <a:lnTo>
                    <a:pt x="228" y="4"/>
                  </a:lnTo>
                  <a:close/>
                  <a:moveTo>
                    <a:pt x="228" y="68"/>
                  </a:moveTo>
                  <a:lnTo>
                    <a:pt x="228" y="96"/>
                  </a:lnTo>
                  <a:lnTo>
                    <a:pt x="183" y="96"/>
                  </a:lnTo>
                  <a:lnTo>
                    <a:pt x="183" y="162"/>
                  </a:lnTo>
                  <a:lnTo>
                    <a:pt x="228" y="162"/>
                  </a:lnTo>
                  <a:lnTo>
                    <a:pt x="228" y="200"/>
                  </a:lnTo>
                  <a:lnTo>
                    <a:pt x="179" y="200"/>
                  </a:lnTo>
                  <a:lnTo>
                    <a:pt x="179" y="68"/>
                  </a:lnTo>
                  <a:lnTo>
                    <a:pt x="228" y="68"/>
                  </a:lnTo>
                  <a:close/>
                  <a:moveTo>
                    <a:pt x="228" y="216"/>
                  </a:moveTo>
                  <a:lnTo>
                    <a:pt x="228" y="227"/>
                  </a:lnTo>
                  <a:lnTo>
                    <a:pt x="179" y="227"/>
                  </a:lnTo>
                  <a:lnTo>
                    <a:pt x="179" y="216"/>
                  </a:lnTo>
                  <a:lnTo>
                    <a:pt x="228" y="216"/>
                  </a:lnTo>
                  <a:close/>
                  <a:moveTo>
                    <a:pt x="228" y="242"/>
                  </a:moveTo>
                  <a:lnTo>
                    <a:pt x="228" y="253"/>
                  </a:lnTo>
                  <a:lnTo>
                    <a:pt x="179" y="253"/>
                  </a:lnTo>
                  <a:lnTo>
                    <a:pt x="179" y="242"/>
                  </a:lnTo>
                  <a:lnTo>
                    <a:pt x="228" y="242"/>
                  </a:lnTo>
                  <a:close/>
                  <a:moveTo>
                    <a:pt x="228" y="269"/>
                  </a:moveTo>
                  <a:lnTo>
                    <a:pt x="228" y="299"/>
                  </a:lnTo>
                  <a:lnTo>
                    <a:pt x="179" y="299"/>
                  </a:lnTo>
                  <a:lnTo>
                    <a:pt x="179" y="269"/>
                  </a:lnTo>
                  <a:lnTo>
                    <a:pt x="228" y="269"/>
                  </a:lnTo>
                  <a:close/>
                  <a:moveTo>
                    <a:pt x="126" y="50"/>
                  </a:moveTo>
                  <a:lnTo>
                    <a:pt x="126" y="50"/>
                  </a:lnTo>
                  <a:lnTo>
                    <a:pt x="129" y="49"/>
                  </a:lnTo>
                  <a:lnTo>
                    <a:pt x="132" y="46"/>
                  </a:lnTo>
                  <a:lnTo>
                    <a:pt x="133" y="43"/>
                  </a:lnTo>
                  <a:lnTo>
                    <a:pt x="134" y="39"/>
                  </a:lnTo>
                  <a:lnTo>
                    <a:pt x="133" y="35"/>
                  </a:lnTo>
                  <a:lnTo>
                    <a:pt x="132" y="32"/>
                  </a:lnTo>
                  <a:lnTo>
                    <a:pt x="129" y="30"/>
                  </a:lnTo>
                  <a:lnTo>
                    <a:pt x="126" y="28"/>
                  </a:lnTo>
                  <a:lnTo>
                    <a:pt x="126" y="4"/>
                  </a:lnTo>
                  <a:lnTo>
                    <a:pt x="150" y="1"/>
                  </a:lnTo>
                  <a:lnTo>
                    <a:pt x="176" y="0"/>
                  </a:lnTo>
                  <a:lnTo>
                    <a:pt x="179" y="0"/>
                  </a:lnTo>
                  <a:lnTo>
                    <a:pt x="179" y="59"/>
                  </a:lnTo>
                  <a:lnTo>
                    <a:pt x="126" y="59"/>
                  </a:lnTo>
                  <a:lnTo>
                    <a:pt x="126" y="50"/>
                  </a:lnTo>
                  <a:close/>
                  <a:moveTo>
                    <a:pt x="179" y="68"/>
                  </a:moveTo>
                  <a:lnTo>
                    <a:pt x="179" y="200"/>
                  </a:lnTo>
                  <a:lnTo>
                    <a:pt x="127" y="200"/>
                  </a:lnTo>
                  <a:lnTo>
                    <a:pt x="127" y="216"/>
                  </a:lnTo>
                  <a:lnTo>
                    <a:pt x="179" y="216"/>
                  </a:lnTo>
                  <a:lnTo>
                    <a:pt x="179" y="227"/>
                  </a:lnTo>
                  <a:lnTo>
                    <a:pt x="127" y="227"/>
                  </a:lnTo>
                  <a:lnTo>
                    <a:pt x="127" y="242"/>
                  </a:lnTo>
                  <a:lnTo>
                    <a:pt x="179" y="242"/>
                  </a:lnTo>
                  <a:lnTo>
                    <a:pt x="179" y="253"/>
                  </a:lnTo>
                  <a:lnTo>
                    <a:pt x="127" y="253"/>
                  </a:lnTo>
                  <a:lnTo>
                    <a:pt x="127" y="269"/>
                  </a:lnTo>
                  <a:lnTo>
                    <a:pt x="179" y="269"/>
                  </a:lnTo>
                  <a:lnTo>
                    <a:pt x="179" y="299"/>
                  </a:lnTo>
                  <a:lnTo>
                    <a:pt x="126" y="299"/>
                  </a:lnTo>
                  <a:lnTo>
                    <a:pt x="126" y="162"/>
                  </a:lnTo>
                  <a:lnTo>
                    <a:pt x="171" y="162"/>
                  </a:lnTo>
                  <a:lnTo>
                    <a:pt x="171" y="96"/>
                  </a:lnTo>
                  <a:lnTo>
                    <a:pt x="126" y="96"/>
                  </a:lnTo>
                  <a:lnTo>
                    <a:pt x="126" y="68"/>
                  </a:lnTo>
                  <a:lnTo>
                    <a:pt x="179" y="68"/>
                  </a:lnTo>
                  <a:close/>
                  <a:moveTo>
                    <a:pt x="123" y="28"/>
                  </a:moveTo>
                  <a:lnTo>
                    <a:pt x="123" y="28"/>
                  </a:lnTo>
                  <a:lnTo>
                    <a:pt x="118" y="28"/>
                  </a:lnTo>
                  <a:lnTo>
                    <a:pt x="115" y="31"/>
                  </a:lnTo>
                  <a:lnTo>
                    <a:pt x="113" y="35"/>
                  </a:lnTo>
                  <a:lnTo>
                    <a:pt x="111" y="39"/>
                  </a:lnTo>
                  <a:lnTo>
                    <a:pt x="113" y="43"/>
                  </a:lnTo>
                  <a:lnTo>
                    <a:pt x="115" y="47"/>
                  </a:lnTo>
                  <a:lnTo>
                    <a:pt x="118" y="50"/>
                  </a:lnTo>
                  <a:lnTo>
                    <a:pt x="123" y="50"/>
                  </a:lnTo>
                  <a:lnTo>
                    <a:pt x="126" y="50"/>
                  </a:lnTo>
                  <a:lnTo>
                    <a:pt x="126" y="59"/>
                  </a:lnTo>
                  <a:lnTo>
                    <a:pt x="90" y="59"/>
                  </a:lnTo>
                  <a:lnTo>
                    <a:pt x="90" y="50"/>
                  </a:lnTo>
                  <a:lnTo>
                    <a:pt x="95" y="50"/>
                  </a:lnTo>
                  <a:lnTo>
                    <a:pt x="98" y="47"/>
                  </a:lnTo>
                  <a:lnTo>
                    <a:pt x="100" y="43"/>
                  </a:lnTo>
                  <a:lnTo>
                    <a:pt x="102" y="39"/>
                  </a:lnTo>
                  <a:lnTo>
                    <a:pt x="100" y="35"/>
                  </a:lnTo>
                  <a:lnTo>
                    <a:pt x="98" y="31"/>
                  </a:lnTo>
                  <a:lnTo>
                    <a:pt x="95" y="28"/>
                  </a:lnTo>
                  <a:lnTo>
                    <a:pt x="90" y="28"/>
                  </a:lnTo>
                  <a:lnTo>
                    <a:pt x="90" y="12"/>
                  </a:lnTo>
                  <a:lnTo>
                    <a:pt x="107" y="8"/>
                  </a:lnTo>
                  <a:lnTo>
                    <a:pt x="126" y="4"/>
                  </a:lnTo>
                  <a:lnTo>
                    <a:pt x="126" y="28"/>
                  </a:lnTo>
                  <a:lnTo>
                    <a:pt x="123" y="28"/>
                  </a:lnTo>
                  <a:close/>
                  <a:moveTo>
                    <a:pt x="126" y="68"/>
                  </a:moveTo>
                  <a:lnTo>
                    <a:pt x="126" y="96"/>
                  </a:lnTo>
                  <a:lnTo>
                    <a:pt x="90" y="96"/>
                  </a:lnTo>
                  <a:lnTo>
                    <a:pt x="90" y="68"/>
                  </a:lnTo>
                  <a:lnTo>
                    <a:pt x="126" y="68"/>
                  </a:lnTo>
                  <a:close/>
                  <a:moveTo>
                    <a:pt x="126" y="162"/>
                  </a:moveTo>
                  <a:lnTo>
                    <a:pt x="126" y="299"/>
                  </a:lnTo>
                  <a:lnTo>
                    <a:pt x="90" y="299"/>
                  </a:lnTo>
                  <a:lnTo>
                    <a:pt x="90" y="256"/>
                  </a:lnTo>
                  <a:lnTo>
                    <a:pt x="92" y="250"/>
                  </a:lnTo>
                  <a:lnTo>
                    <a:pt x="94" y="244"/>
                  </a:lnTo>
                  <a:lnTo>
                    <a:pt x="92" y="237"/>
                  </a:lnTo>
                  <a:lnTo>
                    <a:pt x="90" y="231"/>
                  </a:lnTo>
                  <a:lnTo>
                    <a:pt x="90" y="162"/>
                  </a:lnTo>
                  <a:lnTo>
                    <a:pt x="126" y="162"/>
                  </a:lnTo>
                  <a:close/>
                  <a:moveTo>
                    <a:pt x="90" y="348"/>
                  </a:moveTo>
                  <a:lnTo>
                    <a:pt x="90" y="314"/>
                  </a:lnTo>
                  <a:lnTo>
                    <a:pt x="94" y="314"/>
                  </a:lnTo>
                  <a:lnTo>
                    <a:pt x="94" y="338"/>
                  </a:lnTo>
                  <a:lnTo>
                    <a:pt x="92" y="344"/>
                  </a:lnTo>
                  <a:lnTo>
                    <a:pt x="90" y="348"/>
                  </a:lnTo>
                  <a:close/>
                  <a:moveTo>
                    <a:pt x="90" y="12"/>
                  </a:moveTo>
                  <a:lnTo>
                    <a:pt x="90" y="28"/>
                  </a:lnTo>
                  <a:lnTo>
                    <a:pt x="85" y="28"/>
                  </a:lnTo>
                  <a:lnTo>
                    <a:pt x="83" y="31"/>
                  </a:lnTo>
                  <a:lnTo>
                    <a:pt x="80" y="35"/>
                  </a:lnTo>
                  <a:lnTo>
                    <a:pt x="79" y="39"/>
                  </a:lnTo>
                  <a:lnTo>
                    <a:pt x="80" y="43"/>
                  </a:lnTo>
                  <a:lnTo>
                    <a:pt x="83" y="47"/>
                  </a:lnTo>
                  <a:lnTo>
                    <a:pt x="85" y="50"/>
                  </a:lnTo>
                  <a:lnTo>
                    <a:pt x="90" y="50"/>
                  </a:lnTo>
                  <a:lnTo>
                    <a:pt x="90" y="59"/>
                  </a:lnTo>
                  <a:lnTo>
                    <a:pt x="71" y="59"/>
                  </a:lnTo>
                  <a:lnTo>
                    <a:pt x="71" y="20"/>
                  </a:lnTo>
                  <a:lnTo>
                    <a:pt x="90" y="12"/>
                  </a:lnTo>
                  <a:close/>
                  <a:moveTo>
                    <a:pt x="90" y="68"/>
                  </a:moveTo>
                  <a:lnTo>
                    <a:pt x="90" y="96"/>
                  </a:lnTo>
                  <a:lnTo>
                    <a:pt x="81" y="96"/>
                  </a:lnTo>
                  <a:lnTo>
                    <a:pt x="81" y="162"/>
                  </a:lnTo>
                  <a:lnTo>
                    <a:pt x="90" y="162"/>
                  </a:lnTo>
                  <a:lnTo>
                    <a:pt x="90" y="231"/>
                  </a:lnTo>
                  <a:lnTo>
                    <a:pt x="87" y="227"/>
                  </a:lnTo>
                  <a:lnTo>
                    <a:pt x="81" y="223"/>
                  </a:lnTo>
                  <a:lnTo>
                    <a:pt x="76" y="221"/>
                  </a:lnTo>
                  <a:lnTo>
                    <a:pt x="71" y="221"/>
                  </a:lnTo>
                  <a:lnTo>
                    <a:pt x="71" y="68"/>
                  </a:lnTo>
                  <a:lnTo>
                    <a:pt x="90" y="68"/>
                  </a:lnTo>
                  <a:close/>
                  <a:moveTo>
                    <a:pt x="90" y="256"/>
                  </a:moveTo>
                  <a:lnTo>
                    <a:pt x="90" y="299"/>
                  </a:lnTo>
                  <a:lnTo>
                    <a:pt x="71" y="299"/>
                  </a:lnTo>
                  <a:lnTo>
                    <a:pt x="71" y="267"/>
                  </a:lnTo>
                  <a:lnTo>
                    <a:pt x="76" y="267"/>
                  </a:lnTo>
                  <a:lnTo>
                    <a:pt x="81" y="264"/>
                  </a:lnTo>
                  <a:lnTo>
                    <a:pt x="87" y="260"/>
                  </a:lnTo>
                  <a:lnTo>
                    <a:pt x="90" y="256"/>
                  </a:lnTo>
                  <a:close/>
                  <a:moveTo>
                    <a:pt x="90" y="314"/>
                  </a:moveTo>
                  <a:lnTo>
                    <a:pt x="90" y="348"/>
                  </a:lnTo>
                  <a:lnTo>
                    <a:pt x="87" y="352"/>
                  </a:lnTo>
                  <a:lnTo>
                    <a:pt x="84" y="353"/>
                  </a:lnTo>
                  <a:lnTo>
                    <a:pt x="80" y="356"/>
                  </a:lnTo>
                  <a:lnTo>
                    <a:pt x="75" y="356"/>
                  </a:lnTo>
                  <a:lnTo>
                    <a:pt x="71" y="356"/>
                  </a:lnTo>
                  <a:lnTo>
                    <a:pt x="71" y="314"/>
                  </a:lnTo>
                  <a:lnTo>
                    <a:pt x="90" y="314"/>
                  </a:lnTo>
                  <a:close/>
                  <a:moveTo>
                    <a:pt x="71" y="20"/>
                  </a:moveTo>
                  <a:lnTo>
                    <a:pt x="71" y="59"/>
                  </a:lnTo>
                  <a:lnTo>
                    <a:pt x="37" y="59"/>
                  </a:lnTo>
                  <a:lnTo>
                    <a:pt x="37" y="54"/>
                  </a:lnTo>
                  <a:lnTo>
                    <a:pt x="38" y="49"/>
                  </a:lnTo>
                  <a:lnTo>
                    <a:pt x="41" y="43"/>
                  </a:lnTo>
                  <a:lnTo>
                    <a:pt x="45" y="38"/>
                  </a:lnTo>
                  <a:lnTo>
                    <a:pt x="56" y="30"/>
                  </a:lnTo>
                  <a:lnTo>
                    <a:pt x="71" y="20"/>
                  </a:lnTo>
                  <a:close/>
                  <a:moveTo>
                    <a:pt x="71" y="68"/>
                  </a:moveTo>
                  <a:lnTo>
                    <a:pt x="71" y="221"/>
                  </a:lnTo>
                  <a:lnTo>
                    <a:pt x="65" y="221"/>
                  </a:lnTo>
                  <a:lnTo>
                    <a:pt x="61" y="222"/>
                  </a:lnTo>
                  <a:lnTo>
                    <a:pt x="57" y="225"/>
                  </a:lnTo>
                  <a:lnTo>
                    <a:pt x="54" y="227"/>
                  </a:lnTo>
                  <a:lnTo>
                    <a:pt x="50" y="230"/>
                  </a:lnTo>
                  <a:lnTo>
                    <a:pt x="49" y="234"/>
                  </a:lnTo>
                  <a:lnTo>
                    <a:pt x="48" y="239"/>
                  </a:lnTo>
                  <a:lnTo>
                    <a:pt x="48" y="244"/>
                  </a:lnTo>
                  <a:lnTo>
                    <a:pt x="48" y="248"/>
                  </a:lnTo>
                  <a:lnTo>
                    <a:pt x="49" y="253"/>
                  </a:lnTo>
                  <a:lnTo>
                    <a:pt x="50" y="257"/>
                  </a:lnTo>
                  <a:lnTo>
                    <a:pt x="54" y="260"/>
                  </a:lnTo>
                  <a:lnTo>
                    <a:pt x="57" y="262"/>
                  </a:lnTo>
                  <a:lnTo>
                    <a:pt x="61" y="265"/>
                  </a:lnTo>
                  <a:lnTo>
                    <a:pt x="65" y="267"/>
                  </a:lnTo>
                  <a:lnTo>
                    <a:pt x="71" y="267"/>
                  </a:lnTo>
                  <a:lnTo>
                    <a:pt x="71" y="299"/>
                  </a:lnTo>
                  <a:lnTo>
                    <a:pt x="16" y="299"/>
                  </a:lnTo>
                  <a:lnTo>
                    <a:pt x="16" y="210"/>
                  </a:lnTo>
                  <a:lnTo>
                    <a:pt x="20" y="206"/>
                  </a:lnTo>
                  <a:lnTo>
                    <a:pt x="25" y="202"/>
                  </a:lnTo>
                  <a:lnTo>
                    <a:pt x="30" y="199"/>
                  </a:lnTo>
                  <a:lnTo>
                    <a:pt x="37" y="199"/>
                  </a:lnTo>
                  <a:lnTo>
                    <a:pt x="37" y="68"/>
                  </a:lnTo>
                  <a:lnTo>
                    <a:pt x="71" y="68"/>
                  </a:lnTo>
                  <a:close/>
                  <a:moveTo>
                    <a:pt x="71" y="314"/>
                  </a:moveTo>
                  <a:lnTo>
                    <a:pt x="71" y="356"/>
                  </a:lnTo>
                  <a:lnTo>
                    <a:pt x="65" y="356"/>
                  </a:lnTo>
                  <a:lnTo>
                    <a:pt x="58" y="355"/>
                  </a:lnTo>
                  <a:lnTo>
                    <a:pt x="53" y="350"/>
                  </a:lnTo>
                  <a:lnTo>
                    <a:pt x="49" y="345"/>
                  </a:lnTo>
                  <a:lnTo>
                    <a:pt x="48" y="338"/>
                  </a:lnTo>
                  <a:lnTo>
                    <a:pt x="48" y="314"/>
                  </a:lnTo>
                  <a:lnTo>
                    <a:pt x="71" y="314"/>
                  </a:lnTo>
                  <a:close/>
                  <a:moveTo>
                    <a:pt x="16" y="154"/>
                  </a:moveTo>
                  <a:lnTo>
                    <a:pt x="16" y="154"/>
                  </a:lnTo>
                  <a:lnTo>
                    <a:pt x="19" y="153"/>
                  </a:lnTo>
                  <a:lnTo>
                    <a:pt x="20" y="150"/>
                  </a:lnTo>
                  <a:lnTo>
                    <a:pt x="20" y="103"/>
                  </a:lnTo>
                  <a:lnTo>
                    <a:pt x="19" y="99"/>
                  </a:lnTo>
                  <a:lnTo>
                    <a:pt x="16" y="96"/>
                  </a:lnTo>
                  <a:lnTo>
                    <a:pt x="16" y="154"/>
                  </a:lnTo>
                  <a:close/>
                  <a:moveTo>
                    <a:pt x="16" y="96"/>
                  </a:moveTo>
                  <a:lnTo>
                    <a:pt x="16" y="154"/>
                  </a:lnTo>
                  <a:lnTo>
                    <a:pt x="15" y="154"/>
                  </a:lnTo>
                  <a:lnTo>
                    <a:pt x="6" y="150"/>
                  </a:lnTo>
                  <a:lnTo>
                    <a:pt x="4" y="149"/>
                  </a:lnTo>
                  <a:lnTo>
                    <a:pt x="2" y="147"/>
                  </a:lnTo>
                  <a:lnTo>
                    <a:pt x="0" y="142"/>
                  </a:lnTo>
                  <a:lnTo>
                    <a:pt x="0" y="95"/>
                  </a:lnTo>
                  <a:lnTo>
                    <a:pt x="0" y="93"/>
                  </a:lnTo>
                  <a:lnTo>
                    <a:pt x="2" y="91"/>
                  </a:lnTo>
                  <a:lnTo>
                    <a:pt x="4" y="91"/>
                  </a:lnTo>
                  <a:lnTo>
                    <a:pt x="6" y="91"/>
                  </a:lnTo>
                  <a:lnTo>
                    <a:pt x="15" y="95"/>
                  </a:lnTo>
                  <a:lnTo>
                    <a:pt x="16" y="96"/>
                  </a:lnTo>
                  <a:close/>
                  <a:moveTo>
                    <a:pt x="16" y="210"/>
                  </a:moveTo>
                  <a:lnTo>
                    <a:pt x="16" y="299"/>
                  </a:lnTo>
                  <a:lnTo>
                    <a:pt x="12" y="299"/>
                  </a:lnTo>
                  <a:lnTo>
                    <a:pt x="12" y="222"/>
                  </a:lnTo>
                  <a:lnTo>
                    <a:pt x="14" y="215"/>
                  </a:lnTo>
                  <a:lnTo>
                    <a:pt x="16" y="210"/>
                  </a:lnTo>
                  <a:close/>
                </a:path>
              </a:pathLst>
            </a:cu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54" name="Freeform 172"/>
            <p:cNvSpPr>
              <a:spLocks noEditPoints="1" noChangeArrowheads="1"/>
            </p:cNvSpPr>
            <p:nvPr/>
          </p:nvSpPr>
          <p:spPr bwMode="auto">
            <a:xfrm>
              <a:off x="4475086" y="1857617"/>
              <a:ext cx="415173" cy="323127"/>
            </a:xfrm>
            <a:custGeom>
              <a:avLst/>
              <a:gdLst>
                <a:gd name="T0" fmla="*/ 2147483647 w 399"/>
                <a:gd name="T1" fmla="*/ 2147483647 h 304"/>
                <a:gd name="T2" fmla="*/ 2147483647 w 399"/>
                <a:gd name="T3" fmla="*/ 2147483647 h 304"/>
                <a:gd name="T4" fmla="*/ 2147483647 w 399"/>
                <a:gd name="T5" fmla="*/ 2147483647 h 304"/>
                <a:gd name="T6" fmla="*/ 2147483647 w 399"/>
                <a:gd name="T7" fmla="*/ 2147483647 h 304"/>
                <a:gd name="T8" fmla="*/ 2147483647 w 399"/>
                <a:gd name="T9" fmla="*/ 2147483647 h 304"/>
                <a:gd name="T10" fmla="*/ 2147483647 w 399"/>
                <a:gd name="T11" fmla="*/ 2147483647 h 304"/>
                <a:gd name="T12" fmla="*/ 2147483647 w 399"/>
                <a:gd name="T13" fmla="*/ 2147483647 h 304"/>
                <a:gd name="T14" fmla="*/ 2147483647 w 399"/>
                <a:gd name="T15" fmla="*/ 2147483647 h 304"/>
                <a:gd name="T16" fmla="*/ 2147483647 w 399"/>
                <a:gd name="T17" fmla="*/ 2147483647 h 304"/>
                <a:gd name="T18" fmla="*/ 2147483647 w 399"/>
                <a:gd name="T19" fmla="*/ 2147483647 h 304"/>
                <a:gd name="T20" fmla="*/ 2147483647 w 399"/>
                <a:gd name="T21" fmla="*/ 2147483647 h 304"/>
                <a:gd name="T22" fmla="*/ 2147483647 w 399"/>
                <a:gd name="T23" fmla="*/ 2147483647 h 304"/>
                <a:gd name="T24" fmla="*/ 2147483647 w 399"/>
                <a:gd name="T25" fmla="*/ 2147483647 h 304"/>
                <a:gd name="T26" fmla="*/ 2147483647 w 399"/>
                <a:gd name="T27" fmla="*/ 2147483647 h 304"/>
                <a:gd name="T28" fmla="*/ 2147483647 w 399"/>
                <a:gd name="T29" fmla="*/ 2147483647 h 304"/>
                <a:gd name="T30" fmla="*/ 2147483647 w 399"/>
                <a:gd name="T31" fmla="*/ 2147483647 h 304"/>
                <a:gd name="T32" fmla="*/ 2147483647 w 399"/>
                <a:gd name="T33" fmla="*/ 2147483647 h 304"/>
                <a:gd name="T34" fmla="*/ 2147483647 w 399"/>
                <a:gd name="T35" fmla="*/ 2147483647 h 304"/>
                <a:gd name="T36" fmla="*/ 2147483647 w 399"/>
                <a:gd name="T37" fmla="*/ 0 h 304"/>
                <a:gd name="T38" fmla="*/ 2147483647 w 399"/>
                <a:gd name="T39" fmla="*/ 2147483647 h 304"/>
                <a:gd name="T40" fmla="*/ 2147483647 w 399"/>
                <a:gd name="T41" fmla="*/ 2147483647 h 304"/>
                <a:gd name="T42" fmla="*/ 2147483647 w 399"/>
                <a:gd name="T43" fmla="*/ 2147483647 h 304"/>
                <a:gd name="T44" fmla="*/ 2147483647 w 399"/>
                <a:gd name="T45" fmla="*/ 2147483647 h 304"/>
                <a:gd name="T46" fmla="*/ 2147483647 w 399"/>
                <a:gd name="T47" fmla="*/ 2147483647 h 304"/>
                <a:gd name="T48" fmla="*/ 2147483647 w 399"/>
                <a:gd name="T49" fmla="*/ 2147483647 h 304"/>
                <a:gd name="T50" fmla="*/ 2147483647 w 399"/>
                <a:gd name="T51" fmla="*/ 2147483647 h 304"/>
                <a:gd name="T52" fmla="*/ 2147483647 w 399"/>
                <a:gd name="T53" fmla="*/ 2147483647 h 304"/>
                <a:gd name="T54" fmla="*/ 2147483647 w 399"/>
                <a:gd name="T55" fmla="*/ 2147483647 h 304"/>
                <a:gd name="T56" fmla="*/ 2147483647 w 399"/>
                <a:gd name="T57" fmla="*/ 2147483647 h 304"/>
                <a:gd name="T58" fmla="*/ 2147483647 w 399"/>
                <a:gd name="T59" fmla="*/ 2147483647 h 304"/>
                <a:gd name="T60" fmla="*/ 2147483647 w 399"/>
                <a:gd name="T61" fmla="*/ 2147483647 h 304"/>
                <a:gd name="T62" fmla="*/ 2147483647 w 399"/>
                <a:gd name="T63" fmla="*/ 2147483647 h 304"/>
                <a:gd name="T64" fmla="*/ 2147483647 w 399"/>
                <a:gd name="T65" fmla="*/ 2147483647 h 304"/>
                <a:gd name="T66" fmla="*/ 2147483647 w 399"/>
                <a:gd name="T67" fmla="*/ 2147483647 h 304"/>
                <a:gd name="T68" fmla="*/ 2147483647 w 399"/>
                <a:gd name="T69" fmla="*/ 2147483647 h 304"/>
                <a:gd name="T70" fmla="*/ 2147483647 w 399"/>
                <a:gd name="T71" fmla="*/ 2147483647 h 304"/>
                <a:gd name="T72" fmla="*/ 2147483647 w 399"/>
                <a:gd name="T73" fmla="*/ 2147483647 h 304"/>
                <a:gd name="T74" fmla="*/ 2147483647 w 399"/>
                <a:gd name="T75" fmla="*/ 2147483647 h 304"/>
                <a:gd name="T76" fmla="*/ 2147483647 w 399"/>
                <a:gd name="T77" fmla="*/ 2147483647 h 304"/>
                <a:gd name="T78" fmla="*/ 2147483647 w 399"/>
                <a:gd name="T79" fmla="*/ 2147483647 h 304"/>
                <a:gd name="T80" fmla="*/ 2147483647 w 399"/>
                <a:gd name="T81" fmla="*/ 2147483647 h 304"/>
                <a:gd name="T82" fmla="*/ 2147483647 w 399"/>
                <a:gd name="T83" fmla="*/ 2147483647 h 304"/>
                <a:gd name="T84" fmla="*/ 2147483647 w 399"/>
                <a:gd name="T85" fmla="*/ 2147483647 h 304"/>
                <a:gd name="T86" fmla="*/ 0 w 399"/>
                <a:gd name="T87" fmla="*/ 2147483647 h 304"/>
                <a:gd name="T88" fmla="*/ 2147483647 w 399"/>
                <a:gd name="T89" fmla="*/ 2147483647 h 304"/>
                <a:gd name="T90" fmla="*/ 2147483647 w 399"/>
                <a:gd name="T91" fmla="*/ 2147483647 h 304"/>
                <a:gd name="T92" fmla="*/ 2147483647 w 399"/>
                <a:gd name="T93" fmla="*/ 2147483647 h 304"/>
                <a:gd name="T94" fmla="*/ 2147483647 w 399"/>
                <a:gd name="T95" fmla="*/ 2147483647 h 304"/>
                <a:gd name="T96" fmla="*/ 2147483647 w 399"/>
                <a:gd name="T97" fmla="*/ 2147483647 h 304"/>
                <a:gd name="T98" fmla="*/ 2147483647 w 399"/>
                <a:gd name="T99" fmla="*/ 2147483647 h 304"/>
                <a:gd name="T100" fmla="*/ 2147483647 w 399"/>
                <a:gd name="T101" fmla="*/ 2147483647 h 304"/>
                <a:gd name="T102" fmla="*/ 2147483647 w 399"/>
                <a:gd name="T103" fmla="*/ 2147483647 h 304"/>
                <a:gd name="T104" fmla="*/ 2147483647 w 399"/>
                <a:gd name="T105" fmla="*/ 2147483647 h 304"/>
                <a:gd name="T106" fmla="*/ 2147483647 w 399"/>
                <a:gd name="T107" fmla="*/ 2147483647 h 304"/>
                <a:gd name="T108" fmla="*/ 2147483647 w 399"/>
                <a:gd name="T109" fmla="*/ 2147483647 h 304"/>
                <a:gd name="T110" fmla="*/ 2147483647 w 399"/>
                <a:gd name="T111" fmla="*/ 2147483647 h 304"/>
                <a:gd name="T112" fmla="*/ 2147483647 w 399"/>
                <a:gd name="T113" fmla="*/ 2147483647 h 3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99"/>
                <a:gd name="T172" fmla="*/ 0 h 304"/>
                <a:gd name="T173" fmla="*/ 399 w 399"/>
                <a:gd name="T174" fmla="*/ 304 h 30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99" h="304">
                  <a:moveTo>
                    <a:pt x="368" y="304"/>
                  </a:moveTo>
                  <a:lnTo>
                    <a:pt x="368" y="304"/>
                  </a:lnTo>
                  <a:lnTo>
                    <a:pt x="373" y="304"/>
                  </a:lnTo>
                  <a:lnTo>
                    <a:pt x="380" y="302"/>
                  </a:lnTo>
                  <a:lnTo>
                    <a:pt x="385" y="298"/>
                  </a:lnTo>
                  <a:lnTo>
                    <a:pt x="390" y="294"/>
                  </a:lnTo>
                  <a:lnTo>
                    <a:pt x="394" y="290"/>
                  </a:lnTo>
                  <a:lnTo>
                    <a:pt x="396" y="285"/>
                  </a:lnTo>
                  <a:lnTo>
                    <a:pt x="399" y="279"/>
                  </a:lnTo>
                  <a:lnTo>
                    <a:pt x="399" y="273"/>
                  </a:lnTo>
                  <a:lnTo>
                    <a:pt x="399" y="33"/>
                  </a:lnTo>
                  <a:lnTo>
                    <a:pt x="399" y="26"/>
                  </a:lnTo>
                  <a:lnTo>
                    <a:pt x="396" y="21"/>
                  </a:lnTo>
                  <a:lnTo>
                    <a:pt x="394" y="15"/>
                  </a:lnTo>
                  <a:lnTo>
                    <a:pt x="390" y="10"/>
                  </a:lnTo>
                  <a:lnTo>
                    <a:pt x="385" y="6"/>
                  </a:lnTo>
                  <a:lnTo>
                    <a:pt x="380" y="3"/>
                  </a:lnTo>
                  <a:lnTo>
                    <a:pt x="373" y="2"/>
                  </a:lnTo>
                  <a:lnTo>
                    <a:pt x="368" y="0"/>
                  </a:lnTo>
                  <a:lnTo>
                    <a:pt x="304" y="0"/>
                  </a:lnTo>
                  <a:lnTo>
                    <a:pt x="304" y="22"/>
                  </a:lnTo>
                  <a:lnTo>
                    <a:pt x="349" y="22"/>
                  </a:lnTo>
                  <a:lnTo>
                    <a:pt x="354" y="22"/>
                  </a:lnTo>
                  <a:lnTo>
                    <a:pt x="360" y="25"/>
                  </a:lnTo>
                  <a:lnTo>
                    <a:pt x="364" y="26"/>
                  </a:lnTo>
                  <a:lnTo>
                    <a:pt x="368" y="30"/>
                  </a:lnTo>
                  <a:lnTo>
                    <a:pt x="371" y="34"/>
                  </a:lnTo>
                  <a:lnTo>
                    <a:pt x="373" y="38"/>
                  </a:lnTo>
                  <a:lnTo>
                    <a:pt x="375" y="42"/>
                  </a:lnTo>
                  <a:lnTo>
                    <a:pt x="376" y="48"/>
                  </a:lnTo>
                  <a:lnTo>
                    <a:pt x="376" y="256"/>
                  </a:lnTo>
                  <a:lnTo>
                    <a:pt x="375" y="262"/>
                  </a:lnTo>
                  <a:lnTo>
                    <a:pt x="373" y="267"/>
                  </a:lnTo>
                  <a:lnTo>
                    <a:pt x="371" y="271"/>
                  </a:lnTo>
                  <a:lnTo>
                    <a:pt x="368" y="275"/>
                  </a:lnTo>
                  <a:lnTo>
                    <a:pt x="364" y="278"/>
                  </a:lnTo>
                  <a:lnTo>
                    <a:pt x="360" y="281"/>
                  </a:lnTo>
                  <a:lnTo>
                    <a:pt x="354" y="282"/>
                  </a:lnTo>
                  <a:lnTo>
                    <a:pt x="349" y="282"/>
                  </a:lnTo>
                  <a:lnTo>
                    <a:pt x="304" y="282"/>
                  </a:lnTo>
                  <a:lnTo>
                    <a:pt x="304" y="304"/>
                  </a:lnTo>
                  <a:lnTo>
                    <a:pt x="368" y="304"/>
                  </a:lnTo>
                  <a:close/>
                  <a:moveTo>
                    <a:pt x="304" y="264"/>
                  </a:moveTo>
                  <a:lnTo>
                    <a:pt x="304" y="256"/>
                  </a:lnTo>
                  <a:lnTo>
                    <a:pt x="337" y="256"/>
                  </a:lnTo>
                  <a:lnTo>
                    <a:pt x="337" y="243"/>
                  </a:lnTo>
                  <a:lnTo>
                    <a:pt x="304" y="243"/>
                  </a:lnTo>
                  <a:lnTo>
                    <a:pt x="304" y="41"/>
                  </a:lnTo>
                  <a:lnTo>
                    <a:pt x="337" y="41"/>
                  </a:lnTo>
                  <a:lnTo>
                    <a:pt x="341" y="41"/>
                  </a:lnTo>
                  <a:lnTo>
                    <a:pt x="345" y="42"/>
                  </a:lnTo>
                  <a:lnTo>
                    <a:pt x="352" y="46"/>
                  </a:lnTo>
                  <a:lnTo>
                    <a:pt x="357" y="53"/>
                  </a:lnTo>
                  <a:lnTo>
                    <a:pt x="357" y="57"/>
                  </a:lnTo>
                  <a:lnTo>
                    <a:pt x="358" y="61"/>
                  </a:lnTo>
                  <a:lnTo>
                    <a:pt x="358" y="243"/>
                  </a:lnTo>
                  <a:lnTo>
                    <a:pt x="357" y="247"/>
                  </a:lnTo>
                  <a:lnTo>
                    <a:pt x="357" y="251"/>
                  </a:lnTo>
                  <a:lnTo>
                    <a:pt x="352" y="258"/>
                  </a:lnTo>
                  <a:lnTo>
                    <a:pt x="345" y="262"/>
                  </a:lnTo>
                  <a:lnTo>
                    <a:pt x="341" y="263"/>
                  </a:lnTo>
                  <a:lnTo>
                    <a:pt x="337" y="264"/>
                  </a:lnTo>
                  <a:lnTo>
                    <a:pt x="304" y="264"/>
                  </a:lnTo>
                  <a:close/>
                  <a:moveTo>
                    <a:pt x="304" y="0"/>
                  </a:moveTo>
                  <a:lnTo>
                    <a:pt x="254" y="0"/>
                  </a:lnTo>
                  <a:lnTo>
                    <a:pt x="254" y="22"/>
                  </a:lnTo>
                  <a:lnTo>
                    <a:pt x="304" y="22"/>
                  </a:lnTo>
                  <a:lnTo>
                    <a:pt x="304" y="0"/>
                  </a:lnTo>
                  <a:close/>
                  <a:moveTo>
                    <a:pt x="254" y="304"/>
                  </a:moveTo>
                  <a:lnTo>
                    <a:pt x="304" y="304"/>
                  </a:lnTo>
                  <a:lnTo>
                    <a:pt x="304" y="282"/>
                  </a:lnTo>
                  <a:lnTo>
                    <a:pt x="254" y="282"/>
                  </a:lnTo>
                  <a:lnTo>
                    <a:pt x="254" y="304"/>
                  </a:lnTo>
                  <a:close/>
                  <a:moveTo>
                    <a:pt x="304" y="41"/>
                  </a:moveTo>
                  <a:lnTo>
                    <a:pt x="304" y="243"/>
                  </a:lnTo>
                  <a:lnTo>
                    <a:pt x="270" y="243"/>
                  </a:lnTo>
                  <a:lnTo>
                    <a:pt x="270" y="256"/>
                  </a:lnTo>
                  <a:lnTo>
                    <a:pt x="304" y="256"/>
                  </a:lnTo>
                  <a:lnTo>
                    <a:pt x="304" y="264"/>
                  </a:lnTo>
                  <a:lnTo>
                    <a:pt x="254" y="264"/>
                  </a:lnTo>
                  <a:lnTo>
                    <a:pt x="254" y="183"/>
                  </a:lnTo>
                  <a:lnTo>
                    <a:pt x="257" y="183"/>
                  </a:lnTo>
                  <a:lnTo>
                    <a:pt x="265" y="179"/>
                  </a:lnTo>
                  <a:lnTo>
                    <a:pt x="272" y="174"/>
                  </a:lnTo>
                  <a:lnTo>
                    <a:pt x="277" y="167"/>
                  </a:lnTo>
                  <a:lnTo>
                    <a:pt x="281" y="159"/>
                  </a:lnTo>
                  <a:lnTo>
                    <a:pt x="281" y="151"/>
                  </a:lnTo>
                  <a:lnTo>
                    <a:pt x="281" y="143"/>
                  </a:lnTo>
                  <a:lnTo>
                    <a:pt x="278" y="137"/>
                  </a:lnTo>
                  <a:lnTo>
                    <a:pt x="274" y="133"/>
                  </a:lnTo>
                  <a:lnTo>
                    <a:pt x="269" y="130"/>
                  </a:lnTo>
                  <a:lnTo>
                    <a:pt x="262" y="129"/>
                  </a:lnTo>
                  <a:lnTo>
                    <a:pt x="268" y="122"/>
                  </a:lnTo>
                  <a:lnTo>
                    <a:pt x="272" y="116"/>
                  </a:lnTo>
                  <a:lnTo>
                    <a:pt x="273" y="109"/>
                  </a:lnTo>
                  <a:lnTo>
                    <a:pt x="273" y="102"/>
                  </a:lnTo>
                  <a:lnTo>
                    <a:pt x="270" y="97"/>
                  </a:lnTo>
                  <a:lnTo>
                    <a:pt x="264" y="93"/>
                  </a:lnTo>
                  <a:lnTo>
                    <a:pt x="260" y="90"/>
                  </a:lnTo>
                  <a:lnTo>
                    <a:pt x="254" y="90"/>
                  </a:lnTo>
                  <a:lnTo>
                    <a:pt x="254" y="41"/>
                  </a:lnTo>
                  <a:lnTo>
                    <a:pt x="304" y="41"/>
                  </a:lnTo>
                  <a:close/>
                  <a:moveTo>
                    <a:pt x="254" y="175"/>
                  </a:moveTo>
                  <a:lnTo>
                    <a:pt x="254" y="175"/>
                  </a:lnTo>
                  <a:lnTo>
                    <a:pt x="257" y="174"/>
                  </a:lnTo>
                  <a:lnTo>
                    <a:pt x="260" y="171"/>
                  </a:lnTo>
                  <a:lnTo>
                    <a:pt x="264" y="166"/>
                  </a:lnTo>
                  <a:lnTo>
                    <a:pt x="265" y="159"/>
                  </a:lnTo>
                  <a:lnTo>
                    <a:pt x="264" y="151"/>
                  </a:lnTo>
                  <a:lnTo>
                    <a:pt x="260" y="143"/>
                  </a:lnTo>
                  <a:lnTo>
                    <a:pt x="257" y="140"/>
                  </a:lnTo>
                  <a:lnTo>
                    <a:pt x="254" y="137"/>
                  </a:lnTo>
                  <a:lnTo>
                    <a:pt x="254" y="175"/>
                  </a:lnTo>
                  <a:close/>
                  <a:moveTo>
                    <a:pt x="254" y="124"/>
                  </a:moveTo>
                  <a:lnTo>
                    <a:pt x="254" y="124"/>
                  </a:lnTo>
                  <a:lnTo>
                    <a:pt x="257" y="117"/>
                  </a:lnTo>
                  <a:lnTo>
                    <a:pt x="258" y="109"/>
                  </a:lnTo>
                  <a:lnTo>
                    <a:pt x="257" y="103"/>
                  </a:lnTo>
                  <a:lnTo>
                    <a:pt x="255" y="99"/>
                  </a:lnTo>
                  <a:lnTo>
                    <a:pt x="254" y="98"/>
                  </a:lnTo>
                  <a:lnTo>
                    <a:pt x="254" y="97"/>
                  </a:lnTo>
                  <a:lnTo>
                    <a:pt x="254" y="124"/>
                  </a:lnTo>
                  <a:close/>
                  <a:moveTo>
                    <a:pt x="254" y="0"/>
                  </a:moveTo>
                  <a:lnTo>
                    <a:pt x="200" y="0"/>
                  </a:lnTo>
                  <a:lnTo>
                    <a:pt x="200" y="22"/>
                  </a:lnTo>
                  <a:lnTo>
                    <a:pt x="254" y="22"/>
                  </a:lnTo>
                  <a:lnTo>
                    <a:pt x="254" y="0"/>
                  </a:lnTo>
                  <a:close/>
                  <a:moveTo>
                    <a:pt x="200" y="304"/>
                  </a:moveTo>
                  <a:lnTo>
                    <a:pt x="254" y="304"/>
                  </a:lnTo>
                  <a:lnTo>
                    <a:pt x="254" y="282"/>
                  </a:lnTo>
                  <a:lnTo>
                    <a:pt x="200" y="282"/>
                  </a:lnTo>
                  <a:lnTo>
                    <a:pt x="200" y="304"/>
                  </a:lnTo>
                  <a:close/>
                  <a:moveTo>
                    <a:pt x="254" y="41"/>
                  </a:moveTo>
                  <a:lnTo>
                    <a:pt x="254" y="90"/>
                  </a:lnTo>
                  <a:lnTo>
                    <a:pt x="246" y="91"/>
                  </a:lnTo>
                  <a:lnTo>
                    <a:pt x="241" y="93"/>
                  </a:lnTo>
                  <a:lnTo>
                    <a:pt x="236" y="95"/>
                  </a:lnTo>
                  <a:lnTo>
                    <a:pt x="232" y="99"/>
                  </a:lnTo>
                  <a:lnTo>
                    <a:pt x="230" y="103"/>
                  </a:lnTo>
                  <a:lnTo>
                    <a:pt x="227" y="107"/>
                  </a:lnTo>
                  <a:lnTo>
                    <a:pt x="226" y="111"/>
                  </a:lnTo>
                  <a:lnTo>
                    <a:pt x="226" y="117"/>
                  </a:lnTo>
                  <a:lnTo>
                    <a:pt x="226" y="121"/>
                  </a:lnTo>
                  <a:lnTo>
                    <a:pt x="228" y="125"/>
                  </a:lnTo>
                  <a:lnTo>
                    <a:pt x="231" y="129"/>
                  </a:lnTo>
                  <a:lnTo>
                    <a:pt x="235" y="132"/>
                  </a:lnTo>
                  <a:lnTo>
                    <a:pt x="241" y="134"/>
                  </a:lnTo>
                  <a:lnTo>
                    <a:pt x="232" y="141"/>
                  </a:lnTo>
                  <a:lnTo>
                    <a:pt x="230" y="144"/>
                  </a:lnTo>
                  <a:lnTo>
                    <a:pt x="227" y="148"/>
                  </a:lnTo>
                  <a:lnTo>
                    <a:pt x="226" y="158"/>
                  </a:lnTo>
                  <a:lnTo>
                    <a:pt x="226" y="166"/>
                  </a:lnTo>
                  <a:lnTo>
                    <a:pt x="227" y="171"/>
                  </a:lnTo>
                  <a:lnTo>
                    <a:pt x="230" y="174"/>
                  </a:lnTo>
                  <a:lnTo>
                    <a:pt x="232" y="178"/>
                  </a:lnTo>
                  <a:lnTo>
                    <a:pt x="236" y="181"/>
                  </a:lnTo>
                  <a:lnTo>
                    <a:pt x="241" y="182"/>
                  </a:lnTo>
                  <a:lnTo>
                    <a:pt x="245" y="183"/>
                  </a:lnTo>
                  <a:lnTo>
                    <a:pt x="254" y="183"/>
                  </a:lnTo>
                  <a:lnTo>
                    <a:pt x="254" y="264"/>
                  </a:lnTo>
                  <a:lnTo>
                    <a:pt x="200" y="264"/>
                  </a:lnTo>
                  <a:lnTo>
                    <a:pt x="200" y="186"/>
                  </a:lnTo>
                  <a:lnTo>
                    <a:pt x="201" y="186"/>
                  </a:lnTo>
                  <a:lnTo>
                    <a:pt x="200" y="171"/>
                  </a:lnTo>
                  <a:lnTo>
                    <a:pt x="216" y="167"/>
                  </a:lnTo>
                  <a:lnTo>
                    <a:pt x="215" y="153"/>
                  </a:lnTo>
                  <a:lnTo>
                    <a:pt x="200" y="158"/>
                  </a:lnTo>
                  <a:lnTo>
                    <a:pt x="200" y="145"/>
                  </a:lnTo>
                  <a:lnTo>
                    <a:pt x="200" y="41"/>
                  </a:lnTo>
                  <a:lnTo>
                    <a:pt x="254" y="41"/>
                  </a:lnTo>
                  <a:close/>
                  <a:moveTo>
                    <a:pt x="254" y="97"/>
                  </a:moveTo>
                  <a:lnTo>
                    <a:pt x="254" y="97"/>
                  </a:lnTo>
                  <a:lnTo>
                    <a:pt x="251" y="97"/>
                  </a:lnTo>
                  <a:lnTo>
                    <a:pt x="249" y="97"/>
                  </a:lnTo>
                  <a:lnTo>
                    <a:pt x="245" y="99"/>
                  </a:lnTo>
                  <a:lnTo>
                    <a:pt x="242" y="103"/>
                  </a:lnTo>
                  <a:lnTo>
                    <a:pt x="241" y="109"/>
                  </a:lnTo>
                  <a:lnTo>
                    <a:pt x="241" y="114"/>
                  </a:lnTo>
                  <a:lnTo>
                    <a:pt x="242" y="118"/>
                  </a:lnTo>
                  <a:lnTo>
                    <a:pt x="245" y="122"/>
                  </a:lnTo>
                  <a:lnTo>
                    <a:pt x="247" y="125"/>
                  </a:lnTo>
                  <a:lnTo>
                    <a:pt x="251" y="128"/>
                  </a:lnTo>
                  <a:lnTo>
                    <a:pt x="254" y="124"/>
                  </a:lnTo>
                  <a:lnTo>
                    <a:pt x="254" y="97"/>
                  </a:lnTo>
                  <a:close/>
                  <a:moveTo>
                    <a:pt x="254" y="137"/>
                  </a:moveTo>
                  <a:lnTo>
                    <a:pt x="254" y="137"/>
                  </a:lnTo>
                  <a:lnTo>
                    <a:pt x="251" y="136"/>
                  </a:lnTo>
                  <a:lnTo>
                    <a:pt x="247" y="141"/>
                  </a:lnTo>
                  <a:lnTo>
                    <a:pt x="245" y="147"/>
                  </a:lnTo>
                  <a:lnTo>
                    <a:pt x="243" y="152"/>
                  </a:lnTo>
                  <a:lnTo>
                    <a:pt x="243" y="159"/>
                  </a:lnTo>
                  <a:lnTo>
                    <a:pt x="243" y="164"/>
                  </a:lnTo>
                  <a:lnTo>
                    <a:pt x="246" y="170"/>
                  </a:lnTo>
                  <a:lnTo>
                    <a:pt x="249" y="172"/>
                  </a:lnTo>
                  <a:lnTo>
                    <a:pt x="251" y="174"/>
                  </a:lnTo>
                  <a:lnTo>
                    <a:pt x="254" y="175"/>
                  </a:lnTo>
                  <a:lnTo>
                    <a:pt x="254" y="137"/>
                  </a:lnTo>
                  <a:close/>
                  <a:moveTo>
                    <a:pt x="200" y="0"/>
                  </a:moveTo>
                  <a:lnTo>
                    <a:pt x="135" y="0"/>
                  </a:lnTo>
                  <a:lnTo>
                    <a:pt x="135" y="22"/>
                  </a:lnTo>
                  <a:lnTo>
                    <a:pt x="200" y="22"/>
                  </a:lnTo>
                  <a:lnTo>
                    <a:pt x="200" y="0"/>
                  </a:lnTo>
                  <a:close/>
                  <a:moveTo>
                    <a:pt x="135" y="304"/>
                  </a:moveTo>
                  <a:lnTo>
                    <a:pt x="200" y="304"/>
                  </a:lnTo>
                  <a:lnTo>
                    <a:pt x="200" y="282"/>
                  </a:lnTo>
                  <a:lnTo>
                    <a:pt x="135" y="282"/>
                  </a:lnTo>
                  <a:lnTo>
                    <a:pt x="135" y="304"/>
                  </a:lnTo>
                  <a:close/>
                  <a:moveTo>
                    <a:pt x="200" y="41"/>
                  </a:moveTo>
                  <a:lnTo>
                    <a:pt x="200" y="145"/>
                  </a:lnTo>
                  <a:lnTo>
                    <a:pt x="200" y="143"/>
                  </a:lnTo>
                  <a:lnTo>
                    <a:pt x="186" y="145"/>
                  </a:lnTo>
                  <a:lnTo>
                    <a:pt x="186" y="160"/>
                  </a:lnTo>
                  <a:lnTo>
                    <a:pt x="171" y="164"/>
                  </a:lnTo>
                  <a:lnTo>
                    <a:pt x="173" y="178"/>
                  </a:lnTo>
                  <a:lnTo>
                    <a:pt x="188" y="174"/>
                  </a:lnTo>
                  <a:lnTo>
                    <a:pt x="188" y="190"/>
                  </a:lnTo>
                  <a:lnTo>
                    <a:pt x="200" y="186"/>
                  </a:lnTo>
                  <a:lnTo>
                    <a:pt x="200" y="264"/>
                  </a:lnTo>
                  <a:lnTo>
                    <a:pt x="135" y="264"/>
                  </a:lnTo>
                  <a:lnTo>
                    <a:pt x="135" y="214"/>
                  </a:lnTo>
                  <a:lnTo>
                    <a:pt x="139" y="213"/>
                  </a:lnTo>
                  <a:lnTo>
                    <a:pt x="144" y="210"/>
                  </a:lnTo>
                  <a:lnTo>
                    <a:pt x="150" y="208"/>
                  </a:lnTo>
                  <a:lnTo>
                    <a:pt x="155" y="202"/>
                  </a:lnTo>
                  <a:lnTo>
                    <a:pt x="158" y="197"/>
                  </a:lnTo>
                  <a:lnTo>
                    <a:pt x="161" y="190"/>
                  </a:lnTo>
                  <a:lnTo>
                    <a:pt x="162" y="183"/>
                  </a:lnTo>
                  <a:lnTo>
                    <a:pt x="162" y="176"/>
                  </a:lnTo>
                  <a:lnTo>
                    <a:pt x="162" y="170"/>
                  </a:lnTo>
                  <a:lnTo>
                    <a:pt x="158" y="163"/>
                  </a:lnTo>
                  <a:lnTo>
                    <a:pt x="154" y="158"/>
                  </a:lnTo>
                  <a:lnTo>
                    <a:pt x="148" y="153"/>
                  </a:lnTo>
                  <a:lnTo>
                    <a:pt x="144" y="153"/>
                  </a:lnTo>
                  <a:lnTo>
                    <a:pt x="139" y="155"/>
                  </a:lnTo>
                  <a:lnTo>
                    <a:pt x="135" y="156"/>
                  </a:lnTo>
                  <a:lnTo>
                    <a:pt x="135" y="128"/>
                  </a:lnTo>
                  <a:lnTo>
                    <a:pt x="136" y="126"/>
                  </a:lnTo>
                  <a:lnTo>
                    <a:pt x="139" y="126"/>
                  </a:lnTo>
                  <a:lnTo>
                    <a:pt x="140" y="128"/>
                  </a:lnTo>
                  <a:lnTo>
                    <a:pt x="143" y="129"/>
                  </a:lnTo>
                  <a:lnTo>
                    <a:pt x="143" y="132"/>
                  </a:lnTo>
                  <a:lnTo>
                    <a:pt x="143" y="134"/>
                  </a:lnTo>
                  <a:lnTo>
                    <a:pt x="143" y="136"/>
                  </a:lnTo>
                  <a:lnTo>
                    <a:pt x="147" y="134"/>
                  </a:lnTo>
                  <a:lnTo>
                    <a:pt x="150" y="132"/>
                  </a:lnTo>
                  <a:lnTo>
                    <a:pt x="151" y="129"/>
                  </a:lnTo>
                  <a:lnTo>
                    <a:pt x="151" y="125"/>
                  </a:lnTo>
                  <a:lnTo>
                    <a:pt x="150" y="122"/>
                  </a:lnTo>
                  <a:lnTo>
                    <a:pt x="146" y="120"/>
                  </a:lnTo>
                  <a:lnTo>
                    <a:pt x="140" y="120"/>
                  </a:lnTo>
                  <a:lnTo>
                    <a:pt x="135" y="120"/>
                  </a:lnTo>
                  <a:lnTo>
                    <a:pt x="135" y="41"/>
                  </a:lnTo>
                  <a:lnTo>
                    <a:pt x="200" y="41"/>
                  </a:lnTo>
                  <a:close/>
                  <a:moveTo>
                    <a:pt x="135" y="204"/>
                  </a:moveTo>
                  <a:lnTo>
                    <a:pt x="135" y="204"/>
                  </a:lnTo>
                  <a:lnTo>
                    <a:pt x="138" y="204"/>
                  </a:lnTo>
                  <a:lnTo>
                    <a:pt x="140" y="202"/>
                  </a:lnTo>
                  <a:lnTo>
                    <a:pt x="143" y="199"/>
                  </a:lnTo>
                  <a:lnTo>
                    <a:pt x="146" y="197"/>
                  </a:lnTo>
                  <a:lnTo>
                    <a:pt x="147" y="193"/>
                  </a:lnTo>
                  <a:lnTo>
                    <a:pt x="150" y="185"/>
                  </a:lnTo>
                  <a:lnTo>
                    <a:pt x="148" y="175"/>
                  </a:lnTo>
                  <a:lnTo>
                    <a:pt x="147" y="170"/>
                  </a:lnTo>
                  <a:lnTo>
                    <a:pt x="144" y="167"/>
                  </a:lnTo>
                  <a:lnTo>
                    <a:pt x="142" y="164"/>
                  </a:lnTo>
                  <a:lnTo>
                    <a:pt x="139" y="164"/>
                  </a:lnTo>
                  <a:lnTo>
                    <a:pt x="136" y="166"/>
                  </a:lnTo>
                  <a:lnTo>
                    <a:pt x="135" y="168"/>
                  </a:lnTo>
                  <a:lnTo>
                    <a:pt x="135" y="204"/>
                  </a:lnTo>
                  <a:close/>
                  <a:moveTo>
                    <a:pt x="135" y="0"/>
                  </a:moveTo>
                  <a:lnTo>
                    <a:pt x="32" y="0"/>
                  </a:lnTo>
                  <a:lnTo>
                    <a:pt x="25" y="2"/>
                  </a:lnTo>
                  <a:lnTo>
                    <a:pt x="20" y="3"/>
                  </a:lnTo>
                  <a:lnTo>
                    <a:pt x="14" y="6"/>
                  </a:lnTo>
                  <a:lnTo>
                    <a:pt x="9" y="10"/>
                  </a:lnTo>
                  <a:lnTo>
                    <a:pt x="5" y="15"/>
                  </a:lnTo>
                  <a:lnTo>
                    <a:pt x="2" y="21"/>
                  </a:lnTo>
                  <a:lnTo>
                    <a:pt x="1" y="26"/>
                  </a:lnTo>
                  <a:lnTo>
                    <a:pt x="0" y="33"/>
                  </a:lnTo>
                  <a:lnTo>
                    <a:pt x="0" y="273"/>
                  </a:lnTo>
                  <a:lnTo>
                    <a:pt x="1" y="279"/>
                  </a:lnTo>
                  <a:lnTo>
                    <a:pt x="2" y="285"/>
                  </a:lnTo>
                  <a:lnTo>
                    <a:pt x="5" y="290"/>
                  </a:lnTo>
                  <a:lnTo>
                    <a:pt x="9" y="294"/>
                  </a:lnTo>
                  <a:lnTo>
                    <a:pt x="14" y="298"/>
                  </a:lnTo>
                  <a:lnTo>
                    <a:pt x="20" y="302"/>
                  </a:lnTo>
                  <a:lnTo>
                    <a:pt x="25" y="304"/>
                  </a:lnTo>
                  <a:lnTo>
                    <a:pt x="32" y="304"/>
                  </a:lnTo>
                  <a:lnTo>
                    <a:pt x="135" y="304"/>
                  </a:lnTo>
                  <a:lnTo>
                    <a:pt x="135" y="282"/>
                  </a:lnTo>
                  <a:lnTo>
                    <a:pt x="50" y="282"/>
                  </a:lnTo>
                  <a:lnTo>
                    <a:pt x="44" y="282"/>
                  </a:lnTo>
                  <a:lnTo>
                    <a:pt x="40" y="281"/>
                  </a:lnTo>
                  <a:lnTo>
                    <a:pt x="35" y="278"/>
                  </a:lnTo>
                  <a:lnTo>
                    <a:pt x="32" y="275"/>
                  </a:lnTo>
                  <a:lnTo>
                    <a:pt x="28" y="271"/>
                  </a:lnTo>
                  <a:lnTo>
                    <a:pt x="25" y="267"/>
                  </a:lnTo>
                  <a:lnTo>
                    <a:pt x="24" y="262"/>
                  </a:lnTo>
                  <a:lnTo>
                    <a:pt x="24" y="256"/>
                  </a:lnTo>
                  <a:lnTo>
                    <a:pt x="24" y="48"/>
                  </a:lnTo>
                  <a:lnTo>
                    <a:pt x="24" y="42"/>
                  </a:lnTo>
                  <a:lnTo>
                    <a:pt x="25" y="38"/>
                  </a:lnTo>
                  <a:lnTo>
                    <a:pt x="28" y="34"/>
                  </a:lnTo>
                  <a:lnTo>
                    <a:pt x="32" y="30"/>
                  </a:lnTo>
                  <a:lnTo>
                    <a:pt x="35" y="26"/>
                  </a:lnTo>
                  <a:lnTo>
                    <a:pt x="40" y="25"/>
                  </a:lnTo>
                  <a:lnTo>
                    <a:pt x="44" y="22"/>
                  </a:lnTo>
                  <a:lnTo>
                    <a:pt x="50" y="22"/>
                  </a:lnTo>
                  <a:lnTo>
                    <a:pt x="135" y="22"/>
                  </a:lnTo>
                  <a:lnTo>
                    <a:pt x="135" y="0"/>
                  </a:lnTo>
                  <a:close/>
                  <a:moveTo>
                    <a:pt x="135" y="41"/>
                  </a:moveTo>
                  <a:lnTo>
                    <a:pt x="135" y="120"/>
                  </a:lnTo>
                  <a:lnTo>
                    <a:pt x="130" y="122"/>
                  </a:lnTo>
                  <a:lnTo>
                    <a:pt x="124" y="125"/>
                  </a:lnTo>
                  <a:lnTo>
                    <a:pt x="120" y="129"/>
                  </a:lnTo>
                  <a:lnTo>
                    <a:pt x="116" y="133"/>
                  </a:lnTo>
                  <a:lnTo>
                    <a:pt x="112" y="139"/>
                  </a:lnTo>
                  <a:lnTo>
                    <a:pt x="111" y="144"/>
                  </a:lnTo>
                  <a:lnTo>
                    <a:pt x="106" y="159"/>
                  </a:lnTo>
                  <a:lnTo>
                    <a:pt x="106" y="175"/>
                  </a:lnTo>
                  <a:lnTo>
                    <a:pt x="108" y="185"/>
                  </a:lnTo>
                  <a:lnTo>
                    <a:pt x="109" y="194"/>
                  </a:lnTo>
                  <a:lnTo>
                    <a:pt x="111" y="195"/>
                  </a:lnTo>
                  <a:lnTo>
                    <a:pt x="113" y="205"/>
                  </a:lnTo>
                  <a:lnTo>
                    <a:pt x="117" y="209"/>
                  </a:lnTo>
                  <a:lnTo>
                    <a:pt x="121" y="213"/>
                  </a:lnTo>
                  <a:lnTo>
                    <a:pt x="128" y="214"/>
                  </a:lnTo>
                  <a:lnTo>
                    <a:pt x="135" y="214"/>
                  </a:lnTo>
                  <a:lnTo>
                    <a:pt x="135" y="264"/>
                  </a:lnTo>
                  <a:lnTo>
                    <a:pt x="62" y="264"/>
                  </a:lnTo>
                  <a:lnTo>
                    <a:pt x="58" y="263"/>
                  </a:lnTo>
                  <a:lnTo>
                    <a:pt x="54" y="262"/>
                  </a:lnTo>
                  <a:lnTo>
                    <a:pt x="47" y="258"/>
                  </a:lnTo>
                  <a:lnTo>
                    <a:pt x="43" y="251"/>
                  </a:lnTo>
                  <a:lnTo>
                    <a:pt x="41" y="247"/>
                  </a:lnTo>
                  <a:lnTo>
                    <a:pt x="41" y="243"/>
                  </a:lnTo>
                  <a:lnTo>
                    <a:pt x="41" y="61"/>
                  </a:lnTo>
                  <a:lnTo>
                    <a:pt x="41" y="57"/>
                  </a:lnTo>
                  <a:lnTo>
                    <a:pt x="43" y="53"/>
                  </a:lnTo>
                  <a:lnTo>
                    <a:pt x="47" y="46"/>
                  </a:lnTo>
                  <a:lnTo>
                    <a:pt x="54" y="42"/>
                  </a:lnTo>
                  <a:lnTo>
                    <a:pt x="58" y="41"/>
                  </a:lnTo>
                  <a:lnTo>
                    <a:pt x="62" y="41"/>
                  </a:lnTo>
                  <a:lnTo>
                    <a:pt x="135" y="41"/>
                  </a:lnTo>
                  <a:close/>
                  <a:moveTo>
                    <a:pt x="135" y="128"/>
                  </a:moveTo>
                  <a:lnTo>
                    <a:pt x="135" y="156"/>
                  </a:lnTo>
                  <a:lnTo>
                    <a:pt x="130" y="160"/>
                  </a:lnTo>
                  <a:lnTo>
                    <a:pt x="127" y="166"/>
                  </a:lnTo>
                  <a:lnTo>
                    <a:pt x="127" y="171"/>
                  </a:lnTo>
                  <a:lnTo>
                    <a:pt x="128" y="174"/>
                  </a:lnTo>
                  <a:lnTo>
                    <a:pt x="131" y="176"/>
                  </a:lnTo>
                  <a:lnTo>
                    <a:pt x="132" y="171"/>
                  </a:lnTo>
                  <a:lnTo>
                    <a:pt x="135" y="168"/>
                  </a:lnTo>
                  <a:lnTo>
                    <a:pt x="135" y="204"/>
                  </a:lnTo>
                  <a:lnTo>
                    <a:pt x="131" y="202"/>
                  </a:lnTo>
                  <a:lnTo>
                    <a:pt x="128" y="199"/>
                  </a:lnTo>
                  <a:lnTo>
                    <a:pt x="127" y="194"/>
                  </a:lnTo>
                  <a:lnTo>
                    <a:pt x="124" y="181"/>
                  </a:lnTo>
                  <a:lnTo>
                    <a:pt x="123" y="163"/>
                  </a:lnTo>
                  <a:lnTo>
                    <a:pt x="123" y="148"/>
                  </a:lnTo>
                  <a:lnTo>
                    <a:pt x="127" y="137"/>
                  </a:lnTo>
                  <a:lnTo>
                    <a:pt x="131" y="130"/>
                  </a:lnTo>
                  <a:lnTo>
                    <a:pt x="135" y="128"/>
                  </a:lnTo>
                  <a:close/>
                </a:path>
              </a:pathLst>
            </a:cu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nvGrpSpPr>
            <p:cNvPr id="55" name="组合 210"/>
            <p:cNvGrpSpPr>
              <a:grpSpLocks/>
            </p:cNvGrpSpPr>
            <p:nvPr/>
          </p:nvGrpSpPr>
          <p:grpSpPr bwMode="auto">
            <a:xfrm>
              <a:off x="4618680" y="1360171"/>
              <a:ext cx="137350" cy="133928"/>
              <a:chOff x="0" y="0"/>
              <a:chExt cx="209550" cy="200025"/>
            </a:xfrm>
            <a:solidFill>
              <a:schemeClr val="bg1">
                <a:alpha val="70000"/>
              </a:schemeClr>
            </a:solidFill>
          </p:grpSpPr>
          <p:sp>
            <p:nvSpPr>
              <p:cNvPr id="80" name="Freeform 173"/>
              <p:cNvSpPr>
                <a:spLocks noChangeArrowheads="1"/>
              </p:cNvSpPr>
              <p:nvPr/>
            </p:nvSpPr>
            <p:spPr bwMode="auto">
              <a:xfrm>
                <a:off x="0" y="41275"/>
                <a:ext cx="209550" cy="158750"/>
              </a:xfrm>
              <a:custGeom>
                <a:avLst/>
                <a:gdLst>
                  <a:gd name="T0" fmla="*/ 39 w 132"/>
                  <a:gd name="T1" fmla="*/ 0 h 100"/>
                  <a:gd name="T2" fmla="*/ 39 w 132"/>
                  <a:gd name="T3" fmla="*/ 0 h 100"/>
                  <a:gd name="T4" fmla="*/ 47 w 132"/>
                  <a:gd name="T5" fmla="*/ 0 h 100"/>
                  <a:gd name="T6" fmla="*/ 54 w 132"/>
                  <a:gd name="T7" fmla="*/ 2 h 100"/>
                  <a:gd name="T8" fmla="*/ 61 w 132"/>
                  <a:gd name="T9" fmla="*/ 5 h 100"/>
                  <a:gd name="T10" fmla="*/ 66 w 132"/>
                  <a:gd name="T11" fmla="*/ 9 h 100"/>
                  <a:gd name="T12" fmla="*/ 66 w 132"/>
                  <a:gd name="T13" fmla="*/ 9 h 100"/>
                  <a:gd name="T14" fmla="*/ 71 w 132"/>
                  <a:gd name="T15" fmla="*/ 5 h 100"/>
                  <a:gd name="T16" fmla="*/ 78 w 132"/>
                  <a:gd name="T17" fmla="*/ 2 h 100"/>
                  <a:gd name="T18" fmla="*/ 85 w 132"/>
                  <a:gd name="T19" fmla="*/ 0 h 100"/>
                  <a:gd name="T20" fmla="*/ 93 w 132"/>
                  <a:gd name="T21" fmla="*/ 0 h 100"/>
                  <a:gd name="T22" fmla="*/ 93 w 132"/>
                  <a:gd name="T23" fmla="*/ 0 h 100"/>
                  <a:gd name="T24" fmla="*/ 101 w 132"/>
                  <a:gd name="T25" fmla="*/ 0 h 100"/>
                  <a:gd name="T26" fmla="*/ 108 w 132"/>
                  <a:gd name="T27" fmla="*/ 2 h 100"/>
                  <a:gd name="T28" fmla="*/ 115 w 132"/>
                  <a:gd name="T29" fmla="*/ 6 h 100"/>
                  <a:gd name="T30" fmla="*/ 120 w 132"/>
                  <a:gd name="T31" fmla="*/ 11 h 100"/>
                  <a:gd name="T32" fmla="*/ 126 w 132"/>
                  <a:gd name="T33" fmla="*/ 16 h 100"/>
                  <a:gd name="T34" fmla="*/ 130 w 132"/>
                  <a:gd name="T35" fmla="*/ 23 h 100"/>
                  <a:gd name="T36" fmla="*/ 131 w 132"/>
                  <a:gd name="T37" fmla="*/ 31 h 100"/>
                  <a:gd name="T38" fmla="*/ 132 w 132"/>
                  <a:gd name="T39" fmla="*/ 38 h 100"/>
                  <a:gd name="T40" fmla="*/ 132 w 132"/>
                  <a:gd name="T41" fmla="*/ 38 h 100"/>
                  <a:gd name="T42" fmla="*/ 131 w 132"/>
                  <a:gd name="T43" fmla="*/ 47 h 100"/>
                  <a:gd name="T44" fmla="*/ 128 w 132"/>
                  <a:gd name="T45" fmla="*/ 58 h 100"/>
                  <a:gd name="T46" fmla="*/ 123 w 132"/>
                  <a:gd name="T47" fmla="*/ 69 h 100"/>
                  <a:gd name="T48" fmla="*/ 116 w 132"/>
                  <a:gd name="T49" fmla="*/ 78 h 100"/>
                  <a:gd name="T50" fmla="*/ 107 w 132"/>
                  <a:gd name="T51" fmla="*/ 86 h 100"/>
                  <a:gd name="T52" fmla="*/ 94 w 132"/>
                  <a:gd name="T53" fmla="*/ 93 h 100"/>
                  <a:gd name="T54" fmla="*/ 88 w 132"/>
                  <a:gd name="T55" fmla="*/ 96 h 100"/>
                  <a:gd name="T56" fmla="*/ 81 w 132"/>
                  <a:gd name="T57" fmla="*/ 99 h 100"/>
                  <a:gd name="T58" fmla="*/ 73 w 132"/>
                  <a:gd name="T59" fmla="*/ 99 h 100"/>
                  <a:gd name="T60" fmla="*/ 63 w 132"/>
                  <a:gd name="T61" fmla="*/ 100 h 100"/>
                  <a:gd name="T62" fmla="*/ 63 w 132"/>
                  <a:gd name="T63" fmla="*/ 100 h 100"/>
                  <a:gd name="T64" fmla="*/ 55 w 132"/>
                  <a:gd name="T65" fmla="*/ 99 h 100"/>
                  <a:gd name="T66" fmla="*/ 47 w 132"/>
                  <a:gd name="T67" fmla="*/ 97 h 100"/>
                  <a:gd name="T68" fmla="*/ 39 w 132"/>
                  <a:gd name="T69" fmla="*/ 96 h 100"/>
                  <a:gd name="T70" fmla="*/ 32 w 132"/>
                  <a:gd name="T71" fmla="*/ 93 h 100"/>
                  <a:gd name="T72" fmla="*/ 27 w 132"/>
                  <a:gd name="T73" fmla="*/ 90 h 100"/>
                  <a:gd name="T74" fmla="*/ 21 w 132"/>
                  <a:gd name="T75" fmla="*/ 86 h 100"/>
                  <a:gd name="T76" fmla="*/ 13 w 132"/>
                  <a:gd name="T77" fmla="*/ 77 h 100"/>
                  <a:gd name="T78" fmla="*/ 6 w 132"/>
                  <a:gd name="T79" fmla="*/ 67 h 100"/>
                  <a:gd name="T80" fmla="*/ 2 w 132"/>
                  <a:gd name="T81" fmla="*/ 57 h 100"/>
                  <a:gd name="T82" fmla="*/ 0 w 132"/>
                  <a:gd name="T83" fmla="*/ 47 h 100"/>
                  <a:gd name="T84" fmla="*/ 0 w 132"/>
                  <a:gd name="T85" fmla="*/ 38 h 100"/>
                  <a:gd name="T86" fmla="*/ 0 w 132"/>
                  <a:gd name="T87" fmla="*/ 38 h 100"/>
                  <a:gd name="T88" fmla="*/ 0 w 132"/>
                  <a:gd name="T89" fmla="*/ 31 h 100"/>
                  <a:gd name="T90" fmla="*/ 2 w 132"/>
                  <a:gd name="T91" fmla="*/ 23 h 100"/>
                  <a:gd name="T92" fmla="*/ 6 w 132"/>
                  <a:gd name="T93" fmla="*/ 16 h 100"/>
                  <a:gd name="T94" fmla="*/ 12 w 132"/>
                  <a:gd name="T95" fmla="*/ 11 h 100"/>
                  <a:gd name="T96" fmla="*/ 17 w 132"/>
                  <a:gd name="T97" fmla="*/ 6 h 100"/>
                  <a:gd name="T98" fmla="*/ 24 w 132"/>
                  <a:gd name="T99" fmla="*/ 2 h 100"/>
                  <a:gd name="T100" fmla="*/ 31 w 132"/>
                  <a:gd name="T101" fmla="*/ 0 h 100"/>
                  <a:gd name="T102" fmla="*/ 39 w 132"/>
                  <a:gd name="T103" fmla="*/ 0 h 100"/>
                  <a:gd name="T104" fmla="*/ 39 w 132"/>
                  <a:gd name="T105" fmla="*/ 0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
                  <a:gd name="T160" fmla="*/ 0 h 100"/>
                  <a:gd name="T161" fmla="*/ 132 w 132"/>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 h="100">
                    <a:moveTo>
                      <a:pt x="39" y="0"/>
                    </a:moveTo>
                    <a:lnTo>
                      <a:pt x="39" y="0"/>
                    </a:lnTo>
                    <a:lnTo>
                      <a:pt x="47" y="0"/>
                    </a:lnTo>
                    <a:lnTo>
                      <a:pt x="54" y="2"/>
                    </a:lnTo>
                    <a:lnTo>
                      <a:pt x="61" y="5"/>
                    </a:lnTo>
                    <a:lnTo>
                      <a:pt x="66" y="9"/>
                    </a:lnTo>
                    <a:lnTo>
                      <a:pt x="66" y="9"/>
                    </a:lnTo>
                    <a:lnTo>
                      <a:pt x="71" y="5"/>
                    </a:lnTo>
                    <a:lnTo>
                      <a:pt x="78" y="2"/>
                    </a:lnTo>
                    <a:lnTo>
                      <a:pt x="85" y="0"/>
                    </a:lnTo>
                    <a:lnTo>
                      <a:pt x="93" y="0"/>
                    </a:lnTo>
                    <a:lnTo>
                      <a:pt x="93" y="0"/>
                    </a:lnTo>
                    <a:lnTo>
                      <a:pt x="101" y="0"/>
                    </a:lnTo>
                    <a:lnTo>
                      <a:pt x="108" y="2"/>
                    </a:lnTo>
                    <a:lnTo>
                      <a:pt x="115" y="6"/>
                    </a:lnTo>
                    <a:lnTo>
                      <a:pt x="120" y="11"/>
                    </a:lnTo>
                    <a:lnTo>
                      <a:pt x="126" y="16"/>
                    </a:lnTo>
                    <a:lnTo>
                      <a:pt x="130" y="23"/>
                    </a:lnTo>
                    <a:lnTo>
                      <a:pt x="131" y="31"/>
                    </a:lnTo>
                    <a:lnTo>
                      <a:pt x="132" y="38"/>
                    </a:lnTo>
                    <a:lnTo>
                      <a:pt x="132" y="38"/>
                    </a:lnTo>
                    <a:lnTo>
                      <a:pt x="131" y="47"/>
                    </a:lnTo>
                    <a:lnTo>
                      <a:pt x="128" y="58"/>
                    </a:lnTo>
                    <a:lnTo>
                      <a:pt x="123" y="69"/>
                    </a:lnTo>
                    <a:lnTo>
                      <a:pt x="116" y="78"/>
                    </a:lnTo>
                    <a:lnTo>
                      <a:pt x="107" y="86"/>
                    </a:lnTo>
                    <a:lnTo>
                      <a:pt x="94" y="93"/>
                    </a:lnTo>
                    <a:lnTo>
                      <a:pt x="88" y="96"/>
                    </a:lnTo>
                    <a:lnTo>
                      <a:pt x="81" y="99"/>
                    </a:lnTo>
                    <a:lnTo>
                      <a:pt x="73" y="99"/>
                    </a:lnTo>
                    <a:lnTo>
                      <a:pt x="63" y="100"/>
                    </a:lnTo>
                    <a:lnTo>
                      <a:pt x="63" y="100"/>
                    </a:lnTo>
                    <a:lnTo>
                      <a:pt x="55" y="99"/>
                    </a:lnTo>
                    <a:lnTo>
                      <a:pt x="47" y="97"/>
                    </a:lnTo>
                    <a:lnTo>
                      <a:pt x="39" y="96"/>
                    </a:lnTo>
                    <a:lnTo>
                      <a:pt x="32" y="93"/>
                    </a:lnTo>
                    <a:lnTo>
                      <a:pt x="27" y="90"/>
                    </a:lnTo>
                    <a:lnTo>
                      <a:pt x="21" y="86"/>
                    </a:lnTo>
                    <a:lnTo>
                      <a:pt x="13" y="77"/>
                    </a:lnTo>
                    <a:lnTo>
                      <a:pt x="6" y="67"/>
                    </a:lnTo>
                    <a:lnTo>
                      <a:pt x="2" y="57"/>
                    </a:lnTo>
                    <a:lnTo>
                      <a:pt x="0" y="47"/>
                    </a:lnTo>
                    <a:lnTo>
                      <a:pt x="0" y="38"/>
                    </a:lnTo>
                    <a:lnTo>
                      <a:pt x="0" y="38"/>
                    </a:lnTo>
                    <a:lnTo>
                      <a:pt x="0" y="31"/>
                    </a:lnTo>
                    <a:lnTo>
                      <a:pt x="2" y="23"/>
                    </a:lnTo>
                    <a:lnTo>
                      <a:pt x="6" y="16"/>
                    </a:lnTo>
                    <a:lnTo>
                      <a:pt x="12" y="11"/>
                    </a:lnTo>
                    <a:lnTo>
                      <a:pt x="17" y="6"/>
                    </a:lnTo>
                    <a:lnTo>
                      <a:pt x="24" y="2"/>
                    </a:lnTo>
                    <a:lnTo>
                      <a:pt x="31" y="0"/>
                    </a:lnTo>
                    <a:lnTo>
                      <a:pt x="39" y="0"/>
                    </a:lnTo>
                    <a:lnTo>
                      <a:pt x="39" y="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81" name="Freeform 174"/>
              <p:cNvSpPr>
                <a:spLocks noChangeArrowheads="1"/>
              </p:cNvSpPr>
              <p:nvPr/>
            </p:nvSpPr>
            <p:spPr bwMode="auto">
              <a:xfrm>
                <a:off x="57150" y="0"/>
                <a:ext cx="52388" cy="73025"/>
              </a:xfrm>
              <a:custGeom>
                <a:avLst/>
                <a:gdLst>
                  <a:gd name="T0" fmla="*/ 29 w 33"/>
                  <a:gd name="T1" fmla="*/ 46 h 46"/>
                  <a:gd name="T2" fmla="*/ 29 w 33"/>
                  <a:gd name="T3" fmla="*/ 46 h 46"/>
                  <a:gd name="T4" fmla="*/ 31 w 33"/>
                  <a:gd name="T5" fmla="*/ 39 h 46"/>
                  <a:gd name="T6" fmla="*/ 33 w 33"/>
                  <a:gd name="T7" fmla="*/ 34 h 46"/>
                  <a:gd name="T8" fmla="*/ 33 w 33"/>
                  <a:gd name="T9" fmla="*/ 27 h 46"/>
                  <a:gd name="T10" fmla="*/ 33 w 33"/>
                  <a:gd name="T11" fmla="*/ 22 h 46"/>
                  <a:gd name="T12" fmla="*/ 30 w 33"/>
                  <a:gd name="T13" fmla="*/ 15 h 46"/>
                  <a:gd name="T14" fmla="*/ 27 w 33"/>
                  <a:gd name="T15" fmla="*/ 9 h 46"/>
                  <a:gd name="T16" fmla="*/ 25 w 33"/>
                  <a:gd name="T17" fmla="*/ 4 h 46"/>
                  <a:gd name="T18" fmla="*/ 19 w 33"/>
                  <a:gd name="T19" fmla="*/ 0 h 46"/>
                  <a:gd name="T20" fmla="*/ 0 w 33"/>
                  <a:gd name="T21" fmla="*/ 3 h 46"/>
                  <a:gd name="T22" fmla="*/ 0 w 33"/>
                  <a:gd name="T23" fmla="*/ 3 h 46"/>
                  <a:gd name="T24" fmla="*/ 12 w 33"/>
                  <a:gd name="T25" fmla="*/ 11 h 46"/>
                  <a:gd name="T26" fmla="*/ 18 w 33"/>
                  <a:gd name="T27" fmla="*/ 15 h 46"/>
                  <a:gd name="T28" fmla="*/ 22 w 33"/>
                  <a:gd name="T29" fmla="*/ 19 h 46"/>
                  <a:gd name="T30" fmla="*/ 25 w 33"/>
                  <a:gd name="T31" fmla="*/ 24 h 46"/>
                  <a:gd name="T32" fmla="*/ 27 w 33"/>
                  <a:gd name="T33" fmla="*/ 31 h 46"/>
                  <a:gd name="T34" fmla="*/ 29 w 33"/>
                  <a:gd name="T35" fmla="*/ 38 h 46"/>
                  <a:gd name="T36" fmla="*/ 29 w 33"/>
                  <a:gd name="T37" fmla="*/ 46 h 46"/>
                  <a:gd name="T38" fmla="*/ 29 w 33"/>
                  <a:gd name="T39" fmla="*/ 46 h 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3"/>
                  <a:gd name="T61" fmla="*/ 0 h 46"/>
                  <a:gd name="T62" fmla="*/ 33 w 33"/>
                  <a:gd name="T63" fmla="*/ 46 h 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3" h="46">
                    <a:moveTo>
                      <a:pt x="29" y="46"/>
                    </a:moveTo>
                    <a:lnTo>
                      <a:pt x="29" y="46"/>
                    </a:lnTo>
                    <a:lnTo>
                      <a:pt x="31" y="39"/>
                    </a:lnTo>
                    <a:lnTo>
                      <a:pt x="33" y="34"/>
                    </a:lnTo>
                    <a:lnTo>
                      <a:pt x="33" y="27"/>
                    </a:lnTo>
                    <a:lnTo>
                      <a:pt x="33" y="22"/>
                    </a:lnTo>
                    <a:lnTo>
                      <a:pt x="30" y="15"/>
                    </a:lnTo>
                    <a:lnTo>
                      <a:pt x="27" y="9"/>
                    </a:lnTo>
                    <a:lnTo>
                      <a:pt x="25" y="4"/>
                    </a:lnTo>
                    <a:lnTo>
                      <a:pt x="19" y="0"/>
                    </a:lnTo>
                    <a:lnTo>
                      <a:pt x="0" y="3"/>
                    </a:lnTo>
                    <a:lnTo>
                      <a:pt x="0" y="3"/>
                    </a:lnTo>
                    <a:lnTo>
                      <a:pt x="12" y="11"/>
                    </a:lnTo>
                    <a:lnTo>
                      <a:pt x="18" y="15"/>
                    </a:lnTo>
                    <a:lnTo>
                      <a:pt x="22" y="19"/>
                    </a:lnTo>
                    <a:lnTo>
                      <a:pt x="25" y="24"/>
                    </a:lnTo>
                    <a:lnTo>
                      <a:pt x="27" y="31"/>
                    </a:lnTo>
                    <a:lnTo>
                      <a:pt x="29" y="38"/>
                    </a:lnTo>
                    <a:lnTo>
                      <a:pt x="29" y="46"/>
                    </a:lnTo>
                    <a:lnTo>
                      <a:pt x="29" y="46"/>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grpSp>
        <p:sp>
          <p:nvSpPr>
            <p:cNvPr id="56" name="Freeform 175"/>
            <p:cNvSpPr>
              <a:spLocks noEditPoints="1" noChangeArrowheads="1"/>
            </p:cNvSpPr>
            <p:nvPr/>
          </p:nvSpPr>
          <p:spPr bwMode="auto">
            <a:xfrm>
              <a:off x="4764354" y="2245581"/>
              <a:ext cx="142553" cy="203018"/>
            </a:xfrm>
            <a:custGeom>
              <a:avLst/>
              <a:gdLst>
                <a:gd name="T0" fmla="*/ 2147483647 w 137"/>
                <a:gd name="T1" fmla="*/ 2147483647 h 191"/>
                <a:gd name="T2" fmla="*/ 2147483647 w 137"/>
                <a:gd name="T3" fmla="*/ 2147483647 h 191"/>
                <a:gd name="T4" fmla="*/ 2147483647 w 137"/>
                <a:gd name="T5" fmla="*/ 2147483647 h 191"/>
                <a:gd name="T6" fmla="*/ 2147483647 w 137"/>
                <a:gd name="T7" fmla="*/ 2147483647 h 191"/>
                <a:gd name="T8" fmla="*/ 2147483647 w 137"/>
                <a:gd name="T9" fmla="*/ 2147483647 h 191"/>
                <a:gd name="T10" fmla="*/ 2147483647 w 137"/>
                <a:gd name="T11" fmla="*/ 2147483647 h 191"/>
                <a:gd name="T12" fmla="*/ 2147483647 w 137"/>
                <a:gd name="T13" fmla="*/ 2147483647 h 191"/>
                <a:gd name="T14" fmla="*/ 2147483647 w 137"/>
                <a:gd name="T15" fmla="*/ 2147483647 h 191"/>
                <a:gd name="T16" fmla="*/ 2147483647 w 137"/>
                <a:gd name="T17" fmla="*/ 0 h 191"/>
                <a:gd name="T18" fmla="*/ 2147483647 w 137"/>
                <a:gd name="T19" fmla="*/ 2147483647 h 191"/>
                <a:gd name="T20" fmla="*/ 2147483647 w 137"/>
                <a:gd name="T21" fmla="*/ 2147483647 h 191"/>
                <a:gd name="T22" fmla="*/ 2147483647 w 137"/>
                <a:gd name="T23" fmla="*/ 2147483647 h 191"/>
                <a:gd name="T24" fmla="*/ 2147483647 w 137"/>
                <a:gd name="T25" fmla="*/ 2147483647 h 191"/>
                <a:gd name="T26" fmla="*/ 2147483647 w 137"/>
                <a:gd name="T27" fmla="*/ 2147483647 h 191"/>
                <a:gd name="T28" fmla="*/ 2147483647 w 137"/>
                <a:gd name="T29" fmla="*/ 2147483647 h 191"/>
                <a:gd name="T30" fmla="*/ 2147483647 w 137"/>
                <a:gd name="T31" fmla="*/ 2147483647 h 191"/>
                <a:gd name="T32" fmla="*/ 2147483647 w 137"/>
                <a:gd name="T33" fmla="*/ 2147483647 h 191"/>
                <a:gd name="T34" fmla="*/ 2147483647 w 137"/>
                <a:gd name="T35" fmla="*/ 2147483647 h 191"/>
                <a:gd name="T36" fmla="*/ 2147483647 w 137"/>
                <a:gd name="T37" fmla="*/ 2147483647 h 191"/>
                <a:gd name="T38" fmla="*/ 2147483647 w 137"/>
                <a:gd name="T39" fmla="*/ 2147483647 h 191"/>
                <a:gd name="T40" fmla="*/ 2147483647 w 137"/>
                <a:gd name="T41" fmla="*/ 2147483647 h 191"/>
                <a:gd name="T42" fmla="*/ 2147483647 w 137"/>
                <a:gd name="T43" fmla="*/ 2147483647 h 191"/>
                <a:gd name="T44" fmla="*/ 2147483647 w 137"/>
                <a:gd name="T45" fmla="*/ 2147483647 h 191"/>
                <a:gd name="T46" fmla="*/ 2147483647 w 137"/>
                <a:gd name="T47" fmla="*/ 2147483647 h 191"/>
                <a:gd name="T48" fmla="*/ 2147483647 w 137"/>
                <a:gd name="T49" fmla="*/ 2147483647 h 191"/>
                <a:gd name="T50" fmla="*/ 2147483647 w 137"/>
                <a:gd name="T51" fmla="*/ 2147483647 h 191"/>
                <a:gd name="T52" fmla="*/ 2147483647 w 137"/>
                <a:gd name="T53" fmla="*/ 2147483647 h 191"/>
                <a:gd name="T54" fmla="*/ 2147483647 w 137"/>
                <a:gd name="T55" fmla="*/ 2147483647 h 191"/>
                <a:gd name="T56" fmla="*/ 2147483647 w 137"/>
                <a:gd name="T57" fmla="*/ 2147483647 h 191"/>
                <a:gd name="T58" fmla="*/ 2147483647 w 137"/>
                <a:gd name="T59" fmla="*/ 2147483647 h 191"/>
                <a:gd name="T60" fmla="*/ 2147483647 w 137"/>
                <a:gd name="T61" fmla="*/ 2147483647 h 191"/>
                <a:gd name="T62" fmla="*/ 2147483647 w 137"/>
                <a:gd name="T63" fmla="*/ 2147483647 h 191"/>
                <a:gd name="T64" fmla="*/ 2147483647 w 137"/>
                <a:gd name="T65" fmla="*/ 2147483647 h 191"/>
                <a:gd name="T66" fmla="*/ 2147483647 w 137"/>
                <a:gd name="T67" fmla="*/ 2147483647 h 191"/>
                <a:gd name="T68" fmla="*/ 2147483647 w 137"/>
                <a:gd name="T69" fmla="*/ 2147483647 h 191"/>
                <a:gd name="T70" fmla="*/ 2147483647 w 137"/>
                <a:gd name="T71" fmla="*/ 2147483647 h 191"/>
                <a:gd name="T72" fmla="*/ 2147483647 w 137"/>
                <a:gd name="T73" fmla="*/ 2147483647 h 191"/>
                <a:gd name="T74" fmla="*/ 2147483647 w 137"/>
                <a:gd name="T75" fmla="*/ 2147483647 h 191"/>
                <a:gd name="T76" fmla="*/ 2147483647 w 137"/>
                <a:gd name="T77" fmla="*/ 2147483647 h 191"/>
                <a:gd name="T78" fmla="*/ 2147483647 w 137"/>
                <a:gd name="T79" fmla="*/ 2147483647 h 191"/>
                <a:gd name="T80" fmla="*/ 2147483647 w 137"/>
                <a:gd name="T81" fmla="*/ 2147483647 h 191"/>
                <a:gd name="T82" fmla="*/ 2147483647 w 137"/>
                <a:gd name="T83" fmla="*/ 2147483647 h 191"/>
                <a:gd name="T84" fmla="*/ 2147483647 w 137"/>
                <a:gd name="T85" fmla="*/ 2147483647 h 191"/>
                <a:gd name="T86" fmla="*/ 2147483647 w 137"/>
                <a:gd name="T87" fmla="*/ 2147483647 h 191"/>
                <a:gd name="T88" fmla="*/ 2147483647 w 137"/>
                <a:gd name="T89" fmla="*/ 2147483647 h 191"/>
                <a:gd name="T90" fmla="*/ 2147483647 w 137"/>
                <a:gd name="T91" fmla="*/ 2147483647 h 191"/>
                <a:gd name="T92" fmla="*/ 2147483647 w 137"/>
                <a:gd name="T93" fmla="*/ 2147483647 h 191"/>
                <a:gd name="T94" fmla="*/ 2147483647 w 137"/>
                <a:gd name="T95" fmla="*/ 2147483647 h 191"/>
                <a:gd name="T96" fmla="*/ 2147483647 w 137"/>
                <a:gd name="T97" fmla="*/ 2147483647 h 191"/>
                <a:gd name="T98" fmla="*/ 2147483647 w 137"/>
                <a:gd name="T99" fmla="*/ 2147483647 h 191"/>
                <a:gd name="T100" fmla="*/ 2147483647 w 137"/>
                <a:gd name="T101" fmla="*/ 2147483647 h 191"/>
                <a:gd name="T102" fmla="*/ 2147483647 w 137"/>
                <a:gd name="T103" fmla="*/ 2147483647 h 191"/>
                <a:gd name="T104" fmla="*/ 2147483647 w 137"/>
                <a:gd name="T105" fmla="*/ 2147483647 h 191"/>
                <a:gd name="T106" fmla="*/ 2147483647 w 137"/>
                <a:gd name="T107" fmla="*/ 2147483647 h 191"/>
                <a:gd name="T108" fmla="*/ 2147483647 w 137"/>
                <a:gd name="T109" fmla="*/ 2147483647 h 191"/>
                <a:gd name="T110" fmla="*/ 2147483647 w 137"/>
                <a:gd name="T111" fmla="*/ 2147483647 h 191"/>
                <a:gd name="T112" fmla="*/ 2147483647 w 137"/>
                <a:gd name="T113" fmla="*/ 2147483647 h 191"/>
                <a:gd name="T114" fmla="*/ 2147483647 w 137"/>
                <a:gd name="T115" fmla="*/ 2147483647 h 19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7"/>
                <a:gd name="T175" fmla="*/ 0 h 191"/>
                <a:gd name="T176" fmla="*/ 137 w 137"/>
                <a:gd name="T177" fmla="*/ 191 h 19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7" h="191">
                  <a:moveTo>
                    <a:pt x="103" y="89"/>
                  </a:moveTo>
                  <a:lnTo>
                    <a:pt x="125" y="55"/>
                  </a:lnTo>
                  <a:lnTo>
                    <a:pt x="126" y="51"/>
                  </a:lnTo>
                  <a:lnTo>
                    <a:pt x="125" y="47"/>
                  </a:lnTo>
                  <a:lnTo>
                    <a:pt x="133" y="34"/>
                  </a:lnTo>
                  <a:lnTo>
                    <a:pt x="136" y="29"/>
                  </a:lnTo>
                  <a:lnTo>
                    <a:pt x="137" y="25"/>
                  </a:lnTo>
                  <a:lnTo>
                    <a:pt x="137" y="21"/>
                  </a:lnTo>
                  <a:lnTo>
                    <a:pt x="137" y="17"/>
                  </a:lnTo>
                  <a:lnTo>
                    <a:pt x="136" y="13"/>
                  </a:lnTo>
                  <a:lnTo>
                    <a:pt x="135" y="9"/>
                  </a:lnTo>
                  <a:lnTo>
                    <a:pt x="132" y="6"/>
                  </a:lnTo>
                  <a:lnTo>
                    <a:pt x="128" y="4"/>
                  </a:lnTo>
                  <a:lnTo>
                    <a:pt x="121" y="0"/>
                  </a:lnTo>
                  <a:lnTo>
                    <a:pt x="116" y="0"/>
                  </a:lnTo>
                  <a:lnTo>
                    <a:pt x="109" y="1"/>
                  </a:lnTo>
                  <a:lnTo>
                    <a:pt x="103" y="4"/>
                  </a:lnTo>
                  <a:lnTo>
                    <a:pt x="103" y="29"/>
                  </a:lnTo>
                  <a:lnTo>
                    <a:pt x="113" y="39"/>
                  </a:lnTo>
                  <a:lnTo>
                    <a:pt x="103" y="34"/>
                  </a:lnTo>
                  <a:lnTo>
                    <a:pt x="103" y="59"/>
                  </a:lnTo>
                  <a:lnTo>
                    <a:pt x="110" y="48"/>
                  </a:lnTo>
                  <a:lnTo>
                    <a:pt x="110" y="46"/>
                  </a:lnTo>
                  <a:lnTo>
                    <a:pt x="110" y="42"/>
                  </a:lnTo>
                  <a:lnTo>
                    <a:pt x="120" y="48"/>
                  </a:lnTo>
                  <a:lnTo>
                    <a:pt x="121" y="50"/>
                  </a:lnTo>
                  <a:lnTo>
                    <a:pt x="121" y="52"/>
                  </a:lnTo>
                  <a:lnTo>
                    <a:pt x="121" y="54"/>
                  </a:lnTo>
                  <a:lnTo>
                    <a:pt x="121" y="57"/>
                  </a:lnTo>
                  <a:lnTo>
                    <a:pt x="103" y="82"/>
                  </a:lnTo>
                  <a:lnTo>
                    <a:pt x="103" y="89"/>
                  </a:lnTo>
                  <a:close/>
                  <a:moveTo>
                    <a:pt x="41" y="176"/>
                  </a:moveTo>
                  <a:lnTo>
                    <a:pt x="97" y="93"/>
                  </a:lnTo>
                  <a:lnTo>
                    <a:pt x="99" y="92"/>
                  </a:lnTo>
                  <a:lnTo>
                    <a:pt x="102" y="89"/>
                  </a:lnTo>
                  <a:lnTo>
                    <a:pt x="103" y="89"/>
                  </a:lnTo>
                  <a:lnTo>
                    <a:pt x="103" y="82"/>
                  </a:lnTo>
                  <a:lnTo>
                    <a:pt x="101" y="85"/>
                  </a:lnTo>
                  <a:lnTo>
                    <a:pt x="99" y="86"/>
                  </a:lnTo>
                  <a:lnTo>
                    <a:pt x="98" y="88"/>
                  </a:lnTo>
                  <a:lnTo>
                    <a:pt x="95" y="88"/>
                  </a:lnTo>
                  <a:lnTo>
                    <a:pt x="94" y="86"/>
                  </a:lnTo>
                  <a:lnTo>
                    <a:pt x="84" y="81"/>
                  </a:lnTo>
                  <a:lnTo>
                    <a:pt x="87" y="80"/>
                  </a:lnTo>
                  <a:lnTo>
                    <a:pt x="90" y="78"/>
                  </a:lnTo>
                  <a:lnTo>
                    <a:pt x="103" y="59"/>
                  </a:lnTo>
                  <a:lnTo>
                    <a:pt x="103" y="34"/>
                  </a:lnTo>
                  <a:lnTo>
                    <a:pt x="88" y="23"/>
                  </a:lnTo>
                  <a:lnTo>
                    <a:pt x="83" y="23"/>
                  </a:lnTo>
                  <a:lnTo>
                    <a:pt x="80" y="25"/>
                  </a:lnTo>
                  <a:lnTo>
                    <a:pt x="57" y="59"/>
                  </a:lnTo>
                  <a:lnTo>
                    <a:pt x="56" y="63"/>
                  </a:lnTo>
                  <a:lnTo>
                    <a:pt x="57" y="66"/>
                  </a:lnTo>
                  <a:lnTo>
                    <a:pt x="22" y="117"/>
                  </a:lnTo>
                  <a:lnTo>
                    <a:pt x="22" y="153"/>
                  </a:lnTo>
                  <a:lnTo>
                    <a:pt x="26" y="154"/>
                  </a:lnTo>
                  <a:lnTo>
                    <a:pt x="29" y="155"/>
                  </a:lnTo>
                  <a:lnTo>
                    <a:pt x="29" y="158"/>
                  </a:lnTo>
                  <a:lnTo>
                    <a:pt x="29" y="162"/>
                  </a:lnTo>
                  <a:lnTo>
                    <a:pt x="33" y="161"/>
                  </a:lnTo>
                  <a:lnTo>
                    <a:pt x="36" y="161"/>
                  </a:lnTo>
                  <a:lnTo>
                    <a:pt x="38" y="162"/>
                  </a:lnTo>
                  <a:lnTo>
                    <a:pt x="40" y="163"/>
                  </a:lnTo>
                  <a:lnTo>
                    <a:pt x="41" y="166"/>
                  </a:lnTo>
                  <a:lnTo>
                    <a:pt x="41" y="169"/>
                  </a:lnTo>
                  <a:lnTo>
                    <a:pt x="40" y="172"/>
                  </a:lnTo>
                  <a:lnTo>
                    <a:pt x="38" y="173"/>
                  </a:lnTo>
                  <a:lnTo>
                    <a:pt x="22" y="180"/>
                  </a:lnTo>
                  <a:lnTo>
                    <a:pt x="22" y="182"/>
                  </a:lnTo>
                  <a:lnTo>
                    <a:pt x="41" y="176"/>
                  </a:lnTo>
                  <a:close/>
                  <a:moveTo>
                    <a:pt x="103" y="4"/>
                  </a:moveTo>
                  <a:lnTo>
                    <a:pt x="103" y="29"/>
                  </a:lnTo>
                  <a:lnTo>
                    <a:pt x="91" y="17"/>
                  </a:lnTo>
                  <a:lnTo>
                    <a:pt x="97" y="9"/>
                  </a:lnTo>
                  <a:lnTo>
                    <a:pt x="103" y="4"/>
                  </a:lnTo>
                  <a:close/>
                  <a:moveTo>
                    <a:pt x="22" y="117"/>
                  </a:moveTo>
                  <a:lnTo>
                    <a:pt x="0" y="150"/>
                  </a:lnTo>
                  <a:lnTo>
                    <a:pt x="2" y="191"/>
                  </a:lnTo>
                  <a:lnTo>
                    <a:pt x="22" y="182"/>
                  </a:lnTo>
                  <a:lnTo>
                    <a:pt x="22" y="180"/>
                  </a:lnTo>
                  <a:lnTo>
                    <a:pt x="17" y="182"/>
                  </a:lnTo>
                  <a:lnTo>
                    <a:pt x="5" y="174"/>
                  </a:lnTo>
                  <a:lnTo>
                    <a:pt x="5" y="150"/>
                  </a:lnTo>
                  <a:lnTo>
                    <a:pt x="6" y="149"/>
                  </a:lnTo>
                  <a:lnTo>
                    <a:pt x="7" y="146"/>
                  </a:lnTo>
                  <a:lnTo>
                    <a:pt x="10" y="146"/>
                  </a:lnTo>
                  <a:lnTo>
                    <a:pt x="13" y="146"/>
                  </a:lnTo>
                  <a:lnTo>
                    <a:pt x="15" y="146"/>
                  </a:lnTo>
                  <a:lnTo>
                    <a:pt x="17" y="149"/>
                  </a:lnTo>
                  <a:lnTo>
                    <a:pt x="18" y="150"/>
                  </a:lnTo>
                  <a:lnTo>
                    <a:pt x="18" y="155"/>
                  </a:lnTo>
                  <a:lnTo>
                    <a:pt x="19" y="154"/>
                  </a:lnTo>
                  <a:lnTo>
                    <a:pt x="22" y="153"/>
                  </a:lnTo>
                  <a:lnTo>
                    <a:pt x="22" y="117"/>
                  </a:lnTo>
                  <a:close/>
                </a:path>
              </a:pathLst>
            </a:cu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57" name="Freeform 176"/>
            <p:cNvSpPr>
              <a:spLocks noEditPoints="1" noChangeArrowheads="1"/>
            </p:cNvSpPr>
            <p:nvPr/>
          </p:nvSpPr>
          <p:spPr bwMode="auto">
            <a:xfrm>
              <a:off x="3607282" y="1184789"/>
              <a:ext cx="183134" cy="203018"/>
            </a:xfrm>
            <a:custGeom>
              <a:avLst/>
              <a:gdLst>
                <a:gd name="T0" fmla="*/ 2147483647 w 176"/>
                <a:gd name="T1" fmla="*/ 2147483647 h 191"/>
                <a:gd name="T2" fmla="*/ 2147483647 w 176"/>
                <a:gd name="T3" fmla="*/ 2147483647 h 191"/>
                <a:gd name="T4" fmla="*/ 2147483647 w 176"/>
                <a:gd name="T5" fmla="*/ 2147483647 h 191"/>
                <a:gd name="T6" fmla="*/ 2147483647 w 176"/>
                <a:gd name="T7" fmla="*/ 2147483647 h 191"/>
                <a:gd name="T8" fmla="*/ 2147483647 w 176"/>
                <a:gd name="T9" fmla="*/ 2147483647 h 191"/>
                <a:gd name="T10" fmla="*/ 2147483647 w 176"/>
                <a:gd name="T11" fmla="*/ 2147483647 h 191"/>
                <a:gd name="T12" fmla="*/ 2147483647 w 176"/>
                <a:gd name="T13" fmla="*/ 2147483647 h 191"/>
                <a:gd name="T14" fmla="*/ 2147483647 w 176"/>
                <a:gd name="T15" fmla="*/ 2147483647 h 191"/>
                <a:gd name="T16" fmla="*/ 2147483647 w 176"/>
                <a:gd name="T17" fmla="*/ 2147483647 h 191"/>
                <a:gd name="T18" fmla="*/ 2147483647 w 176"/>
                <a:gd name="T19" fmla="*/ 2147483647 h 191"/>
                <a:gd name="T20" fmla="*/ 2147483647 w 176"/>
                <a:gd name="T21" fmla="*/ 2147483647 h 191"/>
                <a:gd name="T22" fmla="*/ 2147483647 w 176"/>
                <a:gd name="T23" fmla="*/ 2147483647 h 191"/>
                <a:gd name="T24" fmla="*/ 2147483647 w 176"/>
                <a:gd name="T25" fmla="*/ 2147483647 h 191"/>
                <a:gd name="T26" fmla="*/ 2147483647 w 176"/>
                <a:gd name="T27" fmla="*/ 2147483647 h 191"/>
                <a:gd name="T28" fmla="*/ 2147483647 w 176"/>
                <a:gd name="T29" fmla="*/ 2147483647 h 191"/>
                <a:gd name="T30" fmla="*/ 2147483647 w 176"/>
                <a:gd name="T31" fmla="*/ 2147483647 h 191"/>
                <a:gd name="T32" fmla="*/ 2147483647 w 176"/>
                <a:gd name="T33" fmla="*/ 2147483647 h 191"/>
                <a:gd name="T34" fmla="*/ 2147483647 w 176"/>
                <a:gd name="T35" fmla="*/ 2147483647 h 191"/>
                <a:gd name="T36" fmla="*/ 2147483647 w 176"/>
                <a:gd name="T37" fmla="*/ 2147483647 h 191"/>
                <a:gd name="T38" fmla="*/ 2147483647 w 176"/>
                <a:gd name="T39" fmla="*/ 2147483647 h 191"/>
                <a:gd name="T40" fmla="*/ 2147483647 w 176"/>
                <a:gd name="T41" fmla="*/ 2147483647 h 191"/>
                <a:gd name="T42" fmla="*/ 2147483647 w 176"/>
                <a:gd name="T43" fmla="*/ 2147483647 h 191"/>
                <a:gd name="T44" fmla="*/ 2147483647 w 176"/>
                <a:gd name="T45" fmla="*/ 2147483647 h 191"/>
                <a:gd name="T46" fmla="*/ 2147483647 w 176"/>
                <a:gd name="T47" fmla="*/ 2147483647 h 191"/>
                <a:gd name="T48" fmla="*/ 2147483647 w 176"/>
                <a:gd name="T49" fmla="*/ 2147483647 h 191"/>
                <a:gd name="T50" fmla="*/ 2147483647 w 176"/>
                <a:gd name="T51" fmla="*/ 1200980083 h 191"/>
                <a:gd name="T52" fmla="*/ 2147483647 w 176"/>
                <a:gd name="T53" fmla="*/ 2147483647 h 191"/>
                <a:gd name="T54" fmla="*/ 2147483647 w 176"/>
                <a:gd name="T55" fmla="*/ 2147483647 h 191"/>
                <a:gd name="T56" fmla="*/ 2147483647 w 176"/>
                <a:gd name="T57" fmla="*/ 2147483647 h 191"/>
                <a:gd name="T58" fmla="*/ 2147483647 w 176"/>
                <a:gd name="T59" fmla="*/ 2147483647 h 191"/>
                <a:gd name="T60" fmla="*/ 2147483647 w 176"/>
                <a:gd name="T61" fmla="*/ 2147483647 h 191"/>
                <a:gd name="T62" fmla="*/ 2147483647 w 176"/>
                <a:gd name="T63" fmla="*/ 2147483647 h 191"/>
                <a:gd name="T64" fmla="*/ 2147483647 w 176"/>
                <a:gd name="T65" fmla="*/ 2147483647 h 191"/>
                <a:gd name="T66" fmla="*/ 2147483647 w 176"/>
                <a:gd name="T67" fmla="*/ 2147483647 h 191"/>
                <a:gd name="T68" fmla="*/ 2147483647 w 176"/>
                <a:gd name="T69" fmla="*/ 2147483647 h 191"/>
                <a:gd name="T70" fmla="*/ 2147483647 w 176"/>
                <a:gd name="T71" fmla="*/ 2147483647 h 191"/>
                <a:gd name="T72" fmla="*/ 2147483647 w 176"/>
                <a:gd name="T73" fmla="*/ 2147483647 h 191"/>
                <a:gd name="T74" fmla="*/ 2147483647 w 176"/>
                <a:gd name="T75" fmla="*/ 2147483647 h 191"/>
                <a:gd name="T76" fmla="*/ 2147483647 w 176"/>
                <a:gd name="T77" fmla="*/ 2147483647 h 191"/>
                <a:gd name="T78" fmla="*/ 2147483647 w 176"/>
                <a:gd name="T79" fmla="*/ 0 h 191"/>
                <a:gd name="T80" fmla="*/ 2147483647 w 176"/>
                <a:gd name="T81" fmla="*/ 2147483647 h 191"/>
                <a:gd name="T82" fmla="*/ 2147483647 w 176"/>
                <a:gd name="T83" fmla="*/ 2147483647 h 191"/>
                <a:gd name="T84" fmla="*/ 2147483647 w 176"/>
                <a:gd name="T85" fmla="*/ 2147483647 h 191"/>
                <a:gd name="T86" fmla="*/ 2147483647 w 176"/>
                <a:gd name="T87" fmla="*/ 2147483647 h 191"/>
                <a:gd name="T88" fmla="*/ 2147483647 w 176"/>
                <a:gd name="T89" fmla="*/ 2147483647 h 191"/>
                <a:gd name="T90" fmla="*/ 2147483647 w 176"/>
                <a:gd name="T91" fmla="*/ 2147483647 h 191"/>
                <a:gd name="T92" fmla="*/ 2147483647 w 176"/>
                <a:gd name="T93" fmla="*/ 2147483647 h 191"/>
                <a:gd name="T94" fmla="*/ 2147483647 w 176"/>
                <a:gd name="T95" fmla="*/ 2147483647 h 191"/>
                <a:gd name="T96" fmla="*/ 2147483647 w 176"/>
                <a:gd name="T97" fmla="*/ 2147483647 h 191"/>
                <a:gd name="T98" fmla="*/ 2147483647 w 176"/>
                <a:gd name="T99" fmla="*/ 2147483647 h 191"/>
                <a:gd name="T100" fmla="*/ 2147483647 w 176"/>
                <a:gd name="T101" fmla="*/ 2147483647 h 191"/>
                <a:gd name="T102" fmla="*/ 2147483647 w 176"/>
                <a:gd name="T103" fmla="*/ 2147483647 h 191"/>
                <a:gd name="T104" fmla="*/ 2147483647 w 176"/>
                <a:gd name="T105" fmla="*/ 2147483647 h 191"/>
                <a:gd name="T106" fmla="*/ 0 w 176"/>
                <a:gd name="T107" fmla="*/ 2147483647 h 19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6"/>
                <a:gd name="T163" fmla="*/ 0 h 191"/>
                <a:gd name="T164" fmla="*/ 176 w 176"/>
                <a:gd name="T165" fmla="*/ 191 h 19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6" h="191">
                  <a:moveTo>
                    <a:pt x="132" y="66"/>
                  </a:moveTo>
                  <a:lnTo>
                    <a:pt x="132" y="66"/>
                  </a:lnTo>
                  <a:lnTo>
                    <a:pt x="136" y="77"/>
                  </a:lnTo>
                  <a:lnTo>
                    <a:pt x="138" y="88"/>
                  </a:lnTo>
                  <a:lnTo>
                    <a:pt x="136" y="99"/>
                  </a:lnTo>
                  <a:lnTo>
                    <a:pt x="132" y="109"/>
                  </a:lnTo>
                  <a:lnTo>
                    <a:pt x="132" y="66"/>
                  </a:lnTo>
                  <a:close/>
                  <a:moveTo>
                    <a:pt x="132" y="138"/>
                  </a:moveTo>
                  <a:lnTo>
                    <a:pt x="132" y="127"/>
                  </a:lnTo>
                  <a:lnTo>
                    <a:pt x="135" y="128"/>
                  </a:lnTo>
                  <a:lnTo>
                    <a:pt x="150" y="143"/>
                  </a:lnTo>
                  <a:lnTo>
                    <a:pt x="151" y="147"/>
                  </a:lnTo>
                  <a:lnTo>
                    <a:pt x="150" y="150"/>
                  </a:lnTo>
                  <a:lnTo>
                    <a:pt x="147" y="151"/>
                  </a:lnTo>
                  <a:lnTo>
                    <a:pt x="145" y="150"/>
                  </a:lnTo>
                  <a:lnTo>
                    <a:pt x="132" y="138"/>
                  </a:lnTo>
                  <a:close/>
                  <a:moveTo>
                    <a:pt x="132" y="49"/>
                  </a:moveTo>
                  <a:lnTo>
                    <a:pt x="132" y="36"/>
                  </a:lnTo>
                  <a:lnTo>
                    <a:pt x="145" y="26"/>
                  </a:lnTo>
                  <a:lnTo>
                    <a:pt x="147" y="24"/>
                  </a:lnTo>
                  <a:lnTo>
                    <a:pt x="150" y="26"/>
                  </a:lnTo>
                  <a:lnTo>
                    <a:pt x="151" y="28"/>
                  </a:lnTo>
                  <a:lnTo>
                    <a:pt x="150" y="31"/>
                  </a:lnTo>
                  <a:lnTo>
                    <a:pt x="135" y="47"/>
                  </a:lnTo>
                  <a:lnTo>
                    <a:pt x="132" y="49"/>
                  </a:lnTo>
                  <a:close/>
                  <a:moveTo>
                    <a:pt x="146" y="88"/>
                  </a:moveTo>
                  <a:lnTo>
                    <a:pt x="146" y="88"/>
                  </a:lnTo>
                  <a:lnTo>
                    <a:pt x="147" y="85"/>
                  </a:lnTo>
                  <a:lnTo>
                    <a:pt x="150" y="84"/>
                  </a:lnTo>
                  <a:lnTo>
                    <a:pt x="172" y="84"/>
                  </a:lnTo>
                  <a:lnTo>
                    <a:pt x="174" y="85"/>
                  </a:lnTo>
                  <a:lnTo>
                    <a:pt x="176" y="88"/>
                  </a:lnTo>
                  <a:lnTo>
                    <a:pt x="174" y="91"/>
                  </a:lnTo>
                  <a:lnTo>
                    <a:pt x="172" y="92"/>
                  </a:lnTo>
                  <a:lnTo>
                    <a:pt x="150" y="92"/>
                  </a:lnTo>
                  <a:lnTo>
                    <a:pt x="147" y="91"/>
                  </a:lnTo>
                  <a:lnTo>
                    <a:pt x="146" y="88"/>
                  </a:lnTo>
                  <a:close/>
                  <a:moveTo>
                    <a:pt x="88" y="39"/>
                  </a:moveTo>
                  <a:lnTo>
                    <a:pt x="88" y="39"/>
                  </a:lnTo>
                  <a:lnTo>
                    <a:pt x="96" y="39"/>
                  </a:lnTo>
                  <a:lnTo>
                    <a:pt x="103" y="40"/>
                  </a:lnTo>
                  <a:lnTo>
                    <a:pt x="108" y="43"/>
                  </a:lnTo>
                  <a:lnTo>
                    <a:pt x="115" y="46"/>
                  </a:lnTo>
                  <a:lnTo>
                    <a:pt x="120" y="50"/>
                  </a:lnTo>
                  <a:lnTo>
                    <a:pt x="124" y="55"/>
                  </a:lnTo>
                  <a:lnTo>
                    <a:pt x="128" y="61"/>
                  </a:lnTo>
                  <a:lnTo>
                    <a:pt x="132" y="66"/>
                  </a:lnTo>
                  <a:lnTo>
                    <a:pt x="132" y="109"/>
                  </a:lnTo>
                  <a:lnTo>
                    <a:pt x="128" y="115"/>
                  </a:lnTo>
                  <a:lnTo>
                    <a:pt x="124" y="120"/>
                  </a:lnTo>
                  <a:lnTo>
                    <a:pt x="120" y="124"/>
                  </a:lnTo>
                  <a:lnTo>
                    <a:pt x="115" y="128"/>
                  </a:lnTo>
                  <a:lnTo>
                    <a:pt x="115" y="166"/>
                  </a:lnTo>
                  <a:lnTo>
                    <a:pt x="115" y="172"/>
                  </a:lnTo>
                  <a:lnTo>
                    <a:pt x="113" y="176"/>
                  </a:lnTo>
                  <a:lnTo>
                    <a:pt x="111" y="180"/>
                  </a:lnTo>
                  <a:lnTo>
                    <a:pt x="108" y="184"/>
                  </a:lnTo>
                  <a:lnTo>
                    <a:pt x="104" y="187"/>
                  </a:lnTo>
                  <a:lnTo>
                    <a:pt x="100" y="189"/>
                  </a:lnTo>
                  <a:lnTo>
                    <a:pt x="96" y="191"/>
                  </a:lnTo>
                  <a:lnTo>
                    <a:pt x="90" y="191"/>
                  </a:lnTo>
                  <a:lnTo>
                    <a:pt x="88" y="191"/>
                  </a:lnTo>
                  <a:lnTo>
                    <a:pt x="88" y="147"/>
                  </a:lnTo>
                  <a:lnTo>
                    <a:pt x="105" y="147"/>
                  </a:lnTo>
                  <a:lnTo>
                    <a:pt x="105" y="126"/>
                  </a:lnTo>
                  <a:lnTo>
                    <a:pt x="105" y="123"/>
                  </a:lnTo>
                  <a:lnTo>
                    <a:pt x="108" y="122"/>
                  </a:lnTo>
                  <a:lnTo>
                    <a:pt x="115" y="115"/>
                  </a:lnTo>
                  <a:lnTo>
                    <a:pt x="122" y="107"/>
                  </a:lnTo>
                  <a:lnTo>
                    <a:pt x="126" y="99"/>
                  </a:lnTo>
                  <a:lnTo>
                    <a:pt x="127" y="88"/>
                  </a:lnTo>
                  <a:lnTo>
                    <a:pt x="126" y="80"/>
                  </a:lnTo>
                  <a:lnTo>
                    <a:pt x="124" y="73"/>
                  </a:lnTo>
                  <a:lnTo>
                    <a:pt x="120" y="66"/>
                  </a:lnTo>
                  <a:lnTo>
                    <a:pt x="116" y="61"/>
                  </a:lnTo>
                  <a:lnTo>
                    <a:pt x="109" y="55"/>
                  </a:lnTo>
                  <a:lnTo>
                    <a:pt x="104" y="51"/>
                  </a:lnTo>
                  <a:lnTo>
                    <a:pt x="96" y="50"/>
                  </a:lnTo>
                  <a:lnTo>
                    <a:pt x="88" y="49"/>
                  </a:lnTo>
                  <a:lnTo>
                    <a:pt x="88" y="39"/>
                  </a:lnTo>
                  <a:close/>
                  <a:moveTo>
                    <a:pt x="132" y="36"/>
                  </a:moveTo>
                  <a:lnTo>
                    <a:pt x="128" y="40"/>
                  </a:lnTo>
                  <a:lnTo>
                    <a:pt x="127" y="43"/>
                  </a:lnTo>
                  <a:lnTo>
                    <a:pt x="128" y="47"/>
                  </a:lnTo>
                  <a:lnTo>
                    <a:pt x="130" y="49"/>
                  </a:lnTo>
                  <a:lnTo>
                    <a:pt x="132" y="49"/>
                  </a:lnTo>
                  <a:lnTo>
                    <a:pt x="132" y="36"/>
                  </a:lnTo>
                  <a:close/>
                  <a:moveTo>
                    <a:pt x="132" y="127"/>
                  </a:moveTo>
                  <a:lnTo>
                    <a:pt x="132" y="127"/>
                  </a:lnTo>
                  <a:lnTo>
                    <a:pt x="130" y="127"/>
                  </a:lnTo>
                  <a:lnTo>
                    <a:pt x="128" y="128"/>
                  </a:lnTo>
                  <a:lnTo>
                    <a:pt x="127" y="131"/>
                  </a:lnTo>
                  <a:lnTo>
                    <a:pt x="128" y="135"/>
                  </a:lnTo>
                  <a:lnTo>
                    <a:pt x="132" y="138"/>
                  </a:lnTo>
                  <a:lnTo>
                    <a:pt x="132" y="127"/>
                  </a:lnTo>
                  <a:close/>
                  <a:moveTo>
                    <a:pt x="88" y="30"/>
                  </a:moveTo>
                  <a:lnTo>
                    <a:pt x="88" y="0"/>
                  </a:lnTo>
                  <a:lnTo>
                    <a:pt x="92" y="1"/>
                  </a:lnTo>
                  <a:lnTo>
                    <a:pt x="92" y="4"/>
                  </a:lnTo>
                  <a:lnTo>
                    <a:pt x="92" y="26"/>
                  </a:lnTo>
                  <a:lnTo>
                    <a:pt x="92" y="28"/>
                  </a:lnTo>
                  <a:lnTo>
                    <a:pt x="88" y="30"/>
                  </a:lnTo>
                  <a:close/>
                  <a:moveTo>
                    <a:pt x="88" y="191"/>
                  </a:moveTo>
                  <a:lnTo>
                    <a:pt x="85" y="191"/>
                  </a:lnTo>
                  <a:lnTo>
                    <a:pt x="80" y="191"/>
                  </a:lnTo>
                  <a:lnTo>
                    <a:pt x="76" y="189"/>
                  </a:lnTo>
                  <a:lnTo>
                    <a:pt x="71" y="187"/>
                  </a:lnTo>
                  <a:lnTo>
                    <a:pt x="67" y="184"/>
                  </a:lnTo>
                  <a:lnTo>
                    <a:pt x="65" y="180"/>
                  </a:lnTo>
                  <a:lnTo>
                    <a:pt x="62" y="176"/>
                  </a:lnTo>
                  <a:lnTo>
                    <a:pt x="61" y="172"/>
                  </a:lnTo>
                  <a:lnTo>
                    <a:pt x="61" y="166"/>
                  </a:lnTo>
                  <a:lnTo>
                    <a:pt x="61" y="128"/>
                  </a:lnTo>
                  <a:lnTo>
                    <a:pt x="55" y="124"/>
                  </a:lnTo>
                  <a:lnTo>
                    <a:pt x="51" y="119"/>
                  </a:lnTo>
                  <a:lnTo>
                    <a:pt x="47" y="114"/>
                  </a:lnTo>
                  <a:lnTo>
                    <a:pt x="44" y="108"/>
                  </a:lnTo>
                  <a:lnTo>
                    <a:pt x="44" y="67"/>
                  </a:lnTo>
                  <a:lnTo>
                    <a:pt x="47" y="61"/>
                  </a:lnTo>
                  <a:lnTo>
                    <a:pt x="51" y="55"/>
                  </a:lnTo>
                  <a:lnTo>
                    <a:pt x="57" y="51"/>
                  </a:lnTo>
                  <a:lnTo>
                    <a:pt x="62" y="47"/>
                  </a:lnTo>
                  <a:lnTo>
                    <a:pt x="67" y="43"/>
                  </a:lnTo>
                  <a:lnTo>
                    <a:pt x="74" y="40"/>
                  </a:lnTo>
                  <a:lnTo>
                    <a:pt x="81" y="39"/>
                  </a:lnTo>
                  <a:lnTo>
                    <a:pt x="88" y="39"/>
                  </a:lnTo>
                  <a:lnTo>
                    <a:pt x="88" y="49"/>
                  </a:lnTo>
                  <a:lnTo>
                    <a:pt x="81" y="50"/>
                  </a:lnTo>
                  <a:lnTo>
                    <a:pt x="73" y="51"/>
                  </a:lnTo>
                  <a:lnTo>
                    <a:pt x="66" y="55"/>
                  </a:lnTo>
                  <a:lnTo>
                    <a:pt x="61" y="61"/>
                  </a:lnTo>
                  <a:lnTo>
                    <a:pt x="57" y="66"/>
                  </a:lnTo>
                  <a:lnTo>
                    <a:pt x="53" y="73"/>
                  </a:lnTo>
                  <a:lnTo>
                    <a:pt x="50" y="80"/>
                  </a:lnTo>
                  <a:lnTo>
                    <a:pt x="50" y="88"/>
                  </a:lnTo>
                  <a:lnTo>
                    <a:pt x="51" y="97"/>
                  </a:lnTo>
                  <a:lnTo>
                    <a:pt x="55" y="107"/>
                  </a:lnTo>
                  <a:lnTo>
                    <a:pt x="61" y="115"/>
                  </a:lnTo>
                  <a:lnTo>
                    <a:pt x="69" y="120"/>
                  </a:lnTo>
                  <a:lnTo>
                    <a:pt x="70" y="123"/>
                  </a:lnTo>
                  <a:lnTo>
                    <a:pt x="70" y="126"/>
                  </a:lnTo>
                  <a:lnTo>
                    <a:pt x="70" y="147"/>
                  </a:lnTo>
                  <a:lnTo>
                    <a:pt x="88" y="147"/>
                  </a:lnTo>
                  <a:lnTo>
                    <a:pt x="88" y="191"/>
                  </a:lnTo>
                  <a:close/>
                  <a:moveTo>
                    <a:pt x="88" y="0"/>
                  </a:moveTo>
                  <a:lnTo>
                    <a:pt x="88" y="30"/>
                  </a:lnTo>
                  <a:lnTo>
                    <a:pt x="85" y="28"/>
                  </a:lnTo>
                  <a:lnTo>
                    <a:pt x="84" y="26"/>
                  </a:lnTo>
                  <a:lnTo>
                    <a:pt x="84" y="4"/>
                  </a:lnTo>
                  <a:lnTo>
                    <a:pt x="85" y="1"/>
                  </a:lnTo>
                  <a:lnTo>
                    <a:pt x="88" y="0"/>
                  </a:lnTo>
                  <a:close/>
                  <a:moveTo>
                    <a:pt x="44" y="138"/>
                  </a:moveTo>
                  <a:lnTo>
                    <a:pt x="47" y="135"/>
                  </a:lnTo>
                  <a:lnTo>
                    <a:pt x="48" y="131"/>
                  </a:lnTo>
                  <a:lnTo>
                    <a:pt x="47" y="128"/>
                  </a:lnTo>
                  <a:lnTo>
                    <a:pt x="44" y="127"/>
                  </a:lnTo>
                  <a:lnTo>
                    <a:pt x="44" y="138"/>
                  </a:lnTo>
                  <a:close/>
                  <a:moveTo>
                    <a:pt x="44" y="49"/>
                  </a:moveTo>
                  <a:lnTo>
                    <a:pt x="44" y="49"/>
                  </a:lnTo>
                  <a:lnTo>
                    <a:pt x="47" y="47"/>
                  </a:lnTo>
                  <a:lnTo>
                    <a:pt x="48" y="43"/>
                  </a:lnTo>
                  <a:lnTo>
                    <a:pt x="47" y="40"/>
                  </a:lnTo>
                  <a:lnTo>
                    <a:pt x="44" y="38"/>
                  </a:lnTo>
                  <a:lnTo>
                    <a:pt x="44" y="49"/>
                  </a:lnTo>
                  <a:close/>
                  <a:moveTo>
                    <a:pt x="44" y="108"/>
                  </a:moveTo>
                  <a:lnTo>
                    <a:pt x="44" y="108"/>
                  </a:lnTo>
                  <a:lnTo>
                    <a:pt x="40" y="99"/>
                  </a:lnTo>
                  <a:lnTo>
                    <a:pt x="39" y="88"/>
                  </a:lnTo>
                  <a:lnTo>
                    <a:pt x="40" y="77"/>
                  </a:lnTo>
                  <a:lnTo>
                    <a:pt x="44" y="67"/>
                  </a:lnTo>
                  <a:lnTo>
                    <a:pt x="44" y="108"/>
                  </a:lnTo>
                  <a:close/>
                  <a:moveTo>
                    <a:pt x="44" y="38"/>
                  </a:moveTo>
                  <a:lnTo>
                    <a:pt x="44" y="49"/>
                  </a:lnTo>
                  <a:lnTo>
                    <a:pt x="40" y="47"/>
                  </a:lnTo>
                  <a:lnTo>
                    <a:pt x="25" y="31"/>
                  </a:lnTo>
                  <a:lnTo>
                    <a:pt x="24" y="28"/>
                  </a:lnTo>
                  <a:lnTo>
                    <a:pt x="25" y="26"/>
                  </a:lnTo>
                  <a:lnTo>
                    <a:pt x="28" y="24"/>
                  </a:lnTo>
                  <a:lnTo>
                    <a:pt x="32" y="26"/>
                  </a:lnTo>
                  <a:lnTo>
                    <a:pt x="44" y="38"/>
                  </a:lnTo>
                  <a:close/>
                  <a:moveTo>
                    <a:pt x="44" y="127"/>
                  </a:moveTo>
                  <a:lnTo>
                    <a:pt x="44" y="138"/>
                  </a:lnTo>
                  <a:lnTo>
                    <a:pt x="32" y="150"/>
                  </a:lnTo>
                  <a:lnTo>
                    <a:pt x="28" y="151"/>
                  </a:lnTo>
                  <a:lnTo>
                    <a:pt x="25" y="150"/>
                  </a:lnTo>
                  <a:lnTo>
                    <a:pt x="24" y="147"/>
                  </a:lnTo>
                  <a:lnTo>
                    <a:pt x="25" y="143"/>
                  </a:lnTo>
                  <a:lnTo>
                    <a:pt x="40" y="128"/>
                  </a:lnTo>
                  <a:lnTo>
                    <a:pt x="44" y="127"/>
                  </a:lnTo>
                  <a:close/>
                  <a:moveTo>
                    <a:pt x="4" y="84"/>
                  </a:moveTo>
                  <a:lnTo>
                    <a:pt x="4" y="84"/>
                  </a:lnTo>
                  <a:lnTo>
                    <a:pt x="25" y="84"/>
                  </a:lnTo>
                  <a:lnTo>
                    <a:pt x="29" y="85"/>
                  </a:lnTo>
                  <a:lnTo>
                    <a:pt x="31" y="88"/>
                  </a:lnTo>
                  <a:lnTo>
                    <a:pt x="29" y="91"/>
                  </a:lnTo>
                  <a:lnTo>
                    <a:pt x="25" y="92"/>
                  </a:lnTo>
                  <a:lnTo>
                    <a:pt x="4" y="92"/>
                  </a:lnTo>
                  <a:lnTo>
                    <a:pt x="1" y="91"/>
                  </a:lnTo>
                  <a:lnTo>
                    <a:pt x="0" y="88"/>
                  </a:lnTo>
                  <a:lnTo>
                    <a:pt x="1" y="85"/>
                  </a:lnTo>
                  <a:lnTo>
                    <a:pt x="4" y="84"/>
                  </a:lnTo>
                  <a:close/>
                </a:path>
              </a:pathLst>
            </a:cu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58" name="Freeform 177"/>
            <p:cNvSpPr>
              <a:spLocks noEditPoints="1" noChangeArrowheads="1"/>
            </p:cNvSpPr>
            <p:nvPr/>
          </p:nvSpPr>
          <p:spPr bwMode="auto">
            <a:xfrm>
              <a:off x="4429303" y="908431"/>
              <a:ext cx="274701" cy="406035"/>
            </a:xfrm>
            <a:custGeom>
              <a:avLst/>
              <a:gdLst>
                <a:gd name="T0" fmla="*/ 2147483647 w 264"/>
                <a:gd name="T1" fmla="*/ 2147483647 h 382"/>
                <a:gd name="T2" fmla="*/ 2147483647 w 264"/>
                <a:gd name="T3" fmla="*/ 2147483647 h 382"/>
                <a:gd name="T4" fmla="*/ 2147483647 w 264"/>
                <a:gd name="T5" fmla="*/ 2147483647 h 382"/>
                <a:gd name="T6" fmla="*/ 2147483647 w 264"/>
                <a:gd name="T7" fmla="*/ 2147483647 h 382"/>
                <a:gd name="T8" fmla="*/ 2147483647 w 264"/>
                <a:gd name="T9" fmla="*/ 2147483647 h 382"/>
                <a:gd name="T10" fmla="*/ 2147483647 w 264"/>
                <a:gd name="T11" fmla="*/ 2147483647 h 382"/>
                <a:gd name="T12" fmla="*/ 2147483647 w 264"/>
                <a:gd name="T13" fmla="*/ 2147483647 h 382"/>
                <a:gd name="T14" fmla="*/ 2147483647 w 264"/>
                <a:gd name="T15" fmla="*/ 2147483647 h 382"/>
                <a:gd name="T16" fmla="*/ 2147483647 w 264"/>
                <a:gd name="T17" fmla="*/ 2147483647 h 382"/>
                <a:gd name="T18" fmla="*/ 2147483647 w 264"/>
                <a:gd name="T19" fmla="*/ 2147483647 h 382"/>
                <a:gd name="T20" fmla="*/ 2147483647 w 264"/>
                <a:gd name="T21" fmla="*/ 2147483647 h 382"/>
                <a:gd name="T22" fmla="*/ 2147483647 w 264"/>
                <a:gd name="T23" fmla="*/ 2147483647 h 382"/>
                <a:gd name="T24" fmla="*/ 2147483647 w 264"/>
                <a:gd name="T25" fmla="*/ 2147483647 h 382"/>
                <a:gd name="T26" fmla="*/ 2147483647 w 264"/>
                <a:gd name="T27" fmla="*/ 2147483647 h 382"/>
                <a:gd name="T28" fmla="*/ 2147483647 w 264"/>
                <a:gd name="T29" fmla="*/ 2147483647 h 382"/>
                <a:gd name="T30" fmla="*/ 2147483647 w 264"/>
                <a:gd name="T31" fmla="*/ 2147483647 h 382"/>
                <a:gd name="T32" fmla="*/ 2147483647 w 264"/>
                <a:gd name="T33" fmla="*/ 2147483647 h 382"/>
                <a:gd name="T34" fmla="*/ 2147483647 w 264"/>
                <a:gd name="T35" fmla="*/ 2147483647 h 382"/>
                <a:gd name="T36" fmla="*/ 2147483647 w 264"/>
                <a:gd name="T37" fmla="*/ 2147483647 h 382"/>
                <a:gd name="T38" fmla="*/ 2147483647 w 264"/>
                <a:gd name="T39" fmla="*/ 2147483647 h 382"/>
                <a:gd name="T40" fmla="*/ 2147483647 w 264"/>
                <a:gd name="T41" fmla="*/ 2147483647 h 382"/>
                <a:gd name="T42" fmla="*/ 2147483647 w 264"/>
                <a:gd name="T43" fmla="*/ 2147483647 h 382"/>
                <a:gd name="T44" fmla="*/ 2147483647 w 264"/>
                <a:gd name="T45" fmla="*/ 2147483647 h 382"/>
                <a:gd name="T46" fmla="*/ 2147483647 w 264"/>
                <a:gd name="T47" fmla="*/ 2147483647 h 382"/>
                <a:gd name="T48" fmla="*/ 2147483647 w 264"/>
                <a:gd name="T49" fmla="*/ 2147483647 h 382"/>
                <a:gd name="T50" fmla="*/ 2147483647 w 264"/>
                <a:gd name="T51" fmla="*/ 2147483647 h 382"/>
                <a:gd name="T52" fmla="*/ 2147483647 w 264"/>
                <a:gd name="T53" fmla="*/ 2147483647 h 382"/>
                <a:gd name="T54" fmla="*/ 2147483647 w 264"/>
                <a:gd name="T55" fmla="*/ 2147483647 h 382"/>
                <a:gd name="T56" fmla="*/ 2147483647 w 264"/>
                <a:gd name="T57" fmla="*/ 2147483647 h 382"/>
                <a:gd name="T58" fmla="*/ 2147483647 w 264"/>
                <a:gd name="T59" fmla="*/ 2147483647 h 382"/>
                <a:gd name="T60" fmla="*/ 2147483647 w 264"/>
                <a:gd name="T61" fmla="*/ 2147483647 h 382"/>
                <a:gd name="T62" fmla="*/ 2147483647 w 264"/>
                <a:gd name="T63" fmla="*/ 2147483647 h 382"/>
                <a:gd name="T64" fmla="*/ 2147483647 w 264"/>
                <a:gd name="T65" fmla="*/ 2147483647 h 382"/>
                <a:gd name="T66" fmla="*/ 2147483647 w 264"/>
                <a:gd name="T67" fmla="*/ 2147483647 h 382"/>
                <a:gd name="T68" fmla="*/ 2147483647 w 264"/>
                <a:gd name="T69" fmla="*/ 2147483647 h 382"/>
                <a:gd name="T70" fmla="*/ 2147483647 w 264"/>
                <a:gd name="T71" fmla="*/ 2147483647 h 382"/>
                <a:gd name="T72" fmla="*/ 2147483647 w 264"/>
                <a:gd name="T73" fmla="*/ 2147483647 h 382"/>
                <a:gd name="T74" fmla="*/ 2147483647 w 264"/>
                <a:gd name="T75" fmla="*/ 2147483647 h 382"/>
                <a:gd name="T76" fmla="*/ 2147483647 w 264"/>
                <a:gd name="T77" fmla="*/ 2147483647 h 382"/>
                <a:gd name="T78" fmla="*/ 2147483647 w 264"/>
                <a:gd name="T79" fmla="*/ 0 h 382"/>
                <a:gd name="T80" fmla="*/ 2147483647 w 264"/>
                <a:gd name="T81" fmla="*/ 2147483647 h 382"/>
                <a:gd name="T82" fmla="*/ 2147483647 w 264"/>
                <a:gd name="T83" fmla="*/ 2147483647 h 382"/>
                <a:gd name="T84" fmla="*/ 2147483647 w 264"/>
                <a:gd name="T85" fmla="*/ 2147483647 h 382"/>
                <a:gd name="T86" fmla="*/ 2147483647 w 264"/>
                <a:gd name="T87" fmla="*/ 2147483647 h 382"/>
                <a:gd name="T88" fmla="*/ 2147483647 w 264"/>
                <a:gd name="T89" fmla="*/ 2147483647 h 382"/>
                <a:gd name="T90" fmla="*/ 2147483647 w 264"/>
                <a:gd name="T91" fmla="*/ 2147483647 h 382"/>
                <a:gd name="T92" fmla="*/ 2147483647 w 264"/>
                <a:gd name="T93" fmla="*/ 2147483647 h 382"/>
                <a:gd name="T94" fmla="*/ 0 w 264"/>
                <a:gd name="T95" fmla="*/ 2147483647 h 382"/>
                <a:gd name="T96" fmla="*/ 2147483647 w 264"/>
                <a:gd name="T97" fmla="*/ 2147483647 h 382"/>
                <a:gd name="T98" fmla="*/ 2147483647 w 264"/>
                <a:gd name="T99" fmla="*/ 2147483647 h 382"/>
                <a:gd name="T100" fmla="*/ 2147483647 w 264"/>
                <a:gd name="T101" fmla="*/ 2147483647 h 382"/>
                <a:gd name="T102" fmla="*/ 2147483647 w 264"/>
                <a:gd name="T103" fmla="*/ 2147483647 h 382"/>
                <a:gd name="T104" fmla="*/ 2147483647 w 264"/>
                <a:gd name="T105" fmla="*/ 2147483647 h 382"/>
                <a:gd name="T106" fmla="*/ 2147483647 w 264"/>
                <a:gd name="T107" fmla="*/ 2147483647 h 382"/>
                <a:gd name="T108" fmla="*/ 2147483647 w 264"/>
                <a:gd name="T109" fmla="*/ 2147483647 h 382"/>
                <a:gd name="T110" fmla="*/ 2147483647 w 264"/>
                <a:gd name="T111" fmla="*/ 2147483647 h 382"/>
                <a:gd name="T112" fmla="*/ 2147483647 w 264"/>
                <a:gd name="T113" fmla="*/ 2147483647 h 382"/>
                <a:gd name="T114" fmla="*/ 2147483647 w 264"/>
                <a:gd name="T115" fmla="*/ 2147483647 h 382"/>
                <a:gd name="T116" fmla="*/ 2147483647 w 264"/>
                <a:gd name="T117" fmla="*/ 2147483647 h 382"/>
                <a:gd name="T118" fmla="*/ 2147483647 w 264"/>
                <a:gd name="T119" fmla="*/ 2147483647 h 382"/>
                <a:gd name="T120" fmla="*/ 2147483647 w 264"/>
                <a:gd name="T121" fmla="*/ 2147483647 h 382"/>
                <a:gd name="T122" fmla="*/ 2147483647 w 264"/>
                <a:gd name="T123" fmla="*/ 2147483647 h 3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64"/>
                <a:gd name="T187" fmla="*/ 0 h 382"/>
                <a:gd name="T188" fmla="*/ 264 w 264"/>
                <a:gd name="T189" fmla="*/ 382 h 38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64" h="382">
                  <a:moveTo>
                    <a:pt x="174" y="20"/>
                  </a:moveTo>
                  <a:lnTo>
                    <a:pt x="132" y="7"/>
                  </a:lnTo>
                  <a:lnTo>
                    <a:pt x="132" y="151"/>
                  </a:lnTo>
                  <a:lnTo>
                    <a:pt x="140" y="126"/>
                  </a:lnTo>
                  <a:lnTo>
                    <a:pt x="156" y="128"/>
                  </a:lnTo>
                  <a:lnTo>
                    <a:pt x="172" y="134"/>
                  </a:lnTo>
                  <a:lnTo>
                    <a:pt x="186" y="142"/>
                  </a:lnTo>
                  <a:lnTo>
                    <a:pt x="197" y="153"/>
                  </a:lnTo>
                  <a:lnTo>
                    <a:pt x="206" y="166"/>
                  </a:lnTo>
                  <a:lnTo>
                    <a:pt x="214" y="180"/>
                  </a:lnTo>
                  <a:lnTo>
                    <a:pt x="218" y="196"/>
                  </a:lnTo>
                  <a:lnTo>
                    <a:pt x="220" y="204"/>
                  </a:lnTo>
                  <a:lnTo>
                    <a:pt x="220" y="212"/>
                  </a:lnTo>
                  <a:lnTo>
                    <a:pt x="220" y="222"/>
                  </a:lnTo>
                  <a:lnTo>
                    <a:pt x="218" y="230"/>
                  </a:lnTo>
                  <a:lnTo>
                    <a:pt x="215" y="239"/>
                  </a:lnTo>
                  <a:lnTo>
                    <a:pt x="213" y="246"/>
                  </a:lnTo>
                  <a:lnTo>
                    <a:pt x="210" y="254"/>
                  </a:lnTo>
                  <a:lnTo>
                    <a:pt x="205" y="262"/>
                  </a:lnTo>
                  <a:lnTo>
                    <a:pt x="194" y="275"/>
                  </a:lnTo>
                  <a:lnTo>
                    <a:pt x="182" y="286"/>
                  </a:lnTo>
                  <a:lnTo>
                    <a:pt x="174" y="290"/>
                  </a:lnTo>
                  <a:lnTo>
                    <a:pt x="167" y="294"/>
                  </a:lnTo>
                  <a:lnTo>
                    <a:pt x="159" y="296"/>
                  </a:lnTo>
                  <a:lnTo>
                    <a:pt x="150" y="299"/>
                  </a:lnTo>
                  <a:lnTo>
                    <a:pt x="141" y="300"/>
                  </a:lnTo>
                  <a:lnTo>
                    <a:pt x="132" y="300"/>
                  </a:lnTo>
                  <a:lnTo>
                    <a:pt x="132" y="327"/>
                  </a:lnTo>
                  <a:lnTo>
                    <a:pt x="138" y="329"/>
                  </a:lnTo>
                  <a:lnTo>
                    <a:pt x="144" y="333"/>
                  </a:lnTo>
                  <a:lnTo>
                    <a:pt x="148" y="338"/>
                  </a:lnTo>
                  <a:lnTo>
                    <a:pt x="149" y="345"/>
                  </a:lnTo>
                  <a:lnTo>
                    <a:pt x="148" y="353"/>
                  </a:lnTo>
                  <a:lnTo>
                    <a:pt x="144" y="359"/>
                  </a:lnTo>
                  <a:lnTo>
                    <a:pt x="138" y="363"/>
                  </a:lnTo>
                  <a:lnTo>
                    <a:pt x="132" y="364"/>
                  </a:lnTo>
                  <a:lnTo>
                    <a:pt x="132" y="382"/>
                  </a:lnTo>
                  <a:lnTo>
                    <a:pt x="228" y="382"/>
                  </a:lnTo>
                  <a:lnTo>
                    <a:pt x="228" y="361"/>
                  </a:lnTo>
                  <a:lnTo>
                    <a:pt x="228" y="357"/>
                  </a:lnTo>
                  <a:lnTo>
                    <a:pt x="225" y="353"/>
                  </a:lnTo>
                  <a:lnTo>
                    <a:pt x="221" y="349"/>
                  </a:lnTo>
                  <a:lnTo>
                    <a:pt x="215" y="345"/>
                  </a:lnTo>
                  <a:lnTo>
                    <a:pt x="201" y="340"/>
                  </a:lnTo>
                  <a:lnTo>
                    <a:pt x="182" y="336"/>
                  </a:lnTo>
                  <a:lnTo>
                    <a:pt x="199" y="326"/>
                  </a:lnTo>
                  <a:lnTo>
                    <a:pt x="214" y="315"/>
                  </a:lnTo>
                  <a:lnTo>
                    <a:pt x="229" y="302"/>
                  </a:lnTo>
                  <a:lnTo>
                    <a:pt x="241" y="287"/>
                  </a:lnTo>
                  <a:lnTo>
                    <a:pt x="251" y="271"/>
                  </a:lnTo>
                  <a:lnTo>
                    <a:pt x="257" y="253"/>
                  </a:lnTo>
                  <a:lnTo>
                    <a:pt x="263" y="233"/>
                  </a:lnTo>
                  <a:lnTo>
                    <a:pt x="264" y="212"/>
                  </a:lnTo>
                  <a:lnTo>
                    <a:pt x="263" y="200"/>
                  </a:lnTo>
                  <a:lnTo>
                    <a:pt x="262" y="189"/>
                  </a:lnTo>
                  <a:lnTo>
                    <a:pt x="259" y="177"/>
                  </a:lnTo>
                  <a:lnTo>
                    <a:pt x="256" y="166"/>
                  </a:lnTo>
                  <a:lnTo>
                    <a:pt x="251" y="156"/>
                  </a:lnTo>
                  <a:lnTo>
                    <a:pt x="245" y="146"/>
                  </a:lnTo>
                  <a:lnTo>
                    <a:pt x="240" y="137"/>
                  </a:lnTo>
                  <a:lnTo>
                    <a:pt x="232" y="127"/>
                  </a:lnTo>
                  <a:lnTo>
                    <a:pt x="225" y="119"/>
                  </a:lnTo>
                  <a:lnTo>
                    <a:pt x="215" y="111"/>
                  </a:lnTo>
                  <a:lnTo>
                    <a:pt x="207" y="104"/>
                  </a:lnTo>
                  <a:lnTo>
                    <a:pt x="198" y="99"/>
                  </a:lnTo>
                  <a:lnTo>
                    <a:pt x="187" y="93"/>
                  </a:lnTo>
                  <a:lnTo>
                    <a:pt x="176" y="88"/>
                  </a:lnTo>
                  <a:lnTo>
                    <a:pt x="165" y="85"/>
                  </a:lnTo>
                  <a:lnTo>
                    <a:pt x="153" y="82"/>
                  </a:lnTo>
                  <a:lnTo>
                    <a:pt x="174" y="20"/>
                  </a:lnTo>
                  <a:close/>
                  <a:moveTo>
                    <a:pt x="132" y="7"/>
                  </a:moveTo>
                  <a:lnTo>
                    <a:pt x="111" y="0"/>
                  </a:lnTo>
                  <a:lnTo>
                    <a:pt x="56" y="174"/>
                  </a:lnTo>
                  <a:lnTo>
                    <a:pt x="118" y="195"/>
                  </a:lnTo>
                  <a:lnTo>
                    <a:pt x="132" y="151"/>
                  </a:lnTo>
                  <a:lnTo>
                    <a:pt x="132" y="7"/>
                  </a:lnTo>
                  <a:close/>
                  <a:moveTo>
                    <a:pt x="132" y="300"/>
                  </a:moveTo>
                  <a:lnTo>
                    <a:pt x="132" y="300"/>
                  </a:lnTo>
                  <a:lnTo>
                    <a:pt x="118" y="299"/>
                  </a:lnTo>
                  <a:lnTo>
                    <a:pt x="104" y="296"/>
                  </a:lnTo>
                  <a:lnTo>
                    <a:pt x="92" y="291"/>
                  </a:lnTo>
                  <a:lnTo>
                    <a:pt x="80" y="284"/>
                  </a:lnTo>
                  <a:lnTo>
                    <a:pt x="119" y="284"/>
                  </a:lnTo>
                  <a:lnTo>
                    <a:pt x="119" y="260"/>
                  </a:lnTo>
                  <a:lnTo>
                    <a:pt x="58" y="260"/>
                  </a:lnTo>
                  <a:lnTo>
                    <a:pt x="10" y="260"/>
                  </a:lnTo>
                  <a:lnTo>
                    <a:pt x="0" y="260"/>
                  </a:lnTo>
                  <a:lnTo>
                    <a:pt x="0" y="284"/>
                  </a:lnTo>
                  <a:lnTo>
                    <a:pt x="22" y="284"/>
                  </a:lnTo>
                  <a:lnTo>
                    <a:pt x="34" y="300"/>
                  </a:lnTo>
                  <a:lnTo>
                    <a:pt x="48" y="314"/>
                  </a:lnTo>
                  <a:lnTo>
                    <a:pt x="65" y="326"/>
                  </a:lnTo>
                  <a:lnTo>
                    <a:pt x="83" y="336"/>
                  </a:lnTo>
                  <a:lnTo>
                    <a:pt x="64" y="340"/>
                  </a:lnTo>
                  <a:lnTo>
                    <a:pt x="49" y="345"/>
                  </a:lnTo>
                  <a:lnTo>
                    <a:pt x="44" y="349"/>
                  </a:lnTo>
                  <a:lnTo>
                    <a:pt x="39" y="353"/>
                  </a:lnTo>
                  <a:lnTo>
                    <a:pt x="37" y="357"/>
                  </a:lnTo>
                  <a:lnTo>
                    <a:pt x="35" y="361"/>
                  </a:lnTo>
                  <a:lnTo>
                    <a:pt x="35" y="382"/>
                  </a:lnTo>
                  <a:lnTo>
                    <a:pt x="132" y="382"/>
                  </a:lnTo>
                  <a:lnTo>
                    <a:pt x="132" y="364"/>
                  </a:lnTo>
                  <a:lnTo>
                    <a:pt x="125" y="363"/>
                  </a:lnTo>
                  <a:lnTo>
                    <a:pt x="119" y="359"/>
                  </a:lnTo>
                  <a:lnTo>
                    <a:pt x="115" y="353"/>
                  </a:lnTo>
                  <a:lnTo>
                    <a:pt x="114" y="345"/>
                  </a:lnTo>
                  <a:lnTo>
                    <a:pt x="115" y="338"/>
                  </a:lnTo>
                  <a:lnTo>
                    <a:pt x="119" y="333"/>
                  </a:lnTo>
                  <a:lnTo>
                    <a:pt x="125" y="329"/>
                  </a:lnTo>
                  <a:lnTo>
                    <a:pt x="132" y="327"/>
                  </a:lnTo>
                  <a:lnTo>
                    <a:pt x="132" y="300"/>
                  </a:lnTo>
                  <a:close/>
                </a:path>
              </a:pathLst>
            </a:cu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nvGrpSpPr>
            <p:cNvPr id="59" name="组合 197"/>
            <p:cNvGrpSpPr>
              <a:grpSpLocks/>
            </p:cNvGrpSpPr>
            <p:nvPr/>
          </p:nvGrpSpPr>
          <p:grpSpPr bwMode="auto">
            <a:xfrm>
              <a:off x="4651977" y="852096"/>
              <a:ext cx="238282" cy="147745"/>
              <a:chOff x="0" y="0"/>
              <a:chExt cx="363538" cy="220663"/>
            </a:xfrm>
            <a:solidFill>
              <a:schemeClr val="bg1">
                <a:alpha val="70000"/>
              </a:schemeClr>
            </a:solidFill>
          </p:grpSpPr>
          <p:sp>
            <p:nvSpPr>
              <p:cNvPr id="77" name="Freeform 178"/>
              <p:cNvSpPr>
                <a:spLocks noEditPoints="1" noChangeArrowheads="1"/>
              </p:cNvSpPr>
              <p:nvPr/>
            </p:nvSpPr>
            <p:spPr bwMode="auto">
              <a:xfrm>
                <a:off x="0" y="0"/>
                <a:ext cx="215900" cy="212725"/>
              </a:xfrm>
              <a:custGeom>
                <a:avLst/>
                <a:gdLst>
                  <a:gd name="T0" fmla="*/ 68 w 136"/>
                  <a:gd name="T1" fmla="*/ 0 h 134"/>
                  <a:gd name="T2" fmla="*/ 94 w 136"/>
                  <a:gd name="T3" fmla="*/ 4 h 134"/>
                  <a:gd name="T4" fmla="*/ 106 w 136"/>
                  <a:gd name="T5" fmla="*/ 11 h 134"/>
                  <a:gd name="T6" fmla="*/ 125 w 136"/>
                  <a:gd name="T7" fmla="*/ 28 h 134"/>
                  <a:gd name="T8" fmla="*/ 134 w 136"/>
                  <a:gd name="T9" fmla="*/ 53 h 134"/>
                  <a:gd name="T10" fmla="*/ 134 w 136"/>
                  <a:gd name="T11" fmla="*/ 79 h 134"/>
                  <a:gd name="T12" fmla="*/ 131 w 136"/>
                  <a:gd name="T13" fmla="*/ 92 h 134"/>
                  <a:gd name="T14" fmla="*/ 121 w 136"/>
                  <a:gd name="T15" fmla="*/ 110 h 134"/>
                  <a:gd name="T16" fmla="*/ 106 w 136"/>
                  <a:gd name="T17" fmla="*/ 123 h 134"/>
                  <a:gd name="T18" fmla="*/ 88 w 136"/>
                  <a:gd name="T19" fmla="*/ 131 h 134"/>
                  <a:gd name="T20" fmla="*/ 68 w 136"/>
                  <a:gd name="T21" fmla="*/ 134 h 134"/>
                  <a:gd name="T22" fmla="*/ 68 w 136"/>
                  <a:gd name="T23" fmla="*/ 122 h 134"/>
                  <a:gd name="T24" fmla="*/ 84 w 136"/>
                  <a:gd name="T25" fmla="*/ 119 h 134"/>
                  <a:gd name="T26" fmla="*/ 99 w 136"/>
                  <a:gd name="T27" fmla="*/ 112 h 134"/>
                  <a:gd name="T28" fmla="*/ 111 w 136"/>
                  <a:gd name="T29" fmla="*/ 102 h 134"/>
                  <a:gd name="T30" fmla="*/ 119 w 136"/>
                  <a:gd name="T31" fmla="*/ 87 h 134"/>
                  <a:gd name="T32" fmla="*/ 119 w 136"/>
                  <a:gd name="T33" fmla="*/ 87 h 134"/>
                  <a:gd name="T34" fmla="*/ 123 w 136"/>
                  <a:gd name="T35" fmla="*/ 66 h 134"/>
                  <a:gd name="T36" fmla="*/ 119 w 136"/>
                  <a:gd name="T37" fmla="*/ 45 h 134"/>
                  <a:gd name="T38" fmla="*/ 107 w 136"/>
                  <a:gd name="T39" fmla="*/ 28 h 134"/>
                  <a:gd name="T40" fmla="*/ 88 w 136"/>
                  <a:gd name="T41" fmla="*/ 16 h 134"/>
                  <a:gd name="T42" fmla="*/ 79 w 136"/>
                  <a:gd name="T43" fmla="*/ 14 h 134"/>
                  <a:gd name="T44" fmla="*/ 68 w 136"/>
                  <a:gd name="T45" fmla="*/ 0 h 134"/>
                  <a:gd name="T46" fmla="*/ 6 w 136"/>
                  <a:gd name="T47" fmla="*/ 42 h 134"/>
                  <a:gd name="T48" fmla="*/ 16 w 136"/>
                  <a:gd name="T49" fmla="*/ 24 h 134"/>
                  <a:gd name="T50" fmla="*/ 31 w 136"/>
                  <a:gd name="T51" fmla="*/ 11 h 134"/>
                  <a:gd name="T52" fmla="*/ 49 w 136"/>
                  <a:gd name="T53" fmla="*/ 3 h 134"/>
                  <a:gd name="T54" fmla="*/ 68 w 136"/>
                  <a:gd name="T55" fmla="*/ 0 h 134"/>
                  <a:gd name="T56" fmla="*/ 68 w 136"/>
                  <a:gd name="T57" fmla="*/ 12 h 134"/>
                  <a:gd name="T58" fmla="*/ 52 w 136"/>
                  <a:gd name="T59" fmla="*/ 15 h 134"/>
                  <a:gd name="T60" fmla="*/ 38 w 136"/>
                  <a:gd name="T61" fmla="*/ 22 h 134"/>
                  <a:gd name="T62" fmla="*/ 26 w 136"/>
                  <a:gd name="T63" fmla="*/ 33 h 134"/>
                  <a:gd name="T64" fmla="*/ 18 w 136"/>
                  <a:gd name="T65" fmla="*/ 46 h 134"/>
                  <a:gd name="T66" fmla="*/ 14 w 136"/>
                  <a:gd name="T67" fmla="*/ 57 h 134"/>
                  <a:gd name="T68" fmla="*/ 15 w 136"/>
                  <a:gd name="T69" fmla="*/ 79 h 134"/>
                  <a:gd name="T70" fmla="*/ 23 w 136"/>
                  <a:gd name="T71" fmla="*/ 98 h 134"/>
                  <a:gd name="T72" fmla="*/ 38 w 136"/>
                  <a:gd name="T73" fmla="*/ 112 h 134"/>
                  <a:gd name="T74" fmla="*/ 48 w 136"/>
                  <a:gd name="T75" fmla="*/ 118 h 134"/>
                  <a:gd name="T76" fmla="*/ 68 w 136"/>
                  <a:gd name="T77" fmla="*/ 122 h 134"/>
                  <a:gd name="T78" fmla="*/ 68 w 136"/>
                  <a:gd name="T79" fmla="*/ 134 h 134"/>
                  <a:gd name="T80" fmla="*/ 43 w 136"/>
                  <a:gd name="T81" fmla="*/ 130 h 134"/>
                  <a:gd name="T82" fmla="*/ 31 w 136"/>
                  <a:gd name="T83" fmla="*/ 123 h 134"/>
                  <a:gd name="T84" fmla="*/ 12 w 136"/>
                  <a:gd name="T85" fmla="*/ 104 h 134"/>
                  <a:gd name="T86" fmla="*/ 3 w 136"/>
                  <a:gd name="T87" fmla="*/ 81 h 134"/>
                  <a:gd name="T88" fmla="*/ 1 w 136"/>
                  <a:gd name="T89" fmla="*/ 56 h 134"/>
                  <a:gd name="T90" fmla="*/ 6 w 136"/>
                  <a:gd name="T91" fmla="*/ 42 h 1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6"/>
                  <a:gd name="T139" fmla="*/ 0 h 134"/>
                  <a:gd name="T140" fmla="*/ 136 w 136"/>
                  <a:gd name="T141" fmla="*/ 134 h 13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6" h="134">
                    <a:moveTo>
                      <a:pt x="68" y="0"/>
                    </a:moveTo>
                    <a:lnTo>
                      <a:pt x="68" y="0"/>
                    </a:lnTo>
                    <a:lnTo>
                      <a:pt x="81" y="0"/>
                    </a:lnTo>
                    <a:lnTo>
                      <a:pt x="94" y="4"/>
                    </a:lnTo>
                    <a:lnTo>
                      <a:pt x="94" y="4"/>
                    </a:lnTo>
                    <a:lnTo>
                      <a:pt x="106" y="11"/>
                    </a:lnTo>
                    <a:lnTo>
                      <a:pt x="115" y="19"/>
                    </a:lnTo>
                    <a:lnTo>
                      <a:pt x="125" y="28"/>
                    </a:lnTo>
                    <a:lnTo>
                      <a:pt x="130" y="41"/>
                    </a:lnTo>
                    <a:lnTo>
                      <a:pt x="134" y="53"/>
                    </a:lnTo>
                    <a:lnTo>
                      <a:pt x="136" y="65"/>
                    </a:lnTo>
                    <a:lnTo>
                      <a:pt x="134" y="79"/>
                    </a:lnTo>
                    <a:lnTo>
                      <a:pt x="131" y="92"/>
                    </a:lnTo>
                    <a:lnTo>
                      <a:pt x="131" y="92"/>
                    </a:lnTo>
                    <a:lnTo>
                      <a:pt x="126" y="102"/>
                    </a:lnTo>
                    <a:lnTo>
                      <a:pt x="121" y="110"/>
                    </a:lnTo>
                    <a:lnTo>
                      <a:pt x="114" y="116"/>
                    </a:lnTo>
                    <a:lnTo>
                      <a:pt x="106" y="123"/>
                    </a:lnTo>
                    <a:lnTo>
                      <a:pt x="98" y="129"/>
                    </a:lnTo>
                    <a:lnTo>
                      <a:pt x="88" y="131"/>
                    </a:lnTo>
                    <a:lnTo>
                      <a:pt x="79" y="134"/>
                    </a:lnTo>
                    <a:lnTo>
                      <a:pt x="68" y="134"/>
                    </a:lnTo>
                    <a:lnTo>
                      <a:pt x="68" y="122"/>
                    </a:lnTo>
                    <a:lnTo>
                      <a:pt x="68" y="122"/>
                    </a:lnTo>
                    <a:lnTo>
                      <a:pt x="76" y="122"/>
                    </a:lnTo>
                    <a:lnTo>
                      <a:pt x="84" y="119"/>
                    </a:lnTo>
                    <a:lnTo>
                      <a:pt x="92" y="116"/>
                    </a:lnTo>
                    <a:lnTo>
                      <a:pt x="99" y="112"/>
                    </a:lnTo>
                    <a:lnTo>
                      <a:pt x="104" y="108"/>
                    </a:lnTo>
                    <a:lnTo>
                      <a:pt x="111" y="102"/>
                    </a:lnTo>
                    <a:lnTo>
                      <a:pt x="115" y="95"/>
                    </a:lnTo>
                    <a:lnTo>
                      <a:pt x="119" y="87"/>
                    </a:lnTo>
                    <a:lnTo>
                      <a:pt x="119" y="87"/>
                    </a:lnTo>
                    <a:lnTo>
                      <a:pt x="119" y="87"/>
                    </a:lnTo>
                    <a:lnTo>
                      <a:pt x="122" y="77"/>
                    </a:lnTo>
                    <a:lnTo>
                      <a:pt x="123" y="66"/>
                    </a:lnTo>
                    <a:lnTo>
                      <a:pt x="122" y="56"/>
                    </a:lnTo>
                    <a:lnTo>
                      <a:pt x="119" y="45"/>
                    </a:lnTo>
                    <a:lnTo>
                      <a:pt x="114" y="37"/>
                    </a:lnTo>
                    <a:lnTo>
                      <a:pt x="107" y="28"/>
                    </a:lnTo>
                    <a:lnTo>
                      <a:pt x="99" y="22"/>
                    </a:lnTo>
                    <a:lnTo>
                      <a:pt x="88" y="16"/>
                    </a:lnTo>
                    <a:lnTo>
                      <a:pt x="88" y="16"/>
                    </a:lnTo>
                    <a:lnTo>
                      <a:pt x="79" y="14"/>
                    </a:lnTo>
                    <a:lnTo>
                      <a:pt x="68" y="12"/>
                    </a:lnTo>
                    <a:lnTo>
                      <a:pt x="68" y="0"/>
                    </a:lnTo>
                    <a:close/>
                    <a:moveTo>
                      <a:pt x="6" y="42"/>
                    </a:moveTo>
                    <a:lnTo>
                      <a:pt x="6" y="42"/>
                    </a:lnTo>
                    <a:lnTo>
                      <a:pt x="10" y="33"/>
                    </a:lnTo>
                    <a:lnTo>
                      <a:pt x="16" y="24"/>
                    </a:lnTo>
                    <a:lnTo>
                      <a:pt x="23" y="16"/>
                    </a:lnTo>
                    <a:lnTo>
                      <a:pt x="31" y="11"/>
                    </a:lnTo>
                    <a:lnTo>
                      <a:pt x="39" y="5"/>
                    </a:lnTo>
                    <a:lnTo>
                      <a:pt x="49" y="3"/>
                    </a:lnTo>
                    <a:lnTo>
                      <a:pt x="58" y="0"/>
                    </a:lnTo>
                    <a:lnTo>
                      <a:pt x="68" y="0"/>
                    </a:lnTo>
                    <a:lnTo>
                      <a:pt x="68" y="12"/>
                    </a:lnTo>
                    <a:lnTo>
                      <a:pt x="68" y="12"/>
                    </a:lnTo>
                    <a:lnTo>
                      <a:pt x="60" y="12"/>
                    </a:lnTo>
                    <a:lnTo>
                      <a:pt x="52" y="15"/>
                    </a:lnTo>
                    <a:lnTo>
                      <a:pt x="45" y="18"/>
                    </a:lnTo>
                    <a:lnTo>
                      <a:pt x="38" y="22"/>
                    </a:lnTo>
                    <a:lnTo>
                      <a:pt x="31" y="26"/>
                    </a:lnTo>
                    <a:lnTo>
                      <a:pt x="26" y="33"/>
                    </a:lnTo>
                    <a:lnTo>
                      <a:pt x="20" y="39"/>
                    </a:lnTo>
                    <a:lnTo>
                      <a:pt x="18" y="46"/>
                    </a:lnTo>
                    <a:lnTo>
                      <a:pt x="18" y="46"/>
                    </a:lnTo>
                    <a:lnTo>
                      <a:pt x="14" y="57"/>
                    </a:lnTo>
                    <a:lnTo>
                      <a:pt x="14" y="68"/>
                    </a:lnTo>
                    <a:lnTo>
                      <a:pt x="15" y="79"/>
                    </a:lnTo>
                    <a:lnTo>
                      <a:pt x="18" y="88"/>
                    </a:lnTo>
                    <a:lnTo>
                      <a:pt x="23" y="98"/>
                    </a:lnTo>
                    <a:lnTo>
                      <a:pt x="30" y="106"/>
                    </a:lnTo>
                    <a:lnTo>
                      <a:pt x="38" y="112"/>
                    </a:lnTo>
                    <a:lnTo>
                      <a:pt x="48" y="118"/>
                    </a:lnTo>
                    <a:lnTo>
                      <a:pt x="48" y="118"/>
                    </a:lnTo>
                    <a:lnTo>
                      <a:pt x="58" y="121"/>
                    </a:lnTo>
                    <a:lnTo>
                      <a:pt x="68" y="122"/>
                    </a:lnTo>
                    <a:lnTo>
                      <a:pt x="68" y="134"/>
                    </a:lnTo>
                    <a:lnTo>
                      <a:pt x="68" y="134"/>
                    </a:lnTo>
                    <a:lnTo>
                      <a:pt x="56" y="133"/>
                    </a:lnTo>
                    <a:lnTo>
                      <a:pt x="43" y="130"/>
                    </a:lnTo>
                    <a:lnTo>
                      <a:pt x="43" y="130"/>
                    </a:lnTo>
                    <a:lnTo>
                      <a:pt x="31" y="123"/>
                    </a:lnTo>
                    <a:lnTo>
                      <a:pt x="20" y="115"/>
                    </a:lnTo>
                    <a:lnTo>
                      <a:pt x="12" y="104"/>
                    </a:lnTo>
                    <a:lnTo>
                      <a:pt x="6" y="93"/>
                    </a:lnTo>
                    <a:lnTo>
                      <a:pt x="3" y="81"/>
                    </a:lnTo>
                    <a:lnTo>
                      <a:pt x="0" y="68"/>
                    </a:lnTo>
                    <a:lnTo>
                      <a:pt x="1" y="56"/>
                    </a:lnTo>
                    <a:lnTo>
                      <a:pt x="6" y="42"/>
                    </a:lnTo>
                    <a:lnTo>
                      <a:pt x="6" y="42"/>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78" name="Freeform 179"/>
              <p:cNvSpPr>
                <a:spLocks noChangeArrowheads="1"/>
              </p:cNvSpPr>
              <p:nvPr/>
            </p:nvSpPr>
            <p:spPr bwMode="auto">
              <a:xfrm>
                <a:off x="192087" y="128588"/>
                <a:ext cx="106363" cy="65088"/>
              </a:xfrm>
              <a:custGeom>
                <a:avLst/>
                <a:gdLst>
                  <a:gd name="T0" fmla="*/ 61 w 67"/>
                  <a:gd name="T1" fmla="*/ 41 h 41"/>
                  <a:gd name="T2" fmla="*/ 67 w 67"/>
                  <a:gd name="T3" fmla="*/ 25 h 41"/>
                  <a:gd name="T4" fmla="*/ 6 w 67"/>
                  <a:gd name="T5" fmla="*/ 0 h 41"/>
                  <a:gd name="T6" fmla="*/ 0 w 67"/>
                  <a:gd name="T7" fmla="*/ 17 h 41"/>
                  <a:gd name="T8" fmla="*/ 61 w 67"/>
                  <a:gd name="T9" fmla="*/ 41 h 41"/>
                  <a:gd name="T10" fmla="*/ 0 60000 65536"/>
                  <a:gd name="T11" fmla="*/ 0 60000 65536"/>
                  <a:gd name="T12" fmla="*/ 0 60000 65536"/>
                  <a:gd name="T13" fmla="*/ 0 60000 65536"/>
                  <a:gd name="T14" fmla="*/ 0 60000 65536"/>
                  <a:gd name="T15" fmla="*/ 0 w 67"/>
                  <a:gd name="T16" fmla="*/ 0 h 41"/>
                  <a:gd name="T17" fmla="*/ 67 w 67"/>
                  <a:gd name="T18" fmla="*/ 41 h 41"/>
                </a:gdLst>
                <a:ahLst/>
                <a:cxnLst>
                  <a:cxn ang="T10">
                    <a:pos x="T0" y="T1"/>
                  </a:cxn>
                  <a:cxn ang="T11">
                    <a:pos x="T2" y="T3"/>
                  </a:cxn>
                  <a:cxn ang="T12">
                    <a:pos x="T4" y="T5"/>
                  </a:cxn>
                  <a:cxn ang="T13">
                    <a:pos x="T6" y="T7"/>
                  </a:cxn>
                  <a:cxn ang="T14">
                    <a:pos x="T8" y="T9"/>
                  </a:cxn>
                </a:cxnLst>
                <a:rect l="T15" t="T16" r="T17" b="T18"/>
                <a:pathLst>
                  <a:path w="67" h="41">
                    <a:moveTo>
                      <a:pt x="61" y="41"/>
                    </a:moveTo>
                    <a:lnTo>
                      <a:pt x="67" y="25"/>
                    </a:lnTo>
                    <a:lnTo>
                      <a:pt x="6" y="0"/>
                    </a:lnTo>
                    <a:lnTo>
                      <a:pt x="0" y="17"/>
                    </a:lnTo>
                    <a:lnTo>
                      <a:pt x="61" y="41"/>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79" name="Freeform 180"/>
              <p:cNvSpPr>
                <a:spLocks noChangeArrowheads="1"/>
              </p:cNvSpPr>
              <p:nvPr/>
            </p:nvSpPr>
            <p:spPr bwMode="auto">
              <a:xfrm>
                <a:off x="225425" y="139700"/>
                <a:ext cx="138113" cy="80963"/>
              </a:xfrm>
              <a:custGeom>
                <a:avLst/>
                <a:gdLst>
                  <a:gd name="T0" fmla="*/ 67 w 87"/>
                  <a:gd name="T1" fmla="*/ 51 h 51"/>
                  <a:gd name="T2" fmla="*/ 67 w 87"/>
                  <a:gd name="T3" fmla="*/ 51 h 51"/>
                  <a:gd name="T4" fmla="*/ 73 w 87"/>
                  <a:gd name="T5" fmla="*/ 51 h 51"/>
                  <a:gd name="T6" fmla="*/ 79 w 87"/>
                  <a:gd name="T7" fmla="*/ 51 h 51"/>
                  <a:gd name="T8" fmla="*/ 83 w 87"/>
                  <a:gd name="T9" fmla="*/ 47 h 51"/>
                  <a:gd name="T10" fmla="*/ 86 w 87"/>
                  <a:gd name="T11" fmla="*/ 43 h 51"/>
                  <a:gd name="T12" fmla="*/ 86 w 87"/>
                  <a:gd name="T13" fmla="*/ 43 h 51"/>
                  <a:gd name="T14" fmla="*/ 87 w 87"/>
                  <a:gd name="T15" fmla="*/ 37 h 51"/>
                  <a:gd name="T16" fmla="*/ 86 w 87"/>
                  <a:gd name="T17" fmla="*/ 31 h 51"/>
                  <a:gd name="T18" fmla="*/ 83 w 87"/>
                  <a:gd name="T19" fmla="*/ 27 h 51"/>
                  <a:gd name="T20" fmla="*/ 78 w 87"/>
                  <a:gd name="T21" fmla="*/ 24 h 51"/>
                  <a:gd name="T22" fmla="*/ 21 w 87"/>
                  <a:gd name="T23" fmla="*/ 1 h 51"/>
                  <a:gd name="T24" fmla="*/ 21 w 87"/>
                  <a:gd name="T25" fmla="*/ 1 h 51"/>
                  <a:gd name="T26" fmla="*/ 15 w 87"/>
                  <a:gd name="T27" fmla="*/ 0 h 51"/>
                  <a:gd name="T28" fmla="*/ 10 w 87"/>
                  <a:gd name="T29" fmla="*/ 1 h 51"/>
                  <a:gd name="T30" fmla="*/ 4 w 87"/>
                  <a:gd name="T31" fmla="*/ 4 h 51"/>
                  <a:gd name="T32" fmla="*/ 2 w 87"/>
                  <a:gd name="T33" fmla="*/ 10 h 51"/>
                  <a:gd name="T34" fmla="*/ 2 w 87"/>
                  <a:gd name="T35" fmla="*/ 10 h 51"/>
                  <a:gd name="T36" fmla="*/ 0 w 87"/>
                  <a:gd name="T37" fmla="*/ 15 h 51"/>
                  <a:gd name="T38" fmla="*/ 2 w 87"/>
                  <a:gd name="T39" fmla="*/ 20 h 51"/>
                  <a:gd name="T40" fmla="*/ 4 w 87"/>
                  <a:gd name="T41" fmla="*/ 24 h 51"/>
                  <a:gd name="T42" fmla="*/ 10 w 87"/>
                  <a:gd name="T43" fmla="*/ 28 h 51"/>
                  <a:gd name="T44" fmla="*/ 67 w 87"/>
                  <a:gd name="T45" fmla="*/ 51 h 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7"/>
                  <a:gd name="T70" fmla="*/ 0 h 51"/>
                  <a:gd name="T71" fmla="*/ 87 w 87"/>
                  <a:gd name="T72" fmla="*/ 51 h 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7" h="51">
                    <a:moveTo>
                      <a:pt x="67" y="51"/>
                    </a:moveTo>
                    <a:lnTo>
                      <a:pt x="67" y="51"/>
                    </a:lnTo>
                    <a:lnTo>
                      <a:pt x="73" y="51"/>
                    </a:lnTo>
                    <a:lnTo>
                      <a:pt x="79" y="51"/>
                    </a:lnTo>
                    <a:lnTo>
                      <a:pt x="83" y="47"/>
                    </a:lnTo>
                    <a:lnTo>
                      <a:pt x="86" y="43"/>
                    </a:lnTo>
                    <a:lnTo>
                      <a:pt x="86" y="43"/>
                    </a:lnTo>
                    <a:lnTo>
                      <a:pt x="87" y="37"/>
                    </a:lnTo>
                    <a:lnTo>
                      <a:pt x="86" y="31"/>
                    </a:lnTo>
                    <a:lnTo>
                      <a:pt x="83" y="27"/>
                    </a:lnTo>
                    <a:lnTo>
                      <a:pt x="78" y="24"/>
                    </a:lnTo>
                    <a:lnTo>
                      <a:pt x="21" y="1"/>
                    </a:lnTo>
                    <a:lnTo>
                      <a:pt x="21" y="1"/>
                    </a:lnTo>
                    <a:lnTo>
                      <a:pt x="15" y="0"/>
                    </a:lnTo>
                    <a:lnTo>
                      <a:pt x="10" y="1"/>
                    </a:lnTo>
                    <a:lnTo>
                      <a:pt x="4" y="4"/>
                    </a:lnTo>
                    <a:lnTo>
                      <a:pt x="2" y="10"/>
                    </a:lnTo>
                    <a:lnTo>
                      <a:pt x="2" y="10"/>
                    </a:lnTo>
                    <a:lnTo>
                      <a:pt x="0" y="15"/>
                    </a:lnTo>
                    <a:lnTo>
                      <a:pt x="2" y="20"/>
                    </a:lnTo>
                    <a:lnTo>
                      <a:pt x="4" y="24"/>
                    </a:lnTo>
                    <a:lnTo>
                      <a:pt x="10" y="28"/>
                    </a:lnTo>
                    <a:lnTo>
                      <a:pt x="67" y="51"/>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grpSp>
        <p:sp>
          <p:nvSpPr>
            <p:cNvPr id="60" name="Freeform 181"/>
            <p:cNvSpPr>
              <a:spLocks noEditPoints="1" noChangeArrowheads="1"/>
            </p:cNvSpPr>
            <p:nvPr/>
          </p:nvSpPr>
          <p:spPr bwMode="auto">
            <a:xfrm>
              <a:off x="4660301" y="1710934"/>
              <a:ext cx="286147" cy="104166"/>
            </a:xfrm>
            <a:custGeom>
              <a:avLst/>
              <a:gdLst>
                <a:gd name="T0" fmla="*/ 2147483647 w 275"/>
                <a:gd name="T1" fmla="*/ 2147483647 h 98"/>
                <a:gd name="T2" fmla="*/ 2147483647 w 275"/>
                <a:gd name="T3" fmla="*/ 2147483647 h 98"/>
                <a:gd name="T4" fmla="*/ 2147483647 w 275"/>
                <a:gd name="T5" fmla="*/ 2147483647 h 98"/>
                <a:gd name="T6" fmla="*/ 2147483647 w 275"/>
                <a:gd name="T7" fmla="*/ 2147483647 h 98"/>
                <a:gd name="T8" fmla="*/ 2147483647 w 275"/>
                <a:gd name="T9" fmla="*/ 2147483647 h 98"/>
                <a:gd name="T10" fmla="*/ 2147483647 w 275"/>
                <a:gd name="T11" fmla="*/ 2147483647 h 98"/>
                <a:gd name="T12" fmla="*/ 2147483647 w 275"/>
                <a:gd name="T13" fmla="*/ 2147483647 h 98"/>
                <a:gd name="T14" fmla="*/ 2147483647 w 275"/>
                <a:gd name="T15" fmla="*/ 2147483647 h 98"/>
                <a:gd name="T16" fmla="*/ 2147483647 w 275"/>
                <a:gd name="T17" fmla="*/ 2147483647 h 98"/>
                <a:gd name="T18" fmla="*/ 2147483647 w 275"/>
                <a:gd name="T19" fmla="*/ 2147483647 h 98"/>
                <a:gd name="T20" fmla="*/ 2147483647 w 275"/>
                <a:gd name="T21" fmla="*/ 2147483647 h 98"/>
                <a:gd name="T22" fmla="*/ 2147483647 w 275"/>
                <a:gd name="T23" fmla="*/ 2147483647 h 98"/>
                <a:gd name="T24" fmla="*/ 2147483647 w 275"/>
                <a:gd name="T25" fmla="*/ 2147483647 h 98"/>
                <a:gd name="T26" fmla="*/ 2147483647 w 275"/>
                <a:gd name="T27" fmla="*/ 2147483647 h 98"/>
                <a:gd name="T28" fmla="*/ 2147483647 w 275"/>
                <a:gd name="T29" fmla="*/ 2147483647 h 98"/>
                <a:gd name="T30" fmla="*/ 2147483647 w 275"/>
                <a:gd name="T31" fmla="*/ 2147483647 h 98"/>
                <a:gd name="T32" fmla="*/ 2147483647 w 275"/>
                <a:gd name="T33" fmla="*/ 2147483647 h 98"/>
                <a:gd name="T34" fmla="*/ 2147483647 w 275"/>
                <a:gd name="T35" fmla="*/ 2147483647 h 98"/>
                <a:gd name="T36" fmla="*/ 2147483647 w 275"/>
                <a:gd name="T37" fmla="*/ 2147483647 h 98"/>
                <a:gd name="T38" fmla="*/ 2147483647 w 275"/>
                <a:gd name="T39" fmla="*/ 2147483647 h 98"/>
                <a:gd name="T40" fmla="*/ 2147483647 w 275"/>
                <a:gd name="T41" fmla="*/ 2147483647 h 98"/>
                <a:gd name="T42" fmla="*/ 2147483647 w 275"/>
                <a:gd name="T43" fmla="*/ 2147483647 h 98"/>
                <a:gd name="T44" fmla="*/ 2147483647 w 275"/>
                <a:gd name="T45" fmla="*/ 2147483647 h 98"/>
                <a:gd name="T46" fmla="*/ 2147483647 w 275"/>
                <a:gd name="T47" fmla="*/ 2147483647 h 98"/>
                <a:gd name="T48" fmla="*/ 2147483647 w 275"/>
                <a:gd name="T49" fmla="*/ 2147483647 h 98"/>
                <a:gd name="T50" fmla="*/ 2147483647 w 275"/>
                <a:gd name="T51" fmla="*/ 2147483647 h 98"/>
                <a:gd name="T52" fmla="*/ 2147483647 w 275"/>
                <a:gd name="T53" fmla="*/ 2147483647 h 98"/>
                <a:gd name="T54" fmla="*/ 2147483647 w 275"/>
                <a:gd name="T55" fmla="*/ 2147483647 h 98"/>
                <a:gd name="T56" fmla="*/ 2147483647 w 275"/>
                <a:gd name="T57" fmla="*/ 2147483647 h 98"/>
                <a:gd name="T58" fmla="*/ 2147483647 w 275"/>
                <a:gd name="T59" fmla="*/ 2147483647 h 98"/>
                <a:gd name="T60" fmla="*/ 2147483647 w 275"/>
                <a:gd name="T61" fmla="*/ 2147483647 h 98"/>
                <a:gd name="T62" fmla="*/ 2147483647 w 275"/>
                <a:gd name="T63" fmla="*/ 2147483647 h 98"/>
                <a:gd name="T64" fmla="*/ 2147483647 w 275"/>
                <a:gd name="T65" fmla="*/ 2147483647 h 98"/>
                <a:gd name="T66" fmla="*/ 2147483647 w 275"/>
                <a:gd name="T67" fmla="*/ 2147483647 h 98"/>
                <a:gd name="T68" fmla="*/ 2147483647 w 275"/>
                <a:gd name="T69" fmla="*/ 2147483647 h 98"/>
                <a:gd name="T70" fmla="*/ 2147483647 w 275"/>
                <a:gd name="T71" fmla="*/ 2147483647 h 98"/>
                <a:gd name="T72" fmla="*/ 2147483647 w 275"/>
                <a:gd name="T73" fmla="*/ 0 h 98"/>
                <a:gd name="T74" fmla="*/ 2147483647 w 275"/>
                <a:gd name="T75" fmla="*/ 0 h 98"/>
                <a:gd name="T76" fmla="*/ 2147483647 w 275"/>
                <a:gd name="T77" fmla="*/ 2147483647 h 98"/>
                <a:gd name="T78" fmla="*/ 2147483647 w 275"/>
                <a:gd name="T79" fmla="*/ 2147483647 h 98"/>
                <a:gd name="T80" fmla="*/ 2147483647 w 275"/>
                <a:gd name="T81" fmla="*/ 0 h 98"/>
                <a:gd name="T82" fmla="*/ 2147483647 w 275"/>
                <a:gd name="T83" fmla="*/ 2147483647 h 98"/>
                <a:gd name="T84" fmla="*/ 2147483647 w 275"/>
                <a:gd name="T85" fmla="*/ 2147483647 h 98"/>
                <a:gd name="T86" fmla="*/ 2147483647 w 275"/>
                <a:gd name="T87" fmla="*/ 2147483647 h 98"/>
                <a:gd name="T88" fmla="*/ 2147483647 w 275"/>
                <a:gd name="T89" fmla="*/ 2147483647 h 98"/>
                <a:gd name="T90" fmla="*/ 2147483647 w 275"/>
                <a:gd name="T91" fmla="*/ 2147483647 h 98"/>
                <a:gd name="T92" fmla="*/ 2147483647 w 275"/>
                <a:gd name="T93" fmla="*/ 2147483647 h 98"/>
                <a:gd name="T94" fmla="*/ 2147483647 w 275"/>
                <a:gd name="T95" fmla="*/ 2147483647 h 98"/>
                <a:gd name="T96" fmla="*/ 2147483647 w 275"/>
                <a:gd name="T97" fmla="*/ 2147483647 h 98"/>
                <a:gd name="T98" fmla="*/ 2147483647 w 275"/>
                <a:gd name="T99" fmla="*/ 2147483647 h 98"/>
                <a:gd name="T100" fmla="*/ 2147483647 w 275"/>
                <a:gd name="T101" fmla="*/ 2147483647 h 98"/>
                <a:gd name="T102" fmla="*/ 2147483647 w 275"/>
                <a:gd name="T103" fmla="*/ 2147483647 h 98"/>
                <a:gd name="T104" fmla="*/ 2147483647 w 275"/>
                <a:gd name="T105" fmla="*/ 2147483647 h 98"/>
                <a:gd name="T106" fmla="*/ 2147483647 w 275"/>
                <a:gd name="T107" fmla="*/ 2147483647 h 98"/>
                <a:gd name="T108" fmla="*/ 2147483647 w 275"/>
                <a:gd name="T109" fmla="*/ 2147483647 h 98"/>
                <a:gd name="T110" fmla="*/ 2147483647 w 275"/>
                <a:gd name="T111" fmla="*/ 2147483647 h 98"/>
                <a:gd name="T112" fmla="*/ 2147483647 w 275"/>
                <a:gd name="T113" fmla="*/ 2147483647 h 98"/>
                <a:gd name="T114" fmla="*/ 2147483647 w 275"/>
                <a:gd name="T115" fmla="*/ 2147483647 h 98"/>
                <a:gd name="T116" fmla="*/ 2147483647 w 275"/>
                <a:gd name="T117" fmla="*/ 2147483647 h 98"/>
                <a:gd name="T118" fmla="*/ 2147483647 w 275"/>
                <a:gd name="T119" fmla="*/ 2147483647 h 9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5"/>
                <a:gd name="T181" fmla="*/ 0 h 98"/>
                <a:gd name="T182" fmla="*/ 275 w 275"/>
                <a:gd name="T183" fmla="*/ 98 h 9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5" h="98">
                  <a:moveTo>
                    <a:pt x="240" y="40"/>
                  </a:moveTo>
                  <a:lnTo>
                    <a:pt x="239" y="40"/>
                  </a:lnTo>
                  <a:lnTo>
                    <a:pt x="239" y="44"/>
                  </a:lnTo>
                  <a:lnTo>
                    <a:pt x="258" y="65"/>
                  </a:lnTo>
                  <a:lnTo>
                    <a:pt x="255" y="82"/>
                  </a:lnTo>
                  <a:lnTo>
                    <a:pt x="239" y="88"/>
                  </a:lnTo>
                  <a:lnTo>
                    <a:pt x="239" y="94"/>
                  </a:lnTo>
                  <a:lnTo>
                    <a:pt x="275" y="78"/>
                  </a:lnTo>
                  <a:lnTo>
                    <a:pt x="240" y="40"/>
                  </a:lnTo>
                  <a:close/>
                  <a:moveTo>
                    <a:pt x="239" y="40"/>
                  </a:moveTo>
                  <a:lnTo>
                    <a:pt x="118" y="15"/>
                  </a:lnTo>
                  <a:lnTo>
                    <a:pt x="115" y="13"/>
                  </a:lnTo>
                  <a:lnTo>
                    <a:pt x="111" y="11"/>
                  </a:lnTo>
                  <a:lnTo>
                    <a:pt x="84" y="4"/>
                  </a:lnTo>
                  <a:lnTo>
                    <a:pt x="84" y="8"/>
                  </a:lnTo>
                  <a:lnTo>
                    <a:pt x="107" y="14"/>
                  </a:lnTo>
                  <a:lnTo>
                    <a:pt x="110" y="15"/>
                  </a:lnTo>
                  <a:lnTo>
                    <a:pt x="113" y="17"/>
                  </a:lnTo>
                  <a:lnTo>
                    <a:pt x="113" y="19"/>
                  </a:lnTo>
                  <a:lnTo>
                    <a:pt x="113" y="22"/>
                  </a:lnTo>
                  <a:lnTo>
                    <a:pt x="110" y="36"/>
                  </a:lnTo>
                  <a:lnTo>
                    <a:pt x="109" y="33"/>
                  </a:lnTo>
                  <a:lnTo>
                    <a:pt x="105" y="30"/>
                  </a:lnTo>
                  <a:lnTo>
                    <a:pt x="84" y="26"/>
                  </a:lnTo>
                  <a:lnTo>
                    <a:pt x="84" y="73"/>
                  </a:lnTo>
                  <a:lnTo>
                    <a:pt x="99" y="76"/>
                  </a:lnTo>
                  <a:lnTo>
                    <a:pt x="103" y="76"/>
                  </a:lnTo>
                  <a:lnTo>
                    <a:pt x="106" y="73"/>
                  </a:lnTo>
                  <a:lnTo>
                    <a:pt x="228" y="98"/>
                  </a:lnTo>
                  <a:lnTo>
                    <a:pt x="239" y="94"/>
                  </a:lnTo>
                  <a:lnTo>
                    <a:pt x="239" y="88"/>
                  </a:lnTo>
                  <a:lnTo>
                    <a:pt x="228" y="94"/>
                  </a:lnTo>
                  <a:lnTo>
                    <a:pt x="225" y="92"/>
                  </a:lnTo>
                  <a:lnTo>
                    <a:pt x="222" y="91"/>
                  </a:lnTo>
                  <a:lnTo>
                    <a:pt x="220" y="90"/>
                  </a:lnTo>
                  <a:lnTo>
                    <a:pt x="218" y="86"/>
                  </a:lnTo>
                  <a:lnTo>
                    <a:pt x="218" y="83"/>
                  </a:lnTo>
                  <a:lnTo>
                    <a:pt x="220" y="80"/>
                  </a:lnTo>
                  <a:lnTo>
                    <a:pt x="221" y="78"/>
                  </a:lnTo>
                  <a:lnTo>
                    <a:pt x="224" y="76"/>
                  </a:lnTo>
                  <a:lnTo>
                    <a:pt x="226" y="76"/>
                  </a:lnTo>
                  <a:lnTo>
                    <a:pt x="224" y="75"/>
                  </a:lnTo>
                  <a:lnTo>
                    <a:pt x="222" y="72"/>
                  </a:lnTo>
                  <a:lnTo>
                    <a:pt x="221" y="69"/>
                  </a:lnTo>
                  <a:lnTo>
                    <a:pt x="221" y="67"/>
                  </a:lnTo>
                  <a:lnTo>
                    <a:pt x="222" y="64"/>
                  </a:lnTo>
                  <a:lnTo>
                    <a:pt x="225" y="61"/>
                  </a:lnTo>
                  <a:lnTo>
                    <a:pt x="226" y="60"/>
                  </a:lnTo>
                  <a:lnTo>
                    <a:pt x="230" y="60"/>
                  </a:lnTo>
                  <a:lnTo>
                    <a:pt x="228" y="57"/>
                  </a:lnTo>
                  <a:lnTo>
                    <a:pt x="225" y="56"/>
                  </a:lnTo>
                  <a:lnTo>
                    <a:pt x="225" y="53"/>
                  </a:lnTo>
                  <a:lnTo>
                    <a:pt x="225" y="49"/>
                  </a:lnTo>
                  <a:lnTo>
                    <a:pt x="226" y="46"/>
                  </a:lnTo>
                  <a:lnTo>
                    <a:pt x="229" y="44"/>
                  </a:lnTo>
                  <a:lnTo>
                    <a:pt x="232" y="42"/>
                  </a:lnTo>
                  <a:lnTo>
                    <a:pt x="235" y="42"/>
                  </a:lnTo>
                  <a:lnTo>
                    <a:pt x="237" y="44"/>
                  </a:lnTo>
                  <a:lnTo>
                    <a:pt x="239" y="44"/>
                  </a:lnTo>
                  <a:lnTo>
                    <a:pt x="239" y="40"/>
                  </a:lnTo>
                  <a:close/>
                  <a:moveTo>
                    <a:pt x="84" y="4"/>
                  </a:moveTo>
                  <a:lnTo>
                    <a:pt x="63" y="0"/>
                  </a:lnTo>
                  <a:lnTo>
                    <a:pt x="60" y="0"/>
                  </a:lnTo>
                  <a:lnTo>
                    <a:pt x="57" y="2"/>
                  </a:lnTo>
                  <a:lnTo>
                    <a:pt x="54" y="3"/>
                  </a:lnTo>
                  <a:lnTo>
                    <a:pt x="53" y="6"/>
                  </a:lnTo>
                  <a:lnTo>
                    <a:pt x="33" y="2"/>
                  </a:lnTo>
                  <a:lnTo>
                    <a:pt x="27" y="0"/>
                  </a:lnTo>
                  <a:lnTo>
                    <a:pt x="22" y="2"/>
                  </a:lnTo>
                  <a:lnTo>
                    <a:pt x="18" y="3"/>
                  </a:lnTo>
                  <a:lnTo>
                    <a:pt x="12" y="6"/>
                  </a:lnTo>
                  <a:lnTo>
                    <a:pt x="8" y="8"/>
                  </a:lnTo>
                  <a:lnTo>
                    <a:pt x="6" y="13"/>
                  </a:lnTo>
                  <a:lnTo>
                    <a:pt x="3" y="18"/>
                  </a:lnTo>
                  <a:lnTo>
                    <a:pt x="2" y="22"/>
                  </a:lnTo>
                  <a:lnTo>
                    <a:pt x="0" y="29"/>
                  </a:lnTo>
                  <a:lnTo>
                    <a:pt x="2" y="33"/>
                  </a:lnTo>
                  <a:lnTo>
                    <a:pt x="3" y="38"/>
                  </a:lnTo>
                  <a:lnTo>
                    <a:pt x="6" y="44"/>
                  </a:lnTo>
                  <a:lnTo>
                    <a:pt x="8" y="48"/>
                  </a:lnTo>
                  <a:lnTo>
                    <a:pt x="12" y="50"/>
                  </a:lnTo>
                  <a:lnTo>
                    <a:pt x="18" y="53"/>
                  </a:lnTo>
                  <a:lnTo>
                    <a:pt x="23" y="54"/>
                  </a:lnTo>
                  <a:lnTo>
                    <a:pt x="35" y="57"/>
                  </a:lnTo>
                  <a:lnTo>
                    <a:pt x="50" y="23"/>
                  </a:lnTo>
                  <a:lnTo>
                    <a:pt x="42" y="59"/>
                  </a:lnTo>
                  <a:lnTo>
                    <a:pt x="44" y="61"/>
                  </a:lnTo>
                  <a:lnTo>
                    <a:pt x="45" y="64"/>
                  </a:lnTo>
                  <a:lnTo>
                    <a:pt x="46" y="65"/>
                  </a:lnTo>
                  <a:lnTo>
                    <a:pt x="49" y="67"/>
                  </a:lnTo>
                  <a:lnTo>
                    <a:pt x="84" y="73"/>
                  </a:lnTo>
                  <a:lnTo>
                    <a:pt x="84" y="26"/>
                  </a:lnTo>
                  <a:lnTo>
                    <a:pt x="61" y="22"/>
                  </a:lnTo>
                  <a:lnTo>
                    <a:pt x="57" y="22"/>
                  </a:lnTo>
                  <a:lnTo>
                    <a:pt x="54" y="25"/>
                  </a:lnTo>
                  <a:lnTo>
                    <a:pt x="57" y="11"/>
                  </a:lnTo>
                  <a:lnTo>
                    <a:pt x="58" y="8"/>
                  </a:lnTo>
                  <a:lnTo>
                    <a:pt x="60" y="7"/>
                  </a:lnTo>
                  <a:lnTo>
                    <a:pt x="63" y="6"/>
                  </a:lnTo>
                  <a:lnTo>
                    <a:pt x="65" y="6"/>
                  </a:lnTo>
                  <a:lnTo>
                    <a:pt x="84" y="8"/>
                  </a:lnTo>
                  <a:lnTo>
                    <a:pt x="84" y="4"/>
                  </a:lnTo>
                  <a:close/>
                </a:path>
              </a:pathLst>
            </a:cu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nvGrpSpPr>
            <p:cNvPr id="61" name="组合 205"/>
            <p:cNvGrpSpPr>
              <a:grpSpLocks/>
            </p:cNvGrpSpPr>
            <p:nvPr/>
          </p:nvGrpSpPr>
          <p:grpSpPr bwMode="auto">
            <a:xfrm>
              <a:off x="3584390" y="1973474"/>
              <a:ext cx="162323" cy="209395"/>
              <a:chOff x="0" y="0"/>
              <a:chExt cx="247651" cy="312737"/>
            </a:xfrm>
            <a:solidFill>
              <a:schemeClr val="bg1">
                <a:alpha val="70000"/>
              </a:schemeClr>
            </a:solidFill>
          </p:grpSpPr>
          <p:sp>
            <p:nvSpPr>
              <p:cNvPr id="74" name="Freeform 182"/>
              <p:cNvSpPr>
                <a:spLocks noChangeArrowheads="1"/>
              </p:cNvSpPr>
              <p:nvPr/>
            </p:nvSpPr>
            <p:spPr bwMode="auto">
              <a:xfrm>
                <a:off x="11113" y="11112"/>
                <a:ext cx="236538" cy="301625"/>
              </a:xfrm>
              <a:custGeom>
                <a:avLst/>
                <a:gdLst>
                  <a:gd name="T0" fmla="*/ 0 w 149"/>
                  <a:gd name="T1" fmla="*/ 33 h 190"/>
                  <a:gd name="T2" fmla="*/ 7 w 149"/>
                  <a:gd name="T3" fmla="*/ 28 h 190"/>
                  <a:gd name="T4" fmla="*/ 96 w 149"/>
                  <a:gd name="T5" fmla="*/ 171 h 190"/>
                  <a:gd name="T6" fmla="*/ 96 w 149"/>
                  <a:gd name="T7" fmla="*/ 171 h 190"/>
                  <a:gd name="T8" fmla="*/ 99 w 149"/>
                  <a:gd name="T9" fmla="*/ 176 h 190"/>
                  <a:gd name="T10" fmla="*/ 101 w 149"/>
                  <a:gd name="T11" fmla="*/ 178 h 190"/>
                  <a:gd name="T12" fmla="*/ 105 w 149"/>
                  <a:gd name="T13" fmla="*/ 180 h 190"/>
                  <a:gd name="T14" fmla="*/ 109 w 149"/>
                  <a:gd name="T15" fmla="*/ 181 h 190"/>
                  <a:gd name="T16" fmla="*/ 114 w 149"/>
                  <a:gd name="T17" fmla="*/ 181 h 190"/>
                  <a:gd name="T18" fmla="*/ 119 w 149"/>
                  <a:gd name="T19" fmla="*/ 181 h 190"/>
                  <a:gd name="T20" fmla="*/ 123 w 149"/>
                  <a:gd name="T21" fmla="*/ 180 h 190"/>
                  <a:gd name="T22" fmla="*/ 127 w 149"/>
                  <a:gd name="T23" fmla="*/ 177 h 190"/>
                  <a:gd name="T24" fmla="*/ 127 w 149"/>
                  <a:gd name="T25" fmla="*/ 177 h 190"/>
                  <a:gd name="T26" fmla="*/ 131 w 149"/>
                  <a:gd name="T27" fmla="*/ 174 h 190"/>
                  <a:gd name="T28" fmla="*/ 135 w 149"/>
                  <a:gd name="T29" fmla="*/ 171 h 190"/>
                  <a:gd name="T30" fmla="*/ 137 w 149"/>
                  <a:gd name="T31" fmla="*/ 167 h 190"/>
                  <a:gd name="T32" fmla="*/ 138 w 149"/>
                  <a:gd name="T33" fmla="*/ 163 h 190"/>
                  <a:gd name="T34" fmla="*/ 139 w 149"/>
                  <a:gd name="T35" fmla="*/ 159 h 190"/>
                  <a:gd name="T36" fmla="*/ 139 w 149"/>
                  <a:gd name="T37" fmla="*/ 155 h 190"/>
                  <a:gd name="T38" fmla="*/ 138 w 149"/>
                  <a:gd name="T39" fmla="*/ 150 h 190"/>
                  <a:gd name="T40" fmla="*/ 137 w 149"/>
                  <a:gd name="T41" fmla="*/ 146 h 190"/>
                  <a:gd name="T42" fmla="*/ 49 w 149"/>
                  <a:gd name="T43" fmla="*/ 4 h 190"/>
                  <a:gd name="T44" fmla="*/ 54 w 149"/>
                  <a:gd name="T45" fmla="*/ 0 h 190"/>
                  <a:gd name="T46" fmla="*/ 145 w 149"/>
                  <a:gd name="T47" fmla="*/ 144 h 190"/>
                  <a:gd name="T48" fmla="*/ 145 w 149"/>
                  <a:gd name="T49" fmla="*/ 144 h 190"/>
                  <a:gd name="T50" fmla="*/ 147 w 149"/>
                  <a:gd name="T51" fmla="*/ 150 h 190"/>
                  <a:gd name="T52" fmla="*/ 149 w 149"/>
                  <a:gd name="T53" fmla="*/ 155 h 190"/>
                  <a:gd name="T54" fmla="*/ 149 w 149"/>
                  <a:gd name="T55" fmla="*/ 161 h 190"/>
                  <a:gd name="T56" fmla="*/ 147 w 149"/>
                  <a:gd name="T57" fmla="*/ 166 h 190"/>
                  <a:gd name="T58" fmla="*/ 145 w 149"/>
                  <a:gd name="T59" fmla="*/ 171 h 190"/>
                  <a:gd name="T60" fmla="*/ 142 w 149"/>
                  <a:gd name="T61" fmla="*/ 177 h 190"/>
                  <a:gd name="T62" fmla="*/ 138 w 149"/>
                  <a:gd name="T63" fmla="*/ 181 h 190"/>
                  <a:gd name="T64" fmla="*/ 133 w 149"/>
                  <a:gd name="T65" fmla="*/ 185 h 190"/>
                  <a:gd name="T66" fmla="*/ 133 w 149"/>
                  <a:gd name="T67" fmla="*/ 185 h 190"/>
                  <a:gd name="T68" fmla="*/ 127 w 149"/>
                  <a:gd name="T69" fmla="*/ 188 h 190"/>
                  <a:gd name="T70" fmla="*/ 120 w 149"/>
                  <a:gd name="T71" fmla="*/ 190 h 190"/>
                  <a:gd name="T72" fmla="*/ 115 w 149"/>
                  <a:gd name="T73" fmla="*/ 190 h 190"/>
                  <a:gd name="T74" fmla="*/ 108 w 149"/>
                  <a:gd name="T75" fmla="*/ 190 h 190"/>
                  <a:gd name="T76" fmla="*/ 103 w 149"/>
                  <a:gd name="T77" fmla="*/ 189 h 190"/>
                  <a:gd name="T78" fmla="*/ 97 w 149"/>
                  <a:gd name="T79" fmla="*/ 186 h 190"/>
                  <a:gd name="T80" fmla="*/ 93 w 149"/>
                  <a:gd name="T81" fmla="*/ 182 h 190"/>
                  <a:gd name="T82" fmla="*/ 91 w 149"/>
                  <a:gd name="T83" fmla="*/ 178 h 190"/>
                  <a:gd name="T84" fmla="*/ 0 w 149"/>
                  <a:gd name="T85" fmla="*/ 33 h 1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9"/>
                  <a:gd name="T130" fmla="*/ 0 h 190"/>
                  <a:gd name="T131" fmla="*/ 149 w 149"/>
                  <a:gd name="T132" fmla="*/ 190 h 1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9" h="190">
                    <a:moveTo>
                      <a:pt x="0" y="33"/>
                    </a:moveTo>
                    <a:lnTo>
                      <a:pt x="7" y="28"/>
                    </a:lnTo>
                    <a:lnTo>
                      <a:pt x="96" y="171"/>
                    </a:lnTo>
                    <a:lnTo>
                      <a:pt x="96" y="171"/>
                    </a:lnTo>
                    <a:lnTo>
                      <a:pt x="99" y="176"/>
                    </a:lnTo>
                    <a:lnTo>
                      <a:pt x="101" y="178"/>
                    </a:lnTo>
                    <a:lnTo>
                      <a:pt x="105" y="180"/>
                    </a:lnTo>
                    <a:lnTo>
                      <a:pt x="109" y="181"/>
                    </a:lnTo>
                    <a:lnTo>
                      <a:pt x="114" y="181"/>
                    </a:lnTo>
                    <a:lnTo>
                      <a:pt x="119" y="181"/>
                    </a:lnTo>
                    <a:lnTo>
                      <a:pt x="123" y="180"/>
                    </a:lnTo>
                    <a:lnTo>
                      <a:pt x="127" y="177"/>
                    </a:lnTo>
                    <a:lnTo>
                      <a:pt x="127" y="177"/>
                    </a:lnTo>
                    <a:lnTo>
                      <a:pt x="131" y="174"/>
                    </a:lnTo>
                    <a:lnTo>
                      <a:pt x="135" y="171"/>
                    </a:lnTo>
                    <a:lnTo>
                      <a:pt x="137" y="167"/>
                    </a:lnTo>
                    <a:lnTo>
                      <a:pt x="138" y="163"/>
                    </a:lnTo>
                    <a:lnTo>
                      <a:pt x="139" y="159"/>
                    </a:lnTo>
                    <a:lnTo>
                      <a:pt x="139" y="155"/>
                    </a:lnTo>
                    <a:lnTo>
                      <a:pt x="138" y="150"/>
                    </a:lnTo>
                    <a:lnTo>
                      <a:pt x="137" y="146"/>
                    </a:lnTo>
                    <a:lnTo>
                      <a:pt x="49" y="4"/>
                    </a:lnTo>
                    <a:lnTo>
                      <a:pt x="54" y="0"/>
                    </a:lnTo>
                    <a:lnTo>
                      <a:pt x="145" y="144"/>
                    </a:lnTo>
                    <a:lnTo>
                      <a:pt x="145" y="144"/>
                    </a:lnTo>
                    <a:lnTo>
                      <a:pt x="147" y="150"/>
                    </a:lnTo>
                    <a:lnTo>
                      <a:pt x="149" y="155"/>
                    </a:lnTo>
                    <a:lnTo>
                      <a:pt x="149" y="161"/>
                    </a:lnTo>
                    <a:lnTo>
                      <a:pt x="147" y="166"/>
                    </a:lnTo>
                    <a:lnTo>
                      <a:pt x="145" y="171"/>
                    </a:lnTo>
                    <a:lnTo>
                      <a:pt x="142" y="177"/>
                    </a:lnTo>
                    <a:lnTo>
                      <a:pt x="138" y="181"/>
                    </a:lnTo>
                    <a:lnTo>
                      <a:pt x="133" y="185"/>
                    </a:lnTo>
                    <a:lnTo>
                      <a:pt x="133" y="185"/>
                    </a:lnTo>
                    <a:lnTo>
                      <a:pt x="127" y="188"/>
                    </a:lnTo>
                    <a:lnTo>
                      <a:pt x="120" y="190"/>
                    </a:lnTo>
                    <a:lnTo>
                      <a:pt x="115" y="190"/>
                    </a:lnTo>
                    <a:lnTo>
                      <a:pt x="108" y="190"/>
                    </a:lnTo>
                    <a:lnTo>
                      <a:pt x="103" y="189"/>
                    </a:lnTo>
                    <a:lnTo>
                      <a:pt x="97" y="186"/>
                    </a:lnTo>
                    <a:lnTo>
                      <a:pt x="93" y="182"/>
                    </a:lnTo>
                    <a:lnTo>
                      <a:pt x="91" y="178"/>
                    </a:lnTo>
                    <a:lnTo>
                      <a:pt x="0" y="33"/>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75" name="Freeform 183"/>
              <p:cNvSpPr>
                <a:spLocks noChangeArrowheads="1"/>
              </p:cNvSpPr>
              <p:nvPr/>
            </p:nvSpPr>
            <p:spPr bwMode="auto">
              <a:xfrm>
                <a:off x="0" y="0"/>
                <a:ext cx="114300" cy="79375"/>
              </a:xfrm>
              <a:custGeom>
                <a:avLst/>
                <a:gdLst>
                  <a:gd name="T0" fmla="*/ 0 w 72"/>
                  <a:gd name="T1" fmla="*/ 47 h 50"/>
                  <a:gd name="T2" fmla="*/ 0 w 72"/>
                  <a:gd name="T3" fmla="*/ 47 h 50"/>
                  <a:gd name="T4" fmla="*/ 1 w 72"/>
                  <a:gd name="T5" fmla="*/ 49 h 50"/>
                  <a:gd name="T6" fmla="*/ 4 w 72"/>
                  <a:gd name="T7" fmla="*/ 50 h 50"/>
                  <a:gd name="T8" fmla="*/ 5 w 72"/>
                  <a:gd name="T9" fmla="*/ 50 h 50"/>
                  <a:gd name="T10" fmla="*/ 8 w 72"/>
                  <a:gd name="T11" fmla="*/ 49 h 50"/>
                  <a:gd name="T12" fmla="*/ 69 w 72"/>
                  <a:gd name="T13" fmla="*/ 11 h 50"/>
                  <a:gd name="T14" fmla="*/ 69 w 72"/>
                  <a:gd name="T15" fmla="*/ 11 h 50"/>
                  <a:gd name="T16" fmla="*/ 70 w 72"/>
                  <a:gd name="T17" fmla="*/ 9 h 50"/>
                  <a:gd name="T18" fmla="*/ 72 w 72"/>
                  <a:gd name="T19" fmla="*/ 8 h 50"/>
                  <a:gd name="T20" fmla="*/ 72 w 72"/>
                  <a:gd name="T21" fmla="*/ 5 h 50"/>
                  <a:gd name="T22" fmla="*/ 70 w 72"/>
                  <a:gd name="T23" fmla="*/ 2 h 50"/>
                  <a:gd name="T24" fmla="*/ 70 w 72"/>
                  <a:gd name="T25" fmla="*/ 2 h 50"/>
                  <a:gd name="T26" fmla="*/ 69 w 72"/>
                  <a:gd name="T27" fmla="*/ 1 h 50"/>
                  <a:gd name="T28" fmla="*/ 68 w 72"/>
                  <a:gd name="T29" fmla="*/ 0 h 50"/>
                  <a:gd name="T30" fmla="*/ 65 w 72"/>
                  <a:gd name="T31" fmla="*/ 0 h 50"/>
                  <a:gd name="T32" fmla="*/ 64 w 72"/>
                  <a:gd name="T33" fmla="*/ 1 h 50"/>
                  <a:gd name="T34" fmla="*/ 1 w 72"/>
                  <a:gd name="T35" fmla="*/ 39 h 50"/>
                  <a:gd name="T36" fmla="*/ 1 w 72"/>
                  <a:gd name="T37" fmla="*/ 39 h 50"/>
                  <a:gd name="T38" fmla="*/ 0 w 72"/>
                  <a:gd name="T39" fmla="*/ 40 h 50"/>
                  <a:gd name="T40" fmla="*/ 0 w 72"/>
                  <a:gd name="T41" fmla="*/ 43 h 50"/>
                  <a:gd name="T42" fmla="*/ 0 w 72"/>
                  <a:gd name="T43" fmla="*/ 44 h 50"/>
                  <a:gd name="T44" fmla="*/ 0 w 72"/>
                  <a:gd name="T45" fmla="*/ 47 h 50"/>
                  <a:gd name="T46" fmla="*/ 0 w 72"/>
                  <a:gd name="T47" fmla="*/ 47 h 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2"/>
                  <a:gd name="T73" fmla="*/ 0 h 50"/>
                  <a:gd name="T74" fmla="*/ 72 w 72"/>
                  <a:gd name="T75" fmla="*/ 50 h 5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2" h="50">
                    <a:moveTo>
                      <a:pt x="0" y="47"/>
                    </a:moveTo>
                    <a:lnTo>
                      <a:pt x="0" y="47"/>
                    </a:lnTo>
                    <a:lnTo>
                      <a:pt x="1" y="49"/>
                    </a:lnTo>
                    <a:lnTo>
                      <a:pt x="4" y="50"/>
                    </a:lnTo>
                    <a:lnTo>
                      <a:pt x="5" y="50"/>
                    </a:lnTo>
                    <a:lnTo>
                      <a:pt x="8" y="49"/>
                    </a:lnTo>
                    <a:lnTo>
                      <a:pt x="69" y="11"/>
                    </a:lnTo>
                    <a:lnTo>
                      <a:pt x="69" y="11"/>
                    </a:lnTo>
                    <a:lnTo>
                      <a:pt x="70" y="9"/>
                    </a:lnTo>
                    <a:lnTo>
                      <a:pt x="72" y="8"/>
                    </a:lnTo>
                    <a:lnTo>
                      <a:pt x="72" y="5"/>
                    </a:lnTo>
                    <a:lnTo>
                      <a:pt x="70" y="2"/>
                    </a:lnTo>
                    <a:lnTo>
                      <a:pt x="70" y="2"/>
                    </a:lnTo>
                    <a:lnTo>
                      <a:pt x="69" y="1"/>
                    </a:lnTo>
                    <a:lnTo>
                      <a:pt x="68" y="0"/>
                    </a:lnTo>
                    <a:lnTo>
                      <a:pt x="65" y="0"/>
                    </a:lnTo>
                    <a:lnTo>
                      <a:pt x="64" y="1"/>
                    </a:lnTo>
                    <a:lnTo>
                      <a:pt x="1" y="39"/>
                    </a:lnTo>
                    <a:lnTo>
                      <a:pt x="1" y="39"/>
                    </a:lnTo>
                    <a:lnTo>
                      <a:pt x="0" y="40"/>
                    </a:lnTo>
                    <a:lnTo>
                      <a:pt x="0" y="43"/>
                    </a:lnTo>
                    <a:lnTo>
                      <a:pt x="0" y="44"/>
                    </a:lnTo>
                    <a:lnTo>
                      <a:pt x="0" y="47"/>
                    </a:lnTo>
                    <a:lnTo>
                      <a:pt x="0" y="47"/>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76" name="Freeform 184"/>
              <p:cNvSpPr>
                <a:spLocks noChangeArrowheads="1"/>
              </p:cNvSpPr>
              <p:nvPr/>
            </p:nvSpPr>
            <p:spPr bwMode="auto">
              <a:xfrm>
                <a:off x="44450" y="63500"/>
                <a:ext cx="161925" cy="219075"/>
              </a:xfrm>
              <a:custGeom>
                <a:avLst/>
                <a:gdLst>
                  <a:gd name="T0" fmla="*/ 0 w 102"/>
                  <a:gd name="T1" fmla="*/ 6 h 138"/>
                  <a:gd name="T2" fmla="*/ 9 w 102"/>
                  <a:gd name="T3" fmla="*/ 0 h 138"/>
                  <a:gd name="T4" fmla="*/ 88 w 102"/>
                  <a:gd name="T5" fmla="*/ 128 h 138"/>
                  <a:gd name="T6" fmla="*/ 88 w 102"/>
                  <a:gd name="T7" fmla="*/ 128 h 138"/>
                  <a:gd name="T8" fmla="*/ 91 w 102"/>
                  <a:gd name="T9" fmla="*/ 132 h 138"/>
                  <a:gd name="T10" fmla="*/ 94 w 102"/>
                  <a:gd name="T11" fmla="*/ 133 h 138"/>
                  <a:gd name="T12" fmla="*/ 98 w 102"/>
                  <a:gd name="T13" fmla="*/ 134 h 138"/>
                  <a:gd name="T14" fmla="*/ 102 w 102"/>
                  <a:gd name="T15" fmla="*/ 136 h 138"/>
                  <a:gd name="T16" fmla="*/ 102 w 102"/>
                  <a:gd name="T17" fmla="*/ 136 h 138"/>
                  <a:gd name="T18" fmla="*/ 101 w 102"/>
                  <a:gd name="T19" fmla="*/ 136 h 138"/>
                  <a:gd name="T20" fmla="*/ 101 w 102"/>
                  <a:gd name="T21" fmla="*/ 136 h 138"/>
                  <a:gd name="T22" fmla="*/ 95 w 102"/>
                  <a:gd name="T23" fmla="*/ 138 h 138"/>
                  <a:gd name="T24" fmla="*/ 88 w 102"/>
                  <a:gd name="T25" fmla="*/ 138 h 138"/>
                  <a:gd name="T26" fmla="*/ 83 w 102"/>
                  <a:gd name="T27" fmla="*/ 136 h 138"/>
                  <a:gd name="T28" fmla="*/ 79 w 102"/>
                  <a:gd name="T29" fmla="*/ 132 h 138"/>
                  <a:gd name="T30" fmla="*/ 0 w 102"/>
                  <a:gd name="T31" fmla="*/ 6 h 1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138"/>
                  <a:gd name="T50" fmla="*/ 102 w 102"/>
                  <a:gd name="T51" fmla="*/ 138 h 1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138">
                    <a:moveTo>
                      <a:pt x="0" y="6"/>
                    </a:moveTo>
                    <a:lnTo>
                      <a:pt x="9" y="0"/>
                    </a:lnTo>
                    <a:lnTo>
                      <a:pt x="88" y="128"/>
                    </a:lnTo>
                    <a:lnTo>
                      <a:pt x="88" y="128"/>
                    </a:lnTo>
                    <a:lnTo>
                      <a:pt x="91" y="132"/>
                    </a:lnTo>
                    <a:lnTo>
                      <a:pt x="94" y="133"/>
                    </a:lnTo>
                    <a:lnTo>
                      <a:pt x="98" y="134"/>
                    </a:lnTo>
                    <a:lnTo>
                      <a:pt x="102" y="136"/>
                    </a:lnTo>
                    <a:lnTo>
                      <a:pt x="102" y="136"/>
                    </a:lnTo>
                    <a:lnTo>
                      <a:pt x="101" y="136"/>
                    </a:lnTo>
                    <a:lnTo>
                      <a:pt x="101" y="136"/>
                    </a:lnTo>
                    <a:lnTo>
                      <a:pt x="95" y="138"/>
                    </a:lnTo>
                    <a:lnTo>
                      <a:pt x="88" y="138"/>
                    </a:lnTo>
                    <a:lnTo>
                      <a:pt x="83" y="136"/>
                    </a:lnTo>
                    <a:lnTo>
                      <a:pt x="79" y="132"/>
                    </a:lnTo>
                    <a:lnTo>
                      <a:pt x="0" y="6"/>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grpSp>
        <p:sp>
          <p:nvSpPr>
            <p:cNvPr id="62" name="Freeform 185"/>
            <p:cNvSpPr>
              <a:spLocks noEditPoints="1" noChangeArrowheads="1"/>
            </p:cNvSpPr>
            <p:nvPr/>
          </p:nvSpPr>
          <p:spPr bwMode="auto">
            <a:xfrm>
              <a:off x="3832037" y="1164594"/>
              <a:ext cx="131107" cy="103103"/>
            </a:xfrm>
            <a:custGeom>
              <a:avLst/>
              <a:gdLst>
                <a:gd name="T0" fmla="*/ 2147483647 w 126"/>
                <a:gd name="T1" fmla="*/ 2147483647 h 97"/>
                <a:gd name="T2" fmla="*/ 2147483647 w 126"/>
                <a:gd name="T3" fmla="*/ 2147483647 h 97"/>
                <a:gd name="T4" fmla="*/ 2147483647 w 126"/>
                <a:gd name="T5" fmla="*/ 2147483647 h 97"/>
                <a:gd name="T6" fmla="*/ 2147483647 w 126"/>
                <a:gd name="T7" fmla="*/ 2147483647 h 97"/>
                <a:gd name="T8" fmla="*/ 2147483647 w 126"/>
                <a:gd name="T9" fmla="*/ 2147483647 h 97"/>
                <a:gd name="T10" fmla="*/ 2147483647 w 126"/>
                <a:gd name="T11" fmla="*/ 2147483647 h 97"/>
                <a:gd name="T12" fmla="*/ 2147483647 w 126"/>
                <a:gd name="T13" fmla="*/ 2147483647 h 97"/>
                <a:gd name="T14" fmla="*/ 2147483647 w 126"/>
                <a:gd name="T15" fmla="*/ 2147483647 h 97"/>
                <a:gd name="T16" fmla="*/ 2147483647 w 126"/>
                <a:gd name="T17" fmla="*/ 2147483647 h 97"/>
                <a:gd name="T18" fmla="*/ 2147483647 w 126"/>
                <a:gd name="T19" fmla="*/ 1200970317 h 97"/>
                <a:gd name="T20" fmla="*/ 2147483647 w 126"/>
                <a:gd name="T21" fmla="*/ 2147483647 h 97"/>
                <a:gd name="T22" fmla="*/ 2147483647 w 126"/>
                <a:gd name="T23" fmla="*/ 2147483647 h 97"/>
                <a:gd name="T24" fmla="*/ 2147483647 w 126"/>
                <a:gd name="T25" fmla="*/ 2147483647 h 97"/>
                <a:gd name="T26" fmla="*/ 2147483647 w 126"/>
                <a:gd name="T27" fmla="*/ 2147483647 h 97"/>
                <a:gd name="T28" fmla="*/ 2147483647 w 126"/>
                <a:gd name="T29" fmla="*/ 2147483647 h 97"/>
                <a:gd name="T30" fmla="*/ 2147483647 w 126"/>
                <a:gd name="T31" fmla="*/ 2147483647 h 97"/>
                <a:gd name="T32" fmla="*/ 2147483647 w 126"/>
                <a:gd name="T33" fmla="*/ 2147483647 h 97"/>
                <a:gd name="T34" fmla="*/ 2147483647 w 126"/>
                <a:gd name="T35" fmla="*/ 2147483647 h 97"/>
                <a:gd name="T36" fmla="*/ 2147483647 w 126"/>
                <a:gd name="T37" fmla="*/ 2147483647 h 97"/>
                <a:gd name="T38" fmla="*/ 2147483647 w 126"/>
                <a:gd name="T39" fmla="*/ 2147483647 h 97"/>
                <a:gd name="T40" fmla="*/ 2147483647 w 126"/>
                <a:gd name="T41" fmla="*/ 1200970317 h 97"/>
                <a:gd name="T42" fmla="*/ 2147483647 w 126"/>
                <a:gd name="T43" fmla="*/ 2147483647 h 97"/>
                <a:gd name="T44" fmla="*/ 2147483647 w 126"/>
                <a:gd name="T45" fmla="*/ 1200970317 h 97"/>
                <a:gd name="T46" fmla="*/ 2147483647 w 126"/>
                <a:gd name="T47" fmla="*/ 2147483647 h 97"/>
                <a:gd name="T48" fmla="*/ 2147483647 w 126"/>
                <a:gd name="T49" fmla="*/ 2147483647 h 97"/>
                <a:gd name="T50" fmla="*/ 2147483647 w 126"/>
                <a:gd name="T51" fmla="*/ 2147483647 h 97"/>
                <a:gd name="T52" fmla="*/ 2147483647 w 126"/>
                <a:gd name="T53" fmla="*/ 2147483647 h 97"/>
                <a:gd name="T54" fmla="*/ 2147483647 w 126"/>
                <a:gd name="T55" fmla="*/ 2147483647 h 97"/>
                <a:gd name="T56" fmla="*/ 2147483647 w 126"/>
                <a:gd name="T57" fmla="*/ 2147483647 h 97"/>
                <a:gd name="T58" fmla="*/ 2147483647 w 126"/>
                <a:gd name="T59" fmla="*/ 2147483647 h 97"/>
                <a:gd name="T60" fmla="*/ 2147483647 w 126"/>
                <a:gd name="T61" fmla="*/ 2147483647 h 97"/>
                <a:gd name="T62" fmla="*/ 2147483647 w 126"/>
                <a:gd name="T63" fmla="*/ 2147483647 h 97"/>
                <a:gd name="T64" fmla="*/ 2147483647 w 126"/>
                <a:gd name="T65" fmla="*/ 2147483647 h 97"/>
                <a:gd name="T66" fmla="*/ 2147483647 w 126"/>
                <a:gd name="T67" fmla="*/ 2147483647 h 97"/>
                <a:gd name="T68" fmla="*/ 2147483647 w 126"/>
                <a:gd name="T69" fmla="*/ 2147483647 h 97"/>
                <a:gd name="T70" fmla="*/ 2147483647 w 126"/>
                <a:gd name="T71" fmla="*/ 2147483647 h 97"/>
                <a:gd name="T72" fmla="*/ 2147483647 w 126"/>
                <a:gd name="T73" fmla="*/ 2147483647 h 97"/>
                <a:gd name="T74" fmla="*/ 2147483647 w 126"/>
                <a:gd name="T75" fmla="*/ 2147483647 h 97"/>
                <a:gd name="T76" fmla="*/ 2147483647 w 126"/>
                <a:gd name="T77" fmla="*/ 2147483647 h 97"/>
                <a:gd name="T78" fmla="*/ 2147483647 w 126"/>
                <a:gd name="T79" fmla="*/ 2147483647 h 97"/>
                <a:gd name="T80" fmla="*/ 2147483647 w 126"/>
                <a:gd name="T81" fmla="*/ 2147483647 h 97"/>
                <a:gd name="T82" fmla="*/ 2147483647 w 126"/>
                <a:gd name="T83" fmla="*/ 2147483647 h 97"/>
                <a:gd name="T84" fmla="*/ 2147483647 w 126"/>
                <a:gd name="T85" fmla="*/ 2147483647 h 97"/>
                <a:gd name="T86" fmla="*/ 2147483647 w 126"/>
                <a:gd name="T87" fmla="*/ 2147483647 h 97"/>
                <a:gd name="T88" fmla="*/ 2147483647 w 126"/>
                <a:gd name="T89" fmla="*/ 2147483647 h 97"/>
                <a:gd name="T90" fmla="*/ 2147483647 w 126"/>
                <a:gd name="T91" fmla="*/ 2147483647 h 97"/>
                <a:gd name="T92" fmla="*/ 2147483647 w 126"/>
                <a:gd name="T93" fmla="*/ 2147483647 h 97"/>
                <a:gd name="T94" fmla="*/ 2147483647 w 126"/>
                <a:gd name="T95" fmla="*/ 2147483647 h 97"/>
                <a:gd name="T96" fmla="*/ 2147483647 w 126"/>
                <a:gd name="T97" fmla="*/ 2147483647 h 97"/>
                <a:gd name="T98" fmla="*/ 2147483647 w 126"/>
                <a:gd name="T99" fmla="*/ 2147483647 h 97"/>
                <a:gd name="T100" fmla="*/ 2147483647 w 126"/>
                <a:gd name="T101" fmla="*/ 2147483647 h 97"/>
                <a:gd name="T102" fmla="*/ 2147483647 w 126"/>
                <a:gd name="T103" fmla="*/ 2147483647 h 97"/>
                <a:gd name="T104" fmla="*/ 2147483647 w 126"/>
                <a:gd name="T105" fmla="*/ 2147483647 h 97"/>
                <a:gd name="T106" fmla="*/ 2147483647 w 126"/>
                <a:gd name="T107" fmla="*/ 2147483647 h 97"/>
                <a:gd name="T108" fmla="*/ 2147483647 w 126"/>
                <a:gd name="T109" fmla="*/ 2147483647 h 9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6"/>
                <a:gd name="T166" fmla="*/ 0 h 97"/>
                <a:gd name="T167" fmla="*/ 126 w 126"/>
                <a:gd name="T168" fmla="*/ 97 h 9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6" h="97">
                  <a:moveTo>
                    <a:pt x="126" y="53"/>
                  </a:moveTo>
                  <a:lnTo>
                    <a:pt x="126" y="53"/>
                  </a:lnTo>
                  <a:lnTo>
                    <a:pt x="126" y="45"/>
                  </a:lnTo>
                  <a:lnTo>
                    <a:pt x="124" y="38"/>
                  </a:lnTo>
                  <a:lnTo>
                    <a:pt x="121" y="31"/>
                  </a:lnTo>
                  <a:lnTo>
                    <a:pt x="117" y="24"/>
                  </a:lnTo>
                  <a:lnTo>
                    <a:pt x="109" y="17"/>
                  </a:lnTo>
                  <a:lnTo>
                    <a:pt x="105" y="15"/>
                  </a:lnTo>
                  <a:lnTo>
                    <a:pt x="99" y="12"/>
                  </a:lnTo>
                  <a:lnTo>
                    <a:pt x="99" y="34"/>
                  </a:lnTo>
                  <a:lnTo>
                    <a:pt x="103" y="35"/>
                  </a:lnTo>
                  <a:lnTo>
                    <a:pt x="106" y="36"/>
                  </a:lnTo>
                  <a:lnTo>
                    <a:pt x="111" y="39"/>
                  </a:lnTo>
                  <a:lnTo>
                    <a:pt x="114" y="45"/>
                  </a:lnTo>
                  <a:lnTo>
                    <a:pt x="114" y="50"/>
                  </a:lnTo>
                  <a:lnTo>
                    <a:pt x="113" y="55"/>
                  </a:lnTo>
                  <a:lnTo>
                    <a:pt x="110" y="59"/>
                  </a:lnTo>
                  <a:lnTo>
                    <a:pt x="107" y="62"/>
                  </a:lnTo>
                  <a:lnTo>
                    <a:pt x="103" y="63"/>
                  </a:lnTo>
                  <a:lnTo>
                    <a:pt x="99" y="63"/>
                  </a:lnTo>
                  <a:lnTo>
                    <a:pt x="99" y="76"/>
                  </a:lnTo>
                  <a:lnTo>
                    <a:pt x="109" y="74"/>
                  </a:lnTo>
                  <a:lnTo>
                    <a:pt x="113" y="72"/>
                  </a:lnTo>
                  <a:lnTo>
                    <a:pt x="117" y="70"/>
                  </a:lnTo>
                  <a:lnTo>
                    <a:pt x="121" y="68"/>
                  </a:lnTo>
                  <a:lnTo>
                    <a:pt x="122" y="63"/>
                  </a:lnTo>
                  <a:lnTo>
                    <a:pt x="125" y="58"/>
                  </a:lnTo>
                  <a:lnTo>
                    <a:pt x="126" y="53"/>
                  </a:lnTo>
                  <a:close/>
                  <a:moveTo>
                    <a:pt x="99" y="12"/>
                  </a:moveTo>
                  <a:lnTo>
                    <a:pt x="99" y="12"/>
                  </a:lnTo>
                  <a:lnTo>
                    <a:pt x="82" y="5"/>
                  </a:lnTo>
                  <a:lnTo>
                    <a:pt x="65" y="1"/>
                  </a:lnTo>
                  <a:lnTo>
                    <a:pt x="52" y="0"/>
                  </a:lnTo>
                  <a:lnTo>
                    <a:pt x="40" y="1"/>
                  </a:lnTo>
                  <a:lnTo>
                    <a:pt x="40" y="5"/>
                  </a:lnTo>
                  <a:lnTo>
                    <a:pt x="42" y="5"/>
                  </a:lnTo>
                  <a:lnTo>
                    <a:pt x="45" y="8"/>
                  </a:lnTo>
                  <a:lnTo>
                    <a:pt x="46" y="11"/>
                  </a:lnTo>
                  <a:lnTo>
                    <a:pt x="46" y="13"/>
                  </a:lnTo>
                  <a:lnTo>
                    <a:pt x="46" y="16"/>
                  </a:lnTo>
                  <a:lnTo>
                    <a:pt x="44" y="19"/>
                  </a:lnTo>
                  <a:lnTo>
                    <a:pt x="40" y="20"/>
                  </a:lnTo>
                  <a:lnTo>
                    <a:pt x="40" y="76"/>
                  </a:lnTo>
                  <a:lnTo>
                    <a:pt x="40" y="80"/>
                  </a:lnTo>
                  <a:lnTo>
                    <a:pt x="40" y="84"/>
                  </a:lnTo>
                  <a:lnTo>
                    <a:pt x="40" y="96"/>
                  </a:lnTo>
                  <a:lnTo>
                    <a:pt x="49" y="91"/>
                  </a:lnTo>
                  <a:lnTo>
                    <a:pt x="59" y="82"/>
                  </a:lnTo>
                  <a:lnTo>
                    <a:pt x="69" y="77"/>
                  </a:lnTo>
                  <a:lnTo>
                    <a:pt x="73" y="76"/>
                  </a:lnTo>
                  <a:lnTo>
                    <a:pt x="79" y="76"/>
                  </a:lnTo>
                  <a:lnTo>
                    <a:pt x="90" y="76"/>
                  </a:lnTo>
                  <a:lnTo>
                    <a:pt x="99" y="76"/>
                  </a:lnTo>
                  <a:lnTo>
                    <a:pt x="99" y="63"/>
                  </a:lnTo>
                  <a:lnTo>
                    <a:pt x="97" y="63"/>
                  </a:lnTo>
                  <a:lnTo>
                    <a:pt x="92" y="62"/>
                  </a:lnTo>
                  <a:lnTo>
                    <a:pt x="88" y="59"/>
                  </a:lnTo>
                  <a:lnTo>
                    <a:pt x="86" y="54"/>
                  </a:lnTo>
                  <a:lnTo>
                    <a:pt x="84" y="49"/>
                  </a:lnTo>
                  <a:lnTo>
                    <a:pt x="86" y="42"/>
                  </a:lnTo>
                  <a:lnTo>
                    <a:pt x="88" y="39"/>
                  </a:lnTo>
                  <a:lnTo>
                    <a:pt x="91" y="36"/>
                  </a:lnTo>
                  <a:lnTo>
                    <a:pt x="95" y="35"/>
                  </a:lnTo>
                  <a:lnTo>
                    <a:pt x="99" y="34"/>
                  </a:lnTo>
                  <a:lnTo>
                    <a:pt x="99" y="12"/>
                  </a:lnTo>
                  <a:close/>
                  <a:moveTo>
                    <a:pt x="40" y="1"/>
                  </a:moveTo>
                  <a:lnTo>
                    <a:pt x="40" y="1"/>
                  </a:lnTo>
                  <a:lnTo>
                    <a:pt x="33" y="3"/>
                  </a:lnTo>
                  <a:lnTo>
                    <a:pt x="33" y="11"/>
                  </a:lnTo>
                  <a:lnTo>
                    <a:pt x="33" y="9"/>
                  </a:lnTo>
                  <a:lnTo>
                    <a:pt x="36" y="7"/>
                  </a:lnTo>
                  <a:lnTo>
                    <a:pt x="40" y="5"/>
                  </a:lnTo>
                  <a:lnTo>
                    <a:pt x="40" y="1"/>
                  </a:lnTo>
                  <a:close/>
                  <a:moveTo>
                    <a:pt x="33" y="97"/>
                  </a:moveTo>
                  <a:lnTo>
                    <a:pt x="33" y="97"/>
                  </a:lnTo>
                  <a:lnTo>
                    <a:pt x="40" y="96"/>
                  </a:lnTo>
                  <a:lnTo>
                    <a:pt x="40" y="84"/>
                  </a:lnTo>
                  <a:lnTo>
                    <a:pt x="38" y="85"/>
                  </a:lnTo>
                  <a:lnTo>
                    <a:pt x="36" y="89"/>
                  </a:lnTo>
                  <a:lnTo>
                    <a:pt x="33" y="92"/>
                  </a:lnTo>
                  <a:lnTo>
                    <a:pt x="33" y="97"/>
                  </a:lnTo>
                  <a:close/>
                  <a:moveTo>
                    <a:pt x="40" y="20"/>
                  </a:moveTo>
                  <a:lnTo>
                    <a:pt x="40" y="76"/>
                  </a:lnTo>
                  <a:lnTo>
                    <a:pt x="37" y="72"/>
                  </a:lnTo>
                  <a:lnTo>
                    <a:pt x="33" y="69"/>
                  </a:lnTo>
                  <a:lnTo>
                    <a:pt x="33" y="32"/>
                  </a:lnTo>
                  <a:lnTo>
                    <a:pt x="33" y="30"/>
                  </a:lnTo>
                  <a:lnTo>
                    <a:pt x="33" y="26"/>
                  </a:lnTo>
                  <a:lnTo>
                    <a:pt x="33" y="15"/>
                  </a:lnTo>
                  <a:lnTo>
                    <a:pt x="34" y="17"/>
                  </a:lnTo>
                  <a:lnTo>
                    <a:pt x="36" y="19"/>
                  </a:lnTo>
                  <a:lnTo>
                    <a:pt x="40" y="20"/>
                  </a:lnTo>
                  <a:close/>
                  <a:moveTo>
                    <a:pt x="33" y="3"/>
                  </a:moveTo>
                  <a:lnTo>
                    <a:pt x="33" y="3"/>
                  </a:lnTo>
                  <a:lnTo>
                    <a:pt x="23" y="7"/>
                  </a:lnTo>
                  <a:lnTo>
                    <a:pt x="23" y="19"/>
                  </a:lnTo>
                  <a:lnTo>
                    <a:pt x="27" y="20"/>
                  </a:lnTo>
                  <a:lnTo>
                    <a:pt x="30" y="23"/>
                  </a:lnTo>
                  <a:lnTo>
                    <a:pt x="33" y="26"/>
                  </a:lnTo>
                  <a:lnTo>
                    <a:pt x="33" y="15"/>
                  </a:lnTo>
                  <a:lnTo>
                    <a:pt x="32" y="13"/>
                  </a:lnTo>
                  <a:lnTo>
                    <a:pt x="33" y="11"/>
                  </a:lnTo>
                  <a:lnTo>
                    <a:pt x="33" y="3"/>
                  </a:lnTo>
                  <a:close/>
                  <a:moveTo>
                    <a:pt x="23" y="97"/>
                  </a:moveTo>
                  <a:lnTo>
                    <a:pt x="23" y="97"/>
                  </a:lnTo>
                  <a:lnTo>
                    <a:pt x="27" y="97"/>
                  </a:lnTo>
                  <a:lnTo>
                    <a:pt x="33" y="97"/>
                  </a:lnTo>
                  <a:lnTo>
                    <a:pt x="33" y="92"/>
                  </a:lnTo>
                  <a:lnTo>
                    <a:pt x="27" y="92"/>
                  </a:lnTo>
                  <a:lnTo>
                    <a:pt x="23" y="91"/>
                  </a:lnTo>
                  <a:lnTo>
                    <a:pt x="23" y="97"/>
                  </a:lnTo>
                  <a:close/>
                  <a:moveTo>
                    <a:pt x="33" y="32"/>
                  </a:moveTo>
                  <a:lnTo>
                    <a:pt x="33" y="69"/>
                  </a:lnTo>
                  <a:lnTo>
                    <a:pt x="27" y="68"/>
                  </a:lnTo>
                  <a:lnTo>
                    <a:pt x="23" y="69"/>
                  </a:lnTo>
                  <a:lnTo>
                    <a:pt x="23" y="65"/>
                  </a:lnTo>
                  <a:lnTo>
                    <a:pt x="26" y="62"/>
                  </a:lnTo>
                  <a:lnTo>
                    <a:pt x="27" y="59"/>
                  </a:lnTo>
                  <a:lnTo>
                    <a:pt x="29" y="55"/>
                  </a:lnTo>
                  <a:lnTo>
                    <a:pt x="29" y="50"/>
                  </a:lnTo>
                  <a:lnTo>
                    <a:pt x="26" y="47"/>
                  </a:lnTo>
                  <a:lnTo>
                    <a:pt x="23" y="45"/>
                  </a:lnTo>
                  <a:lnTo>
                    <a:pt x="23" y="43"/>
                  </a:lnTo>
                  <a:lnTo>
                    <a:pt x="23" y="39"/>
                  </a:lnTo>
                  <a:lnTo>
                    <a:pt x="27" y="38"/>
                  </a:lnTo>
                  <a:lnTo>
                    <a:pt x="32" y="34"/>
                  </a:lnTo>
                  <a:lnTo>
                    <a:pt x="33" y="32"/>
                  </a:lnTo>
                  <a:close/>
                  <a:moveTo>
                    <a:pt x="23" y="7"/>
                  </a:moveTo>
                  <a:lnTo>
                    <a:pt x="23" y="7"/>
                  </a:lnTo>
                  <a:lnTo>
                    <a:pt x="17" y="11"/>
                  </a:lnTo>
                  <a:lnTo>
                    <a:pt x="13" y="16"/>
                  </a:lnTo>
                  <a:lnTo>
                    <a:pt x="8" y="21"/>
                  </a:lnTo>
                  <a:lnTo>
                    <a:pt x="6" y="27"/>
                  </a:lnTo>
                  <a:lnTo>
                    <a:pt x="2" y="40"/>
                  </a:lnTo>
                  <a:lnTo>
                    <a:pt x="0" y="54"/>
                  </a:lnTo>
                  <a:lnTo>
                    <a:pt x="2" y="66"/>
                  </a:lnTo>
                  <a:lnTo>
                    <a:pt x="4" y="78"/>
                  </a:lnTo>
                  <a:lnTo>
                    <a:pt x="8" y="88"/>
                  </a:lnTo>
                  <a:lnTo>
                    <a:pt x="13" y="91"/>
                  </a:lnTo>
                  <a:lnTo>
                    <a:pt x="15" y="93"/>
                  </a:lnTo>
                  <a:lnTo>
                    <a:pt x="23" y="97"/>
                  </a:lnTo>
                  <a:lnTo>
                    <a:pt x="23" y="91"/>
                  </a:lnTo>
                  <a:lnTo>
                    <a:pt x="22" y="91"/>
                  </a:lnTo>
                  <a:lnTo>
                    <a:pt x="18" y="88"/>
                  </a:lnTo>
                  <a:lnTo>
                    <a:pt x="17" y="84"/>
                  </a:lnTo>
                  <a:lnTo>
                    <a:pt x="15" y="80"/>
                  </a:lnTo>
                  <a:lnTo>
                    <a:pt x="17" y="74"/>
                  </a:lnTo>
                  <a:lnTo>
                    <a:pt x="19" y="72"/>
                  </a:lnTo>
                  <a:lnTo>
                    <a:pt x="23" y="69"/>
                  </a:lnTo>
                  <a:lnTo>
                    <a:pt x="23" y="65"/>
                  </a:lnTo>
                  <a:lnTo>
                    <a:pt x="18" y="66"/>
                  </a:lnTo>
                  <a:lnTo>
                    <a:pt x="13" y="65"/>
                  </a:lnTo>
                  <a:lnTo>
                    <a:pt x="10" y="62"/>
                  </a:lnTo>
                  <a:lnTo>
                    <a:pt x="7" y="58"/>
                  </a:lnTo>
                  <a:lnTo>
                    <a:pt x="7" y="54"/>
                  </a:lnTo>
                  <a:lnTo>
                    <a:pt x="8" y="49"/>
                  </a:lnTo>
                  <a:lnTo>
                    <a:pt x="11" y="46"/>
                  </a:lnTo>
                  <a:lnTo>
                    <a:pt x="14" y="43"/>
                  </a:lnTo>
                  <a:lnTo>
                    <a:pt x="18" y="43"/>
                  </a:lnTo>
                  <a:lnTo>
                    <a:pt x="23" y="43"/>
                  </a:lnTo>
                  <a:lnTo>
                    <a:pt x="23" y="39"/>
                  </a:lnTo>
                  <a:lnTo>
                    <a:pt x="18" y="38"/>
                  </a:lnTo>
                  <a:lnTo>
                    <a:pt x="15" y="35"/>
                  </a:lnTo>
                  <a:lnTo>
                    <a:pt x="14" y="32"/>
                  </a:lnTo>
                  <a:lnTo>
                    <a:pt x="13" y="28"/>
                  </a:lnTo>
                  <a:lnTo>
                    <a:pt x="14" y="24"/>
                  </a:lnTo>
                  <a:lnTo>
                    <a:pt x="18" y="20"/>
                  </a:lnTo>
                  <a:lnTo>
                    <a:pt x="23" y="19"/>
                  </a:lnTo>
                  <a:lnTo>
                    <a:pt x="23" y="7"/>
                  </a:lnTo>
                  <a:close/>
                </a:path>
              </a:pathLst>
            </a:cu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nvGrpSpPr>
            <p:cNvPr id="63" name="组合 199"/>
            <p:cNvGrpSpPr>
              <a:grpSpLocks/>
            </p:cNvGrpSpPr>
            <p:nvPr/>
          </p:nvGrpSpPr>
          <p:grpSpPr bwMode="auto">
            <a:xfrm>
              <a:off x="4993271" y="1871434"/>
              <a:ext cx="174810" cy="224275"/>
              <a:chOff x="0" y="0"/>
              <a:chExt cx="265113" cy="334963"/>
            </a:xfrm>
            <a:solidFill>
              <a:schemeClr val="bg1">
                <a:alpha val="70000"/>
              </a:schemeClr>
            </a:solidFill>
          </p:grpSpPr>
          <p:sp>
            <p:nvSpPr>
              <p:cNvPr id="71" name="Freeform 186"/>
              <p:cNvSpPr>
                <a:spLocks noChangeArrowheads="1"/>
              </p:cNvSpPr>
              <p:nvPr/>
            </p:nvSpPr>
            <p:spPr bwMode="auto">
              <a:xfrm>
                <a:off x="0" y="9525"/>
                <a:ext cx="252413" cy="325438"/>
              </a:xfrm>
              <a:custGeom>
                <a:avLst/>
                <a:gdLst>
                  <a:gd name="T0" fmla="*/ 159 w 159"/>
                  <a:gd name="T1" fmla="*/ 36 h 205"/>
                  <a:gd name="T2" fmla="*/ 151 w 159"/>
                  <a:gd name="T3" fmla="*/ 32 h 205"/>
                  <a:gd name="T4" fmla="*/ 56 w 159"/>
                  <a:gd name="T5" fmla="*/ 185 h 205"/>
                  <a:gd name="T6" fmla="*/ 56 w 159"/>
                  <a:gd name="T7" fmla="*/ 185 h 205"/>
                  <a:gd name="T8" fmla="*/ 53 w 159"/>
                  <a:gd name="T9" fmla="*/ 189 h 205"/>
                  <a:gd name="T10" fmla="*/ 50 w 159"/>
                  <a:gd name="T11" fmla="*/ 191 h 205"/>
                  <a:gd name="T12" fmla="*/ 46 w 159"/>
                  <a:gd name="T13" fmla="*/ 193 h 205"/>
                  <a:gd name="T14" fmla="*/ 41 w 159"/>
                  <a:gd name="T15" fmla="*/ 194 h 205"/>
                  <a:gd name="T16" fmla="*/ 37 w 159"/>
                  <a:gd name="T17" fmla="*/ 195 h 205"/>
                  <a:gd name="T18" fmla="*/ 31 w 159"/>
                  <a:gd name="T19" fmla="*/ 194 h 205"/>
                  <a:gd name="T20" fmla="*/ 27 w 159"/>
                  <a:gd name="T21" fmla="*/ 193 h 205"/>
                  <a:gd name="T22" fmla="*/ 22 w 159"/>
                  <a:gd name="T23" fmla="*/ 191 h 205"/>
                  <a:gd name="T24" fmla="*/ 22 w 159"/>
                  <a:gd name="T25" fmla="*/ 191 h 205"/>
                  <a:gd name="T26" fmla="*/ 18 w 159"/>
                  <a:gd name="T27" fmla="*/ 187 h 205"/>
                  <a:gd name="T28" fmla="*/ 15 w 159"/>
                  <a:gd name="T29" fmla="*/ 185 h 205"/>
                  <a:gd name="T30" fmla="*/ 12 w 159"/>
                  <a:gd name="T31" fmla="*/ 180 h 205"/>
                  <a:gd name="T32" fmla="*/ 10 w 159"/>
                  <a:gd name="T33" fmla="*/ 175 h 205"/>
                  <a:gd name="T34" fmla="*/ 10 w 159"/>
                  <a:gd name="T35" fmla="*/ 171 h 205"/>
                  <a:gd name="T36" fmla="*/ 10 w 159"/>
                  <a:gd name="T37" fmla="*/ 166 h 205"/>
                  <a:gd name="T38" fmla="*/ 11 w 159"/>
                  <a:gd name="T39" fmla="*/ 162 h 205"/>
                  <a:gd name="T40" fmla="*/ 12 w 159"/>
                  <a:gd name="T41" fmla="*/ 157 h 205"/>
                  <a:gd name="T42" fmla="*/ 107 w 159"/>
                  <a:gd name="T43" fmla="*/ 4 h 205"/>
                  <a:gd name="T44" fmla="*/ 100 w 159"/>
                  <a:gd name="T45" fmla="*/ 0 h 205"/>
                  <a:gd name="T46" fmla="*/ 4 w 159"/>
                  <a:gd name="T47" fmla="*/ 155 h 205"/>
                  <a:gd name="T48" fmla="*/ 4 w 159"/>
                  <a:gd name="T49" fmla="*/ 155 h 205"/>
                  <a:gd name="T50" fmla="*/ 2 w 159"/>
                  <a:gd name="T51" fmla="*/ 160 h 205"/>
                  <a:gd name="T52" fmla="*/ 0 w 159"/>
                  <a:gd name="T53" fmla="*/ 167 h 205"/>
                  <a:gd name="T54" fmla="*/ 0 w 159"/>
                  <a:gd name="T55" fmla="*/ 172 h 205"/>
                  <a:gd name="T56" fmla="*/ 2 w 159"/>
                  <a:gd name="T57" fmla="*/ 179 h 205"/>
                  <a:gd name="T58" fmla="*/ 3 w 159"/>
                  <a:gd name="T59" fmla="*/ 185 h 205"/>
                  <a:gd name="T60" fmla="*/ 7 w 159"/>
                  <a:gd name="T61" fmla="*/ 190 h 205"/>
                  <a:gd name="T62" fmla="*/ 11 w 159"/>
                  <a:gd name="T63" fmla="*/ 195 h 205"/>
                  <a:gd name="T64" fmla="*/ 16 w 159"/>
                  <a:gd name="T65" fmla="*/ 199 h 205"/>
                  <a:gd name="T66" fmla="*/ 16 w 159"/>
                  <a:gd name="T67" fmla="*/ 199 h 205"/>
                  <a:gd name="T68" fmla="*/ 23 w 159"/>
                  <a:gd name="T69" fmla="*/ 202 h 205"/>
                  <a:gd name="T70" fmla="*/ 30 w 159"/>
                  <a:gd name="T71" fmla="*/ 203 h 205"/>
                  <a:gd name="T72" fmla="*/ 35 w 159"/>
                  <a:gd name="T73" fmla="*/ 205 h 205"/>
                  <a:gd name="T74" fmla="*/ 42 w 159"/>
                  <a:gd name="T75" fmla="*/ 205 h 205"/>
                  <a:gd name="T76" fmla="*/ 48 w 159"/>
                  <a:gd name="T77" fmla="*/ 202 h 205"/>
                  <a:gd name="T78" fmla="*/ 53 w 159"/>
                  <a:gd name="T79" fmla="*/ 199 h 205"/>
                  <a:gd name="T80" fmla="*/ 58 w 159"/>
                  <a:gd name="T81" fmla="*/ 195 h 205"/>
                  <a:gd name="T82" fmla="*/ 62 w 159"/>
                  <a:gd name="T83" fmla="*/ 191 h 205"/>
                  <a:gd name="T84" fmla="*/ 159 w 159"/>
                  <a:gd name="T85" fmla="*/ 36 h 20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9"/>
                  <a:gd name="T130" fmla="*/ 0 h 205"/>
                  <a:gd name="T131" fmla="*/ 159 w 159"/>
                  <a:gd name="T132" fmla="*/ 205 h 20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9" h="205">
                    <a:moveTo>
                      <a:pt x="159" y="36"/>
                    </a:moveTo>
                    <a:lnTo>
                      <a:pt x="151" y="32"/>
                    </a:lnTo>
                    <a:lnTo>
                      <a:pt x="56" y="185"/>
                    </a:lnTo>
                    <a:lnTo>
                      <a:pt x="56" y="185"/>
                    </a:lnTo>
                    <a:lnTo>
                      <a:pt x="53" y="189"/>
                    </a:lnTo>
                    <a:lnTo>
                      <a:pt x="50" y="191"/>
                    </a:lnTo>
                    <a:lnTo>
                      <a:pt x="46" y="193"/>
                    </a:lnTo>
                    <a:lnTo>
                      <a:pt x="41" y="194"/>
                    </a:lnTo>
                    <a:lnTo>
                      <a:pt x="37" y="195"/>
                    </a:lnTo>
                    <a:lnTo>
                      <a:pt x="31" y="194"/>
                    </a:lnTo>
                    <a:lnTo>
                      <a:pt x="27" y="193"/>
                    </a:lnTo>
                    <a:lnTo>
                      <a:pt x="22" y="191"/>
                    </a:lnTo>
                    <a:lnTo>
                      <a:pt x="22" y="191"/>
                    </a:lnTo>
                    <a:lnTo>
                      <a:pt x="18" y="187"/>
                    </a:lnTo>
                    <a:lnTo>
                      <a:pt x="15" y="185"/>
                    </a:lnTo>
                    <a:lnTo>
                      <a:pt x="12" y="180"/>
                    </a:lnTo>
                    <a:lnTo>
                      <a:pt x="10" y="175"/>
                    </a:lnTo>
                    <a:lnTo>
                      <a:pt x="10" y="171"/>
                    </a:lnTo>
                    <a:lnTo>
                      <a:pt x="10" y="166"/>
                    </a:lnTo>
                    <a:lnTo>
                      <a:pt x="11" y="162"/>
                    </a:lnTo>
                    <a:lnTo>
                      <a:pt x="12" y="157"/>
                    </a:lnTo>
                    <a:lnTo>
                      <a:pt x="107" y="4"/>
                    </a:lnTo>
                    <a:lnTo>
                      <a:pt x="100" y="0"/>
                    </a:lnTo>
                    <a:lnTo>
                      <a:pt x="4" y="155"/>
                    </a:lnTo>
                    <a:lnTo>
                      <a:pt x="4" y="155"/>
                    </a:lnTo>
                    <a:lnTo>
                      <a:pt x="2" y="160"/>
                    </a:lnTo>
                    <a:lnTo>
                      <a:pt x="0" y="167"/>
                    </a:lnTo>
                    <a:lnTo>
                      <a:pt x="0" y="172"/>
                    </a:lnTo>
                    <a:lnTo>
                      <a:pt x="2" y="179"/>
                    </a:lnTo>
                    <a:lnTo>
                      <a:pt x="3" y="185"/>
                    </a:lnTo>
                    <a:lnTo>
                      <a:pt x="7" y="190"/>
                    </a:lnTo>
                    <a:lnTo>
                      <a:pt x="11" y="195"/>
                    </a:lnTo>
                    <a:lnTo>
                      <a:pt x="16" y="199"/>
                    </a:lnTo>
                    <a:lnTo>
                      <a:pt x="16" y="199"/>
                    </a:lnTo>
                    <a:lnTo>
                      <a:pt x="23" y="202"/>
                    </a:lnTo>
                    <a:lnTo>
                      <a:pt x="30" y="203"/>
                    </a:lnTo>
                    <a:lnTo>
                      <a:pt x="35" y="205"/>
                    </a:lnTo>
                    <a:lnTo>
                      <a:pt x="42" y="205"/>
                    </a:lnTo>
                    <a:lnTo>
                      <a:pt x="48" y="202"/>
                    </a:lnTo>
                    <a:lnTo>
                      <a:pt x="53" y="199"/>
                    </a:lnTo>
                    <a:lnTo>
                      <a:pt x="58" y="195"/>
                    </a:lnTo>
                    <a:lnTo>
                      <a:pt x="62" y="191"/>
                    </a:lnTo>
                    <a:lnTo>
                      <a:pt x="159" y="36"/>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72" name="Freeform 187"/>
              <p:cNvSpPr>
                <a:spLocks noChangeArrowheads="1"/>
              </p:cNvSpPr>
              <p:nvPr/>
            </p:nvSpPr>
            <p:spPr bwMode="auto">
              <a:xfrm>
                <a:off x="142875" y="0"/>
                <a:ext cx="122238" cy="82550"/>
              </a:xfrm>
              <a:custGeom>
                <a:avLst/>
                <a:gdLst>
                  <a:gd name="T0" fmla="*/ 75 w 77"/>
                  <a:gd name="T1" fmla="*/ 50 h 52"/>
                  <a:gd name="T2" fmla="*/ 75 w 77"/>
                  <a:gd name="T3" fmla="*/ 50 h 52"/>
                  <a:gd name="T4" fmla="*/ 74 w 77"/>
                  <a:gd name="T5" fmla="*/ 51 h 52"/>
                  <a:gd name="T6" fmla="*/ 71 w 77"/>
                  <a:gd name="T7" fmla="*/ 52 h 52"/>
                  <a:gd name="T8" fmla="*/ 69 w 77"/>
                  <a:gd name="T9" fmla="*/ 52 h 52"/>
                  <a:gd name="T10" fmla="*/ 67 w 77"/>
                  <a:gd name="T11" fmla="*/ 51 h 52"/>
                  <a:gd name="T12" fmla="*/ 2 w 77"/>
                  <a:gd name="T13" fmla="*/ 12 h 52"/>
                  <a:gd name="T14" fmla="*/ 2 w 77"/>
                  <a:gd name="T15" fmla="*/ 12 h 52"/>
                  <a:gd name="T16" fmla="*/ 0 w 77"/>
                  <a:gd name="T17" fmla="*/ 9 h 52"/>
                  <a:gd name="T18" fmla="*/ 0 w 77"/>
                  <a:gd name="T19" fmla="*/ 8 h 52"/>
                  <a:gd name="T20" fmla="*/ 0 w 77"/>
                  <a:gd name="T21" fmla="*/ 5 h 52"/>
                  <a:gd name="T22" fmla="*/ 0 w 77"/>
                  <a:gd name="T23" fmla="*/ 2 h 52"/>
                  <a:gd name="T24" fmla="*/ 0 w 77"/>
                  <a:gd name="T25" fmla="*/ 2 h 52"/>
                  <a:gd name="T26" fmla="*/ 1 w 77"/>
                  <a:gd name="T27" fmla="*/ 1 h 52"/>
                  <a:gd name="T28" fmla="*/ 4 w 77"/>
                  <a:gd name="T29" fmla="*/ 0 h 52"/>
                  <a:gd name="T30" fmla="*/ 6 w 77"/>
                  <a:gd name="T31" fmla="*/ 0 h 52"/>
                  <a:gd name="T32" fmla="*/ 8 w 77"/>
                  <a:gd name="T33" fmla="*/ 1 h 52"/>
                  <a:gd name="T34" fmla="*/ 74 w 77"/>
                  <a:gd name="T35" fmla="*/ 42 h 52"/>
                  <a:gd name="T36" fmla="*/ 74 w 77"/>
                  <a:gd name="T37" fmla="*/ 42 h 52"/>
                  <a:gd name="T38" fmla="*/ 75 w 77"/>
                  <a:gd name="T39" fmla="*/ 43 h 52"/>
                  <a:gd name="T40" fmla="*/ 77 w 77"/>
                  <a:gd name="T41" fmla="*/ 46 h 52"/>
                  <a:gd name="T42" fmla="*/ 77 w 77"/>
                  <a:gd name="T43" fmla="*/ 47 h 52"/>
                  <a:gd name="T44" fmla="*/ 75 w 77"/>
                  <a:gd name="T45" fmla="*/ 50 h 52"/>
                  <a:gd name="T46" fmla="*/ 75 w 77"/>
                  <a:gd name="T47" fmla="*/ 50 h 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
                  <a:gd name="T73" fmla="*/ 0 h 52"/>
                  <a:gd name="T74" fmla="*/ 77 w 77"/>
                  <a:gd name="T75" fmla="*/ 52 h 5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 h="52">
                    <a:moveTo>
                      <a:pt x="75" y="50"/>
                    </a:moveTo>
                    <a:lnTo>
                      <a:pt x="75" y="50"/>
                    </a:lnTo>
                    <a:lnTo>
                      <a:pt x="74" y="51"/>
                    </a:lnTo>
                    <a:lnTo>
                      <a:pt x="71" y="52"/>
                    </a:lnTo>
                    <a:lnTo>
                      <a:pt x="69" y="52"/>
                    </a:lnTo>
                    <a:lnTo>
                      <a:pt x="67" y="51"/>
                    </a:lnTo>
                    <a:lnTo>
                      <a:pt x="2" y="12"/>
                    </a:lnTo>
                    <a:lnTo>
                      <a:pt x="2" y="12"/>
                    </a:lnTo>
                    <a:lnTo>
                      <a:pt x="0" y="9"/>
                    </a:lnTo>
                    <a:lnTo>
                      <a:pt x="0" y="8"/>
                    </a:lnTo>
                    <a:lnTo>
                      <a:pt x="0" y="5"/>
                    </a:lnTo>
                    <a:lnTo>
                      <a:pt x="0" y="2"/>
                    </a:lnTo>
                    <a:lnTo>
                      <a:pt x="0" y="2"/>
                    </a:lnTo>
                    <a:lnTo>
                      <a:pt x="1" y="1"/>
                    </a:lnTo>
                    <a:lnTo>
                      <a:pt x="4" y="0"/>
                    </a:lnTo>
                    <a:lnTo>
                      <a:pt x="6" y="0"/>
                    </a:lnTo>
                    <a:lnTo>
                      <a:pt x="8" y="1"/>
                    </a:lnTo>
                    <a:lnTo>
                      <a:pt x="74" y="42"/>
                    </a:lnTo>
                    <a:lnTo>
                      <a:pt x="74" y="42"/>
                    </a:lnTo>
                    <a:lnTo>
                      <a:pt x="75" y="43"/>
                    </a:lnTo>
                    <a:lnTo>
                      <a:pt x="77" y="46"/>
                    </a:lnTo>
                    <a:lnTo>
                      <a:pt x="77" y="47"/>
                    </a:lnTo>
                    <a:lnTo>
                      <a:pt x="75" y="50"/>
                    </a:lnTo>
                    <a:lnTo>
                      <a:pt x="75" y="50"/>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73" name="Freeform 188"/>
              <p:cNvSpPr>
                <a:spLocks noChangeArrowheads="1"/>
              </p:cNvSpPr>
              <p:nvPr/>
            </p:nvSpPr>
            <p:spPr bwMode="auto">
              <a:xfrm>
                <a:off x="42863" y="68262"/>
                <a:ext cx="173038" cy="234950"/>
              </a:xfrm>
              <a:custGeom>
                <a:avLst/>
                <a:gdLst>
                  <a:gd name="T0" fmla="*/ 109 w 109"/>
                  <a:gd name="T1" fmla="*/ 5 h 148"/>
                  <a:gd name="T2" fmla="*/ 99 w 109"/>
                  <a:gd name="T3" fmla="*/ 0 h 148"/>
                  <a:gd name="T4" fmla="*/ 15 w 109"/>
                  <a:gd name="T5" fmla="*/ 137 h 148"/>
                  <a:gd name="T6" fmla="*/ 15 w 109"/>
                  <a:gd name="T7" fmla="*/ 137 h 148"/>
                  <a:gd name="T8" fmla="*/ 12 w 109"/>
                  <a:gd name="T9" fmla="*/ 139 h 148"/>
                  <a:gd name="T10" fmla="*/ 8 w 109"/>
                  <a:gd name="T11" fmla="*/ 142 h 148"/>
                  <a:gd name="T12" fmla="*/ 4 w 109"/>
                  <a:gd name="T13" fmla="*/ 143 h 148"/>
                  <a:gd name="T14" fmla="*/ 0 w 109"/>
                  <a:gd name="T15" fmla="*/ 143 h 148"/>
                  <a:gd name="T16" fmla="*/ 0 w 109"/>
                  <a:gd name="T17" fmla="*/ 143 h 148"/>
                  <a:gd name="T18" fmla="*/ 0 w 109"/>
                  <a:gd name="T19" fmla="*/ 145 h 148"/>
                  <a:gd name="T20" fmla="*/ 0 w 109"/>
                  <a:gd name="T21" fmla="*/ 145 h 148"/>
                  <a:gd name="T22" fmla="*/ 7 w 109"/>
                  <a:gd name="T23" fmla="*/ 148 h 148"/>
                  <a:gd name="T24" fmla="*/ 14 w 109"/>
                  <a:gd name="T25" fmla="*/ 148 h 148"/>
                  <a:gd name="T26" fmla="*/ 21 w 109"/>
                  <a:gd name="T27" fmla="*/ 145 h 148"/>
                  <a:gd name="T28" fmla="*/ 25 w 109"/>
                  <a:gd name="T29" fmla="*/ 141 h 148"/>
                  <a:gd name="T30" fmla="*/ 109 w 109"/>
                  <a:gd name="T31" fmla="*/ 5 h 1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9"/>
                  <a:gd name="T49" fmla="*/ 0 h 148"/>
                  <a:gd name="T50" fmla="*/ 109 w 109"/>
                  <a:gd name="T51" fmla="*/ 148 h 1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9" h="148">
                    <a:moveTo>
                      <a:pt x="109" y="5"/>
                    </a:moveTo>
                    <a:lnTo>
                      <a:pt x="99" y="0"/>
                    </a:lnTo>
                    <a:lnTo>
                      <a:pt x="15" y="137"/>
                    </a:lnTo>
                    <a:lnTo>
                      <a:pt x="15" y="137"/>
                    </a:lnTo>
                    <a:lnTo>
                      <a:pt x="12" y="139"/>
                    </a:lnTo>
                    <a:lnTo>
                      <a:pt x="8" y="142"/>
                    </a:lnTo>
                    <a:lnTo>
                      <a:pt x="4" y="143"/>
                    </a:lnTo>
                    <a:lnTo>
                      <a:pt x="0" y="143"/>
                    </a:lnTo>
                    <a:lnTo>
                      <a:pt x="0" y="143"/>
                    </a:lnTo>
                    <a:lnTo>
                      <a:pt x="0" y="145"/>
                    </a:lnTo>
                    <a:lnTo>
                      <a:pt x="0" y="145"/>
                    </a:lnTo>
                    <a:lnTo>
                      <a:pt x="7" y="148"/>
                    </a:lnTo>
                    <a:lnTo>
                      <a:pt x="14" y="148"/>
                    </a:lnTo>
                    <a:lnTo>
                      <a:pt x="21" y="145"/>
                    </a:lnTo>
                    <a:lnTo>
                      <a:pt x="25" y="141"/>
                    </a:lnTo>
                    <a:lnTo>
                      <a:pt x="109" y="5"/>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grpSp>
        <p:sp>
          <p:nvSpPr>
            <p:cNvPr id="64" name="Freeform 189"/>
            <p:cNvSpPr>
              <a:spLocks noEditPoints="1" noChangeArrowheads="1"/>
            </p:cNvSpPr>
            <p:nvPr/>
          </p:nvSpPr>
          <p:spPr bwMode="auto">
            <a:xfrm>
              <a:off x="4142116" y="2953485"/>
              <a:ext cx="143594" cy="156249"/>
            </a:xfrm>
            <a:custGeom>
              <a:avLst/>
              <a:gdLst>
                <a:gd name="T0" fmla="*/ 2147483647 w 137"/>
                <a:gd name="T1" fmla="*/ 2147483647 h 147"/>
                <a:gd name="T2" fmla="*/ 2147483647 w 137"/>
                <a:gd name="T3" fmla="*/ 2147483647 h 147"/>
                <a:gd name="T4" fmla="*/ 2147483647 w 137"/>
                <a:gd name="T5" fmla="*/ 2147483647 h 147"/>
                <a:gd name="T6" fmla="*/ 2147483647 w 137"/>
                <a:gd name="T7" fmla="*/ 2147483647 h 147"/>
                <a:gd name="T8" fmla="*/ 2147483647 w 137"/>
                <a:gd name="T9" fmla="*/ 2147483647 h 147"/>
                <a:gd name="T10" fmla="*/ 2147483647 w 137"/>
                <a:gd name="T11" fmla="*/ 2147483647 h 147"/>
                <a:gd name="T12" fmla="*/ 2147483647 w 137"/>
                <a:gd name="T13" fmla="*/ 2147483647 h 147"/>
                <a:gd name="T14" fmla="*/ 2147483647 w 137"/>
                <a:gd name="T15" fmla="*/ 2147483647 h 147"/>
                <a:gd name="T16" fmla="*/ 2147483647 w 137"/>
                <a:gd name="T17" fmla="*/ 2147483647 h 147"/>
                <a:gd name="T18" fmla="*/ 2147483647 w 137"/>
                <a:gd name="T19" fmla="*/ 2147483647 h 147"/>
                <a:gd name="T20" fmla="*/ 2147483647 w 137"/>
                <a:gd name="T21" fmla="*/ 2147483647 h 147"/>
                <a:gd name="T22" fmla="*/ 2147483647 w 137"/>
                <a:gd name="T23" fmla="*/ 2147483647 h 147"/>
                <a:gd name="T24" fmla="*/ 2147483647 w 137"/>
                <a:gd name="T25" fmla="*/ 2147483647 h 147"/>
                <a:gd name="T26" fmla="*/ 2147483647 w 137"/>
                <a:gd name="T27" fmla="*/ 2147483647 h 147"/>
                <a:gd name="T28" fmla="*/ 2147483647 w 137"/>
                <a:gd name="T29" fmla="*/ 2147483647 h 147"/>
                <a:gd name="T30" fmla="*/ 2147483647 w 137"/>
                <a:gd name="T31" fmla="*/ 2147483647 h 147"/>
                <a:gd name="T32" fmla="*/ 2147483647 w 137"/>
                <a:gd name="T33" fmla="*/ 2147483647 h 147"/>
                <a:gd name="T34" fmla="*/ 2147483647 w 137"/>
                <a:gd name="T35" fmla="*/ 2147483647 h 147"/>
                <a:gd name="T36" fmla="*/ 2147483647 w 137"/>
                <a:gd name="T37" fmla="*/ 2147483647 h 147"/>
                <a:gd name="T38" fmla="*/ 2147483647 w 137"/>
                <a:gd name="T39" fmla="*/ 2147483647 h 147"/>
                <a:gd name="T40" fmla="*/ 2147483647 w 137"/>
                <a:gd name="T41" fmla="*/ 2147483647 h 147"/>
                <a:gd name="T42" fmla="*/ 2147483647 w 137"/>
                <a:gd name="T43" fmla="*/ 2147483647 h 147"/>
                <a:gd name="T44" fmla="*/ 2147483647 w 137"/>
                <a:gd name="T45" fmla="*/ 2147483647 h 147"/>
                <a:gd name="T46" fmla="*/ 2147483647 w 137"/>
                <a:gd name="T47" fmla="*/ 2147483647 h 147"/>
                <a:gd name="T48" fmla="*/ 2147483647 w 137"/>
                <a:gd name="T49" fmla="*/ 2147483647 h 147"/>
                <a:gd name="T50" fmla="*/ 2147483647 w 137"/>
                <a:gd name="T51" fmla="*/ 2147483647 h 147"/>
                <a:gd name="T52" fmla="*/ 2147483647 w 137"/>
                <a:gd name="T53" fmla="*/ 2147483647 h 147"/>
                <a:gd name="T54" fmla="*/ 2147483647 w 137"/>
                <a:gd name="T55" fmla="*/ 2147483647 h 147"/>
                <a:gd name="T56" fmla="*/ 2147483647 w 137"/>
                <a:gd name="T57" fmla="*/ 1200972331 h 147"/>
                <a:gd name="T58" fmla="*/ 2147483647 w 137"/>
                <a:gd name="T59" fmla="*/ 2147483647 h 147"/>
                <a:gd name="T60" fmla="*/ 2147483647 w 137"/>
                <a:gd name="T61" fmla="*/ 2147483647 h 147"/>
                <a:gd name="T62" fmla="*/ 2147483647 w 137"/>
                <a:gd name="T63" fmla="*/ 2147483647 h 147"/>
                <a:gd name="T64" fmla="*/ 2147483647 w 137"/>
                <a:gd name="T65" fmla="*/ 2147483647 h 147"/>
                <a:gd name="T66" fmla="*/ 2147483647 w 137"/>
                <a:gd name="T67" fmla="*/ 2147483647 h 147"/>
                <a:gd name="T68" fmla="*/ 2147483647 w 137"/>
                <a:gd name="T69" fmla="*/ 2147483647 h 147"/>
                <a:gd name="T70" fmla="*/ 2147483647 w 137"/>
                <a:gd name="T71" fmla="*/ 2147483647 h 147"/>
                <a:gd name="T72" fmla="*/ 2147483647 w 137"/>
                <a:gd name="T73" fmla="*/ 2147483647 h 147"/>
                <a:gd name="T74" fmla="*/ 2147483647 w 137"/>
                <a:gd name="T75" fmla="*/ 2147483647 h 147"/>
                <a:gd name="T76" fmla="*/ 2147483647 w 137"/>
                <a:gd name="T77" fmla="*/ 2147483647 h 147"/>
                <a:gd name="T78" fmla="*/ 2147483647 w 137"/>
                <a:gd name="T79" fmla="*/ 2147483647 h 147"/>
                <a:gd name="T80" fmla="*/ 2147483647 w 137"/>
                <a:gd name="T81" fmla="*/ 2147483647 h 147"/>
                <a:gd name="T82" fmla="*/ 2147483647 w 137"/>
                <a:gd name="T83" fmla="*/ 2147483647 h 147"/>
                <a:gd name="T84" fmla="*/ 2147483647 w 137"/>
                <a:gd name="T85" fmla="*/ 2147483647 h 147"/>
                <a:gd name="T86" fmla="*/ 2147483647 w 137"/>
                <a:gd name="T87" fmla="*/ 0 h 147"/>
                <a:gd name="T88" fmla="*/ 2147483647 w 137"/>
                <a:gd name="T89" fmla="*/ 2147483647 h 147"/>
                <a:gd name="T90" fmla="*/ 2147483647 w 137"/>
                <a:gd name="T91" fmla="*/ 2147483647 h 147"/>
                <a:gd name="T92" fmla="*/ 2147483647 w 137"/>
                <a:gd name="T93" fmla="*/ 2147483647 h 147"/>
                <a:gd name="T94" fmla="*/ 2147483647 w 137"/>
                <a:gd name="T95" fmla="*/ 2147483647 h 147"/>
                <a:gd name="T96" fmla="*/ 2147483647 w 137"/>
                <a:gd name="T97" fmla="*/ 2147483647 h 147"/>
                <a:gd name="T98" fmla="*/ 2147483647 w 137"/>
                <a:gd name="T99" fmla="*/ 2147483647 h 147"/>
                <a:gd name="T100" fmla="*/ 2147483647 w 137"/>
                <a:gd name="T101" fmla="*/ 2147483647 h 147"/>
                <a:gd name="T102" fmla="*/ 2147483647 w 137"/>
                <a:gd name="T103" fmla="*/ 2147483647 h 147"/>
                <a:gd name="T104" fmla="*/ 2147483647 w 137"/>
                <a:gd name="T105" fmla="*/ 2147483647 h 147"/>
                <a:gd name="T106" fmla="*/ 2147483647 w 137"/>
                <a:gd name="T107" fmla="*/ 2147483647 h 147"/>
                <a:gd name="T108" fmla="*/ 2147483647 w 137"/>
                <a:gd name="T109" fmla="*/ 2147483647 h 147"/>
                <a:gd name="T110" fmla="*/ 2147483647 w 137"/>
                <a:gd name="T111" fmla="*/ 2147483647 h 147"/>
                <a:gd name="T112" fmla="*/ 2147483647 w 137"/>
                <a:gd name="T113" fmla="*/ 2147483647 h 147"/>
                <a:gd name="T114" fmla="*/ 2147483647 w 137"/>
                <a:gd name="T115" fmla="*/ 2147483647 h 147"/>
                <a:gd name="T116" fmla="*/ 2147483647 w 137"/>
                <a:gd name="T117" fmla="*/ 2147483647 h 147"/>
                <a:gd name="T118" fmla="*/ 2147483647 w 137"/>
                <a:gd name="T119" fmla="*/ 2147483647 h 147"/>
                <a:gd name="T120" fmla="*/ 0 w 137"/>
                <a:gd name="T121" fmla="*/ 2147483647 h 147"/>
                <a:gd name="T122" fmla="*/ 2147483647 w 137"/>
                <a:gd name="T123" fmla="*/ 2147483647 h 14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7"/>
                <a:gd name="T187" fmla="*/ 0 h 147"/>
                <a:gd name="T188" fmla="*/ 137 w 137"/>
                <a:gd name="T189" fmla="*/ 147 h 14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7" h="147">
                  <a:moveTo>
                    <a:pt x="103" y="51"/>
                  </a:moveTo>
                  <a:lnTo>
                    <a:pt x="103" y="51"/>
                  </a:lnTo>
                  <a:lnTo>
                    <a:pt x="106" y="59"/>
                  </a:lnTo>
                  <a:lnTo>
                    <a:pt x="107" y="68"/>
                  </a:lnTo>
                  <a:lnTo>
                    <a:pt x="106" y="77"/>
                  </a:lnTo>
                  <a:lnTo>
                    <a:pt x="103" y="84"/>
                  </a:lnTo>
                  <a:lnTo>
                    <a:pt x="103" y="51"/>
                  </a:lnTo>
                  <a:close/>
                  <a:moveTo>
                    <a:pt x="103" y="107"/>
                  </a:moveTo>
                  <a:lnTo>
                    <a:pt x="103" y="99"/>
                  </a:lnTo>
                  <a:lnTo>
                    <a:pt x="106" y="99"/>
                  </a:lnTo>
                  <a:lnTo>
                    <a:pt x="117" y="111"/>
                  </a:lnTo>
                  <a:lnTo>
                    <a:pt x="118" y="114"/>
                  </a:lnTo>
                  <a:lnTo>
                    <a:pt x="117" y="116"/>
                  </a:lnTo>
                  <a:lnTo>
                    <a:pt x="115" y="118"/>
                  </a:lnTo>
                  <a:lnTo>
                    <a:pt x="113" y="116"/>
                  </a:lnTo>
                  <a:lnTo>
                    <a:pt x="103" y="107"/>
                  </a:lnTo>
                  <a:close/>
                  <a:moveTo>
                    <a:pt x="103" y="38"/>
                  </a:moveTo>
                  <a:lnTo>
                    <a:pt x="103" y="28"/>
                  </a:lnTo>
                  <a:lnTo>
                    <a:pt x="113" y="20"/>
                  </a:lnTo>
                  <a:lnTo>
                    <a:pt x="115" y="19"/>
                  </a:lnTo>
                  <a:lnTo>
                    <a:pt x="117" y="20"/>
                  </a:lnTo>
                  <a:lnTo>
                    <a:pt x="118" y="23"/>
                  </a:lnTo>
                  <a:lnTo>
                    <a:pt x="117" y="24"/>
                  </a:lnTo>
                  <a:lnTo>
                    <a:pt x="106" y="36"/>
                  </a:lnTo>
                  <a:lnTo>
                    <a:pt x="103" y="38"/>
                  </a:lnTo>
                  <a:close/>
                  <a:moveTo>
                    <a:pt x="114" y="68"/>
                  </a:moveTo>
                  <a:lnTo>
                    <a:pt x="114" y="68"/>
                  </a:lnTo>
                  <a:lnTo>
                    <a:pt x="114" y="65"/>
                  </a:lnTo>
                  <a:lnTo>
                    <a:pt x="117" y="65"/>
                  </a:lnTo>
                  <a:lnTo>
                    <a:pt x="134" y="65"/>
                  </a:lnTo>
                  <a:lnTo>
                    <a:pt x="136" y="65"/>
                  </a:lnTo>
                  <a:lnTo>
                    <a:pt x="137" y="68"/>
                  </a:lnTo>
                  <a:lnTo>
                    <a:pt x="136" y="70"/>
                  </a:lnTo>
                  <a:lnTo>
                    <a:pt x="134" y="72"/>
                  </a:lnTo>
                  <a:lnTo>
                    <a:pt x="117" y="72"/>
                  </a:lnTo>
                  <a:lnTo>
                    <a:pt x="114" y="70"/>
                  </a:lnTo>
                  <a:lnTo>
                    <a:pt x="114" y="68"/>
                  </a:lnTo>
                  <a:close/>
                  <a:moveTo>
                    <a:pt x="69" y="30"/>
                  </a:moveTo>
                  <a:lnTo>
                    <a:pt x="69" y="30"/>
                  </a:lnTo>
                  <a:lnTo>
                    <a:pt x="80" y="32"/>
                  </a:lnTo>
                  <a:lnTo>
                    <a:pt x="90" y="36"/>
                  </a:lnTo>
                  <a:lnTo>
                    <a:pt x="98" y="43"/>
                  </a:lnTo>
                  <a:lnTo>
                    <a:pt x="103" y="51"/>
                  </a:lnTo>
                  <a:lnTo>
                    <a:pt x="103" y="84"/>
                  </a:lnTo>
                  <a:lnTo>
                    <a:pt x="98" y="93"/>
                  </a:lnTo>
                  <a:lnTo>
                    <a:pt x="90" y="100"/>
                  </a:lnTo>
                  <a:lnTo>
                    <a:pt x="90" y="130"/>
                  </a:lnTo>
                  <a:lnTo>
                    <a:pt x="88" y="137"/>
                  </a:lnTo>
                  <a:lnTo>
                    <a:pt x="84" y="142"/>
                  </a:lnTo>
                  <a:lnTo>
                    <a:pt x="79" y="146"/>
                  </a:lnTo>
                  <a:lnTo>
                    <a:pt x="71" y="147"/>
                  </a:lnTo>
                  <a:lnTo>
                    <a:pt x="69" y="147"/>
                  </a:lnTo>
                  <a:lnTo>
                    <a:pt x="69" y="114"/>
                  </a:lnTo>
                  <a:lnTo>
                    <a:pt x="82" y="114"/>
                  </a:lnTo>
                  <a:lnTo>
                    <a:pt x="82" y="97"/>
                  </a:lnTo>
                  <a:lnTo>
                    <a:pt x="83" y="96"/>
                  </a:lnTo>
                  <a:lnTo>
                    <a:pt x="84" y="95"/>
                  </a:lnTo>
                  <a:lnTo>
                    <a:pt x="91" y="89"/>
                  </a:lnTo>
                  <a:lnTo>
                    <a:pt x="95" y="84"/>
                  </a:lnTo>
                  <a:lnTo>
                    <a:pt x="98" y="76"/>
                  </a:lnTo>
                  <a:lnTo>
                    <a:pt x="99" y="68"/>
                  </a:lnTo>
                  <a:lnTo>
                    <a:pt x="99" y="62"/>
                  </a:lnTo>
                  <a:lnTo>
                    <a:pt x="96" y="57"/>
                  </a:lnTo>
                  <a:lnTo>
                    <a:pt x="94" y="51"/>
                  </a:lnTo>
                  <a:lnTo>
                    <a:pt x="91" y="47"/>
                  </a:lnTo>
                  <a:lnTo>
                    <a:pt x="86" y="43"/>
                  </a:lnTo>
                  <a:lnTo>
                    <a:pt x="82" y="40"/>
                  </a:lnTo>
                  <a:lnTo>
                    <a:pt x="75" y="39"/>
                  </a:lnTo>
                  <a:lnTo>
                    <a:pt x="69" y="38"/>
                  </a:lnTo>
                  <a:lnTo>
                    <a:pt x="69" y="30"/>
                  </a:lnTo>
                  <a:close/>
                  <a:moveTo>
                    <a:pt x="103" y="28"/>
                  </a:moveTo>
                  <a:lnTo>
                    <a:pt x="100" y="31"/>
                  </a:lnTo>
                  <a:lnTo>
                    <a:pt x="99" y="34"/>
                  </a:lnTo>
                  <a:lnTo>
                    <a:pt x="100" y="36"/>
                  </a:lnTo>
                  <a:lnTo>
                    <a:pt x="103" y="38"/>
                  </a:lnTo>
                  <a:lnTo>
                    <a:pt x="103" y="28"/>
                  </a:lnTo>
                  <a:close/>
                  <a:moveTo>
                    <a:pt x="103" y="99"/>
                  </a:moveTo>
                  <a:lnTo>
                    <a:pt x="103" y="99"/>
                  </a:lnTo>
                  <a:lnTo>
                    <a:pt x="100" y="99"/>
                  </a:lnTo>
                  <a:lnTo>
                    <a:pt x="99" y="101"/>
                  </a:lnTo>
                  <a:lnTo>
                    <a:pt x="100" y="104"/>
                  </a:lnTo>
                  <a:lnTo>
                    <a:pt x="103" y="107"/>
                  </a:lnTo>
                  <a:lnTo>
                    <a:pt x="103" y="99"/>
                  </a:lnTo>
                  <a:close/>
                  <a:moveTo>
                    <a:pt x="69" y="24"/>
                  </a:moveTo>
                  <a:lnTo>
                    <a:pt x="69" y="0"/>
                  </a:lnTo>
                  <a:lnTo>
                    <a:pt x="72" y="1"/>
                  </a:lnTo>
                  <a:lnTo>
                    <a:pt x="72" y="4"/>
                  </a:lnTo>
                  <a:lnTo>
                    <a:pt x="72" y="20"/>
                  </a:lnTo>
                  <a:lnTo>
                    <a:pt x="72" y="23"/>
                  </a:lnTo>
                  <a:lnTo>
                    <a:pt x="69" y="24"/>
                  </a:lnTo>
                  <a:close/>
                  <a:moveTo>
                    <a:pt x="69" y="147"/>
                  </a:moveTo>
                  <a:lnTo>
                    <a:pt x="67" y="147"/>
                  </a:lnTo>
                  <a:lnTo>
                    <a:pt x="60" y="146"/>
                  </a:lnTo>
                  <a:lnTo>
                    <a:pt x="53" y="142"/>
                  </a:lnTo>
                  <a:lnTo>
                    <a:pt x="49" y="137"/>
                  </a:lnTo>
                  <a:lnTo>
                    <a:pt x="48" y="130"/>
                  </a:lnTo>
                  <a:lnTo>
                    <a:pt x="48" y="99"/>
                  </a:lnTo>
                  <a:lnTo>
                    <a:pt x="41" y="92"/>
                  </a:lnTo>
                  <a:lnTo>
                    <a:pt x="35" y="84"/>
                  </a:lnTo>
                  <a:lnTo>
                    <a:pt x="35" y="51"/>
                  </a:lnTo>
                  <a:lnTo>
                    <a:pt x="41" y="43"/>
                  </a:lnTo>
                  <a:lnTo>
                    <a:pt x="49" y="36"/>
                  </a:lnTo>
                  <a:lnTo>
                    <a:pt x="59" y="32"/>
                  </a:lnTo>
                  <a:lnTo>
                    <a:pt x="64" y="31"/>
                  </a:lnTo>
                  <a:lnTo>
                    <a:pt x="69" y="30"/>
                  </a:lnTo>
                  <a:lnTo>
                    <a:pt x="69" y="38"/>
                  </a:lnTo>
                  <a:lnTo>
                    <a:pt x="64" y="39"/>
                  </a:lnTo>
                  <a:lnTo>
                    <a:pt x="57" y="40"/>
                  </a:lnTo>
                  <a:lnTo>
                    <a:pt x="53" y="43"/>
                  </a:lnTo>
                  <a:lnTo>
                    <a:pt x="48" y="47"/>
                  </a:lnTo>
                  <a:lnTo>
                    <a:pt x="45" y="51"/>
                  </a:lnTo>
                  <a:lnTo>
                    <a:pt x="42" y="57"/>
                  </a:lnTo>
                  <a:lnTo>
                    <a:pt x="40" y="62"/>
                  </a:lnTo>
                  <a:lnTo>
                    <a:pt x="40" y="68"/>
                  </a:lnTo>
                  <a:lnTo>
                    <a:pt x="41" y="76"/>
                  </a:lnTo>
                  <a:lnTo>
                    <a:pt x="44" y="82"/>
                  </a:lnTo>
                  <a:lnTo>
                    <a:pt x="48" y="89"/>
                  </a:lnTo>
                  <a:lnTo>
                    <a:pt x="54" y="93"/>
                  </a:lnTo>
                  <a:lnTo>
                    <a:pt x="56" y="95"/>
                  </a:lnTo>
                  <a:lnTo>
                    <a:pt x="56" y="97"/>
                  </a:lnTo>
                  <a:lnTo>
                    <a:pt x="56" y="114"/>
                  </a:lnTo>
                  <a:lnTo>
                    <a:pt x="69" y="114"/>
                  </a:lnTo>
                  <a:lnTo>
                    <a:pt x="69" y="147"/>
                  </a:lnTo>
                  <a:close/>
                  <a:moveTo>
                    <a:pt x="69" y="0"/>
                  </a:moveTo>
                  <a:lnTo>
                    <a:pt x="69" y="24"/>
                  </a:lnTo>
                  <a:lnTo>
                    <a:pt x="67" y="23"/>
                  </a:lnTo>
                  <a:lnTo>
                    <a:pt x="65" y="20"/>
                  </a:lnTo>
                  <a:lnTo>
                    <a:pt x="65" y="4"/>
                  </a:lnTo>
                  <a:lnTo>
                    <a:pt x="67" y="1"/>
                  </a:lnTo>
                  <a:lnTo>
                    <a:pt x="69" y="0"/>
                  </a:lnTo>
                  <a:close/>
                  <a:moveTo>
                    <a:pt x="35" y="107"/>
                  </a:moveTo>
                  <a:lnTo>
                    <a:pt x="38" y="104"/>
                  </a:lnTo>
                  <a:lnTo>
                    <a:pt x="38" y="101"/>
                  </a:lnTo>
                  <a:lnTo>
                    <a:pt x="38" y="99"/>
                  </a:lnTo>
                  <a:lnTo>
                    <a:pt x="35" y="99"/>
                  </a:lnTo>
                  <a:lnTo>
                    <a:pt x="35" y="107"/>
                  </a:lnTo>
                  <a:close/>
                  <a:moveTo>
                    <a:pt x="35" y="38"/>
                  </a:moveTo>
                  <a:lnTo>
                    <a:pt x="35" y="38"/>
                  </a:lnTo>
                  <a:lnTo>
                    <a:pt x="38" y="36"/>
                  </a:lnTo>
                  <a:lnTo>
                    <a:pt x="38" y="34"/>
                  </a:lnTo>
                  <a:lnTo>
                    <a:pt x="38" y="31"/>
                  </a:lnTo>
                  <a:lnTo>
                    <a:pt x="35" y="30"/>
                  </a:lnTo>
                  <a:lnTo>
                    <a:pt x="35" y="38"/>
                  </a:lnTo>
                  <a:close/>
                  <a:moveTo>
                    <a:pt x="35" y="84"/>
                  </a:moveTo>
                  <a:lnTo>
                    <a:pt x="35" y="84"/>
                  </a:lnTo>
                  <a:lnTo>
                    <a:pt x="33" y="76"/>
                  </a:lnTo>
                  <a:lnTo>
                    <a:pt x="31" y="68"/>
                  </a:lnTo>
                  <a:lnTo>
                    <a:pt x="33" y="59"/>
                  </a:lnTo>
                  <a:lnTo>
                    <a:pt x="35" y="51"/>
                  </a:lnTo>
                  <a:lnTo>
                    <a:pt x="35" y="84"/>
                  </a:lnTo>
                  <a:close/>
                  <a:moveTo>
                    <a:pt x="35" y="30"/>
                  </a:moveTo>
                  <a:lnTo>
                    <a:pt x="35" y="38"/>
                  </a:lnTo>
                  <a:lnTo>
                    <a:pt x="33" y="36"/>
                  </a:lnTo>
                  <a:lnTo>
                    <a:pt x="21" y="24"/>
                  </a:lnTo>
                  <a:lnTo>
                    <a:pt x="19" y="23"/>
                  </a:lnTo>
                  <a:lnTo>
                    <a:pt x="21" y="20"/>
                  </a:lnTo>
                  <a:lnTo>
                    <a:pt x="23" y="19"/>
                  </a:lnTo>
                  <a:lnTo>
                    <a:pt x="26" y="20"/>
                  </a:lnTo>
                  <a:lnTo>
                    <a:pt x="35" y="30"/>
                  </a:lnTo>
                  <a:close/>
                  <a:moveTo>
                    <a:pt x="35" y="99"/>
                  </a:moveTo>
                  <a:lnTo>
                    <a:pt x="35" y="107"/>
                  </a:lnTo>
                  <a:lnTo>
                    <a:pt x="26" y="116"/>
                  </a:lnTo>
                  <a:lnTo>
                    <a:pt x="23" y="118"/>
                  </a:lnTo>
                  <a:lnTo>
                    <a:pt x="21" y="116"/>
                  </a:lnTo>
                  <a:lnTo>
                    <a:pt x="19" y="114"/>
                  </a:lnTo>
                  <a:lnTo>
                    <a:pt x="21" y="111"/>
                  </a:lnTo>
                  <a:lnTo>
                    <a:pt x="33" y="99"/>
                  </a:lnTo>
                  <a:lnTo>
                    <a:pt x="35" y="99"/>
                  </a:lnTo>
                  <a:close/>
                  <a:moveTo>
                    <a:pt x="4" y="65"/>
                  </a:moveTo>
                  <a:lnTo>
                    <a:pt x="4" y="65"/>
                  </a:lnTo>
                  <a:lnTo>
                    <a:pt x="21" y="65"/>
                  </a:lnTo>
                  <a:lnTo>
                    <a:pt x="23" y="65"/>
                  </a:lnTo>
                  <a:lnTo>
                    <a:pt x="25" y="68"/>
                  </a:lnTo>
                  <a:lnTo>
                    <a:pt x="23" y="70"/>
                  </a:lnTo>
                  <a:lnTo>
                    <a:pt x="21" y="72"/>
                  </a:lnTo>
                  <a:lnTo>
                    <a:pt x="4" y="72"/>
                  </a:lnTo>
                  <a:lnTo>
                    <a:pt x="2" y="70"/>
                  </a:lnTo>
                  <a:lnTo>
                    <a:pt x="0" y="68"/>
                  </a:lnTo>
                  <a:lnTo>
                    <a:pt x="2" y="65"/>
                  </a:lnTo>
                  <a:lnTo>
                    <a:pt x="4" y="65"/>
                  </a:lnTo>
                  <a:close/>
                </a:path>
              </a:pathLst>
            </a:cu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nvGrpSpPr>
            <p:cNvPr id="65" name="组合 214"/>
            <p:cNvGrpSpPr>
              <a:grpSpLocks/>
            </p:cNvGrpSpPr>
            <p:nvPr/>
          </p:nvGrpSpPr>
          <p:grpSpPr bwMode="auto">
            <a:xfrm>
              <a:off x="4348139" y="1753451"/>
              <a:ext cx="104053" cy="171130"/>
              <a:chOff x="0" y="0"/>
              <a:chExt cx="160337" cy="255588"/>
            </a:xfrm>
            <a:solidFill>
              <a:schemeClr val="bg1">
                <a:alpha val="70000"/>
              </a:schemeClr>
            </a:solidFill>
          </p:grpSpPr>
          <p:sp>
            <p:nvSpPr>
              <p:cNvPr id="67" name="Freeform 190"/>
              <p:cNvSpPr>
                <a:spLocks noChangeArrowheads="1"/>
              </p:cNvSpPr>
              <p:nvPr/>
            </p:nvSpPr>
            <p:spPr bwMode="auto">
              <a:xfrm>
                <a:off x="90487" y="179388"/>
                <a:ext cx="57150" cy="57150"/>
              </a:xfrm>
              <a:custGeom>
                <a:avLst/>
                <a:gdLst>
                  <a:gd name="T0" fmla="*/ 0 w 36"/>
                  <a:gd name="T1" fmla="*/ 22 h 36"/>
                  <a:gd name="T2" fmla="*/ 0 w 36"/>
                  <a:gd name="T3" fmla="*/ 22 h 36"/>
                  <a:gd name="T4" fmla="*/ 2 w 36"/>
                  <a:gd name="T5" fmla="*/ 27 h 36"/>
                  <a:gd name="T6" fmla="*/ 8 w 36"/>
                  <a:gd name="T7" fmla="*/ 33 h 36"/>
                  <a:gd name="T8" fmla="*/ 13 w 36"/>
                  <a:gd name="T9" fmla="*/ 36 h 36"/>
                  <a:gd name="T10" fmla="*/ 21 w 36"/>
                  <a:gd name="T11" fmla="*/ 36 h 36"/>
                  <a:gd name="T12" fmla="*/ 21 w 36"/>
                  <a:gd name="T13" fmla="*/ 36 h 36"/>
                  <a:gd name="T14" fmla="*/ 28 w 36"/>
                  <a:gd name="T15" fmla="*/ 33 h 36"/>
                  <a:gd name="T16" fmla="*/ 32 w 36"/>
                  <a:gd name="T17" fmla="*/ 29 h 36"/>
                  <a:gd name="T18" fmla="*/ 35 w 36"/>
                  <a:gd name="T19" fmla="*/ 22 h 36"/>
                  <a:gd name="T20" fmla="*/ 36 w 36"/>
                  <a:gd name="T21" fmla="*/ 15 h 36"/>
                  <a:gd name="T22" fmla="*/ 36 w 36"/>
                  <a:gd name="T23" fmla="*/ 15 h 36"/>
                  <a:gd name="T24" fmla="*/ 33 w 36"/>
                  <a:gd name="T25" fmla="*/ 8 h 36"/>
                  <a:gd name="T26" fmla="*/ 28 w 36"/>
                  <a:gd name="T27" fmla="*/ 3 h 36"/>
                  <a:gd name="T28" fmla="*/ 21 w 36"/>
                  <a:gd name="T29" fmla="*/ 0 h 36"/>
                  <a:gd name="T30" fmla="*/ 14 w 36"/>
                  <a:gd name="T31" fmla="*/ 0 h 36"/>
                  <a:gd name="T32" fmla="*/ 14 w 36"/>
                  <a:gd name="T33" fmla="*/ 0 h 36"/>
                  <a:gd name="T34" fmla="*/ 8 w 36"/>
                  <a:gd name="T35" fmla="*/ 3 h 36"/>
                  <a:gd name="T36" fmla="*/ 4 w 36"/>
                  <a:gd name="T37" fmla="*/ 8 h 36"/>
                  <a:gd name="T38" fmla="*/ 1 w 36"/>
                  <a:gd name="T39" fmla="*/ 14 h 36"/>
                  <a:gd name="T40" fmla="*/ 0 w 36"/>
                  <a:gd name="T41" fmla="*/ 22 h 36"/>
                  <a:gd name="T42" fmla="*/ 0 w 36"/>
                  <a:gd name="T43" fmla="*/ 22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0" y="22"/>
                    </a:moveTo>
                    <a:lnTo>
                      <a:pt x="0" y="22"/>
                    </a:lnTo>
                    <a:lnTo>
                      <a:pt x="2" y="27"/>
                    </a:lnTo>
                    <a:lnTo>
                      <a:pt x="8" y="33"/>
                    </a:lnTo>
                    <a:lnTo>
                      <a:pt x="13" y="36"/>
                    </a:lnTo>
                    <a:lnTo>
                      <a:pt x="21" y="36"/>
                    </a:lnTo>
                    <a:lnTo>
                      <a:pt x="21" y="36"/>
                    </a:lnTo>
                    <a:lnTo>
                      <a:pt x="28" y="33"/>
                    </a:lnTo>
                    <a:lnTo>
                      <a:pt x="32" y="29"/>
                    </a:lnTo>
                    <a:lnTo>
                      <a:pt x="35" y="22"/>
                    </a:lnTo>
                    <a:lnTo>
                      <a:pt x="36" y="15"/>
                    </a:lnTo>
                    <a:lnTo>
                      <a:pt x="36" y="15"/>
                    </a:lnTo>
                    <a:lnTo>
                      <a:pt x="33" y="8"/>
                    </a:lnTo>
                    <a:lnTo>
                      <a:pt x="28" y="3"/>
                    </a:lnTo>
                    <a:lnTo>
                      <a:pt x="21" y="0"/>
                    </a:lnTo>
                    <a:lnTo>
                      <a:pt x="14" y="0"/>
                    </a:lnTo>
                    <a:lnTo>
                      <a:pt x="14" y="0"/>
                    </a:lnTo>
                    <a:lnTo>
                      <a:pt x="8" y="3"/>
                    </a:lnTo>
                    <a:lnTo>
                      <a:pt x="4" y="8"/>
                    </a:lnTo>
                    <a:lnTo>
                      <a:pt x="1" y="14"/>
                    </a:lnTo>
                    <a:lnTo>
                      <a:pt x="0" y="22"/>
                    </a:lnTo>
                    <a:lnTo>
                      <a:pt x="0" y="22"/>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68" name="Freeform 191"/>
              <p:cNvSpPr>
                <a:spLocks noChangeArrowheads="1"/>
              </p:cNvSpPr>
              <p:nvPr/>
            </p:nvSpPr>
            <p:spPr bwMode="auto">
              <a:xfrm>
                <a:off x="106362" y="0"/>
                <a:ext cx="53975" cy="192088"/>
              </a:xfrm>
              <a:custGeom>
                <a:avLst/>
                <a:gdLst>
                  <a:gd name="T0" fmla="*/ 0 w 34"/>
                  <a:gd name="T1" fmla="*/ 121 h 121"/>
                  <a:gd name="T2" fmla="*/ 0 w 34"/>
                  <a:gd name="T3" fmla="*/ 121 h 121"/>
                  <a:gd name="T4" fmla="*/ 21 w 34"/>
                  <a:gd name="T5" fmla="*/ 17 h 121"/>
                  <a:gd name="T6" fmla="*/ 21 w 34"/>
                  <a:gd name="T7" fmla="*/ 17 h 121"/>
                  <a:gd name="T8" fmla="*/ 27 w 34"/>
                  <a:gd name="T9" fmla="*/ 9 h 121"/>
                  <a:gd name="T10" fmla="*/ 31 w 34"/>
                  <a:gd name="T11" fmla="*/ 2 h 121"/>
                  <a:gd name="T12" fmla="*/ 34 w 34"/>
                  <a:gd name="T13" fmla="*/ 0 h 121"/>
                  <a:gd name="T14" fmla="*/ 34 w 34"/>
                  <a:gd name="T15" fmla="*/ 0 h 121"/>
                  <a:gd name="T16" fmla="*/ 31 w 34"/>
                  <a:gd name="T17" fmla="*/ 19 h 121"/>
                  <a:gd name="T18" fmla="*/ 25 w 34"/>
                  <a:gd name="T19" fmla="*/ 61 h 121"/>
                  <a:gd name="T20" fmla="*/ 14 w 34"/>
                  <a:gd name="T21" fmla="*/ 121 h 121"/>
                  <a:gd name="T22" fmla="*/ 0 w 34"/>
                  <a:gd name="T23" fmla="*/ 121 h 1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121"/>
                  <a:gd name="T38" fmla="*/ 34 w 34"/>
                  <a:gd name="T39" fmla="*/ 121 h 1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121">
                    <a:moveTo>
                      <a:pt x="0" y="121"/>
                    </a:moveTo>
                    <a:lnTo>
                      <a:pt x="0" y="121"/>
                    </a:lnTo>
                    <a:lnTo>
                      <a:pt x="21" y="17"/>
                    </a:lnTo>
                    <a:lnTo>
                      <a:pt x="21" y="17"/>
                    </a:lnTo>
                    <a:lnTo>
                      <a:pt x="27" y="9"/>
                    </a:lnTo>
                    <a:lnTo>
                      <a:pt x="31" y="2"/>
                    </a:lnTo>
                    <a:lnTo>
                      <a:pt x="34" y="0"/>
                    </a:lnTo>
                    <a:lnTo>
                      <a:pt x="34" y="0"/>
                    </a:lnTo>
                    <a:lnTo>
                      <a:pt x="31" y="19"/>
                    </a:lnTo>
                    <a:lnTo>
                      <a:pt x="25" y="61"/>
                    </a:lnTo>
                    <a:lnTo>
                      <a:pt x="14" y="121"/>
                    </a:lnTo>
                    <a:lnTo>
                      <a:pt x="0" y="121"/>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69" name="Freeform 192"/>
              <p:cNvSpPr>
                <a:spLocks noChangeArrowheads="1"/>
              </p:cNvSpPr>
              <p:nvPr/>
            </p:nvSpPr>
            <p:spPr bwMode="auto">
              <a:xfrm>
                <a:off x="0" y="30163"/>
                <a:ext cx="123825" cy="166688"/>
              </a:xfrm>
              <a:custGeom>
                <a:avLst/>
                <a:gdLst>
                  <a:gd name="T0" fmla="*/ 77 w 78"/>
                  <a:gd name="T1" fmla="*/ 98 h 105"/>
                  <a:gd name="T2" fmla="*/ 19 w 78"/>
                  <a:gd name="T3" fmla="*/ 13 h 105"/>
                  <a:gd name="T4" fmla="*/ 0 w 78"/>
                  <a:gd name="T5" fmla="*/ 0 h 105"/>
                  <a:gd name="T6" fmla="*/ 8 w 78"/>
                  <a:gd name="T7" fmla="*/ 20 h 105"/>
                  <a:gd name="T8" fmla="*/ 66 w 78"/>
                  <a:gd name="T9" fmla="*/ 105 h 105"/>
                  <a:gd name="T10" fmla="*/ 78 w 78"/>
                  <a:gd name="T11" fmla="*/ 98 h 105"/>
                  <a:gd name="T12" fmla="*/ 77 w 78"/>
                  <a:gd name="T13" fmla="*/ 98 h 105"/>
                  <a:gd name="T14" fmla="*/ 0 60000 65536"/>
                  <a:gd name="T15" fmla="*/ 0 60000 65536"/>
                  <a:gd name="T16" fmla="*/ 0 60000 65536"/>
                  <a:gd name="T17" fmla="*/ 0 60000 65536"/>
                  <a:gd name="T18" fmla="*/ 0 60000 65536"/>
                  <a:gd name="T19" fmla="*/ 0 60000 65536"/>
                  <a:gd name="T20" fmla="*/ 0 60000 65536"/>
                  <a:gd name="T21" fmla="*/ 0 w 78"/>
                  <a:gd name="T22" fmla="*/ 0 h 105"/>
                  <a:gd name="T23" fmla="*/ 78 w 78"/>
                  <a:gd name="T24" fmla="*/ 105 h 1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105">
                    <a:moveTo>
                      <a:pt x="77" y="98"/>
                    </a:moveTo>
                    <a:lnTo>
                      <a:pt x="19" y="13"/>
                    </a:lnTo>
                    <a:lnTo>
                      <a:pt x="0" y="0"/>
                    </a:lnTo>
                    <a:lnTo>
                      <a:pt x="8" y="20"/>
                    </a:lnTo>
                    <a:lnTo>
                      <a:pt x="66" y="105"/>
                    </a:lnTo>
                    <a:lnTo>
                      <a:pt x="78" y="98"/>
                    </a:lnTo>
                    <a:lnTo>
                      <a:pt x="77" y="98"/>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sp>
            <p:nvSpPr>
              <p:cNvPr id="70" name="Freeform 193"/>
              <p:cNvSpPr>
                <a:spLocks noChangeArrowheads="1"/>
              </p:cNvSpPr>
              <p:nvPr/>
            </p:nvSpPr>
            <p:spPr bwMode="auto">
              <a:xfrm>
                <a:off x="119062" y="225425"/>
                <a:ext cx="14288" cy="30163"/>
              </a:xfrm>
              <a:custGeom>
                <a:avLst/>
                <a:gdLst>
                  <a:gd name="T0" fmla="*/ 7 w 9"/>
                  <a:gd name="T1" fmla="*/ 2 h 19"/>
                  <a:gd name="T2" fmla="*/ 7 w 9"/>
                  <a:gd name="T3" fmla="*/ 2 h 19"/>
                  <a:gd name="T4" fmla="*/ 6 w 9"/>
                  <a:gd name="T5" fmla="*/ 0 h 19"/>
                  <a:gd name="T6" fmla="*/ 3 w 9"/>
                  <a:gd name="T7" fmla="*/ 0 h 19"/>
                  <a:gd name="T8" fmla="*/ 3 w 9"/>
                  <a:gd name="T9" fmla="*/ 0 h 19"/>
                  <a:gd name="T10" fmla="*/ 0 w 9"/>
                  <a:gd name="T11" fmla="*/ 1 h 19"/>
                  <a:gd name="T12" fmla="*/ 0 w 9"/>
                  <a:gd name="T13" fmla="*/ 4 h 19"/>
                  <a:gd name="T14" fmla="*/ 3 w 9"/>
                  <a:gd name="T15" fmla="*/ 16 h 19"/>
                  <a:gd name="T16" fmla="*/ 3 w 9"/>
                  <a:gd name="T17" fmla="*/ 16 h 19"/>
                  <a:gd name="T18" fmla="*/ 3 w 9"/>
                  <a:gd name="T19" fmla="*/ 19 h 19"/>
                  <a:gd name="T20" fmla="*/ 6 w 9"/>
                  <a:gd name="T21" fmla="*/ 19 h 19"/>
                  <a:gd name="T22" fmla="*/ 6 w 9"/>
                  <a:gd name="T23" fmla="*/ 19 h 19"/>
                  <a:gd name="T24" fmla="*/ 9 w 9"/>
                  <a:gd name="T25" fmla="*/ 17 h 19"/>
                  <a:gd name="T26" fmla="*/ 9 w 9"/>
                  <a:gd name="T27" fmla="*/ 15 h 19"/>
                  <a:gd name="T28" fmla="*/ 7 w 9"/>
                  <a:gd name="T29" fmla="*/ 2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
                  <a:gd name="T46" fmla="*/ 0 h 19"/>
                  <a:gd name="T47" fmla="*/ 9 w 9"/>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 h="19">
                    <a:moveTo>
                      <a:pt x="7" y="2"/>
                    </a:moveTo>
                    <a:lnTo>
                      <a:pt x="7" y="2"/>
                    </a:lnTo>
                    <a:lnTo>
                      <a:pt x="6" y="0"/>
                    </a:lnTo>
                    <a:lnTo>
                      <a:pt x="3" y="0"/>
                    </a:lnTo>
                    <a:lnTo>
                      <a:pt x="3" y="0"/>
                    </a:lnTo>
                    <a:lnTo>
                      <a:pt x="0" y="1"/>
                    </a:lnTo>
                    <a:lnTo>
                      <a:pt x="0" y="4"/>
                    </a:lnTo>
                    <a:lnTo>
                      <a:pt x="3" y="16"/>
                    </a:lnTo>
                    <a:lnTo>
                      <a:pt x="3" y="16"/>
                    </a:lnTo>
                    <a:lnTo>
                      <a:pt x="3" y="19"/>
                    </a:lnTo>
                    <a:lnTo>
                      <a:pt x="6" y="19"/>
                    </a:lnTo>
                    <a:lnTo>
                      <a:pt x="6" y="19"/>
                    </a:lnTo>
                    <a:lnTo>
                      <a:pt x="9" y="17"/>
                    </a:lnTo>
                    <a:lnTo>
                      <a:pt x="9" y="15"/>
                    </a:lnTo>
                    <a:lnTo>
                      <a:pt x="7" y="2"/>
                    </a:lnTo>
                    <a:close/>
                  </a:path>
                </a:pathLst>
              </a:custGeom>
              <a:grpFill/>
              <a:ln w="9525">
                <a:noFill/>
                <a:miter lim="800000"/>
                <a:headEnd/>
                <a:tailEnd/>
              </a:ln>
            </p:spPr>
            <p:txBody>
              <a:bodyPr/>
              <a:lstStyle/>
              <a:p>
                <a:pPr eaLnBrk="1" fontAlgn="auto" hangingPunct="1">
                  <a:spcBef>
                    <a:spcPts val="0"/>
                  </a:spcBef>
                  <a:spcAft>
                    <a:spcPts val="0"/>
                  </a:spcAft>
                  <a:defRPr/>
                </a:pPr>
                <a:endParaRPr lang="zh-CN" altLang="zh-CN">
                  <a:solidFill>
                    <a:srgbClr val="000000"/>
                  </a:solidFill>
                  <a:latin typeface="Impact" pitchFamily="34" charset="0"/>
                  <a:ea typeface="微软雅黑" pitchFamily="34" charset="-122"/>
                  <a:sym typeface="Impact" pitchFamily="34" charset="0"/>
                </a:endParaRPr>
              </a:p>
            </p:txBody>
          </p:sp>
        </p:grpSp>
        <p:sp>
          <p:nvSpPr>
            <p:cNvPr id="66" name="Freeform 194"/>
            <p:cNvSpPr>
              <a:spLocks noEditPoints="1" noChangeArrowheads="1"/>
            </p:cNvSpPr>
            <p:nvPr/>
          </p:nvSpPr>
          <p:spPr bwMode="auto">
            <a:xfrm>
              <a:off x="4335655" y="876543"/>
              <a:ext cx="143594" cy="158375"/>
            </a:xfrm>
            <a:custGeom>
              <a:avLst/>
              <a:gdLst>
                <a:gd name="T0" fmla="*/ 2147483647 w 137"/>
                <a:gd name="T1" fmla="*/ 2147483647 h 149"/>
                <a:gd name="T2" fmla="*/ 2147483647 w 137"/>
                <a:gd name="T3" fmla="*/ 2147483647 h 149"/>
                <a:gd name="T4" fmla="*/ 2147483647 w 137"/>
                <a:gd name="T5" fmla="*/ 2147483647 h 149"/>
                <a:gd name="T6" fmla="*/ 2147483647 w 137"/>
                <a:gd name="T7" fmla="*/ 2147483647 h 149"/>
                <a:gd name="T8" fmla="*/ 2147483647 w 137"/>
                <a:gd name="T9" fmla="*/ 2147483647 h 149"/>
                <a:gd name="T10" fmla="*/ 2147483647 w 137"/>
                <a:gd name="T11" fmla="*/ 2147483647 h 149"/>
                <a:gd name="T12" fmla="*/ 2147483647 w 137"/>
                <a:gd name="T13" fmla="*/ 2147483647 h 149"/>
                <a:gd name="T14" fmla="*/ 2147483647 w 137"/>
                <a:gd name="T15" fmla="*/ 2147483647 h 149"/>
                <a:gd name="T16" fmla="*/ 2147483647 w 137"/>
                <a:gd name="T17" fmla="*/ 2147483647 h 149"/>
                <a:gd name="T18" fmla="*/ 2147483647 w 137"/>
                <a:gd name="T19" fmla="*/ 2147483647 h 149"/>
                <a:gd name="T20" fmla="*/ 2147483647 w 137"/>
                <a:gd name="T21" fmla="*/ 2147483647 h 149"/>
                <a:gd name="T22" fmla="*/ 2147483647 w 137"/>
                <a:gd name="T23" fmla="*/ 2147483647 h 149"/>
                <a:gd name="T24" fmla="*/ 2147483647 w 137"/>
                <a:gd name="T25" fmla="*/ 2147483647 h 149"/>
                <a:gd name="T26" fmla="*/ 2147483647 w 137"/>
                <a:gd name="T27" fmla="*/ 2147483647 h 149"/>
                <a:gd name="T28" fmla="*/ 2147483647 w 137"/>
                <a:gd name="T29" fmla="*/ 2147483647 h 149"/>
                <a:gd name="T30" fmla="*/ 2147483647 w 137"/>
                <a:gd name="T31" fmla="*/ 2147483647 h 149"/>
                <a:gd name="T32" fmla="*/ 2147483647 w 137"/>
                <a:gd name="T33" fmla="*/ 2147483647 h 149"/>
                <a:gd name="T34" fmla="*/ 2147483647 w 137"/>
                <a:gd name="T35" fmla="*/ 2147483647 h 149"/>
                <a:gd name="T36" fmla="*/ 2147483647 w 137"/>
                <a:gd name="T37" fmla="*/ 2147483647 h 149"/>
                <a:gd name="T38" fmla="*/ 2147483647 w 137"/>
                <a:gd name="T39" fmla="*/ 2147483647 h 149"/>
                <a:gd name="T40" fmla="*/ 2147483647 w 137"/>
                <a:gd name="T41" fmla="*/ 2147483647 h 149"/>
                <a:gd name="T42" fmla="*/ 2147483647 w 137"/>
                <a:gd name="T43" fmla="*/ 2147483647 h 149"/>
                <a:gd name="T44" fmla="*/ 2147483647 w 137"/>
                <a:gd name="T45" fmla="*/ 2147483647 h 149"/>
                <a:gd name="T46" fmla="*/ 2147483647 w 137"/>
                <a:gd name="T47" fmla="*/ 2147483647 h 149"/>
                <a:gd name="T48" fmla="*/ 2147483647 w 137"/>
                <a:gd name="T49" fmla="*/ 2147483647 h 149"/>
                <a:gd name="T50" fmla="*/ 2147483647 w 137"/>
                <a:gd name="T51" fmla="*/ 2147483647 h 149"/>
                <a:gd name="T52" fmla="*/ 2147483647 w 137"/>
                <a:gd name="T53" fmla="*/ 2147483647 h 149"/>
                <a:gd name="T54" fmla="*/ 2147483647 w 137"/>
                <a:gd name="T55" fmla="*/ 2147483647 h 149"/>
                <a:gd name="T56" fmla="*/ 2147483647 w 137"/>
                <a:gd name="T57" fmla="*/ 1200974632 h 149"/>
                <a:gd name="T58" fmla="*/ 2147483647 w 137"/>
                <a:gd name="T59" fmla="*/ 2147483647 h 149"/>
                <a:gd name="T60" fmla="*/ 2147483647 w 137"/>
                <a:gd name="T61" fmla="*/ 2147483647 h 149"/>
                <a:gd name="T62" fmla="*/ 2147483647 w 137"/>
                <a:gd name="T63" fmla="*/ 2147483647 h 149"/>
                <a:gd name="T64" fmla="*/ 2147483647 w 137"/>
                <a:gd name="T65" fmla="*/ 2147483647 h 149"/>
                <a:gd name="T66" fmla="*/ 2147483647 w 137"/>
                <a:gd name="T67" fmla="*/ 2147483647 h 149"/>
                <a:gd name="T68" fmla="*/ 2147483647 w 137"/>
                <a:gd name="T69" fmla="*/ 2147483647 h 149"/>
                <a:gd name="T70" fmla="*/ 2147483647 w 137"/>
                <a:gd name="T71" fmla="*/ 2147483647 h 149"/>
                <a:gd name="T72" fmla="*/ 2147483647 w 137"/>
                <a:gd name="T73" fmla="*/ 2147483647 h 149"/>
                <a:gd name="T74" fmla="*/ 2147483647 w 137"/>
                <a:gd name="T75" fmla="*/ 2147483647 h 149"/>
                <a:gd name="T76" fmla="*/ 2147483647 w 137"/>
                <a:gd name="T77" fmla="*/ 2147483647 h 149"/>
                <a:gd name="T78" fmla="*/ 2147483647 w 137"/>
                <a:gd name="T79" fmla="*/ 2147483647 h 149"/>
                <a:gd name="T80" fmla="*/ 2147483647 w 137"/>
                <a:gd name="T81" fmla="*/ 2147483647 h 149"/>
                <a:gd name="T82" fmla="*/ 2147483647 w 137"/>
                <a:gd name="T83" fmla="*/ 2147483647 h 149"/>
                <a:gd name="T84" fmla="*/ 2147483647 w 137"/>
                <a:gd name="T85" fmla="*/ 2147483647 h 149"/>
                <a:gd name="T86" fmla="*/ 2147483647 w 137"/>
                <a:gd name="T87" fmla="*/ 0 h 149"/>
                <a:gd name="T88" fmla="*/ 2147483647 w 137"/>
                <a:gd name="T89" fmla="*/ 2147483647 h 149"/>
                <a:gd name="T90" fmla="*/ 2147483647 w 137"/>
                <a:gd name="T91" fmla="*/ 2147483647 h 149"/>
                <a:gd name="T92" fmla="*/ 2147483647 w 137"/>
                <a:gd name="T93" fmla="*/ 2147483647 h 149"/>
                <a:gd name="T94" fmla="*/ 2147483647 w 137"/>
                <a:gd name="T95" fmla="*/ 2147483647 h 149"/>
                <a:gd name="T96" fmla="*/ 2147483647 w 137"/>
                <a:gd name="T97" fmla="*/ 2147483647 h 149"/>
                <a:gd name="T98" fmla="*/ 2147483647 w 137"/>
                <a:gd name="T99" fmla="*/ 2147483647 h 149"/>
                <a:gd name="T100" fmla="*/ 2147483647 w 137"/>
                <a:gd name="T101" fmla="*/ 2147483647 h 149"/>
                <a:gd name="T102" fmla="*/ 2147483647 w 137"/>
                <a:gd name="T103" fmla="*/ 2147483647 h 149"/>
                <a:gd name="T104" fmla="*/ 2147483647 w 137"/>
                <a:gd name="T105" fmla="*/ 2147483647 h 149"/>
                <a:gd name="T106" fmla="*/ 2147483647 w 137"/>
                <a:gd name="T107" fmla="*/ 2147483647 h 149"/>
                <a:gd name="T108" fmla="*/ 2147483647 w 137"/>
                <a:gd name="T109" fmla="*/ 2147483647 h 149"/>
                <a:gd name="T110" fmla="*/ 2147483647 w 137"/>
                <a:gd name="T111" fmla="*/ 2147483647 h 149"/>
                <a:gd name="T112" fmla="*/ 2147483647 w 137"/>
                <a:gd name="T113" fmla="*/ 2147483647 h 149"/>
                <a:gd name="T114" fmla="*/ 2147483647 w 137"/>
                <a:gd name="T115" fmla="*/ 2147483647 h 149"/>
                <a:gd name="T116" fmla="*/ 2147483647 w 137"/>
                <a:gd name="T117" fmla="*/ 2147483647 h 149"/>
                <a:gd name="T118" fmla="*/ 2147483647 w 137"/>
                <a:gd name="T119" fmla="*/ 2147483647 h 149"/>
                <a:gd name="T120" fmla="*/ 0 w 137"/>
                <a:gd name="T121" fmla="*/ 2147483647 h 149"/>
                <a:gd name="T122" fmla="*/ 2147483647 w 137"/>
                <a:gd name="T123" fmla="*/ 2147483647 h 1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7"/>
                <a:gd name="T187" fmla="*/ 0 h 149"/>
                <a:gd name="T188" fmla="*/ 137 w 137"/>
                <a:gd name="T189" fmla="*/ 149 h 14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7" h="149">
                  <a:moveTo>
                    <a:pt x="103" y="51"/>
                  </a:moveTo>
                  <a:lnTo>
                    <a:pt x="103" y="51"/>
                  </a:lnTo>
                  <a:lnTo>
                    <a:pt x="105" y="60"/>
                  </a:lnTo>
                  <a:lnTo>
                    <a:pt x="105" y="69"/>
                  </a:lnTo>
                  <a:lnTo>
                    <a:pt x="105" y="77"/>
                  </a:lnTo>
                  <a:lnTo>
                    <a:pt x="103" y="85"/>
                  </a:lnTo>
                  <a:lnTo>
                    <a:pt x="103" y="51"/>
                  </a:lnTo>
                  <a:close/>
                  <a:moveTo>
                    <a:pt x="103" y="108"/>
                  </a:moveTo>
                  <a:lnTo>
                    <a:pt x="103" y="99"/>
                  </a:lnTo>
                  <a:lnTo>
                    <a:pt x="104" y="100"/>
                  </a:lnTo>
                  <a:lnTo>
                    <a:pt x="116" y="112"/>
                  </a:lnTo>
                  <a:lnTo>
                    <a:pt x="118" y="115"/>
                  </a:lnTo>
                  <a:lnTo>
                    <a:pt x="116" y="116"/>
                  </a:lnTo>
                  <a:lnTo>
                    <a:pt x="114" y="118"/>
                  </a:lnTo>
                  <a:lnTo>
                    <a:pt x="111" y="116"/>
                  </a:lnTo>
                  <a:lnTo>
                    <a:pt x="103" y="108"/>
                  </a:lnTo>
                  <a:close/>
                  <a:moveTo>
                    <a:pt x="103" y="38"/>
                  </a:moveTo>
                  <a:lnTo>
                    <a:pt x="103" y="30"/>
                  </a:lnTo>
                  <a:lnTo>
                    <a:pt x="111" y="20"/>
                  </a:lnTo>
                  <a:lnTo>
                    <a:pt x="114" y="19"/>
                  </a:lnTo>
                  <a:lnTo>
                    <a:pt x="116" y="20"/>
                  </a:lnTo>
                  <a:lnTo>
                    <a:pt x="118" y="23"/>
                  </a:lnTo>
                  <a:lnTo>
                    <a:pt x="116" y="26"/>
                  </a:lnTo>
                  <a:lnTo>
                    <a:pt x="104" y="38"/>
                  </a:lnTo>
                  <a:lnTo>
                    <a:pt x="103" y="38"/>
                  </a:lnTo>
                  <a:close/>
                  <a:moveTo>
                    <a:pt x="112" y="69"/>
                  </a:moveTo>
                  <a:lnTo>
                    <a:pt x="112" y="69"/>
                  </a:lnTo>
                  <a:lnTo>
                    <a:pt x="114" y="66"/>
                  </a:lnTo>
                  <a:lnTo>
                    <a:pt x="116" y="65"/>
                  </a:lnTo>
                  <a:lnTo>
                    <a:pt x="133" y="65"/>
                  </a:lnTo>
                  <a:lnTo>
                    <a:pt x="135" y="66"/>
                  </a:lnTo>
                  <a:lnTo>
                    <a:pt x="137" y="69"/>
                  </a:lnTo>
                  <a:lnTo>
                    <a:pt x="135" y="72"/>
                  </a:lnTo>
                  <a:lnTo>
                    <a:pt x="133" y="72"/>
                  </a:lnTo>
                  <a:lnTo>
                    <a:pt x="116" y="72"/>
                  </a:lnTo>
                  <a:lnTo>
                    <a:pt x="114" y="72"/>
                  </a:lnTo>
                  <a:lnTo>
                    <a:pt x="112" y="69"/>
                  </a:lnTo>
                  <a:close/>
                  <a:moveTo>
                    <a:pt x="69" y="31"/>
                  </a:moveTo>
                  <a:lnTo>
                    <a:pt x="69" y="31"/>
                  </a:lnTo>
                  <a:lnTo>
                    <a:pt x="78" y="33"/>
                  </a:lnTo>
                  <a:lnTo>
                    <a:pt x="88" y="37"/>
                  </a:lnTo>
                  <a:lnTo>
                    <a:pt x="96" y="43"/>
                  </a:lnTo>
                  <a:lnTo>
                    <a:pt x="103" y="51"/>
                  </a:lnTo>
                  <a:lnTo>
                    <a:pt x="103" y="85"/>
                  </a:lnTo>
                  <a:lnTo>
                    <a:pt x="96" y="93"/>
                  </a:lnTo>
                  <a:lnTo>
                    <a:pt x="89" y="100"/>
                  </a:lnTo>
                  <a:lnTo>
                    <a:pt x="89" y="130"/>
                  </a:lnTo>
                  <a:lnTo>
                    <a:pt x="88" y="137"/>
                  </a:lnTo>
                  <a:lnTo>
                    <a:pt x="84" y="144"/>
                  </a:lnTo>
                  <a:lnTo>
                    <a:pt x="77" y="148"/>
                  </a:lnTo>
                  <a:lnTo>
                    <a:pt x="70" y="149"/>
                  </a:lnTo>
                  <a:lnTo>
                    <a:pt x="69" y="149"/>
                  </a:lnTo>
                  <a:lnTo>
                    <a:pt x="69" y="115"/>
                  </a:lnTo>
                  <a:lnTo>
                    <a:pt x="81" y="115"/>
                  </a:lnTo>
                  <a:lnTo>
                    <a:pt x="81" y="98"/>
                  </a:lnTo>
                  <a:lnTo>
                    <a:pt x="81" y="96"/>
                  </a:lnTo>
                  <a:lnTo>
                    <a:pt x="82" y="95"/>
                  </a:lnTo>
                  <a:lnTo>
                    <a:pt x="89" y="89"/>
                  </a:lnTo>
                  <a:lnTo>
                    <a:pt x="95" y="84"/>
                  </a:lnTo>
                  <a:lnTo>
                    <a:pt x="97" y="77"/>
                  </a:lnTo>
                  <a:lnTo>
                    <a:pt x="99" y="69"/>
                  </a:lnTo>
                  <a:lnTo>
                    <a:pt x="97" y="62"/>
                  </a:lnTo>
                  <a:lnTo>
                    <a:pt x="96" y="57"/>
                  </a:lnTo>
                  <a:lnTo>
                    <a:pt x="93" y="51"/>
                  </a:lnTo>
                  <a:lnTo>
                    <a:pt x="89" y="47"/>
                  </a:lnTo>
                  <a:lnTo>
                    <a:pt x="85" y="43"/>
                  </a:lnTo>
                  <a:lnTo>
                    <a:pt x="80" y="41"/>
                  </a:lnTo>
                  <a:lnTo>
                    <a:pt x="74" y="39"/>
                  </a:lnTo>
                  <a:lnTo>
                    <a:pt x="69" y="39"/>
                  </a:lnTo>
                  <a:lnTo>
                    <a:pt x="69" y="31"/>
                  </a:lnTo>
                  <a:close/>
                  <a:moveTo>
                    <a:pt x="103" y="30"/>
                  </a:moveTo>
                  <a:lnTo>
                    <a:pt x="100" y="33"/>
                  </a:lnTo>
                  <a:lnTo>
                    <a:pt x="99" y="35"/>
                  </a:lnTo>
                  <a:lnTo>
                    <a:pt x="100" y="38"/>
                  </a:lnTo>
                  <a:lnTo>
                    <a:pt x="103" y="38"/>
                  </a:lnTo>
                  <a:lnTo>
                    <a:pt x="103" y="30"/>
                  </a:lnTo>
                  <a:close/>
                  <a:moveTo>
                    <a:pt x="103" y="99"/>
                  </a:moveTo>
                  <a:lnTo>
                    <a:pt x="103" y="99"/>
                  </a:lnTo>
                  <a:lnTo>
                    <a:pt x="100" y="100"/>
                  </a:lnTo>
                  <a:lnTo>
                    <a:pt x="99" y="103"/>
                  </a:lnTo>
                  <a:lnTo>
                    <a:pt x="100" y="106"/>
                  </a:lnTo>
                  <a:lnTo>
                    <a:pt x="103" y="108"/>
                  </a:lnTo>
                  <a:lnTo>
                    <a:pt x="103" y="99"/>
                  </a:lnTo>
                  <a:close/>
                  <a:moveTo>
                    <a:pt x="69" y="24"/>
                  </a:moveTo>
                  <a:lnTo>
                    <a:pt x="69" y="0"/>
                  </a:lnTo>
                  <a:lnTo>
                    <a:pt x="70" y="1"/>
                  </a:lnTo>
                  <a:lnTo>
                    <a:pt x="72" y="4"/>
                  </a:lnTo>
                  <a:lnTo>
                    <a:pt x="72" y="20"/>
                  </a:lnTo>
                  <a:lnTo>
                    <a:pt x="70" y="23"/>
                  </a:lnTo>
                  <a:lnTo>
                    <a:pt x="69" y="24"/>
                  </a:lnTo>
                  <a:close/>
                  <a:moveTo>
                    <a:pt x="69" y="149"/>
                  </a:moveTo>
                  <a:lnTo>
                    <a:pt x="66" y="149"/>
                  </a:lnTo>
                  <a:lnTo>
                    <a:pt x="58" y="148"/>
                  </a:lnTo>
                  <a:lnTo>
                    <a:pt x="53" y="144"/>
                  </a:lnTo>
                  <a:lnTo>
                    <a:pt x="49" y="137"/>
                  </a:lnTo>
                  <a:lnTo>
                    <a:pt x="47" y="130"/>
                  </a:lnTo>
                  <a:lnTo>
                    <a:pt x="47" y="100"/>
                  </a:lnTo>
                  <a:lnTo>
                    <a:pt x="39" y="93"/>
                  </a:lnTo>
                  <a:lnTo>
                    <a:pt x="34" y="85"/>
                  </a:lnTo>
                  <a:lnTo>
                    <a:pt x="34" y="53"/>
                  </a:lnTo>
                  <a:lnTo>
                    <a:pt x="40" y="43"/>
                  </a:lnTo>
                  <a:lnTo>
                    <a:pt x="47" y="37"/>
                  </a:lnTo>
                  <a:lnTo>
                    <a:pt x="58" y="33"/>
                  </a:lnTo>
                  <a:lnTo>
                    <a:pt x="62" y="31"/>
                  </a:lnTo>
                  <a:lnTo>
                    <a:pt x="69" y="31"/>
                  </a:lnTo>
                  <a:lnTo>
                    <a:pt x="69" y="39"/>
                  </a:lnTo>
                  <a:lnTo>
                    <a:pt x="62" y="39"/>
                  </a:lnTo>
                  <a:lnTo>
                    <a:pt x="57" y="41"/>
                  </a:lnTo>
                  <a:lnTo>
                    <a:pt x="51" y="43"/>
                  </a:lnTo>
                  <a:lnTo>
                    <a:pt x="47" y="47"/>
                  </a:lnTo>
                  <a:lnTo>
                    <a:pt x="43" y="51"/>
                  </a:lnTo>
                  <a:lnTo>
                    <a:pt x="40" y="57"/>
                  </a:lnTo>
                  <a:lnTo>
                    <a:pt x="39" y="62"/>
                  </a:lnTo>
                  <a:lnTo>
                    <a:pt x="38" y="69"/>
                  </a:lnTo>
                  <a:lnTo>
                    <a:pt x="39" y="77"/>
                  </a:lnTo>
                  <a:lnTo>
                    <a:pt x="42" y="84"/>
                  </a:lnTo>
                  <a:lnTo>
                    <a:pt x="47" y="89"/>
                  </a:lnTo>
                  <a:lnTo>
                    <a:pt x="53" y="95"/>
                  </a:lnTo>
                  <a:lnTo>
                    <a:pt x="54" y="96"/>
                  </a:lnTo>
                  <a:lnTo>
                    <a:pt x="55" y="98"/>
                  </a:lnTo>
                  <a:lnTo>
                    <a:pt x="55" y="115"/>
                  </a:lnTo>
                  <a:lnTo>
                    <a:pt x="69" y="115"/>
                  </a:lnTo>
                  <a:lnTo>
                    <a:pt x="69" y="149"/>
                  </a:lnTo>
                  <a:close/>
                  <a:moveTo>
                    <a:pt x="69" y="0"/>
                  </a:moveTo>
                  <a:lnTo>
                    <a:pt x="69" y="24"/>
                  </a:lnTo>
                  <a:lnTo>
                    <a:pt x="68" y="24"/>
                  </a:lnTo>
                  <a:lnTo>
                    <a:pt x="66" y="23"/>
                  </a:lnTo>
                  <a:lnTo>
                    <a:pt x="65" y="20"/>
                  </a:lnTo>
                  <a:lnTo>
                    <a:pt x="65" y="4"/>
                  </a:lnTo>
                  <a:lnTo>
                    <a:pt x="66" y="1"/>
                  </a:lnTo>
                  <a:lnTo>
                    <a:pt x="68" y="0"/>
                  </a:lnTo>
                  <a:lnTo>
                    <a:pt x="69" y="0"/>
                  </a:lnTo>
                  <a:close/>
                  <a:moveTo>
                    <a:pt x="34" y="107"/>
                  </a:moveTo>
                  <a:lnTo>
                    <a:pt x="36" y="106"/>
                  </a:lnTo>
                  <a:lnTo>
                    <a:pt x="38" y="103"/>
                  </a:lnTo>
                  <a:lnTo>
                    <a:pt x="36" y="100"/>
                  </a:lnTo>
                  <a:lnTo>
                    <a:pt x="34" y="99"/>
                  </a:lnTo>
                  <a:lnTo>
                    <a:pt x="34" y="107"/>
                  </a:lnTo>
                  <a:close/>
                  <a:moveTo>
                    <a:pt x="34" y="38"/>
                  </a:moveTo>
                  <a:lnTo>
                    <a:pt x="34" y="38"/>
                  </a:lnTo>
                  <a:lnTo>
                    <a:pt x="36" y="38"/>
                  </a:lnTo>
                  <a:lnTo>
                    <a:pt x="38" y="35"/>
                  </a:lnTo>
                  <a:lnTo>
                    <a:pt x="36" y="33"/>
                  </a:lnTo>
                  <a:lnTo>
                    <a:pt x="34" y="30"/>
                  </a:lnTo>
                  <a:lnTo>
                    <a:pt x="34" y="38"/>
                  </a:lnTo>
                  <a:close/>
                  <a:moveTo>
                    <a:pt x="34" y="85"/>
                  </a:moveTo>
                  <a:lnTo>
                    <a:pt x="34" y="85"/>
                  </a:lnTo>
                  <a:lnTo>
                    <a:pt x="31" y="77"/>
                  </a:lnTo>
                  <a:lnTo>
                    <a:pt x="31" y="69"/>
                  </a:lnTo>
                  <a:lnTo>
                    <a:pt x="31" y="61"/>
                  </a:lnTo>
                  <a:lnTo>
                    <a:pt x="34" y="53"/>
                  </a:lnTo>
                  <a:lnTo>
                    <a:pt x="34" y="85"/>
                  </a:lnTo>
                  <a:close/>
                  <a:moveTo>
                    <a:pt x="34" y="30"/>
                  </a:moveTo>
                  <a:lnTo>
                    <a:pt x="34" y="38"/>
                  </a:lnTo>
                  <a:lnTo>
                    <a:pt x="31" y="38"/>
                  </a:lnTo>
                  <a:lnTo>
                    <a:pt x="20" y="26"/>
                  </a:lnTo>
                  <a:lnTo>
                    <a:pt x="19" y="23"/>
                  </a:lnTo>
                  <a:lnTo>
                    <a:pt x="20" y="20"/>
                  </a:lnTo>
                  <a:lnTo>
                    <a:pt x="23" y="19"/>
                  </a:lnTo>
                  <a:lnTo>
                    <a:pt x="24" y="20"/>
                  </a:lnTo>
                  <a:lnTo>
                    <a:pt x="34" y="30"/>
                  </a:lnTo>
                  <a:close/>
                  <a:moveTo>
                    <a:pt x="34" y="99"/>
                  </a:moveTo>
                  <a:lnTo>
                    <a:pt x="34" y="107"/>
                  </a:lnTo>
                  <a:lnTo>
                    <a:pt x="24" y="116"/>
                  </a:lnTo>
                  <a:lnTo>
                    <a:pt x="23" y="118"/>
                  </a:lnTo>
                  <a:lnTo>
                    <a:pt x="20" y="116"/>
                  </a:lnTo>
                  <a:lnTo>
                    <a:pt x="19" y="115"/>
                  </a:lnTo>
                  <a:lnTo>
                    <a:pt x="20" y="112"/>
                  </a:lnTo>
                  <a:lnTo>
                    <a:pt x="31" y="100"/>
                  </a:lnTo>
                  <a:lnTo>
                    <a:pt x="34" y="99"/>
                  </a:lnTo>
                  <a:close/>
                  <a:moveTo>
                    <a:pt x="4" y="65"/>
                  </a:moveTo>
                  <a:lnTo>
                    <a:pt x="4" y="65"/>
                  </a:lnTo>
                  <a:lnTo>
                    <a:pt x="20" y="65"/>
                  </a:lnTo>
                  <a:lnTo>
                    <a:pt x="23" y="66"/>
                  </a:lnTo>
                  <a:lnTo>
                    <a:pt x="24" y="69"/>
                  </a:lnTo>
                  <a:lnTo>
                    <a:pt x="23" y="72"/>
                  </a:lnTo>
                  <a:lnTo>
                    <a:pt x="20" y="72"/>
                  </a:lnTo>
                  <a:lnTo>
                    <a:pt x="4" y="72"/>
                  </a:lnTo>
                  <a:lnTo>
                    <a:pt x="1" y="72"/>
                  </a:lnTo>
                  <a:lnTo>
                    <a:pt x="0" y="69"/>
                  </a:lnTo>
                  <a:lnTo>
                    <a:pt x="1" y="66"/>
                  </a:lnTo>
                  <a:lnTo>
                    <a:pt x="4" y="65"/>
                  </a:lnTo>
                  <a:close/>
                </a:path>
              </a:pathLst>
            </a:cu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grpSp>
        <p:nvGrpSpPr>
          <p:cNvPr id="235" name="Group 3"/>
          <p:cNvGrpSpPr/>
          <p:nvPr/>
        </p:nvGrpSpPr>
        <p:grpSpPr>
          <a:xfrm>
            <a:off x="5253104" y="588895"/>
            <a:ext cx="3442156" cy="979512"/>
            <a:chOff x="8370955" y="2204864"/>
            <a:chExt cx="2940617" cy="979512"/>
          </a:xfrm>
        </p:grpSpPr>
        <p:sp>
          <p:nvSpPr>
            <p:cNvPr id="236" name="TextBox 12"/>
            <p:cNvSpPr txBox="1"/>
            <p:nvPr/>
          </p:nvSpPr>
          <p:spPr>
            <a:xfrm>
              <a:off x="8370955" y="2204864"/>
              <a:ext cx="2321270" cy="400110"/>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sym typeface="方正兰亭黑_GBK" pitchFamily="2" charset="-122"/>
                </a:rPr>
                <a:t>Add title content</a:t>
              </a:r>
              <a:endParaRPr lang="en-US" altLang="zh-CN" sz="2000" b="1"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endParaRPr>
            </a:p>
          </p:txBody>
        </p:sp>
        <p:sp>
          <p:nvSpPr>
            <p:cNvPr id="237" name="TextBox 13"/>
            <p:cNvSpPr txBox="1"/>
            <p:nvPr/>
          </p:nvSpPr>
          <p:spPr>
            <a:xfrm>
              <a:off x="8370957" y="2607295"/>
              <a:ext cx="2940615" cy="577081"/>
            </a:xfrm>
            <a:prstGeom prst="rect">
              <a:avLst/>
            </a:prstGeom>
            <a:noFill/>
          </p:spPr>
          <p:txBody>
            <a:bodyPr wrap="square" rtlCol="0">
              <a:spAutoFit/>
            </a:bodyPr>
            <a:lstStyle/>
            <a:p>
              <a:pPr>
                <a:lnSpc>
                  <a:spcPct val="150000"/>
                </a:lnSpc>
              </a:pPr>
              <a:r>
                <a:rPr lang="zh-CN" altLang="en-US" sz="105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 and the language description is as concise as possible</a:t>
              </a:r>
              <a:endParaRPr lang="en-US" altLang="zh-CN" sz="1050" dirty="0">
                <a:solidFill>
                  <a:schemeClr val="bg1"/>
                </a:solidFill>
                <a:latin typeface="微软雅黑" panose="020B0503020204020204" pitchFamily="34" charset="-122"/>
                <a:ea typeface="微软雅黑" panose="020B0503020204020204" pitchFamily="34" charset="-122"/>
                <a:sym typeface="Gill Sans" charset="0"/>
              </a:endParaRPr>
            </a:p>
          </p:txBody>
        </p:sp>
      </p:grpSp>
      <p:grpSp>
        <p:nvGrpSpPr>
          <p:cNvPr id="238" name="Group 3"/>
          <p:cNvGrpSpPr/>
          <p:nvPr/>
        </p:nvGrpSpPr>
        <p:grpSpPr>
          <a:xfrm>
            <a:off x="6112131" y="2135649"/>
            <a:ext cx="3442156" cy="979512"/>
            <a:chOff x="8370955" y="2204864"/>
            <a:chExt cx="2940617" cy="979512"/>
          </a:xfrm>
        </p:grpSpPr>
        <p:sp>
          <p:nvSpPr>
            <p:cNvPr id="239" name="TextBox 12"/>
            <p:cNvSpPr txBox="1"/>
            <p:nvPr/>
          </p:nvSpPr>
          <p:spPr>
            <a:xfrm>
              <a:off x="8370955" y="2204864"/>
              <a:ext cx="2321270" cy="400110"/>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sym typeface="方正兰亭黑_GBK" pitchFamily="2" charset="-122"/>
                </a:rPr>
                <a:t>Add title content</a:t>
              </a:r>
              <a:endParaRPr lang="en-US" altLang="zh-CN" sz="2000" b="1"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endParaRPr>
            </a:p>
          </p:txBody>
        </p:sp>
        <p:sp>
          <p:nvSpPr>
            <p:cNvPr id="240" name="TextBox 13"/>
            <p:cNvSpPr txBox="1"/>
            <p:nvPr/>
          </p:nvSpPr>
          <p:spPr>
            <a:xfrm>
              <a:off x="8370957" y="2607295"/>
              <a:ext cx="2940615" cy="577081"/>
            </a:xfrm>
            <a:prstGeom prst="rect">
              <a:avLst/>
            </a:prstGeom>
            <a:noFill/>
          </p:spPr>
          <p:txBody>
            <a:bodyPr wrap="square" rtlCol="0">
              <a:spAutoFit/>
            </a:bodyPr>
            <a:lstStyle/>
            <a:p>
              <a:pPr>
                <a:lnSpc>
                  <a:spcPct val="150000"/>
                </a:lnSpc>
              </a:pPr>
              <a:r>
                <a:rPr lang="zh-CN" altLang="en-US" sz="105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 and the language description is as concise as possible</a:t>
              </a:r>
              <a:endParaRPr lang="en-US" altLang="zh-CN" sz="1050" dirty="0">
                <a:solidFill>
                  <a:schemeClr val="bg1"/>
                </a:solidFill>
                <a:latin typeface="微软雅黑" panose="020B0503020204020204" pitchFamily="34" charset="-122"/>
                <a:ea typeface="微软雅黑" panose="020B0503020204020204" pitchFamily="34" charset="-122"/>
                <a:sym typeface="Gill Sans" charset="0"/>
              </a:endParaRPr>
            </a:p>
          </p:txBody>
        </p:sp>
      </p:grpSp>
      <p:grpSp>
        <p:nvGrpSpPr>
          <p:cNvPr id="241" name="Group 3"/>
          <p:cNvGrpSpPr/>
          <p:nvPr/>
        </p:nvGrpSpPr>
        <p:grpSpPr>
          <a:xfrm>
            <a:off x="1970382" y="1949544"/>
            <a:ext cx="3442156" cy="979512"/>
            <a:chOff x="8370955" y="2204864"/>
            <a:chExt cx="2940617" cy="979512"/>
          </a:xfrm>
        </p:grpSpPr>
        <p:sp>
          <p:nvSpPr>
            <p:cNvPr id="242" name="TextBox 12"/>
            <p:cNvSpPr txBox="1"/>
            <p:nvPr/>
          </p:nvSpPr>
          <p:spPr>
            <a:xfrm>
              <a:off x="8370955" y="2204864"/>
              <a:ext cx="2321270" cy="400110"/>
            </a:xfrm>
            <a:prstGeom prst="rect">
              <a:avLst/>
            </a:prstGeom>
            <a:noFill/>
          </p:spPr>
          <p:txBody>
            <a:bodyPr wrap="square" rtlCol="0">
              <a:spAutoFit/>
            </a:bodyPr>
            <a:lstStyle/>
            <a:p>
              <a:r>
                <a:rPr lang="zh-CN" altLang="en-US" sz="2000" b="1" dirty="0">
                  <a:solidFill>
                    <a:srgbClr val="CDB0B0"/>
                  </a:solidFill>
                  <a:latin typeface="微软雅黑" panose="020B0503020204020204" pitchFamily="34" charset="-122"/>
                  <a:ea typeface="微软雅黑" panose="020B0503020204020204" pitchFamily="34" charset="-122"/>
                  <a:sym typeface="方正兰亭黑_GBK" pitchFamily="2" charset="-122"/>
                </a:rPr>
                <a:t>Add title content</a:t>
              </a:r>
              <a:endParaRPr lang="en-US" altLang="zh-CN" sz="2000" b="1" dirty="0">
                <a:solidFill>
                  <a:srgbClr val="CDB0B0"/>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endParaRPr>
            </a:p>
          </p:txBody>
        </p:sp>
        <p:sp>
          <p:nvSpPr>
            <p:cNvPr id="243" name="TextBox 13"/>
            <p:cNvSpPr txBox="1"/>
            <p:nvPr/>
          </p:nvSpPr>
          <p:spPr>
            <a:xfrm>
              <a:off x="8370957" y="2607295"/>
              <a:ext cx="2940615" cy="577081"/>
            </a:xfrm>
            <a:prstGeom prst="rect">
              <a:avLst/>
            </a:prstGeom>
            <a:noFill/>
          </p:spPr>
          <p:txBody>
            <a:bodyPr wrap="square" rtlCol="0">
              <a:spAutoFit/>
            </a:bodyPr>
            <a:lstStyle/>
            <a:p>
              <a:pPr>
                <a:lnSpc>
                  <a:spcPct val="150000"/>
                </a:lnSpc>
              </a:pPr>
              <a:r>
                <a:rPr lang="zh-CN" altLang="en-US" sz="1050" dirty="0">
                  <a:solidFill>
                    <a:srgbClr val="CDB0B0"/>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 and the language description is as concise as possible</a:t>
              </a:r>
              <a:endParaRPr lang="en-US" altLang="zh-CN" sz="1050" dirty="0">
                <a:solidFill>
                  <a:srgbClr val="CDB0B0"/>
                </a:solidFill>
                <a:latin typeface="微软雅黑" panose="020B0503020204020204" pitchFamily="34" charset="-122"/>
                <a:ea typeface="微软雅黑" panose="020B0503020204020204" pitchFamily="34" charset="-122"/>
                <a:sym typeface="Gill Sans" charset="0"/>
              </a:endParaRPr>
            </a:p>
          </p:txBody>
        </p:sp>
      </p:grpSp>
      <p:grpSp>
        <p:nvGrpSpPr>
          <p:cNvPr id="244" name="Group 3"/>
          <p:cNvGrpSpPr/>
          <p:nvPr/>
        </p:nvGrpSpPr>
        <p:grpSpPr>
          <a:xfrm>
            <a:off x="3328970" y="3493397"/>
            <a:ext cx="3442156" cy="979512"/>
            <a:chOff x="8370955" y="2204864"/>
            <a:chExt cx="2940617" cy="979512"/>
          </a:xfrm>
        </p:grpSpPr>
        <p:sp>
          <p:nvSpPr>
            <p:cNvPr id="245" name="TextBox 12"/>
            <p:cNvSpPr txBox="1"/>
            <p:nvPr/>
          </p:nvSpPr>
          <p:spPr>
            <a:xfrm>
              <a:off x="8370955" y="2204864"/>
              <a:ext cx="2321270" cy="400110"/>
            </a:xfrm>
            <a:prstGeom prst="rect">
              <a:avLst/>
            </a:prstGeom>
            <a:noFill/>
          </p:spPr>
          <p:txBody>
            <a:bodyPr wrap="square" rtlCol="0">
              <a:spAutoFit/>
            </a:bodyPr>
            <a:lstStyle/>
            <a:p>
              <a:r>
                <a:rPr lang="zh-CN" altLang="en-US" sz="2000" b="1" dirty="0">
                  <a:solidFill>
                    <a:srgbClr val="CDB0B0"/>
                  </a:solidFill>
                  <a:latin typeface="微软雅黑" panose="020B0503020204020204" pitchFamily="34" charset="-122"/>
                  <a:ea typeface="微软雅黑" panose="020B0503020204020204" pitchFamily="34" charset="-122"/>
                  <a:sym typeface="方正兰亭黑_GBK" pitchFamily="2" charset="-122"/>
                </a:rPr>
                <a:t>Add title content</a:t>
              </a:r>
              <a:endParaRPr lang="en-US" altLang="zh-CN" sz="2000" b="1" dirty="0">
                <a:solidFill>
                  <a:srgbClr val="CDB0B0"/>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endParaRPr>
            </a:p>
          </p:txBody>
        </p:sp>
        <p:sp>
          <p:nvSpPr>
            <p:cNvPr id="246" name="TextBox 13"/>
            <p:cNvSpPr txBox="1"/>
            <p:nvPr/>
          </p:nvSpPr>
          <p:spPr>
            <a:xfrm>
              <a:off x="8370957" y="2607295"/>
              <a:ext cx="2940615" cy="577081"/>
            </a:xfrm>
            <a:prstGeom prst="rect">
              <a:avLst/>
            </a:prstGeom>
            <a:noFill/>
          </p:spPr>
          <p:txBody>
            <a:bodyPr wrap="square" rtlCol="0">
              <a:spAutoFit/>
            </a:bodyPr>
            <a:lstStyle/>
            <a:p>
              <a:pPr>
                <a:lnSpc>
                  <a:spcPct val="150000"/>
                </a:lnSpc>
              </a:pPr>
              <a:r>
                <a:rPr lang="zh-CN" altLang="en-US" sz="1050" dirty="0">
                  <a:solidFill>
                    <a:srgbClr val="CDB0B0"/>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 and the language description is as concise as possible</a:t>
              </a:r>
              <a:endParaRPr lang="en-US" altLang="zh-CN" sz="1050" dirty="0">
                <a:solidFill>
                  <a:srgbClr val="CDB0B0"/>
                </a:solidFill>
                <a:latin typeface="微软雅黑" panose="020B0503020204020204" pitchFamily="34" charset="-122"/>
                <a:ea typeface="微软雅黑" panose="020B0503020204020204" pitchFamily="34" charset="-122"/>
                <a:sym typeface="Gill Sans" charset="0"/>
              </a:endParaRPr>
            </a:p>
          </p:txBody>
        </p:sp>
      </p:grpSp>
      <p:grpSp>
        <p:nvGrpSpPr>
          <p:cNvPr id="247" name="Group 3"/>
          <p:cNvGrpSpPr/>
          <p:nvPr/>
        </p:nvGrpSpPr>
        <p:grpSpPr>
          <a:xfrm>
            <a:off x="4687558" y="4883277"/>
            <a:ext cx="3442156" cy="979512"/>
            <a:chOff x="8370955" y="2204864"/>
            <a:chExt cx="2940617" cy="979512"/>
          </a:xfrm>
        </p:grpSpPr>
        <p:sp>
          <p:nvSpPr>
            <p:cNvPr id="248" name="TextBox 12"/>
            <p:cNvSpPr txBox="1"/>
            <p:nvPr/>
          </p:nvSpPr>
          <p:spPr>
            <a:xfrm>
              <a:off x="8370955" y="2204864"/>
              <a:ext cx="2321270" cy="400110"/>
            </a:xfrm>
            <a:prstGeom prst="rect">
              <a:avLst/>
            </a:prstGeom>
            <a:noFill/>
          </p:spPr>
          <p:txBody>
            <a:bodyPr wrap="square" rtlCol="0">
              <a:spAutoFit/>
            </a:bodyPr>
            <a:lstStyle/>
            <a:p>
              <a:r>
                <a:rPr lang="zh-CN" altLang="en-US" sz="2000" b="1" dirty="0">
                  <a:solidFill>
                    <a:srgbClr val="CDB0B0"/>
                  </a:solidFill>
                  <a:latin typeface="微软雅黑" panose="020B0503020204020204" pitchFamily="34" charset="-122"/>
                  <a:ea typeface="微软雅黑" panose="020B0503020204020204" pitchFamily="34" charset="-122"/>
                  <a:sym typeface="方正兰亭黑_GBK" pitchFamily="2" charset="-122"/>
                </a:rPr>
                <a:t>Add title content</a:t>
              </a:r>
              <a:endParaRPr lang="en-US" altLang="zh-CN" sz="2000" b="1" dirty="0">
                <a:solidFill>
                  <a:srgbClr val="CDB0B0"/>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endParaRPr>
            </a:p>
          </p:txBody>
        </p:sp>
        <p:sp>
          <p:nvSpPr>
            <p:cNvPr id="249" name="TextBox 13"/>
            <p:cNvSpPr txBox="1"/>
            <p:nvPr/>
          </p:nvSpPr>
          <p:spPr>
            <a:xfrm>
              <a:off x="8370957" y="2607295"/>
              <a:ext cx="2940615" cy="577081"/>
            </a:xfrm>
            <a:prstGeom prst="rect">
              <a:avLst/>
            </a:prstGeom>
            <a:noFill/>
          </p:spPr>
          <p:txBody>
            <a:bodyPr wrap="square" rtlCol="0">
              <a:spAutoFit/>
            </a:bodyPr>
            <a:lstStyle/>
            <a:p>
              <a:pPr>
                <a:lnSpc>
                  <a:spcPct val="150000"/>
                </a:lnSpc>
              </a:pPr>
              <a:r>
                <a:rPr lang="zh-CN" altLang="en-US" sz="1050" dirty="0">
                  <a:solidFill>
                    <a:srgbClr val="CDB0B0"/>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 and the language description is as concise as possible</a:t>
              </a:r>
              <a:endParaRPr lang="en-US" altLang="zh-CN" sz="1050" dirty="0">
                <a:solidFill>
                  <a:srgbClr val="CDB0B0"/>
                </a:solidFill>
                <a:latin typeface="微软雅黑" panose="020B0503020204020204" pitchFamily="34" charset="-122"/>
                <a:ea typeface="微软雅黑" panose="020B0503020204020204" pitchFamily="34" charset="-122"/>
                <a:sym typeface="Gill Sans" charset="0"/>
              </a:endParaRPr>
            </a:p>
          </p:txBody>
        </p:sp>
      </p:grpSp>
    </p:spTree>
    <p:extLst>
      <p:ext uri="{BB962C8B-B14F-4D97-AF65-F5344CB8AC3E}">
        <p14:creationId xmlns:p14="http://schemas.microsoft.com/office/powerpoint/2010/main" val="347861981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4="http://schemas.microsoft.com/office/drawing/2010/main" xmlns:a16="http://schemas.microsoft.com/office/drawing/2014/main"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wipe(left)">
                                      <p:cBhvr>
                                        <p:cTn id="7" dur="500"/>
                                        <p:tgtEl>
                                          <p:spTgt spid="23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38"/>
                                        </p:tgtEl>
                                        <p:attrNameLst>
                                          <p:attrName>style.visibility</p:attrName>
                                        </p:attrNameLst>
                                      </p:cBhvr>
                                      <p:to>
                                        <p:strVal val="visible"/>
                                      </p:to>
                                    </p:set>
                                    <p:animEffect transition="in" filter="wipe(left)">
                                      <p:cBhvr>
                                        <p:cTn id="11" dur="500"/>
                                        <p:tgtEl>
                                          <p:spTgt spid="23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41"/>
                                        </p:tgtEl>
                                        <p:attrNameLst>
                                          <p:attrName>style.visibility</p:attrName>
                                        </p:attrNameLst>
                                      </p:cBhvr>
                                      <p:to>
                                        <p:strVal val="visible"/>
                                      </p:to>
                                    </p:set>
                                    <p:animEffect transition="in" filter="wipe(left)">
                                      <p:cBhvr>
                                        <p:cTn id="15" dur="500"/>
                                        <p:tgtEl>
                                          <p:spTgt spid="24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44"/>
                                        </p:tgtEl>
                                        <p:attrNameLst>
                                          <p:attrName>style.visibility</p:attrName>
                                        </p:attrNameLst>
                                      </p:cBhvr>
                                      <p:to>
                                        <p:strVal val="visible"/>
                                      </p:to>
                                    </p:set>
                                    <p:animEffect transition="in" filter="wipe(left)">
                                      <p:cBhvr>
                                        <p:cTn id="19" dur="500"/>
                                        <p:tgtEl>
                                          <p:spTgt spid="244"/>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47"/>
                                        </p:tgtEl>
                                        <p:attrNameLst>
                                          <p:attrName>style.visibility</p:attrName>
                                        </p:attrNameLst>
                                      </p:cBhvr>
                                      <p:to>
                                        <p:strVal val="visible"/>
                                      </p:to>
                                    </p:set>
                                    <p:animEffect transition="in" filter="wipe(left)">
                                      <p:cBhvr>
                                        <p:cTn id="23" dur="5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 26"/>
          <p:cNvGrpSpPr/>
          <p:nvPr/>
        </p:nvGrpSpPr>
        <p:grpSpPr>
          <a:xfrm>
            <a:off x="0" y="209266"/>
            <a:ext cx="3520298" cy="1133449"/>
            <a:chOff x="433137" y="2535371"/>
            <a:chExt cx="3520298" cy="1133449"/>
          </a:xfrm>
        </p:grpSpPr>
        <p:sp>
          <p:nvSpPr>
            <p:cNvPr id="28" name="文本框 27">
              <a:extLst>
                <a:ext uri="{FF2B5EF4-FFF2-40B4-BE49-F238E27FC236}">
                  <a16:creationId xmlns:a16="http://schemas.microsoft.com/office/drawing/2014/main" id="{EA09323C-9B3B-4B57-A301-1E31BB39CFBC}"/>
                </a:ext>
              </a:extLst>
            </p:cNvPr>
            <p:cNvSpPr txBox="1"/>
            <p:nvPr/>
          </p:nvSpPr>
          <p:spPr>
            <a:xfrm>
              <a:off x="433137" y="2535371"/>
              <a:ext cx="3079376" cy="584775"/>
            </a:xfrm>
            <a:prstGeom prst="rect">
              <a:avLst/>
            </a:prstGeom>
            <a:noFill/>
          </p:spPr>
          <p:txBody>
            <a:bodyPr wrap="square" rtlCol="0">
              <a:spAutoFit/>
            </a:bodyPr>
            <a:lstStyle/>
            <a:p>
              <a:pPr algn="ctr"/>
              <a:r>
                <a:rPr lang="en-US" altLang="zh-CN" sz="3200" dirty="0">
                  <a:solidFill>
                    <a:schemeClr val="bg1"/>
                  </a:solidFill>
                  <a:latin typeface="+mj-lt"/>
                </a:rPr>
                <a:t>PART THREE</a:t>
              </a:r>
              <a:endParaRPr lang="zh-CN" altLang="en-US" sz="3200" dirty="0">
                <a:solidFill>
                  <a:schemeClr val="bg1"/>
                </a:solidFill>
                <a:latin typeface="+mj-lt"/>
              </a:endParaRPr>
            </a:p>
          </p:txBody>
        </p:sp>
        <p:cxnSp>
          <p:nvCxnSpPr>
            <p:cNvPr id="29" name="直线连接符 28"/>
            <p:cNvCxnSpPr/>
            <p:nvPr/>
          </p:nvCxnSpPr>
          <p:spPr>
            <a:xfrm>
              <a:off x="981635" y="3120146"/>
              <a:ext cx="22725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EA09323C-9B3B-4B57-A301-1E31BB39CFBC}"/>
                </a:ext>
              </a:extLst>
            </p:cNvPr>
            <p:cNvSpPr txBox="1"/>
            <p:nvPr/>
          </p:nvSpPr>
          <p:spPr>
            <a:xfrm>
              <a:off x="874059" y="3207155"/>
              <a:ext cx="3079376" cy="461665"/>
            </a:xfrm>
            <a:prstGeom prst="rect">
              <a:avLst/>
            </a:prstGeom>
            <a:noFill/>
          </p:spPr>
          <p:txBody>
            <a:bodyPr wrap="square" rtlCol="0">
              <a:spAutoFit/>
            </a:bodyPr>
            <a:lstStyle/>
            <a:p>
              <a:pPr fontAlgn="base">
                <a:spcBef>
                  <a:spcPct val="0"/>
                </a:spcBef>
                <a:spcAft>
                  <a:spcPct val="0"/>
                </a:spcAft>
                <a:buFont typeface="Arial" pitchFamily="34" charset="0"/>
                <a:buNone/>
              </a:pPr>
              <a:r>
                <a:rPr lang="en-US" altLang="zh-CN" sz="1200" dirty="0">
                  <a:solidFill>
                    <a:schemeClr val="bg1"/>
                  </a:solidFill>
                  <a:latin typeface="Arial" pitchFamily="34" charset="0"/>
                  <a:cs typeface="Arial" pitchFamily="34" charset="0"/>
                </a:rPr>
                <a:t>We have many powerPoint </a:t>
              </a:r>
              <a:r>
                <a:rPr lang="zh-CN" altLang="en-US" sz="1200" dirty="0">
                  <a:solidFill>
                    <a:schemeClr val="bg1"/>
                  </a:solidFill>
                  <a:latin typeface="Arial" pitchFamily="34" charset="0"/>
                  <a:cs typeface="Arial" pitchFamily="34" charset="0"/>
                </a:rPr>
                <a:t>templates</a:t>
              </a:r>
              <a:r>
                <a:rPr lang="en-US" altLang="zh-CN" sz="1200" dirty="0">
                  <a:solidFill>
                    <a:schemeClr val="bg1"/>
                  </a:solidFill>
                  <a:latin typeface="Arial" pitchFamily="34" charset="0"/>
                  <a:cs typeface="Arial" pitchFamily="34" charset="0"/>
                </a:rPr>
                <a:t> that has </a:t>
              </a:r>
              <a:r>
                <a:rPr lang="en-US" altLang="zh-CN" sz="1200">
                  <a:solidFill>
                    <a:schemeClr val="bg1"/>
                  </a:solidFill>
                  <a:latin typeface="Arial" pitchFamily="34" charset="0"/>
                  <a:cs typeface="Arial" pitchFamily="34" charset="0"/>
                </a:rPr>
                <a:t>been specifically</a:t>
              </a:r>
              <a:endParaRPr lang="zh-CN" altLang="en-US" sz="1200" dirty="0">
                <a:solidFill>
                  <a:schemeClr val="bg1"/>
                </a:solidFill>
                <a:latin typeface="Arial" pitchFamily="34" charset="0"/>
                <a:cs typeface="Arial" pitchFamily="34" charset="0"/>
              </a:endParaRPr>
            </a:p>
          </p:txBody>
        </p:sp>
      </p:grpSp>
      <p:sp>
        <p:nvSpPr>
          <p:cNvPr id="31" name="矩形 30"/>
          <p:cNvSpPr/>
          <p:nvPr/>
        </p:nvSpPr>
        <p:spPr>
          <a:xfrm>
            <a:off x="1134024" y="1828800"/>
            <a:ext cx="2550694" cy="2550694"/>
          </a:xfrm>
          <a:prstGeom prst="rect">
            <a:avLst/>
          </a:prstGeom>
          <a:blipFill>
            <a:blip r:embed="rId2"/>
            <a:stretch>
              <a:fillRect/>
            </a:stretch>
          </a:blip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矩形 31"/>
          <p:cNvSpPr/>
          <p:nvPr/>
        </p:nvSpPr>
        <p:spPr>
          <a:xfrm>
            <a:off x="4667298" y="1828800"/>
            <a:ext cx="2550694" cy="2550694"/>
          </a:xfrm>
          <a:prstGeom prst="rect">
            <a:avLst/>
          </a:prstGeom>
          <a:blipFill>
            <a:blip r:embed="rId2"/>
            <a:stretch>
              <a:fillRect/>
            </a:stretch>
          </a:blip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矩形 32"/>
          <p:cNvSpPr/>
          <p:nvPr/>
        </p:nvSpPr>
        <p:spPr>
          <a:xfrm>
            <a:off x="8200571" y="1833147"/>
            <a:ext cx="2550694" cy="2550694"/>
          </a:xfrm>
          <a:prstGeom prst="rect">
            <a:avLst/>
          </a:prstGeom>
          <a:blipFill>
            <a:blip r:embed="rId2"/>
            <a:stretch>
              <a:fillRect/>
            </a:stretch>
          </a:blip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4" name="Group 3"/>
          <p:cNvGrpSpPr/>
          <p:nvPr/>
        </p:nvGrpSpPr>
        <p:grpSpPr>
          <a:xfrm>
            <a:off x="1134024" y="4672766"/>
            <a:ext cx="3135287" cy="979512"/>
            <a:chOff x="8370954" y="2204864"/>
            <a:chExt cx="4639040" cy="979512"/>
          </a:xfrm>
        </p:grpSpPr>
        <p:sp>
          <p:nvSpPr>
            <p:cNvPr id="35" name="TextBox 12"/>
            <p:cNvSpPr txBox="1"/>
            <p:nvPr/>
          </p:nvSpPr>
          <p:spPr>
            <a:xfrm>
              <a:off x="8370954" y="2204864"/>
              <a:ext cx="3851714" cy="400110"/>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sym typeface="方正兰亭黑_GBK" pitchFamily="2" charset="-122"/>
                </a:rPr>
                <a:t>Add title content</a:t>
              </a:r>
              <a:endParaRPr lang="en-US" altLang="zh-CN" sz="2000" b="1"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endParaRPr>
            </a:p>
          </p:txBody>
        </p:sp>
        <p:sp>
          <p:nvSpPr>
            <p:cNvPr id="36" name="TextBox 13"/>
            <p:cNvSpPr txBox="1"/>
            <p:nvPr/>
          </p:nvSpPr>
          <p:spPr>
            <a:xfrm>
              <a:off x="8370957" y="2607295"/>
              <a:ext cx="4639037" cy="577081"/>
            </a:xfrm>
            <a:prstGeom prst="rect">
              <a:avLst/>
            </a:prstGeom>
            <a:noFill/>
          </p:spPr>
          <p:txBody>
            <a:bodyPr wrap="square" rtlCol="0">
              <a:spAutoFit/>
            </a:bodyPr>
            <a:lstStyle/>
            <a:p>
              <a:pPr>
                <a:lnSpc>
                  <a:spcPct val="150000"/>
                </a:lnSpc>
              </a:pPr>
              <a:r>
                <a:rPr lang="zh-CN" altLang="en-US" sz="105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 and it is recommended that it relate to the title</a:t>
              </a:r>
              <a:endParaRPr lang="en-US" altLang="zh-CN" sz="1050" dirty="0">
                <a:solidFill>
                  <a:schemeClr val="bg1"/>
                </a:solidFill>
                <a:latin typeface="微软雅黑" panose="020B0503020204020204" pitchFamily="34" charset="-122"/>
                <a:ea typeface="微软雅黑" panose="020B0503020204020204" pitchFamily="34" charset="-122"/>
                <a:sym typeface="Gill Sans" charset="0"/>
              </a:endParaRPr>
            </a:p>
            <a:p>
              <a:pPr>
                <a:lnSpc>
                  <a:spcPct val="150000"/>
                </a:lnSpc>
              </a:pPr>
              <a:r>
                <a:rPr lang="zh-CN" altLang="en-US" sz="1050" dirty="0">
                  <a:solidFill>
                    <a:schemeClr val="bg1"/>
                  </a:solidFill>
                  <a:latin typeface="微软雅黑" panose="020B0503020204020204" pitchFamily="34" charset="-122"/>
                  <a:ea typeface="微软雅黑" panose="020B0503020204020204" pitchFamily="34" charset="-122"/>
                  <a:sym typeface="Gill Sans" charset="0"/>
                </a:rPr>
                <a:t>and in line with the overall language style, language</a:t>
              </a:r>
              <a:endParaRPr lang="en-US" altLang="zh-CN" sz="1050" dirty="0">
                <a:solidFill>
                  <a:schemeClr val="bg1"/>
                </a:solidFill>
                <a:latin typeface="微软雅黑" panose="020B0503020204020204" pitchFamily="34" charset="-122"/>
                <a:ea typeface="微软雅黑" panose="020B0503020204020204" pitchFamily="34" charset="-122"/>
                <a:sym typeface="Gill Sans" charset="0"/>
              </a:endParaRPr>
            </a:p>
          </p:txBody>
        </p:sp>
      </p:grpSp>
      <p:grpSp>
        <p:nvGrpSpPr>
          <p:cNvPr id="37" name="Group 3"/>
          <p:cNvGrpSpPr/>
          <p:nvPr/>
        </p:nvGrpSpPr>
        <p:grpSpPr>
          <a:xfrm>
            <a:off x="4667298" y="4672766"/>
            <a:ext cx="3135287" cy="979512"/>
            <a:chOff x="8370954" y="2204864"/>
            <a:chExt cx="4639040" cy="979512"/>
          </a:xfrm>
        </p:grpSpPr>
        <p:sp>
          <p:nvSpPr>
            <p:cNvPr id="38" name="TextBox 12"/>
            <p:cNvSpPr txBox="1"/>
            <p:nvPr/>
          </p:nvSpPr>
          <p:spPr>
            <a:xfrm>
              <a:off x="8370954" y="2204864"/>
              <a:ext cx="3851714" cy="400110"/>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sym typeface="方正兰亭黑_GBK" pitchFamily="2" charset="-122"/>
                </a:rPr>
                <a:t>Add title content</a:t>
              </a:r>
              <a:endParaRPr lang="en-US" altLang="zh-CN" sz="2000" b="1"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endParaRPr>
            </a:p>
          </p:txBody>
        </p:sp>
        <p:sp>
          <p:nvSpPr>
            <p:cNvPr id="39" name="TextBox 13"/>
            <p:cNvSpPr txBox="1"/>
            <p:nvPr/>
          </p:nvSpPr>
          <p:spPr>
            <a:xfrm>
              <a:off x="8370957" y="2607295"/>
              <a:ext cx="4639037" cy="577081"/>
            </a:xfrm>
            <a:prstGeom prst="rect">
              <a:avLst/>
            </a:prstGeom>
            <a:noFill/>
          </p:spPr>
          <p:txBody>
            <a:bodyPr wrap="square" rtlCol="0">
              <a:spAutoFit/>
            </a:bodyPr>
            <a:lstStyle/>
            <a:p>
              <a:pPr>
                <a:lnSpc>
                  <a:spcPct val="150000"/>
                </a:lnSpc>
              </a:pPr>
              <a:r>
                <a:rPr lang="zh-CN" altLang="en-US" sz="105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 and it is recommended that it relate to the title</a:t>
              </a:r>
              <a:endParaRPr lang="en-US" altLang="zh-CN" sz="1050" dirty="0">
                <a:solidFill>
                  <a:schemeClr val="bg1"/>
                </a:solidFill>
                <a:latin typeface="微软雅黑" panose="020B0503020204020204" pitchFamily="34" charset="-122"/>
                <a:ea typeface="微软雅黑" panose="020B0503020204020204" pitchFamily="34" charset="-122"/>
                <a:sym typeface="Gill Sans" charset="0"/>
              </a:endParaRPr>
            </a:p>
            <a:p>
              <a:pPr>
                <a:lnSpc>
                  <a:spcPct val="150000"/>
                </a:lnSpc>
              </a:pPr>
              <a:r>
                <a:rPr lang="zh-CN" altLang="en-US" sz="1050" dirty="0">
                  <a:solidFill>
                    <a:schemeClr val="bg1"/>
                  </a:solidFill>
                  <a:latin typeface="微软雅黑" panose="020B0503020204020204" pitchFamily="34" charset="-122"/>
                  <a:ea typeface="微软雅黑" panose="020B0503020204020204" pitchFamily="34" charset="-122"/>
                  <a:sym typeface="Gill Sans" charset="0"/>
                </a:rPr>
                <a:t>and in line with the overall language style, language</a:t>
              </a:r>
              <a:endParaRPr lang="en-US" altLang="zh-CN" sz="1050" dirty="0">
                <a:solidFill>
                  <a:schemeClr val="bg1"/>
                </a:solidFill>
                <a:latin typeface="微软雅黑" panose="020B0503020204020204" pitchFamily="34" charset="-122"/>
                <a:ea typeface="微软雅黑" panose="020B0503020204020204" pitchFamily="34" charset="-122"/>
                <a:sym typeface="Gill Sans" charset="0"/>
              </a:endParaRPr>
            </a:p>
          </p:txBody>
        </p:sp>
      </p:grpSp>
      <p:grpSp>
        <p:nvGrpSpPr>
          <p:cNvPr id="40" name="Group 3"/>
          <p:cNvGrpSpPr/>
          <p:nvPr/>
        </p:nvGrpSpPr>
        <p:grpSpPr>
          <a:xfrm>
            <a:off x="8200571" y="4856849"/>
            <a:ext cx="3135287" cy="979512"/>
            <a:chOff x="8370954" y="2204864"/>
            <a:chExt cx="4639040" cy="979512"/>
          </a:xfrm>
        </p:grpSpPr>
        <p:sp>
          <p:nvSpPr>
            <p:cNvPr id="41" name="TextBox 12"/>
            <p:cNvSpPr txBox="1"/>
            <p:nvPr/>
          </p:nvSpPr>
          <p:spPr>
            <a:xfrm>
              <a:off x="8370954" y="2204864"/>
              <a:ext cx="3851714" cy="400110"/>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sym typeface="方正兰亭黑_GBK" pitchFamily="2" charset="-122"/>
                </a:rPr>
                <a:t>Add title content</a:t>
              </a:r>
              <a:endParaRPr lang="en-US" altLang="zh-CN" sz="2000" b="1"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endParaRPr>
            </a:p>
          </p:txBody>
        </p:sp>
        <p:sp>
          <p:nvSpPr>
            <p:cNvPr id="42" name="TextBox 13"/>
            <p:cNvSpPr txBox="1"/>
            <p:nvPr/>
          </p:nvSpPr>
          <p:spPr>
            <a:xfrm>
              <a:off x="8370957" y="2607295"/>
              <a:ext cx="4639037" cy="577081"/>
            </a:xfrm>
            <a:prstGeom prst="rect">
              <a:avLst/>
            </a:prstGeom>
            <a:noFill/>
          </p:spPr>
          <p:txBody>
            <a:bodyPr wrap="square" rtlCol="0">
              <a:spAutoFit/>
            </a:bodyPr>
            <a:lstStyle/>
            <a:p>
              <a:pPr>
                <a:lnSpc>
                  <a:spcPct val="150000"/>
                </a:lnSpc>
              </a:pPr>
              <a:r>
                <a:rPr lang="zh-CN" altLang="en-US" sz="105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 and it is recommended that it relate to the title</a:t>
              </a:r>
              <a:endParaRPr lang="en-US" altLang="zh-CN" sz="1050" dirty="0">
                <a:solidFill>
                  <a:schemeClr val="bg1"/>
                </a:solidFill>
                <a:latin typeface="微软雅黑" panose="020B0503020204020204" pitchFamily="34" charset="-122"/>
                <a:ea typeface="微软雅黑" panose="020B0503020204020204" pitchFamily="34" charset="-122"/>
                <a:sym typeface="Gill Sans" charset="0"/>
              </a:endParaRPr>
            </a:p>
            <a:p>
              <a:pPr>
                <a:lnSpc>
                  <a:spcPct val="150000"/>
                </a:lnSpc>
              </a:pPr>
              <a:r>
                <a:rPr lang="zh-CN" altLang="en-US" sz="1050" dirty="0">
                  <a:solidFill>
                    <a:schemeClr val="bg1"/>
                  </a:solidFill>
                  <a:latin typeface="微软雅黑" panose="020B0503020204020204" pitchFamily="34" charset="-122"/>
                  <a:ea typeface="微软雅黑" panose="020B0503020204020204" pitchFamily="34" charset="-122"/>
                  <a:sym typeface="Gill Sans" charset="0"/>
                </a:rPr>
                <a:t>and in line with the overall language style, language</a:t>
              </a:r>
              <a:endParaRPr lang="en-US" altLang="zh-CN" sz="1050" dirty="0">
                <a:solidFill>
                  <a:schemeClr val="bg1"/>
                </a:solidFill>
                <a:latin typeface="微软雅黑" panose="020B0503020204020204" pitchFamily="34" charset="-122"/>
                <a:ea typeface="微软雅黑" panose="020B0503020204020204" pitchFamily="34" charset="-122"/>
                <a:sym typeface="Gill Sans" charset="0"/>
              </a:endParaRPr>
            </a:p>
          </p:txBody>
        </p:sp>
      </p:grpSp>
    </p:spTree>
    <p:extLst>
      <p:ext uri="{BB962C8B-B14F-4D97-AF65-F5344CB8AC3E}">
        <p14:creationId xmlns:p14="http://schemas.microsoft.com/office/powerpoint/2010/main" val="96619410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6="http://schemas.microsoft.com/office/drawing/2014/main"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500"/>
                                        <p:tgtEl>
                                          <p:spTgt spid="3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left)">
                                      <p:cBhvr>
                                        <p:cTn id="1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文档 1">
            <a:extLst>
              <a:ext uri="{FF2B5EF4-FFF2-40B4-BE49-F238E27FC236}">
                <a16:creationId xmlns:a16="http://schemas.microsoft.com/office/drawing/2014/main" id="{86D0E15B-130F-49E9-805E-CFCB7DCFCE08}"/>
              </a:ext>
            </a:extLst>
          </p:cNvPr>
          <p:cNvSpPr/>
          <p:nvPr/>
        </p:nvSpPr>
        <p:spPr>
          <a:xfrm rot="10800000">
            <a:off x="0" y="3257550"/>
            <a:ext cx="12192000" cy="3600450"/>
          </a:xfrm>
          <a:prstGeom prst="flowChartDocumen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 3"/>
          <p:cNvGrpSpPr/>
          <p:nvPr/>
        </p:nvGrpSpPr>
        <p:grpSpPr>
          <a:xfrm>
            <a:off x="0" y="209266"/>
            <a:ext cx="3520298" cy="1133449"/>
            <a:chOff x="433137" y="2535371"/>
            <a:chExt cx="3520298" cy="1133449"/>
          </a:xfrm>
        </p:grpSpPr>
        <p:sp>
          <p:nvSpPr>
            <p:cNvPr id="5" name="文本框 4">
              <a:extLst>
                <a:ext uri="{FF2B5EF4-FFF2-40B4-BE49-F238E27FC236}">
                  <a16:creationId xmlns:a16="http://schemas.microsoft.com/office/drawing/2014/main" id="{EA09323C-9B3B-4B57-A301-1E31BB39CFBC}"/>
                </a:ext>
              </a:extLst>
            </p:cNvPr>
            <p:cNvSpPr txBox="1"/>
            <p:nvPr/>
          </p:nvSpPr>
          <p:spPr>
            <a:xfrm>
              <a:off x="433137" y="2535371"/>
              <a:ext cx="3079376" cy="584775"/>
            </a:xfrm>
            <a:prstGeom prst="rect">
              <a:avLst/>
            </a:prstGeom>
            <a:noFill/>
          </p:spPr>
          <p:txBody>
            <a:bodyPr wrap="square" rtlCol="0">
              <a:spAutoFit/>
            </a:bodyPr>
            <a:lstStyle/>
            <a:p>
              <a:pPr algn="ctr"/>
              <a:r>
                <a:rPr lang="en-US" altLang="zh-CN" sz="3200" dirty="0">
                  <a:solidFill>
                    <a:schemeClr val="bg1"/>
                  </a:solidFill>
                  <a:latin typeface="+mj-lt"/>
                </a:rPr>
                <a:t>PART THREE</a:t>
              </a:r>
              <a:endParaRPr lang="zh-CN" altLang="en-US" sz="3200" dirty="0">
                <a:solidFill>
                  <a:schemeClr val="bg1"/>
                </a:solidFill>
                <a:latin typeface="+mj-lt"/>
              </a:endParaRPr>
            </a:p>
          </p:txBody>
        </p:sp>
        <p:cxnSp>
          <p:nvCxnSpPr>
            <p:cNvPr id="6" name="直线连接符 5"/>
            <p:cNvCxnSpPr/>
            <p:nvPr/>
          </p:nvCxnSpPr>
          <p:spPr>
            <a:xfrm>
              <a:off x="981635" y="3120146"/>
              <a:ext cx="22725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EA09323C-9B3B-4B57-A301-1E31BB39CFBC}"/>
                </a:ext>
              </a:extLst>
            </p:cNvPr>
            <p:cNvSpPr txBox="1"/>
            <p:nvPr/>
          </p:nvSpPr>
          <p:spPr>
            <a:xfrm>
              <a:off x="874059" y="3207155"/>
              <a:ext cx="3079376" cy="461665"/>
            </a:xfrm>
            <a:prstGeom prst="rect">
              <a:avLst/>
            </a:prstGeom>
            <a:noFill/>
          </p:spPr>
          <p:txBody>
            <a:bodyPr wrap="square" rtlCol="0">
              <a:spAutoFit/>
            </a:bodyPr>
            <a:lstStyle/>
            <a:p>
              <a:pPr fontAlgn="base">
                <a:spcBef>
                  <a:spcPct val="0"/>
                </a:spcBef>
                <a:spcAft>
                  <a:spcPct val="0"/>
                </a:spcAft>
                <a:buFont typeface="Arial" pitchFamily="34" charset="0"/>
                <a:buNone/>
              </a:pPr>
              <a:r>
                <a:rPr lang="en-US" altLang="zh-CN" sz="1200" dirty="0">
                  <a:solidFill>
                    <a:schemeClr val="bg1"/>
                  </a:solidFill>
                  <a:latin typeface="Arial" pitchFamily="34" charset="0"/>
                  <a:cs typeface="Arial" pitchFamily="34" charset="0"/>
                </a:rPr>
                <a:t>We have many powerPoint </a:t>
              </a:r>
              <a:r>
                <a:rPr lang="zh-CN" altLang="en-US" sz="1200" dirty="0">
                  <a:solidFill>
                    <a:schemeClr val="bg1"/>
                  </a:solidFill>
                  <a:latin typeface="Arial" pitchFamily="34" charset="0"/>
                  <a:cs typeface="Arial" pitchFamily="34" charset="0"/>
                </a:rPr>
                <a:t>templates</a:t>
              </a:r>
              <a:r>
                <a:rPr lang="en-US" altLang="zh-CN" sz="1200" dirty="0">
                  <a:solidFill>
                    <a:schemeClr val="bg1"/>
                  </a:solidFill>
                  <a:latin typeface="Arial" pitchFamily="34" charset="0"/>
                  <a:cs typeface="Arial" pitchFamily="34" charset="0"/>
                </a:rPr>
                <a:t> that has </a:t>
              </a:r>
              <a:r>
                <a:rPr lang="en-US" altLang="zh-CN" sz="1200">
                  <a:solidFill>
                    <a:schemeClr val="bg1"/>
                  </a:solidFill>
                  <a:latin typeface="Arial" pitchFamily="34" charset="0"/>
                  <a:cs typeface="Arial" pitchFamily="34" charset="0"/>
                </a:rPr>
                <a:t>been specifically</a:t>
              </a:r>
              <a:endParaRPr lang="zh-CN" altLang="en-US" sz="1200" dirty="0">
                <a:solidFill>
                  <a:schemeClr val="bg1"/>
                </a:solidFill>
                <a:latin typeface="Arial" pitchFamily="34" charset="0"/>
                <a:cs typeface="Arial" pitchFamily="34" charset="0"/>
              </a:endParaRPr>
            </a:p>
          </p:txBody>
        </p:sp>
      </p:grpSp>
      <p:grpSp>
        <p:nvGrpSpPr>
          <p:cNvPr id="8" name="组合 28"/>
          <p:cNvGrpSpPr>
            <a:grpSpLocks/>
          </p:cNvGrpSpPr>
          <p:nvPr/>
        </p:nvGrpSpPr>
        <p:grpSpPr bwMode="auto">
          <a:xfrm>
            <a:off x="8533265" y="794041"/>
            <a:ext cx="2498725" cy="5461000"/>
            <a:chOff x="892421" y="840561"/>
            <a:chExt cx="2497894" cy="5460566"/>
          </a:xfrm>
        </p:grpSpPr>
        <p:pic>
          <p:nvPicPr>
            <p:cNvPr id="9" name="图片 29"/>
            <p:cNvPicPr>
              <a:picLocks noChangeAspect="1"/>
            </p:cNvPicPr>
            <p:nvPr/>
          </p:nvPicPr>
          <p:blipFill>
            <a:blip r:embed="rId2">
              <a:extLst>
                <a:ext uri="{28A0092B-C50C-407E-A947-70E740481C1C}">
                  <a14:useLocalDpi xmlns:a14="http://schemas.microsoft.com/office/drawing/2010/main" val="0"/>
                </a:ext>
              </a:extLst>
            </a:blip>
            <a:srcRect l="7620" t="2060" r="8308"/>
            <a:stretch>
              <a:fillRect/>
            </a:stretch>
          </p:blipFill>
          <p:spPr bwMode="auto">
            <a:xfrm>
              <a:off x="892421" y="840561"/>
              <a:ext cx="2497894" cy="5460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1105075" y="1786636"/>
              <a:ext cx="2045607" cy="3292213"/>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11" name="Subtitle 2"/>
          <p:cNvSpPr txBox="1">
            <a:spLocks/>
          </p:cNvSpPr>
          <p:nvPr/>
        </p:nvSpPr>
        <p:spPr>
          <a:xfrm>
            <a:off x="4768969" y="2611627"/>
            <a:ext cx="3045091" cy="916183"/>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defTabSz="543818">
              <a:lnSpc>
                <a:spcPts val="2020"/>
              </a:lnSpc>
              <a:defRPr/>
            </a:pPr>
            <a:r>
              <a:rPr lang="zh-CN" altLang="en-US" sz="120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 language description language</a:t>
            </a:r>
            <a:endParaRPr lang="en-US" altLang="zh-CN" sz="1200" dirty="0">
              <a:solidFill>
                <a:schemeClr val="bg1"/>
              </a:solidFill>
              <a:latin typeface="微软雅黑" panose="020B0503020204020204" pitchFamily="34" charset="-122"/>
              <a:ea typeface="微软雅黑" panose="020B0503020204020204" pitchFamily="34" charset="-122"/>
              <a:sym typeface="Gill Sans" charset="0"/>
            </a:endParaRPr>
          </a:p>
          <a:p>
            <a:pPr algn="l" defTabSz="543818">
              <a:lnSpc>
                <a:spcPts val="2020"/>
              </a:lnSpc>
              <a:defRPr/>
            </a:pPr>
            <a:r>
              <a:rPr lang="zh-CN" altLang="en-US" sz="120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a:t>
            </a:r>
            <a:endParaRPr lang="en-US" altLang="zh-CN" sz="1200" dirty="0">
              <a:solidFill>
                <a:schemeClr val="bg1"/>
              </a:solidFill>
              <a:latin typeface="Poppins Light" charset="0"/>
              <a:ea typeface="Poppins Light" charset="0"/>
              <a:cs typeface="Poppins Light" charset="0"/>
            </a:endParaRPr>
          </a:p>
        </p:txBody>
      </p:sp>
      <p:sp>
        <p:nvSpPr>
          <p:cNvPr id="12" name="TextBox 74"/>
          <p:cNvSpPr txBox="1"/>
          <p:nvPr/>
        </p:nvSpPr>
        <p:spPr>
          <a:xfrm>
            <a:off x="4827755" y="2346281"/>
            <a:ext cx="492443" cy="276999"/>
          </a:xfrm>
          <a:prstGeom prst="rect">
            <a:avLst/>
          </a:prstGeom>
          <a:noFill/>
        </p:spPr>
        <p:txBody>
          <a:bodyPr wrap="none" rtlCol="0" anchor="ctr" anchorCtr="0">
            <a:spAutoFit/>
          </a:bodyPr>
          <a:lstStyle/>
          <a:p>
            <a:pPr lvl="0" defTabSz="914217">
              <a:defRPr/>
            </a:pPr>
            <a:r>
              <a:rPr lang="zh-CN" altLang="en-US" sz="1200" b="1" dirty="0">
                <a:solidFill>
                  <a:schemeClr val="bg1"/>
                </a:solidFill>
                <a:latin typeface="Poppins SemiBold" charset="0"/>
                <a:ea typeface="Poppins SemiBold" charset="0"/>
                <a:cs typeface="Poppins SemiBold" charset="0"/>
              </a:rPr>
              <a:t>Title</a:t>
            </a:r>
            <a:endParaRPr lang="en-US" altLang="zh-CN" sz="1200" b="1" dirty="0">
              <a:solidFill>
                <a:schemeClr val="bg1"/>
              </a:solidFill>
              <a:latin typeface="Poppins SemiBold" charset="0"/>
              <a:ea typeface="Poppins SemiBold" charset="0"/>
              <a:cs typeface="Poppins SemiBold" charset="0"/>
            </a:endParaRPr>
          </a:p>
        </p:txBody>
      </p:sp>
      <p:sp>
        <p:nvSpPr>
          <p:cNvPr id="13" name="Subtitle 2"/>
          <p:cNvSpPr txBox="1">
            <a:spLocks/>
          </p:cNvSpPr>
          <p:nvPr/>
        </p:nvSpPr>
        <p:spPr>
          <a:xfrm>
            <a:off x="1306706" y="2611627"/>
            <a:ext cx="3045091" cy="916183"/>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defTabSz="543818">
              <a:lnSpc>
                <a:spcPts val="2020"/>
              </a:lnSpc>
              <a:defRPr/>
            </a:pPr>
            <a:r>
              <a:rPr lang="zh-CN" altLang="en-US" sz="120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 language description language</a:t>
            </a:r>
            <a:endParaRPr lang="en-US" altLang="zh-CN" sz="1200" dirty="0">
              <a:solidFill>
                <a:schemeClr val="bg1"/>
              </a:solidFill>
              <a:latin typeface="微软雅黑" panose="020B0503020204020204" pitchFamily="34" charset="-122"/>
              <a:ea typeface="微软雅黑" panose="020B0503020204020204" pitchFamily="34" charset="-122"/>
              <a:sym typeface="Gill Sans" charset="0"/>
            </a:endParaRPr>
          </a:p>
          <a:p>
            <a:pPr algn="l" defTabSz="543818">
              <a:lnSpc>
                <a:spcPts val="2020"/>
              </a:lnSpc>
              <a:defRPr/>
            </a:pPr>
            <a:r>
              <a:rPr lang="zh-CN" altLang="en-US" sz="120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a:t>
            </a:r>
            <a:endParaRPr lang="en-US" altLang="zh-CN" sz="1200" dirty="0">
              <a:solidFill>
                <a:schemeClr val="bg1"/>
              </a:solidFill>
              <a:latin typeface="Poppins Light" charset="0"/>
              <a:ea typeface="Poppins Light" charset="0"/>
              <a:cs typeface="Poppins Light" charset="0"/>
            </a:endParaRPr>
          </a:p>
        </p:txBody>
      </p:sp>
      <p:sp>
        <p:nvSpPr>
          <p:cNvPr id="14" name="TextBox 78"/>
          <p:cNvSpPr txBox="1"/>
          <p:nvPr/>
        </p:nvSpPr>
        <p:spPr>
          <a:xfrm>
            <a:off x="1365492" y="2346281"/>
            <a:ext cx="492443" cy="276999"/>
          </a:xfrm>
          <a:prstGeom prst="rect">
            <a:avLst/>
          </a:prstGeom>
          <a:noFill/>
        </p:spPr>
        <p:txBody>
          <a:bodyPr wrap="none" rtlCol="0" anchor="ctr" anchorCtr="0">
            <a:spAutoFit/>
          </a:bodyPr>
          <a:lstStyle/>
          <a:p>
            <a:pPr lvl="0" defTabSz="914217">
              <a:defRPr/>
            </a:pPr>
            <a:r>
              <a:rPr lang="zh-CN" altLang="en-US" sz="1200" b="1" dirty="0">
                <a:solidFill>
                  <a:schemeClr val="bg1"/>
                </a:solidFill>
                <a:latin typeface="Poppins SemiBold" charset="0"/>
                <a:ea typeface="Poppins SemiBold" charset="0"/>
                <a:cs typeface="Poppins SemiBold" charset="0"/>
              </a:rPr>
              <a:t>Title</a:t>
            </a:r>
            <a:endParaRPr lang="en-US" altLang="zh-CN" sz="1200" b="1" dirty="0">
              <a:solidFill>
                <a:schemeClr val="bg1"/>
              </a:solidFill>
              <a:latin typeface="Poppins SemiBold" charset="0"/>
              <a:ea typeface="Poppins SemiBold" charset="0"/>
              <a:cs typeface="Poppins SemiBold" charset="0"/>
            </a:endParaRPr>
          </a:p>
        </p:txBody>
      </p:sp>
      <p:sp>
        <p:nvSpPr>
          <p:cNvPr id="15" name="Shape 2525"/>
          <p:cNvSpPr/>
          <p:nvPr/>
        </p:nvSpPr>
        <p:spPr>
          <a:xfrm>
            <a:off x="1406362" y="1651823"/>
            <a:ext cx="495655" cy="495655"/>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bg1"/>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chemeClr val="bg1"/>
              </a:solidFill>
              <a:effectLst>
                <a:outerShdw blurRad="38100" dist="12700" dir="5400000" rotWithShape="0">
                  <a:srgbClr val="000000">
                    <a:alpha val="50000"/>
                  </a:srgbClr>
                </a:outerShdw>
              </a:effectLst>
              <a:uLnTx/>
              <a:uFillTx/>
              <a:latin typeface="Gill Sans"/>
              <a:sym typeface="Gill Sans"/>
            </a:endParaRPr>
          </a:p>
        </p:txBody>
      </p:sp>
      <p:sp>
        <p:nvSpPr>
          <p:cNvPr id="16" name="Shape 2547"/>
          <p:cNvSpPr/>
          <p:nvPr/>
        </p:nvSpPr>
        <p:spPr>
          <a:xfrm>
            <a:off x="4827755" y="1650883"/>
            <a:ext cx="495655" cy="495655"/>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15643" y="14949"/>
                </a:lnTo>
                <a:cubicBezTo>
                  <a:pt x="16600" y="13832"/>
                  <a:pt x="17182" y="12386"/>
                  <a:pt x="17182" y="10800"/>
                </a:cubicBezTo>
                <a:cubicBezTo>
                  <a:pt x="17182" y="9214"/>
                  <a:pt x="16600" y="7767"/>
                  <a:pt x="15643" y="6651"/>
                </a:cubicBezTo>
                <a:lnTo>
                  <a:pt x="18073" y="4221"/>
                </a:lnTo>
                <a:cubicBezTo>
                  <a:pt x="19649" y="5963"/>
                  <a:pt x="20618" y="8266"/>
                  <a:pt x="20618" y="10800"/>
                </a:cubicBezTo>
                <a:cubicBezTo>
                  <a:pt x="20618" y="13335"/>
                  <a:pt x="19649" y="15637"/>
                  <a:pt x="18073" y="17379"/>
                </a:cubicBezTo>
                <a:moveTo>
                  <a:pt x="10800" y="20619"/>
                </a:moveTo>
                <a:cubicBezTo>
                  <a:pt x="8265" y="20619"/>
                  <a:pt x="5963" y="19650"/>
                  <a:pt x="4221" y="18073"/>
                </a:cubicBezTo>
                <a:lnTo>
                  <a:pt x="6651" y="15643"/>
                </a:lnTo>
                <a:cubicBezTo>
                  <a:pt x="7767" y="16600"/>
                  <a:pt x="9214" y="17182"/>
                  <a:pt x="10800" y="17182"/>
                </a:cubicBezTo>
                <a:cubicBezTo>
                  <a:pt x="12386" y="17182"/>
                  <a:pt x="13833" y="16600"/>
                  <a:pt x="14949" y="15643"/>
                </a:cubicBezTo>
                <a:lnTo>
                  <a:pt x="17379" y="18073"/>
                </a:lnTo>
                <a:cubicBezTo>
                  <a:pt x="15637" y="19650"/>
                  <a:pt x="13334" y="20619"/>
                  <a:pt x="10800" y="20619"/>
                </a:cubicBezTo>
                <a:moveTo>
                  <a:pt x="982" y="10800"/>
                </a:moveTo>
                <a:cubicBezTo>
                  <a:pt x="982" y="8266"/>
                  <a:pt x="1950" y="5963"/>
                  <a:pt x="3527" y="4221"/>
                </a:cubicBezTo>
                <a:lnTo>
                  <a:pt x="5957" y="6651"/>
                </a:lnTo>
                <a:cubicBezTo>
                  <a:pt x="4999" y="7767"/>
                  <a:pt x="4418" y="9214"/>
                  <a:pt x="4418" y="10800"/>
                </a:cubicBezTo>
                <a:cubicBezTo>
                  <a:pt x="4418" y="12386"/>
                  <a:pt x="4999" y="13832"/>
                  <a:pt x="5957" y="14949"/>
                </a:cubicBezTo>
                <a:lnTo>
                  <a:pt x="3527" y="17379"/>
                </a:lnTo>
                <a:cubicBezTo>
                  <a:pt x="1950" y="15637"/>
                  <a:pt x="982" y="13335"/>
                  <a:pt x="982" y="10800"/>
                </a:cubicBezTo>
                <a:moveTo>
                  <a:pt x="16200" y="10800"/>
                </a:moveTo>
                <a:cubicBezTo>
                  <a:pt x="16200" y="13782"/>
                  <a:pt x="13782" y="16200"/>
                  <a:pt x="10800" y="16200"/>
                </a:cubicBezTo>
                <a:cubicBezTo>
                  <a:pt x="7817" y="16200"/>
                  <a:pt x="5400" y="13782"/>
                  <a:pt x="5400" y="10800"/>
                </a:cubicBezTo>
                <a:cubicBezTo>
                  <a:pt x="5400" y="7817"/>
                  <a:pt x="7817" y="5400"/>
                  <a:pt x="10800" y="5400"/>
                </a:cubicBezTo>
                <a:cubicBezTo>
                  <a:pt x="13782" y="5400"/>
                  <a:pt x="16200" y="7817"/>
                  <a:pt x="16200" y="10800"/>
                </a:cubicBezTo>
                <a:moveTo>
                  <a:pt x="10800" y="982"/>
                </a:moveTo>
                <a:cubicBezTo>
                  <a:pt x="13334" y="982"/>
                  <a:pt x="15637" y="1950"/>
                  <a:pt x="17379" y="3527"/>
                </a:cubicBezTo>
                <a:lnTo>
                  <a:pt x="14949" y="5957"/>
                </a:lnTo>
                <a:cubicBezTo>
                  <a:pt x="13832" y="4999"/>
                  <a:pt x="12386" y="4418"/>
                  <a:pt x="10800" y="4418"/>
                </a:cubicBezTo>
                <a:cubicBezTo>
                  <a:pt x="9214" y="4418"/>
                  <a:pt x="7767" y="4999"/>
                  <a:pt x="6651" y="5957"/>
                </a:cubicBezTo>
                <a:lnTo>
                  <a:pt x="4221" y="3527"/>
                </a:lnTo>
                <a:cubicBezTo>
                  <a:pt x="5963" y="1950"/>
                  <a:pt x="8265" y="982"/>
                  <a:pt x="10800" y="982"/>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bg1"/>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chemeClr val="bg1"/>
              </a:solidFill>
              <a:effectLst>
                <a:outerShdw blurRad="38100" dist="12700" dir="5400000" rotWithShape="0">
                  <a:srgbClr val="000000">
                    <a:alpha val="50000"/>
                  </a:srgbClr>
                </a:outerShdw>
              </a:effectLst>
              <a:uLnTx/>
              <a:uFillTx/>
              <a:latin typeface="Gill Sans"/>
              <a:sym typeface="Gill Sans"/>
            </a:endParaRPr>
          </a:p>
        </p:txBody>
      </p:sp>
      <p:sp>
        <p:nvSpPr>
          <p:cNvPr id="17" name="Shape 2622"/>
          <p:cNvSpPr/>
          <p:nvPr/>
        </p:nvSpPr>
        <p:spPr>
          <a:xfrm>
            <a:off x="1325527" y="4281885"/>
            <a:ext cx="495655" cy="495655"/>
          </a:xfrm>
          <a:custGeom>
            <a:avLst/>
            <a:gdLst/>
            <a:ahLst/>
            <a:cxnLst>
              <a:cxn ang="0">
                <a:pos x="wd2" y="hd2"/>
              </a:cxn>
              <a:cxn ang="5400000">
                <a:pos x="wd2" y="hd2"/>
              </a:cxn>
              <a:cxn ang="10800000">
                <a:pos x="wd2" y="hd2"/>
              </a:cxn>
              <a:cxn ang="16200000">
                <a:pos x="wd2" y="hd2"/>
              </a:cxn>
            </a:cxnLst>
            <a:rect l="0" t="0" r="r" b="b"/>
            <a:pathLst>
              <a:path w="21600" h="21600" extrusionOk="0">
                <a:moveTo>
                  <a:pt x="9579" y="17044"/>
                </a:moveTo>
                <a:cubicBezTo>
                  <a:pt x="9428" y="17174"/>
                  <a:pt x="9252" y="17274"/>
                  <a:pt x="9050" y="17344"/>
                </a:cubicBezTo>
                <a:cubicBezTo>
                  <a:pt x="8849" y="17415"/>
                  <a:pt x="8636" y="17450"/>
                  <a:pt x="8413" y="17450"/>
                </a:cubicBezTo>
                <a:cubicBezTo>
                  <a:pt x="7887" y="17450"/>
                  <a:pt x="7488" y="17288"/>
                  <a:pt x="7214" y="16966"/>
                </a:cubicBezTo>
                <a:cubicBezTo>
                  <a:pt x="6941" y="16644"/>
                  <a:pt x="6797" y="16226"/>
                  <a:pt x="6782" y="15715"/>
                </a:cubicBezTo>
                <a:lnTo>
                  <a:pt x="5864" y="15715"/>
                </a:lnTo>
                <a:cubicBezTo>
                  <a:pt x="5857" y="16122"/>
                  <a:pt x="5913" y="16486"/>
                  <a:pt x="6032" y="16805"/>
                </a:cubicBezTo>
                <a:cubicBezTo>
                  <a:pt x="6151" y="17123"/>
                  <a:pt x="6321" y="17393"/>
                  <a:pt x="6545" y="17611"/>
                </a:cubicBezTo>
                <a:cubicBezTo>
                  <a:pt x="6767" y="17830"/>
                  <a:pt x="7038" y="17995"/>
                  <a:pt x="7355" y="18106"/>
                </a:cubicBezTo>
                <a:cubicBezTo>
                  <a:pt x="7671" y="18218"/>
                  <a:pt x="8024" y="18273"/>
                  <a:pt x="8413" y="18273"/>
                </a:cubicBezTo>
                <a:cubicBezTo>
                  <a:pt x="8773" y="18273"/>
                  <a:pt x="9113" y="18223"/>
                  <a:pt x="9434" y="18123"/>
                </a:cubicBezTo>
                <a:cubicBezTo>
                  <a:pt x="9754" y="18023"/>
                  <a:pt x="10033" y="17873"/>
                  <a:pt x="10271" y="17672"/>
                </a:cubicBezTo>
                <a:cubicBezTo>
                  <a:pt x="10509" y="17472"/>
                  <a:pt x="10697" y="17222"/>
                  <a:pt x="10837" y="16922"/>
                </a:cubicBezTo>
                <a:cubicBezTo>
                  <a:pt x="10978" y="16621"/>
                  <a:pt x="11048" y="16275"/>
                  <a:pt x="11048" y="15881"/>
                </a:cubicBezTo>
                <a:cubicBezTo>
                  <a:pt x="11048" y="15407"/>
                  <a:pt x="10935" y="14995"/>
                  <a:pt x="10708" y="14646"/>
                </a:cubicBezTo>
                <a:cubicBezTo>
                  <a:pt x="10481" y="14298"/>
                  <a:pt x="10134" y="14072"/>
                  <a:pt x="9666" y="13968"/>
                </a:cubicBezTo>
                <a:lnTo>
                  <a:pt x="9666" y="13946"/>
                </a:lnTo>
                <a:cubicBezTo>
                  <a:pt x="9968" y="13805"/>
                  <a:pt x="10220" y="13597"/>
                  <a:pt x="10422" y="13323"/>
                </a:cubicBezTo>
                <a:cubicBezTo>
                  <a:pt x="10624" y="13048"/>
                  <a:pt x="10724" y="12734"/>
                  <a:pt x="10724" y="12377"/>
                </a:cubicBezTo>
                <a:cubicBezTo>
                  <a:pt x="10724" y="12014"/>
                  <a:pt x="10665" y="11698"/>
                  <a:pt x="10546" y="11432"/>
                </a:cubicBezTo>
                <a:cubicBezTo>
                  <a:pt x="10427" y="11165"/>
                  <a:pt x="10263" y="10946"/>
                  <a:pt x="10055" y="10776"/>
                </a:cubicBezTo>
                <a:cubicBezTo>
                  <a:pt x="9846" y="10605"/>
                  <a:pt x="9599" y="10477"/>
                  <a:pt x="9315" y="10392"/>
                </a:cubicBezTo>
                <a:cubicBezTo>
                  <a:pt x="9030" y="10306"/>
                  <a:pt x="8722" y="10264"/>
                  <a:pt x="8391" y="10264"/>
                </a:cubicBezTo>
                <a:cubicBezTo>
                  <a:pt x="8010" y="10264"/>
                  <a:pt x="7673" y="10326"/>
                  <a:pt x="7382" y="10453"/>
                </a:cubicBezTo>
                <a:cubicBezTo>
                  <a:pt x="7090" y="10579"/>
                  <a:pt x="6847" y="10753"/>
                  <a:pt x="6653" y="10976"/>
                </a:cubicBezTo>
                <a:cubicBezTo>
                  <a:pt x="6459" y="11198"/>
                  <a:pt x="6309" y="11466"/>
                  <a:pt x="6204" y="11777"/>
                </a:cubicBezTo>
                <a:cubicBezTo>
                  <a:pt x="6100" y="12088"/>
                  <a:pt x="6040" y="12433"/>
                  <a:pt x="6026" y="12811"/>
                </a:cubicBezTo>
                <a:lnTo>
                  <a:pt x="6944" y="12811"/>
                </a:lnTo>
                <a:cubicBezTo>
                  <a:pt x="6944" y="12581"/>
                  <a:pt x="6972" y="12363"/>
                  <a:pt x="7031" y="12155"/>
                </a:cubicBezTo>
                <a:cubicBezTo>
                  <a:pt x="7088" y="11947"/>
                  <a:pt x="7177" y="11766"/>
                  <a:pt x="7296" y="11610"/>
                </a:cubicBezTo>
                <a:cubicBezTo>
                  <a:pt x="7414" y="11454"/>
                  <a:pt x="7565" y="11330"/>
                  <a:pt x="7749" y="11237"/>
                </a:cubicBezTo>
                <a:cubicBezTo>
                  <a:pt x="7932" y="11144"/>
                  <a:pt x="8147" y="11098"/>
                  <a:pt x="8391" y="11098"/>
                </a:cubicBezTo>
                <a:cubicBezTo>
                  <a:pt x="8780" y="11098"/>
                  <a:pt x="9104" y="11204"/>
                  <a:pt x="9364" y="11415"/>
                </a:cubicBezTo>
                <a:cubicBezTo>
                  <a:pt x="9623" y="11627"/>
                  <a:pt x="9752" y="11943"/>
                  <a:pt x="9752" y="12366"/>
                </a:cubicBezTo>
                <a:cubicBezTo>
                  <a:pt x="9752" y="12574"/>
                  <a:pt x="9713" y="12759"/>
                  <a:pt x="9634" y="12922"/>
                </a:cubicBezTo>
                <a:cubicBezTo>
                  <a:pt x="9554" y="13086"/>
                  <a:pt x="9448" y="13221"/>
                  <a:pt x="9315" y="13329"/>
                </a:cubicBezTo>
                <a:cubicBezTo>
                  <a:pt x="9182" y="13436"/>
                  <a:pt x="9027" y="13517"/>
                  <a:pt x="8851" y="13574"/>
                </a:cubicBezTo>
                <a:cubicBezTo>
                  <a:pt x="8674" y="13629"/>
                  <a:pt x="8488" y="13657"/>
                  <a:pt x="8294" y="13657"/>
                </a:cubicBezTo>
                <a:lnTo>
                  <a:pt x="7992" y="13657"/>
                </a:lnTo>
                <a:cubicBezTo>
                  <a:pt x="7963" y="13657"/>
                  <a:pt x="7930" y="13653"/>
                  <a:pt x="7895" y="13645"/>
                </a:cubicBezTo>
                <a:lnTo>
                  <a:pt x="7895" y="14447"/>
                </a:lnTo>
                <a:cubicBezTo>
                  <a:pt x="8067" y="14424"/>
                  <a:pt x="8251" y="14413"/>
                  <a:pt x="8445" y="14413"/>
                </a:cubicBezTo>
                <a:cubicBezTo>
                  <a:pt x="8676" y="14413"/>
                  <a:pt x="8890" y="14444"/>
                  <a:pt x="9088" y="14507"/>
                </a:cubicBezTo>
                <a:cubicBezTo>
                  <a:pt x="9286" y="14571"/>
                  <a:pt x="9457" y="14667"/>
                  <a:pt x="9601" y="14797"/>
                </a:cubicBezTo>
                <a:cubicBezTo>
                  <a:pt x="9745" y="14927"/>
                  <a:pt x="9860" y="15086"/>
                  <a:pt x="9947" y="15275"/>
                </a:cubicBezTo>
                <a:cubicBezTo>
                  <a:pt x="10033" y="15464"/>
                  <a:pt x="10076" y="15682"/>
                  <a:pt x="10076" y="15926"/>
                </a:cubicBezTo>
                <a:cubicBezTo>
                  <a:pt x="10076" y="16163"/>
                  <a:pt x="10031" y="16377"/>
                  <a:pt x="9941" y="16565"/>
                </a:cubicBezTo>
                <a:cubicBezTo>
                  <a:pt x="9851" y="16754"/>
                  <a:pt x="9731" y="16914"/>
                  <a:pt x="9579" y="17044"/>
                </a:cubicBezTo>
                <a:moveTo>
                  <a:pt x="14257" y="18151"/>
                </a:moveTo>
                <a:lnTo>
                  <a:pt x="15175" y="18151"/>
                </a:lnTo>
                <a:lnTo>
                  <a:pt x="15175" y="10264"/>
                </a:lnTo>
                <a:lnTo>
                  <a:pt x="14473" y="10264"/>
                </a:lnTo>
                <a:cubicBezTo>
                  <a:pt x="14422" y="10561"/>
                  <a:pt x="14329" y="10805"/>
                  <a:pt x="14192" y="10998"/>
                </a:cubicBezTo>
                <a:cubicBezTo>
                  <a:pt x="14055" y="11191"/>
                  <a:pt x="13888" y="11343"/>
                  <a:pt x="13690" y="11454"/>
                </a:cubicBezTo>
                <a:cubicBezTo>
                  <a:pt x="13492" y="11565"/>
                  <a:pt x="13271" y="11641"/>
                  <a:pt x="13026" y="11682"/>
                </a:cubicBezTo>
                <a:cubicBezTo>
                  <a:pt x="12781" y="11723"/>
                  <a:pt x="12529" y="11743"/>
                  <a:pt x="12270" y="11743"/>
                </a:cubicBezTo>
                <a:lnTo>
                  <a:pt x="12270" y="12499"/>
                </a:lnTo>
                <a:lnTo>
                  <a:pt x="14257" y="12499"/>
                </a:lnTo>
                <a:cubicBezTo>
                  <a:pt x="14257" y="12499"/>
                  <a:pt x="14257" y="18151"/>
                  <a:pt x="14257" y="18151"/>
                </a:cubicBezTo>
                <a:close/>
                <a:moveTo>
                  <a:pt x="20618" y="6873"/>
                </a:moveTo>
                <a:lnTo>
                  <a:pt x="982" y="6873"/>
                </a:lnTo>
                <a:lnTo>
                  <a:pt x="982" y="3928"/>
                </a:lnTo>
                <a:cubicBezTo>
                  <a:pt x="982" y="3385"/>
                  <a:pt x="1421"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9" y="2945"/>
                  <a:pt x="20618" y="3385"/>
                  <a:pt x="20618" y="3928"/>
                </a:cubicBezTo>
                <a:cubicBezTo>
                  <a:pt x="20618" y="3928"/>
                  <a:pt x="20618" y="6873"/>
                  <a:pt x="20618" y="6873"/>
                </a:cubicBezTo>
                <a:close/>
                <a:moveTo>
                  <a:pt x="20618" y="19636"/>
                </a:moveTo>
                <a:cubicBezTo>
                  <a:pt x="20618" y="20179"/>
                  <a:pt x="20179" y="20618"/>
                  <a:pt x="19636" y="20618"/>
                </a:cubicBezTo>
                <a:lnTo>
                  <a:pt x="1964" y="20618"/>
                </a:lnTo>
                <a:cubicBezTo>
                  <a:pt x="1421" y="20618"/>
                  <a:pt x="982" y="20179"/>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path>
            </a:pathLst>
          </a:custGeom>
          <a:solidFill>
            <a:srgbClr val="CDB0B0"/>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CDB0B0"/>
              </a:solidFill>
              <a:effectLst>
                <a:outerShdw blurRad="38100" dist="12700" dir="5400000" rotWithShape="0">
                  <a:srgbClr val="000000">
                    <a:alpha val="50000"/>
                  </a:srgbClr>
                </a:outerShdw>
              </a:effectLst>
              <a:uLnTx/>
              <a:uFillTx/>
              <a:latin typeface="Gill Sans"/>
              <a:sym typeface="Gill Sans"/>
            </a:endParaRPr>
          </a:p>
        </p:txBody>
      </p:sp>
      <p:sp>
        <p:nvSpPr>
          <p:cNvPr id="18" name="Shape 2562"/>
          <p:cNvSpPr/>
          <p:nvPr/>
        </p:nvSpPr>
        <p:spPr>
          <a:xfrm>
            <a:off x="4715460" y="4281885"/>
            <a:ext cx="495655" cy="49565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9"/>
                  <a:pt x="19636" y="20619"/>
                </a:cubicBezTo>
                <a:lnTo>
                  <a:pt x="1964" y="20619"/>
                </a:lnTo>
                <a:cubicBezTo>
                  <a:pt x="1421" y="20619"/>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4294" y="17673"/>
                </a:moveTo>
                <a:lnTo>
                  <a:pt x="8376" y="10732"/>
                </a:lnTo>
                <a:lnTo>
                  <a:pt x="10838" y="14425"/>
                </a:lnTo>
                <a:cubicBezTo>
                  <a:pt x="10862" y="14484"/>
                  <a:pt x="10898" y="14536"/>
                  <a:pt x="10942" y="14581"/>
                </a:cubicBezTo>
                <a:lnTo>
                  <a:pt x="10944" y="14583"/>
                </a:lnTo>
                <a:cubicBezTo>
                  <a:pt x="11033" y="14673"/>
                  <a:pt x="11155" y="14727"/>
                  <a:pt x="11291" y="14727"/>
                </a:cubicBezTo>
                <a:cubicBezTo>
                  <a:pt x="11427" y="14727"/>
                  <a:pt x="11549" y="14673"/>
                  <a:pt x="11638" y="14583"/>
                </a:cubicBezTo>
                <a:lnTo>
                  <a:pt x="13686" y="12536"/>
                </a:lnTo>
                <a:lnTo>
                  <a:pt x="17242" y="17673"/>
                </a:lnTo>
                <a:cubicBezTo>
                  <a:pt x="17242" y="17673"/>
                  <a:pt x="4294" y="17673"/>
                  <a:pt x="4294" y="17673"/>
                </a:cubicBezTo>
                <a:close/>
                <a:moveTo>
                  <a:pt x="18620" y="17982"/>
                </a:moveTo>
                <a:lnTo>
                  <a:pt x="18617" y="17978"/>
                </a:lnTo>
                <a:cubicBezTo>
                  <a:pt x="18590" y="17913"/>
                  <a:pt x="18551" y="17858"/>
                  <a:pt x="18501" y="17810"/>
                </a:cubicBezTo>
                <a:lnTo>
                  <a:pt x="14201" y="11600"/>
                </a:lnTo>
                <a:lnTo>
                  <a:pt x="14200" y="11601"/>
                </a:lnTo>
                <a:cubicBezTo>
                  <a:pt x="14127" y="11420"/>
                  <a:pt x="13952" y="11291"/>
                  <a:pt x="13745" y="11291"/>
                </a:cubicBezTo>
                <a:cubicBezTo>
                  <a:pt x="13610" y="11291"/>
                  <a:pt x="13488" y="11346"/>
                  <a:pt x="13398" y="11435"/>
                </a:cubicBezTo>
                <a:lnTo>
                  <a:pt x="11360" y="13473"/>
                </a:lnTo>
                <a:lnTo>
                  <a:pt x="8798" y="9630"/>
                </a:lnTo>
                <a:cubicBezTo>
                  <a:pt x="8724" y="9453"/>
                  <a:pt x="8550" y="9327"/>
                  <a:pt x="8345" y="9327"/>
                </a:cubicBezTo>
                <a:cubicBezTo>
                  <a:pt x="8175" y="9327"/>
                  <a:pt x="8033" y="9420"/>
                  <a:pt x="7945" y="9551"/>
                </a:cubicBezTo>
                <a:lnTo>
                  <a:pt x="7937" y="9546"/>
                </a:lnTo>
                <a:lnTo>
                  <a:pt x="3028" y="17891"/>
                </a:lnTo>
                <a:lnTo>
                  <a:pt x="3036" y="17897"/>
                </a:lnTo>
                <a:cubicBezTo>
                  <a:pt x="2983" y="17974"/>
                  <a:pt x="2945" y="18063"/>
                  <a:pt x="2945" y="18164"/>
                </a:cubicBezTo>
                <a:cubicBezTo>
                  <a:pt x="2945" y="18435"/>
                  <a:pt x="3165" y="18655"/>
                  <a:pt x="3436" y="18655"/>
                </a:cubicBezTo>
                <a:lnTo>
                  <a:pt x="18164" y="18655"/>
                </a:lnTo>
                <a:cubicBezTo>
                  <a:pt x="18435" y="18655"/>
                  <a:pt x="18655" y="18435"/>
                  <a:pt x="18655" y="18164"/>
                </a:cubicBezTo>
                <a:cubicBezTo>
                  <a:pt x="18655" y="18099"/>
                  <a:pt x="18640" y="18039"/>
                  <a:pt x="18618" y="17983"/>
                </a:cubicBezTo>
                <a:cubicBezTo>
                  <a:pt x="18618" y="17983"/>
                  <a:pt x="18620" y="17982"/>
                  <a:pt x="18620" y="17982"/>
                </a:cubicBezTo>
                <a:close/>
                <a:moveTo>
                  <a:pt x="5400" y="3927"/>
                </a:moveTo>
                <a:cubicBezTo>
                  <a:pt x="6213" y="3927"/>
                  <a:pt x="6873" y="4587"/>
                  <a:pt x="6873" y="5400"/>
                </a:cubicBezTo>
                <a:cubicBezTo>
                  <a:pt x="6873" y="6214"/>
                  <a:pt x="6213" y="6873"/>
                  <a:pt x="5400" y="6873"/>
                </a:cubicBezTo>
                <a:cubicBezTo>
                  <a:pt x="4587" y="6873"/>
                  <a:pt x="3927" y="6214"/>
                  <a:pt x="3927" y="5400"/>
                </a:cubicBezTo>
                <a:cubicBezTo>
                  <a:pt x="3927" y="4587"/>
                  <a:pt x="4587" y="3927"/>
                  <a:pt x="5400" y="3927"/>
                </a:cubicBezTo>
                <a:moveTo>
                  <a:pt x="5400" y="7855"/>
                </a:moveTo>
                <a:cubicBezTo>
                  <a:pt x="6756" y="7855"/>
                  <a:pt x="7855" y="6756"/>
                  <a:pt x="7855" y="5400"/>
                </a:cubicBezTo>
                <a:cubicBezTo>
                  <a:pt x="7855" y="4045"/>
                  <a:pt x="6756" y="2945"/>
                  <a:pt x="5400" y="2945"/>
                </a:cubicBezTo>
                <a:cubicBezTo>
                  <a:pt x="4044" y="2945"/>
                  <a:pt x="2945" y="4045"/>
                  <a:pt x="2945" y="5400"/>
                </a:cubicBezTo>
                <a:cubicBezTo>
                  <a:pt x="2945" y="6756"/>
                  <a:pt x="4044" y="7855"/>
                  <a:pt x="5400" y="7855"/>
                </a:cubicBezTo>
              </a:path>
            </a:pathLst>
          </a:custGeom>
          <a:solidFill>
            <a:srgbClr val="CDB0B0"/>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CDB0B0"/>
              </a:solidFill>
              <a:effectLst>
                <a:outerShdw blurRad="38100" dist="12700" dir="5400000" rotWithShape="0">
                  <a:srgbClr val="000000">
                    <a:alpha val="50000"/>
                  </a:srgbClr>
                </a:outerShdw>
              </a:effectLst>
              <a:uLnTx/>
              <a:uFillTx/>
              <a:latin typeface="Gill Sans"/>
              <a:sym typeface="Gill Sans"/>
            </a:endParaRPr>
          </a:p>
        </p:txBody>
      </p:sp>
      <p:sp>
        <p:nvSpPr>
          <p:cNvPr id="19" name="Subtitle 2"/>
          <p:cNvSpPr txBox="1">
            <a:spLocks/>
          </p:cNvSpPr>
          <p:nvPr/>
        </p:nvSpPr>
        <p:spPr>
          <a:xfrm>
            <a:off x="4656674" y="5218023"/>
            <a:ext cx="3045091" cy="916183"/>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defTabSz="543818">
              <a:lnSpc>
                <a:spcPts val="2020"/>
              </a:lnSpc>
              <a:defRPr/>
            </a:pPr>
            <a:r>
              <a:rPr lang="zh-CN" altLang="en-US" sz="1200" dirty="0">
                <a:solidFill>
                  <a:srgbClr val="CDB0B0"/>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 language description language</a:t>
            </a:r>
            <a:endParaRPr lang="en-US" altLang="zh-CN" sz="1200" dirty="0">
              <a:solidFill>
                <a:srgbClr val="CDB0B0"/>
              </a:solidFill>
              <a:latin typeface="微软雅黑" panose="020B0503020204020204" pitchFamily="34" charset="-122"/>
              <a:ea typeface="微软雅黑" panose="020B0503020204020204" pitchFamily="34" charset="-122"/>
              <a:sym typeface="Gill Sans" charset="0"/>
            </a:endParaRPr>
          </a:p>
          <a:p>
            <a:pPr algn="l" defTabSz="543818">
              <a:lnSpc>
                <a:spcPts val="2020"/>
              </a:lnSpc>
              <a:defRPr/>
            </a:pPr>
            <a:r>
              <a:rPr lang="zh-CN" altLang="en-US" sz="1200" dirty="0">
                <a:solidFill>
                  <a:srgbClr val="CDB0B0"/>
                </a:solidFill>
                <a:latin typeface="微软雅黑" panose="020B0503020204020204" pitchFamily="34" charset="-122"/>
                <a:ea typeface="微软雅黑" panose="020B0503020204020204" pitchFamily="34" charset="-122"/>
                <a:sym typeface="Gill Sans" charset="0"/>
              </a:rPr>
              <a:t>Add a detailed text description here.</a:t>
            </a:r>
            <a:endParaRPr lang="en-US" altLang="zh-CN" sz="1200" dirty="0">
              <a:solidFill>
                <a:srgbClr val="CDB0B0"/>
              </a:solidFill>
              <a:latin typeface="Poppins Light" charset="0"/>
              <a:ea typeface="Poppins Light" charset="0"/>
              <a:cs typeface="Poppins Light" charset="0"/>
            </a:endParaRPr>
          </a:p>
        </p:txBody>
      </p:sp>
      <p:sp>
        <p:nvSpPr>
          <p:cNvPr id="20" name="Subtitle 2"/>
          <p:cNvSpPr txBox="1">
            <a:spLocks/>
          </p:cNvSpPr>
          <p:nvPr/>
        </p:nvSpPr>
        <p:spPr>
          <a:xfrm>
            <a:off x="1194411" y="5218023"/>
            <a:ext cx="3045091" cy="916183"/>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defTabSz="543818">
              <a:lnSpc>
                <a:spcPts val="2020"/>
              </a:lnSpc>
              <a:defRPr/>
            </a:pPr>
            <a:r>
              <a:rPr lang="zh-CN" altLang="en-US" sz="1200" dirty="0">
                <a:solidFill>
                  <a:srgbClr val="CDB0B0"/>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 language description language</a:t>
            </a:r>
            <a:endParaRPr lang="en-US" altLang="zh-CN" sz="1200" dirty="0">
              <a:solidFill>
                <a:srgbClr val="CDB0B0"/>
              </a:solidFill>
              <a:latin typeface="微软雅黑" panose="020B0503020204020204" pitchFamily="34" charset="-122"/>
              <a:ea typeface="微软雅黑" panose="020B0503020204020204" pitchFamily="34" charset="-122"/>
              <a:sym typeface="Gill Sans" charset="0"/>
            </a:endParaRPr>
          </a:p>
          <a:p>
            <a:pPr algn="l" defTabSz="543818">
              <a:lnSpc>
                <a:spcPts val="2020"/>
              </a:lnSpc>
              <a:defRPr/>
            </a:pPr>
            <a:r>
              <a:rPr lang="zh-CN" altLang="en-US" sz="1200" dirty="0">
                <a:solidFill>
                  <a:srgbClr val="CDB0B0"/>
                </a:solidFill>
                <a:latin typeface="微软雅黑" panose="020B0503020204020204" pitchFamily="34" charset="-122"/>
                <a:ea typeface="微软雅黑" panose="020B0503020204020204" pitchFamily="34" charset="-122"/>
                <a:sym typeface="Gill Sans" charset="0"/>
              </a:rPr>
              <a:t>Add a detailed text description here.</a:t>
            </a:r>
            <a:endParaRPr lang="en-US" altLang="zh-CN" sz="1200" dirty="0">
              <a:solidFill>
                <a:srgbClr val="CDB0B0"/>
              </a:solidFill>
              <a:latin typeface="Poppins Light" charset="0"/>
              <a:ea typeface="Poppins Light" charset="0"/>
              <a:cs typeface="Poppins Light" charset="0"/>
            </a:endParaRPr>
          </a:p>
        </p:txBody>
      </p:sp>
      <p:sp>
        <p:nvSpPr>
          <p:cNvPr id="21" name="TextBox 100"/>
          <p:cNvSpPr txBox="1"/>
          <p:nvPr/>
        </p:nvSpPr>
        <p:spPr>
          <a:xfrm>
            <a:off x="4715460" y="4952677"/>
            <a:ext cx="492443" cy="276999"/>
          </a:xfrm>
          <a:prstGeom prst="rect">
            <a:avLst/>
          </a:prstGeom>
          <a:noFill/>
        </p:spPr>
        <p:txBody>
          <a:bodyPr wrap="none" rtlCol="0" anchor="ctr" anchorCtr="0">
            <a:spAutoFit/>
          </a:bodyPr>
          <a:lstStyle/>
          <a:p>
            <a:pPr lvl="0" defTabSz="914217">
              <a:defRPr/>
            </a:pPr>
            <a:r>
              <a:rPr lang="zh-CN" altLang="en-US" sz="1200" b="1" dirty="0">
                <a:solidFill>
                  <a:srgbClr val="CDB0B0"/>
                </a:solidFill>
                <a:latin typeface="Poppins SemiBold" charset="0"/>
                <a:ea typeface="Poppins SemiBold" charset="0"/>
                <a:cs typeface="Poppins SemiBold" charset="0"/>
              </a:rPr>
              <a:t>Title</a:t>
            </a:r>
            <a:endParaRPr lang="en-US" altLang="zh-CN" sz="1200" b="1" dirty="0">
              <a:solidFill>
                <a:srgbClr val="CDB0B0"/>
              </a:solidFill>
              <a:latin typeface="Poppins SemiBold" charset="0"/>
              <a:ea typeface="Poppins SemiBold" charset="0"/>
              <a:cs typeface="Poppins SemiBold" charset="0"/>
            </a:endParaRPr>
          </a:p>
        </p:txBody>
      </p:sp>
      <p:sp>
        <p:nvSpPr>
          <p:cNvPr id="22" name="TextBox 102"/>
          <p:cNvSpPr txBox="1"/>
          <p:nvPr/>
        </p:nvSpPr>
        <p:spPr>
          <a:xfrm>
            <a:off x="1253197" y="4952677"/>
            <a:ext cx="492443" cy="276999"/>
          </a:xfrm>
          <a:prstGeom prst="rect">
            <a:avLst/>
          </a:prstGeom>
          <a:noFill/>
        </p:spPr>
        <p:txBody>
          <a:bodyPr wrap="none"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CDB0B0"/>
                </a:solidFill>
                <a:effectLst/>
                <a:uLnTx/>
                <a:uFillTx/>
                <a:latin typeface="Poppins SemiBold" charset="0"/>
                <a:ea typeface="Poppins SemiBold" charset="0"/>
                <a:cs typeface="Poppins SemiBold" charset="0"/>
              </a:rPr>
              <a:t>Title</a:t>
            </a:r>
            <a:endParaRPr kumimoji="0" lang="en-US" sz="1200" b="1" i="0" u="none" strike="noStrike" kern="1200" cap="none" spc="0" normalizeH="0" baseline="0" noProof="0" dirty="0">
              <a:ln>
                <a:noFill/>
              </a:ln>
              <a:solidFill>
                <a:srgbClr val="CDB0B0"/>
              </a:solidFill>
              <a:effectLst/>
              <a:uLnTx/>
              <a:uFillTx/>
              <a:latin typeface="Poppins SemiBold" charset="0"/>
              <a:ea typeface="Poppins SemiBold" charset="0"/>
              <a:cs typeface="Poppins SemiBold" charset="0"/>
            </a:endParaRPr>
          </a:p>
        </p:txBody>
      </p:sp>
    </p:spTree>
    <p:extLst>
      <p:ext uri="{BB962C8B-B14F-4D97-AF65-F5344CB8AC3E}">
        <p14:creationId xmlns:p14="http://schemas.microsoft.com/office/powerpoint/2010/main" val="259797471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4="http://schemas.microsoft.com/office/drawing/2010/main" xmlns:a16="http://schemas.microsoft.com/office/drawing/2014/main"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childTnLst>
                                </p:cTn>
                              </p:par>
                              <p:par>
                                <p:cTn id="41" presetID="23" presetClass="entr" presetSubtype="16"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childTnLst>
                                </p:cTn>
                              </p:par>
                              <p:par>
                                <p:cTn id="45" presetID="23" presetClass="entr" presetSubtype="16"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ppt_w</p:attrName>
                                        </p:attrNameLst>
                                      </p:cBhvr>
                                      <p:tavLst>
                                        <p:tav tm="0">
                                          <p:val>
                                            <p:fltVal val="0"/>
                                          </p:val>
                                        </p:tav>
                                        <p:tav tm="100000">
                                          <p:val>
                                            <p:strVal val="#ppt_w"/>
                                          </p:val>
                                        </p:tav>
                                      </p:tavLst>
                                    </p:anim>
                                    <p:anim calcmode="lin" valueType="num">
                                      <p:cBhvr>
                                        <p:cTn id="48" dur="500" fill="hold"/>
                                        <p:tgtEl>
                                          <p:spTgt spid="21"/>
                                        </p:tgtEl>
                                        <p:attrNameLst>
                                          <p:attrName>ppt_h</p:attrName>
                                        </p:attrNameLst>
                                      </p:cBhvr>
                                      <p:tavLst>
                                        <p:tav tm="0">
                                          <p:val>
                                            <p:fltVal val="0"/>
                                          </p:val>
                                        </p:tav>
                                        <p:tav tm="100000">
                                          <p:val>
                                            <p:strVal val="#ppt_h"/>
                                          </p:val>
                                        </p:tav>
                                      </p:tavLst>
                                    </p:anim>
                                  </p:childTnLst>
                                </p:cTn>
                              </p:par>
                              <p:par>
                                <p:cTn id="49" presetID="23" presetClass="entr" presetSubtype="16"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500" fill="hold"/>
                                        <p:tgtEl>
                                          <p:spTgt spid="22"/>
                                        </p:tgtEl>
                                        <p:attrNameLst>
                                          <p:attrName>ppt_w</p:attrName>
                                        </p:attrNameLst>
                                      </p:cBhvr>
                                      <p:tavLst>
                                        <p:tav tm="0">
                                          <p:val>
                                            <p:fltVal val="0"/>
                                          </p:val>
                                        </p:tav>
                                        <p:tav tm="100000">
                                          <p:val>
                                            <p:strVal val="#ppt_w"/>
                                          </p:val>
                                        </p:tav>
                                      </p:tavLst>
                                    </p:anim>
                                    <p:anim calcmode="lin" valueType="num">
                                      <p:cBhvr>
                                        <p:cTn id="52" dur="500" fill="hold"/>
                                        <p:tgtEl>
                                          <p:spTgt spid="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animBg="1"/>
      <p:bldP spid="16" grpId="0" animBg="1"/>
      <p:bldP spid="17" grpId="0" animBg="1"/>
      <p:bldP spid="18" grpId="0" animBg="1"/>
      <p:bldP spid="19" grpId="0"/>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A509B315-DA97-4B2A-9CC4-23D1E7BACB17}"/>
              </a:ext>
            </a:extLst>
          </p:cNvPr>
          <p:cNvSpPr/>
          <p:nvPr/>
        </p:nvSpPr>
        <p:spPr>
          <a:xfrm rot="19580452" flipH="1">
            <a:off x="-272150" y="1500824"/>
            <a:ext cx="14022800" cy="5692867"/>
          </a:xfrm>
          <a:custGeom>
            <a:avLst/>
            <a:gdLst>
              <a:gd name="connsiteX0" fmla="*/ 1668797 w 7588485"/>
              <a:gd name="connsiteY0" fmla="*/ 80285 h 3080714"/>
              <a:gd name="connsiteX1" fmla="*/ 1848944 w 7588485"/>
              <a:gd name="connsiteY1" fmla="*/ 202498 h 3080714"/>
              <a:gd name="connsiteX2" fmla="*/ 4355716 w 7588485"/>
              <a:gd name="connsiteY2" fmla="*/ 842718 h 3080714"/>
              <a:gd name="connsiteX3" fmla="*/ 7091297 w 7588485"/>
              <a:gd name="connsiteY3" fmla="*/ 47273 h 3080714"/>
              <a:gd name="connsiteX4" fmla="*/ 7148629 w 7588485"/>
              <a:gd name="connsiteY4" fmla="*/ 0 h 3080714"/>
              <a:gd name="connsiteX5" fmla="*/ 7588485 w 7588485"/>
              <a:gd name="connsiteY5" fmla="*/ 660556 h 3080714"/>
              <a:gd name="connsiteX6" fmla="*/ 3953998 w 7588485"/>
              <a:gd name="connsiteY6" fmla="*/ 3080714 h 3080714"/>
              <a:gd name="connsiteX7" fmla="*/ 3905408 w 7588485"/>
              <a:gd name="connsiteY7" fmla="*/ 3004642 h 3080714"/>
              <a:gd name="connsiteX8" fmla="*/ 2151396 w 7588485"/>
              <a:gd name="connsiteY8" fmla="*/ 2164861 h 3080714"/>
              <a:gd name="connsiteX9" fmla="*/ 808979 w 7588485"/>
              <a:gd name="connsiteY9" fmla="*/ 2330847 h 3080714"/>
              <a:gd name="connsiteX10" fmla="*/ 770102 w 7588485"/>
              <a:gd name="connsiteY10" fmla="*/ 2348022 h 3080714"/>
              <a:gd name="connsiteX11" fmla="*/ 0 w 7588485"/>
              <a:gd name="connsiteY11" fmla="*/ 1191516 h 3080714"/>
              <a:gd name="connsiteX12" fmla="*/ 1668797 w 7588485"/>
              <a:gd name="connsiteY12" fmla="*/ 80285 h 308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88485" h="3080714">
                <a:moveTo>
                  <a:pt x="1668797" y="80285"/>
                </a:moveTo>
                <a:lnTo>
                  <a:pt x="1848944" y="202498"/>
                </a:lnTo>
                <a:cubicBezTo>
                  <a:pt x="2490483" y="598059"/>
                  <a:pt x="3376761" y="842718"/>
                  <a:pt x="4355716" y="842718"/>
                </a:cubicBezTo>
                <a:cubicBezTo>
                  <a:pt x="5457041" y="842718"/>
                  <a:pt x="6441071" y="533071"/>
                  <a:pt x="7091297" y="47273"/>
                </a:cubicBezTo>
                <a:lnTo>
                  <a:pt x="7148629" y="0"/>
                </a:lnTo>
                <a:lnTo>
                  <a:pt x="7588485" y="660556"/>
                </a:lnTo>
                <a:lnTo>
                  <a:pt x="3953998" y="3080714"/>
                </a:lnTo>
                <a:lnTo>
                  <a:pt x="3905408" y="3004642"/>
                </a:lnTo>
                <a:cubicBezTo>
                  <a:pt x="3593180" y="2574091"/>
                  <a:pt x="2936190" y="2239491"/>
                  <a:pt x="2151396" y="2164861"/>
                </a:cubicBezTo>
                <a:cubicBezTo>
                  <a:pt x="1651981" y="2117369"/>
                  <a:pt x="1183551" y="2183021"/>
                  <a:pt x="808979" y="2330847"/>
                </a:cubicBezTo>
                <a:lnTo>
                  <a:pt x="770102" y="2348022"/>
                </a:lnTo>
                <a:lnTo>
                  <a:pt x="0" y="1191516"/>
                </a:lnTo>
                <a:lnTo>
                  <a:pt x="1668797" y="8028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 3"/>
          <p:cNvGrpSpPr/>
          <p:nvPr/>
        </p:nvGrpSpPr>
        <p:grpSpPr>
          <a:xfrm>
            <a:off x="0" y="209266"/>
            <a:ext cx="3520298" cy="1133449"/>
            <a:chOff x="433137" y="2535371"/>
            <a:chExt cx="3520298" cy="1133449"/>
          </a:xfrm>
        </p:grpSpPr>
        <p:sp>
          <p:nvSpPr>
            <p:cNvPr id="5" name="文本框 4">
              <a:extLst>
                <a:ext uri="{FF2B5EF4-FFF2-40B4-BE49-F238E27FC236}">
                  <a16:creationId xmlns:a16="http://schemas.microsoft.com/office/drawing/2014/main" id="{EA09323C-9B3B-4B57-A301-1E31BB39CFBC}"/>
                </a:ext>
              </a:extLst>
            </p:cNvPr>
            <p:cNvSpPr txBox="1"/>
            <p:nvPr/>
          </p:nvSpPr>
          <p:spPr>
            <a:xfrm>
              <a:off x="433137" y="2535371"/>
              <a:ext cx="3079376" cy="584775"/>
            </a:xfrm>
            <a:prstGeom prst="rect">
              <a:avLst/>
            </a:prstGeom>
            <a:noFill/>
          </p:spPr>
          <p:txBody>
            <a:bodyPr wrap="square" rtlCol="0">
              <a:spAutoFit/>
            </a:bodyPr>
            <a:lstStyle/>
            <a:p>
              <a:pPr algn="ctr"/>
              <a:r>
                <a:rPr lang="en-US" altLang="zh-CN" sz="3200" dirty="0">
                  <a:solidFill>
                    <a:schemeClr val="bg1"/>
                  </a:solidFill>
                  <a:latin typeface="+mj-lt"/>
                </a:rPr>
                <a:t>PART THREE</a:t>
              </a:r>
              <a:endParaRPr lang="zh-CN" altLang="en-US" sz="3200" dirty="0">
                <a:solidFill>
                  <a:schemeClr val="bg1"/>
                </a:solidFill>
                <a:latin typeface="+mj-lt"/>
              </a:endParaRPr>
            </a:p>
          </p:txBody>
        </p:sp>
        <p:cxnSp>
          <p:nvCxnSpPr>
            <p:cNvPr id="6" name="直线连接符 5"/>
            <p:cNvCxnSpPr/>
            <p:nvPr/>
          </p:nvCxnSpPr>
          <p:spPr>
            <a:xfrm>
              <a:off x="981635" y="3120146"/>
              <a:ext cx="22725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EA09323C-9B3B-4B57-A301-1E31BB39CFBC}"/>
                </a:ext>
              </a:extLst>
            </p:cNvPr>
            <p:cNvSpPr txBox="1"/>
            <p:nvPr/>
          </p:nvSpPr>
          <p:spPr>
            <a:xfrm>
              <a:off x="874059" y="3207155"/>
              <a:ext cx="3079376" cy="461665"/>
            </a:xfrm>
            <a:prstGeom prst="rect">
              <a:avLst/>
            </a:prstGeom>
            <a:noFill/>
          </p:spPr>
          <p:txBody>
            <a:bodyPr wrap="square" rtlCol="0">
              <a:spAutoFit/>
            </a:bodyPr>
            <a:lstStyle/>
            <a:p>
              <a:pPr fontAlgn="base">
                <a:spcBef>
                  <a:spcPct val="0"/>
                </a:spcBef>
                <a:spcAft>
                  <a:spcPct val="0"/>
                </a:spcAft>
                <a:buFont typeface="Arial" pitchFamily="34" charset="0"/>
                <a:buNone/>
              </a:pPr>
              <a:r>
                <a:rPr lang="en-US" altLang="zh-CN" sz="1200" dirty="0">
                  <a:solidFill>
                    <a:schemeClr val="bg1"/>
                  </a:solidFill>
                  <a:latin typeface="Arial" pitchFamily="34" charset="0"/>
                  <a:cs typeface="Arial" pitchFamily="34" charset="0"/>
                </a:rPr>
                <a:t>We have many powerPoint </a:t>
              </a:r>
              <a:r>
                <a:rPr lang="zh-CN" altLang="en-US" sz="1200" dirty="0">
                  <a:solidFill>
                    <a:schemeClr val="bg1"/>
                  </a:solidFill>
                  <a:latin typeface="Arial" pitchFamily="34" charset="0"/>
                  <a:cs typeface="Arial" pitchFamily="34" charset="0"/>
                </a:rPr>
                <a:t>templates</a:t>
              </a:r>
              <a:r>
                <a:rPr lang="en-US" altLang="zh-CN" sz="1200" dirty="0">
                  <a:solidFill>
                    <a:schemeClr val="bg1"/>
                  </a:solidFill>
                  <a:latin typeface="Arial" pitchFamily="34" charset="0"/>
                  <a:cs typeface="Arial" pitchFamily="34" charset="0"/>
                </a:rPr>
                <a:t> that has </a:t>
              </a:r>
              <a:r>
                <a:rPr lang="en-US" altLang="zh-CN" sz="1200">
                  <a:solidFill>
                    <a:schemeClr val="bg1"/>
                  </a:solidFill>
                  <a:latin typeface="Arial" pitchFamily="34" charset="0"/>
                  <a:cs typeface="Arial" pitchFamily="34" charset="0"/>
                </a:rPr>
                <a:t>been specifically</a:t>
              </a:r>
              <a:endParaRPr lang="zh-CN" altLang="en-US" sz="1200" dirty="0">
                <a:solidFill>
                  <a:schemeClr val="bg1"/>
                </a:solidFill>
                <a:latin typeface="Arial" pitchFamily="34" charset="0"/>
                <a:cs typeface="Arial" pitchFamily="34" charset="0"/>
              </a:endParaRPr>
            </a:p>
          </p:txBody>
        </p:sp>
      </p:grpSp>
      <p:grpSp>
        <p:nvGrpSpPr>
          <p:cNvPr id="8" name="Group 3"/>
          <p:cNvGrpSpPr/>
          <p:nvPr/>
        </p:nvGrpSpPr>
        <p:grpSpPr>
          <a:xfrm>
            <a:off x="548498" y="1964407"/>
            <a:ext cx="4723718" cy="1920475"/>
            <a:chOff x="8370955" y="2204864"/>
            <a:chExt cx="5961514" cy="1920475"/>
          </a:xfrm>
        </p:grpSpPr>
        <p:sp>
          <p:nvSpPr>
            <p:cNvPr id="9" name="TextBox 12"/>
            <p:cNvSpPr txBox="1"/>
            <p:nvPr/>
          </p:nvSpPr>
          <p:spPr>
            <a:xfrm>
              <a:off x="8370955" y="2204864"/>
              <a:ext cx="2321270" cy="400110"/>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sym typeface="方正兰亭黑_GBK" pitchFamily="2" charset="-122"/>
                </a:rPr>
                <a:t>Add title content</a:t>
              </a:r>
              <a:endParaRPr lang="en-US" altLang="zh-CN" sz="2000" b="1"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endParaRPr>
            </a:p>
          </p:txBody>
        </p:sp>
        <p:sp>
          <p:nvSpPr>
            <p:cNvPr id="10" name="TextBox 13"/>
            <p:cNvSpPr txBox="1"/>
            <p:nvPr/>
          </p:nvSpPr>
          <p:spPr>
            <a:xfrm>
              <a:off x="8370958" y="2607295"/>
              <a:ext cx="5961511" cy="1518044"/>
            </a:xfrm>
            <a:prstGeom prst="rect">
              <a:avLst/>
            </a:prstGeom>
            <a:noFill/>
          </p:spPr>
          <p:txBody>
            <a:bodyPr wrap="square" rtlCol="0">
              <a:spAutoFit/>
            </a:bodyPr>
            <a:lstStyle/>
            <a:p>
              <a:pPr>
                <a:lnSpc>
                  <a:spcPct val="150000"/>
                </a:lnSpc>
              </a:pPr>
              <a:r>
                <a:rPr lang="zh-CN" altLang="en-US" sz="105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 language description</a:t>
              </a:r>
              <a:endParaRPr lang="en-US" altLang="zh-CN" sz="1050" dirty="0">
                <a:solidFill>
                  <a:schemeClr val="bg1"/>
                </a:solidFill>
                <a:latin typeface="微软雅黑" panose="020B0503020204020204" pitchFamily="34" charset="-122"/>
                <a:ea typeface="微软雅黑" panose="020B0503020204020204" pitchFamily="34" charset="-122"/>
                <a:sym typeface="Gill Sans" charset="0"/>
              </a:endParaRPr>
            </a:p>
            <a:p>
              <a:pPr>
                <a:lnSpc>
                  <a:spcPct val="150000"/>
                </a:lnSpc>
              </a:pPr>
              <a:r>
                <a:rPr lang="zh-CN" altLang="en-US" sz="1050" dirty="0">
                  <a:solidFill>
                    <a:schemeClr val="bg1"/>
                  </a:solidFill>
                  <a:latin typeface="微软雅黑" panose="020B0503020204020204" pitchFamily="34" charset="-122"/>
                  <a:ea typeface="微软雅黑" panose="020B0503020204020204" pitchFamily="34" charset="-122"/>
                  <a:sym typeface="Gill Sans" charset="0"/>
                </a:rPr>
                <a:t>The description of words as concise language description as simple as possible concise and vivid as possible. Add a detailed text here</a:t>
              </a:r>
              <a:endParaRPr lang="en-US" altLang="zh-CN" sz="1050" dirty="0">
                <a:solidFill>
                  <a:schemeClr val="bg1"/>
                </a:solidFill>
                <a:latin typeface="微软雅黑" panose="020B0503020204020204" pitchFamily="34" charset="-122"/>
                <a:ea typeface="微软雅黑" panose="020B0503020204020204" pitchFamily="34" charset="-122"/>
                <a:sym typeface="Gill Sans" charset="0"/>
              </a:endParaRPr>
            </a:p>
            <a:p>
              <a:pPr>
                <a:lnSpc>
                  <a:spcPct val="150000"/>
                </a:lnSpc>
              </a:pPr>
              <a:r>
                <a:rPr lang="zh-CN" altLang="en-US" sz="1050" dirty="0">
                  <a:solidFill>
                    <a:schemeClr val="bg1"/>
                  </a:solidFill>
                  <a:latin typeface="微软雅黑" panose="020B0503020204020204" pitchFamily="34" charset="-122"/>
                  <a:ea typeface="微软雅黑" panose="020B0503020204020204" pitchFamily="34" charset="-122"/>
                  <a:sym typeface="Gill Sans" charset="0"/>
                </a:rPr>
                <a:t>This description is recommended to be relevant to the title and in line with the overall language style</a:t>
              </a:r>
              <a:endParaRPr lang="en-US" altLang="zh-CN" sz="1050" dirty="0">
                <a:solidFill>
                  <a:schemeClr val="bg1"/>
                </a:solidFill>
                <a:latin typeface="微软雅黑" panose="020B0503020204020204" pitchFamily="34" charset="-122"/>
                <a:ea typeface="微软雅黑" panose="020B0503020204020204" pitchFamily="34" charset="-122"/>
                <a:sym typeface="Gill Sans" charset="0"/>
              </a:endParaRPr>
            </a:p>
          </p:txBody>
        </p:sp>
      </p:grpSp>
      <p:sp>
        <p:nvSpPr>
          <p:cNvPr id="11" name="椭圆 10"/>
          <p:cNvSpPr/>
          <p:nvPr/>
        </p:nvSpPr>
        <p:spPr>
          <a:xfrm>
            <a:off x="7246066" y="3204768"/>
            <a:ext cx="2871537" cy="2871537"/>
          </a:xfrm>
          <a:prstGeom prst="ellipse">
            <a:avLst/>
          </a:prstGeom>
          <a:blipFill>
            <a:blip r:embed="rId2"/>
            <a:stretch>
              <a:fillRect/>
            </a:stretch>
          </a:blip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4000" dirty="0">
                <a:latin typeface="+mj-ea"/>
                <a:ea typeface="+mj-ea"/>
              </a:rPr>
              <a:t>Add to</a:t>
            </a:r>
            <a:endParaRPr kumimoji="1" lang="en-US" altLang="zh-CN" sz="4000" dirty="0">
              <a:latin typeface="+mj-ea"/>
              <a:ea typeface="+mj-ea"/>
            </a:endParaRPr>
          </a:p>
          <a:p>
            <a:pPr algn="ctr"/>
            <a:r>
              <a:rPr kumimoji="1" lang="zh-CN" altLang="en-US" sz="4000" dirty="0">
                <a:latin typeface="+mj-ea"/>
                <a:ea typeface="+mj-ea"/>
              </a:rPr>
              <a:t>Title</a:t>
            </a:r>
          </a:p>
        </p:txBody>
      </p:sp>
      <p:sp>
        <p:nvSpPr>
          <p:cNvPr id="12" name="椭圆 11"/>
          <p:cNvSpPr/>
          <p:nvPr/>
        </p:nvSpPr>
        <p:spPr>
          <a:xfrm>
            <a:off x="5615400" y="209112"/>
            <a:ext cx="2871537" cy="2871537"/>
          </a:xfrm>
          <a:prstGeom prst="ellipse">
            <a:avLst/>
          </a:prstGeom>
          <a:blipFill>
            <a:blip r:embed="rId2"/>
            <a:stretch>
              <a:fillRect/>
            </a:stretch>
          </a:blip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4000" dirty="0">
                <a:latin typeface="+mj-ea"/>
                <a:ea typeface="+mj-ea"/>
              </a:rPr>
              <a:t>Add to</a:t>
            </a:r>
            <a:endParaRPr kumimoji="1" lang="en-US" altLang="zh-CN" sz="4000" dirty="0">
              <a:latin typeface="+mj-ea"/>
              <a:ea typeface="+mj-ea"/>
            </a:endParaRPr>
          </a:p>
          <a:p>
            <a:pPr algn="ctr"/>
            <a:r>
              <a:rPr kumimoji="1" lang="zh-CN" altLang="en-US" sz="4000" dirty="0">
                <a:latin typeface="+mj-ea"/>
                <a:ea typeface="+mj-ea"/>
              </a:rPr>
              <a:t>Title</a:t>
            </a:r>
          </a:p>
        </p:txBody>
      </p:sp>
      <p:grpSp>
        <p:nvGrpSpPr>
          <p:cNvPr id="13" name="Group 3"/>
          <p:cNvGrpSpPr/>
          <p:nvPr/>
        </p:nvGrpSpPr>
        <p:grpSpPr>
          <a:xfrm>
            <a:off x="8749844" y="984895"/>
            <a:ext cx="3442156" cy="979512"/>
            <a:chOff x="8370955" y="2204864"/>
            <a:chExt cx="2940617" cy="979512"/>
          </a:xfrm>
        </p:grpSpPr>
        <p:sp>
          <p:nvSpPr>
            <p:cNvPr id="14" name="TextBox 12"/>
            <p:cNvSpPr txBox="1"/>
            <p:nvPr/>
          </p:nvSpPr>
          <p:spPr>
            <a:xfrm>
              <a:off x="8370955" y="2204864"/>
              <a:ext cx="2321270" cy="400110"/>
            </a:xfrm>
            <a:prstGeom prst="rect">
              <a:avLst/>
            </a:prstGeom>
            <a:noFill/>
          </p:spPr>
          <p:txBody>
            <a:bodyPr wrap="square" rtlCol="0">
              <a:spAutoFit/>
            </a:bodyPr>
            <a:lstStyle/>
            <a:p>
              <a:r>
                <a:rPr lang="zh-CN" altLang="en-US" sz="2000" b="1" dirty="0">
                  <a:solidFill>
                    <a:srgbClr val="CDB0B0"/>
                  </a:solidFill>
                  <a:latin typeface="微软雅黑" panose="020B0503020204020204" pitchFamily="34" charset="-122"/>
                  <a:ea typeface="微软雅黑" panose="020B0503020204020204" pitchFamily="34" charset="-122"/>
                  <a:sym typeface="方正兰亭黑_GBK" pitchFamily="2" charset="-122"/>
                </a:rPr>
                <a:t>Add title content</a:t>
              </a:r>
              <a:endParaRPr lang="en-US" altLang="zh-CN" sz="2000" b="1" dirty="0">
                <a:solidFill>
                  <a:srgbClr val="CDB0B0"/>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endParaRPr>
            </a:p>
          </p:txBody>
        </p:sp>
        <p:sp>
          <p:nvSpPr>
            <p:cNvPr id="15" name="TextBox 13"/>
            <p:cNvSpPr txBox="1"/>
            <p:nvPr/>
          </p:nvSpPr>
          <p:spPr>
            <a:xfrm>
              <a:off x="8370957" y="2607295"/>
              <a:ext cx="2940615" cy="577081"/>
            </a:xfrm>
            <a:prstGeom prst="rect">
              <a:avLst/>
            </a:prstGeom>
            <a:noFill/>
          </p:spPr>
          <p:txBody>
            <a:bodyPr wrap="square" rtlCol="0">
              <a:spAutoFit/>
            </a:bodyPr>
            <a:lstStyle/>
            <a:p>
              <a:pPr>
                <a:lnSpc>
                  <a:spcPct val="150000"/>
                </a:lnSpc>
              </a:pPr>
              <a:r>
                <a:rPr lang="zh-CN" altLang="en-US" sz="1050" dirty="0">
                  <a:solidFill>
                    <a:srgbClr val="CDB0B0"/>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 and the language description is as concise as possible</a:t>
              </a:r>
              <a:endParaRPr lang="en-US" altLang="zh-CN" sz="1050" dirty="0">
                <a:solidFill>
                  <a:srgbClr val="CDB0B0"/>
                </a:solidFill>
                <a:latin typeface="微软雅黑" panose="020B0503020204020204" pitchFamily="34" charset="-122"/>
                <a:ea typeface="微软雅黑" panose="020B0503020204020204" pitchFamily="34" charset="-122"/>
                <a:sym typeface="Gill Sans" charset="0"/>
              </a:endParaRPr>
            </a:p>
          </p:txBody>
        </p:sp>
      </p:grpSp>
      <p:grpSp>
        <p:nvGrpSpPr>
          <p:cNvPr id="16" name="Group 3"/>
          <p:cNvGrpSpPr/>
          <p:nvPr/>
        </p:nvGrpSpPr>
        <p:grpSpPr>
          <a:xfrm>
            <a:off x="3722730" y="4640536"/>
            <a:ext cx="3442156" cy="979512"/>
            <a:chOff x="8370955" y="2204864"/>
            <a:chExt cx="2940617" cy="979512"/>
          </a:xfrm>
        </p:grpSpPr>
        <p:sp>
          <p:nvSpPr>
            <p:cNvPr id="17" name="TextBox 12"/>
            <p:cNvSpPr txBox="1"/>
            <p:nvPr/>
          </p:nvSpPr>
          <p:spPr>
            <a:xfrm>
              <a:off x="8370955" y="2204864"/>
              <a:ext cx="2940617" cy="400110"/>
            </a:xfrm>
            <a:prstGeom prst="rect">
              <a:avLst/>
            </a:prstGeom>
            <a:noFill/>
          </p:spPr>
          <p:txBody>
            <a:bodyPr wrap="square" rtlCol="0">
              <a:spAutoFit/>
            </a:bodyPr>
            <a:lstStyle/>
            <a:p>
              <a:pPr algn="r"/>
              <a:r>
                <a:rPr lang="zh-CN" altLang="en-US" sz="2000" b="1" dirty="0">
                  <a:solidFill>
                    <a:srgbClr val="CDB0B0"/>
                  </a:solidFill>
                  <a:latin typeface="微软雅黑" panose="020B0503020204020204" pitchFamily="34" charset="-122"/>
                  <a:ea typeface="微软雅黑" panose="020B0503020204020204" pitchFamily="34" charset="-122"/>
                  <a:sym typeface="方正兰亭黑_GBK" pitchFamily="2" charset="-122"/>
                </a:rPr>
                <a:t>Add title content</a:t>
              </a:r>
              <a:endParaRPr lang="en-US" altLang="zh-CN" sz="2000" b="1" dirty="0">
                <a:solidFill>
                  <a:srgbClr val="CDB0B0"/>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endParaRPr>
            </a:p>
          </p:txBody>
        </p:sp>
        <p:sp>
          <p:nvSpPr>
            <p:cNvPr id="18" name="TextBox 13"/>
            <p:cNvSpPr txBox="1"/>
            <p:nvPr/>
          </p:nvSpPr>
          <p:spPr>
            <a:xfrm>
              <a:off x="8370957" y="2607295"/>
              <a:ext cx="2940615" cy="577081"/>
            </a:xfrm>
            <a:prstGeom prst="rect">
              <a:avLst/>
            </a:prstGeom>
            <a:noFill/>
          </p:spPr>
          <p:txBody>
            <a:bodyPr wrap="square" rtlCol="0">
              <a:spAutoFit/>
            </a:bodyPr>
            <a:lstStyle/>
            <a:p>
              <a:pPr algn="r">
                <a:lnSpc>
                  <a:spcPct val="150000"/>
                </a:lnSpc>
              </a:pPr>
              <a:r>
                <a:rPr lang="zh-CN" altLang="en-US" sz="1050" dirty="0">
                  <a:solidFill>
                    <a:srgbClr val="CDB0B0"/>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 and the language description is as concise as possible</a:t>
              </a:r>
              <a:endParaRPr lang="en-US" altLang="zh-CN" sz="1050" dirty="0">
                <a:solidFill>
                  <a:srgbClr val="CDB0B0"/>
                </a:solidFill>
                <a:latin typeface="微软雅黑" panose="020B0503020204020204" pitchFamily="34" charset="-122"/>
                <a:ea typeface="微软雅黑" panose="020B0503020204020204" pitchFamily="34" charset="-122"/>
                <a:sym typeface="Gill Sans" charset="0"/>
              </a:endParaRPr>
            </a:p>
          </p:txBody>
        </p:sp>
      </p:grpSp>
    </p:spTree>
    <p:extLst>
      <p:ext uri="{BB962C8B-B14F-4D97-AF65-F5344CB8AC3E}">
        <p14:creationId xmlns:p14="http://schemas.microsoft.com/office/powerpoint/2010/main" val="281962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6="http://schemas.microsoft.com/office/drawing/2014/main"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2">
            <a:extLst>
              <a:ext uri="{FF2B5EF4-FFF2-40B4-BE49-F238E27FC236}">
                <a16:creationId xmlns:a16="http://schemas.microsoft.com/office/drawing/2014/main" id="{A46789E6-9216-4EFA-86FA-55F73D421A75}"/>
              </a:ext>
            </a:extLst>
          </p:cNvPr>
          <p:cNvSpPr/>
          <p:nvPr/>
        </p:nvSpPr>
        <p:spPr>
          <a:xfrm flipH="1">
            <a:off x="4371739" y="-58038"/>
            <a:ext cx="8721214" cy="6896988"/>
          </a:xfrm>
          <a:custGeom>
            <a:avLst/>
            <a:gdLst>
              <a:gd name="connsiteX0" fmla="*/ 3470787 w 8721214"/>
              <a:gd name="connsiteY0" fmla="*/ 0 h 6896988"/>
              <a:gd name="connsiteX1" fmla="*/ 7174242 w 8721214"/>
              <a:gd name="connsiteY1" fmla="*/ 0 h 6896988"/>
              <a:gd name="connsiteX2" fmla="*/ 7174242 w 8721214"/>
              <a:gd name="connsiteY2" fmla="*/ 6896988 h 6896988"/>
              <a:gd name="connsiteX3" fmla="*/ 3470787 w 8721214"/>
              <a:gd name="connsiteY3" fmla="*/ 6896988 h 6896988"/>
              <a:gd name="connsiteX4" fmla="*/ 3470787 w 8721214"/>
              <a:gd name="connsiteY4" fmla="*/ 6877494 h 6896988"/>
              <a:gd name="connsiteX5" fmla="*/ 0 w 8721214"/>
              <a:gd name="connsiteY5" fmla="*/ 6877494 h 6896988"/>
              <a:gd name="connsiteX6" fmla="*/ 0 w 8721214"/>
              <a:gd name="connsiteY6" fmla="*/ 19494 h 6896988"/>
              <a:gd name="connsiteX7" fmla="*/ 3470787 w 8721214"/>
              <a:gd name="connsiteY7" fmla="*/ 19494 h 6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1214" h="6896988">
                <a:moveTo>
                  <a:pt x="3470787" y="0"/>
                </a:moveTo>
                <a:lnTo>
                  <a:pt x="7174242" y="0"/>
                </a:lnTo>
                <a:cubicBezTo>
                  <a:pt x="10654931" y="2020541"/>
                  <a:pt x="7174242" y="4597992"/>
                  <a:pt x="7174242" y="6896988"/>
                </a:cubicBezTo>
                <a:lnTo>
                  <a:pt x="3470787" y="6896988"/>
                </a:lnTo>
                <a:lnTo>
                  <a:pt x="3470787" y="6877494"/>
                </a:lnTo>
                <a:lnTo>
                  <a:pt x="0" y="6877494"/>
                </a:lnTo>
                <a:lnTo>
                  <a:pt x="0" y="19494"/>
                </a:lnTo>
                <a:lnTo>
                  <a:pt x="3470787" y="1949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3">
            <a:extLst>
              <a:ext uri="{FF2B5EF4-FFF2-40B4-BE49-F238E27FC236}">
                <a16:creationId xmlns:a16="http://schemas.microsoft.com/office/drawing/2014/main" id="{CA4785A7-F6AC-40ED-9F04-60544EB659A6}"/>
              </a:ext>
            </a:extLst>
          </p:cNvPr>
          <p:cNvSpPr/>
          <p:nvPr/>
        </p:nvSpPr>
        <p:spPr>
          <a:xfrm flipH="1">
            <a:off x="4305434" y="-58038"/>
            <a:ext cx="8721214" cy="6916038"/>
          </a:xfrm>
          <a:custGeom>
            <a:avLst/>
            <a:gdLst>
              <a:gd name="connsiteX0" fmla="*/ 3470787 w 8721214"/>
              <a:gd name="connsiteY0" fmla="*/ 0 h 6896988"/>
              <a:gd name="connsiteX1" fmla="*/ 7174242 w 8721214"/>
              <a:gd name="connsiteY1" fmla="*/ 0 h 6896988"/>
              <a:gd name="connsiteX2" fmla="*/ 7174242 w 8721214"/>
              <a:gd name="connsiteY2" fmla="*/ 6896988 h 6896988"/>
              <a:gd name="connsiteX3" fmla="*/ 3470787 w 8721214"/>
              <a:gd name="connsiteY3" fmla="*/ 6896988 h 6896988"/>
              <a:gd name="connsiteX4" fmla="*/ 3470787 w 8721214"/>
              <a:gd name="connsiteY4" fmla="*/ 6877494 h 6896988"/>
              <a:gd name="connsiteX5" fmla="*/ 0 w 8721214"/>
              <a:gd name="connsiteY5" fmla="*/ 6877494 h 6896988"/>
              <a:gd name="connsiteX6" fmla="*/ 0 w 8721214"/>
              <a:gd name="connsiteY6" fmla="*/ 19494 h 6896988"/>
              <a:gd name="connsiteX7" fmla="*/ 3470787 w 8721214"/>
              <a:gd name="connsiteY7" fmla="*/ 19494 h 6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1214" h="6896988">
                <a:moveTo>
                  <a:pt x="3470787" y="0"/>
                </a:moveTo>
                <a:lnTo>
                  <a:pt x="7174242" y="0"/>
                </a:lnTo>
                <a:cubicBezTo>
                  <a:pt x="10654931" y="2020541"/>
                  <a:pt x="7174242" y="4597992"/>
                  <a:pt x="7174242" y="6896988"/>
                </a:cubicBezTo>
                <a:lnTo>
                  <a:pt x="3470787" y="6896988"/>
                </a:lnTo>
                <a:lnTo>
                  <a:pt x="3470787" y="6877494"/>
                </a:lnTo>
                <a:lnTo>
                  <a:pt x="0" y="6877494"/>
                </a:lnTo>
                <a:lnTo>
                  <a:pt x="0" y="19494"/>
                </a:lnTo>
                <a:lnTo>
                  <a:pt x="3470787" y="1949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EA09323C-9B3B-4B57-A301-1E31BB39CFBC}"/>
              </a:ext>
            </a:extLst>
          </p:cNvPr>
          <p:cNvSpPr txBox="1"/>
          <p:nvPr/>
        </p:nvSpPr>
        <p:spPr>
          <a:xfrm>
            <a:off x="-258202" y="1584672"/>
            <a:ext cx="4264603" cy="1015663"/>
          </a:xfrm>
          <a:prstGeom prst="rect">
            <a:avLst/>
          </a:prstGeom>
          <a:noFill/>
        </p:spPr>
        <p:txBody>
          <a:bodyPr wrap="square" rtlCol="0">
            <a:spAutoFit/>
          </a:bodyPr>
          <a:lstStyle/>
          <a:p>
            <a:pPr algn="ctr"/>
            <a:r>
              <a:rPr lang="en-US" altLang="zh-CN" sz="6000">
                <a:solidFill>
                  <a:schemeClr val="bg1"/>
                </a:solidFill>
                <a:latin typeface="+mj-lt"/>
              </a:rPr>
              <a:t>PART FOUR</a:t>
            </a:r>
            <a:endParaRPr lang="zh-CN" altLang="en-US" sz="6000" dirty="0">
              <a:solidFill>
                <a:schemeClr val="bg1"/>
              </a:solidFill>
              <a:latin typeface="+mj-lt"/>
            </a:endParaRPr>
          </a:p>
        </p:txBody>
      </p:sp>
      <p:cxnSp>
        <p:nvCxnSpPr>
          <p:cNvPr id="7" name="直线连接符 6"/>
          <p:cNvCxnSpPr/>
          <p:nvPr/>
        </p:nvCxnSpPr>
        <p:spPr>
          <a:xfrm>
            <a:off x="236621" y="2600335"/>
            <a:ext cx="332472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EA09323C-9B3B-4B57-A301-1E31BB39CFBC}"/>
              </a:ext>
            </a:extLst>
          </p:cNvPr>
          <p:cNvSpPr txBox="1"/>
          <p:nvPr/>
        </p:nvSpPr>
        <p:spPr>
          <a:xfrm>
            <a:off x="178115" y="2831168"/>
            <a:ext cx="3079376" cy="1200329"/>
          </a:xfrm>
          <a:prstGeom prst="rect">
            <a:avLst/>
          </a:prstGeom>
          <a:noFill/>
        </p:spPr>
        <p:txBody>
          <a:bodyPr wrap="square" rtlCol="0">
            <a:spAutoFit/>
          </a:bodyPr>
          <a:lstStyle/>
          <a:p>
            <a:pPr>
              <a:lnSpc>
                <a:spcPct val="200000"/>
              </a:lnSpc>
            </a:pPr>
            <a:r>
              <a:rPr lang="zh-CN" altLang="en-US" sz="120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 suggest that it is relevant to the title and conforms to the overall language style, and the language description language description is as concise as possible as concise as possible</a:t>
            </a:r>
            <a:endParaRPr lang="en-US" altLang="zh-CN" sz="1200" dirty="0">
              <a:solidFill>
                <a:schemeClr val="bg1"/>
              </a:solidFill>
              <a:latin typeface="微软雅黑" panose="020B0503020204020204" pitchFamily="34" charset="-122"/>
              <a:ea typeface="微软雅黑" panose="020B0503020204020204" pitchFamily="34" charset="-122"/>
              <a:sym typeface="Gill Sans" charset="0"/>
            </a:endParaRPr>
          </a:p>
        </p:txBody>
      </p:sp>
      <p:grpSp>
        <p:nvGrpSpPr>
          <p:cNvPr id="9" name="组 8"/>
          <p:cNvGrpSpPr/>
          <p:nvPr/>
        </p:nvGrpSpPr>
        <p:grpSpPr>
          <a:xfrm>
            <a:off x="6612651" y="1122520"/>
            <a:ext cx="4315326" cy="4604084"/>
            <a:chOff x="1395663" y="1106905"/>
            <a:chExt cx="4315326" cy="4604084"/>
          </a:xfrm>
        </p:grpSpPr>
        <p:sp>
          <p:nvSpPr>
            <p:cNvPr id="10" name="矩形 9"/>
            <p:cNvSpPr/>
            <p:nvPr/>
          </p:nvSpPr>
          <p:spPr>
            <a:xfrm>
              <a:off x="1395663" y="1106905"/>
              <a:ext cx="2823411" cy="3994484"/>
            </a:xfrm>
            <a:prstGeom prst="rect">
              <a:avLst/>
            </a:prstGeom>
            <a:solidFill>
              <a:schemeClr val="bg1"/>
            </a:solidFill>
            <a:ln w="25400">
              <a:solidFill>
                <a:srgbClr val="50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505353"/>
                </a:solidFill>
              </a:endParaRPr>
            </a:p>
          </p:txBody>
        </p:sp>
        <p:sp>
          <p:nvSpPr>
            <p:cNvPr id="11" name="矩形 10"/>
            <p:cNvSpPr/>
            <p:nvPr/>
          </p:nvSpPr>
          <p:spPr>
            <a:xfrm>
              <a:off x="2967789" y="3144253"/>
              <a:ext cx="2743200" cy="25667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505353"/>
                </a:solidFill>
              </a:endParaRPr>
            </a:p>
          </p:txBody>
        </p:sp>
      </p:grpSp>
      <p:sp>
        <p:nvSpPr>
          <p:cNvPr id="12" name="文本框 11"/>
          <p:cNvSpPr txBox="1"/>
          <p:nvPr/>
        </p:nvSpPr>
        <p:spPr>
          <a:xfrm>
            <a:off x="7560548" y="1177464"/>
            <a:ext cx="3408948" cy="3939540"/>
          </a:xfrm>
          <a:prstGeom prst="rect">
            <a:avLst/>
          </a:prstGeom>
          <a:noFill/>
        </p:spPr>
        <p:txBody>
          <a:bodyPr wrap="square" rtlCol="0">
            <a:spAutoFit/>
          </a:bodyPr>
          <a:lstStyle/>
          <a:p>
            <a:r>
              <a:rPr kumimoji="1" lang="en-US" altLang="zh-CN" sz="25000" dirty="0">
                <a:solidFill>
                  <a:srgbClr val="505353"/>
                </a:solidFill>
                <a:latin typeface="+mj-lt"/>
              </a:rPr>
              <a:t>04</a:t>
            </a:r>
            <a:endParaRPr kumimoji="1" lang="zh-CN" altLang="en-US" sz="25000" dirty="0">
              <a:solidFill>
                <a:srgbClr val="505353"/>
              </a:solidFill>
              <a:latin typeface="+mj-lt"/>
            </a:endParaRPr>
          </a:p>
        </p:txBody>
      </p:sp>
      <p:sp>
        <p:nvSpPr>
          <p:cNvPr id="13" name="文本框 12">
            <a:extLst>
              <a:ext uri="{FF2B5EF4-FFF2-40B4-BE49-F238E27FC236}">
                <a16:creationId xmlns:a16="http://schemas.microsoft.com/office/drawing/2014/main" id="{8B3DCF70-B040-40EF-84BC-018F92A6FA82}"/>
              </a:ext>
            </a:extLst>
          </p:cNvPr>
          <p:cNvSpPr txBox="1"/>
          <p:nvPr/>
        </p:nvSpPr>
        <p:spPr>
          <a:xfrm>
            <a:off x="7765659" y="4364866"/>
            <a:ext cx="3066067" cy="369332"/>
          </a:xfrm>
          <a:prstGeom prst="rect">
            <a:avLst/>
          </a:prstGeom>
          <a:noFill/>
        </p:spPr>
        <p:txBody>
          <a:bodyPr wrap="square" rtlCol="0">
            <a:spAutoFit/>
          </a:bodyPr>
          <a:lstStyle/>
          <a:p>
            <a:pPr algn="dist"/>
            <a:r>
              <a:rPr lang="en-US" altLang="zh-CN" dirty="0">
                <a:solidFill>
                  <a:srgbClr val="505353"/>
                </a:solidFill>
                <a:latin typeface="+mj-lt"/>
              </a:rPr>
              <a:t>BAOTUWANG</a:t>
            </a:r>
            <a:endParaRPr lang="zh-CN" altLang="en-US" dirty="0">
              <a:solidFill>
                <a:srgbClr val="505353"/>
              </a:solidFill>
              <a:latin typeface="+mj-lt"/>
            </a:endParaRPr>
          </a:p>
        </p:txBody>
      </p:sp>
    </p:spTree>
    <p:extLst>
      <p:ext uri="{BB962C8B-B14F-4D97-AF65-F5344CB8AC3E}">
        <p14:creationId xmlns:p14="http://schemas.microsoft.com/office/powerpoint/2010/main" val="92839293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6="http://schemas.microsoft.com/office/drawing/2014/main"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0-#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heckerboard(across)">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组 49"/>
          <p:cNvGrpSpPr/>
          <p:nvPr/>
        </p:nvGrpSpPr>
        <p:grpSpPr>
          <a:xfrm>
            <a:off x="0" y="209266"/>
            <a:ext cx="3520298" cy="1133449"/>
            <a:chOff x="433137" y="2535371"/>
            <a:chExt cx="3520298" cy="1133449"/>
          </a:xfrm>
        </p:grpSpPr>
        <p:sp>
          <p:nvSpPr>
            <p:cNvPr id="51" name="文本框 50">
              <a:extLst>
                <a:ext uri="{FF2B5EF4-FFF2-40B4-BE49-F238E27FC236}">
                  <a16:creationId xmlns:a16="http://schemas.microsoft.com/office/drawing/2014/main" id="{EA09323C-9B3B-4B57-A301-1E31BB39CFBC}"/>
                </a:ext>
              </a:extLst>
            </p:cNvPr>
            <p:cNvSpPr txBox="1"/>
            <p:nvPr/>
          </p:nvSpPr>
          <p:spPr>
            <a:xfrm>
              <a:off x="433137" y="2535371"/>
              <a:ext cx="3079376" cy="584775"/>
            </a:xfrm>
            <a:prstGeom prst="rect">
              <a:avLst/>
            </a:prstGeom>
            <a:noFill/>
          </p:spPr>
          <p:txBody>
            <a:bodyPr wrap="square" rtlCol="0">
              <a:spAutoFit/>
            </a:bodyPr>
            <a:lstStyle/>
            <a:p>
              <a:pPr algn="ctr"/>
              <a:r>
                <a:rPr lang="en-US" altLang="zh-CN" sz="3200" dirty="0">
                  <a:solidFill>
                    <a:schemeClr val="bg1"/>
                  </a:solidFill>
                  <a:latin typeface="+mj-lt"/>
                </a:rPr>
                <a:t>PART FOUR</a:t>
              </a:r>
              <a:endParaRPr lang="zh-CN" altLang="en-US" sz="3200" dirty="0">
                <a:solidFill>
                  <a:schemeClr val="bg1"/>
                </a:solidFill>
                <a:latin typeface="+mj-lt"/>
              </a:endParaRPr>
            </a:p>
          </p:txBody>
        </p:sp>
        <p:cxnSp>
          <p:nvCxnSpPr>
            <p:cNvPr id="52" name="直线连接符 51"/>
            <p:cNvCxnSpPr/>
            <p:nvPr/>
          </p:nvCxnSpPr>
          <p:spPr>
            <a:xfrm>
              <a:off x="981635" y="3120146"/>
              <a:ext cx="22725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文本框 52">
              <a:extLst>
                <a:ext uri="{FF2B5EF4-FFF2-40B4-BE49-F238E27FC236}">
                  <a16:creationId xmlns:a16="http://schemas.microsoft.com/office/drawing/2014/main" id="{EA09323C-9B3B-4B57-A301-1E31BB39CFBC}"/>
                </a:ext>
              </a:extLst>
            </p:cNvPr>
            <p:cNvSpPr txBox="1"/>
            <p:nvPr/>
          </p:nvSpPr>
          <p:spPr>
            <a:xfrm>
              <a:off x="874059" y="3207155"/>
              <a:ext cx="3079376" cy="461665"/>
            </a:xfrm>
            <a:prstGeom prst="rect">
              <a:avLst/>
            </a:prstGeom>
            <a:noFill/>
          </p:spPr>
          <p:txBody>
            <a:bodyPr wrap="square" rtlCol="0">
              <a:spAutoFit/>
            </a:bodyPr>
            <a:lstStyle/>
            <a:p>
              <a:pPr fontAlgn="base">
                <a:spcBef>
                  <a:spcPct val="0"/>
                </a:spcBef>
                <a:spcAft>
                  <a:spcPct val="0"/>
                </a:spcAft>
                <a:buFont typeface="Arial" pitchFamily="34" charset="0"/>
                <a:buNone/>
              </a:pPr>
              <a:r>
                <a:rPr lang="en-US" altLang="zh-CN" sz="1200" dirty="0">
                  <a:solidFill>
                    <a:schemeClr val="bg1"/>
                  </a:solidFill>
                  <a:latin typeface="Arial" pitchFamily="34" charset="0"/>
                  <a:cs typeface="Arial" pitchFamily="34" charset="0"/>
                </a:rPr>
                <a:t>We have many powerPoint </a:t>
              </a:r>
              <a:r>
                <a:rPr lang="zh-CN" altLang="en-US" sz="1200" dirty="0">
                  <a:solidFill>
                    <a:schemeClr val="bg1"/>
                  </a:solidFill>
                  <a:latin typeface="Arial" pitchFamily="34" charset="0"/>
                  <a:cs typeface="Arial" pitchFamily="34" charset="0"/>
                </a:rPr>
                <a:t>templates</a:t>
              </a:r>
              <a:r>
                <a:rPr lang="en-US" altLang="zh-CN" sz="1200" dirty="0">
                  <a:solidFill>
                    <a:schemeClr val="bg1"/>
                  </a:solidFill>
                  <a:latin typeface="Arial" pitchFamily="34" charset="0"/>
                  <a:cs typeface="Arial" pitchFamily="34" charset="0"/>
                </a:rPr>
                <a:t> that has </a:t>
              </a:r>
              <a:r>
                <a:rPr lang="en-US" altLang="zh-CN" sz="1200">
                  <a:solidFill>
                    <a:schemeClr val="bg1"/>
                  </a:solidFill>
                  <a:latin typeface="Arial" pitchFamily="34" charset="0"/>
                  <a:cs typeface="Arial" pitchFamily="34" charset="0"/>
                </a:rPr>
                <a:t>been specifically</a:t>
              </a:r>
              <a:endParaRPr lang="zh-CN" altLang="en-US" sz="1200" dirty="0">
                <a:solidFill>
                  <a:schemeClr val="bg1"/>
                </a:solidFill>
                <a:latin typeface="Arial" pitchFamily="34" charset="0"/>
                <a:cs typeface="Arial" pitchFamily="34" charset="0"/>
              </a:endParaRPr>
            </a:p>
          </p:txBody>
        </p:sp>
      </p:grpSp>
      <p:grpSp>
        <p:nvGrpSpPr>
          <p:cNvPr id="54" name="组合 2">
            <a:extLst>
              <a:ext uri="{FF2B5EF4-FFF2-40B4-BE49-F238E27FC236}">
                <a16:creationId xmlns:a16="http://schemas.microsoft.com/office/drawing/2014/main" id="{0749EFB5-D317-4774-BD1F-18A3923E027A}"/>
              </a:ext>
            </a:extLst>
          </p:cNvPr>
          <p:cNvGrpSpPr/>
          <p:nvPr/>
        </p:nvGrpSpPr>
        <p:grpSpPr>
          <a:xfrm>
            <a:off x="3684884" y="2492233"/>
            <a:ext cx="2143562" cy="2240280"/>
            <a:chOff x="3684884" y="2492233"/>
            <a:chExt cx="2143562" cy="2240280"/>
          </a:xfrm>
        </p:grpSpPr>
        <p:sp>
          <p:nvSpPr>
            <p:cNvPr id="55" name="Subtitle 2"/>
            <p:cNvSpPr txBox="1">
              <a:spLocks/>
            </p:cNvSpPr>
            <p:nvPr/>
          </p:nvSpPr>
          <p:spPr>
            <a:xfrm>
              <a:off x="3684884" y="3759236"/>
              <a:ext cx="2116652" cy="622769"/>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543818" rtl="0" eaLnBrk="1" fontAlgn="auto" latinLnBrk="0" hangingPunct="1">
                <a:lnSpc>
                  <a:spcPts val="202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chemeClr val="bg1"/>
                  </a:solidFill>
                  <a:effectLst/>
                  <a:uLnTx/>
                  <a:uFillTx/>
                  <a:latin typeface="Poppins Light" charset="0"/>
                  <a:ea typeface="Poppins Light" charset="0"/>
                  <a:cs typeface="Poppins Light" charset="0"/>
                </a:rPr>
                <a:t>Frequently, your initial font choice</a:t>
              </a:r>
            </a:p>
          </p:txBody>
        </p:sp>
        <p:sp>
          <p:nvSpPr>
            <p:cNvPr id="56" name="TextBox 41"/>
            <p:cNvSpPr txBox="1"/>
            <p:nvPr/>
          </p:nvSpPr>
          <p:spPr>
            <a:xfrm>
              <a:off x="4025815" y="3411821"/>
              <a:ext cx="1416030" cy="307777"/>
            </a:xfrm>
            <a:prstGeom prst="rect">
              <a:avLst/>
            </a:prstGeom>
            <a:noFill/>
          </p:spPr>
          <p:txBody>
            <a:bodyPr wrap="none" rtlCol="0" anchor="ctr" anchorCtr="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Poppins SemiBold" charset="0"/>
                  <a:ea typeface="Poppins SemiBold" charset="0"/>
                  <a:cs typeface="Poppins SemiBold" charset="0"/>
                </a:rPr>
                <a:t>CUPS OF COFFEE</a:t>
              </a:r>
            </a:p>
          </p:txBody>
        </p:sp>
        <p:sp>
          <p:nvSpPr>
            <p:cNvPr id="57" name="Rectangle 49"/>
            <p:cNvSpPr>
              <a:spLocks/>
            </p:cNvSpPr>
            <p:nvPr/>
          </p:nvSpPr>
          <p:spPr bwMode="auto">
            <a:xfrm>
              <a:off x="4355723" y="2737698"/>
              <a:ext cx="779059" cy="474489"/>
            </a:xfrm>
            <a:prstGeom prst="rect">
              <a:avLst/>
            </a:prstGeom>
            <a:noFill/>
            <a:ln>
              <a:noFill/>
            </a:ln>
            <a:extLst>
              <a:ext uri="{909E8E84-426E-40dd-AFC4-6F175D3DCCD1}">
                <a14:hiddenFill xmlns:a14="http://schemas.microsoft.com/office/drawing/2010/main" xmlns:mc="http://schemas.openxmlformats.org/markup-compatibility/2006" xmlns:p14="http://schemas.microsoft.com/office/powerpoint/2010/main" xmlns:a16="http://schemas.microsoft.com/office/drawing/2014/main" xmlns="">
                  <a:solidFill>
                    <a:srgbClr val="FFFFFF"/>
                  </a:solidFill>
                </a14:hiddenFill>
              </a:ext>
              <a:ext uri="{91240B29-F687-4f45-9708-019B960494DF}">
                <a14:hiddenLine xmlns:a14="http://schemas.microsoft.com/office/drawing/2010/main" xmlns:mc="http://schemas.openxmlformats.org/markup-compatibility/2006" xmlns:p14="http://schemas.microsoft.com/office/powerpoint/2010/main" xmlns:a16="http://schemas.microsoft.com/office/drawing/2014/main" xmlns="" w="12700">
                  <a:solidFill>
                    <a:schemeClr val="tx1"/>
                  </a:solidFill>
                  <a:miter lim="800000"/>
                  <a:headEnd/>
                  <a:tailEnd/>
                </a14:hiddenLine>
              </a:ext>
            </a:extLst>
          </p:spPr>
          <p:txBody>
            <a:bodyPr vert="horz" wrap="none" lIns="0" tIns="0" rIns="0" bIns="0" anchor="ctr" anchorCtr="0">
              <a:spAutoFit/>
            </a:bodyPr>
            <a:lstStyle/>
            <a:p>
              <a:pPr marL="0" marR="0" lvl="0" indent="0" algn="ctr" defTabSz="2286000" rtl="0" eaLnBrk="1" fontAlgn="auto" latinLnBrk="0" hangingPunct="1">
                <a:lnSpc>
                  <a:spcPts val="3700"/>
                </a:lnSpc>
                <a:spcBef>
                  <a:spcPts val="0"/>
                </a:spcBef>
                <a:spcAft>
                  <a:spcPts val="0"/>
                </a:spcAft>
                <a:buClrTx/>
                <a:buSzTx/>
                <a:buFontTx/>
                <a:buNone/>
                <a:tabLst/>
                <a:defRPr/>
              </a:pPr>
              <a:r>
                <a:rPr kumimoji="0" lang="en-US" sz="3500" b="0" i="0" u="none" strike="noStrike" kern="1200" cap="none" spc="250" normalizeH="0" baseline="0" noProof="0" dirty="0">
                  <a:ln>
                    <a:noFill/>
                  </a:ln>
                  <a:solidFill>
                    <a:schemeClr val="bg1"/>
                  </a:solidFill>
                  <a:effectLst/>
                  <a:uLnTx/>
                  <a:uFillTx/>
                  <a:latin typeface="Montserrat Ultra Light" charset="0"/>
                  <a:ea typeface="Montserrat Ultra Light" charset="0"/>
                  <a:cs typeface="Montserrat Ultra Light" charset="0"/>
                  <a:sym typeface="Bebas Neue" charset="0"/>
                </a:rPr>
                <a:t>758</a:t>
              </a:r>
            </a:p>
          </p:txBody>
        </p:sp>
        <p:sp>
          <p:nvSpPr>
            <p:cNvPr id="58" name="Rectangle 27"/>
            <p:cNvSpPr/>
            <p:nvPr/>
          </p:nvSpPr>
          <p:spPr>
            <a:xfrm>
              <a:off x="3711794" y="2492233"/>
              <a:ext cx="2116652" cy="224028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Lato Light"/>
                <a:ea typeface="微软雅黑"/>
                <a:cs typeface="+mn-cs"/>
              </a:endParaRPr>
            </a:p>
          </p:txBody>
        </p:sp>
      </p:grpSp>
      <p:grpSp>
        <p:nvGrpSpPr>
          <p:cNvPr id="59" name="组合 4">
            <a:extLst>
              <a:ext uri="{FF2B5EF4-FFF2-40B4-BE49-F238E27FC236}">
                <a16:creationId xmlns:a16="http://schemas.microsoft.com/office/drawing/2014/main" id="{888D2A67-01DC-468C-BA75-38BED4150B37}"/>
              </a:ext>
            </a:extLst>
          </p:cNvPr>
          <p:cNvGrpSpPr/>
          <p:nvPr/>
        </p:nvGrpSpPr>
        <p:grpSpPr>
          <a:xfrm>
            <a:off x="8958002" y="2492233"/>
            <a:ext cx="2136182" cy="2240280"/>
            <a:chOff x="8958002" y="2492233"/>
            <a:chExt cx="2136182" cy="2240280"/>
          </a:xfrm>
        </p:grpSpPr>
        <p:sp>
          <p:nvSpPr>
            <p:cNvPr id="60" name="Subtitle 2"/>
            <p:cNvSpPr txBox="1">
              <a:spLocks/>
            </p:cNvSpPr>
            <p:nvPr/>
          </p:nvSpPr>
          <p:spPr>
            <a:xfrm>
              <a:off x="8958002" y="3759236"/>
              <a:ext cx="2116652" cy="622769"/>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543818" rtl="0" eaLnBrk="1" fontAlgn="auto" latinLnBrk="0" hangingPunct="1">
                <a:lnSpc>
                  <a:spcPts val="202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chemeClr val="bg1"/>
                  </a:solidFill>
                  <a:effectLst/>
                  <a:uLnTx/>
                  <a:uFillTx/>
                  <a:latin typeface="Poppins Light" charset="0"/>
                  <a:ea typeface="Poppins Light" charset="0"/>
                  <a:cs typeface="Poppins Light" charset="0"/>
                </a:rPr>
                <a:t>Frequently, your initial font choice</a:t>
              </a:r>
            </a:p>
          </p:txBody>
        </p:sp>
        <p:sp>
          <p:nvSpPr>
            <p:cNvPr id="61" name="TextBox 53"/>
            <p:cNvSpPr txBox="1"/>
            <p:nvPr/>
          </p:nvSpPr>
          <p:spPr>
            <a:xfrm>
              <a:off x="9519922" y="3411821"/>
              <a:ext cx="974049" cy="307777"/>
            </a:xfrm>
            <a:prstGeom prst="rect">
              <a:avLst/>
            </a:prstGeom>
            <a:noFill/>
          </p:spPr>
          <p:txBody>
            <a:bodyPr wrap="none" rtlCol="0" anchor="ctr" anchorCtr="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Poppins SemiBold" charset="0"/>
                  <a:ea typeface="Poppins SemiBold" charset="0"/>
                  <a:cs typeface="Poppins SemiBold" charset="0"/>
                </a:rPr>
                <a:t>RETWEETS</a:t>
              </a:r>
            </a:p>
          </p:txBody>
        </p:sp>
        <p:sp>
          <p:nvSpPr>
            <p:cNvPr id="62" name="Rectangle 54"/>
            <p:cNvSpPr>
              <a:spLocks/>
            </p:cNvSpPr>
            <p:nvPr/>
          </p:nvSpPr>
          <p:spPr bwMode="auto">
            <a:xfrm>
              <a:off x="9426861" y="2737698"/>
              <a:ext cx="1183017" cy="474489"/>
            </a:xfrm>
            <a:prstGeom prst="rect">
              <a:avLst/>
            </a:prstGeom>
            <a:noFill/>
            <a:ln>
              <a:noFill/>
            </a:ln>
            <a:extLst>
              <a:ext uri="{909E8E84-426E-40dd-AFC4-6F175D3DCCD1}">
                <a14:hiddenFill xmlns:a14="http://schemas.microsoft.com/office/drawing/2010/main" xmlns:mc="http://schemas.openxmlformats.org/markup-compatibility/2006" xmlns:p14="http://schemas.microsoft.com/office/powerpoint/2010/main" xmlns:a16="http://schemas.microsoft.com/office/drawing/2014/main" xmlns="">
                  <a:solidFill>
                    <a:srgbClr val="FFFFFF"/>
                  </a:solidFill>
                </a14:hiddenFill>
              </a:ext>
              <a:ext uri="{91240B29-F687-4f45-9708-019B960494DF}">
                <a14:hiddenLine xmlns:a14="http://schemas.microsoft.com/office/drawing/2010/main" xmlns:mc="http://schemas.openxmlformats.org/markup-compatibility/2006" xmlns:p14="http://schemas.microsoft.com/office/powerpoint/2010/main" xmlns:a16="http://schemas.microsoft.com/office/drawing/2014/main" xmlns="" w="12700">
                  <a:solidFill>
                    <a:schemeClr val="tx1"/>
                  </a:solidFill>
                  <a:miter lim="800000"/>
                  <a:headEnd/>
                  <a:tailEnd/>
                </a14:hiddenLine>
              </a:ext>
            </a:extLst>
          </p:spPr>
          <p:txBody>
            <a:bodyPr vert="horz" wrap="none" lIns="0" tIns="0" rIns="0" bIns="0" anchor="ctr" anchorCtr="0">
              <a:spAutoFit/>
            </a:bodyPr>
            <a:lstStyle/>
            <a:p>
              <a:pPr marL="0" marR="0" lvl="0" indent="0" algn="ctr" defTabSz="2286000" rtl="0" eaLnBrk="1" fontAlgn="auto" latinLnBrk="0" hangingPunct="1">
                <a:lnSpc>
                  <a:spcPts val="3700"/>
                </a:lnSpc>
                <a:spcBef>
                  <a:spcPts val="0"/>
                </a:spcBef>
                <a:spcAft>
                  <a:spcPts val="0"/>
                </a:spcAft>
                <a:buClrTx/>
                <a:buSzTx/>
                <a:buFontTx/>
                <a:buNone/>
                <a:tabLst/>
                <a:defRPr/>
              </a:pPr>
              <a:r>
                <a:rPr kumimoji="0" lang="en-US" sz="3500" b="0" i="0" u="none" strike="noStrike" kern="1200" cap="none" spc="250" normalizeH="0" baseline="0" noProof="0" dirty="0">
                  <a:ln>
                    <a:noFill/>
                  </a:ln>
                  <a:solidFill>
                    <a:schemeClr val="bg1"/>
                  </a:solidFill>
                  <a:effectLst/>
                  <a:uLnTx/>
                  <a:uFillTx/>
                  <a:latin typeface="Montserrat Ultra Light" charset="0"/>
                  <a:ea typeface="Montserrat Ultra Light" charset="0"/>
                  <a:cs typeface="Montserrat Ultra Light" charset="0"/>
                  <a:sym typeface="Bebas Neue" charset="0"/>
                </a:rPr>
                <a:t>8,263</a:t>
              </a:r>
            </a:p>
          </p:txBody>
        </p:sp>
        <p:sp>
          <p:nvSpPr>
            <p:cNvPr id="63" name="Rectangle 28"/>
            <p:cNvSpPr/>
            <p:nvPr/>
          </p:nvSpPr>
          <p:spPr>
            <a:xfrm>
              <a:off x="8977532" y="2492233"/>
              <a:ext cx="2116652" cy="224028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Lato Light"/>
                <a:ea typeface="微软雅黑"/>
                <a:cs typeface="+mn-cs"/>
              </a:endParaRPr>
            </a:p>
          </p:txBody>
        </p:sp>
      </p:grpSp>
      <p:grpSp>
        <p:nvGrpSpPr>
          <p:cNvPr id="64" name="组合 1">
            <a:extLst>
              <a:ext uri="{FF2B5EF4-FFF2-40B4-BE49-F238E27FC236}">
                <a16:creationId xmlns:a16="http://schemas.microsoft.com/office/drawing/2014/main" id="{C2868E9D-1213-44C5-B542-85E5E9D1D9B6}"/>
              </a:ext>
            </a:extLst>
          </p:cNvPr>
          <p:cNvGrpSpPr/>
          <p:nvPr/>
        </p:nvGrpSpPr>
        <p:grpSpPr>
          <a:xfrm>
            <a:off x="1025105" y="2492233"/>
            <a:ext cx="2116652" cy="2240280"/>
            <a:chOff x="1025105" y="2492233"/>
            <a:chExt cx="2116652" cy="2240280"/>
          </a:xfrm>
        </p:grpSpPr>
        <p:sp>
          <p:nvSpPr>
            <p:cNvPr id="65" name="Subtitle 2"/>
            <p:cNvSpPr txBox="1">
              <a:spLocks/>
            </p:cNvSpPr>
            <p:nvPr/>
          </p:nvSpPr>
          <p:spPr>
            <a:xfrm>
              <a:off x="1025105" y="3759236"/>
              <a:ext cx="2116652" cy="622769"/>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543818" rtl="0" eaLnBrk="1" fontAlgn="auto" latinLnBrk="0" hangingPunct="1">
                <a:lnSpc>
                  <a:spcPts val="202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chemeClr val="bg1"/>
                  </a:solidFill>
                  <a:effectLst/>
                  <a:uLnTx/>
                  <a:uFillTx/>
                  <a:latin typeface="Poppins Light" charset="0"/>
                  <a:ea typeface="Poppins Light" charset="0"/>
                  <a:cs typeface="Poppins Light" charset="0"/>
                </a:rPr>
                <a:t>Frequently, your initial font choice</a:t>
              </a:r>
            </a:p>
          </p:txBody>
        </p:sp>
        <p:sp>
          <p:nvSpPr>
            <p:cNvPr id="66" name="TextBox 67"/>
            <p:cNvSpPr txBox="1"/>
            <p:nvPr/>
          </p:nvSpPr>
          <p:spPr>
            <a:xfrm>
              <a:off x="1409669" y="3411821"/>
              <a:ext cx="1328762" cy="307777"/>
            </a:xfrm>
            <a:prstGeom prst="rect">
              <a:avLst/>
            </a:prstGeom>
            <a:noFill/>
          </p:spPr>
          <p:txBody>
            <a:bodyPr wrap="none" rtlCol="0" anchor="ctr" anchorCtr="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Poppins SemiBold" charset="0"/>
                  <a:ea typeface="Poppins SemiBold" charset="0"/>
                  <a:cs typeface="Poppins SemiBold" charset="0"/>
                </a:rPr>
                <a:t>HAPPY CLIENTS</a:t>
              </a:r>
            </a:p>
          </p:txBody>
        </p:sp>
        <p:sp>
          <p:nvSpPr>
            <p:cNvPr id="67" name="Rectangle 68"/>
            <p:cNvSpPr>
              <a:spLocks/>
            </p:cNvSpPr>
            <p:nvPr/>
          </p:nvSpPr>
          <p:spPr bwMode="auto">
            <a:xfrm>
              <a:off x="1493964" y="2737698"/>
              <a:ext cx="1183017" cy="474489"/>
            </a:xfrm>
            <a:prstGeom prst="rect">
              <a:avLst/>
            </a:prstGeom>
            <a:noFill/>
            <a:ln>
              <a:noFill/>
            </a:ln>
            <a:extLst>
              <a:ext uri="{909E8E84-426E-40dd-AFC4-6F175D3DCCD1}">
                <a14:hiddenFill xmlns:a14="http://schemas.microsoft.com/office/drawing/2010/main" xmlns:mc="http://schemas.openxmlformats.org/markup-compatibility/2006" xmlns:p14="http://schemas.microsoft.com/office/powerpoint/2010/main" xmlns:a16="http://schemas.microsoft.com/office/drawing/2014/main" xmlns="">
                  <a:solidFill>
                    <a:srgbClr val="FFFFFF"/>
                  </a:solidFill>
                </a14:hiddenFill>
              </a:ext>
              <a:ext uri="{91240B29-F687-4f45-9708-019B960494DF}">
                <a14:hiddenLine xmlns:a14="http://schemas.microsoft.com/office/drawing/2010/main" xmlns:mc="http://schemas.openxmlformats.org/markup-compatibility/2006" xmlns:p14="http://schemas.microsoft.com/office/powerpoint/2010/main" xmlns:a16="http://schemas.microsoft.com/office/drawing/2014/main" xmlns="" w="12700">
                  <a:solidFill>
                    <a:schemeClr val="tx1"/>
                  </a:solidFill>
                  <a:miter lim="800000"/>
                  <a:headEnd/>
                  <a:tailEnd/>
                </a14:hiddenLine>
              </a:ext>
            </a:extLst>
          </p:spPr>
          <p:txBody>
            <a:bodyPr vert="horz" wrap="none" lIns="0" tIns="0" rIns="0" bIns="0" anchor="ctr" anchorCtr="0">
              <a:spAutoFit/>
            </a:bodyPr>
            <a:lstStyle/>
            <a:p>
              <a:pPr marL="0" marR="0" lvl="0" indent="0" algn="ctr" defTabSz="2286000" rtl="0" eaLnBrk="1" fontAlgn="auto" latinLnBrk="0" hangingPunct="1">
                <a:lnSpc>
                  <a:spcPts val="3700"/>
                </a:lnSpc>
                <a:spcBef>
                  <a:spcPts val="0"/>
                </a:spcBef>
                <a:spcAft>
                  <a:spcPts val="0"/>
                </a:spcAft>
                <a:buClrTx/>
                <a:buSzTx/>
                <a:buFontTx/>
                <a:buNone/>
                <a:tabLst/>
                <a:defRPr/>
              </a:pPr>
              <a:r>
                <a:rPr kumimoji="0" lang="en-US" sz="3500" b="0" i="0" u="none" strike="noStrike" kern="1200" cap="none" spc="250" normalizeH="0" baseline="0" noProof="0" dirty="0">
                  <a:ln>
                    <a:noFill/>
                  </a:ln>
                  <a:solidFill>
                    <a:schemeClr val="bg1"/>
                  </a:solidFill>
                  <a:effectLst/>
                  <a:uLnTx/>
                  <a:uFillTx/>
                  <a:latin typeface="Montserrat Ultra Light" charset="0"/>
                  <a:ea typeface="Montserrat Ultra Light" charset="0"/>
                  <a:cs typeface="Montserrat Ultra Light" charset="0"/>
                  <a:sym typeface="Bebas Neue" charset="0"/>
                </a:rPr>
                <a:t>3,567</a:t>
              </a:r>
            </a:p>
          </p:txBody>
        </p:sp>
        <p:sp>
          <p:nvSpPr>
            <p:cNvPr id="68" name="Rectangle 29"/>
            <p:cNvSpPr/>
            <p:nvPr/>
          </p:nvSpPr>
          <p:spPr>
            <a:xfrm>
              <a:off x="1025105" y="2492233"/>
              <a:ext cx="2116652" cy="224028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Lato Light"/>
                <a:ea typeface="微软雅黑"/>
                <a:cs typeface="+mn-cs"/>
              </a:endParaRPr>
            </a:p>
          </p:txBody>
        </p:sp>
      </p:grpSp>
      <p:grpSp>
        <p:nvGrpSpPr>
          <p:cNvPr id="69" name="组合 3">
            <a:extLst>
              <a:ext uri="{FF2B5EF4-FFF2-40B4-BE49-F238E27FC236}">
                <a16:creationId xmlns:a16="http://schemas.microsoft.com/office/drawing/2014/main" id="{045B3396-E43F-42C4-A450-7B5E24D52795}"/>
              </a:ext>
            </a:extLst>
          </p:cNvPr>
          <p:cNvGrpSpPr/>
          <p:nvPr/>
        </p:nvGrpSpPr>
        <p:grpSpPr>
          <a:xfrm>
            <a:off x="6344663" y="2492233"/>
            <a:ext cx="2136182" cy="2240280"/>
            <a:chOff x="6344663" y="2492233"/>
            <a:chExt cx="2136182" cy="2240280"/>
          </a:xfrm>
        </p:grpSpPr>
        <p:sp>
          <p:nvSpPr>
            <p:cNvPr id="70" name="Subtitle 2"/>
            <p:cNvSpPr txBox="1">
              <a:spLocks/>
            </p:cNvSpPr>
            <p:nvPr/>
          </p:nvSpPr>
          <p:spPr>
            <a:xfrm>
              <a:off x="6344663" y="3759236"/>
              <a:ext cx="2116652" cy="622769"/>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543818" rtl="0" eaLnBrk="1" fontAlgn="auto" latinLnBrk="0" hangingPunct="1">
                <a:lnSpc>
                  <a:spcPts val="202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chemeClr val="bg1"/>
                  </a:solidFill>
                  <a:effectLst/>
                  <a:uLnTx/>
                  <a:uFillTx/>
                  <a:latin typeface="Poppins Light" charset="0"/>
                  <a:ea typeface="Poppins Light" charset="0"/>
                  <a:cs typeface="Poppins Light" charset="0"/>
                </a:rPr>
                <a:t>Frequently, your initial font choice</a:t>
              </a:r>
            </a:p>
          </p:txBody>
        </p:sp>
        <p:sp>
          <p:nvSpPr>
            <p:cNvPr id="71" name="TextBox 31"/>
            <p:cNvSpPr txBox="1"/>
            <p:nvPr/>
          </p:nvSpPr>
          <p:spPr>
            <a:xfrm>
              <a:off x="6906583" y="3411821"/>
              <a:ext cx="974049" cy="307777"/>
            </a:xfrm>
            <a:prstGeom prst="rect">
              <a:avLst/>
            </a:prstGeom>
            <a:noFill/>
          </p:spPr>
          <p:txBody>
            <a:bodyPr wrap="none" rtlCol="0" anchor="ctr" anchorCtr="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Poppins SemiBold" charset="0"/>
                  <a:ea typeface="Poppins SemiBold" charset="0"/>
                  <a:cs typeface="Poppins SemiBold" charset="0"/>
                </a:rPr>
                <a:t>RETWEETS</a:t>
              </a:r>
            </a:p>
          </p:txBody>
        </p:sp>
        <p:sp>
          <p:nvSpPr>
            <p:cNvPr id="72" name="Rectangle 32"/>
            <p:cNvSpPr>
              <a:spLocks/>
            </p:cNvSpPr>
            <p:nvPr/>
          </p:nvSpPr>
          <p:spPr bwMode="auto">
            <a:xfrm>
              <a:off x="6813522" y="2737698"/>
              <a:ext cx="1183017" cy="474489"/>
            </a:xfrm>
            <a:prstGeom prst="rect">
              <a:avLst/>
            </a:prstGeom>
            <a:noFill/>
            <a:ln>
              <a:noFill/>
            </a:ln>
            <a:extLst>
              <a:ext uri="{909E8E84-426E-40dd-AFC4-6F175D3DCCD1}">
                <a14:hiddenFill xmlns:a14="http://schemas.microsoft.com/office/drawing/2010/main" xmlns:mc="http://schemas.openxmlformats.org/markup-compatibility/2006" xmlns:p14="http://schemas.microsoft.com/office/powerpoint/2010/main" xmlns:a16="http://schemas.microsoft.com/office/drawing/2014/main" xmlns="">
                  <a:solidFill>
                    <a:srgbClr val="FFFFFF"/>
                  </a:solidFill>
                </a14:hiddenFill>
              </a:ext>
              <a:ext uri="{91240B29-F687-4f45-9708-019B960494DF}">
                <a14:hiddenLine xmlns:a14="http://schemas.microsoft.com/office/drawing/2010/main" xmlns:mc="http://schemas.openxmlformats.org/markup-compatibility/2006" xmlns:p14="http://schemas.microsoft.com/office/powerpoint/2010/main" xmlns:a16="http://schemas.microsoft.com/office/drawing/2014/main" xmlns="" w="12700">
                  <a:solidFill>
                    <a:schemeClr val="tx1"/>
                  </a:solidFill>
                  <a:miter lim="800000"/>
                  <a:headEnd/>
                  <a:tailEnd/>
                </a14:hiddenLine>
              </a:ext>
            </a:extLst>
          </p:spPr>
          <p:txBody>
            <a:bodyPr vert="horz" wrap="none" lIns="0" tIns="0" rIns="0" bIns="0" anchor="ctr" anchorCtr="0">
              <a:spAutoFit/>
            </a:bodyPr>
            <a:lstStyle/>
            <a:p>
              <a:pPr marL="0" marR="0" lvl="0" indent="0" algn="ctr" defTabSz="2286000" rtl="0" eaLnBrk="1" fontAlgn="auto" latinLnBrk="0" hangingPunct="1">
                <a:lnSpc>
                  <a:spcPts val="3700"/>
                </a:lnSpc>
                <a:spcBef>
                  <a:spcPts val="0"/>
                </a:spcBef>
                <a:spcAft>
                  <a:spcPts val="0"/>
                </a:spcAft>
                <a:buClrTx/>
                <a:buSzTx/>
                <a:buFontTx/>
                <a:buNone/>
                <a:tabLst/>
                <a:defRPr/>
              </a:pPr>
              <a:r>
                <a:rPr kumimoji="0" lang="en-US" sz="3500" b="0" i="0" u="none" strike="noStrike" kern="1200" cap="none" spc="250" normalizeH="0" baseline="0" noProof="0" dirty="0">
                  <a:ln>
                    <a:noFill/>
                  </a:ln>
                  <a:solidFill>
                    <a:schemeClr val="bg1"/>
                  </a:solidFill>
                  <a:effectLst/>
                  <a:uLnTx/>
                  <a:uFillTx/>
                  <a:latin typeface="Montserrat Ultra Light" charset="0"/>
                  <a:ea typeface="Montserrat Ultra Light" charset="0"/>
                  <a:cs typeface="Montserrat Ultra Light" charset="0"/>
                  <a:sym typeface="Bebas Neue" charset="0"/>
                </a:rPr>
                <a:t>8,263</a:t>
              </a:r>
            </a:p>
          </p:txBody>
        </p:sp>
        <p:sp>
          <p:nvSpPr>
            <p:cNvPr id="73" name="Rectangle 33"/>
            <p:cNvSpPr/>
            <p:nvPr/>
          </p:nvSpPr>
          <p:spPr>
            <a:xfrm>
              <a:off x="6364193" y="2492233"/>
              <a:ext cx="2116652" cy="224028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Lato Light"/>
                <a:ea typeface="微软雅黑"/>
                <a:cs typeface="+mn-cs"/>
              </a:endParaRPr>
            </a:p>
          </p:txBody>
        </p:sp>
      </p:grpSp>
    </p:spTree>
    <p:extLst>
      <p:ext uri="{BB962C8B-B14F-4D97-AF65-F5344CB8AC3E}">
        <p14:creationId xmlns:p14="http://schemas.microsoft.com/office/powerpoint/2010/main" val="38533625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4="http://schemas.microsoft.com/office/drawing/2010/main" xmlns:a16="http://schemas.microsoft.com/office/drawing/2014/main"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1000"/>
                                        <p:tgtEl>
                                          <p:spTgt spid="54"/>
                                        </p:tgtEl>
                                      </p:cBhvr>
                                    </p:animEffect>
                                    <p:anim calcmode="lin" valueType="num">
                                      <p:cBhvr>
                                        <p:cTn id="13" dur="1000" fill="hold"/>
                                        <p:tgtEl>
                                          <p:spTgt spid="54"/>
                                        </p:tgtEl>
                                        <p:attrNameLst>
                                          <p:attrName>ppt_x</p:attrName>
                                        </p:attrNameLst>
                                      </p:cBhvr>
                                      <p:tavLst>
                                        <p:tav tm="0">
                                          <p:val>
                                            <p:strVal val="#ppt_x"/>
                                          </p:val>
                                        </p:tav>
                                        <p:tav tm="100000">
                                          <p:val>
                                            <p:strVal val="#ppt_x"/>
                                          </p:val>
                                        </p:tav>
                                      </p:tavLst>
                                    </p:anim>
                                    <p:anim calcmode="lin" valueType="num">
                                      <p:cBhvr>
                                        <p:cTn id="14" dur="1000" fill="hold"/>
                                        <p:tgtEl>
                                          <p:spTgt spid="5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1000"/>
                                        <p:tgtEl>
                                          <p:spTgt spid="69"/>
                                        </p:tgtEl>
                                      </p:cBhvr>
                                    </p:animEffect>
                                    <p:anim calcmode="lin" valueType="num">
                                      <p:cBhvr>
                                        <p:cTn id="18" dur="1000" fill="hold"/>
                                        <p:tgtEl>
                                          <p:spTgt spid="69"/>
                                        </p:tgtEl>
                                        <p:attrNameLst>
                                          <p:attrName>ppt_x</p:attrName>
                                        </p:attrNameLst>
                                      </p:cBhvr>
                                      <p:tavLst>
                                        <p:tav tm="0">
                                          <p:val>
                                            <p:strVal val="#ppt_x"/>
                                          </p:val>
                                        </p:tav>
                                        <p:tav tm="100000">
                                          <p:val>
                                            <p:strVal val="#ppt_x"/>
                                          </p:val>
                                        </p:tav>
                                      </p:tavLst>
                                    </p:anim>
                                    <p:anim calcmode="lin" valueType="num">
                                      <p:cBhvr>
                                        <p:cTn id="19" dur="1000" fill="hold"/>
                                        <p:tgtEl>
                                          <p:spTgt spid="6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1000"/>
                                        <p:tgtEl>
                                          <p:spTgt spid="59"/>
                                        </p:tgtEl>
                                      </p:cBhvr>
                                    </p:animEffect>
                                    <p:anim calcmode="lin" valueType="num">
                                      <p:cBhvr>
                                        <p:cTn id="23" dur="1000" fill="hold"/>
                                        <p:tgtEl>
                                          <p:spTgt spid="59"/>
                                        </p:tgtEl>
                                        <p:attrNameLst>
                                          <p:attrName>ppt_x</p:attrName>
                                        </p:attrNameLst>
                                      </p:cBhvr>
                                      <p:tavLst>
                                        <p:tav tm="0">
                                          <p:val>
                                            <p:strVal val="#ppt_x"/>
                                          </p:val>
                                        </p:tav>
                                        <p:tav tm="100000">
                                          <p:val>
                                            <p:strVal val="#ppt_x"/>
                                          </p:val>
                                        </p:tav>
                                      </p:tavLst>
                                    </p:anim>
                                    <p:anim calcmode="lin" valueType="num">
                                      <p:cBhvr>
                                        <p:cTn id="24"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文档 1">
            <a:extLst>
              <a:ext uri="{FF2B5EF4-FFF2-40B4-BE49-F238E27FC236}">
                <a16:creationId xmlns:a16="http://schemas.microsoft.com/office/drawing/2014/main" id="{CA82204B-02D0-4EDD-9E41-6D4E8D1B1C5A}"/>
              </a:ext>
            </a:extLst>
          </p:cNvPr>
          <p:cNvSpPr/>
          <p:nvPr/>
        </p:nvSpPr>
        <p:spPr>
          <a:xfrm rot="10800000">
            <a:off x="0" y="3257550"/>
            <a:ext cx="12192000" cy="3600450"/>
          </a:xfrm>
          <a:prstGeom prst="flowChartDocumen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Subtitle 2"/>
          <p:cNvSpPr txBox="1">
            <a:spLocks/>
          </p:cNvSpPr>
          <p:nvPr/>
        </p:nvSpPr>
        <p:spPr>
          <a:xfrm>
            <a:off x="4894127" y="2417023"/>
            <a:ext cx="3045091" cy="916183"/>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defTabSz="543818">
              <a:lnSpc>
                <a:spcPts val="2020"/>
              </a:lnSpc>
              <a:defRPr/>
            </a:pPr>
            <a:r>
              <a:rPr lang="zh-CN" altLang="en-US" sz="120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 language description language</a:t>
            </a:r>
            <a:endParaRPr lang="en-US" altLang="zh-CN" sz="1200" dirty="0">
              <a:solidFill>
                <a:schemeClr val="bg1"/>
              </a:solidFill>
              <a:latin typeface="微软雅黑" panose="020B0503020204020204" pitchFamily="34" charset="-122"/>
              <a:ea typeface="微软雅黑" panose="020B0503020204020204" pitchFamily="34" charset="-122"/>
              <a:sym typeface="Gill Sans" charset="0"/>
            </a:endParaRPr>
          </a:p>
          <a:p>
            <a:pPr algn="l" defTabSz="543818">
              <a:lnSpc>
                <a:spcPts val="2020"/>
              </a:lnSpc>
              <a:defRPr/>
            </a:pPr>
            <a:r>
              <a:rPr lang="zh-CN" altLang="en-US" sz="120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a:t>
            </a:r>
            <a:endParaRPr lang="en-US" altLang="zh-CN" sz="1200" dirty="0">
              <a:solidFill>
                <a:schemeClr val="bg1"/>
              </a:solidFill>
              <a:latin typeface="Poppins Light" charset="0"/>
              <a:ea typeface="Poppins Light" charset="0"/>
              <a:cs typeface="Poppins Light" charset="0"/>
            </a:endParaRPr>
          </a:p>
        </p:txBody>
      </p:sp>
      <p:sp>
        <p:nvSpPr>
          <p:cNvPr id="17" name="TextBox 74"/>
          <p:cNvSpPr txBox="1"/>
          <p:nvPr/>
        </p:nvSpPr>
        <p:spPr>
          <a:xfrm>
            <a:off x="4952913" y="2151677"/>
            <a:ext cx="492443" cy="276999"/>
          </a:xfrm>
          <a:prstGeom prst="rect">
            <a:avLst/>
          </a:prstGeom>
          <a:noFill/>
        </p:spPr>
        <p:txBody>
          <a:bodyPr wrap="none" rtlCol="0" anchor="ctr" anchorCtr="0">
            <a:spAutoFit/>
          </a:bodyPr>
          <a:lstStyle/>
          <a:p>
            <a:pPr lvl="0" defTabSz="914217">
              <a:defRPr/>
            </a:pPr>
            <a:r>
              <a:rPr lang="zh-CN" altLang="en-US" sz="1200" b="1" dirty="0">
                <a:solidFill>
                  <a:schemeClr val="bg1"/>
                </a:solidFill>
                <a:latin typeface="Poppins SemiBold" charset="0"/>
                <a:ea typeface="Poppins SemiBold" charset="0"/>
                <a:cs typeface="Poppins SemiBold" charset="0"/>
              </a:rPr>
              <a:t>Title</a:t>
            </a:r>
            <a:endParaRPr lang="en-US" altLang="zh-CN" sz="1200" b="1" dirty="0">
              <a:solidFill>
                <a:schemeClr val="bg1"/>
              </a:solidFill>
              <a:latin typeface="Poppins SemiBold" charset="0"/>
              <a:ea typeface="Poppins SemiBold" charset="0"/>
              <a:cs typeface="Poppins SemiBold" charset="0"/>
            </a:endParaRPr>
          </a:p>
        </p:txBody>
      </p:sp>
      <p:sp>
        <p:nvSpPr>
          <p:cNvPr id="18" name="Subtitle 2"/>
          <p:cNvSpPr txBox="1">
            <a:spLocks/>
          </p:cNvSpPr>
          <p:nvPr/>
        </p:nvSpPr>
        <p:spPr>
          <a:xfrm>
            <a:off x="8331973" y="2417023"/>
            <a:ext cx="3045091" cy="916183"/>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defTabSz="543818">
              <a:lnSpc>
                <a:spcPts val="2020"/>
              </a:lnSpc>
              <a:defRPr/>
            </a:pPr>
            <a:r>
              <a:rPr lang="zh-CN" altLang="en-US" sz="120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 language description language</a:t>
            </a:r>
            <a:endParaRPr lang="en-US" altLang="zh-CN" sz="1200" dirty="0">
              <a:solidFill>
                <a:schemeClr val="bg1"/>
              </a:solidFill>
              <a:latin typeface="微软雅黑" panose="020B0503020204020204" pitchFamily="34" charset="-122"/>
              <a:ea typeface="微软雅黑" panose="020B0503020204020204" pitchFamily="34" charset="-122"/>
              <a:sym typeface="Gill Sans" charset="0"/>
            </a:endParaRPr>
          </a:p>
          <a:p>
            <a:pPr algn="l" defTabSz="543818">
              <a:lnSpc>
                <a:spcPts val="2020"/>
              </a:lnSpc>
              <a:defRPr/>
            </a:pPr>
            <a:r>
              <a:rPr lang="zh-CN" altLang="en-US" sz="120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a:t>
            </a:r>
            <a:endParaRPr lang="en-US" altLang="zh-CN" sz="1200" dirty="0">
              <a:solidFill>
                <a:schemeClr val="bg1"/>
              </a:solidFill>
              <a:latin typeface="Poppins Light" charset="0"/>
              <a:ea typeface="Poppins Light" charset="0"/>
              <a:cs typeface="Poppins Light" charset="0"/>
            </a:endParaRPr>
          </a:p>
        </p:txBody>
      </p:sp>
      <p:sp>
        <p:nvSpPr>
          <p:cNvPr id="19" name="TextBox 76"/>
          <p:cNvSpPr txBox="1"/>
          <p:nvPr/>
        </p:nvSpPr>
        <p:spPr>
          <a:xfrm>
            <a:off x="8390758" y="2151677"/>
            <a:ext cx="492443" cy="276999"/>
          </a:xfrm>
          <a:prstGeom prst="rect">
            <a:avLst/>
          </a:prstGeom>
          <a:noFill/>
        </p:spPr>
        <p:txBody>
          <a:bodyPr wrap="none" rtlCol="0" anchor="ctr" anchorCtr="0">
            <a:spAutoFit/>
          </a:bodyPr>
          <a:lstStyle/>
          <a:p>
            <a:pPr lvl="0" defTabSz="914217">
              <a:defRPr/>
            </a:pPr>
            <a:r>
              <a:rPr lang="zh-CN" altLang="en-US" sz="1200" b="1" dirty="0">
                <a:solidFill>
                  <a:schemeClr val="bg1"/>
                </a:solidFill>
                <a:latin typeface="Poppins SemiBold" charset="0"/>
                <a:ea typeface="Poppins SemiBold" charset="0"/>
                <a:cs typeface="Poppins SemiBold" charset="0"/>
              </a:rPr>
              <a:t>Title</a:t>
            </a:r>
            <a:endParaRPr lang="en-US" altLang="zh-CN" sz="1200" b="1" dirty="0">
              <a:solidFill>
                <a:schemeClr val="bg1"/>
              </a:solidFill>
              <a:latin typeface="Poppins SemiBold" charset="0"/>
              <a:ea typeface="Poppins SemiBold" charset="0"/>
              <a:cs typeface="Poppins SemiBold" charset="0"/>
            </a:endParaRPr>
          </a:p>
        </p:txBody>
      </p:sp>
      <p:sp>
        <p:nvSpPr>
          <p:cNvPr id="20" name="Subtitle 2"/>
          <p:cNvSpPr txBox="1">
            <a:spLocks/>
          </p:cNvSpPr>
          <p:nvPr/>
        </p:nvSpPr>
        <p:spPr>
          <a:xfrm>
            <a:off x="1431864" y="2417023"/>
            <a:ext cx="3045091" cy="916183"/>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defTabSz="543818">
              <a:lnSpc>
                <a:spcPts val="2020"/>
              </a:lnSpc>
              <a:defRPr/>
            </a:pPr>
            <a:r>
              <a:rPr lang="zh-CN" altLang="en-US" sz="120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 language description language</a:t>
            </a:r>
            <a:endParaRPr lang="en-US" altLang="zh-CN" sz="1200" dirty="0">
              <a:solidFill>
                <a:schemeClr val="bg1"/>
              </a:solidFill>
              <a:latin typeface="微软雅黑" panose="020B0503020204020204" pitchFamily="34" charset="-122"/>
              <a:ea typeface="微软雅黑" panose="020B0503020204020204" pitchFamily="34" charset="-122"/>
              <a:sym typeface="Gill Sans" charset="0"/>
            </a:endParaRPr>
          </a:p>
          <a:p>
            <a:pPr algn="l" defTabSz="543818">
              <a:lnSpc>
                <a:spcPts val="2020"/>
              </a:lnSpc>
              <a:defRPr/>
            </a:pPr>
            <a:r>
              <a:rPr lang="zh-CN" altLang="en-US" sz="120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a:t>
            </a:r>
            <a:endParaRPr lang="en-US" altLang="zh-CN" sz="1200" dirty="0">
              <a:solidFill>
                <a:schemeClr val="bg1"/>
              </a:solidFill>
              <a:latin typeface="Poppins Light" charset="0"/>
              <a:ea typeface="Poppins Light" charset="0"/>
              <a:cs typeface="Poppins Light" charset="0"/>
            </a:endParaRPr>
          </a:p>
        </p:txBody>
      </p:sp>
      <p:sp>
        <p:nvSpPr>
          <p:cNvPr id="21" name="TextBox 78"/>
          <p:cNvSpPr txBox="1"/>
          <p:nvPr/>
        </p:nvSpPr>
        <p:spPr>
          <a:xfrm>
            <a:off x="1490650" y="2151677"/>
            <a:ext cx="492443" cy="276999"/>
          </a:xfrm>
          <a:prstGeom prst="rect">
            <a:avLst/>
          </a:prstGeom>
          <a:noFill/>
        </p:spPr>
        <p:txBody>
          <a:bodyPr wrap="none" rtlCol="0" anchor="ctr" anchorCtr="0">
            <a:spAutoFit/>
          </a:bodyPr>
          <a:lstStyle/>
          <a:p>
            <a:pPr lvl="0" defTabSz="914217">
              <a:defRPr/>
            </a:pPr>
            <a:r>
              <a:rPr lang="zh-CN" altLang="en-US" sz="1200" b="1" dirty="0">
                <a:solidFill>
                  <a:schemeClr val="bg1"/>
                </a:solidFill>
                <a:latin typeface="Poppins SemiBold" charset="0"/>
                <a:ea typeface="Poppins SemiBold" charset="0"/>
                <a:cs typeface="Poppins SemiBold" charset="0"/>
              </a:rPr>
              <a:t>Title</a:t>
            </a:r>
            <a:endParaRPr lang="en-US" altLang="zh-CN" sz="1200" b="1" dirty="0">
              <a:solidFill>
                <a:schemeClr val="bg1"/>
              </a:solidFill>
              <a:latin typeface="Poppins SemiBold" charset="0"/>
              <a:ea typeface="Poppins SemiBold" charset="0"/>
              <a:cs typeface="Poppins SemiBold" charset="0"/>
            </a:endParaRPr>
          </a:p>
        </p:txBody>
      </p:sp>
      <p:sp>
        <p:nvSpPr>
          <p:cNvPr id="22" name="Shape 2525"/>
          <p:cNvSpPr/>
          <p:nvPr/>
        </p:nvSpPr>
        <p:spPr>
          <a:xfrm>
            <a:off x="1531520" y="1457219"/>
            <a:ext cx="495655" cy="495655"/>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bg1"/>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chemeClr val="bg1"/>
              </a:solidFill>
              <a:effectLst>
                <a:outerShdw blurRad="38100" dist="12700" dir="5400000" rotWithShape="0">
                  <a:srgbClr val="000000">
                    <a:alpha val="50000"/>
                  </a:srgbClr>
                </a:outerShdw>
              </a:effectLst>
              <a:uLnTx/>
              <a:uFillTx/>
              <a:latin typeface="Gill Sans"/>
              <a:sym typeface="Gill Sans"/>
            </a:endParaRPr>
          </a:p>
        </p:txBody>
      </p:sp>
      <p:sp>
        <p:nvSpPr>
          <p:cNvPr id="23" name="Shape 2547"/>
          <p:cNvSpPr/>
          <p:nvPr/>
        </p:nvSpPr>
        <p:spPr>
          <a:xfrm>
            <a:off x="4952913" y="1456279"/>
            <a:ext cx="495655" cy="495655"/>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15643" y="14949"/>
                </a:lnTo>
                <a:cubicBezTo>
                  <a:pt x="16600" y="13832"/>
                  <a:pt x="17182" y="12386"/>
                  <a:pt x="17182" y="10800"/>
                </a:cubicBezTo>
                <a:cubicBezTo>
                  <a:pt x="17182" y="9214"/>
                  <a:pt x="16600" y="7767"/>
                  <a:pt x="15643" y="6651"/>
                </a:cubicBezTo>
                <a:lnTo>
                  <a:pt x="18073" y="4221"/>
                </a:lnTo>
                <a:cubicBezTo>
                  <a:pt x="19649" y="5963"/>
                  <a:pt x="20618" y="8266"/>
                  <a:pt x="20618" y="10800"/>
                </a:cubicBezTo>
                <a:cubicBezTo>
                  <a:pt x="20618" y="13335"/>
                  <a:pt x="19649" y="15637"/>
                  <a:pt x="18073" y="17379"/>
                </a:cubicBezTo>
                <a:moveTo>
                  <a:pt x="10800" y="20619"/>
                </a:moveTo>
                <a:cubicBezTo>
                  <a:pt x="8265" y="20619"/>
                  <a:pt x="5963" y="19650"/>
                  <a:pt x="4221" y="18073"/>
                </a:cubicBezTo>
                <a:lnTo>
                  <a:pt x="6651" y="15643"/>
                </a:lnTo>
                <a:cubicBezTo>
                  <a:pt x="7767" y="16600"/>
                  <a:pt x="9214" y="17182"/>
                  <a:pt x="10800" y="17182"/>
                </a:cubicBezTo>
                <a:cubicBezTo>
                  <a:pt x="12386" y="17182"/>
                  <a:pt x="13833" y="16600"/>
                  <a:pt x="14949" y="15643"/>
                </a:cubicBezTo>
                <a:lnTo>
                  <a:pt x="17379" y="18073"/>
                </a:lnTo>
                <a:cubicBezTo>
                  <a:pt x="15637" y="19650"/>
                  <a:pt x="13334" y="20619"/>
                  <a:pt x="10800" y="20619"/>
                </a:cubicBezTo>
                <a:moveTo>
                  <a:pt x="982" y="10800"/>
                </a:moveTo>
                <a:cubicBezTo>
                  <a:pt x="982" y="8266"/>
                  <a:pt x="1950" y="5963"/>
                  <a:pt x="3527" y="4221"/>
                </a:cubicBezTo>
                <a:lnTo>
                  <a:pt x="5957" y="6651"/>
                </a:lnTo>
                <a:cubicBezTo>
                  <a:pt x="4999" y="7767"/>
                  <a:pt x="4418" y="9214"/>
                  <a:pt x="4418" y="10800"/>
                </a:cubicBezTo>
                <a:cubicBezTo>
                  <a:pt x="4418" y="12386"/>
                  <a:pt x="4999" y="13832"/>
                  <a:pt x="5957" y="14949"/>
                </a:cubicBezTo>
                <a:lnTo>
                  <a:pt x="3527" y="17379"/>
                </a:lnTo>
                <a:cubicBezTo>
                  <a:pt x="1950" y="15637"/>
                  <a:pt x="982" y="13335"/>
                  <a:pt x="982" y="10800"/>
                </a:cubicBezTo>
                <a:moveTo>
                  <a:pt x="16200" y="10800"/>
                </a:moveTo>
                <a:cubicBezTo>
                  <a:pt x="16200" y="13782"/>
                  <a:pt x="13782" y="16200"/>
                  <a:pt x="10800" y="16200"/>
                </a:cubicBezTo>
                <a:cubicBezTo>
                  <a:pt x="7817" y="16200"/>
                  <a:pt x="5400" y="13782"/>
                  <a:pt x="5400" y="10800"/>
                </a:cubicBezTo>
                <a:cubicBezTo>
                  <a:pt x="5400" y="7817"/>
                  <a:pt x="7817" y="5400"/>
                  <a:pt x="10800" y="5400"/>
                </a:cubicBezTo>
                <a:cubicBezTo>
                  <a:pt x="13782" y="5400"/>
                  <a:pt x="16200" y="7817"/>
                  <a:pt x="16200" y="10800"/>
                </a:cubicBezTo>
                <a:moveTo>
                  <a:pt x="10800" y="982"/>
                </a:moveTo>
                <a:cubicBezTo>
                  <a:pt x="13334" y="982"/>
                  <a:pt x="15637" y="1950"/>
                  <a:pt x="17379" y="3527"/>
                </a:cubicBezTo>
                <a:lnTo>
                  <a:pt x="14949" y="5957"/>
                </a:lnTo>
                <a:cubicBezTo>
                  <a:pt x="13832" y="4999"/>
                  <a:pt x="12386" y="4418"/>
                  <a:pt x="10800" y="4418"/>
                </a:cubicBezTo>
                <a:cubicBezTo>
                  <a:pt x="9214" y="4418"/>
                  <a:pt x="7767" y="4999"/>
                  <a:pt x="6651" y="5957"/>
                </a:cubicBezTo>
                <a:lnTo>
                  <a:pt x="4221" y="3527"/>
                </a:lnTo>
                <a:cubicBezTo>
                  <a:pt x="5963" y="1950"/>
                  <a:pt x="8265" y="982"/>
                  <a:pt x="10800" y="982"/>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bg1"/>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chemeClr val="bg1"/>
              </a:solidFill>
              <a:effectLst>
                <a:outerShdw blurRad="38100" dist="12700" dir="5400000" rotWithShape="0">
                  <a:srgbClr val="000000">
                    <a:alpha val="50000"/>
                  </a:srgbClr>
                </a:outerShdw>
              </a:effectLst>
              <a:uLnTx/>
              <a:uFillTx/>
              <a:latin typeface="Gill Sans"/>
              <a:sym typeface="Gill Sans"/>
            </a:endParaRPr>
          </a:p>
        </p:txBody>
      </p:sp>
      <p:sp>
        <p:nvSpPr>
          <p:cNvPr id="24" name="Shape 2554"/>
          <p:cNvSpPr/>
          <p:nvPr/>
        </p:nvSpPr>
        <p:spPr>
          <a:xfrm>
            <a:off x="8397902" y="1482448"/>
            <a:ext cx="495655" cy="450596"/>
          </a:xfrm>
          <a:custGeom>
            <a:avLst/>
            <a:gdLst/>
            <a:ahLst/>
            <a:cxnLst>
              <a:cxn ang="0">
                <a:pos x="wd2" y="hd2"/>
              </a:cxn>
              <a:cxn ang="5400000">
                <a:pos x="wd2" y="hd2"/>
              </a:cxn>
              <a:cxn ang="10800000">
                <a:pos x="wd2" y="hd2"/>
              </a:cxn>
              <a:cxn ang="16200000">
                <a:pos x="wd2" y="hd2"/>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chemeClr val="bg1"/>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chemeClr val="bg1"/>
              </a:solidFill>
              <a:effectLst>
                <a:outerShdw blurRad="38100" dist="12700" dir="5400000" rotWithShape="0">
                  <a:srgbClr val="000000">
                    <a:alpha val="50000"/>
                  </a:srgbClr>
                </a:outerShdw>
              </a:effectLst>
              <a:uLnTx/>
              <a:uFillTx/>
              <a:latin typeface="Gill Sans"/>
              <a:sym typeface="Gill Sans"/>
            </a:endParaRPr>
          </a:p>
        </p:txBody>
      </p:sp>
      <p:sp>
        <p:nvSpPr>
          <p:cNvPr id="25" name="Shape 2622"/>
          <p:cNvSpPr/>
          <p:nvPr/>
        </p:nvSpPr>
        <p:spPr>
          <a:xfrm>
            <a:off x="1450685" y="4087281"/>
            <a:ext cx="495655" cy="495655"/>
          </a:xfrm>
          <a:custGeom>
            <a:avLst/>
            <a:gdLst/>
            <a:ahLst/>
            <a:cxnLst>
              <a:cxn ang="0">
                <a:pos x="wd2" y="hd2"/>
              </a:cxn>
              <a:cxn ang="5400000">
                <a:pos x="wd2" y="hd2"/>
              </a:cxn>
              <a:cxn ang="10800000">
                <a:pos x="wd2" y="hd2"/>
              </a:cxn>
              <a:cxn ang="16200000">
                <a:pos x="wd2" y="hd2"/>
              </a:cxn>
            </a:cxnLst>
            <a:rect l="0" t="0" r="r" b="b"/>
            <a:pathLst>
              <a:path w="21600" h="21600" extrusionOk="0">
                <a:moveTo>
                  <a:pt x="9579" y="17044"/>
                </a:moveTo>
                <a:cubicBezTo>
                  <a:pt x="9428" y="17174"/>
                  <a:pt x="9252" y="17274"/>
                  <a:pt x="9050" y="17344"/>
                </a:cubicBezTo>
                <a:cubicBezTo>
                  <a:pt x="8849" y="17415"/>
                  <a:pt x="8636" y="17450"/>
                  <a:pt x="8413" y="17450"/>
                </a:cubicBezTo>
                <a:cubicBezTo>
                  <a:pt x="7887" y="17450"/>
                  <a:pt x="7488" y="17288"/>
                  <a:pt x="7214" y="16966"/>
                </a:cubicBezTo>
                <a:cubicBezTo>
                  <a:pt x="6941" y="16644"/>
                  <a:pt x="6797" y="16226"/>
                  <a:pt x="6782" y="15715"/>
                </a:cubicBezTo>
                <a:lnTo>
                  <a:pt x="5864" y="15715"/>
                </a:lnTo>
                <a:cubicBezTo>
                  <a:pt x="5857" y="16122"/>
                  <a:pt x="5913" y="16486"/>
                  <a:pt x="6032" y="16805"/>
                </a:cubicBezTo>
                <a:cubicBezTo>
                  <a:pt x="6151" y="17123"/>
                  <a:pt x="6321" y="17393"/>
                  <a:pt x="6545" y="17611"/>
                </a:cubicBezTo>
                <a:cubicBezTo>
                  <a:pt x="6767" y="17830"/>
                  <a:pt x="7038" y="17995"/>
                  <a:pt x="7355" y="18106"/>
                </a:cubicBezTo>
                <a:cubicBezTo>
                  <a:pt x="7671" y="18218"/>
                  <a:pt x="8024" y="18273"/>
                  <a:pt x="8413" y="18273"/>
                </a:cubicBezTo>
                <a:cubicBezTo>
                  <a:pt x="8773" y="18273"/>
                  <a:pt x="9113" y="18223"/>
                  <a:pt x="9434" y="18123"/>
                </a:cubicBezTo>
                <a:cubicBezTo>
                  <a:pt x="9754" y="18023"/>
                  <a:pt x="10033" y="17873"/>
                  <a:pt x="10271" y="17672"/>
                </a:cubicBezTo>
                <a:cubicBezTo>
                  <a:pt x="10509" y="17472"/>
                  <a:pt x="10697" y="17222"/>
                  <a:pt x="10837" y="16922"/>
                </a:cubicBezTo>
                <a:cubicBezTo>
                  <a:pt x="10978" y="16621"/>
                  <a:pt x="11048" y="16275"/>
                  <a:pt x="11048" y="15881"/>
                </a:cubicBezTo>
                <a:cubicBezTo>
                  <a:pt x="11048" y="15407"/>
                  <a:pt x="10935" y="14995"/>
                  <a:pt x="10708" y="14646"/>
                </a:cubicBezTo>
                <a:cubicBezTo>
                  <a:pt x="10481" y="14298"/>
                  <a:pt x="10134" y="14072"/>
                  <a:pt x="9666" y="13968"/>
                </a:cubicBezTo>
                <a:lnTo>
                  <a:pt x="9666" y="13946"/>
                </a:lnTo>
                <a:cubicBezTo>
                  <a:pt x="9968" y="13805"/>
                  <a:pt x="10220" y="13597"/>
                  <a:pt x="10422" y="13323"/>
                </a:cubicBezTo>
                <a:cubicBezTo>
                  <a:pt x="10624" y="13048"/>
                  <a:pt x="10724" y="12734"/>
                  <a:pt x="10724" y="12377"/>
                </a:cubicBezTo>
                <a:cubicBezTo>
                  <a:pt x="10724" y="12014"/>
                  <a:pt x="10665" y="11698"/>
                  <a:pt x="10546" y="11432"/>
                </a:cubicBezTo>
                <a:cubicBezTo>
                  <a:pt x="10427" y="11165"/>
                  <a:pt x="10263" y="10946"/>
                  <a:pt x="10055" y="10776"/>
                </a:cubicBezTo>
                <a:cubicBezTo>
                  <a:pt x="9846" y="10605"/>
                  <a:pt x="9599" y="10477"/>
                  <a:pt x="9315" y="10392"/>
                </a:cubicBezTo>
                <a:cubicBezTo>
                  <a:pt x="9030" y="10306"/>
                  <a:pt x="8722" y="10264"/>
                  <a:pt x="8391" y="10264"/>
                </a:cubicBezTo>
                <a:cubicBezTo>
                  <a:pt x="8010" y="10264"/>
                  <a:pt x="7673" y="10326"/>
                  <a:pt x="7382" y="10453"/>
                </a:cubicBezTo>
                <a:cubicBezTo>
                  <a:pt x="7090" y="10579"/>
                  <a:pt x="6847" y="10753"/>
                  <a:pt x="6653" y="10976"/>
                </a:cubicBezTo>
                <a:cubicBezTo>
                  <a:pt x="6459" y="11198"/>
                  <a:pt x="6309" y="11466"/>
                  <a:pt x="6204" y="11777"/>
                </a:cubicBezTo>
                <a:cubicBezTo>
                  <a:pt x="6100" y="12088"/>
                  <a:pt x="6040" y="12433"/>
                  <a:pt x="6026" y="12811"/>
                </a:cubicBezTo>
                <a:lnTo>
                  <a:pt x="6944" y="12811"/>
                </a:lnTo>
                <a:cubicBezTo>
                  <a:pt x="6944" y="12581"/>
                  <a:pt x="6972" y="12363"/>
                  <a:pt x="7031" y="12155"/>
                </a:cubicBezTo>
                <a:cubicBezTo>
                  <a:pt x="7088" y="11947"/>
                  <a:pt x="7177" y="11766"/>
                  <a:pt x="7296" y="11610"/>
                </a:cubicBezTo>
                <a:cubicBezTo>
                  <a:pt x="7414" y="11454"/>
                  <a:pt x="7565" y="11330"/>
                  <a:pt x="7749" y="11237"/>
                </a:cubicBezTo>
                <a:cubicBezTo>
                  <a:pt x="7932" y="11144"/>
                  <a:pt x="8147" y="11098"/>
                  <a:pt x="8391" y="11098"/>
                </a:cubicBezTo>
                <a:cubicBezTo>
                  <a:pt x="8780" y="11098"/>
                  <a:pt x="9104" y="11204"/>
                  <a:pt x="9364" y="11415"/>
                </a:cubicBezTo>
                <a:cubicBezTo>
                  <a:pt x="9623" y="11627"/>
                  <a:pt x="9752" y="11943"/>
                  <a:pt x="9752" y="12366"/>
                </a:cubicBezTo>
                <a:cubicBezTo>
                  <a:pt x="9752" y="12574"/>
                  <a:pt x="9713" y="12759"/>
                  <a:pt x="9634" y="12922"/>
                </a:cubicBezTo>
                <a:cubicBezTo>
                  <a:pt x="9554" y="13086"/>
                  <a:pt x="9448" y="13221"/>
                  <a:pt x="9315" y="13329"/>
                </a:cubicBezTo>
                <a:cubicBezTo>
                  <a:pt x="9182" y="13436"/>
                  <a:pt x="9027" y="13517"/>
                  <a:pt x="8851" y="13574"/>
                </a:cubicBezTo>
                <a:cubicBezTo>
                  <a:pt x="8674" y="13629"/>
                  <a:pt x="8488" y="13657"/>
                  <a:pt x="8294" y="13657"/>
                </a:cubicBezTo>
                <a:lnTo>
                  <a:pt x="7992" y="13657"/>
                </a:lnTo>
                <a:cubicBezTo>
                  <a:pt x="7963" y="13657"/>
                  <a:pt x="7930" y="13653"/>
                  <a:pt x="7895" y="13645"/>
                </a:cubicBezTo>
                <a:lnTo>
                  <a:pt x="7895" y="14447"/>
                </a:lnTo>
                <a:cubicBezTo>
                  <a:pt x="8067" y="14424"/>
                  <a:pt x="8251" y="14413"/>
                  <a:pt x="8445" y="14413"/>
                </a:cubicBezTo>
                <a:cubicBezTo>
                  <a:pt x="8676" y="14413"/>
                  <a:pt x="8890" y="14444"/>
                  <a:pt x="9088" y="14507"/>
                </a:cubicBezTo>
                <a:cubicBezTo>
                  <a:pt x="9286" y="14571"/>
                  <a:pt x="9457" y="14667"/>
                  <a:pt x="9601" y="14797"/>
                </a:cubicBezTo>
                <a:cubicBezTo>
                  <a:pt x="9745" y="14927"/>
                  <a:pt x="9860" y="15086"/>
                  <a:pt x="9947" y="15275"/>
                </a:cubicBezTo>
                <a:cubicBezTo>
                  <a:pt x="10033" y="15464"/>
                  <a:pt x="10076" y="15682"/>
                  <a:pt x="10076" y="15926"/>
                </a:cubicBezTo>
                <a:cubicBezTo>
                  <a:pt x="10076" y="16163"/>
                  <a:pt x="10031" y="16377"/>
                  <a:pt x="9941" y="16565"/>
                </a:cubicBezTo>
                <a:cubicBezTo>
                  <a:pt x="9851" y="16754"/>
                  <a:pt x="9731" y="16914"/>
                  <a:pt x="9579" y="17044"/>
                </a:cubicBezTo>
                <a:moveTo>
                  <a:pt x="14257" y="18151"/>
                </a:moveTo>
                <a:lnTo>
                  <a:pt x="15175" y="18151"/>
                </a:lnTo>
                <a:lnTo>
                  <a:pt x="15175" y="10264"/>
                </a:lnTo>
                <a:lnTo>
                  <a:pt x="14473" y="10264"/>
                </a:lnTo>
                <a:cubicBezTo>
                  <a:pt x="14422" y="10561"/>
                  <a:pt x="14329" y="10805"/>
                  <a:pt x="14192" y="10998"/>
                </a:cubicBezTo>
                <a:cubicBezTo>
                  <a:pt x="14055" y="11191"/>
                  <a:pt x="13888" y="11343"/>
                  <a:pt x="13690" y="11454"/>
                </a:cubicBezTo>
                <a:cubicBezTo>
                  <a:pt x="13492" y="11565"/>
                  <a:pt x="13271" y="11641"/>
                  <a:pt x="13026" y="11682"/>
                </a:cubicBezTo>
                <a:cubicBezTo>
                  <a:pt x="12781" y="11723"/>
                  <a:pt x="12529" y="11743"/>
                  <a:pt x="12270" y="11743"/>
                </a:cubicBezTo>
                <a:lnTo>
                  <a:pt x="12270" y="12499"/>
                </a:lnTo>
                <a:lnTo>
                  <a:pt x="14257" y="12499"/>
                </a:lnTo>
                <a:cubicBezTo>
                  <a:pt x="14257" y="12499"/>
                  <a:pt x="14257" y="18151"/>
                  <a:pt x="14257" y="18151"/>
                </a:cubicBezTo>
                <a:close/>
                <a:moveTo>
                  <a:pt x="20618" y="6873"/>
                </a:moveTo>
                <a:lnTo>
                  <a:pt x="982" y="6873"/>
                </a:lnTo>
                <a:lnTo>
                  <a:pt x="982" y="3928"/>
                </a:lnTo>
                <a:cubicBezTo>
                  <a:pt x="982" y="3385"/>
                  <a:pt x="1421"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9" y="2945"/>
                  <a:pt x="20618" y="3385"/>
                  <a:pt x="20618" y="3928"/>
                </a:cubicBezTo>
                <a:cubicBezTo>
                  <a:pt x="20618" y="3928"/>
                  <a:pt x="20618" y="6873"/>
                  <a:pt x="20618" y="6873"/>
                </a:cubicBezTo>
                <a:close/>
                <a:moveTo>
                  <a:pt x="20618" y="19636"/>
                </a:moveTo>
                <a:cubicBezTo>
                  <a:pt x="20618" y="20179"/>
                  <a:pt x="20179" y="20618"/>
                  <a:pt x="19636" y="20618"/>
                </a:cubicBezTo>
                <a:lnTo>
                  <a:pt x="1964" y="20618"/>
                </a:lnTo>
                <a:cubicBezTo>
                  <a:pt x="1421" y="20618"/>
                  <a:pt x="982" y="20179"/>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path>
            </a:pathLst>
          </a:custGeom>
          <a:solidFill>
            <a:srgbClr val="505353"/>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505353"/>
              </a:solidFill>
              <a:effectLst>
                <a:outerShdw blurRad="38100" dist="12700" dir="5400000" rotWithShape="0">
                  <a:srgbClr val="000000">
                    <a:alpha val="50000"/>
                  </a:srgbClr>
                </a:outerShdw>
              </a:effectLst>
              <a:uLnTx/>
              <a:uFillTx/>
              <a:latin typeface="Gill Sans"/>
              <a:sym typeface="Gill Sans"/>
            </a:endParaRPr>
          </a:p>
        </p:txBody>
      </p:sp>
      <p:sp>
        <p:nvSpPr>
          <p:cNvPr id="26" name="Shape 2562"/>
          <p:cNvSpPr/>
          <p:nvPr/>
        </p:nvSpPr>
        <p:spPr>
          <a:xfrm>
            <a:off x="4840618" y="4087281"/>
            <a:ext cx="495655" cy="49565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9"/>
                  <a:pt x="19636" y="20619"/>
                </a:cubicBezTo>
                <a:lnTo>
                  <a:pt x="1964" y="20619"/>
                </a:lnTo>
                <a:cubicBezTo>
                  <a:pt x="1421" y="20619"/>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4294" y="17673"/>
                </a:moveTo>
                <a:lnTo>
                  <a:pt x="8376" y="10732"/>
                </a:lnTo>
                <a:lnTo>
                  <a:pt x="10838" y="14425"/>
                </a:lnTo>
                <a:cubicBezTo>
                  <a:pt x="10862" y="14484"/>
                  <a:pt x="10898" y="14536"/>
                  <a:pt x="10942" y="14581"/>
                </a:cubicBezTo>
                <a:lnTo>
                  <a:pt x="10944" y="14583"/>
                </a:lnTo>
                <a:cubicBezTo>
                  <a:pt x="11033" y="14673"/>
                  <a:pt x="11155" y="14727"/>
                  <a:pt x="11291" y="14727"/>
                </a:cubicBezTo>
                <a:cubicBezTo>
                  <a:pt x="11427" y="14727"/>
                  <a:pt x="11549" y="14673"/>
                  <a:pt x="11638" y="14583"/>
                </a:cubicBezTo>
                <a:lnTo>
                  <a:pt x="13686" y="12536"/>
                </a:lnTo>
                <a:lnTo>
                  <a:pt x="17242" y="17673"/>
                </a:lnTo>
                <a:cubicBezTo>
                  <a:pt x="17242" y="17673"/>
                  <a:pt x="4294" y="17673"/>
                  <a:pt x="4294" y="17673"/>
                </a:cubicBezTo>
                <a:close/>
                <a:moveTo>
                  <a:pt x="18620" y="17982"/>
                </a:moveTo>
                <a:lnTo>
                  <a:pt x="18617" y="17978"/>
                </a:lnTo>
                <a:cubicBezTo>
                  <a:pt x="18590" y="17913"/>
                  <a:pt x="18551" y="17858"/>
                  <a:pt x="18501" y="17810"/>
                </a:cubicBezTo>
                <a:lnTo>
                  <a:pt x="14201" y="11600"/>
                </a:lnTo>
                <a:lnTo>
                  <a:pt x="14200" y="11601"/>
                </a:lnTo>
                <a:cubicBezTo>
                  <a:pt x="14127" y="11420"/>
                  <a:pt x="13952" y="11291"/>
                  <a:pt x="13745" y="11291"/>
                </a:cubicBezTo>
                <a:cubicBezTo>
                  <a:pt x="13610" y="11291"/>
                  <a:pt x="13488" y="11346"/>
                  <a:pt x="13398" y="11435"/>
                </a:cubicBezTo>
                <a:lnTo>
                  <a:pt x="11360" y="13473"/>
                </a:lnTo>
                <a:lnTo>
                  <a:pt x="8798" y="9630"/>
                </a:lnTo>
                <a:cubicBezTo>
                  <a:pt x="8724" y="9453"/>
                  <a:pt x="8550" y="9327"/>
                  <a:pt x="8345" y="9327"/>
                </a:cubicBezTo>
                <a:cubicBezTo>
                  <a:pt x="8175" y="9327"/>
                  <a:pt x="8033" y="9420"/>
                  <a:pt x="7945" y="9551"/>
                </a:cubicBezTo>
                <a:lnTo>
                  <a:pt x="7937" y="9546"/>
                </a:lnTo>
                <a:lnTo>
                  <a:pt x="3028" y="17891"/>
                </a:lnTo>
                <a:lnTo>
                  <a:pt x="3036" y="17897"/>
                </a:lnTo>
                <a:cubicBezTo>
                  <a:pt x="2983" y="17974"/>
                  <a:pt x="2945" y="18063"/>
                  <a:pt x="2945" y="18164"/>
                </a:cubicBezTo>
                <a:cubicBezTo>
                  <a:pt x="2945" y="18435"/>
                  <a:pt x="3165" y="18655"/>
                  <a:pt x="3436" y="18655"/>
                </a:cubicBezTo>
                <a:lnTo>
                  <a:pt x="18164" y="18655"/>
                </a:lnTo>
                <a:cubicBezTo>
                  <a:pt x="18435" y="18655"/>
                  <a:pt x="18655" y="18435"/>
                  <a:pt x="18655" y="18164"/>
                </a:cubicBezTo>
                <a:cubicBezTo>
                  <a:pt x="18655" y="18099"/>
                  <a:pt x="18640" y="18039"/>
                  <a:pt x="18618" y="17983"/>
                </a:cubicBezTo>
                <a:cubicBezTo>
                  <a:pt x="18618" y="17983"/>
                  <a:pt x="18620" y="17982"/>
                  <a:pt x="18620" y="17982"/>
                </a:cubicBezTo>
                <a:close/>
                <a:moveTo>
                  <a:pt x="5400" y="3927"/>
                </a:moveTo>
                <a:cubicBezTo>
                  <a:pt x="6213" y="3927"/>
                  <a:pt x="6873" y="4587"/>
                  <a:pt x="6873" y="5400"/>
                </a:cubicBezTo>
                <a:cubicBezTo>
                  <a:pt x="6873" y="6214"/>
                  <a:pt x="6213" y="6873"/>
                  <a:pt x="5400" y="6873"/>
                </a:cubicBezTo>
                <a:cubicBezTo>
                  <a:pt x="4587" y="6873"/>
                  <a:pt x="3927" y="6214"/>
                  <a:pt x="3927" y="5400"/>
                </a:cubicBezTo>
                <a:cubicBezTo>
                  <a:pt x="3927" y="4587"/>
                  <a:pt x="4587" y="3927"/>
                  <a:pt x="5400" y="3927"/>
                </a:cubicBezTo>
                <a:moveTo>
                  <a:pt x="5400" y="7855"/>
                </a:moveTo>
                <a:cubicBezTo>
                  <a:pt x="6756" y="7855"/>
                  <a:pt x="7855" y="6756"/>
                  <a:pt x="7855" y="5400"/>
                </a:cubicBezTo>
                <a:cubicBezTo>
                  <a:pt x="7855" y="4045"/>
                  <a:pt x="6756" y="2945"/>
                  <a:pt x="5400" y="2945"/>
                </a:cubicBezTo>
                <a:cubicBezTo>
                  <a:pt x="4044" y="2945"/>
                  <a:pt x="2945" y="4045"/>
                  <a:pt x="2945" y="5400"/>
                </a:cubicBezTo>
                <a:cubicBezTo>
                  <a:pt x="2945" y="6756"/>
                  <a:pt x="4044" y="7855"/>
                  <a:pt x="5400" y="7855"/>
                </a:cubicBezTo>
              </a:path>
            </a:pathLst>
          </a:custGeom>
          <a:solidFill>
            <a:srgbClr val="505353"/>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505353"/>
              </a:solidFill>
              <a:effectLst>
                <a:outerShdw blurRad="38100" dist="12700" dir="5400000" rotWithShape="0">
                  <a:srgbClr val="000000">
                    <a:alpha val="50000"/>
                  </a:srgbClr>
                </a:outerShdw>
              </a:effectLst>
              <a:uLnTx/>
              <a:uFillTx/>
              <a:latin typeface="Gill Sans"/>
              <a:sym typeface="Gill Sans"/>
            </a:endParaRPr>
          </a:p>
        </p:txBody>
      </p:sp>
      <p:sp>
        <p:nvSpPr>
          <p:cNvPr id="27" name="Shape 2587"/>
          <p:cNvSpPr/>
          <p:nvPr/>
        </p:nvSpPr>
        <p:spPr>
          <a:xfrm>
            <a:off x="8271216" y="4121896"/>
            <a:ext cx="495655" cy="495655"/>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rgbClr val="505353"/>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505353"/>
              </a:solidFill>
              <a:effectLst>
                <a:outerShdw blurRad="38100" dist="12700" dir="5400000" rotWithShape="0">
                  <a:srgbClr val="000000">
                    <a:alpha val="50000"/>
                  </a:srgbClr>
                </a:outerShdw>
              </a:effectLst>
              <a:uLnTx/>
              <a:uFillTx/>
              <a:latin typeface="Gill Sans"/>
              <a:sym typeface="Gill Sans"/>
            </a:endParaRPr>
          </a:p>
        </p:txBody>
      </p:sp>
      <p:sp>
        <p:nvSpPr>
          <p:cNvPr id="28" name="Subtitle 2"/>
          <p:cNvSpPr txBox="1">
            <a:spLocks/>
          </p:cNvSpPr>
          <p:nvPr/>
        </p:nvSpPr>
        <p:spPr>
          <a:xfrm>
            <a:off x="4781832" y="5023419"/>
            <a:ext cx="3045091" cy="916183"/>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defTabSz="543818">
              <a:lnSpc>
                <a:spcPts val="2020"/>
              </a:lnSpc>
              <a:defRPr/>
            </a:pPr>
            <a:r>
              <a:rPr lang="zh-CN" altLang="en-US" sz="1200" dirty="0">
                <a:solidFill>
                  <a:srgbClr val="505353"/>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 language description language</a:t>
            </a:r>
            <a:endParaRPr lang="en-US" altLang="zh-CN" sz="1200" dirty="0">
              <a:solidFill>
                <a:srgbClr val="505353"/>
              </a:solidFill>
              <a:latin typeface="微软雅黑" panose="020B0503020204020204" pitchFamily="34" charset="-122"/>
              <a:ea typeface="微软雅黑" panose="020B0503020204020204" pitchFamily="34" charset="-122"/>
              <a:sym typeface="Gill Sans" charset="0"/>
            </a:endParaRPr>
          </a:p>
          <a:p>
            <a:pPr algn="l" defTabSz="543818">
              <a:lnSpc>
                <a:spcPts val="2020"/>
              </a:lnSpc>
              <a:defRPr/>
            </a:pPr>
            <a:r>
              <a:rPr lang="zh-CN" altLang="en-US" sz="1200" dirty="0">
                <a:solidFill>
                  <a:srgbClr val="505353"/>
                </a:solidFill>
                <a:latin typeface="微软雅黑" panose="020B0503020204020204" pitchFamily="34" charset="-122"/>
                <a:ea typeface="微软雅黑" panose="020B0503020204020204" pitchFamily="34" charset="-122"/>
                <a:sym typeface="Gill Sans" charset="0"/>
              </a:rPr>
              <a:t>Add a detailed text description here.</a:t>
            </a:r>
            <a:endParaRPr lang="en-US" altLang="zh-CN" sz="1200" dirty="0">
              <a:solidFill>
                <a:srgbClr val="505353"/>
              </a:solidFill>
              <a:latin typeface="Poppins Light" charset="0"/>
              <a:ea typeface="Poppins Light" charset="0"/>
              <a:cs typeface="Poppins Light" charset="0"/>
            </a:endParaRPr>
          </a:p>
        </p:txBody>
      </p:sp>
      <p:sp>
        <p:nvSpPr>
          <p:cNvPr id="29" name="Subtitle 2"/>
          <p:cNvSpPr txBox="1">
            <a:spLocks/>
          </p:cNvSpPr>
          <p:nvPr/>
        </p:nvSpPr>
        <p:spPr>
          <a:xfrm>
            <a:off x="8219678" y="5023419"/>
            <a:ext cx="3045091" cy="916183"/>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defTabSz="543818">
              <a:lnSpc>
                <a:spcPts val="2020"/>
              </a:lnSpc>
              <a:defRPr/>
            </a:pPr>
            <a:r>
              <a:rPr lang="zh-CN" altLang="en-US" sz="1200" dirty="0">
                <a:solidFill>
                  <a:srgbClr val="505353"/>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 language description language</a:t>
            </a:r>
            <a:endParaRPr lang="en-US" altLang="zh-CN" sz="1200" dirty="0">
              <a:solidFill>
                <a:srgbClr val="505353"/>
              </a:solidFill>
              <a:latin typeface="微软雅黑" panose="020B0503020204020204" pitchFamily="34" charset="-122"/>
              <a:ea typeface="微软雅黑" panose="020B0503020204020204" pitchFamily="34" charset="-122"/>
              <a:sym typeface="Gill Sans" charset="0"/>
            </a:endParaRPr>
          </a:p>
          <a:p>
            <a:pPr algn="l" defTabSz="543818">
              <a:lnSpc>
                <a:spcPts val="2020"/>
              </a:lnSpc>
              <a:defRPr/>
            </a:pPr>
            <a:r>
              <a:rPr lang="zh-CN" altLang="en-US" sz="1200" dirty="0">
                <a:solidFill>
                  <a:srgbClr val="505353"/>
                </a:solidFill>
                <a:latin typeface="微软雅黑" panose="020B0503020204020204" pitchFamily="34" charset="-122"/>
                <a:ea typeface="微软雅黑" panose="020B0503020204020204" pitchFamily="34" charset="-122"/>
                <a:sym typeface="Gill Sans" charset="0"/>
              </a:rPr>
              <a:t>Add a detailed text description here.</a:t>
            </a:r>
            <a:endParaRPr lang="en-US" altLang="zh-CN" sz="1200" dirty="0">
              <a:solidFill>
                <a:srgbClr val="505353"/>
              </a:solidFill>
              <a:latin typeface="Poppins Light" charset="0"/>
              <a:ea typeface="Poppins Light" charset="0"/>
              <a:cs typeface="Poppins Light" charset="0"/>
            </a:endParaRPr>
          </a:p>
        </p:txBody>
      </p:sp>
      <p:sp>
        <p:nvSpPr>
          <p:cNvPr id="30" name="Subtitle 2"/>
          <p:cNvSpPr txBox="1">
            <a:spLocks/>
          </p:cNvSpPr>
          <p:nvPr/>
        </p:nvSpPr>
        <p:spPr>
          <a:xfrm>
            <a:off x="1319569" y="5023419"/>
            <a:ext cx="3045091" cy="916183"/>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defTabSz="543818">
              <a:lnSpc>
                <a:spcPts val="2020"/>
              </a:lnSpc>
              <a:defRPr/>
            </a:pPr>
            <a:r>
              <a:rPr lang="zh-CN" altLang="en-US" sz="1200" dirty="0">
                <a:solidFill>
                  <a:srgbClr val="505353"/>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 language description language</a:t>
            </a:r>
            <a:endParaRPr lang="en-US" altLang="zh-CN" sz="1200" dirty="0">
              <a:solidFill>
                <a:srgbClr val="505353"/>
              </a:solidFill>
              <a:latin typeface="微软雅黑" panose="020B0503020204020204" pitchFamily="34" charset="-122"/>
              <a:ea typeface="微软雅黑" panose="020B0503020204020204" pitchFamily="34" charset="-122"/>
              <a:sym typeface="Gill Sans" charset="0"/>
            </a:endParaRPr>
          </a:p>
          <a:p>
            <a:pPr algn="l" defTabSz="543818">
              <a:lnSpc>
                <a:spcPts val="2020"/>
              </a:lnSpc>
              <a:defRPr/>
            </a:pPr>
            <a:r>
              <a:rPr lang="zh-CN" altLang="en-US" sz="1200" dirty="0">
                <a:solidFill>
                  <a:srgbClr val="505353"/>
                </a:solidFill>
                <a:latin typeface="微软雅黑" panose="020B0503020204020204" pitchFamily="34" charset="-122"/>
                <a:ea typeface="微软雅黑" panose="020B0503020204020204" pitchFamily="34" charset="-122"/>
                <a:sym typeface="Gill Sans" charset="0"/>
              </a:rPr>
              <a:t>Add a detailed text description here.</a:t>
            </a:r>
            <a:endParaRPr lang="en-US" altLang="zh-CN" sz="1200" dirty="0">
              <a:solidFill>
                <a:srgbClr val="505353"/>
              </a:solidFill>
              <a:latin typeface="Poppins Light" charset="0"/>
              <a:ea typeface="Poppins Light" charset="0"/>
              <a:cs typeface="Poppins Light" charset="0"/>
            </a:endParaRPr>
          </a:p>
        </p:txBody>
      </p:sp>
      <p:sp>
        <p:nvSpPr>
          <p:cNvPr id="31" name="TextBox 100"/>
          <p:cNvSpPr txBox="1"/>
          <p:nvPr/>
        </p:nvSpPr>
        <p:spPr>
          <a:xfrm>
            <a:off x="4840618" y="4758073"/>
            <a:ext cx="492443" cy="276999"/>
          </a:xfrm>
          <a:prstGeom prst="rect">
            <a:avLst/>
          </a:prstGeom>
          <a:noFill/>
        </p:spPr>
        <p:txBody>
          <a:bodyPr wrap="none" rtlCol="0" anchor="ctr" anchorCtr="0">
            <a:spAutoFit/>
          </a:bodyPr>
          <a:lstStyle/>
          <a:p>
            <a:pPr lvl="0" defTabSz="914217">
              <a:defRPr/>
            </a:pPr>
            <a:r>
              <a:rPr lang="zh-CN" altLang="en-US" sz="1200" b="1" dirty="0">
                <a:solidFill>
                  <a:srgbClr val="505353"/>
                </a:solidFill>
                <a:latin typeface="Poppins SemiBold" charset="0"/>
                <a:ea typeface="Poppins SemiBold" charset="0"/>
                <a:cs typeface="Poppins SemiBold" charset="0"/>
              </a:rPr>
              <a:t>Title</a:t>
            </a:r>
            <a:endParaRPr lang="en-US" altLang="zh-CN" sz="1200" b="1" dirty="0">
              <a:solidFill>
                <a:srgbClr val="505353"/>
              </a:solidFill>
              <a:latin typeface="Poppins SemiBold" charset="0"/>
              <a:ea typeface="Poppins SemiBold" charset="0"/>
              <a:cs typeface="Poppins SemiBold" charset="0"/>
            </a:endParaRPr>
          </a:p>
        </p:txBody>
      </p:sp>
      <p:sp>
        <p:nvSpPr>
          <p:cNvPr id="32" name="TextBox 101"/>
          <p:cNvSpPr txBox="1"/>
          <p:nvPr/>
        </p:nvSpPr>
        <p:spPr>
          <a:xfrm>
            <a:off x="8278463" y="4758073"/>
            <a:ext cx="492443" cy="276999"/>
          </a:xfrm>
          <a:prstGeom prst="rect">
            <a:avLst/>
          </a:prstGeom>
          <a:noFill/>
        </p:spPr>
        <p:txBody>
          <a:bodyPr wrap="none" rtlCol="0" anchor="ctr" anchorCtr="0">
            <a:spAutoFit/>
          </a:bodyPr>
          <a:lstStyle/>
          <a:p>
            <a:pPr lvl="0" defTabSz="914217">
              <a:defRPr/>
            </a:pPr>
            <a:r>
              <a:rPr lang="zh-CN" altLang="en-US" sz="1200" b="1" dirty="0">
                <a:solidFill>
                  <a:srgbClr val="505353"/>
                </a:solidFill>
                <a:latin typeface="Poppins SemiBold" charset="0"/>
                <a:ea typeface="Poppins SemiBold" charset="0"/>
                <a:cs typeface="Poppins SemiBold" charset="0"/>
              </a:rPr>
              <a:t>Title</a:t>
            </a:r>
            <a:endParaRPr lang="en-US" altLang="zh-CN" sz="1200" b="1" dirty="0">
              <a:solidFill>
                <a:srgbClr val="505353"/>
              </a:solidFill>
              <a:latin typeface="Poppins SemiBold" charset="0"/>
              <a:ea typeface="Poppins SemiBold" charset="0"/>
              <a:cs typeface="Poppins SemiBold" charset="0"/>
            </a:endParaRPr>
          </a:p>
        </p:txBody>
      </p:sp>
      <p:sp>
        <p:nvSpPr>
          <p:cNvPr id="33" name="TextBox 102"/>
          <p:cNvSpPr txBox="1"/>
          <p:nvPr/>
        </p:nvSpPr>
        <p:spPr>
          <a:xfrm>
            <a:off x="1378355" y="4758073"/>
            <a:ext cx="492443" cy="276999"/>
          </a:xfrm>
          <a:prstGeom prst="rect">
            <a:avLst/>
          </a:prstGeom>
          <a:noFill/>
        </p:spPr>
        <p:txBody>
          <a:bodyPr wrap="none"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505353"/>
                </a:solidFill>
                <a:effectLst/>
                <a:uLnTx/>
                <a:uFillTx/>
                <a:latin typeface="Poppins SemiBold" charset="0"/>
                <a:ea typeface="Poppins SemiBold" charset="0"/>
                <a:cs typeface="Poppins SemiBold" charset="0"/>
              </a:rPr>
              <a:t>Title</a:t>
            </a:r>
            <a:endParaRPr kumimoji="0" lang="en-US" sz="1200" b="1" i="0" u="none" strike="noStrike" kern="1200" cap="none" spc="0" normalizeH="0" baseline="0" noProof="0" dirty="0">
              <a:ln>
                <a:noFill/>
              </a:ln>
              <a:solidFill>
                <a:srgbClr val="505353"/>
              </a:solidFill>
              <a:effectLst/>
              <a:uLnTx/>
              <a:uFillTx/>
              <a:latin typeface="Poppins SemiBold" charset="0"/>
              <a:ea typeface="Poppins SemiBold" charset="0"/>
              <a:cs typeface="Poppins SemiBold" charset="0"/>
            </a:endParaRPr>
          </a:p>
        </p:txBody>
      </p:sp>
      <p:grpSp>
        <p:nvGrpSpPr>
          <p:cNvPr id="38" name="组 37"/>
          <p:cNvGrpSpPr/>
          <p:nvPr/>
        </p:nvGrpSpPr>
        <p:grpSpPr>
          <a:xfrm>
            <a:off x="0" y="126825"/>
            <a:ext cx="3520298" cy="1133449"/>
            <a:chOff x="433137" y="2535371"/>
            <a:chExt cx="3520298" cy="1133449"/>
          </a:xfrm>
        </p:grpSpPr>
        <p:sp>
          <p:nvSpPr>
            <p:cNvPr id="39" name="文本框 38">
              <a:extLst>
                <a:ext uri="{FF2B5EF4-FFF2-40B4-BE49-F238E27FC236}">
                  <a16:creationId xmlns:a16="http://schemas.microsoft.com/office/drawing/2014/main" id="{EA09323C-9B3B-4B57-A301-1E31BB39CFBC}"/>
                </a:ext>
              </a:extLst>
            </p:cNvPr>
            <p:cNvSpPr txBox="1"/>
            <p:nvPr/>
          </p:nvSpPr>
          <p:spPr>
            <a:xfrm>
              <a:off x="433137" y="2535371"/>
              <a:ext cx="3079376" cy="584775"/>
            </a:xfrm>
            <a:prstGeom prst="rect">
              <a:avLst/>
            </a:prstGeom>
            <a:noFill/>
          </p:spPr>
          <p:txBody>
            <a:bodyPr wrap="square" rtlCol="0">
              <a:spAutoFit/>
            </a:bodyPr>
            <a:lstStyle/>
            <a:p>
              <a:pPr algn="ctr"/>
              <a:r>
                <a:rPr lang="en-US" altLang="zh-CN" sz="3200" dirty="0">
                  <a:solidFill>
                    <a:schemeClr val="bg1"/>
                  </a:solidFill>
                  <a:latin typeface="+mj-lt"/>
                </a:rPr>
                <a:t>PART FOUR</a:t>
              </a:r>
              <a:endParaRPr lang="zh-CN" altLang="en-US" sz="3200" dirty="0">
                <a:solidFill>
                  <a:schemeClr val="bg1"/>
                </a:solidFill>
                <a:latin typeface="+mj-lt"/>
              </a:endParaRPr>
            </a:p>
          </p:txBody>
        </p:sp>
        <p:cxnSp>
          <p:nvCxnSpPr>
            <p:cNvPr id="40" name="直线连接符 39"/>
            <p:cNvCxnSpPr/>
            <p:nvPr/>
          </p:nvCxnSpPr>
          <p:spPr>
            <a:xfrm>
              <a:off x="981635" y="3120146"/>
              <a:ext cx="22725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文本框 40">
              <a:extLst>
                <a:ext uri="{FF2B5EF4-FFF2-40B4-BE49-F238E27FC236}">
                  <a16:creationId xmlns:a16="http://schemas.microsoft.com/office/drawing/2014/main" id="{EA09323C-9B3B-4B57-A301-1E31BB39CFBC}"/>
                </a:ext>
              </a:extLst>
            </p:cNvPr>
            <p:cNvSpPr txBox="1"/>
            <p:nvPr/>
          </p:nvSpPr>
          <p:spPr>
            <a:xfrm>
              <a:off x="874059" y="3207155"/>
              <a:ext cx="3079376" cy="461665"/>
            </a:xfrm>
            <a:prstGeom prst="rect">
              <a:avLst/>
            </a:prstGeom>
            <a:noFill/>
          </p:spPr>
          <p:txBody>
            <a:bodyPr wrap="square" rtlCol="0">
              <a:spAutoFit/>
            </a:bodyPr>
            <a:lstStyle/>
            <a:p>
              <a:pPr fontAlgn="base">
                <a:spcBef>
                  <a:spcPct val="0"/>
                </a:spcBef>
                <a:spcAft>
                  <a:spcPct val="0"/>
                </a:spcAft>
                <a:buFont typeface="Arial" pitchFamily="34" charset="0"/>
                <a:buNone/>
              </a:pPr>
              <a:r>
                <a:rPr lang="en-US" altLang="zh-CN" sz="1200" dirty="0">
                  <a:solidFill>
                    <a:schemeClr val="bg1"/>
                  </a:solidFill>
                  <a:latin typeface="Arial" pitchFamily="34" charset="0"/>
                  <a:cs typeface="Arial" pitchFamily="34" charset="0"/>
                </a:rPr>
                <a:t>We have many powerPoint </a:t>
              </a:r>
              <a:r>
                <a:rPr lang="zh-CN" altLang="en-US" sz="1200" dirty="0">
                  <a:solidFill>
                    <a:schemeClr val="bg1"/>
                  </a:solidFill>
                  <a:latin typeface="Arial" pitchFamily="34" charset="0"/>
                  <a:cs typeface="Arial" pitchFamily="34" charset="0"/>
                </a:rPr>
                <a:t>templates</a:t>
              </a:r>
              <a:r>
                <a:rPr lang="en-US" altLang="zh-CN" sz="1200" dirty="0">
                  <a:solidFill>
                    <a:schemeClr val="bg1"/>
                  </a:solidFill>
                  <a:latin typeface="Arial" pitchFamily="34" charset="0"/>
                  <a:cs typeface="Arial" pitchFamily="34" charset="0"/>
                </a:rPr>
                <a:t> that has </a:t>
              </a:r>
              <a:r>
                <a:rPr lang="en-US" altLang="zh-CN" sz="1200">
                  <a:solidFill>
                    <a:schemeClr val="bg1"/>
                  </a:solidFill>
                  <a:latin typeface="Arial" pitchFamily="34" charset="0"/>
                  <a:cs typeface="Arial" pitchFamily="34" charset="0"/>
                </a:rPr>
                <a:t>been specifically</a:t>
              </a:r>
              <a:endParaRPr lang="zh-CN" altLang="en-US" sz="1200" dirty="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211871051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6="http://schemas.microsoft.com/office/drawing/2014/main"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fltVal val="0"/>
                                          </p:val>
                                        </p:tav>
                                        <p:tav tm="100000">
                                          <p:val>
                                            <p:strVal val="#ppt_w"/>
                                          </p:val>
                                        </p:tav>
                                      </p:tavLst>
                                    </p:anim>
                                    <p:anim calcmode="lin" valueType="num">
                                      <p:cBhvr>
                                        <p:cTn id="40" dur="500" fill="hold"/>
                                        <p:tgtEl>
                                          <p:spTgt spid="24"/>
                                        </p:tgtEl>
                                        <p:attrNameLst>
                                          <p:attrName>ppt_h</p:attrName>
                                        </p:attrNameLst>
                                      </p:cBhvr>
                                      <p:tavLst>
                                        <p:tav tm="0">
                                          <p:val>
                                            <p:fltVal val="0"/>
                                          </p:val>
                                        </p:tav>
                                        <p:tav tm="100000">
                                          <p:val>
                                            <p:strVal val="#ppt_h"/>
                                          </p:val>
                                        </p:tav>
                                      </p:tavLst>
                                    </p:anim>
                                  </p:childTnLst>
                                </p:cTn>
                              </p:par>
                              <p:par>
                                <p:cTn id="41" presetID="23" presetClass="entr" presetSubtype="16"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p:cTn id="43" dur="500" fill="hold"/>
                                        <p:tgtEl>
                                          <p:spTgt spid="25"/>
                                        </p:tgtEl>
                                        <p:attrNameLst>
                                          <p:attrName>ppt_w</p:attrName>
                                        </p:attrNameLst>
                                      </p:cBhvr>
                                      <p:tavLst>
                                        <p:tav tm="0">
                                          <p:val>
                                            <p:fltVal val="0"/>
                                          </p:val>
                                        </p:tav>
                                        <p:tav tm="100000">
                                          <p:val>
                                            <p:strVal val="#ppt_w"/>
                                          </p:val>
                                        </p:tav>
                                      </p:tavLst>
                                    </p:anim>
                                    <p:anim calcmode="lin" valueType="num">
                                      <p:cBhvr>
                                        <p:cTn id="44" dur="500" fill="hold"/>
                                        <p:tgtEl>
                                          <p:spTgt spid="25"/>
                                        </p:tgtEl>
                                        <p:attrNameLst>
                                          <p:attrName>ppt_h</p:attrName>
                                        </p:attrNameLst>
                                      </p:cBhvr>
                                      <p:tavLst>
                                        <p:tav tm="0">
                                          <p:val>
                                            <p:fltVal val="0"/>
                                          </p:val>
                                        </p:tav>
                                        <p:tav tm="100000">
                                          <p:val>
                                            <p:strVal val="#ppt_h"/>
                                          </p:val>
                                        </p:tav>
                                      </p:tavLst>
                                    </p:anim>
                                  </p:childTnLst>
                                </p:cTn>
                              </p:par>
                              <p:par>
                                <p:cTn id="45" presetID="23" presetClass="entr" presetSubtype="16"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childTnLst>
                                </p:cTn>
                              </p:par>
                              <p:par>
                                <p:cTn id="49" presetID="23" presetClass="entr" presetSubtype="16"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p:cTn id="51" dur="500" fill="hold"/>
                                        <p:tgtEl>
                                          <p:spTgt spid="27"/>
                                        </p:tgtEl>
                                        <p:attrNameLst>
                                          <p:attrName>ppt_w</p:attrName>
                                        </p:attrNameLst>
                                      </p:cBhvr>
                                      <p:tavLst>
                                        <p:tav tm="0">
                                          <p:val>
                                            <p:fltVal val="0"/>
                                          </p:val>
                                        </p:tav>
                                        <p:tav tm="100000">
                                          <p:val>
                                            <p:strVal val="#ppt_w"/>
                                          </p:val>
                                        </p:tav>
                                      </p:tavLst>
                                    </p:anim>
                                    <p:anim calcmode="lin" valueType="num">
                                      <p:cBhvr>
                                        <p:cTn id="52" dur="500" fill="hold"/>
                                        <p:tgtEl>
                                          <p:spTgt spid="27"/>
                                        </p:tgtEl>
                                        <p:attrNameLst>
                                          <p:attrName>ppt_h</p:attrName>
                                        </p:attrNameLst>
                                      </p:cBhvr>
                                      <p:tavLst>
                                        <p:tav tm="0">
                                          <p:val>
                                            <p:fltVal val="0"/>
                                          </p:val>
                                        </p:tav>
                                        <p:tav tm="100000">
                                          <p:val>
                                            <p:strVal val="#ppt_h"/>
                                          </p:val>
                                        </p:tav>
                                      </p:tavLst>
                                    </p:anim>
                                  </p:childTnLst>
                                </p:cTn>
                              </p:par>
                              <p:par>
                                <p:cTn id="53" presetID="23" presetClass="entr" presetSubtype="16"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p:cTn id="55" dur="500" fill="hold"/>
                                        <p:tgtEl>
                                          <p:spTgt spid="28"/>
                                        </p:tgtEl>
                                        <p:attrNameLst>
                                          <p:attrName>ppt_w</p:attrName>
                                        </p:attrNameLst>
                                      </p:cBhvr>
                                      <p:tavLst>
                                        <p:tav tm="0">
                                          <p:val>
                                            <p:fltVal val="0"/>
                                          </p:val>
                                        </p:tav>
                                        <p:tav tm="100000">
                                          <p:val>
                                            <p:strVal val="#ppt_w"/>
                                          </p:val>
                                        </p:tav>
                                      </p:tavLst>
                                    </p:anim>
                                    <p:anim calcmode="lin" valueType="num">
                                      <p:cBhvr>
                                        <p:cTn id="56" dur="500" fill="hold"/>
                                        <p:tgtEl>
                                          <p:spTgt spid="28"/>
                                        </p:tgtEl>
                                        <p:attrNameLst>
                                          <p:attrName>ppt_h</p:attrName>
                                        </p:attrNameLst>
                                      </p:cBhvr>
                                      <p:tavLst>
                                        <p:tav tm="0">
                                          <p:val>
                                            <p:fltVal val="0"/>
                                          </p:val>
                                        </p:tav>
                                        <p:tav tm="100000">
                                          <p:val>
                                            <p:strVal val="#ppt_h"/>
                                          </p:val>
                                        </p:tav>
                                      </p:tavLst>
                                    </p:anim>
                                  </p:childTnLst>
                                </p:cTn>
                              </p:par>
                              <p:par>
                                <p:cTn id="57" presetID="23" presetClass="entr" presetSubtype="16"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p:cTn id="59" dur="500" fill="hold"/>
                                        <p:tgtEl>
                                          <p:spTgt spid="29"/>
                                        </p:tgtEl>
                                        <p:attrNameLst>
                                          <p:attrName>ppt_w</p:attrName>
                                        </p:attrNameLst>
                                      </p:cBhvr>
                                      <p:tavLst>
                                        <p:tav tm="0">
                                          <p:val>
                                            <p:fltVal val="0"/>
                                          </p:val>
                                        </p:tav>
                                        <p:tav tm="100000">
                                          <p:val>
                                            <p:strVal val="#ppt_w"/>
                                          </p:val>
                                        </p:tav>
                                      </p:tavLst>
                                    </p:anim>
                                    <p:anim calcmode="lin" valueType="num">
                                      <p:cBhvr>
                                        <p:cTn id="60" dur="500" fill="hold"/>
                                        <p:tgtEl>
                                          <p:spTgt spid="29"/>
                                        </p:tgtEl>
                                        <p:attrNameLst>
                                          <p:attrName>ppt_h</p:attrName>
                                        </p:attrNameLst>
                                      </p:cBhvr>
                                      <p:tavLst>
                                        <p:tav tm="0">
                                          <p:val>
                                            <p:fltVal val="0"/>
                                          </p:val>
                                        </p:tav>
                                        <p:tav tm="100000">
                                          <p:val>
                                            <p:strVal val="#ppt_h"/>
                                          </p:val>
                                        </p:tav>
                                      </p:tavLst>
                                    </p:anim>
                                  </p:childTnLst>
                                </p:cTn>
                              </p:par>
                              <p:par>
                                <p:cTn id="61" presetID="23" presetClass="entr" presetSubtype="16"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500" fill="hold"/>
                                        <p:tgtEl>
                                          <p:spTgt spid="30"/>
                                        </p:tgtEl>
                                        <p:attrNameLst>
                                          <p:attrName>ppt_w</p:attrName>
                                        </p:attrNameLst>
                                      </p:cBhvr>
                                      <p:tavLst>
                                        <p:tav tm="0">
                                          <p:val>
                                            <p:fltVal val="0"/>
                                          </p:val>
                                        </p:tav>
                                        <p:tav tm="100000">
                                          <p:val>
                                            <p:strVal val="#ppt_w"/>
                                          </p:val>
                                        </p:tav>
                                      </p:tavLst>
                                    </p:anim>
                                    <p:anim calcmode="lin" valueType="num">
                                      <p:cBhvr>
                                        <p:cTn id="64" dur="500" fill="hold"/>
                                        <p:tgtEl>
                                          <p:spTgt spid="30"/>
                                        </p:tgtEl>
                                        <p:attrNameLst>
                                          <p:attrName>ppt_h</p:attrName>
                                        </p:attrNameLst>
                                      </p:cBhvr>
                                      <p:tavLst>
                                        <p:tav tm="0">
                                          <p:val>
                                            <p:fltVal val="0"/>
                                          </p:val>
                                        </p:tav>
                                        <p:tav tm="100000">
                                          <p:val>
                                            <p:strVal val="#ppt_h"/>
                                          </p:val>
                                        </p:tav>
                                      </p:tavLst>
                                    </p:anim>
                                  </p:childTnLst>
                                </p:cTn>
                              </p:par>
                              <p:par>
                                <p:cTn id="65" presetID="23" presetClass="entr" presetSubtype="16"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p:cTn id="67" dur="500" fill="hold"/>
                                        <p:tgtEl>
                                          <p:spTgt spid="31"/>
                                        </p:tgtEl>
                                        <p:attrNameLst>
                                          <p:attrName>ppt_w</p:attrName>
                                        </p:attrNameLst>
                                      </p:cBhvr>
                                      <p:tavLst>
                                        <p:tav tm="0">
                                          <p:val>
                                            <p:fltVal val="0"/>
                                          </p:val>
                                        </p:tav>
                                        <p:tav tm="100000">
                                          <p:val>
                                            <p:strVal val="#ppt_w"/>
                                          </p:val>
                                        </p:tav>
                                      </p:tavLst>
                                    </p:anim>
                                    <p:anim calcmode="lin" valueType="num">
                                      <p:cBhvr>
                                        <p:cTn id="68" dur="500" fill="hold"/>
                                        <p:tgtEl>
                                          <p:spTgt spid="31"/>
                                        </p:tgtEl>
                                        <p:attrNameLst>
                                          <p:attrName>ppt_h</p:attrName>
                                        </p:attrNameLst>
                                      </p:cBhvr>
                                      <p:tavLst>
                                        <p:tav tm="0">
                                          <p:val>
                                            <p:fltVal val="0"/>
                                          </p:val>
                                        </p:tav>
                                        <p:tav tm="100000">
                                          <p:val>
                                            <p:strVal val="#ppt_h"/>
                                          </p:val>
                                        </p:tav>
                                      </p:tavLst>
                                    </p:anim>
                                  </p:childTnLst>
                                </p:cTn>
                              </p:par>
                              <p:par>
                                <p:cTn id="69" presetID="23" presetClass="entr" presetSubtype="16"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p:cTn id="71" dur="500" fill="hold"/>
                                        <p:tgtEl>
                                          <p:spTgt spid="32"/>
                                        </p:tgtEl>
                                        <p:attrNameLst>
                                          <p:attrName>ppt_w</p:attrName>
                                        </p:attrNameLst>
                                      </p:cBhvr>
                                      <p:tavLst>
                                        <p:tav tm="0">
                                          <p:val>
                                            <p:fltVal val="0"/>
                                          </p:val>
                                        </p:tav>
                                        <p:tav tm="100000">
                                          <p:val>
                                            <p:strVal val="#ppt_w"/>
                                          </p:val>
                                        </p:tav>
                                      </p:tavLst>
                                    </p:anim>
                                    <p:anim calcmode="lin" valueType="num">
                                      <p:cBhvr>
                                        <p:cTn id="72" dur="500" fill="hold"/>
                                        <p:tgtEl>
                                          <p:spTgt spid="32"/>
                                        </p:tgtEl>
                                        <p:attrNameLst>
                                          <p:attrName>ppt_h</p:attrName>
                                        </p:attrNameLst>
                                      </p:cBhvr>
                                      <p:tavLst>
                                        <p:tav tm="0">
                                          <p:val>
                                            <p:fltVal val="0"/>
                                          </p:val>
                                        </p:tav>
                                        <p:tav tm="100000">
                                          <p:val>
                                            <p:strVal val="#ppt_h"/>
                                          </p:val>
                                        </p:tav>
                                      </p:tavLst>
                                    </p:anim>
                                  </p:childTnLst>
                                </p:cTn>
                              </p:par>
                              <p:par>
                                <p:cTn id="73" presetID="23" presetClass="entr" presetSubtype="16"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p:cTn id="75" dur="500" fill="hold"/>
                                        <p:tgtEl>
                                          <p:spTgt spid="33"/>
                                        </p:tgtEl>
                                        <p:attrNameLst>
                                          <p:attrName>ppt_w</p:attrName>
                                        </p:attrNameLst>
                                      </p:cBhvr>
                                      <p:tavLst>
                                        <p:tav tm="0">
                                          <p:val>
                                            <p:fltVal val="0"/>
                                          </p:val>
                                        </p:tav>
                                        <p:tav tm="100000">
                                          <p:val>
                                            <p:strVal val="#ppt_w"/>
                                          </p:val>
                                        </p:tav>
                                      </p:tavLst>
                                    </p:anim>
                                    <p:anim calcmode="lin" valueType="num">
                                      <p:cBhvr>
                                        <p:cTn id="76" dur="500" fill="hold"/>
                                        <p:tgtEl>
                                          <p:spTgt spid="3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animBg="1"/>
      <p:bldP spid="23" grpId="0" animBg="1"/>
      <p:bldP spid="24" grpId="0" animBg="1"/>
      <p:bldP spid="25" grpId="0" animBg="1"/>
      <p:bldP spid="26" grpId="0" animBg="1"/>
      <p:bldP spid="27" grpId="0" animBg="1"/>
      <p:bldP spid="28" grpId="0"/>
      <p:bldP spid="29" grpId="0"/>
      <p:bldP spid="30" grpId="0"/>
      <p:bldP spid="31" grpId="0"/>
      <p:bldP spid="32" grpId="0"/>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85BA90F4-7F80-42B4-8CF3-466E3032F519}"/>
              </a:ext>
            </a:extLst>
          </p:cNvPr>
          <p:cNvSpPr/>
          <p:nvPr/>
        </p:nvSpPr>
        <p:spPr>
          <a:xfrm rot="2019548">
            <a:off x="-1548501" y="1557973"/>
            <a:ext cx="14022800" cy="5692867"/>
          </a:xfrm>
          <a:custGeom>
            <a:avLst/>
            <a:gdLst>
              <a:gd name="connsiteX0" fmla="*/ 1668797 w 7588485"/>
              <a:gd name="connsiteY0" fmla="*/ 80285 h 3080714"/>
              <a:gd name="connsiteX1" fmla="*/ 1848944 w 7588485"/>
              <a:gd name="connsiteY1" fmla="*/ 202498 h 3080714"/>
              <a:gd name="connsiteX2" fmla="*/ 4355716 w 7588485"/>
              <a:gd name="connsiteY2" fmla="*/ 842718 h 3080714"/>
              <a:gd name="connsiteX3" fmla="*/ 7091297 w 7588485"/>
              <a:gd name="connsiteY3" fmla="*/ 47273 h 3080714"/>
              <a:gd name="connsiteX4" fmla="*/ 7148629 w 7588485"/>
              <a:gd name="connsiteY4" fmla="*/ 0 h 3080714"/>
              <a:gd name="connsiteX5" fmla="*/ 7588485 w 7588485"/>
              <a:gd name="connsiteY5" fmla="*/ 660556 h 3080714"/>
              <a:gd name="connsiteX6" fmla="*/ 3953998 w 7588485"/>
              <a:gd name="connsiteY6" fmla="*/ 3080714 h 3080714"/>
              <a:gd name="connsiteX7" fmla="*/ 3905408 w 7588485"/>
              <a:gd name="connsiteY7" fmla="*/ 3004642 h 3080714"/>
              <a:gd name="connsiteX8" fmla="*/ 2151396 w 7588485"/>
              <a:gd name="connsiteY8" fmla="*/ 2164861 h 3080714"/>
              <a:gd name="connsiteX9" fmla="*/ 808979 w 7588485"/>
              <a:gd name="connsiteY9" fmla="*/ 2330847 h 3080714"/>
              <a:gd name="connsiteX10" fmla="*/ 770102 w 7588485"/>
              <a:gd name="connsiteY10" fmla="*/ 2348022 h 3080714"/>
              <a:gd name="connsiteX11" fmla="*/ 0 w 7588485"/>
              <a:gd name="connsiteY11" fmla="*/ 1191516 h 3080714"/>
              <a:gd name="connsiteX12" fmla="*/ 1668797 w 7588485"/>
              <a:gd name="connsiteY12" fmla="*/ 80285 h 308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88485" h="3080714">
                <a:moveTo>
                  <a:pt x="1668797" y="80285"/>
                </a:moveTo>
                <a:lnTo>
                  <a:pt x="1848944" y="202498"/>
                </a:lnTo>
                <a:cubicBezTo>
                  <a:pt x="2490483" y="598059"/>
                  <a:pt x="3376761" y="842718"/>
                  <a:pt x="4355716" y="842718"/>
                </a:cubicBezTo>
                <a:cubicBezTo>
                  <a:pt x="5457041" y="842718"/>
                  <a:pt x="6441071" y="533071"/>
                  <a:pt x="7091297" y="47273"/>
                </a:cubicBezTo>
                <a:lnTo>
                  <a:pt x="7148629" y="0"/>
                </a:lnTo>
                <a:lnTo>
                  <a:pt x="7588485" y="660556"/>
                </a:lnTo>
                <a:lnTo>
                  <a:pt x="3953998" y="3080714"/>
                </a:lnTo>
                <a:lnTo>
                  <a:pt x="3905408" y="3004642"/>
                </a:lnTo>
                <a:cubicBezTo>
                  <a:pt x="3593180" y="2574091"/>
                  <a:pt x="2936190" y="2239491"/>
                  <a:pt x="2151396" y="2164861"/>
                </a:cubicBezTo>
                <a:cubicBezTo>
                  <a:pt x="1651981" y="2117369"/>
                  <a:pt x="1183551" y="2183021"/>
                  <a:pt x="808979" y="2330847"/>
                </a:cubicBezTo>
                <a:lnTo>
                  <a:pt x="770102" y="2348022"/>
                </a:lnTo>
                <a:lnTo>
                  <a:pt x="0" y="1191516"/>
                </a:lnTo>
                <a:lnTo>
                  <a:pt x="1668797" y="8028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 3"/>
          <p:cNvGrpSpPr/>
          <p:nvPr/>
        </p:nvGrpSpPr>
        <p:grpSpPr>
          <a:xfrm>
            <a:off x="0" y="209266"/>
            <a:ext cx="3520298" cy="1133449"/>
            <a:chOff x="433137" y="2535371"/>
            <a:chExt cx="3520298" cy="1133449"/>
          </a:xfrm>
        </p:grpSpPr>
        <p:sp>
          <p:nvSpPr>
            <p:cNvPr id="5" name="文本框 4">
              <a:extLst>
                <a:ext uri="{FF2B5EF4-FFF2-40B4-BE49-F238E27FC236}">
                  <a16:creationId xmlns:a16="http://schemas.microsoft.com/office/drawing/2014/main" id="{EA09323C-9B3B-4B57-A301-1E31BB39CFBC}"/>
                </a:ext>
              </a:extLst>
            </p:cNvPr>
            <p:cNvSpPr txBox="1"/>
            <p:nvPr/>
          </p:nvSpPr>
          <p:spPr>
            <a:xfrm>
              <a:off x="433137" y="2535371"/>
              <a:ext cx="3079376" cy="584775"/>
            </a:xfrm>
            <a:prstGeom prst="rect">
              <a:avLst/>
            </a:prstGeom>
            <a:noFill/>
          </p:spPr>
          <p:txBody>
            <a:bodyPr wrap="square" rtlCol="0">
              <a:spAutoFit/>
            </a:bodyPr>
            <a:lstStyle/>
            <a:p>
              <a:pPr algn="ctr"/>
              <a:r>
                <a:rPr lang="en-US" altLang="zh-CN" sz="3200" dirty="0">
                  <a:solidFill>
                    <a:srgbClr val="505353"/>
                  </a:solidFill>
                  <a:latin typeface="+mj-lt"/>
                </a:rPr>
                <a:t>PART FOUR</a:t>
              </a:r>
              <a:endParaRPr lang="zh-CN" altLang="en-US" sz="3200" dirty="0">
                <a:solidFill>
                  <a:srgbClr val="505353"/>
                </a:solidFill>
                <a:latin typeface="+mj-lt"/>
              </a:endParaRPr>
            </a:p>
          </p:txBody>
        </p:sp>
        <p:cxnSp>
          <p:nvCxnSpPr>
            <p:cNvPr id="6" name="直线连接符 5"/>
            <p:cNvCxnSpPr/>
            <p:nvPr/>
          </p:nvCxnSpPr>
          <p:spPr>
            <a:xfrm>
              <a:off x="981635" y="3120146"/>
              <a:ext cx="2272553" cy="0"/>
            </a:xfrm>
            <a:prstGeom prst="line">
              <a:avLst/>
            </a:prstGeom>
            <a:ln>
              <a:solidFill>
                <a:srgbClr val="505353"/>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EA09323C-9B3B-4B57-A301-1E31BB39CFBC}"/>
                </a:ext>
              </a:extLst>
            </p:cNvPr>
            <p:cNvSpPr txBox="1"/>
            <p:nvPr/>
          </p:nvSpPr>
          <p:spPr>
            <a:xfrm>
              <a:off x="874059" y="3207155"/>
              <a:ext cx="3079376" cy="461665"/>
            </a:xfrm>
            <a:prstGeom prst="rect">
              <a:avLst/>
            </a:prstGeom>
            <a:noFill/>
          </p:spPr>
          <p:txBody>
            <a:bodyPr wrap="square" rtlCol="0">
              <a:spAutoFit/>
            </a:bodyPr>
            <a:lstStyle/>
            <a:p>
              <a:pPr fontAlgn="base">
                <a:spcBef>
                  <a:spcPct val="0"/>
                </a:spcBef>
                <a:spcAft>
                  <a:spcPct val="0"/>
                </a:spcAft>
                <a:buFont typeface="Arial" pitchFamily="34" charset="0"/>
                <a:buNone/>
              </a:pPr>
              <a:r>
                <a:rPr lang="en-US" altLang="zh-CN" sz="1200" dirty="0">
                  <a:solidFill>
                    <a:srgbClr val="505353"/>
                  </a:solidFill>
                  <a:latin typeface="Arial" pitchFamily="34" charset="0"/>
                  <a:cs typeface="Arial" pitchFamily="34" charset="0"/>
                </a:rPr>
                <a:t>We have many powerPoint </a:t>
              </a:r>
              <a:r>
                <a:rPr lang="zh-CN" altLang="en-US" sz="1200" dirty="0">
                  <a:solidFill>
                    <a:srgbClr val="505353"/>
                  </a:solidFill>
                  <a:latin typeface="Arial" pitchFamily="34" charset="0"/>
                  <a:cs typeface="Arial" pitchFamily="34" charset="0"/>
                </a:rPr>
                <a:t>templates</a:t>
              </a:r>
              <a:r>
                <a:rPr lang="en-US" altLang="zh-CN" sz="1200" dirty="0">
                  <a:solidFill>
                    <a:srgbClr val="505353"/>
                  </a:solidFill>
                  <a:latin typeface="Arial" pitchFamily="34" charset="0"/>
                  <a:cs typeface="Arial" pitchFamily="34" charset="0"/>
                </a:rPr>
                <a:t> that has </a:t>
              </a:r>
              <a:r>
                <a:rPr lang="en-US" altLang="zh-CN" sz="1200">
                  <a:solidFill>
                    <a:srgbClr val="505353"/>
                  </a:solidFill>
                  <a:latin typeface="Arial" pitchFamily="34" charset="0"/>
                  <a:cs typeface="Arial" pitchFamily="34" charset="0"/>
                </a:rPr>
                <a:t>been specifically</a:t>
              </a:r>
              <a:endParaRPr lang="zh-CN" altLang="en-US" sz="1200" dirty="0">
                <a:solidFill>
                  <a:srgbClr val="505353"/>
                </a:solidFill>
                <a:latin typeface="Arial" pitchFamily="34" charset="0"/>
                <a:cs typeface="Arial" pitchFamily="34" charset="0"/>
              </a:endParaRPr>
            </a:p>
          </p:txBody>
        </p:sp>
      </p:grpSp>
      <p:sp>
        <p:nvSpPr>
          <p:cNvPr id="8" name="椭圆 7"/>
          <p:cNvSpPr/>
          <p:nvPr/>
        </p:nvSpPr>
        <p:spPr>
          <a:xfrm>
            <a:off x="8521869" y="3000722"/>
            <a:ext cx="2807368" cy="2807368"/>
          </a:xfrm>
          <a:prstGeom prst="ellipse">
            <a:avLst/>
          </a:prstGeom>
          <a:blipFill>
            <a:blip r:embed="rId2"/>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4800" dirty="0"/>
              <a:t>Add to</a:t>
            </a:r>
            <a:endParaRPr kumimoji="1" lang="en-US" altLang="zh-CN" sz="4800" dirty="0"/>
          </a:p>
          <a:p>
            <a:pPr algn="ctr"/>
            <a:r>
              <a:rPr kumimoji="1" lang="zh-CN" altLang="en-US" sz="4800" dirty="0"/>
              <a:t>Title</a:t>
            </a:r>
          </a:p>
        </p:txBody>
      </p:sp>
      <p:sp>
        <p:nvSpPr>
          <p:cNvPr id="9" name="椭圆 8"/>
          <p:cNvSpPr/>
          <p:nvPr/>
        </p:nvSpPr>
        <p:spPr>
          <a:xfrm>
            <a:off x="6043364" y="2337052"/>
            <a:ext cx="2122068" cy="2122068"/>
          </a:xfrm>
          <a:prstGeom prst="ellipse">
            <a:avLst/>
          </a:prstGeom>
          <a:blipFill>
            <a:blip r:embed="rId2"/>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4000" dirty="0"/>
              <a:t>Add to</a:t>
            </a:r>
            <a:endParaRPr kumimoji="1" lang="en-US" altLang="zh-CN" sz="4000" dirty="0"/>
          </a:p>
          <a:p>
            <a:pPr algn="ctr"/>
            <a:r>
              <a:rPr kumimoji="1" lang="zh-CN" altLang="en-US" sz="4000" dirty="0"/>
              <a:t>Title</a:t>
            </a:r>
          </a:p>
        </p:txBody>
      </p:sp>
      <p:sp>
        <p:nvSpPr>
          <p:cNvPr id="10" name="椭圆 9"/>
          <p:cNvSpPr/>
          <p:nvPr/>
        </p:nvSpPr>
        <p:spPr>
          <a:xfrm>
            <a:off x="4259191" y="1180352"/>
            <a:ext cx="1652705" cy="1652705"/>
          </a:xfrm>
          <a:prstGeom prst="ellipse">
            <a:avLst/>
          </a:prstGeom>
          <a:blipFill>
            <a:blip r:embed="rId2"/>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dirty="0"/>
              <a:t>Add to</a:t>
            </a:r>
            <a:endParaRPr kumimoji="1" lang="en-US" altLang="zh-CN" sz="2800" dirty="0"/>
          </a:p>
          <a:p>
            <a:pPr algn="ctr"/>
            <a:r>
              <a:rPr kumimoji="1" lang="zh-CN" altLang="en-US" sz="2800" dirty="0"/>
              <a:t>Title</a:t>
            </a:r>
          </a:p>
        </p:txBody>
      </p:sp>
      <p:sp>
        <p:nvSpPr>
          <p:cNvPr id="11" name="椭圆 10"/>
          <p:cNvSpPr/>
          <p:nvPr/>
        </p:nvSpPr>
        <p:spPr>
          <a:xfrm>
            <a:off x="642660" y="3197310"/>
            <a:ext cx="2807368" cy="2807368"/>
          </a:xfrm>
          <a:prstGeom prst="ellipse">
            <a:avLst/>
          </a:prstGeom>
          <a:blipFill>
            <a:blip r:embed="rId2"/>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4000" dirty="0"/>
              <a:t>Add to</a:t>
            </a:r>
            <a:endParaRPr kumimoji="1" lang="en-US" altLang="zh-CN" sz="4000" dirty="0"/>
          </a:p>
          <a:p>
            <a:pPr algn="ctr"/>
            <a:r>
              <a:rPr kumimoji="1" lang="zh-CN" altLang="en-US" sz="4000" dirty="0"/>
              <a:t>Title</a:t>
            </a:r>
          </a:p>
        </p:txBody>
      </p:sp>
      <p:grpSp>
        <p:nvGrpSpPr>
          <p:cNvPr id="12" name="Group 3"/>
          <p:cNvGrpSpPr/>
          <p:nvPr/>
        </p:nvGrpSpPr>
        <p:grpSpPr>
          <a:xfrm>
            <a:off x="1332322" y="1833313"/>
            <a:ext cx="3135287" cy="979512"/>
            <a:chOff x="8370954" y="2204864"/>
            <a:chExt cx="4639040" cy="979512"/>
          </a:xfrm>
        </p:grpSpPr>
        <p:sp>
          <p:nvSpPr>
            <p:cNvPr id="13" name="TextBox 12"/>
            <p:cNvSpPr txBox="1"/>
            <p:nvPr/>
          </p:nvSpPr>
          <p:spPr>
            <a:xfrm>
              <a:off x="8370954" y="2204864"/>
              <a:ext cx="3851714" cy="400110"/>
            </a:xfrm>
            <a:prstGeom prst="rect">
              <a:avLst/>
            </a:prstGeom>
            <a:noFill/>
          </p:spPr>
          <p:txBody>
            <a:bodyPr wrap="square" rtlCol="0">
              <a:spAutoFit/>
            </a:bodyPr>
            <a:lstStyle/>
            <a:p>
              <a:r>
                <a:rPr lang="zh-CN" altLang="en-US" sz="2000" b="1" dirty="0">
                  <a:solidFill>
                    <a:srgbClr val="505353"/>
                  </a:solidFill>
                  <a:latin typeface="微软雅黑" panose="020B0503020204020204" pitchFamily="34" charset="-122"/>
                  <a:ea typeface="微软雅黑" panose="020B0503020204020204" pitchFamily="34" charset="-122"/>
                  <a:sym typeface="方正兰亭黑_GBK" pitchFamily="2" charset="-122"/>
                </a:rPr>
                <a:t>Add title content</a:t>
              </a:r>
              <a:endParaRPr lang="en-US" altLang="zh-CN" sz="2000" b="1" dirty="0">
                <a:solidFill>
                  <a:srgbClr val="505353"/>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endParaRPr>
            </a:p>
          </p:txBody>
        </p:sp>
        <p:sp>
          <p:nvSpPr>
            <p:cNvPr id="14" name="TextBox 13"/>
            <p:cNvSpPr txBox="1"/>
            <p:nvPr/>
          </p:nvSpPr>
          <p:spPr>
            <a:xfrm>
              <a:off x="8370957" y="2607295"/>
              <a:ext cx="4639037" cy="577081"/>
            </a:xfrm>
            <a:prstGeom prst="rect">
              <a:avLst/>
            </a:prstGeom>
            <a:noFill/>
          </p:spPr>
          <p:txBody>
            <a:bodyPr wrap="square" rtlCol="0">
              <a:spAutoFit/>
            </a:bodyPr>
            <a:lstStyle/>
            <a:p>
              <a:pPr>
                <a:lnSpc>
                  <a:spcPct val="150000"/>
                </a:lnSpc>
              </a:pPr>
              <a:r>
                <a:rPr lang="zh-CN" altLang="en-US" sz="1050" dirty="0">
                  <a:solidFill>
                    <a:srgbClr val="505353"/>
                  </a:solidFill>
                  <a:latin typeface="微软雅黑" panose="020B0503020204020204" pitchFamily="34" charset="-122"/>
                  <a:ea typeface="微软雅黑" panose="020B0503020204020204" pitchFamily="34" charset="-122"/>
                  <a:sym typeface="Gill Sans" charset="0"/>
                </a:rPr>
                <a:t>Add a detailed text description here, and it is recommended that it relate to the title</a:t>
              </a:r>
              <a:endParaRPr lang="en-US" altLang="zh-CN" sz="1050" dirty="0">
                <a:solidFill>
                  <a:srgbClr val="505353"/>
                </a:solidFill>
                <a:latin typeface="微软雅黑" panose="020B0503020204020204" pitchFamily="34" charset="-122"/>
                <a:ea typeface="微软雅黑" panose="020B0503020204020204" pitchFamily="34" charset="-122"/>
                <a:sym typeface="Gill Sans" charset="0"/>
              </a:endParaRPr>
            </a:p>
            <a:p>
              <a:pPr>
                <a:lnSpc>
                  <a:spcPct val="150000"/>
                </a:lnSpc>
              </a:pPr>
              <a:r>
                <a:rPr lang="zh-CN" altLang="en-US" sz="1050" dirty="0">
                  <a:solidFill>
                    <a:srgbClr val="505353"/>
                  </a:solidFill>
                  <a:latin typeface="微软雅黑" panose="020B0503020204020204" pitchFamily="34" charset="-122"/>
                  <a:ea typeface="微软雅黑" panose="020B0503020204020204" pitchFamily="34" charset="-122"/>
                  <a:sym typeface="Gill Sans" charset="0"/>
                </a:rPr>
                <a:t>and in line with the overall language style, language</a:t>
              </a:r>
              <a:endParaRPr lang="en-US" altLang="zh-CN" sz="1050" dirty="0">
                <a:solidFill>
                  <a:srgbClr val="505353"/>
                </a:solidFill>
                <a:latin typeface="微软雅黑" panose="020B0503020204020204" pitchFamily="34" charset="-122"/>
                <a:ea typeface="微软雅黑" panose="020B0503020204020204" pitchFamily="34" charset="-122"/>
                <a:sym typeface="Gill Sans" charset="0"/>
              </a:endParaRPr>
            </a:p>
          </p:txBody>
        </p:sp>
      </p:grpSp>
      <p:grpSp>
        <p:nvGrpSpPr>
          <p:cNvPr id="15" name="Group 3"/>
          <p:cNvGrpSpPr/>
          <p:nvPr/>
        </p:nvGrpSpPr>
        <p:grpSpPr>
          <a:xfrm>
            <a:off x="3297480" y="3091671"/>
            <a:ext cx="3135287" cy="979512"/>
            <a:chOff x="8370954" y="2204864"/>
            <a:chExt cx="4639040" cy="979512"/>
          </a:xfrm>
        </p:grpSpPr>
        <p:sp>
          <p:nvSpPr>
            <p:cNvPr id="16" name="TextBox 12"/>
            <p:cNvSpPr txBox="1"/>
            <p:nvPr/>
          </p:nvSpPr>
          <p:spPr>
            <a:xfrm>
              <a:off x="8370954" y="2204864"/>
              <a:ext cx="3851714" cy="400110"/>
            </a:xfrm>
            <a:prstGeom prst="rect">
              <a:avLst/>
            </a:prstGeom>
            <a:noFill/>
          </p:spPr>
          <p:txBody>
            <a:bodyPr wrap="square" rtlCol="0">
              <a:spAutoFit/>
            </a:bodyPr>
            <a:lstStyle/>
            <a:p>
              <a:r>
                <a:rPr lang="zh-CN" altLang="en-US" sz="2000" b="1" dirty="0">
                  <a:solidFill>
                    <a:srgbClr val="505353"/>
                  </a:solidFill>
                  <a:latin typeface="微软雅黑" panose="020B0503020204020204" pitchFamily="34" charset="-122"/>
                  <a:ea typeface="微软雅黑" panose="020B0503020204020204" pitchFamily="34" charset="-122"/>
                  <a:sym typeface="方正兰亭黑_GBK" pitchFamily="2" charset="-122"/>
                </a:rPr>
                <a:t>Add title content</a:t>
              </a:r>
              <a:endParaRPr lang="en-US" altLang="zh-CN" sz="2000" b="1" dirty="0">
                <a:solidFill>
                  <a:srgbClr val="505353"/>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endParaRPr>
            </a:p>
          </p:txBody>
        </p:sp>
        <p:sp>
          <p:nvSpPr>
            <p:cNvPr id="17" name="TextBox 13"/>
            <p:cNvSpPr txBox="1"/>
            <p:nvPr/>
          </p:nvSpPr>
          <p:spPr>
            <a:xfrm>
              <a:off x="8370957" y="2607295"/>
              <a:ext cx="4639037" cy="577081"/>
            </a:xfrm>
            <a:prstGeom prst="rect">
              <a:avLst/>
            </a:prstGeom>
            <a:noFill/>
          </p:spPr>
          <p:txBody>
            <a:bodyPr wrap="square" rtlCol="0">
              <a:spAutoFit/>
            </a:bodyPr>
            <a:lstStyle/>
            <a:p>
              <a:pPr>
                <a:lnSpc>
                  <a:spcPct val="150000"/>
                </a:lnSpc>
              </a:pPr>
              <a:r>
                <a:rPr lang="zh-CN" altLang="en-US" sz="1050" dirty="0">
                  <a:solidFill>
                    <a:srgbClr val="505353"/>
                  </a:solidFill>
                  <a:latin typeface="微软雅黑" panose="020B0503020204020204" pitchFamily="34" charset="-122"/>
                  <a:ea typeface="微软雅黑" panose="020B0503020204020204" pitchFamily="34" charset="-122"/>
                  <a:sym typeface="Gill Sans" charset="0"/>
                </a:rPr>
                <a:t>Add a detailed text description here, and it is recommended that it relate to the title</a:t>
              </a:r>
              <a:endParaRPr lang="en-US" altLang="zh-CN" sz="1050" dirty="0">
                <a:solidFill>
                  <a:srgbClr val="505353"/>
                </a:solidFill>
                <a:latin typeface="微软雅黑" panose="020B0503020204020204" pitchFamily="34" charset="-122"/>
                <a:ea typeface="微软雅黑" panose="020B0503020204020204" pitchFamily="34" charset="-122"/>
                <a:sym typeface="Gill Sans" charset="0"/>
              </a:endParaRPr>
            </a:p>
            <a:p>
              <a:pPr>
                <a:lnSpc>
                  <a:spcPct val="150000"/>
                </a:lnSpc>
              </a:pPr>
              <a:r>
                <a:rPr lang="zh-CN" altLang="en-US" sz="1050" dirty="0">
                  <a:solidFill>
                    <a:srgbClr val="505353"/>
                  </a:solidFill>
                  <a:latin typeface="微软雅黑" panose="020B0503020204020204" pitchFamily="34" charset="-122"/>
                  <a:ea typeface="微软雅黑" panose="020B0503020204020204" pitchFamily="34" charset="-122"/>
                  <a:sym typeface="Gill Sans" charset="0"/>
                </a:rPr>
                <a:t>and in line with the overall language style, language</a:t>
              </a:r>
              <a:endParaRPr lang="en-US" altLang="zh-CN" sz="1050" dirty="0">
                <a:solidFill>
                  <a:srgbClr val="505353"/>
                </a:solidFill>
                <a:latin typeface="微软雅黑" panose="020B0503020204020204" pitchFamily="34" charset="-122"/>
                <a:ea typeface="微软雅黑" panose="020B0503020204020204" pitchFamily="34" charset="-122"/>
                <a:sym typeface="Gill Sans" charset="0"/>
              </a:endParaRPr>
            </a:p>
          </p:txBody>
        </p:sp>
      </p:grpSp>
      <p:grpSp>
        <p:nvGrpSpPr>
          <p:cNvPr id="18" name="Group 3"/>
          <p:cNvGrpSpPr/>
          <p:nvPr/>
        </p:nvGrpSpPr>
        <p:grpSpPr>
          <a:xfrm>
            <a:off x="4524319" y="4671873"/>
            <a:ext cx="3135287" cy="979512"/>
            <a:chOff x="8370954" y="2204864"/>
            <a:chExt cx="4639040" cy="979512"/>
          </a:xfrm>
        </p:grpSpPr>
        <p:sp>
          <p:nvSpPr>
            <p:cNvPr id="19" name="TextBox 12"/>
            <p:cNvSpPr txBox="1"/>
            <p:nvPr/>
          </p:nvSpPr>
          <p:spPr>
            <a:xfrm>
              <a:off x="8370954" y="2204864"/>
              <a:ext cx="3851714" cy="400110"/>
            </a:xfrm>
            <a:prstGeom prst="rect">
              <a:avLst/>
            </a:prstGeom>
            <a:noFill/>
          </p:spPr>
          <p:txBody>
            <a:bodyPr wrap="square" rtlCol="0">
              <a:spAutoFit/>
            </a:bodyPr>
            <a:lstStyle/>
            <a:p>
              <a:r>
                <a:rPr lang="zh-CN" altLang="en-US" sz="2000" b="1" dirty="0">
                  <a:solidFill>
                    <a:srgbClr val="505353"/>
                  </a:solidFill>
                  <a:latin typeface="微软雅黑" panose="020B0503020204020204" pitchFamily="34" charset="-122"/>
                  <a:ea typeface="微软雅黑" panose="020B0503020204020204" pitchFamily="34" charset="-122"/>
                  <a:sym typeface="方正兰亭黑_GBK" pitchFamily="2" charset="-122"/>
                </a:rPr>
                <a:t>Add title content</a:t>
              </a:r>
              <a:endParaRPr lang="en-US" altLang="zh-CN" sz="2000" b="1" dirty="0">
                <a:solidFill>
                  <a:srgbClr val="505353"/>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endParaRPr>
            </a:p>
          </p:txBody>
        </p:sp>
        <p:sp>
          <p:nvSpPr>
            <p:cNvPr id="20" name="TextBox 13"/>
            <p:cNvSpPr txBox="1"/>
            <p:nvPr/>
          </p:nvSpPr>
          <p:spPr>
            <a:xfrm>
              <a:off x="8370957" y="2607295"/>
              <a:ext cx="4639037" cy="577081"/>
            </a:xfrm>
            <a:prstGeom prst="rect">
              <a:avLst/>
            </a:prstGeom>
            <a:noFill/>
          </p:spPr>
          <p:txBody>
            <a:bodyPr wrap="square" rtlCol="0">
              <a:spAutoFit/>
            </a:bodyPr>
            <a:lstStyle/>
            <a:p>
              <a:pPr>
                <a:lnSpc>
                  <a:spcPct val="150000"/>
                </a:lnSpc>
              </a:pPr>
              <a:r>
                <a:rPr lang="zh-CN" altLang="en-US" sz="1050" dirty="0">
                  <a:solidFill>
                    <a:srgbClr val="505353"/>
                  </a:solidFill>
                  <a:latin typeface="微软雅黑" panose="020B0503020204020204" pitchFamily="34" charset="-122"/>
                  <a:ea typeface="微软雅黑" panose="020B0503020204020204" pitchFamily="34" charset="-122"/>
                  <a:sym typeface="Gill Sans" charset="0"/>
                </a:rPr>
                <a:t>Add a detailed text description here, and it is recommended that it relate to the title</a:t>
              </a:r>
              <a:endParaRPr lang="en-US" altLang="zh-CN" sz="1050" dirty="0">
                <a:solidFill>
                  <a:srgbClr val="505353"/>
                </a:solidFill>
                <a:latin typeface="微软雅黑" panose="020B0503020204020204" pitchFamily="34" charset="-122"/>
                <a:ea typeface="微软雅黑" panose="020B0503020204020204" pitchFamily="34" charset="-122"/>
                <a:sym typeface="Gill Sans" charset="0"/>
              </a:endParaRPr>
            </a:p>
            <a:p>
              <a:pPr>
                <a:lnSpc>
                  <a:spcPct val="150000"/>
                </a:lnSpc>
              </a:pPr>
              <a:r>
                <a:rPr lang="zh-CN" altLang="en-US" sz="1050" dirty="0">
                  <a:solidFill>
                    <a:srgbClr val="505353"/>
                  </a:solidFill>
                  <a:latin typeface="微软雅黑" panose="020B0503020204020204" pitchFamily="34" charset="-122"/>
                  <a:ea typeface="微软雅黑" panose="020B0503020204020204" pitchFamily="34" charset="-122"/>
                  <a:sym typeface="Gill Sans" charset="0"/>
                </a:rPr>
                <a:t>and in line with the overall language style, language</a:t>
              </a:r>
              <a:endParaRPr lang="en-US" altLang="zh-CN" sz="1050" dirty="0">
                <a:solidFill>
                  <a:srgbClr val="505353"/>
                </a:solidFill>
                <a:latin typeface="微软雅黑" panose="020B0503020204020204" pitchFamily="34" charset="-122"/>
                <a:ea typeface="微软雅黑" panose="020B0503020204020204" pitchFamily="34" charset="-122"/>
                <a:sym typeface="Gill Sans" charset="0"/>
              </a:endParaRPr>
            </a:p>
          </p:txBody>
        </p:sp>
      </p:grpSp>
      <p:grpSp>
        <p:nvGrpSpPr>
          <p:cNvPr id="21" name="Group 3"/>
          <p:cNvGrpSpPr/>
          <p:nvPr/>
        </p:nvGrpSpPr>
        <p:grpSpPr>
          <a:xfrm>
            <a:off x="8357909" y="816324"/>
            <a:ext cx="3135287" cy="979512"/>
            <a:chOff x="8370954" y="2204864"/>
            <a:chExt cx="4639040" cy="979512"/>
          </a:xfrm>
        </p:grpSpPr>
        <p:sp>
          <p:nvSpPr>
            <p:cNvPr id="22" name="TextBox 12"/>
            <p:cNvSpPr txBox="1"/>
            <p:nvPr/>
          </p:nvSpPr>
          <p:spPr>
            <a:xfrm>
              <a:off x="8370954" y="2204864"/>
              <a:ext cx="3851714" cy="400110"/>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sym typeface="方正兰亭黑_GBK" pitchFamily="2" charset="-122"/>
                </a:rPr>
                <a:t>Add title content</a:t>
              </a:r>
              <a:endParaRPr lang="en-US" altLang="zh-CN" sz="2000" b="1"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endParaRPr>
            </a:p>
          </p:txBody>
        </p:sp>
        <p:sp>
          <p:nvSpPr>
            <p:cNvPr id="23" name="TextBox 13"/>
            <p:cNvSpPr txBox="1"/>
            <p:nvPr/>
          </p:nvSpPr>
          <p:spPr>
            <a:xfrm>
              <a:off x="8370957" y="2607295"/>
              <a:ext cx="4639037" cy="577081"/>
            </a:xfrm>
            <a:prstGeom prst="rect">
              <a:avLst/>
            </a:prstGeom>
            <a:noFill/>
          </p:spPr>
          <p:txBody>
            <a:bodyPr wrap="square" rtlCol="0">
              <a:spAutoFit/>
            </a:bodyPr>
            <a:lstStyle/>
            <a:p>
              <a:pPr>
                <a:lnSpc>
                  <a:spcPct val="150000"/>
                </a:lnSpc>
              </a:pPr>
              <a:r>
                <a:rPr lang="zh-CN" altLang="en-US" sz="105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 and it is recommended that it relate to the title</a:t>
              </a:r>
              <a:endParaRPr lang="en-US" altLang="zh-CN" sz="1050" dirty="0">
                <a:solidFill>
                  <a:schemeClr val="bg1"/>
                </a:solidFill>
                <a:latin typeface="微软雅黑" panose="020B0503020204020204" pitchFamily="34" charset="-122"/>
                <a:ea typeface="微软雅黑" panose="020B0503020204020204" pitchFamily="34" charset="-122"/>
                <a:sym typeface="Gill Sans" charset="0"/>
              </a:endParaRPr>
            </a:p>
            <a:p>
              <a:pPr>
                <a:lnSpc>
                  <a:spcPct val="150000"/>
                </a:lnSpc>
              </a:pPr>
              <a:r>
                <a:rPr lang="zh-CN" altLang="en-US" sz="1050" dirty="0">
                  <a:solidFill>
                    <a:schemeClr val="bg1"/>
                  </a:solidFill>
                  <a:latin typeface="微软雅黑" panose="020B0503020204020204" pitchFamily="34" charset="-122"/>
                  <a:ea typeface="微软雅黑" panose="020B0503020204020204" pitchFamily="34" charset="-122"/>
                  <a:sym typeface="Gill Sans" charset="0"/>
                </a:rPr>
                <a:t>and in line with the overall language style, language</a:t>
              </a:r>
              <a:endParaRPr lang="en-US" altLang="zh-CN" sz="1050" dirty="0">
                <a:solidFill>
                  <a:schemeClr val="bg1"/>
                </a:solidFill>
                <a:latin typeface="微软雅黑" panose="020B0503020204020204" pitchFamily="34" charset="-122"/>
                <a:ea typeface="微软雅黑" panose="020B0503020204020204" pitchFamily="34" charset="-122"/>
                <a:sym typeface="Gill Sans" charset="0"/>
              </a:endParaRPr>
            </a:p>
          </p:txBody>
        </p:sp>
      </p:grpSp>
    </p:spTree>
    <p:extLst>
      <p:ext uri="{BB962C8B-B14F-4D97-AF65-F5344CB8AC3E}">
        <p14:creationId xmlns:p14="http://schemas.microsoft.com/office/powerpoint/2010/main" val="36880395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6="http://schemas.microsoft.com/office/drawing/2014/main"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heckerboard(across)">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heckerboard(across)">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heckerboard(across)">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checkerboard(across)">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8F4D3E33-64BB-492E-9127-B99898C39F17}"/>
              </a:ext>
            </a:extLst>
          </p:cNvPr>
          <p:cNvSpPr/>
          <p:nvPr/>
        </p:nvSpPr>
        <p:spPr>
          <a:xfrm>
            <a:off x="-1409096" y="-934241"/>
            <a:ext cx="14648846" cy="5346213"/>
          </a:xfrm>
          <a:custGeom>
            <a:avLst/>
            <a:gdLst>
              <a:gd name="connsiteX0" fmla="*/ 761396 w 8365733"/>
              <a:gd name="connsiteY0" fmla="*/ 1298365 h 3053141"/>
              <a:gd name="connsiteX1" fmla="*/ 1915826 w 8365733"/>
              <a:gd name="connsiteY1" fmla="*/ 1652695 h 3053141"/>
              <a:gd name="connsiteX2" fmla="*/ 3161696 w 8365733"/>
              <a:gd name="connsiteY2" fmla="*/ 1789855 h 3053141"/>
              <a:gd name="connsiteX3" fmla="*/ 4053236 w 8365733"/>
              <a:gd name="connsiteY3" fmla="*/ 1812715 h 3053141"/>
              <a:gd name="connsiteX4" fmla="*/ 5024786 w 8365733"/>
              <a:gd name="connsiteY4" fmla="*/ 1881295 h 3053141"/>
              <a:gd name="connsiteX5" fmla="*/ 5893466 w 8365733"/>
              <a:gd name="connsiteY5" fmla="*/ 2075605 h 3053141"/>
              <a:gd name="connsiteX6" fmla="*/ 7013606 w 8365733"/>
              <a:gd name="connsiteY6" fmla="*/ 2521375 h 3053141"/>
              <a:gd name="connsiteX7" fmla="*/ 7756556 w 8365733"/>
              <a:gd name="connsiteY7" fmla="*/ 2909995 h 3053141"/>
              <a:gd name="connsiteX8" fmla="*/ 7813706 w 8365733"/>
              <a:gd name="connsiteY8" fmla="*/ 2807125 h 3053141"/>
              <a:gd name="connsiteX9" fmla="*/ 7825136 w 8365733"/>
              <a:gd name="connsiteY9" fmla="*/ 189655 h 3053141"/>
              <a:gd name="connsiteX10" fmla="*/ 509936 w 8365733"/>
              <a:gd name="connsiteY10" fmla="*/ 326815 h 3053141"/>
              <a:gd name="connsiteX11" fmla="*/ 761396 w 8365733"/>
              <a:gd name="connsiteY11" fmla="*/ 1298365 h 3053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65733" h="3053141">
                <a:moveTo>
                  <a:pt x="761396" y="1298365"/>
                </a:moveTo>
                <a:cubicBezTo>
                  <a:pt x="995711" y="1519345"/>
                  <a:pt x="1515776" y="1570780"/>
                  <a:pt x="1915826" y="1652695"/>
                </a:cubicBezTo>
                <a:cubicBezTo>
                  <a:pt x="2315876" y="1734610"/>
                  <a:pt x="2805461" y="1763185"/>
                  <a:pt x="3161696" y="1789855"/>
                </a:cubicBezTo>
                <a:cubicBezTo>
                  <a:pt x="3517931" y="1816525"/>
                  <a:pt x="3742721" y="1797475"/>
                  <a:pt x="4053236" y="1812715"/>
                </a:cubicBezTo>
                <a:cubicBezTo>
                  <a:pt x="4363751" y="1827955"/>
                  <a:pt x="4718081" y="1837480"/>
                  <a:pt x="5024786" y="1881295"/>
                </a:cubicBezTo>
                <a:cubicBezTo>
                  <a:pt x="5331491" y="1925110"/>
                  <a:pt x="5561996" y="1968925"/>
                  <a:pt x="5893466" y="2075605"/>
                </a:cubicBezTo>
                <a:cubicBezTo>
                  <a:pt x="6224936" y="2182285"/>
                  <a:pt x="6703091" y="2382310"/>
                  <a:pt x="7013606" y="2521375"/>
                </a:cubicBezTo>
                <a:cubicBezTo>
                  <a:pt x="7324121" y="2660440"/>
                  <a:pt x="7623206" y="2862370"/>
                  <a:pt x="7756556" y="2909995"/>
                </a:cubicBezTo>
                <a:cubicBezTo>
                  <a:pt x="7889906" y="2957620"/>
                  <a:pt x="7802276" y="3260515"/>
                  <a:pt x="7813706" y="2807125"/>
                </a:cubicBezTo>
                <a:cubicBezTo>
                  <a:pt x="7825136" y="2353735"/>
                  <a:pt x="9042431" y="603040"/>
                  <a:pt x="7825136" y="189655"/>
                </a:cubicBezTo>
                <a:cubicBezTo>
                  <a:pt x="6607841" y="-223730"/>
                  <a:pt x="1685321" y="140125"/>
                  <a:pt x="509936" y="326815"/>
                </a:cubicBezTo>
                <a:cubicBezTo>
                  <a:pt x="-665449" y="513505"/>
                  <a:pt x="527081" y="1077385"/>
                  <a:pt x="761396" y="12983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EA09323C-9B3B-4B57-A301-1E31BB39CFBC}"/>
              </a:ext>
            </a:extLst>
          </p:cNvPr>
          <p:cNvSpPr txBox="1"/>
          <p:nvPr/>
        </p:nvSpPr>
        <p:spPr>
          <a:xfrm>
            <a:off x="3467962" y="316607"/>
            <a:ext cx="4894729" cy="1323439"/>
          </a:xfrm>
          <a:prstGeom prst="rect">
            <a:avLst/>
          </a:prstGeom>
          <a:noFill/>
        </p:spPr>
        <p:txBody>
          <a:bodyPr wrap="square" rtlCol="0">
            <a:spAutoFit/>
          </a:bodyPr>
          <a:lstStyle/>
          <a:p>
            <a:pPr algn="ctr"/>
            <a:r>
              <a:rPr lang="en-US" altLang="zh-CN" sz="8000" dirty="0">
                <a:solidFill>
                  <a:srgbClr val="37BBBF"/>
                </a:solidFill>
                <a:latin typeface="+mj-lt"/>
              </a:rPr>
              <a:t>CONTENT</a:t>
            </a:r>
            <a:endParaRPr lang="zh-CN" altLang="en-US" sz="8000" dirty="0">
              <a:solidFill>
                <a:srgbClr val="37BBBF"/>
              </a:solidFill>
              <a:latin typeface="+mj-lt"/>
            </a:endParaRPr>
          </a:p>
        </p:txBody>
      </p:sp>
      <p:sp>
        <p:nvSpPr>
          <p:cNvPr id="4" name="文本框 3">
            <a:extLst>
              <a:ext uri="{FF2B5EF4-FFF2-40B4-BE49-F238E27FC236}">
                <a16:creationId xmlns:a16="http://schemas.microsoft.com/office/drawing/2014/main" id="{EA09323C-9B3B-4B57-A301-1E31BB39CFBC}"/>
              </a:ext>
            </a:extLst>
          </p:cNvPr>
          <p:cNvSpPr txBox="1"/>
          <p:nvPr/>
        </p:nvSpPr>
        <p:spPr>
          <a:xfrm>
            <a:off x="-53459" y="2084967"/>
            <a:ext cx="3079376" cy="584775"/>
          </a:xfrm>
          <a:prstGeom prst="rect">
            <a:avLst/>
          </a:prstGeom>
          <a:noFill/>
        </p:spPr>
        <p:txBody>
          <a:bodyPr wrap="square" rtlCol="0">
            <a:spAutoFit/>
          </a:bodyPr>
          <a:lstStyle/>
          <a:p>
            <a:pPr algn="ctr"/>
            <a:r>
              <a:rPr lang="en-US" altLang="zh-CN" sz="3200" dirty="0">
                <a:solidFill>
                  <a:schemeClr val="bg1"/>
                </a:solidFill>
                <a:latin typeface="+mj-lt"/>
              </a:rPr>
              <a:t>PART ONE</a:t>
            </a:r>
            <a:endParaRPr lang="zh-CN" altLang="en-US" sz="3200" dirty="0">
              <a:solidFill>
                <a:schemeClr val="bg1"/>
              </a:solidFill>
              <a:latin typeface="+mj-lt"/>
            </a:endParaRPr>
          </a:p>
        </p:txBody>
      </p:sp>
      <p:cxnSp>
        <p:nvCxnSpPr>
          <p:cNvPr id="7" name="直线连接符 6"/>
          <p:cNvCxnSpPr/>
          <p:nvPr/>
        </p:nvCxnSpPr>
        <p:spPr>
          <a:xfrm>
            <a:off x="645786" y="2669742"/>
            <a:ext cx="22725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EA09323C-9B3B-4B57-A301-1E31BB39CFBC}"/>
              </a:ext>
            </a:extLst>
          </p:cNvPr>
          <p:cNvSpPr txBox="1"/>
          <p:nvPr/>
        </p:nvSpPr>
        <p:spPr>
          <a:xfrm>
            <a:off x="538210" y="2756751"/>
            <a:ext cx="3079376" cy="1219308"/>
          </a:xfrm>
          <a:prstGeom prst="rect">
            <a:avLst/>
          </a:prstGeom>
          <a:noFill/>
        </p:spPr>
        <p:txBody>
          <a:bodyPr wrap="square" rtlCol="0">
            <a:spAutoFit/>
          </a:bodyPr>
          <a:lstStyle/>
          <a:p>
            <a:pPr>
              <a:lnSpc>
                <a:spcPct val="150000"/>
              </a:lnSpc>
            </a:pPr>
            <a:r>
              <a:rPr lang="zh-CN" altLang="en-US" sz="100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 suggest that it is relevant to the title and conforms to the overall language style, and the language description language description is as concise as possible as concise as possible</a:t>
            </a:r>
            <a:endParaRPr lang="en-US" altLang="zh-CN" sz="1000" dirty="0">
              <a:solidFill>
                <a:schemeClr val="bg1"/>
              </a:solidFill>
              <a:latin typeface="微软雅黑" panose="020B0503020204020204" pitchFamily="34" charset="-122"/>
              <a:ea typeface="微软雅黑" panose="020B0503020204020204" pitchFamily="34" charset="-122"/>
              <a:sym typeface="Gill Sans" charset="0"/>
            </a:endParaRPr>
          </a:p>
        </p:txBody>
      </p:sp>
      <p:sp>
        <p:nvSpPr>
          <p:cNvPr id="13" name="文本框 12">
            <a:extLst>
              <a:ext uri="{FF2B5EF4-FFF2-40B4-BE49-F238E27FC236}">
                <a16:creationId xmlns:a16="http://schemas.microsoft.com/office/drawing/2014/main" id="{EA09323C-9B3B-4B57-A301-1E31BB39CFBC}"/>
              </a:ext>
            </a:extLst>
          </p:cNvPr>
          <p:cNvSpPr txBox="1"/>
          <p:nvPr/>
        </p:nvSpPr>
        <p:spPr>
          <a:xfrm>
            <a:off x="3291684" y="2691105"/>
            <a:ext cx="3079376" cy="584775"/>
          </a:xfrm>
          <a:prstGeom prst="rect">
            <a:avLst/>
          </a:prstGeom>
          <a:noFill/>
        </p:spPr>
        <p:txBody>
          <a:bodyPr wrap="square" rtlCol="0">
            <a:spAutoFit/>
          </a:bodyPr>
          <a:lstStyle/>
          <a:p>
            <a:pPr algn="ctr"/>
            <a:r>
              <a:rPr lang="en-US" altLang="zh-CN" sz="3200" dirty="0">
                <a:solidFill>
                  <a:schemeClr val="bg1"/>
                </a:solidFill>
                <a:latin typeface="+mj-lt"/>
              </a:rPr>
              <a:t>PART TWO</a:t>
            </a:r>
            <a:endParaRPr lang="zh-CN" altLang="en-US" sz="3200" dirty="0">
              <a:solidFill>
                <a:schemeClr val="bg1"/>
              </a:solidFill>
              <a:latin typeface="+mj-lt"/>
            </a:endParaRPr>
          </a:p>
        </p:txBody>
      </p:sp>
      <p:cxnSp>
        <p:nvCxnSpPr>
          <p:cNvPr id="14" name="直线连接符 13"/>
          <p:cNvCxnSpPr/>
          <p:nvPr/>
        </p:nvCxnSpPr>
        <p:spPr>
          <a:xfrm>
            <a:off x="3990929" y="3275880"/>
            <a:ext cx="22725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EA09323C-9B3B-4B57-A301-1E31BB39CFBC}"/>
              </a:ext>
            </a:extLst>
          </p:cNvPr>
          <p:cNvSpPr txBox="1"/>
          <p:nvPr/>
        </p:nvSpPr>
        <p:spPr>
          <a:xfrm>
            <a:off x="3883353" y="3362889"/>
            <a:ext cx="3079376" cy="1219308"/>
          </a:xfrm>
          <a:prstGeom prst="rect">
            <a:avLst/>
          </a:prstGeom>
          <a:noFill/>
        </p:spPr>
        <p:txBody>
          <a:bodyPr wrap="square" rtlCol="0">
            <a:spAutoFit/>
          </a:bodyPr>
          <a:lstStyle/>
          <a:p>
            <a:pPr>
              <a:lnSpc>
                <a:spcPct val="150000"/>
              </a:lnSpc>
            </a:pPr>
            <a:r>
              <a:rPr lang="zh-CN" altLang="en-US" sz="100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 suggest that it is relevant to the title and conforms to the overall language style, and the language description language description is as concise as possible as concise as possible</a:t>
            </a:r>
            <a:endParaRPr lang="en-US" altLang="zh-CN" sz="1000" dirty="0">
              <a:solidFill>
                <a:schemeClr val="bg1"/>
              </a:solidFill>
              <a:latin typeface="微软雅黑" panose="020B0503020204020204" pitchFamily="34" charset="-122"/>
              <a:ea typeface="微软雅黑" panose="020B0503020204020204" pitchFamily="34" charset="-122"/>
              <a:sym typeface="Gill Sans" charset="0"/>
            </a:endParaRPr>
          </a:p>
        </p:txBody>
      </p:sp>
      <p:sp>
        <p:nvSpPr>
          <p:cNvPr id="16" name="文本框 15">
            <a:extLst>
              <a:ext uri="{FF2B5EF4-FFF2-40B4-BE49-F238E27FC236}">
                <a16:creationId xmlns:a16="http://schemas.microsoft.com/office/drawing/2014/main" id="{EA09323C-9B3B-4B57-A301-1E31BB39CFBC}"/>
              </a:ext>
            </a:extLst>
          </p:cNvPr>
          <p:cNvSpPr txBox="1"/>
          <p:nvPr/>
        </p:nvSpPr>
        <p:spPr>
          <a:xfrm>
            <a:off x="6962729" y="3098828"/>
            <a:ext cx="3079376" cy="584775"/>
          </a:xfrm>
          <a:prstGeom prst="rect">
            <a:avLst/>
          </a:prstGeom>
          <a:noFill/>
        </p:spPr>
        <p:txBody>
          <a:bodyPr wrap="square" rtlCol="0">
            <a:spAutoFit/>
          </a:bodyPr>
          <a:lstStyle/>
          <a:p>
            <a:pPr algn="ctr"/>
            <a:r>
              <a:rPr lang="en-US" altLang="zh-CN" sz="3200">
                <a:solidFill>
                  <a:schemeClr val="bg1"/>
                </a:solidFill>
                <a:latin typeface="+mj-lt"/>
              </a:rPr>
              <a:t>PART THREE</a:t>
            </a:r>
            <a:endParaRPr lang="zh-CN" altLang="en-US" sz="3200" dirty="0">
              <a:solidFill>
                <a:schemeClr val="bg1"/>
              </a:solidFill>
              <a:latin typeface="+mj-lt"/>
            </a:endParaRPr>
          </a:p>
        </p:txBody>
      </p:sp>
      <p:cxnSp>
        <p:nvCxnSpPr>
          <p:cNvPr id="17" name="直线连接符 16"/>
          <p:cNvCxnSpPr/>
          <p:nvPr/>
        </p:nvCxnSpPr>
        <p:spPr>
          <a:xfrm>
            <a:off x="7540950" y="3683603"/>
            <a:ext cx="22725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EA09323C-9B3B-4B57-A301-1E31BB39CFBC}"/>
              </a:ext>
            </a:extLst>
          </p:cNvPr>
          <p:cNvSpPr txBox="1"/>
          <p:nvPr/>
        </p:nvSpPr>
        <p:spPr>
          <a:xfrm>
            <a:off x="7433374" y="3770612"/>
            <a:ext cx="3079376" cy="1219308"/>
          </a:xfrm>
          <a:prstGeom prst="rect">
            <a:avLst/>
          </a:prstGeom>
          <a:noFill/>
        </p:spPr>
        <p:txBody>
          <a:bodyPr wrap="square" rtlCol="0">
            <a:spAutoFit/>
          </a:bodyPr>
          <a:lstStyle/>
          <a:p>
            <a:pPr>
              <a:lnSpc>
                <a:spcPct val="150000"/>
              </a:lnSpc>
            </a:pPr>
            <a:r>
              <a:rPr lang="zh-CN" altLang="en-US" sz="100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 suggest that it is relevant to the title and conforms to the overall language style, and the language description language description is as concise as possible as concise as possible</a:t>
            </a:r>
            <a:endParaRPr lang="en-US" altLang="zh-CN" sz="1000" dirty="0">
              <a:solidFill>
                <a:schemeClr val="bg1"/>
              </a:solidFill>
              <a:latin typeface="微软雅黑" panose="020B0503020204020204" pitchFamily="34" charset="-122"/>
              <a:ea typeface="微软雅黑" panose="020B0503020204020204" pitchFamily="34" charset="-122"/>
              <a:sym typeface="Gill Sans" charset="0"/>
            </a:endParaRPr>
          </a:p>
        </p:txBody>
      </p:sp>
      <p:sp>
        <p:nvSpPr>
          <p:cNvPr id="19" name="文本框 18">
            <a:extLst>
              <a:ext uri="{FF2B5EF4-FFF2-40B4-BE49-F238E27FC236}">
                <a16:creationId xmlns:a16="http://schemas.microsoft.com/office/drawing/2014/main" id="{EA09323C-9B3B-4B57-A301-1E31BB39CFBC}"/>
              </a:ext>
            </a:extLst>
          </p:cNvPr>
          <p:cNvSpPr txBox="1"/>
          <p:nvPr/>
        </p:nvSpPr>
        <p:spPr>
          <a:xfrm>
            <a:off x="212308" y="4601609"/>
            <a:ext cx="3079376" cy="584775"/>
          </a:xfrm>
          <a:prstGeom prst="rect">
            <a:avLst/>
          </a:prstGeom>
          <a:noFill/>
        </p:spPr>
        <p:txBody>
          <a:bodyPr wrap="square" rtlCol="0">
            <a:spAutoFit/>
          </a:bodyPr>
          <a:lstStyle/>
          <a:p>
            <a:pPr algn="ctr"/>
            <a:r>
              <a:rPr lang="en-US" altLang="zh-CN" sz="3200" dirty="0">
                <a:solidFill>
                  <a:schemeClr val="bg1"/>
                </a:solidFill>
                <a:latin typeface="+mj-lt"/>
              </a:rPr>
              <a:t>PART FOUR</a:t>
            </a:r>
            <a:endParaRPr lang="zh-CN" altLang="en-US" sz="3200" dirty="0">
              <a:solidFill>
                <a:schemeClr val="bg1"/>
              </a:solidFill>
              <a:latin typeface="+mj-lt"/>
            </a:endParaRPr>
          </a:p>
        </p:txBody>
      </p:sp>
      <p:cxnSp>
        <p:nvCxnSpPr>
          <p:cNvPr id="20" name="直线连接符 19"/>
          <p:cNvCxnSpPr/>
          <p:nvPr/>
        </p:nvCxnSpPr>
        <p:spPr>
          <a:xfrm>
            <a:off x="790529" y="5186384"/>
            <a:ext cx="22725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EA09323C-9B3B-4B57-A301-1E31BB39CFBC}"/>
              </a:ext>
            </a:extLst>
          </p:cNvPr>
          <p:cNvSpPr txBox="1"/>
          <p:nvPr/>
        </p:nvSpPr>
        <p:spPr>
          <a:xfrm>
            <a:off x="682953" y="5273393"/>
            <a:ext cx="3079376" cy="1219308"/>
          </a:xfrm>
          <a:prstGeom prst="rect">
            <a:avLst/>
          </a:prstGeom>
          <a:noFill/>
        </p:spPr>
        <p:txBody>
          <a:bodyPr wrap="square" rtlCol="0">
            <a:spAutoFit/>
          </a:bodyPr>
          <a:lstStyle/>
          <a:p>
            <a:pPr>
              <a:lnSpc>
                <a:spcPct val="150000"/>
              </a:lnSpc>
            </a:pPr>
            <a:r>
              <a:rPr lang="zh-CN" altLang="en-US" sz="100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 suggest that it is relevant to the title and conforms to the overall language style, and the language description language description is as concise as possible as concise as possible</a:t>
            </a:r>
            <a:endParaRPr lang="en-US" altLang="zh-CN" sz="1000" dirty="0">
              <a:solidFill>
                <a:schemeClr val="bg1"/>
              </a:solidFill>
              <a:latin typeface="微软雅黑" panose="020B0503020204020204" pitchFamily="34" charset="-122"/>
              <a:ea typeface="微软雅黑" panose="020B0503020204020204" pitchFamily="34" charset="-122"/>
              <a:sym typeface="Gill Sans" charset="0"/>
            </a:endParaRPr>
          </a:p>
        </p:txBody>
      </p:sp>
      <p:sp>
        <p:nvSpPr>
          <p:cNvPr id="22" name="文本框 21">
            <a:extLst>
              <a:ext uri="{FF2B5EF4-FFF2-40B4-BE49-F238E27FC236}">
                <a16:creationId xmlns:a16="http://schemas.microsoft.com/office/drawing/2014/main" id="{EA09323C-9B3B-4B57-A301-1E31BB39CFBC}"/>
              </a:ext>
            </a:extLst>
          </p:cNvPr>
          <p:cNvSpPr txBox="1"/>
          <p:nvPr/>
        </p:nvSpPr>
        <p:spPr>
          <a:xfrm>
            <a:off x="3990929" y="5017107"/>
            <a:ext cx="3079376" cy="584775"/>
          </a:xfrm>
          <a:prstGeom prst="rect">
            <a:avLst/>
          </a:prstGeom>
          <a:noFill/>
        </p:spPr>
        <p:txBody>
          <a:bodyPr wrap="square" rtlCol="0">
            <a:spAutoFit/>
          </a:bodyPr>
          <a:lstStyle/>
          <a:p>
            <a:pPr algn="ctr"/>
            <a:r>
              <a:rPr lang="en-US" altLang="zh-CN" sz="3200" dirty="0">
                <a:solidFill>
                  <a:schemeClr val="bg1"/>
                </a:solidFill>
                <a:latin typeface="+mj-lt"/>
              </a:rPr>
              <a:t>PART FIVE</a:t>
            </a:r>
            <a:endParaRPr lang="zh-CN" altLang="en-US" sz="3200" dirty="0">
              <a:solidFill>
                <a:schemeClr val="bg1"/>
              </a:solidFill>
              <a:latin typeface="+mj-lt"/>
            </a:endParaRPr>
          </a:p>
        </p:txBody>
      </p:sp>
      <p:cxnSp>
        <p:nvCxnSpPr>
          <p:cNvPr id="23" name="直线连接符 22"/>
          <p:cNvCxnSpPr/>
          <p:nvPr/>
        </p:nvCxnSpPr>
        <p:spPr>
          <a:xfrm>
            <a:off x="4569150" y="5601882"/>
            <a:ext cx="22725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EA09323C-9B3B-4B57-A301-1E31BB39CFBC}"/>
              </a:ext>
            </a:extLst>
          </p:cNvPr>
          <p:cNvSpPr txBox="1"/>
          <p:nvPr/>
        </p:nvSpPr>
        <p:spPr>
          <a:xfrm>
            <a:off x="4461573" y="5688891"/>
            <a:ext cx="4788443" cy="757643"/>
          </a:xfrm>
          <a:prstGeom prst="rect">
            <a:avLst/>
          </a:prstGeom>
          <a:noFill/>
        </p:spPr>
        <p:txBody>
          <a:bodyPr wrap="square" rtlCol="0">
            <a:spAutoFit/>
          </a:bodyPr>
          <a:lstStyle/>
          <a:p>
            <a:pPr>
              <a:lnSpc>
                <a:spcPct val="150000"/>
              </a:lnSpc>
            </a:pPr>
            <a:r>
              <a:rPr lang="zh-CN" altLang="en-US" sz="100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 suggest that it is relevant to the title and conforms to the overall language style, and the language description language description is as concise as possible as concise as possible</a:t>
            </a:r>
            <a:endParaRPr lang="en-US" altLang="zh-CN" sz="1000" dirty="0">
              <a:solidFill>
                <a:schemeClr val="bg1"/>
              </a:solidFill>
              <a:latin typeface="微软雅黑" panose="020B0503020204020204" pitchFamily="34" charset="-122"/>
              <a:ea typeface="微软雅黑" panose="020B0503020204020204" pitchFamily="34" charset="-122"/>
              <a:sym typeface="Gill Sans" charset="0"/>
            </a:endParaRPr>
          </a:p>
        </p:txBody>
      </p:sp>
    </p:spTree>
    <p:extLst>
      <p:ext uri="{BB962C8B-B14F-4D97-AF65-F5344CB8AC3E}">
        <p14:creationId xmlns:p14="http://schemas.microsoft.com/office/powerpoint/2010/main" val="67485173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6="http://schemas.microsoft.com/office/drawing/2014/main"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anim calcmode="lin" valueType="num">
                                      <p:cBhvr>
                                        <p:cTn id="18"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1" presetClass="entr" presetSubtype="0" fill="hold" grpId="0" nodeType="clickEffect">
                                  <p:stCondLst>
                                    <p:cond delay="0"/>
                                  </p:stCondLst>
                                  <p:iterate type="lt">
                                    <p:tmPct val="10000"/>
                                  </p:iterate>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13"/>
                                        </p:tgtEl>
                                        <p:attrNameLst>
                                          <p:attrName>ppt_y</p:attrName>
                                        </p:attrNameLst>
                                      </p:cBhvr>
                                      <p:tavLst>
                                        <p:tav tm="0">
                                          <p:val>
                                            <p:strVal val="#ppt_y"/>
                                          </p:val>
                                        </p:tav>
                                        <p:tav tm="100000">
                                          <p:val>
                                            <p:strVal val="#ppt_y"/>
                                          </p:val>
                                        </p:tav>
                                      </p:tavLst>
                                    </p:anim>
                                    <p:anim calcmode="lin" valueType="num">
                                      <p:cBhvr>
                                        <p:cTn id="3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0-#ppt_w/2"/>
                                          </p:val>
                                        </p:tav>
                                        <p:tav tm="100000">
                                          <p:val>
                                            <p:strVal val="#ppt_x"/>
                                          </p:val>
                                        </p:tav>
                                      </p:tavLst>
                                    </p:anim>
                                    <p:anim calcmode="lin" valueType="num">
                                      <p:cBhvr additive="base">
                                        <p:cTn id="47"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ppt_x"/>
                                          </p:val>
                                        </p:tav>
                                        <p:tav tm="100000">
                                          <p:val>
                                            <p:strVal val="#ppt_x"/>
                                          </p:val>
                                        </p:tav>
                                      </p:tavLst>
                                    </p:anim>
                                    <p:anim calcmode="lin" valueType="num">
                                      <p:cBhvr additive="base">
                                        <p:cTn id="5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1" presetClass="entr" presetSubtype="0" fill="hold" grpId="0" nodeType="clickEffect">
                                  <p:stCondLst>
                                    <p:cond delay="0"/>
                                  </p:stCondLst>
                                  <p:iterate type="lt">
                                    <p:tmPct val="10000"/>
                                  </p:iterate>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6"/>
                                        </p:tgtEl>
                                        <p:attrNameLst>
                                          <p:attrName>ppt_y</p:attrName>
                                        </p:attrNameLst>
                                      </p:cBhvr>
                                      <p:tavLst>
                                        <p:tav tm="0">
                                          <p:val>
                                            <p:strVal val="#ppt_y"/>
                                          </p:val>
                                        </p:tav>
                                        <p:tav tm="100000">
                                          <p:val>
                                            <p:strVal val="#ppt_y"/>
                                          </p:val>
                                        </p:tav>
                                      </p:tavLst>
                                    </p:anim>
                                    <p:anim calcmode="lin" valueType="num">
                                      <p:cBhvr>
                                        <p:cTn id="60"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0-#ppt_w/2"/>
                                          </p:val>
                                        </p:tav>
                                        <p:tav tm="100000">
                                          <p:val>
                                            <p:strVal val="#ppt_x"/>
                                          </p:val>
                                        </p:tav>
                                      </p:tavLst>
                                    </p:anim>
                                    <p:anim calcmode="lin" valueType="num">
                                      <p:cBhvr additive="base">
                                        <p:cTn id="6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1" presetClass="entr" presetSubtype="0" fill="hold" grpId="0" nodeType="clickEffect">
                                  <p:stCondLst>
                                    <p:cond delay="0"/>
                                  </p:stCondLst>
                                  <p:iterate type="lt">
                                    <p:tmPct val="10000"/>
                                  </p:iterate>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0" dur="500" fill="hold"/>
                                        <p:tgtEl>
                                          <p:spTgt spid="19"/>
                                        </p:tgtEl>
                                        <p:attrNameLst>
                                          <p:attrName>ppt_y</p:attrName>
                                        </p:attrNameLst>
                                      </p:cBhvr>
                                      <p:tavLst>
                                        <p:tav tm="0">
                                          <p:val>
                                            <p:strVal val="#ppt_y"/>
                                          </p:val>
                                        </p:tav>
                                        <p:tav tm="100000">
                                          <p:val>
                                            <p:strVal val="#ppt_y"/>
                                          </p:val>
                                        </p:tav>
                                      </p:tavLst>
                                    </p:anim>
                                    <p:anim calcmode="lin" valueType="num">
                                      <p:cBhvr>
                                        <p:cTn id="81"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82"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83" dur="500" tmFilter="0,0; .5, 1; 1, 1"/>
                                        <p:tgtEl>
                                          <p:spTgt spid="19"/>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8" fill="hold" nodeType="clickEffect">
                                  <p:stCondLst>
                                    <p:cond delay="0"/>
                                  </p:stCondLst>
                                  <p:childTnLst>
                                    <p:set>
                                      <p:cBhvr>
                                        <p:cTn id="87" dur="1" fill="hold">
                                          <p:stCondLst>
                                            <p:cond delay="0"/>
                                          </p:stCondLst>
                                        </p:cTn>
                                        <p:tgtEl>
                                          <p:spTgt spid="20"/>
                                        </p:tgtEl>
                                        <p:attrNameLst>
                                          <p:attrName>style.visibility</p:attrName>
                                        </p:attrNameLst>
                                      </p:cBhvr>
                                      <p:to>
                                        <p:strVal val="visible"/>
                                      </p:to>
                                    </p:set>
                                    <p:anim calcmode="lin" valueType="num">
                                      <p:cBhvr additive="base">
                                        <p:cTn id="88" dur="500" fill="hold"/>
                                        <p:tgtEl>
                                          <p:spTgt spid="20"/>
                                        </p:tgtEl>
                                        <p:attrNameLst>
                                          <p:attrName>ppt_x</p:attrName>
                                        </p:attrNameLst>
                                      </p:cBhvr>
                                      <p:tavLst>
                                        <p:tav tm="0">
                                          <p:val>
                                            <p:strVal val="0-#ppt_w/2"/>
                                          </p:val>
                                        </p:tav>
                                        <p:tav tm="100000">
                                          <p:val>
                                            <p:strVal val="#ppt_x"/>
                                          </p:val>
                                        </p:tav>
                                      </p:tavLst>
                                    </p:anim>
                                    <p:anim calcmode="lin" valueType="num">
                                      <p:cBhvr additive="base">
                                        <p:cTn id="89"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21"/>
                                        </p:tgtEl>
                                        <p:attrNameLst>
                                          <p:attrName>style.visibility</p:attrName>
                                        </p:attrNameLst>
                                      </p:cBhvr>
                                      <p:to>
                                        <p:strVal val="visible"/>
                                      </p:to>
                                    </p:set>
                                    <p:anim calcmode="lin" valueType="num">
                                      <p:cBhvr additive="base">
                                        <p:cTn id="94" dur="500" fill="hold"/>
                                        <p:tgtEl>
                                          <p:spTgt spid="21"/>
                                        </p:tgtEl>
                                        <p:attrNameLst>
                                          <p:attrName>ppt_x</p:attrName>
                                        </p:attrNameLst>
                                      </p:cBhvr>
                                      <p:tavLst>
                                        <p:tav tm="0">
                                          <p:val>
                                            <p:strVal val="#ppt_x"/>
                                          </p:val>
                                        </p:tav>
                                        <p:tav tm="100000">
                                          <p:val>
                                            <p:strVal val="#ppt_x"/>
                                          </p:val>
                                        </p:tav>
                                      </p:tavLst>
                                    </p:anim>
                                    <p:anim calcmode="lin" valueType="num">
                                      <p:cBhvr additive="base">
                                        <p:cTn id="9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1" presetClass="entr" presetSubtype="0" fill="hold" grpId="0" nodeType="clickEffect">
                                  <p:stCondLst>
                                    <p:cond delay="0"/>
                                  </p:stCondLst>
                                  <p:iterate type="lt">
                                    <p:tmPct val="10000"/>
                                  </p:iterate>
                                  <p:childTnLst>
                                    <p:set>
                                      <p:cBhvr>
                                        <p:cTn id="99" dur="1" fill="hold">
                                          <p:stCondLst>
                                            <p:cond delay="0"/>
                                          </p:stCondLst>
                                        </p:cTn>
                                        <p:tgtEl>
                                          <p:spTgt spid="22"/>
                                        </p:tgtEl>
                                        <p:attrNameLst>
                                          <p:attrName>style.visibility</p:attrName>
                                        </p:attrNameLst>
                                      </p:cBhvr>
                                      <p:to>
                                        <p:strVal val="visible"/>
                                      </p:to>
                                    </p:set>
                                    <p:anim calcmode="lin" valueType="num">
                                      <p:cBhvr>
                                        <p:cTn id="100"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01" dur="500" fill="hold"/>
                                        <p:tgtEl>
                                          <p:spTgt spid="22"/>
                                        </p:tgtEl>
                                        <p:attrNameLst>
                                          <p:attrName>ppt_y</p:attrName>
                                        </p:attrNameLst>
                                      </p:cBhvr>
                                      <p:tavLst>
                                        <p:tav tm="0">
                                          <p:val>
                                            <p:strVal val="#ppt_y"/>
                                          </p:val>
                                        </p:tav>
                                        <p:tav tm="100000">
                                          <p:val>
                                            <p:strVal val="#ppt_y"/>
                                          </p:val>
                                        </p:tav>
                                      </p:tavLst>
                                    </p:anim>
                                    <p:anim calcmode="lin" valueType="num">
                                      <p:cBhvr>
                                        <p:cTn id="102"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3"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04" dur="500" tmFilter="0,0; .5, 1; 1, 1"/>
                                        <p:tgtEl>
                                          <p:spTgt spid="22"/>
                                        </p:tgtEl>
                                      </p:cBhvr>
                                    </p:animEffect>
                                  </p:childTnLst>
                                </p:cTn>
                              </p:par>
                            </p:childTnLst>
                          </p:cTn>
                        </p:par>
                      </p:childTnLst>
                    </p:cTn>
                  </p:par>
                  <p:par>
                    <p:cTn id="105" fill="hold">
                      <p:stCondLst>
                        <p:cond delay="indefinite"/>
                      </p:stCondLst>
                      <p:childTnLst>
                        <p:par>
                          <p:cTn id="106" fill="hold">
                            <p:stCondLst>
                              <p:cond delay="0"/>
                            </p:stCondLst>
                            <p:childTnLst>
                              <p:par>
                                <p:cTn id="107" presetID="2" presetClass="entr" presetSubtype="8" fill="hold" nodeType="clickEffect">
                                  <p:stCondLst>
                                    <p:cond delay="0"/>
                                  </p:stCondLst>
                                  <p:childTnLst>
                                    <p:set>
                                      <p:cBhvr>
                                        <p:cTn id="108" dur="1" fill="hold">
                                          <p:stCondLst>
                                            <p:cond delay="0"/>
                                          </p:stCondLst>
                                        </p:cTn>
                                        <p:tgtEl>
                                          <p:spTgt spid="23"/>
                                        </p:tgtEl>
                                        <p:attrNameLst>
                                          <p:attrName>style.visibility</p:attrName>
                                        </p:attrNameLst>
                                      </p:cBhvr>
                                      <p:to>
                                        <p:strVal val="visible"/>
                                      </p:to>
                                    </p:set>
                                    <p:anim calcmode="lin" valueType="num">
                                      <p:cBhvr additive="base">
                                        <p:cTn id="109" dur="500" fill="hold"/>
                                        <p:tgtEl>
                                          <p:spTgt spid="23"/>
                                        </p:tgtEl>
                                        <p:attrNameLst>
                                          <p:attrName>ppt_x</p:attrName>
                                        </p:attrNameLst>
                                      </p:cBhvr>
                                      <p:tavLst>
                                        <p:tav tm="0">
                                          <p:val>
                                            <p:strVal val="0-#ppt_w/2"/>
                                          </p:val>
                                        </p:tav>
                                        <p:tav tm="100000">
                                          <p:val>
                                            <p:strVal val="#ppt_x"/>
                                          </p:val>
                                        </p:tav>
                                      </p:tavLst>
                                    </p:anim>
                                    <p:anim calcmode="lin" valueType="num">
                                      <p:cBhvr additive="base">
                                        <p:cTn id="110"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24"/>
                                        </p:tgtEl>
                                        <p:attrNameLst>
                                          <p:attrName>style.visibility</p:attrName>
                                        </p:attrNameLst>
                                      </p:cBhvr>
                                      <p:to>
                                        <p:strVal val="visible"/>
                                      </p:to>
                                    </p:set>
                                    <p:anim calcmode="lin" valueType="num">
                                      <p:cBhvr additive="base">
                                        <p:cTn id="115" dur="500" fill="hold"/>
                                        <p:tgtEl>
                                          <p:spTgt spid="24"/>
                                        </p:tgtEl>
                                        <p:attrNameLst>
                                          <p:attrName>ppt_x</p:attrName>
                                        </p:attrNameLst>
                                      </p:cBhvr>
                                      <p:tavLst>
                                        <p:tav tm="0">
                                          <p:val>
                                            <p:strVal val="#ppt_x"/>
                                          </p:val>
                                        </p:tav>
                                        <p:tav tm="100000">
                                          <p:val>
                                            <p:strVal val="#ppt_x"/>
                                          </p:val>
                                        </p:tav>
                                      </p:tavLst>
                                    </p:anim>
                                    <p:anim calcmode="lin" valueType="num">
                                      <p:cBhvr additive="base">
                                        <p:cTn id="1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13" grpId="0"/>
      <p:bldP spid="15" grpId="0"/>
      <p:bldP spid="16" grpId="0"/>
      <p:bldP spid="18" grpId="0"/>
      <p:bldP spid="19" grpId="0"/>
      <p:bldP spid="21" grpId="0"/>
      <p:bldP spid="22" grpId="0"/>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5492FD93-F8AA-4651-9395-111E70345FCC}"/>
              </a:ext>
            </a:extLst>
          </p:cNvPr>
          <p:cNvSpPr/>
          <p:nvPr/>
        </p:nvSpPr>
        <p:spPr>
          <a:xfrm rot="19580452" flipV="1">
            <a:off x="-1548501" y="-327976"/>
            <a:ext cx="14022800" cy="5692867"/>
          </a:xfrm>
          <a:custGeom>
            <a:avLst/>
            <a:gdLst>
              <a:gd name="connsiteX0" fmla="*/ 1668797 w 7588485"/>
              <a:gd name="connsiteY0" fmla="*/ 80285 h 3080714"/>
              <a:gd name="connsiteX1" fmla="*/ 1848944 w 7588485"/>
              <a:gd name="connsiteY1" fmla="*/ 202498 h 3080714"/>
              <a:gd name="connsiteX2" fmla="*/ 4355716 w 7588485"/>
              <a:gd name="connsiteY2" fmla="*/ 842718 h 3080714"/>
              <a:gd name="connsiteX3" fmla="*/ 7091297 w 7588485"/>
              <a:gd name="connsiteY3" fmla="*/ 47273 h 3080714"/>
              <a:gd name="connsiteX4" fmla="*/ 7148629 w 7588485"/>
              <a:gd name="connsiteY4" fmla="*/ 0 h 3080714"/>
              <a:gd name="connsiteX5" fmla="*/ 7588485 w 7588485"/>
              <a:gd name="connsiteY5" fmla="*/ 660556 h 3080714"/>
              <a:gd name="connsiteX6" fmla="*/ 3953998 w 7588485"/>
              <a:gd name="connsiteY6" fmla="*/ 3080714 h 3080714"/>
              <a:gd name="connsiteX7" fmla="*/ 3905408 w 7588485"/>
              <a:gd name="connsiteY7" fmla="*/ 3004642 h 3080714"/>
              <a:gd name="connsiteX8" fmla="*/ 2151396 w 7588485"/>
              <a:gd name="connsiteY8" fmla="*/ 2164861 h 3080714"/>
              <a:gd name="connsiteX9" fmla="*/ 808979 w 7588485"/>
              <a:gd name="connsiteY9" fmla="*/ 2330847 h 3080714"/>
              <a:gd name="connsiteX10" fmla="*/ 770102 w 7588485"/>
              <a:gd name="connsiteY10" fmla="*/ 2348022 h 3080714"/>
              <a:gd name="connsiteX11" fmla="*/ 0 w 7588485"/>
              <a:gd name="connsiteY11" fmla="*/ 1191516 h 3080714"/>
              <a:gd name="connsiteX12" fmla="*/ 1668797 w 7588485"/>
              <a:gd name="connsiteY12" fmla="*/ 80285 h 308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88485" h="3080714">
                <a:moveTo>
                  <a:pt x="1668797" y="80285"/>
                </a:moveTo>
                <a:lnTo>
                  <a:pt x="1848944" y="202498"/>
                </a:lnTo>
                <a:cubicBezTo>
                  <a:pt x="2490483" y="598059"/>
                  <a:pt x="3376761" y="842718"/>
                  <a:pt x="4355716" y="842718"/>
                </a:cubicBezTo>
                <a:cubicBezTo>
                  <a:pt x="5457041" y="842718"/>
                  <a:pt x="6441071" y="533071"/>
                  <a:pt x="7091297" y="47273"/>
                </a:cubicBezTo>
                <a:lnTo>
                  <a:pt x="7148629" y="0"/>
                </a:lnTo>
                <a:lnTo>
                  <a:pt x="7588485" y="660556"/>
                </a:lnTo>
                <a:lnTo>
                  <a:pt x="3953998" y="3080714"/>
                </a:lnTo>
                <a:lnTo>
                  <a:pt x="3905408" y="3004642"/>
                </a:lnTo>
                <a:cubicBezTo>
                  <a:pt x="3593180" y="2574091"/>
                  <a:pt x="2936190" y="2239491"/>
                  <a:pt x="2151396" y="2164861"/>
                </a:cubicBezTo>
                <a:cubicBezTo>
                  <a:pt x="1651981" y="2117369"/>
                  <a:pt x="1183551" y="2183021"/>
                  <a:pt x="808979" y="2330847"/>
                </a:cubicBezTo>
                <a:lnTo>
                  <a:pt x="770102" y="2348022"/>
                </a:lnTo>
                <a:lnTo>
                  <a:pt x="0" y="1191516"/>
                </a:lnTo>
                <a:lnTo>
                  <a:pt x="1668797" y="8028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 3"/>
          <p:cNvGrpSpPr/>
          <p:nvPr/>
        </p:nvGrpSpPr>
        <p:grpSpPr>
          <a:xfrm>
            <a:off x="0" y="209266"/>
            <a:ext cx="3520298" cy="1133449"/>
            <a:chOff x="433137" y="2535371"/>
            <a:chExt cx="3520298" cy="1133449"/>
          </a:xfrm>
        </p:grpSpPr>
        <p:sp>
          <p:nvSpPr>
            <p:cNvPr id="5" name="文本框 4">
              <a:extLst>
                <a:ext uri="{FF2B5EF4-FFF2-40B4-BE49-F238E27FC236}">
                  <a16:creationId xmlns:a16="http://schemas.microsoft.com/office/drawing/2014/main" id="{EA09323C-9B3B-4B57-A301-1E31BB39CFBC}"/>
                </a:ext>
              </a:extLst>
            </p:cNvPr>
            <p:cNvSpPr txBox="1"/>
            <p:nvPr/>
          </p:nvSpPr>
          <p:spPr>
            <a:xfrm>
              <a:off x="433137" y="2535371"/>
              <a:ext cx="3079376" cy="584775"/>
            </a:xfrm>
            <a:prstGeom prst="rect">
              <a:avLst/>
            </a:prstGeom>
            <a:noFill/>
          </p:spPr>
          <p:txBody>
            <a:bodyPr wrap="square" rtlCol="0">
              <a:spAutoFit/>
            </a:bodyPr>
            <a:lstStyle/>
            <a:p>
              <a:pPr algn="ctr"/>
              <a:r>
                <a:rPr lang="en-US" altLang="zh-CN" sz="3200" dirty="0">
                  <a:solidFill>
                    <a:schemeClr val="bg1"/>
                  </a:solidFill>
                  <a:latin typeface="+mj-lt"/>
                </a:rPr>
                <a:t>PART FOUR</a:t>
              </a:r>
              <a:endParaRPr lang="zh-CN" altLang="en-US" sz="3200" dirty="0">
                <a:solidFill>
                  <a:schemeClr val="bg1"/>
                </a:solidFill>
                <a:latin typeface="+mj-lt"/>
              </a:endParaRPr>
            </a:p>
          </p:txBody>
        </p:sp>
        <p:cxnSp>
          <p:nvCxnSpPr>
            <p:cNvPr id="6" name="直线连接符 5"/>
            <p:cNvCxnSpPr/>
            <p:nvPr/>
          </p:nvCxnSpPr>
          <p:spPr>
            <a:xfrm>
              <a:off x="981635" y="3120146"/>
              <a:ext cx="22725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EA09323C-9B3B-4B57-A301-1E31BB39CFBC}"/>
                </a:ext>
              </a:extLst>
            </p:cNvPr>
            <p:cNvSpPr txBox="1"/>
            <p:nvPr/>
          </p:nvSpPr>
          <p:spPr>
            <a:xfrm>
              <a:off x="874059" y="3207155"/>
              <a:ext cx="3079376" cy="461665"/>
            </a:xfrm>
            <a:prstGeom prst="rect">
              <a:avLst/>
            </a:prstGeom>
            <a:noFill/>
          </p:spPr>
          <p:txBody>
            <a:bodyPr wrap="square" rtlCol="0">
              <a:spAutoFit/>
            </a:bodyPr>
            <a:lstStyle/>
            <a:p>
              <a:pPr fontAlgn="base">
                <a:spcBef>
                  <a:spcPct val="0"/>
                </a:spcBef>
                <a:spcAft>
                  <a:spcPct val="0"/>
                </a:spcAft>
                <a:buFont typeface="Arial" pitchFamily="34" charset="0"/>
                <a:buNone/>
              </a:pPr>
              <a:r>
                <a:rPr lang="en-US" altLang="zh-CN" sz="1200" dirty="0">
                  <a:solidFill>
                    <a:schemeClr val="bg1"/>
                  </a:solidFill>
                  <a:latin typeface="Arial" pitchFamily="34" charset="0"/>
                  <a:cs typeface="Arial" pitchFamily="34" charset="0"/>
                </a:rPr>
                <a:t>We have many powerPoint </a:t>
              </a:r>
              <a:r>
                <a:rPr lang="zh-CN" altLang="en-US" sz="1200" dirty="0">
                  <a:solidFill>
                    <a:schemeClr val="bg1"/>
                  </a:solidFill>
                  <a:latin typeface="Arial" pitchFamily="34" charset="0"/>
                  <a:cs typeface="Arial" pitchFamily="34" charset="0"/>
                </a:rPr>
                <a:t>templates</a:t>
              </a:r>
              <a:r>
                <a:rPr lang="en-US" altLang="zh-CN" sz="1200" dirty="0">
                  <a:solidFill>
                    <a:schemeClr val="bg1"/>
                  </a:solidFill>
                  <a:latin typeface="Arial" pitchFamily="34" charset="0"/>
                  <a:cs typeface="Arial" pitchFamily="34" charset="0"/>
                </a:rPr>
                <a:t> that has </a:t>
              </a:r>
              <a:r>
                <a:rPr lang="en-US" altLang="zh-CN" sz="1200">
                  <a:solidFill>
                    <a:schemeClr val="bg1"/>
                  </a:solidFill>
                  <a:latin typeface="Arial" pitchFamily="34" charset="0"/>
                  <a:cs typeface="Arial" pitchFamily="34" charset="0"/>
                </a:rPr>
                <a:t>been specifically</a:t>
              </a:r>
              <a:endParaRPr lang="zh-CN" altLang="en-US" sz="1200" dirty="0">
                <a:solidFill>
                  <a:schemeClr val="bg1"/>
                </a:solidFill>
                <a:latin typeface="Arial" pitchFamily="34" charset="0"/>
                <a:cs typeface="Arial" pitchFamily="34" charset="0"/>
              </a:endParaRPr>
            </a:p>
          </p:txBody>
        </p:sp>
      </p:grpSp>
      <p:cxnSp>
        <p:nvCxnSpPr>
          <p:cNvPr id="9" name="直线连接符 8"/>
          <p:cNvCxnSpPr/>
          <p:nvPr/>
        </p:nvCxnSpPr>
        <p:spPr>
          <a:xfrm flipV="1">
            <a:off x="6497052" y="5293895"/>
            <a:ext cx="0" cy="6416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Subtitle 2"/>
          <p:cNvSpPr txBox="1">
            <a:spLocks/>
          </p:cNvSpPr>
          <p:nvPr/>
        </p:nvSpPr>
        <p:spPr>
          <a:xfrm>
            <a:off x="6641672" y="5075791"/>
            <a:ext cx="3045091" cy="916183"/>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defTabSz="543818">
              <a:lnSpc>
                <a:spcPts val="2020"/>
              </a:lnSpc>
              <a:defRPr/>
            </a:pPr>
            <a:r>
              <a:rPr lang="zh-CN" altLang="en-US" sz="120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 language description language</a:t>
            </a:r>
            <a:endParaRPr lang="en-US" altLang="zh-CN" sz="1200" dirty="0">
              <a:solidFill>
                <a:schemeClr val="bg1"/>
              </a:solidFill>
              <a:latin typeface="微软雅黑" panose="020B0503020204020204" pitchFamily="34" charset="-122"/>
              <a:ea typeface="微软雅黑" panose="020B0503020204020204" pitchFamily="34" charset="-122"/>
              <a:sym typeface="Gill Sans" charset="0"/>
            </a:endParaRPr>
          </a:p>
          <a:p>
            <a:pPr algn="l" defTabSz="543818">
              <a:lnSpc>
                <a:spcPts val="2020"/>
              </a:lnSpc>
              <a:defRPr/>
            </a:pPr>
            <a:r>
              <a:rPr lang="zh-CN" altLang="en-US" sz="120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a:t>
            </a:r>
            <a:endParaRPr lang="en-US" altLang="zh-CN" sz="1200" dirty="0">
              <a:solidFill>
                <a:schemeClr val="bg1"/>
              </a:solidFill>
              <a:latin typeface="Poppins Light" charset="0"/>
              <a:ea typeface="Poppins Light" charset="0"/>
              <a:cs typeface="Poppins Light" charset="0"/>
            </a:endParaRPr>
          </a:p>
        </p:txBody>
      </p:sp>
      <p:cxnSp>
        <p:nvCxnSpPr>
          <p:cNvPr id="18" name="直线连接符 17"/>
          <p:cNvCxnSpPr/>
          <p:nvPr/>
        </p:nvCxnSpPr>
        <p:spPr>
          <a:xfrm flipV="1">
            <a:off x="7628020" y="3832660"/>
            <a:ext cx="0" cy="6416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Subtitle 2"/>
          <p:cNvSpPr txBox="1">
            <a:spLocks/>
          </p:cNvSpPr>
          <p:nvPr/>
        </p:nvSpPr>
        <p:spPr>
          <a:xfrm>
            <a:off x="7772640" y="3614556"/>
            <a:ext cx="3045091" cy="916183"/>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defTabSz="543818">
              <a:lnSpc>
                <a:spcPts val="2020"/>
              </a:lnSpc>
              <a:defRPr/>
            </a:pPr>
            <a:r>
              <a:rPr lang="zh-CN" altLang="en-US" sz="120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 language description language</a:t>
            </a:r>
            <a:endParaRPr lang="en-US" altLang="zh-CN" sz="1200" dirty="0">
              <a:solidFill>
                <a:schemeClr val="bg1"/>
              </a:solidFill>
              <a:latin typeface="微软雅黑" panose="020B0503020204020204" pitchFamily="34" charset="-122"/>
              <a:ea typeface="微软雅黑" panose="020B0503020204020204" pitchFamily="34" charset="-122"/>
              <a:sym typeface="Gill Sans" charset="0"/>
            </a:endParaRPr>
          </a:p>
          <a:p>
            <a:pPr algn="l" defTabSz="543818">
              <a:lnSpc>
                <a:spcPts val="2020"/>
              </a:lnSpc>
              <a:defRPr/>
            </a:pPr>
            <a:r>
              <a:rPr lang="zh-CN" altLang="en-US" sz="120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a:t>
            </a:r>
            <a:endParaRPr lang="en-US" altLang="zh-CN" sz="1200" dirty="0">
              <a:solidFill>
                <a:schemeClr val="bg1"/>
              </a:solidFill>
              <a:latin typeface="Poppins Light" charset="0"/>
              <a:ea typeface="Poppins Light" charset="0"/>
              <a:cs typeface="Poppins Light" charset="0"/>
            </a:endParaRPr>
          </a:p>
        </p:txBody>
      </p:sp>
      <p:cxnSp>
        <p:nvCxnSpPr>
          <p:cNvPr id="20" name="直线连接符 19"/>
          <p:cNvCxnSpPr/>
          <p:nvPr/>
        </p:nvCxnSpPr>
        <p:spPr>
          <a:xfrm flipV="1">
            <a:off x="8825055" y="2286998"/>
            <a:ext cx="0" cy="6416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Subtitle 2"/>
          <p:cNvSpPr txBox="1">
            <a:spLocks/>
          </p:cNvSpPr>
          <p:nvPr/>
        </p:nvSpPr>
        <p:spPr>
          <a:xfrm>
            <a:off x="8969675" y="2068894"/>
            <a:ext cx="3045091" cy="916183"/>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defTabSz="543818">
              <a:lnSpc>
                <a:spcPts val="2020"/>
              </a:lnSpc>
              <a:defRPr/>
            </a:pPr>
            <a:r>
              <a:rPr lang="zh-CN" altLang="en-US" sz="120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 language description language</a:t>
            </a:r>
            <a:endParaRPr lang="en-US" altLang="zh-CN" sz="1200" dirty="0">
              <a:solidFill>
                <a:schemeClr val="bg1"/>
              </a:solidFill>
              <a:latin typeface="微软雅黑" panose="020B0503020204020204" pitchFamily="34" charset="-122"/>
              <a:ea typeface="微软雅黑" panose="020B0503020204020204" pitchFamily="34" charset="-122"/>
              <a:sym typeface="Gill Sans" charset="0"/>
            </a:endParaRPr>
          </a:p>
          <a:p>
            <a:pPr algn="l" defTabSz="543818">
              <a:lnSpc>
                <a:spcPts val="2020"/>
              </a:lnSpc>
              <a:defRPr/>
            </a:pPr>
            <a:r>
              <a:rPr lang="zh-CN" altLang="en-US" sz="120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a:t>
            </a:r>
            <a:endParaRPr lang="en-US" altLang="zh-CN" sz="1200" dirty="0">
              <a:solidFill>
                <a:schemeClr val="bg1"/>
              </a:solidFill>
              <a:latin typeface="Poppins Light" charset="0"/>
              <a:ea typeface="Poppins Light" charset="0"/>
              <a:cs typeface="Poppins Light" charset="0"/>
            </a:endParaRPr>
          </a:p>
        </p:txBody>
      </p:sp>
      <p:sp>
        <p:nvSpPr>
          <p:cNvPr id="22" name="椭圆 21"/>
          <p:cNvSpPr/>
          <p:nvPr/>
        </p:nvSpPr>
        <p:spPr>
          <a:xfrm>
            <a:off x="5030052" y="209266"/>
            <a:ext cx="2452416" cy="2452416"/>
          </a:xfrm>
          <a:prstGeom prst="ellipse">
            <a:avLst/>
          </a:prstGeom>
          <a:blipFill>
            <a:blip r:embed="rId2"/>
            <a:stretch>
              <a:fillRect/>
            </a:stretch>
          </a:blipFill>
          <a:ln w="38100">
            <a:solidFill>
              <a:srgbClr val="505353"/>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椭圆 22"/>
          <p:cNvSpPr/>
          <p:nvPr/>
        </p:nvSpPr>
        <p:spPr>
          <a:xfrm>
            <a:off x="1119290" y="3662066"/>
            <a:ext cx="2452416" cy="2452416"/>
          </a:xfrm>
          <a:prstGeom prst="ellipse">
            <a:avLst/>
          </a:prstGeom>
          <a:blipFill>
            <a:blip r:embed="rId2"/>
            <a:stretch>
              <a:fillRect/>
            </a:stretch>
          </a:blipFill>
          <a:ln w="38100">
            <a:solidFill>
              <a:srgbClr val="505353"/>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Subtitle 2"/>
          <p:cNvSpPr txBox="1">
            <a:spLocks/>
          </p:cNvSpPr>
          <p:nvPr/>
        </p:nvSpPr>
        <p:spPr>
          <a:xfrm>
            <a:off x="3050908" y="2790855"/>
            <a:ext cx="3045091" cy="916183"/>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defTabSz="543818">
              <a:lnSpc>
                <a:spcPts val="2020"/>
              </a:lnSpc>
              <a:defRPr/>
            </a:pPr>
            <a:r>
              <a:rPr lang="zh-CN" altLang="en-US" sz="1200" dirty="0">
                <a:solidFill>
                  <a:srgbClr val="505353"/>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 language description language</a:t>
            </a:r>
            <a:endParaRPr lang="en-US" altLang="zh-CN" sz="1200" dirty="0">
              <a:solidFill>
                <a:srgbClr val="505353"/>
              </a:solidFill>
              <a:latin typeface="微软雅黑" panose="020B0503020204020204" pitchFamily="34" charset="-122"/>
              <a:ea typeface="微软雅黑" panose="020B0503020204020204" pitchFamily="34" charset="-122"/>
              <a:sym typeface="Gill Sans" charset="0"/>
            </a:endParaRPr>
          </a:p>
          <a:p>
            <a:pPr algn="l" defTabSz="543818">
              <a:lnSpc>
                <a:spcPts val="2020"/>
              </a:lnSpc>
              <a:defRPr/>
            </a:pPr>
            <a:r>
              <a:rPr lang="zh-CN" altLang="en-US" sz="1200" dirty="0">
                <a:solidFill>
                  <a:srgbClr val="505353"/>
                </a:solidFill>
                <a:latin typeface="微软雅黑" panose="020B0503020204020204" pitchFamily="34" charset="-122"/>
                <a:ea typeface="微软雅黑" panose="020B0503020204020204" pitchFamily="34" charset="-122"/>
                <a:sym typeface="Gill Sans" charset="0"/>
              </a:rPr>
              <a:t>Add a detailed text description here.</a:t>
            </a:r>
            <a:endParaRPr lang="en-US" altLang="zh-CN" sz="1200" dirty="0">
              <a:solidFill>
                <a:srgbClr val="505353"/>
              </a:solidFill>
              <a:latin typeface="Poppins Light" charset="0"/>
              <a:ea typeface="Poppins Light" charset="0"/>
              <a:cs typeface="Poppins Light" charset="0"/>
            </a:endParaRPr>
          </a:p>
        </p:txBody>
      </p:sp>
      <p:sp>
        <p:nvSpPr>
          <p:cNvPr id="25" name="Subtitle 2"/>
          <p:cNvSpPr txBox="1">
            <a:spLocks/>
          </p:cNvSpPr>
          <p:nvPr/>
        </p:nvSpPr>
        <p:spPr>
          <a:xfrm>
            <a:off x="7772640" y="416143"/>
            <a:ext cx="3045091" cy="916183"/>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defTabSz="543818">
              <a:lnSpc>
                <a:spcPts val="2020"/>
              </a:lnSpc>
              <a:defRPr/>
            </a:pPr>
            <a:r>
              <a:rPr lang="zh-CN" altLang="en-US" sz="1200" dirty="0">
                <a:solidFill>
                  <a:srgbClr val="505353"/>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 language description language</a:t>
            </a:r>
            <a:endParaRPr lang="en-US" altLang="zh-CN" sz="1200" dirty="0">
              <a:solidFill>
                <a:srgbClr val="505353"/>
              </a:solidFill>
              <a:latin typeface="微软雅黑" panose="020B0503020204020204" pitchFamily="34" charset="-122"/>
              <a:ea typeface="微软雅黑" panose="020B0503020204020204" pitchFamily="34" charset="-122"/>
              <a:sym typeface="Gill Sans" charset="0"/>
            </a:endParaRPr>
          </a:p>
          <a:p>
            <a:pPr algn="l" defTabSz="543818">
              <a:lnSpc>
                <a:spcPts val="2020"/>
              </a:lnSpc>
              <a:defRPr/>
            </a:pPr>
            <a:r>
              <a:rPr lang="zh-CN" altLang="en-US" sz="1200" dirty="0">
                <a:solidFill>
                  <a:srgbClr val="505353"/>
                </a:solidFill>
                <a:latin typeface="微软雅黑" panose="020B0503020204020204" pitchFamily="34" charset="-122"/>
                <a:ea typeface="微软雅黑" panose="020B0503020204020204" pitchFamily="34" charset="-122"/>
                <a:sym typeface="Gill Sans" charset="0"/>
              </a:rPr>
              <a:t>Add a detailed text description here.</a:t>
            </a:r>
            <a:endParaRPr lang="en-US" altLang="zh-CN" sz="1200" dirty="0">
              <a:solidFill>
                <a:srgbClr val="505353"/>
              </a:solidFill>
              <a:latin typeface="Poppins Light" charset="0"/>
              <a:ea typeface="Poppins Light" charset="0"/>
              <a:cs typeface="Poppins Light" charset="0"/>
            </a:endParaRPr>
          </a:p>
        </p:txBody>
      </p:sp>
    </p:spTree>
    <p:extLst>
      <p:ext uri="{BB962C8B-B14F-4D97-AF65-F5344CB8AC3E}">
        <p14:creationId xmlns:p14="http://schemas.microsoft.com/office/powerpoint/2010/main" val="7374239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6="http://schemas.microsoft.com/office/drawing/2014/main"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fltVal val="0"/>
                                          </p:val>
                                        </p:tav>
                                        <p:tav tm="100000">
                                          <p:val>
                                            <p:strVal val="#ppt_w"/>
                                          </p:val>
                                        </p:tav>
                                      </p:tavLst>
                                    </p:anim>
                                    <p:anim calcmode="lin" valueType="num">
                                      <p:cBhvr>
                                        <p:cTn id="40" dur="500" fill="hold"/>
                                        <p:tgtEl>
                                          <p:spTgt spid="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1" grpId="0"/>
      <p:bldP spid="24"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EA09323C-9B3B-4B57-A301-1E31BB39CFBC}"/>
              </a:ext>
            </a:extLst>
          </p:cNvPr>
          <p:cNvSpPr txBox="1"/>
          <p:nvPr/>
        </p:nvSpPr>
        <p:spPr>
          <a:xfrm>
            <a:off x="7927397" y="1738455"/>
            <a:ext cx="4264603" cy="1015663"/>
          </a:xfrm>
          <a:prstGeom prst="rect">
            <a:avLst/>
          </a:prstGeom>
          <a:noFill/>
        </p:spPr>
        <p:txBody>
          <a:bodyPr wrap="square" rtlCol="0">
            <a:spAutoFit/>
          </a:bodyPr>
          <a:lstStyle/>
          <a:p>
            <a:pPr algn="ctr"/>
            <a:r>
              <a:rPr lang="en-US" altLang="zh-CN" sz="6000" dirty="0">
                <a:solidFill>
                  <a:schemeClr val="bg1"/>
                </a:solidFill>
                <a:latin typeface="+mj-lt"/>
              </a:rPr>
              <a:t>PART FIVE</a:t>
            </a:r>
            <a:endParaRPr lang="zh-CN" altLang="en-US" sz="6000" dirty="0">
              <a:solidFill>
                <a:schemeClr val="bg1"/>
              </a:solidFill>
              <a:latin typeface="+mj-lt"/>
            </a:endParaRPr>
          </a:p>
        </p:txBody>
      </p:sp>
      <p:cxnSp>
        <p:nvCxnSpPr>
          <p:cNvPr id="12" name="直线连接符 11"/>
          <p:cNvCxnSpPr/>
          <p:nvPr/>
        </p:nvCxnSpPr>
        <p:spPr>
          <a:xfrm>
            <a:off x="8578516" y="2754118"/>
            <a:ext cx="332472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EA09323C-9B3B-4B57-A301-1E31BB39CFBC}"/>
              </a:ext>
            </a:extLst>
          </p:cNvPr>
          <p:cNvSpPr txBox="1"/>
          <p:nvPr/>
        </p:nvSpPr>
        <p:spPr>
          <a:xfrm>
            <a:off x="8520010" y="2984951"/>
            <a:ext cx="3079376" cy="1200329"/>
          </a:xfrm>
          <a:prstGeom prst="rect">
            <a:avLst/>
          </a:prstGeom>
          <a:noFill/>
        </p:spPr>
        <p:txBody>
          <a:bodyPr wrap="square" rtlCol="0">
            <a:spAutoFit/>
          </a:bodyPr>
          <a:lstStyle/>
          <a:p>
            <a:pPr>
              <a:lnSpc>
                <a:spcPct val="200000"/>
              </a:lnSpc>
            </a:pPr>
            <a:r>
              <a:rPr lang="zh-CN" altLang="en-US" sz="120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 suggest that it is relevant to the title and conforms to the overall language style, and the language description language description is as concise as possible as concise as possible</a:t>
            </a:r>
            <a:endParaRPr lang="en-US" altLang="zh-CN" sz="1200" dirty="0">
              <a:solidFill>
                <a:schemeClr val="bg1"/>
              </a:solidFill>
              <a:latin typeface="微软雅黑" panose="020B0503020204020204" pitchFamily="34" charset="-122"/>
              <a:ea typeface="微软雅黑" panose="020B0503020204020204" pitchFamily="34" charset="-122"/>
              <a:sym typeface="Gill Sans" charset="0"/>
            </a:endParaRPr>
          </a:p>
        </p:txBody>
      </p:sp>
      <p:sp>
        <p:nvSpPr>
          <p:cNvPr id="14" name="任意多边形: 形状 16">
            <a:extLst>
              <a:ext uri="{FF2B5EF4-FFF2-40B4-BE49-F238E27FC236}">
                <a16:creationId xmlns:a16="http://schemas.microsoft.com/office/drawing/2014/main" id="{6BF58EB7-FAF2-4E72-95E4-8D552D6DD361}"/>
              </a:ext>
            </a:extLst>
          </p:cNvPr>
          <p:cNvSpPr/>
          <p:nvPr/>
        </p:nvSpPr>
        <p:spPr>
          <a:xfrm>
            <a:off x="-1" y="-58038"/>
            <a:ext cx="7502435" cy="6916038"/>
          </a:xfrm>
          <a:custGeom>
            <a:avLst/>
            <a:gdLst>
              <a:gd name="connsiteX0" fmla="*/ 3470787 w 8721214"/>
              <a:gd name="connsiteY0" fmla="*/ 0 h 6896988"/>
              <a:gd name="connsiteX1" fmla="*/ 7174242 w 8721214"/>
              <a:gd name="connsiteY1" fmla="*/ 0 h 6896988"/>
              <a:gd name="connsiteX2" fmla="*/ 7174242 w 8721214"/>
              <a:gd name="connsiteY2" fmla="*/ 6896988 h 6896988"/>
              <a:gd name="connsiteX3" fmla="*/ 3470787 w 8721214"/>
              <a:gd name="connsiteY3" fmla="*/ 6896988 h 6896988"/>
              <a:gd name="connsiteX4" fmla="*/ 3470787 w 8721214"/>
              <a:gd name="connsiteY4" fmla="*/ 6877494 h 6896988"/>
              <a:gd name="connsiteX5" fmla="*/ 0 w 8721214"/>
              <a:gd name="connsiteY5" fmla="*/ 6877494 h 6896988"/>
              <a:gd name="connsiteX6" fmla="*/ 0 w 8721214"/>
              <a:gd name="connsiteY6" fmla="*/ 19494 h 6896988"/>
              <a:gd name="connsiteX7" fmla="*/ 3470787 w 8721214"/>
              <a:gd name="connsiteY7" fmla="*/ 19494 h 6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1214" h="6896988">
                <a:moveTo>
                  <a:pt x="3470787" y="0"/>
                </a:moveTo>
                <a:lnTo>
                  <a:pt x="7174242" y="0"/>
                </a:lnTo>
                <a:cubicBezTo>
                  <a:pt x="10654931" y="2020541"/>
                  <a:pt x="7174242" y="4597992"/>
                  <a:pt x="7174242" y="6896988"/>
                </a:cubicBezTo>
                <a:lnTo>
                  <a:pt x="3470787" y="6896988"/>
                </a:lnTo>
                <a:lnTo>
                  <a:pt x="3470787" y="6877494"/>
                </a:lnTo>
                <a:lnTo>
                  <a:pt x="0" y="6877494"/>
                </a:lnTo>
                <a:lnTo>
                  <a:pt x="0" y="19494"/>
                </a:lnTo>
                <a:lnTo>
                  <a:pt x="3470787" y="1949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 14"/>
          <p:cNvGrpSpPr/>
          <p:nvPr/>
        </p:nvGrpSpPr>
        <p:grpSpPr>
          <a:xfrm>
            <a:off x="1395663" y="1106905"/>
            <a:ext cx="4315326" cy="4604084"/>
            <a:chOff x="1395663" y="1106905"/>
            <a:chExt cx="4315326" cy="4604084"/>
          </a:xfrm>
        </p:grpSpPr>
        <p:sp>
          <p:nvSpPr>
            <p:cNvPr id="16" name="矩形 15"/>
            <p:cNvSpPr/>
            <p:nvPr/>
          </p:nvSpPr>
          <p:spPr>
            <a:xfrm>
              <a:off x="1395663" y="1106905"/>
              <a:ext cx="2823411" cy="3994484"/>
            </a:xfrm>
            <a:prstGeom prst="rect">
              <a:avLst/>
            </a:prstGeom>
            <a:solidFill>
              <a:schemeClr val="bg1"/>
            </a:solidFill>
            <a:ln w="25400">
              <a:solidFill>
                <a:srgbClr val="FC79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C7955"/>
                </a:solidFill>
              </a:endParaRPr>
            </a:p>
          </p:txBody>
        </p:sp>
        <p:sp>
          <p:nvSpPr>
            <p:cNvPr id="17" name="矩形 16"/>
            <p:cNvSpPr/>
            <p:nvPr/>
          </p:nvSpPr>
          <p:spPr>
            <a:xfrm>
              <a:off x="2967789" y="3144253"/>
              <a:ext cx="2743200" cy="25667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C7955"/>
                </a:solidFill>
              </a:endParaRPr>
            </a:p>
          </p:txBody>
        </p:sp>
      </p:grpSp>
      <p:sp>
        <p:nvSpPr>
          <p:cNvPr id="18" name="文本框 17"/>
          <p:cNvSpPr txBox="1"/>
          <p:nvPr/>
        </p:nvSpPr>
        <p:spPr>
          <a:xfrm>
            <a:off x="2343560" y="1161849"/>
            <a:ext cx="3408948" cy="3939540"/>
          </a:xfrm>
          <a:prstGeom prst="rect">
            <a:avLst/>
          </a:prstGeom>
          <a:noFill/>
        </p:spPr>
        <p:txBody>
          <a:bodyPr wrap="square" rtlCol="0">
            <a:spAutoFit/>
          </a:bodyPr>
          <a:lstStyle/>
          <a:p>
            <a:r>
              <a:rPr kumimoji="1" lang="en-US" altLang="zh-CN" sz="25000" dirty="0">
                <a:solidFill>
                  <a:srgbClr val="FC7955"/>
                </a:solidFill>
                <a:latin typeface="+mj-lt"/>
              </a:rPr>
              <a:t>05</a:t>
            </a:r>
            <a:endParaRPr kumimoji="1" lang="zh-CN" altLang="en-US" sz="25000" dirty="0">
              <a:solidFill>
                <a:srgbClr val="FC7955"/>
              </a:solidFill>
              <a:latin typeface="+mj-lt"/>
            </a:endParaRPr>
          </a:p>
        </p:txBody>
      </p:sp>
      <p:sp>
        <p:nvSpPr>
          <p:cNvPr id="19" name="文本框 18">
            <a:extLst>
              <a:ext uri="{FF2B5EF4-FFF2-40B4-BE49-F238E27FC236}">
                <a16:creationId xmlns:a16="http://schemas.microsoft.com/office/drawing/2014/main" id="{8B3DCF70-B040-40EF-84BC-018F92A6FA82}"/>
              </a:ext>
            </a:extLst>
          </p:cNvPr>
          <p:cNvSpPr txBox="1"/>
          <p:nvPr/>
        </p:nvSpPr>
        <p:spPr>
          <a:xfrm>
            <a:off x="2548671" y="4349251"/>
            <a:ext cx="3066067" cy="369332"/>
          </a:xfrm>
          <a:prstGeom prst="rect">
            <a:avLst/>
          </a:prstGeom>
          <a:noFill/>
        </p:spPr>
        <p:txBody>
          <a:bodyPr wrap="square" rtlCol="0">
            <a:spAutoFit/>
          </a:bodyPr>
          <a:lstStyle/>
          <a:p>
            <a:pPr algn="dist"/>
            <a:r>
              <a:rPr lang="en-US" altLang="zh-CN" dirty="0">
                <a:solidFill>
                  <a:srgbClr val="FC7955"/>
                </a:solidFill>
                <a:latin typeface="+mj-lt"/>
              </a:rPr>
              <a:t>BAOTUWANG</a:t>
            </a:r>
            <a:endParaRPr lang="zh-CN" altLang="en-US" dirty="0">
              <a:solidFill>
                <a:srgbClr val="FC7955"/>
              </a:solidFill>
              <a:latin typeface="+mj-lt"/>
            </a:endParaRPr>
          </a:p>
        </p:txBody>
      </p:sp>
    </p:spTree>
    <p:extLst>
      <p:ext uri="{BB962C8B-B14F-4D97-AF65-F5344CB8AC3E}">
        <p14:creationId xmlns:p14="http://schemas.microsoft.com/office/powerpoint/2010/main" val="350491792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6="http://schemas.microsoft.com/office/drawing/2014/main"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heckerboard(across)">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文档 2">
            <a:extLst>
              <a:ext uri="{FF2B5EF4-FFF2-40B4-BE49-F238E27FC236}">
                <a16:creationId xmlns:a16="http://schemas.microsoft.com/office/drawing/2014/main" id="{9DD3C72D-5B0C-4400-9E63-0D32E21FF8AE}"/>
              </a:ext>
            </a:extLst>
          </p:cNvPr>
          <p:cNvSpPr/>
          <p:nvPr/>
        </p:nvSpPr>
        <p:spPr>
          <a:xfrm rot="10800000">
            <a:off x="0" y="3257550"/>
            <a:ext cx="12192000" cy="3600450"/>
          </a:xfrm>
          <a:prstGeom prst="flowChartDocumen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Straight Connector 86"/>
          <p:cNvCxnSpPr/>
          <p:nvPr/>
        </p:nvCxnSpPr>
        <p:spPr>
          <a:xfrm flipH="1">
            <a:off x="6193970" y="4063986"/>
            <a:ext cx="0" cy="2095533"/>
          </a:xfrm>
          <a:prstGeom prst="line">
            <a:avLst/>
          </a:prstGeom>
          <a:ln w="12700">
            <a:solidFill>
              <a:srgbClr val="FC7955"/>
            </a:solidFill>
          </a:ln>
        </p:spPr>
        <p:style>
          <a:lnRef idx="1">
            <a:schemeClr val="accent1"/>
          </a:lnRef>
          <a:fillRef idx="0">
            <a:schemeClr val="accent1"/>
          </a:fillRef>
          <a:effectRef idx="0">
            <a:schemeClr val="accent1"/>
          </a:effectRef>
          <a:fontRef idx="minor">
            <a:schemeClr val="tx1"/>
          </a:fontRef>
        </p:style>
      </p:cxnSp>
      <p:sp>
        <p:nvSpPr>
          <p:cNvPr id="22" name="Subtitle 2"/>
          <p:cNvSpPr txBox="1">
            <a:spLocks/>
          </p:cNvSpPr>
          <p:nvPr/>
        </p:nvSpPr>
        <p:spPr>
          <a:xfrm>
            <a:off x="3566226" y="5178510"/>
            <a:ext cx="2681740" cy="1367845"/>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defTabSz="543818">
              <a:lnSpc>
                <a:spcPts val="2020"/>
              </a:lnSpc>
              <a:defRPr/>
            </a:pPr>
            <a:r>
              <a:rPr lang="zh-CN" altLang="en-US" sz="1200" dirty="0">
                <a:solidFill>
                  <a:srgbClr val="FC7955"/>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 language description language</a:t>
            </a:r>
            <a:endParaRPr lang="en-US" altLang="zh-CN" sz="1200" dirty="0">
              <a:solidFill>
                <a:srgbClr val="FC7955"/>
              </a:solidFill>
              <a:latin typeface="Poppins Light" charset="0"/>
              <a:ea typeface="Poppins Light" charset="0"/>
              <a:cs typeface="Poppins Light" charset="0"/>
            </a:endParaRPr>
          </a:p>
        </p:txBody>
      </p:sp>
      <p:sp>
        <p:nvSpPr>
          <p:cNvPr id="23" name="TextBox 75"/>
          <p:cNvSpPr txBox="1"/>
          <p:nvPr/>
        </p:nvSpPr>
        <p:spPr>
          <a:xfrm>
            <a:off x="4613589" y="4847531"/>
            <a:ext cx="543739" cy="307777"/>
          </a:xfrm>
          <a:prstGeom prst="rect">
            <a:avLst/>
          </a:prstGeom>
          <a:noFill/>
        </p:spPr>
        <p:txBody>
          <a:bodyPr wrap="none" rtlCol="0" anchor="ctr" anchorCtr="0">
            <a:spAutoFit/>
          </a:bodyPr>
          <a:lstStyle/>
          <a:p>
            <a:pPr lvl="0" algn="ctr" defTabSz="914217">
              <a:defRPr/>
            </a:pPr>
            <a:r>
              <a:rPr lang="zh-CN" altLang="en-US" sz="1400" b="1" dirty="0">
                <a:solidFill>
                  <a:srgbClr val="FC7955"/>
                </a:solidFill>
                <a:latin typeface="Poppins SemiBold" charset="0"/>
                <a:ea typeface="Poppins SemiBold" charset="0"/>
                <a:cs typeface="Poppins SemiBold" charset="0"/>
              </a:rPr>
              <a:t>Title</a:t>
            </a:r>
            <a:endParaRPr lang="en-US" altLang="zh-CN" sz="1400" b="1" dirty="0">
              <a:solidFill>
                <a:srgbClr val="FC7955"/>
              </a:solidFill>
              <a:latin typeface="Poppins SemiBold" charset="0"/>
              <a:ea typeface="Poppins SemiBold" charset="0"/>
              <a:cs typeface="Poppins SemiBold" charset="0"/>
            </a:endParaRPr>
          </a:p>
        </p:txBody>
      </p:sp>
      <p:sp>
        <p:nvSpPr>
          <p:cNvPr id="24" name="Subtitle 2"/>
          <p:cNvSpPr txBox="1">
            <a:spLocks/>
          </p:cNvSpPr>
          <p:nvPr/>
        </p:nvSpPr>
        <p:spPr>
          <a:xfrm>
            <a:off x="6139976" y="5178510"/>
            <a:ext cx="2735734" cy="1367845"/>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defTabSz="543818">
              <a:lnSpc>
                <a:spcPts val="2020"/>
              </a:lnSpc>
              <a:defRPr/>
            </a:pPr>
            <a:r>
              <a:rPr lang="zh-CN" altLang="en-US" sz="1200" dirty="0">
                <a:solidFill>
                  <a:srgbClr val="FC7955"/>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 language description language</a:t>
            </a:r>
            <a:endParaRPr lang="en-US" altLang="zh-CN" sz="1200" dirty="0">
              <a:solidFill>
                <a:srgbClr val="FC7955"/>
              </a:solidFill>
              <a:latin typeface="Poppins Light" charset="0"/>
              <a:ea typeface="Poppins Light" charset="0"/>
              <a:cs typeface="Poppins Light" charset="0"/>
            </a:endParaRPr>
          </a:p>
        </p:txBody>
      </p:sp>
      <p:sp>
        <p:nvSpPr>
          <p:cNvPr id="25" name="TextBox 77"/>
          <p:cNvSpPr txBox="1"/>
          <p:nvPr/>
        </p:nvSpPr>
        <p:spPr>
          <a:xfrm>
            <a:off x="7246129" y="4831095"/>
            <a:ext cx="543739" cy="307777"/>
          </a:xfrm>
          <a:prstGeom prst="rect">
            <a:avLst/>
          </a:prstGeom>
          <a:noFill/>
        </p:spPr>
        <p:txBody>
          <a:bodyPr wrap="none" rtlCol="0" anchor="ctr" anchorCtr="0">
            <a:spAutoFit/>
          </a:bodyPr>
          <a:lstStyle/>
          <a:p>
            <a:pPr lvl="0" algn="ctr" defTabSz="914217">
              <a:defRPr/>
            </a:pPr>
            <a:r>
              <a:rPr lang="zh-CN" altLang="en-US" sz="1400" b="1" dirty="0">
                <a:solidFill>
                  <a:srgbClr val="FC7955"/>
                </a:solidFill>
                <a:latin typeface="Poppins SemiBold" charset="0"/>
                <a:ea typeface="Poppins SemiBold" charset="0"/>
                <a:cs typeface="Poppins SemiBold" charset="0"/>
              </a:rPr>
              <a:t>Title</a:t>
            </a:r>
            <a:endParaRPr lang="en-US" altLang="zh-CN" sz="1400" b="1" dirty="0">
              <a:solidFill>
                <a:srgbClr val="FC7955"/>
              </a:solidFill>
              <a:latin typeface="Poppins SemiBold" charset="0"/>
              <a:ea typeface="Poppins SemiBold" charset="0"/>
              <a:cs typeface="Poppins SemiBold" charset="0"/>
            </a:endParaRPr>
          </a:p>
        </p:txBody>
      </p:sp>
      <p:sp>
        <p:nvSpPr>
          <p:cNvPr id="26" name="Subtitle 2"/>
          <p:cNvSpPr txBox="1">
            <a:spLocks/>
          </p:cNvSpPr>
          <p:nvPr/>
        </p:nvSpPr>
        <p:spPr>
          <a:xfrm>
            <a:off x="344557" y="5178510"/>
            <a:ext cx="2931191" cy="1111364"/>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defTabSz="543818">
              <a:lnSpc>
                <a:spcPts val="2020"/>
              </a:lnSpc>
              <a:defRPr/>
            </a:pPr>
            <a:r>
              <a:rPr lang="zh-CN" altLang="en-US" sz="1200" dirty="0">
                <a:solidFill>
                  <a:srgbClr val="FC7955"/>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 language description language</a:t>
            </a:r>
            <a:endParaRPr kumimoji="0" lang="en-US" sz="1200" b="0" i="0" u="none" strike="noStrike" kern="1200" cap="none" spc="0" normalizeH="0" baseline="0" noProof="0" dirty="0">
              <a:ln>
                <a:noFill/>
              </a:ln>
              <a:solidFill>
                <a:srgbClr val="FC7955"/>
              </a:solidFill>
              <a:effectLst/>
              <a:uLnTx/>
              <a:uFillTx/>
              <a:latin typeface="Poppins Light" charset="0"/>
              <a:ea typeface="Poppins Light" charset="0"/>
              <a:cs typeface="Poppins Light" charset="0"/>
            </a:endParaRPr>
          </a:p>
        </p:txBody>
      </p:sp>
      <p:sp>
        <p:nvSpPr>
          <p:cNvPr id="27" name="TextBox 79"/>
          <p:cNvSpPr txBox="1"/>
          <p:nvPr/>
        </p:nvSpPr>
        <p:spPr>
          <a:xfrm>
            <a:off x="1947600" y="4831095"/>
            <a:ext cx="543739" cy="307777"/>
          </a:xfrm>
          <a:prstGeom prst="rect">
            <a:avLst/>
          </a:prstGeom>
          <a:noFill/>
        </p:spPr>
        <p:txBody>
          <a:bodyPr wrap="none" rtlCol="0" anchor="ctr" anchorCtr="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FC7955"/>
                </a:solidFill>
                <a:effectLst/>
                <a:uLnTx/>
                <a:uFillTx/>
                <a:latin typeface="Poppins SemiBold" charset="0"/>
                <a:ea typeface="Poppins SemiBold" charset="0"/>
                <a:cs typeface="Poppins SemiBold" charset="0"/>
              </a:rPr>
              <a:t>Title</a:t>
            </a:r>
            <a:endParaRPr kumimoji="0" lang="en-US" sz="1400" b="1" i="0" u="none" strike="noStrike" kern="1200" cap="none" spc="0" normalizeH="0" baseline="0" noProof="0" dirty="0">
              <a:ln>
                <a:noFill/>
              </a:ln>
              <a:solidFill>
                <a:srgbClr val="FC7955"/>
              </a:solidFill>
              <a:effectLst/>
              <a:uLnTx/>
              <a:uFillTx/>
              <a:latin typeface="Poppins SemiBold" charset="0"/>
              <a:ea typeface="Poppins SemiBold" charset="0"/>
              <a:cs typeface="Poppins SemiBold" charset="0"/>
            </a:endParaRPr>
          </a:p>
        </p:txBody>
      </p:sp>
      <p:sp>
        <p:nvSpPr>
          <p:cNvPr id="28" name="Shape 2525"/>
          <p:cNvSpPr/>
          <p:nvPr/>
        </p:nvSpPr>
        <p:spPr>
          <a:xfrm>
            <a:off x="1969731" y="4048491"/>
            <a:ext cx="495655" cy="495655"/>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rgbClr val="FC7955"/>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C7955"/>
              </a:solidFill>
              <a:effectLst>
                <a:outerShdw blurRad="38100" dist="12700" dir="5400000" rotWithShape="0">
                  <a:srgbClr val="000000">
                    <a:alpha val="50000"/>
                  </a:srgbClr>
                </a:outerShdw>
              </a:effectLst>
              <a:uLnTx/>
              <a:uFillTx/>
              <a:latin typeface="Gill Sans"/>
              <a:sym typeface="Gill Sans"/>
            </a:endParaRPr>
          </a:p>
        </p:txBody>
      </p:sp>
      <p:sp>
        <p:nvSpPr>
          <p:cNvPr id="29" name="Shape 2547"/>
          <p:cNvSpPr/>
          <p:nvPr/>
        </p:nvSpPr>
        <p:spPr>
          <a:xfrm>
            <a:off x="4627782" y="4063986"/>
            <a:ext cx="495655" cy="495655"/>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15643" y="14949"/>
                </a:lnTo>
                <a:cubicBezTo>
                  <a:pt x="16600" y="13832"/>
                  <a:pt x="17182" y="12386"/>
                  <a:pt x="17182" y="10800"/>
                </a:cubicBezTo>
                <a:cubicBezTo>
                  <a:pt x="17182" y="9214"/>
                  <a:pt x="16600" y="7767"/>
                  <a:pt x="15643" y="6651"/>
                </a:cubicBezTo>
                <a:lnTo>
                  <a:pt x="18073" y="4221"/>
                </a:lnTo>
                <a:cubicBezTo>
                  <a:pt x="19649" y="5963"/>
                  <a:pt x="20618" y="8266"/>
                  <a:pt x="20618" y="10800"/>
                </a:cubicBezTo>
                <a:cubicBezTo>
                  <a:pt x="20618" y="13335"/>
                  <a:pt x="19649" y="15637"/>
                  <a:pt x="18073" y="17379"/>
                </a:cubicBezTo>
                <a:moveTo>
                  <a:pt x="10800" y="20619"/>
                </a:moveTo>
                <a:cubicBezTo>
                  <a:pt x="8265" y="20619"/>
                  <a:pt x="5963" y="19650"/>
                  <a:pt x="4221" y="18073"/>
                </a:cubicBezTo>
                <a:lnTo>
                  <a:pt x="6651" y="15643"/>
                </a:lnTo>
                <a:cubicBezTo>
                  <a:pt x="7767" y="16600"/>
                  <a:pt x="9214" y="17182"/>
                  <a:pt x="10800" y="17182"/>
                </a:cubicBezTo>
                <a:cubicBezTo>
                  <a:pt x="12386" y="17182"/>
                  <a:pt x="13833" y="16600"/>
                  <a:pt x="14949" y="15643"/>
                </a:cubicBezTo>
                <a:lnTo>
                  <a:pt x="17379" y="18073"/>
                </a:lnTo>
                <a:cubicBezTo>
                  <a:pt x="15637" y="19650"/>
                  <a:pt x="13334" y="20619"/>
                  <a:pt x="10800" y="20619"/>
                </a:cubicBezTo>
                <a:moveTo>
                  <a:pt x="982" y="10800"/>
                </a:moveTo>
                <a:cubicBezTo>
                  <a:pt x="982" y="8266"/>
                  <a:pt x="1950" y="5963"/>
                  <a:pt x="3527" y="4221"/>
                </a:cubicBezTo>
                <a:lnTo>
                  <a:pt x="5957" y="6651"/>
                </a:lnTo>
                <a:cubicBezTo>
                  <a:pt x="4999" y="7767"/>
                  <a:pt x="4418" y="9214"/>
                  <a:pt x="4418" y="10800"/>
                </a:cubicBezTo>
                <a:cubicBezTo>
                  <a:pt x="4418" y="12386"/>
                  <a:pt x="4999" y="13832"/>
                  <a:pt x="5957" y="14949"/>
                </a:cubicBezTo>
                <a:lnTo>
                  <a:pt x="3527" y="17379"/>
                </a:lnTo>
                <a:cubicBezTo>
                  <a:pt x="1950" y="15637"/>
                  <a:pt x="982" y="13335"/>
                  <a:pt x="982" y="10800"/>
                </a:cubicBezTo>
                <a:moveTo>
                  <a:pt x="16200" y="10800"/>
                </a:moveTo>
                <a:cubicBezTo>
                  <a:pt x="16200" y="13782"/>
                  <a:pt x="13782" y="16200"/>
                  <a:pt x="10800" y="16200"/>
                </a:cubicBezTo>
                <a:cubicBezTo>
                  <a:pt x="7817" y="16200"/>
                  <a:pt x="5400" y="13782"/>
                  <a:pt x="5400" y="10800"/>
                </a:cubicBezTo>
                <a:cubicBezTo>
                  <a:pt x="5400" y="7817"/>
                  <a:pt x="7817" y="5400"/>
                  <a:pt x="10800" y="5400"/>
                </a:cubicBezTo>
                <a:cubicBezTo>
                  <a:pt x="13782" y="5400"/>
                  <a:pt x="16200" y="7817"/>
                  <a:pt x="16200" y="10800"/>
                </a:cubicBezTo>
                <a:moveTo>
                  <a:pt x="10800" y="982"/>
                </a:moveTo>
                <a:cubicBezTo>
                  <a:pt x="13334" y="982"/>
                  <a:pt x="15637" y="1950"/>
                  <a:pt x="17379" y="3527"/>
                </a:cubicBezTo>
                <a:lnTo>
                  <a:pt x="14949" y="5957"/>
                </a:lnTo>
                <a:cubicBezTo>
                  <a:pt x="13832" y="4999"/>
                  <a:pt x="12386" y="4418"/>
                  <a:pt x="10800" y="4418"/>
                </a:cubicBezTo>
                <a:cubicBezTo>
                  <a:pt x="9214" y="4418"/>
                  <a:pt x="7767" y="4999"/>
                  <a:pt x="6651" y="5957"/>
                </a:cubicBezTo>
                <a:lnTo>
                  <a:pt x="4221" y="3527"/>
                </a:lnTo>
                <a:cubicBezTo>
                  <a:pt x="5963" y="1950"/>
                  <a:pt x="8265" y="982"/>
                  <a:pt x="10800" y="982"/>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rgbClr val="FC7955"/>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C7955"/>
              </a:solidFill>
              <a:effectLst>
                <a:outerShdw blurRad="38100" dist="12700" dir="5400000" rotWithShape="0">
                  <a:srgbClr val="000000">
                    <a:alpha val="50000"/>
                  </a:srgbClr>
                </a:outerShdw>
              </a:effectLst>
              <a:uLnTx/>
              <a:uFillTx/>
              <a:latin typeface="Gill Sans"/>
              <a:sym typeface="Gill Sans"/>
            </a:endParaRPr>
          </a:p>
        </p:txBody>
      </p:sp>
      <p:sp>
        <p:nvSpPr>
          <p:cNvPr id="30" name="Shape 2554"/>
          <p:cNvSpPr/>
          <p:nvPr/>
        </p:nvSpPr>
        <p:spPr>
          <a:xfrm>
            <a:off x="7213342" y="4073719"/>
            <a:ext cx="495655" cy="450596"/>
          </a:xfrm>
          <a:custGeom>
            <a:avLst/>
            <a:gdLst/>
            <a:ahLst/>
            <a:cxnLst>
              <a:cxn ang="0">
                <a:pos x="wd2" y="hd2"/>
              </a:cxn>
              <a:cxn ang="5400000">
                <a:pos x="wd2" y="hd2"/>
              </a:cxn>
              <a:cxn ang="10800000">
                <a:pos x="wd2" y="hd2"/>
              </a:cxn>
              <a:cxn ang="16200000">
                <a:pos x="wd2" y="hd2"/>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rgbClr val="FC7955"/>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C7955"/>
              </a:solidFill>
              <a:effectLst>
                <a:outerShdw blurRad="38100" dist="12700" dir="5400000" rotWithShape="0">
                  <a:srgbClr val="000000">
                    <a:alpha val="50000"/>
                  </a:srgbClr>
                </a:outerShdw>
              </a:effectLst>
              <a:uLnTx/>
              <a:uFillTx/>
              <a:latin typeface="Gill Sans"/>
              <a:sym typeface="Gill Sans"/>
            </a:endParaRPr>
          </a:p>
        </p:txBody>
      </p:sp>
      <p:sp>
        <p:nvSpPr>
          <p:cNvPr id="31" name="Shape 2587"/>
          <p:cNvSpPr/>
          <p:nvPr/>
        </p:nvSpPr>
        <p:spPr>
          <a:xfrm>
            <a:off x="9901477" y="4106771"/>
            <a:ext cx="495655" cy="495655"/>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rgbClr val="FC7955"/>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C7955"/>
              </a:solidFill>
              <a:effectLst>
                <a:outerShdw blurRad="38100" dist="12700" dir="5400000" rotWithShape="0">
                  <a:srgbClr val="000000">
                    <a:alpha val="50000"/>
                  </a:srgbClr>
                </a:outerShdw>
              </a:effectLst>
              <a:uLnTx/>
              <a:uFillTx/>
              <a:latin typeface="Gill Sans"/>
              <a:sym typeface="Gill Sans"/>
            </a:endParaRPr>
          </a:p>
        </p:txBody>
      </p:sp>
      <p:sp>
        <p:nvSpPr>
          <p:cNvPr id="32" name="Subtitle 2"/>
          <p:cNvSpPr txBox="1">
            <a:spLocks/>
          </p:cNvSpPr>
          <p:nvPr/>
        </p:nvSpPr>
        <p:spPr>
          <a:xfrm>
            <a:off x="9092471" y="5178510"/>
            <a:ext cx="2847738" cy="1367845"/>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defTabSz="543818">
              <a:lnSpc>
                <a:spcPts val="2020"/>
              </a:lnSpc>
              <a:defRPr/>
            </a:pPr>
            <a:r>
              <a:rPr lang="zh-CN" altLang="en-US" sz="1200" dirty="0">
                <a:solidFill>
                  <a:srgbClr val="FC7955"/>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 language description language</a:t>
            </a:r>
            <a:endParaRPr lang="en-US" altLang="zh-CN" sz="1200" dirty="0">
              <a:solidFill>
                <a:srgbClr val="FC7955"/>
              </a:solidFill>
              <a:latin typeface="Poppins Light" charset="0"/>
              <a:ea typeface="Poppins Light" charset="0"/>
              <a:cs typeface="Poppins Light" charset="0"/>
            </a:endParaRPr>
          </a:p>
        </p:txBody>
      </p:sp>
      <p:sp>
        <p:nvSpPr>
          <p:cNvPr id="33" name="TextBox 85"/>
          <p:cNvSpPr txBox="1"/>
          <p:nvPr/>
        </p:nvSpPr>
        <p:spPr>
          <a:xfrm>
            <a:off x="9828355" y="4831095"/>
            <a:ext cx="543739" cy="307777"/>
          </a:xfrm>
          <a:prstGeom prst="rect">
            <a:avLst/>
          </a:prstGeom>
          <a:noFill/>
        </p:spPr>
        <p:txBody>
          <a:bodyPr wrap="none" rtlCol="0" anchor="ctr" anchorCtr="0">
            <a:spAutoFit/>
          </a:bodyPr>
          <a:lstStyle/>
          <a:p>
            <a:pPr lvl="0" algn="ctr" defTabSz="914217">
              <a:defRPr/>
            </a:pPr>
            <a:r>
              <a:rPr lang="zh-CN" altLang="en-US" sz="1400" b="1" dirty="0">
                <a:solidFill>
                  <a:srgbClr val="FC7955"/>
                </a:solidFill>
                <a:latin typeface="Poppins SemiBold" charset="0"/>
                <a:ea typeface="Poppins SemiBold" charset="0"/>
                <a:cs typeface="Poppins SemiBold" charset="0"/>
              </a:rPr>
              <a:t>Title</a:t>
            </a:r>
            <a:endParaRPr lang="en-US" altLang="zh-CN" sz="1400" b="1" dirty="0">
              <a:solidFill>
                <a:srgbClr val="FC7955"/>
              </a:solidFill>
              <a:latin typeface="Poppins SemiBold" charset="0"/>
              <a:ea typeface="Poppins SemiBold" charset="0"/>
              <a:cs typeface="Poppins SemiBold" charset="0"/>
            </a:endParaRPr>
          </a:p>
        </p:txBody>
      </p:sp>
      <p:cxnSp>
        <p:nvCxnSpPr>
          <p:cNvPr id="34" name="Straight Connector 87"/>
          <p:cNvCxnSpPr/>
          <p:nvPr/>
        </p:nvCxnSpPr>
        <p:spPr>
          <a:xfrm flipH="1">
            <a:off x="8829253" y="4063986"/>
            <a:ext cx="0" cy="2095533"/>
          </a:xfrm>
          <a:prstGeom prst="line">
            <a:avLst/>
          </a:prstGeom>
          <a:ln w="12700">
            <a:solidFill>
              <a:srgbClr val="FC7955"/>
            </a:solidFill>
          </a:ln>
        </p:spPr>
        <p:style>
          <a:lnRef idx="1">
            <a:schemeClr val="accent1"/>
          </a:lnRef>
          <a:fillRef idx="0">
            <a:schemeClr val="accent1"/>
          </a:fillRef>
          <a:effectRef idx="0">
            <a:schemeClr val="accent1"/>
          </a:effectRef>
          <a:fontRef idx="minor">
            <a:schemeClr val="tx1"/>
          </a:fontRef>
        </p:style>
      </p:cxnSp>
      <p:cxnSp>
        <p:nvCxnSpPr>
          <p:cNvPr id="35" name="Straight Connector 88"/>
          <p:cNvCxnSpPr/>
          <p:nvPr/>
        </p:nvCxnSpPr>
        <p:spPr>
          <a:xfrm flipH="1">
            <a:off x="3556875" y="4063986"/>
            <a:ext cx="0" cy="2095533"/>
          </a:xfrm>
          <a:prstGeom prst="line">
            <a:avLst/>
          </a:prstGeom>
          <a:ln w="12700">
            <a:solidFill>
              <a:srgbClr val="FC7955"/>
            </a:solidFill>
          </a:ln>
        </p:spPr>
        <p:style>
          <a:lnRef idx="1">
            <a:schemeClr val="accent1"/>
          </a:lnRef>
          <a:fillRef idx="0">
            <a:schemeClr val="accent1"/>
          </a:fillRef>
          <a:effectRef idx="0">
            <a:schemeClr val="accent1"/>
          </a:effectRef>
          <a:fontRef idx="minor">
            <a:schemeClr val="tx1"/>
          </a:fontRef>
        </p:style>
      </p:cxnSp>
      <p:grpSp>
        <p:nvGrpSpPr>
          <p:cNvPr id="36" name="组 35"/>
          <p:cNvGrpSpPr/>
          <p:nvPr/>
        </p:nvGrpSpPr>
        <p:grpSpPr>
          <a:xfrm>
            <a:off x="0" y="209266"/>
            <a:ext cx="3520298" cy="1133449"/>
            <a:chOff x="433137" y="2535371"/>
            <a:chExt cx="3520298" cy="1133449"/>
          </a:xfrm>
        </p:grpSpPr>
        <p:sp>
          <p:nvSpPr>
            <p:cNvPr id="37" name="文本框 36">
              <a:extLst>
                <a:ext uri="{FF2B5EF4-FFF2-40B4-BE49-F238E27FC236}">
                  <a16:creationId xmlns:a16="http://schemas.microsoft.com/office/drawing/2014/main" id="{EA09323C-9B3B-4B57-A301-1E31BB39CFBC}"/>
                </a:ext>
              </a:extLst>
            </p:cNvPr>
            <p:cNvSpPr txBox="1"/>
            <p:nvPr/>
          </p:nvSpPr>
          <p:spPr>
            <a:xfrm>
              <a:off x="433137" y="2535371"/>
              <a:ext cx="3079376" cy="584775"/>
            </a:xfrm>
            <a:prstGeom prst="rect">
              <a:avLst/>
            </a:prstGeom>
            <a:noFill/>
          </p:spPr>
          <p:txBody>
            <a:bodyPr wrap="square" rtlCol="0">
              <a:spAutoFit/>
            </a:bodyPr>
            <a:lstStyle/>
            <a:p>
              <a:pPr algn="ctr"/>
              <a:r>
                <a:rPr lang="en-US" altLang="zh-CN" sz="3200">
                  <a:solidFill>
                    <a:schemeClr val="bg1"/>
                  </a:solidFill>
                  <a:latin typeface="+mj-lt"/>
                </a:rPr>
                <a:t>PART FIVE</a:t>
              </a:r>
              <a:endParaRPr lang="zh-CN" altLang="en-US" sz="3200" dirty="0">
                <a:solidFill>
                  <a:schemeClr val="bg1"/>
                </a:solidFill>
                <a:latin typeface="+mj-lt"/>
              </a:endParaRPr>
            </a:p>
          </p:txBody>
        </p:sp>
        <p:cxnSp>
          <p:nvCxnSpPr>
            <p:cNvPr id="38" name="直线连接符 37"/>
            <p:cNvCxnSpPr/>
            <p:nvPr/>
          </p:nvCxnSpPr>
          <p:spPr>
            <a:xfrm>
              <a:off x="981635" y="3120146"/>
              <a:ext cx="22725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EA09323C-9B3B-4B57-A301-1E31BB39CFBC}"/>
                </a:ext>
              </a:extLst>
            </p:cNvPr>
            <p:cNvSpPr txBox="1"/>
            <p:nvPr/>
          </p:nvSpPr>
          <p:spPr>
            <a:xfrm>
              <a:off x="874059" y="3207155"/>
              <a:ext cx="3079376" cy="461665"/>
            </a:xfrm>
            <a:prstGeom prst="rect">
              <a:avLst/>
            </a:prstGeom>
            <a:noFill/>
          </p:spPr>
          <p:txBody>
            <a:bodyPr wrap="square" rtlCol="0">
              <a:spAutoFit/>
            </a:bodyPr>
            <a:lstStyle/>
            <a:p>
              <a:pPr fontAlgn="base">
                <a:spcBef>
                  <a:spcPct val="0"/>
                </a:spcBef>
                <a:spcAft>
                  <a:spcPct val="0"/>
                </a:spcAft>
                <a:buFont typeface="Arial" pitchFamily="34" charset="0"/>
                <a:buNone/>
              </a:pPr>
              <a:r>
                <a:rPr lang="en-US" altLang="zh-CN" sz="1200" dirty="0">
                  <a:solidFill>
                    <a:schemeClr val="bg1"/>
                  </a:solidFill>
                  <a:latin typeface="Arial" pitchFamily="34" charset="0"/>
                  <a:cs typeface="Arial" pitchFamily="34" charset="0"/>
                </a:rPr>
                <a:t>We have many powerPoint </a:t>
              </a:r>
              <a:r>
                <a:rPr lang="zh-CN" altLang="en-US" sz="1200" dirty="0">
                  <a:solidFill>
                    <a:schemeClr val="bg1"/>
                  </a:solidFill>
                  <a:latin typeface="Arial" pitchFamily="34" charset="0"/>
                  <a:cs typeface="Arial" pitchFamily="34" charset="0"/>
                </a:rPr>
                <a:t>templates</a:t>
              </a:r>
              <a:r>
                <a:rPr lang="en-US" altLang="zh-CN" sz="1200" dirty="0">
                  <a:solidFill>
                    <a:schemeClr val="bg1"/>
                  </a:solidFill>
                  <a:latin typeface="Arial" pitchFamily="34" charset="0"/>
                  <a:cs typeface="Arial" pitchFamily="34" charset="0"/>
                </a:rPr>
                <a:t> that has </a:t>
              </a:r>
              <a:r>
                <a:rPr lang="en-US" altLang="zh-CN" sz="1200">
                  <a:solidFill>
                    <a:schemeClr val="bg1"/>
                  </a:solidFill>
                  <a:latin typeface="Arial" pitchFamily="34" charset="0"/>
                  <a:cs typeface="Arial" pitchFamily="34" charset="0"/>
                </a:rPr>
                <a:t>been specifically</a:t>
              </a:r>
              <a:endParaRPr lang="zh-CN" altLang="en-US" sz="1200" dirty="0">
                <a:solidFill>
                  <a:schemeClr val="bg1"/>
                </a:solidFill>
                <a:latin typeface="Arial" pitchFamily="34" charset="0"/>
                <a:cs typeface="Arial" pitchFamily="34" charset="0"/>
              </a:endParaRPr>
            </a:p>
          </p:txBody>
        </p:sp>
      </p:grpSp>
      <p:grpSp>
        <p:nvGrpSpPr>
          <p:cNvPr id="40" name="Group 3"/>
          <p:cNvGrpSpPr/>
          <p:nvPr/>
        </p:nvGrpSpPr>
        <p:grpSpPr>
          <a:xfrm>
            <a:off x="4072593" y="1294581"/>
            <a:ext cx="7272808" cy="950979"/>
            <a:chOff x="8370955" y="2204864"/>
            <a:chExt cx="6213124" cy="950979"/>
          </a:xfrm>
        </p:grpSpPr>
        <p:sp>
          <p:nvSpPr>
            <p:cNvPr id="41" name="TextBox 12"/>
            <p:cNvSpPr txBox="1"/>
            <p:nvPr/>
          </p:nvSpPr>
          <p:spPr>
            <a:xfrm>
              <a:off x="8370955" y="2204864"/>
              <a:ext cx="2321270" cy="400110"/>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sym typeface="方正兰亭黑_GBK" pitchFamily="2" charset="-122"/>
                </a:rPr>
                <a:t>Add title content</a:t>
              </a:r>
              <a:endParaRPr lang="en-US" altLang="zh-CN" sz="2000" b="1"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endParaRPr>
            </a:p>
          </p:txBody>
        </p:sp>
        <p:sp>
          <p:nvSpPr>
            <p:cNvPr id="42" name="TextBox 13"/>
            <p:cNvSpPr txBox="1"/>
            <p:nvPr/>
          </p:nvSpPr>
          <p:spPr>
            <a:xfrm>
              <a:off x="8370957" y="2607295"/>
              <a:ext cx="6213122" cy="548548"/>
            </a:xfrm>
            <a:prstGeom prst="rect">
              <a:avLst/>
            </a:prstGeom>
            <a:noFill/>
          </p:spPr>
          <p:txBody>
            <a:bodyPr wrap="square" rtlCol="0">
              <a:spAutoFit/>
            </a:bodyPr>
            <a:lstStyle/>
            <a:p>
              <a:pPr>
                <a:lnSpc>
                  <a:spcPct val="150000"/>
                </a:lnSpc>
              </a:pPr>
              <a:r>
                <a:rPr lang="zh-CN" altLang="en-US" sz="105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 language description language description as concise as possible language description as simple as possible concise and vivid. Add a detailed text description here, suggesting that it is relevant to the title and conforms to the overall language style.</a:t>
              </a:r>
              <a:endParaRPr lang="en-US" altLang="zh-CN" sz="1050" dirty="0">
                <a:solidFill>
                  <a:schemeClr val="bg1"/>
                </a:solidFill>
                <a:latin typeface="微软雅黑" panose="020B0503020204020204" pitchFamily="34" charset="-122"/>
                <a:ea typeface="微软雅黑" panose="020B0503020204020204" pitchFamily="34" charset="-122"/>
                <a:sym typeface="Gill Sans" charset="0"/>
              </a:endParaRPr>
            </a:p>
          </p:txBody>
        </p:sp>
      </p:grpSp>
    </p:spTree>
    <p:extLst>
      <p:ext uri="{BB962C8B-B14F-4D97-AF65-F5344CB8AC3E}">
        <p14:creationId xmlns:p14="http://schemas.microsoft.com/office/powerpoint/2010/main" val="23470706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6="http://schemas.microsoft.com/office/drawing/2014/main"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arn(inVertical)">
                                      <p:cBhvr>
                                        <p:cTn id="28" dur="500"/>
                                        <p:tgtEl>
                                          <p:spTgt spid="2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inVertical)">
                                      <p:cBhvr>
                                        <p:cTn id="34" dur="500"/>
                                        <p:tgtEl>
                                          <p:spTgt spid="3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barn(inVertical)">
                                      <p:cBhvr>
                                        <p:cTn id="43" dur="500"/>
                                        <p:tgtEl>
                                          <p:spTgt spid="33"/>
                                        </p:tgtEl>
                                      </p:cBhvr>
                                    </p:animEffect>
                                  </p:childTnLst>
                                </p:cTn>
                              </p:par>
                              <p:par>
                                <p:cTn id="44" presetID="16" presetClass="entr" presetSubtype="21"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barn(inVertical)">
                                      <p:cBhvr>
                                        <p:cTn id="46" dur="500"/>
                                        <p:tgtEl>
                                          <p:spTgt spid="34"/>
                                        </p:tgtEl>
                                      </p:cBhvr>
                                    </p:animEffect>
                                  </p:childTnLst>
                                </p:cTn>
                              </p:par>
                              <p:par>
                                <p:cTn id="47" presetID="16" presetClass="entr" presetSubtype="21" fill="hold"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barn(inVertical)">
                                      <p:cBhvr>
                                        <p:cTn id="49" dur="500"/>
                                        <p:tgtEl>
                                          <p:spTgt spid="35"/>
                                        </p:tgtEl>
                                      </p:cBhvr>
                                    </p:animEffect>
                                  </p:childTnLst>
                                </p:cTn>
                              </p:par>
                            </p:childTnLst>
                          </p:cTn>
                        </p:par>
                        <p:par>
                          <p:cTn id="50" fill="hold">
                            <p:stCondLst>
                              <p:cond delay="500"/>
                            </p:stCondLst>
                            <p:childTnLst>
                              <p:par>
                                <p:cTn id="51" presetID="22" presetClass="entr" presetSubtype="8" fill="hold" nodeType="after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left)">
                                      <p:cBhvr>
                                        <p:cTn id="5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animBg="1"/>
      <p:bldP spid="29" grpId="0" animBg="1"/>
      <p:bldP spid="30" grpId="0" animBg="1"/>
      <p:bldP spid="31" grpId="0" animBg="1"/>
      <p:bldP spid="32"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任意多边形: 形状 77">
            <a:extLst>
              <a:ext uri="{FF2B5EF4-FFF2-40B4-BE49-F238E27FC236}">
                <a16:creationId xmlns:a16="http://schemas.microsoft.com/office/drawing/2014/main" id="{06A4E165-CF24-48DA-97F7-04C343DC4067}"/>
              </a:ext>
            </a:extLst>
          </p:cNvPr>
          <p:cNvSpPr/>
          <p:nvPr/>
        </p:nvSpPr>
        <p:spPr>
          <a:xfrm rot="19580452" flipV="1">
            <a:off x="-1548501" y="-327976"/>
            <a:ext cx="14022800" cy="5692867"/>
          </a:xfrm>
          <a:custGeom>
            <a:avLst/>
            <a:gdLst>
              <a:gd name="connsiteX0" fmla="*/ 1668797 w 7588485"/>
              <a:gd name="connsiteY0" fmla="*/ 80285 h 3080714"/>
              <a:gd name="connsiteX1" fmla="*/ 1848944 w 7588485"/>
              <a:gd name="connsiteY1" fmla="*/ 202498 h 3080714"/>
              <a:gd name="connsiteX2" fmla="*/ 4355716 w 7588485"/>
              <a:gd name="connsiteY2" fmla="*/ 842718 h 3080714"/>
              <a:gd name="connsiteX3" fmla="*/ 7091297 w 7588485"/>
              <a:gd name="connsiteY3" fmla="*/ 47273 h 3080714"/>
              <a:gd name="connsiteX4" fmla="*/ 7148629 w 7588485"/>
              <a:gd name="connsiteY4" fmla="*/ 0 h 3080714"/>
              <a:gd name="connsiteX5" fmla="*/ 7588485 w 7588485"/>
              <a:gd name="connsiteY5" fmla="*/ 660556 h 3080714"/>
              <a:gd name="connsiteX6" fmla="*/ 3953998 w 7588485"/>
              <a:gd name="connsiteY6" fmla="*/ 3080714 h 3080714"/>
              <a:gd name="connsiteX7" fmla="*/ 3905408 w 7588485"/>
              <a:gd name="connsiteY7" fmla="*/ 3004642 h 3080714"/>
              <a:gd name="connsiteX8" fmla="*/ 2151396 w 7588485"/>
              <a:gd name="connsiteY8" fmla="*/ 2164861 h 3080714"/>
              <a:gd name="connsiteX9" fmla="*/ 808979 w 7588485"/>
              <a:gd name="connsiteY9" fmla="*/ 2330847 h 3080714"/>
              <a:gd name="connsiteX10" fmla="*/ 770102 w 7588485"/>
              <a:gd name="connsiteY10" fmla="*/ 2348022 h 3080714"/>
              <a:gd name="connsiteX11" fmla="*/ 0 w 7588485"/>
              <a:gd name="connsiteY11" fmla="*/ 1191516 h 3080714"/>
              <a:gd name="connsiteX12" fmla="*/ 1668797 w 7588485"/>
              <a:gd name="connsiteY12" fmla="*/ 80285 h 308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88485" h="3080714">
                <a:moveTo>
                  <a:pt x="1668797" y="80285"/>
                </a:moveTo>
                <a:lnTo>
                  <a:pt x="1848944" y="202498"/>
                </a:lnTo>
                <a:cubicBezTo>
                  <a:pt x="2490483" y="598059"/>
                  <a:pt x="3376761" y="842718"/>
                  <a:pt x="4355716" y="842718"/>
                </a:cubicBezTo>
                <a:cubicBezTo>
                  <a:pt x="5457041" y="842718"/>
                  <a:pt x="6441071" y="533071"/>
                  <a:pt x="7091297" y="47273"/>
                </a:cubicBezTo>
                <a:lnTo>
                  <a:pt x="7148629" y="0"/>
                </a:lnTo>
                <a:lnTo>
                  <a:pt x="7588485" y="660556"/>
                </a:lnTo>
                <a:lnTo>
                  <a:pt x="3953998" y="3080714"/>
                </a:lnTo>
                <a:lnTo>
                  <a:pt x="3905408" y="3004642"/>
                </a:lnTo>
                <a:cubicBezTo>
                  <a:pt x="3593180" y="2574091"/>
                  <a:pt x="2936190" y="2239491"/>
                  <a:pt x="2151396" y="2164861"/>
                </a:cubicBezTo>
                <a:cubicBezTo>
                  <a:pt x="1651981" y="2117369"/>
                  <a:pt x="1183551" y="2183021"/>
                  <a:pt x="808979" y="2330847"/>
                </a:cubicBezTo>
                <a:lnTo>
                  <a:pt x="770102" y="2348022"/>
                </a:lnTo>
                <a:lnTo>
                  <a:pt x="0" y="1191516"/>
                </a:lnTo>
                <a:lnTo>
                  <a:pt x="1668797" y="8028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9" name="组 48"/>
          <p:cNvGrpSpPr/>
          <p:nvPr/>
        </p:nvGrpSpPr>
        <p:grpSpPr>
          <a:xfrm>
            <a:off x="0" y="209266"/>
            <a:ext cx="3520298" cy="1133449"/>
            <a:chOff x="433137" y="2535371"/>
            <a:chExt cx="3520298" cy="1133449"/>
          </a:xfrm>
        </p:grpSpPr>
        <p:sp>
          <p:nvSpPr>
            <p:cNvPr id="50" name="文本框 49">
              <a:extLst>
                <a:ext uri="{FF2B5EF4-FFF2-40B4-BE49-F238E27FC236}">
                  <a16:creationId xmlns:a16="http://schemas.microsoft.com/office/drawing/2014/main" id="{EA09323C-9B3B-4B57-A301-1E31BB39CFBC}"/>
                </a:ext>
              </a:extLst>
            </p:cNvPr>
            <p:cNvSpPr txBox="1"/>
            <p:nvPr/>
          </p:nvSpPr>
          <p:spPr>
            <a:xfrm>
              <a:off x="433137" y="2535371"/>
              <a:ext cx="3079376" cy="584775"/>
            </a:xfrm>
            <a:prstGeom prst="rect">
              <a:avLst/>
            </a:prstGeom>
            <a:noFill/>
          </p:spPr>
          <p:txBody>
            <a:bodyPr wrap="square" rtlCol="0">
              <a:spAutoFit/>
            </a:bodyPr>
            <a:lstStyle/>
            <a:p>
              <a:pPr algn="ctr"/>
              <a:r>
                <a:rPr lang="en-US" altLang="zh-CN" sz="3200" dirty="0">
                  <a:solidFill>
                    <a:schemeClr val="bg1"/>
                  </a:solidFill>
                  <a:latin typeface="+mj-lt"/>
                </a:rPr>
                <a:t>PART FIVE</a:t>
              </a:r>
              <a:endParaRPr lang="zh-CN" altLang="en-US" sz="3200" dirty="0">
                <a:solidFill>
                  <a:schemeClr val="bg1"/>
                </a:solidFill>
                <a:latin typeface="+mj-lt"/>
              </a:endParaRPr>
            </a:p>
          </p:txBody>
        </p:sp>
        <p:cxnSp>
          <p:nvCxnSpPr>
            <p:cNvPr id="51" name="直线连接符 50"/>
            <p:cNvCxnSpPr/>
            <p:nvPr/>
          </p:nvCxnSpPr>
          <p:spPr>
            <a:xfrm>
              <a:off x="981635" y="3120146"/>
              <a:ext cx="22725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文本框 51">
              <a:extLst>
                <a:ext uri="{FF2B5EF4-FFF2-40B4-BE49-F238E27FC236}">
                  <a16:creationId xmlns:a16="http://schemas.microsoft.com/office/drawing/2014/main" id="{EA09323C-9B3B-4B57-A301-1E31BB39CFBC}"/>
                </a:ext>
              </a:extLst>
            </p:cNvPr>
            <p:cNvSpPr txBox="1"/>
            <p:nvPr/>
          </p:nvSpPr>
          <p:spPr>
            <a:xfrm>
              <a:off x="874059" y="3207155"/>
              <a:ext cx="3079376" cy="461665"/>
            </a:xfrm>
            <a:prstGeom prst="rect">
              <a:avLst/>
            </a:prstGeom>
            <a:noFill/>
          </p:spPr>
          <p:txBody>
            <a:bodyPr wrap="square" rtlCol="0">
              <a:spAutoFit/>
            </a:bodyPr>
            <a:lstStyle/>
            <a:p>
              <a:pPr fontAlgn="base">
                <a:spcBef>
                  <a:spcPct val="0"/>
                </a:spcBef>
                <a:spcAft>
                  <a:spcPct val="0"/>
                </a:spcAft>
                <a:buFont typeface="Arial" pitchFamily="34" charset="0"/>
                <a:buNone/>
              </a:pPr>
              <a:r>
                <a:rPr lang="en-US" altLang="zh-CN" sz="1200" dirty="0">
                  <a:solidFill>
                    <a:schemeClr val="bg1"/>
                  </a:solidFill>
                  <a:latin typeface="Arial" pitchFamily="34" charset="0"/>
                  <a:cs typeface="Arial" pitchFamily="34" charset="0"/>
                </a:rPr>
                <a:t>We have many powerPoint </a:t>
              </a:r>
              <a:r>
                <a:rPr lang="zh-CN" altLang="en-US" sz="1200" dirty="0">
                  <a:solidFill>
                    <a:schemeClr val="bg1"/>
                  </a:solidFill>
                  <a:latin typeface="Arial" pitchFamily="34" charset="0"/>
                  <a:cs typeface="Arial" pitchFamily="34" charset="0"/>
                </a:rPr>
                <a:t>templates</a:t>
              </a:r>
              <a:r>
                <a:rPr lang="en-US" altLang="zh-CN" sz="1200" dirty="0">
                  <a:solidFill>
                    <a:schemeClr val="bg1"/>
                  </a:solidFill>
                  <a:latin typeface="Arial" pitchFamily="34" charset="0"/>
                  <a:cs typeface="Arial" pitchFamily="34" charset="0"/>
                </a:rPr>
                <a:t> that has </a:t>
              </a:r>
              <a:r>
                <a:rPr lang="en-US" altLang="zh-CN" sz="1200">
                  <a:solidFill>
                    <a:schemeClr val="bg1"/>
                  </a:solidFill>
                  <a:latin typeface="Arial" pitchFamily="34" charset="0"/>
                  <a:cs typeface="Arial" pitchFamily="34" charset="0"/>
                </a:rPr>
                <a:t>been specifically</a:t>
              </a:r>
              <a:endParaRPr lang="zh-CN" altLang="en-US" sz="1200" dirty="0">
                <a:solidFill>
                  <a:schemeClr val="bg1"/>
                </a:solidFill>
                <a:latin typeface="Arial" pitchFamily="34" charset="0"/>
                <a:cs typeface="Arial" pitchFamily="34" charset="0"/>
              </a:endParaRPr>
            </a:p>
          </p:txBody>
        </p:sp>
      </p:grpSp>
      <p:grpSp>
        <p:nvGrpSpPr>
          <p:cNvPr id="54" name="Group 3">
            <a:extLst>
              <a:ext uri="{FF2B5EF4-FFF2-40B4-BE49-F238E27FC236}">
                <a16:creationId xmlns:a16="http://schemas.microsoft.com/office/drawing/2014/main" id="{B4C8F339-5156-4776-A138-EF464461C0A6}"/>
              </a:ext>
            </a:extLst>
          </p:cNvPr>
          <p:cNvGrpSpPr/>
          <p:nvPr/>
        </p:nvGrpSpPr>
        <p:grpSpPr>
          <a:xfrm>
            <a:off x="7234304" y="3238344"/>
            <a:ext cx="3442156" cy="979512"/>
            <a:chOff x="8370955" y="2204864"/>
            <a:chExt cx="2940617" cy="979512"/>
          </a:xfrm>
        </p:grpSpPr>
        <p:sp>
          <p:nvSpPr>
            <p:cNvPr id="55" name="TextBox 12">
              <a:extLst>
                <a:ext uri="{FF2B5EF4-FFF2-40B4-BE49-F238E27FC236}">
                  <a16:creationId xmlns:a16="http://schemas.microsoft.com/office/drawing/2014/main" id="{4AC4A6A8-8027-4A84-985F-E29078968759}"/>
                </a:ext>
              </a:extLst>
            </p:cNvPr>
            <p:cNvSpPr txBox="1"/>
            <p:nvPr/>
          </p:nvSpPr>
          <p:spPr>
            <a:xfrm>
              <a:off x="8370955" y="2204864"/>
              <a:ext cx="2321270" cy="400110"/>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sym typeface="方正兰亭黑_GBK" pitchFamily="2" charset="-122"/>
                </a:rPr>
                <a:t>Add title content</a:t>
              </a:r>
              <a:endParaRPr lang="en-US" altLang="zh-CN" sz="2000" b="1"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endParaRPr>
            </a:p>
          </p:txBody>
        </p:sp>
        <p:sp>
          <p:nvSpPr>
            <p:cNvPr id="56" name="TextBox 13">
              <a:extLst>
                <a:ext uri="{FF2B5EF4-FFF2-40B4-BE49-F238E27FC236}">
                  <a16:creationId xmlns:a16="http://schemas.microsoft.com/office/drawing/2014/main" id="{C4C38397-77D3-4FB5-92C0-B9B56DDEE2C5}"/>
                </a:ext>
              </a:extLst>
            </p:cNvPr>
            <p:cNvSpPr txBox="1"/>
            <p:nvPr/>
          </p:nvSpPr>
          <p:spPr>
            <a:xfrm>
              <a:off x="8370957" y="2607295"/>
              <a:ext cx="2940615" cy="577081"/>
            </a:xfrm>
            <a:prstGeom prst="rect">
              <a:avLst/>
            </a:prstGeom>
            <a:noFill/>
          </p:spPr>
          <p:txBody>
            <a:bodyPr wrap="square" rtlCol="0">
              <a:spAutoFit/>
            </a:bodyPr>
            <a:lstStyle/>
            <a:p>
              <a:pPr>
                <a:lnSpc>
                  <a:spcPct val="150000"/>
                </a:lnSpc>
              </a:pPr>
              <a:r>
                <a:rPr lang="zh-CN" altLang="en-US" sz="105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 and the language description is as concise as possible</a:t>
              </a:r>
              <a:endParaRPr lang="en-US" altLang="zh-CN" sz="1050" dirty="0">
                <a:solidFill>
                  <a:schemeClr val="bg1"/>
                </a:solidFill>
                <a:latin typeface="微软雅黑" panose="020B0503020204020204" pitchFamily="34" charset="-122"/>
                <a:ea typeface="微软雅黑" panose="020B0503020204020204" pitchFamily="34" charset="-122"/>
                <a:sym typeface="Gill Sans" charset="0"/>
              </a:endParaRPr>
            </a:p>
          </p:txBody>
        </p:sp>
      </p:grpSp>
      <p:grpSp>
        <p:nvGrpSpPr>
          <p:cNvPr id="57" name="Group 3">
            <a:extLst>
              <a:ext uri="{FF2B5EF4-FFF2-40B4-BE49-F238E27FC236}">
                <a16:creationId xmlns:a16="http://schemas.microsoft.com/office/drawing/2014/main" id="{2B087F05-C121-4D35-97CC-15BD7F8DC15E}"/>
              </a:ext>
            </a:extLst>
          </p:cNvPr>
          <p:cNvGrpSpPr/>
          <p:nvPr/>
        </p:nvGrpSpPr>
        <p:grpSpPr>
          <a:xfrm>
            <a:off x="5718431" y="4745492"/>
            <a:ext cx="3442156" cy="979512"/>
            <a:chOff x="8370955" y="2204864"/>
            <a:chExt cx="2940617" cy="979512"/>
          </a:xfrm>
        </p:grpSpPr>
        <p:sp>
          <p:nvSpPr>
            <p:cNvPr id="58" name="TextBox 12">
              <a:extLst>
                <a:ext uri="{FF2B5EF4-FFF2-40B4-BE49-F238E27FC236}">
                  <a16:creationId xmlns:a16="http://schemas.microsoft.com/office/drawing/2014/main" id="{63FDD204-D336-4517-AB81-F2A186ED4572}"/>
                </a:ext>
              </a:extLst>
            </p:cNvPr>
            <p:cNvSpPr txBox="1"/>
            <p:nvPr/>
          </p:nvSpPr>
          <p:spPr>
            <a:xfrm>
              <a:off x="8370955" y="2204864"/>
              <a:ext cx="2321270" cy="400110"/>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sym typeface="方正兰亭黑_GBK" pitchFamily="2" charset="-122"/>
                </a:rPr>
                <a:t>Add title content</a:t>
              </a:r>
              <a:endParaRPr lang="en-US" altLang="zh-CN" sz="2000" b="1"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endParaRPr>
            </a:p>
          </p:txBody>
        </p:sp>
        <p:sp>
          <p:nvSpPr>
            <p:cNvPr id="59" name="TextBox 13">
              <a:extLst>
                <a:ext uri="{FF2B5EF4-FFF2-40B4-BE49-F238E27FC236}">
                  <a16:creationId xmlns:a16="http://schemas.microsoft.com/office/drawing/2014/main" id="{DABCEBFC-6309-4CB2-83DC-E05B2FF6B3FC}"/>
                </a:ext>
              </a:extLst>
            </p:cNvPr>
            <p:cNvSpPr txBox="1"/>
            <p:nvPr/>
          </p:nvSpPr>
          <p:spPr>
            <a:xfrm>
              <a:off x="8370957" y="2607295"/>
              <a:ext cx="2940615" cy="577081"/>
            </a:xfrm>
            <a:prstGeom prst="rect">
              <a:avLst/>
            </a:prstGeom>
            <a:noFill/>
          </p:spPr>
          <p:txBody>
            <a:bodyPr wrap="square" rtlCol="0">
              <a:spAutoFit/>
            </a:bodyPr>
            <a:lstStyle/>
            <a:p>
              <a:pPr>
                <a:lnSpc>
                  <a:spcPct val="150000"/>
                </a:lnSpc>
              </a:pPr>
              <a:r>
                <a:rPr lang="zh-CN" altLang="en-US" sz="105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 and the language description is as concise as possible</a:t>
              </a:r>
              <a:endParaRPr lang="en-US" altLang="zh-CN" sz="1050" dirty="0">
                <a:solidFill>
                  <a:schemeClr val="bg1"/>
                </a:solidFill>
                <a:latin typeface="微软雅黑" panose="020B0503020204020204" pitchFamily="34" charset="-122"/>
                <a:ea typeface="微软雅黑" panose="020B0503020204020204" pitchFamily="34" charset="-122"/>
                <a:sym typeface="Gill Sans" charset="0"/>
              </a:endParaRPr>
            </a:p>
          </p:txBody>
        </p:sp>
      </p:grpSp>
      <p:sp>
        <p:nvSpPr>
          <p:cNvPr id="69" name="Shape 2622">
            <a:extLst>
              <a:ext uri="{FF2B5EF4-FFF2-40B4-BE49-F238E27FC236}">
                <a16:creationId xmlns:a16="http://schemas.microsoft.com/office/drawing/2014/main" id="{CA90B8B4-EAB4-4055-BE5E-E52C36DFF20F}"/>
              </a:ext>
            </a:extLst>
          </p:cNvPr>
          <p:cNvSpPr/>
          <p:nvPr/>
        </p:nvSpPr>
        <p:spPr>
          <a:xfrm>
            <a:off x="4640046" y="455956"/>
            <a:ext cx="495655" cy="495655"/>
          </a:xfrm>
          <a:custGeom>
            <a:avLst/>
            <a:gdLst/>
            <a:ahLst/>
            <a:cxnLst>
              <a:cxn ang="0">
                <a:pos x="wd2" y="hd2"/>
              </a:cxn>
              <a:cxn ang="5400000">
                <a:pos x="wd2" y="hd2"/>
              </a:cxn>
              <a:cxn ang="10800000">
                <a:pos x="wd2" y="hd2"/>
              </a:cxn>
              <a:cxn ang="16200000">
                <a:pos x="wd2" y="hd2"/>
              </a:cxn>
            </a:cxnLst>
            <a:rect l="0" t="0" r="r" b="b"/>
            <a:pathLst>
              <a:path w="21600" h="21600" extrusionOk="0">
                <a:moveTo>
                  <a:pt x="9579" y="17044"/>
                </a:moveTo>
                <a:cubicBezTo>
                  <a:pt x="9428" y="17174"/>
                  <a:pt x="9252" y="17274"/>
                  <a:pt x="9050" y="17344"/>
                </a:cubicBezTo>
                <a:cubicBezTo>
                  <a:pt x="8849" y="17415"/>
                  <a:pt x="8636" y="17450"/>
                  <a:pt x="8413" y="17450"/>
                </a:cubicBezTo>
                <a:cubicBezTo>
                  <a:pt x="7887" y="17450"/>
                  <a:pt x="7488" y="17288"/>
                  <a:pt x="7214" y="16966"/>
                </a:cubicBezTo>
                <a:cubicBezTo>
                  <a:pt x="6941" y="16644"/>
                  <a:pt x="6797" y="16226"/>
                  <a:pt x="6782" y="15715"/>
                </a:cubicBezTo>
                <a:lnTo>
                  <a:pt x="5864" y="15715"/>
                </a:lnTo>
                <a:cubicBezTo>
                  <a:pt x="5857" y="16122"/>
                  <a:pt x="5913" y="16486"/>
                  <a:pt x="6032" y="16805"/>
                </a:cubicBezTo>
                <a:cubicBezTo>
                  <a:pt x="6151" y="17123"/>
                  <a:pt x="6321" y="17393"/>
                  <a:pt x="6545" y="17611"/>
                </a:cubicBezTo>
                <a:cubicBezTo>
                  <a:pt x="6767" y="17830"/>
                  <a:pt x="7038" y="17995"/>
                  <a:pt x="7355" y="18106"/>
                </a:cubicBezTo>
                <a:cubicBezTo>
                  <a:pt x="7671" y="18218"/>
                  <a:pt x="8024" y="18273"/>
                  <a:pt x="8413" y="18273"/>
                </a:cubicBezTo>
                <a:cubicBezTo>
                  <a:pt x="8773" y="18273"/>
                  <a:pt x="9113" y="18223"/>
                  <a:pt x="9434" y="18123"/>
                </a:cubicBezTo>
                <a:cubicBezTo>
                  <a:pt x="9754" y="18023"/>
                  <a:pt x="10033" y="17873"/>
                  <a:pt x="10271" y="17672"/>
                </a:cubicBezTo>
                <a:cubicBezTo>
                  <a:pt x="10509" y="17472"/>
                  <a:pt x="10697" y="17222"/>
                  <a:pt x="10837" y="16922"/>
                </a:cubicBezTo>
                <a:cubicBezTo>
                  <a:pt x="10978" y="16621"/>
                  <a:pt x="11048" y="16275"/>
                  <a:pt x="11048" y="15881"/>
                </a:cubicBezTo>
                <a:cubicBezTo>
                  <a:pt x="11048" y="15407"/>
                  <a:pt x="10935" y="14995"/>
                  <a:pt x="10708" y="14646"/>
                </a:cubicBezTo>
                <a:cubicBezTo>
                  <a:pt x="10481" y="14298"/>
                  <a:pt x="10134" y="14072"/>
                  <a:pt x="9666" y="13968"/>
                </a:cubicBezTo>
                <a:lnTo>
                  <a:pt x="9666" y="13946"/>
                </a:lnTo>
                <a:cubicBezTo>
                  <a:pt x="9968" y="13805"/>
                  <a:pt x="10220" y="13597"/>
                  <a:pt x="10422" y="13323"/>
                </a:cubicBezTo>
                <a:cubicBezTo>
                  <a:pt x="10624" y="13048"/>
                  <a:pt x="10724" y="12734"/>
                  <a:pt x="10724" y="12377"/>
                </a:cubicBezTo>
                <a:cubicBezTo>
                  <a:pt x="10724" y="12014"/>
                  <a:pt x="10665" y="11698"/>
                  <a:pt x="10546" y="11432"/>
                </a:cubicBezTo>
                <a:cubicBezTo>
                  <a:pt x="10427" y="11165"/>
                  <a:pt x="10263" y="10946"/>
                  <a:pt x="10055" y="10776"/>
                </a:cubicBezTo>
                <a:cubicBezTo>
                  <a:pt x="9846" y="10605"/>
                  <a:pt x="9599" y="10477"/>
                  <a:pt x="9315" y="10392"/>
                </a:cubicBezTo>
                <a:cubicBezTo>
                  <a:pt x="9030" y="10306"/>
                  <a:pt x="8722" y="10264"/>
                  <a:pt x="8391" y="10264"/>
                </a:cubicBezTo>
                <a:cubicBezTo>
                  <a:pt x="8010" y="10264"/>
                  <a:pt x="7673" y="10326"/>
                  <a:pt x="7382" y="10453"/>
                </a:cubicBezTo>
                <a:cubicBezTo>
                  <a:pt x="7090" y="10579"/>
                  <a:pt x="6847" y="10753"/>
                  <a:pt x="6653" y="10976"/>
                </a:cubicBezTo>
                <a:cubicBezTo>
                  <a:pt x="6459" y="11198"/>
                  <a:pt x="6309" y="11466"/>
                  <a:pt x="6204" y="11777"/>
                </a:cubicBezTo>
                <a:cubicBezTo>
                  <a:pt x="6100" y="12088"/>
                  <a:pt x="6040" y="12433"/>
                  <a:pt x="6026" y="12811"/>
                </a:cubicBezTo>
                <a:lnTo>
                  <a:pt x="6944" y="12811"/>
                </a:lnTo>
                <a:cubicBezTo>
                  <a:pt x="6944" y="12581"/>
                  <a:pt x="6972" y="12363"/>
                  <a:pt x="7031" y="12155"/>
                </a:cubicBezTo>
                <a:cubicBezTo>
                  <a:pt x="7088" y="11947"/>
                  <a:pt x="7177" y="11766"/>
                  <a:pt x="7296" y="11610"/>
                </a:cubicBezTo>
                <a:cubicBezTo>
                  <a:pt x="7414" y="11454"/>
                  <a:pt x="7565" y="11330"/>
                  <a:pt x="7749" y="11237"/>
                </a:cubicBezTo>
                <a:cubicBezTo>
                  <a:pt x="7932" y="11144"/>
                  <a:pt x="8147" y="11098"/>
                  <a:pt x="8391" y="11098"/>
                </a:cubicBezTo>
                <a:cubicBezTo>
                  <a:pt x="8780" y="11098"/>
                  <a:pt x="9104" y="11204"/>
                  <a:pt x="9364" y="11415"/>
                </a:cubicBezTo>
                <a:cubicBezTo>
                  <a:pt x="9623" y="11627"/>
                  <a:pt x="9752" y="11943"/>
                  <a:pt x="9752" y="12366"/>
                </a:cubicBezTo>
                <a:cubicBezTo>
                  <a:pt x="9752" y="12574"/>
                  <a:pt x="9713" y="12759"/>
                  <a:pt x="9634" y="12922"/>
                </a:cubicBezTo>
                <a:cubicBezTo>
                  <a:pt x="9554" y="13086"/>
                  <a:pt x="9448" y="13221"/>
                  <a:pt x="9315" y="13329"/>
                </a:cubicBezTo>
                <a:cubicBezTo>
                  <a:pt x="9182" y="13436"/>
                  <a:pt x="9027" y="13517"/>
                  <a:pt x="8851" y="13574"/>
                </a:cubicBezTo>
                <a:cubicBezTo>
                  <a:pt x="8674" y="13629"/>
                  <a:pt x="8488" y="13657"/>
                  <a:pt x="8294" y="13657"/>
                </a:cubicBezTo>
                <a:lnTo>
                  <a:pt x="7992" y="13657"/>
                </a:lnTo>
                <a:cubicBezTo>
                  <a:pt x="7963" y="13657"/>
                  <a:pt x="7930" y="13653"/>
                  <a:pt x="7895" y="13645"/>
                </a:cubicBezTo>
                <a:lnTo>
                  <a:pt x="7895" y="14447"/>
                </a:lnTo>
                <a:cubicBezTo>
                  <a:pt x="8067" y="14424"/>
                  <a:pt x="8251" y="14413"/>
                  <a:pt x="8445" y="14413"/>
                </a:cubicBezTo>
                <a:cubicBezTo>
                  <a:pt x="8676" y="14413"/>
                  <a:pt x="8890" y="14444"/>
                  <a:pt x="9088" y="14507"/>
                </a:cubicBezTo>
                <a:cubicBezTo>
                  <a:pt x="9286" y="14571"/>
                  <a:pt x="9457" y="14667"/>
                  <a:pt x="9601" y="14797"/>
                </a:cubicBezTo>
                <a:cubicBezTo>
                  <a:pt x="9745" y="14927"/>
                  <a:pt x="9860" y="15086"/>
                  <a:pt x="9947" y="15275"/>
                </a:cubicBezTo>
                <a:cubicBezTo>
                  <a:pt x="10033" y="15464"/>
                  <a:pt x="10076" y="15682"/>
                  <a:pt x="10076" y="15926"/>
                </a:cubicBezTo>
                <a:cubicBezTo>
                  <a:pt x="10076" y="16163"/>
                  <a:pt x="10031" y="16377"/>
                  <a:pt x="9941" y="16565"/>
                </a:cubicBezTo>
                <a:cubicBezTo>
                  <a:pt x="9851" y="16754"/>
                  <a:pt x="9731" y="16914"/>
                  <a:pt x="9579" y="17044"/>
                </a:cubicBezTo>
                <a:moveTo>
                  <a:pt x="14257" y="18151"/>
                </a:moveTo>
                <a:lnTo>
                  <a:pt x="15175" y="18151"/>
                </a:lnTo>
                <a:lnTo>
                  <a:pt x="15175" y="10264"/>
                </a:lnTo>
                <a:lnTo>
                  <a:pt x="14473" y="10264"/>
                </a:lnTo>
                <a:cubicBezTo>
                  <a:pt x="14422" y="10561"/>
                  <a:pt x="14329" y="10805"/>
                  <a:pt x="14192" y="10998"/>
                </a:cubicBezTo>
                <a:cubicBezTo>
                  <a:pt x="14055" y="11191"/>
                  <a:pt x="13888" y="11343"/>
                  <a:pt x="13690" y="11454"/>
                </a:cubicBezTo>
                <a:cubicBezTo>
                  <a:pt x="13492" y="11565"/>
                  <a:pt x="13271" y="11641"/>
                  <a:pt x="13026" y="11682"/>
                </a:cubicBezTo>
                <a:cubicBezTo>
                  <a:pt x="12781" y="11723"/>
                  <a:pt x="12529" y="11743"/>
                  <a:pt x="12270" y="11743"/>
                </a:cubicBezTo>
                <a:lnTo>
                  <a:pt x="12270" y="12499"/>
                </a:lnTo>
                <a:lnTo>
                  <a:pt x="14257" y="12499"/>
                </a:lnTo>
                <a:cubicBezTo>
                  <a:pt x="14257" y="12499"/>
                  <a:pt x="14257" y="18151"/>
                  <a:pt x="14257" y="18151"/>
                </a:cubicBezTo>
                <a:close/>
                <a:moveTo>
                  <a:pt x="20618" y="6873"/>
                </a:moveTo>
                <a:lnTo>
                  <a:pt x="982" y="6873"/>
                </a:lnTo>
                <a:lnTo>
                  <a:pt x="982" y="3928"/>
                </a:lnTo>
                <a:cubicBezTo>
                  <a:pt x="982" y="3385"/>
                  <a:pt x="1421"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9" y="2945"/>
                  <a:pt x="20618" y="3385"/>
                  <a:pt x="20618" y="3928"/>
                </a:cubicBezTo>
                <a:cubicBezTo>
                  <a:pt x="20618" y="3928"/>
                  <a:pt x="20618" y="6873"/>
                  <a:pt x="20618" y="6873"/>
                </a:cubicBezTo>
                <a:close/>
                <a:moveTo>
                  <a:pt x="20618" y="19636"/>
                </a:moveTo>
                <a:cubicBezTo>
                  <a:pt x="20618" y="20179"/>
                  <a:pt x="20179" y="20618"/>
                  <a:pt x="19636" y="20618"/>
                </a:cubicBezTo>
                <a:lnTo>
                  <a:pt x="1964" y="20618"/>
                </a:lnTo>
                <a:cubicBezTo>
                  <a:pt x="1421" y="20618"/>
                  <a:pt x="982" y="20179"/>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path>
            </a:pathLst>
          </a:custGeom>
          <a:solidFill>
            <a:srgbClr val="FC7955"/>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505353"/>
              </a:solidFill>
              <a:effectLst>
                <a:outerShdw blurRad="38100" dist="12700" dir="5400000" rotWithShape="0">
                  <a:srgbClr val="000000">
                    <a:alpha val="50000"/>
                  </a:srgbClr>
                </a:outerShdw>
              </a:effectLst>
              <a:uLnTx/>
              <a:uFillTx/>
              <a:latin typeface="Gill Sans"/>
              <a:sym typeface="Gill Sans"/>
            </a:endParaRPr>
          </a:p>
        </p:txBody>
      </p:sp>
      <p:sp>
        <p:nvSpPr>
          <p:cNvPr id="70" name="Shape 2562">
            <a:extLst>
              <a:ext uri="{FF2B5EF4-FFF2-40B4-BE49-F238E27FC236}">
                <a16:creationId xmlns:a16="http://schemas.microsoft.com/office/drawing/2014/main" id="{25370C08-2028-4CDF-B7FC-C994CDAF7C0E}"/>
              </a:ext>
            </a:extLst>
          </p:cNvPr>
          <p:cNvSpPr/>
          <p:nvPr/>
        </p:nvSpPr>
        <p:spPr>
          <a:xfrm>
            <a:off x="2845550" y="2921602"/>
            <a:ext cx="495655" cy="49565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9"/>
                  <a:pt x="19636" y="20619"/>
                </a:cubicBezTo>
                <a:lnTo>
                  <a:pt x="1964" y="20619"/>
                </a:lnTo>
                <a:cubicBezTo>
                  <a:pt x="1421" y="20619"/>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4294" y="17673"/>
                </a:moveTo>
                <a:lnTo>
                  <a:pt x="8376" y="10732"/>
                </a:lnTo>
                <a:lnTo>
                  <a:pt x="10838" y="14425"/>
                </a:lnTo>
                <a:cubicBezTo>
                  <a:pt x="10862" y="14484"/>
                  <a:pt x="10898" y="14536"/>
                  <a:pt x="10942" y="14581"/>
                </a:cubicBezTo>
                <a:lnTo>
                  <a:pt x="10944" y="14583"/>
                </a:lnTo>
                <a:cubicBezTo>
                  <a:pt x="11033" y="14673"/>
                  <a:pt x="11155" y="14727"/>
                  <a:pt x="11291" y="14727"/>
                </a:cubicBezTo>
                <a:cubicBezTo>
                  <a:pt x="11427" y="14727"/>
                  <a:pt x="11549" y="14673"/>
                  <a:pt x="11638" y="14583"/>
                </a:cubicBezTo>
                <a:lnTo>
                  <a:pt x="13686" y="12536"/>
                </a:lnTo>
                <a:lnTo>
                  <a:pt x="17242" y="17673"/>
                </a:lnTo>
                <a:cubicBezTo>
                  <a:pt x="17242" y="17673"/>
                  <a:pt x="4294" y="17673"/>
                  <a:pt x="4294" y="17673"/>
                </a:cubicBezTo>
                <a:close/>
                <a:moveTo>
                  <a:pt x="18620" y="17982"/>
                </a:moveTo>
                <a:lnTo>
                  <a:pt x="18617" y="17978"/>
                </a:lnTo>
                <a:cubicBezTo>
                  <a:pt x="18590" y="17913"/>
                  <a:pt x="18551" y="17858"/>
                  <a:pt x="18501" y="17810"/>
                </a:cubicBezTo>
                <a:lnTo>
                  <a:pt x="14201" y="11600"/>
                </a:lnTo>
                <a:lnTo>
                  <a:pt x="14200" y="11601"/>
                </a:lnTo>
                <a:cubicBezTo>
                  <a:pt x="14127" y="11420"/>
                  <a:pt x="13952" y="11291"/>
                  <a:pt x="13745" y="11291"/>
                </a:cubicBezTo>
                <a:cubicBezTo>
                  <a:pt x="13610" y="11291"/>
                  <a:pt x="13488" y="11346"/>
                  <a:pt x="13398" y="11435"/>
                </a:cubicBezTo>
                <a:lnTo>
                  <a:pt x="11360" y="13473"/>
                </a:lnTo>
                <a:lnTo>
                  <a:pt x="8798" y="9630"/>
                </a:lnTo>
                <a:cubicBezTo>
                  <a:pt x="8724" y="9453"/>
                  <a:pt x="8550" y="9327"/>
                  <a:pt x="8345" y="9327"/>
                </a:cubicBezTo>
                <a:cubicBezTo>
                  <a:pt x="8175" y="9327"/>
                  <a:pt x="8033" y="9420"/>
                  <a:pt x="7945" y="9551"/>
                </a:cubicBezTo>
                <a:lnTo>
                  <a:pt x="7937" y="9546"/>
                </a:lnTo>
                <a:lnTo>
                  <a:pt x="3028" y="17891"/>
                </a:lnTo>
                <a:lnTo>
                  <a:pt x="3036" y="17897"/>
                </a:lnTo>
                <a:cubicBezTo>
                  <a:pt x="2983" y="17974"/>
                  <a:pt x="2945" y="18063"/>
                  <a:pt x="2945" y="18164"/>
                </a:cubicBezTo>
                <a:cubicBezTo>
                  <a:pt x="2945" y="18435"/>
                  <a:pt x="3165" y="18655"/>
                  <a:pt x="3436" y="18655"/>
                </a:cubicBezTo>
                <a:lnTo>
                  <a:pt x="18164" y="18655"/>
                </a:lnTo>
                <a:cubicBezTo>
                  <a:pt x="18435" y="18655"/>
                  <a:pt x="18655" y="18435"/>
                  <a:pt x="18655" y="18164"/>
                </a:cubicBezTo>
                <a:cubicBezTo>
                  <a:pt x="18655" y="18099"/>
                  <a:pt x="18640" y="18039"/>
                  <a:pt x="18618" y="17983"/>
                </a:cubicBezTo>
                <a:cubicBezTo>
                  <a:pt x="18618" y="17983"/>
                  <a:pt x="18620" y="17982"/>
                  <a:pt x="18620" y="17982"/>
                </a:cubicBezTo>
                <a:close/>
                <a:moveTo>
                  <a:pt x="5400" y="3927"/>
                </a:moveTo>
                <a:cubicBezTo>
                  <a:pt x="6213" y="3927"/>
                  <a:pt x="6873" y="4587"/>
                  <a:pt x="6873" y="5400"/>
                </a:cubicBezTo>
                <a:cubicBezTo>
                  <a:pt x="6873" y="6214"/>
                  <a:pt x="6213" y="6873"/>
                  <a:pt x="5400" y="6873"/>
                </a:cubicBezTo>
                <a:cubicBezTo>
                  <a:pt x="4587" y="6873"/>
                  <a:pt x="3927" y="6214"/>
                  <a:pt x="3927" y="5400"/>
                </a:cubicBezTo>
                <a:cubicBezTo>
                  <a:pt x="3927" y="4587"/>
                  <a:pt x="4587" y="3927"/>
                  <a:pt x="5400" y="3927"/>
                </a:cubicBezTo>
                <a:moveTo>
                  <a:pt x="5400" y="7855"/>
                </a:moveTo>
                <a:cubicBezTo>
                  <a:pt x="6756" y="7855"/>
                  <a:pt x="7855" y="6756"/>
                  <a:pt x="7855" y="5400"/>
                </a:cubicBezTo>
                <a:cubicBezTo>
                  <a:pt x="7855" y="4045"/>
                  <a:pt x="6756" y="2945"/>
                  <a:pt x="5400" y="2945"/>
                </a:cubicBezTo>
                <a:cubicBezTo>
                  <a:pt x="4044" y="2945"/>
                  <a:pt x="2945" y="4045"/>
                  <a:pt x="2945" y="5400"/>
                </a:cubicBezTo>
                <a:cubicBezTo>
                  <a:pt x="2945" y="6756"/>
                  <a:pt x="4044" y="7855"/>
                  <a:pt x="5400" y="7855"/>
                </a:cubicBezTo>
              </a:path>
            </a:pathLst>
          </a:custGeom>
          <a:solidFill>
            <a:srgbClr val="FC7955"/>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505353"/>
              </a:solidFill>
              <a:effectLst>
                <a:outerShdw blurRad="38100" dist="12700" dir="5400000" rotWithShape="0">
                  <a:srgbClr val="000000">
                    <a:alpha val="50000"/>
                  </a:srgbClr>
                </a:outerShdw>
              </a:effectLst>
              <a:uLnTx/>
              <a:uFillTx/>
              <a:latin typeface="Gill Sans"/>
              <a:sym typeface="Gill Sans"/>
            </a:endParaRPr>
          </a:p>
        </p:txBody>
      </p:sp>
      <p:sp>
        <p:nvSpPr>
          <p:cNvPr id="71" name="Shape 2587">
            <a:extLst>
              <a:ext uri="{FF2B5EF4-FFF2-40B4-BE49-F238E27FC236}">
                <a16:creationId xmlns:a16="http://schemas.microsoft.com/office/drawing/2014/main" id="{45DC78D5-DD52-46AF-ACBA-09F3DD185D85}"/>
              </a:ext>
            </a:extLst>
          </p:cNvPr>
          <p:cNvSpPr/>
          <p:nvPr/>
        </p:nvSpPr>
        <p:spPr>
          <a:xfrm>
            <a:off x="600036" y="4566712"/>
            <a:ext cx="495655" cy="495655"/>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rgbClr val="FC7955"/>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505353"/>
              </a:solidFill>
              <a:effectLst>
                <a:outerShdw blurRad="38100" dist="12700" dir="5400000" rotWithShape="0">
                  <a:srgbClr val="000000">
                    <a:alpha val="50000"/>
                  </a:srgbClr>
                </a:outerShdw>
              </a:effectLst>
              <a:uLnTx/>
              <a:uFillTx/>
              <a:latin typeface="Gill Sans"/>
              <a:sym typeface="Gill Sans"/>
            </a:endParaRPr>
          </a:p>
        </p:txBody>
      </p:sp>
      <p:sp>
        <p:nvSpPr>
          <p:cNvPr id="72" name="Subtitle 2">
            <a:extLst>
              <a:ext uri="{FF2B5EF4-FFF2-40B4-BE49-F238E27FC236}">
                <a16:creationId xmlns:a16="http://schemas.microsoft.com/office/drawing/2014/main" id="{A474E23D-909E-4396-8B41-E7FA84EEB3D8}"/>
              </a:ext>
            </a:extLst>
          </p:cNvPr>
          <p:cNvSpPr txBox="1">
            <a:spLocks/>
          </p:cNvSpPr>
          <p:nvPr/>
        </p:nvSpPr>
        <p:spPr>
          <a:xfrm>
            <a:off x="2786764" y="3857740"/>
            <a:ext cx="3045091" cy="1111364"/>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defTabSz="543818">
              <a:lnSpc>
                <a:spcPts val="2020"/>
              </a:lnSpc>
              <a:defRPr/>
            </a:pPr>
            <a:r>
              <a:rPr lang="zh-CN" altLang="en-US" sz="1200" dirty="0">
                <a:solidFill>
                  <a:srgbClr val="FC7955"/>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a:t>
            </a:r>
            <a:endParaRPr lang="en-US" altLang="zh-CN" sz="1200" dirty="0">
              <a:solidFill>
                <a:srgbClr val="FC7955"/>
              </a:solidFill>
              <a:latin typeface="Poppins Light" charset="0"/>
              <a:ea typeface="Poppins Light" charset="0"/>
              <a:cs typeface="Poppins Light" charset="0"/>
            </a:endParaRPr>
          </a:p>
        </p:txBody>
      </p:sp>
      <p:sp>
        <p:nvSpPr>
          <p:cNvPr id="73" name="Subtitle 2">
            <a:extLst>
              <a:ext uri="{FF2B5EF4-FFF2-40B4-BE49-F238E27FC236}">
                <a16:creationId xmlns:a16="http://schemas.microsoft.com/office/drawing/2014/main" id="{08763830-10CB-4BBB-83BC-EDEB3E857287}"/>
              </a:ext>
            </a:extLst>
          </p:cNvPr>
          <p:cNvSpPr txBox="1">
            <a:spLocks/>
          </p:cNvSpPr>
          <p:nvPr/>
        </p:nvSpPr>
        <p:spPr>
          <a:xfrm>
            <a:off x="548498" y="5468235"/>
            <a:ext cx="3045091" cy="1111364"/>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defTabSz="543818">
              <a:lnSpc>
                <a:spcPts val="2020"/>
              </a:lnSpc>
              <a:defRPr/>
            </a:pPr>
            <a:r>
              <a:rPr lang="zh-CN" altLang="en-US" sz="1200" dirty="0">
                <a:solidFill>
                  <a:srgbClr val="FC7955"/>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a:t>
            </a:r>
            <a:endParaRPr lang="en-US" altLang="zh-CN" sz="1200" dirty="0">
              <a:solidFill>
                <a:srgbClr val="FC7955"/>
              </a:solidFill>
              <a:latin typeface="Poppins Light" charset="0"/>
              <a:ea typeface="Poppins Light" charset="0"/>
              <a:cs typeface="Poppins Light" charset="0"/>
            </a:endParaRPr>
          </a:p>
        </p:txBody>
      </p:sp>
      <p:sp>
        <p:nvSpPr>
          <p:cNvPr id="74" name="Subtitle 2">
            <a:extLst>
              <a:ext uri="{FF2B5EF4-FFF2-40B4-BE49-F238E27FC236}">
                <a16:creationId xmlns:a16="http://schemas.microsoft.com/office/drawing/2014/main" id="{216E1672-26BE-47E1-B5A4-FFA6C08483D3}"/>
              </a:ext>
            </a:extLst>
          </p:cNvPr>
          <p:cNvSpPr txBox="1">
            <a:spLocks/>
          </p:cNvSpPr>
          <p:nvPr/>
        </p:nvSpPr>
        <p:spPr>
          <a:xfrm>
            <a:off x="4508930" y="1392094"/>
            <a:ext cx="3045091" cy="1111364"/>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defTabSz="543818">
              <a:lnSpc>
                <a:spcPts val="2020"/>
              </a:lnSpc>
              <a:defRPr/>
            </a:pPr>
            <a:r>
              <a:rPr lang="zh-CN" altLang="en-US" sz="1200" dirty="0">
                <a:solidFill>
                  <a:srgbClr val="FC7955"/>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a:t>
            </a:r>
            <a:endParaRPr lang="en-US" altLang="zh-CN" sz="1200" dirty="0">
              <a:solidFill>
                <a:srgbClr val="FC7955"/>
              </a:solidFill>
              <a:latin typeface="Poppins Light" charset="0"/>
              <a:ea typeface="Poppins Light" charset="0"/>
              <a:cs typeface="Poppins Light" charset="0"/>
            </a:endParaRPr>
          </a:p>
        </p:txBody>
      </p:sp>
      <p:sp>
        <p:nvSpPr>
          <p:cNvPr id="75" name="TextBox 100">
            <a:extLst>
              <a:ext uri="{FF2B5EF4-FFF2-40B4-BE49-F238E27FC236}">
                <a16:creationId xmlns:a16="http://schemas.microsoft.com/office/drawing/2014/main" id="{51CFB942-BF8B-4EAA-9479-E9A3E5FE0A29}"/>
              </a:ext>
            </a:extLst>
          </p:cNvPr>
          <p:cNvSpPr txBox="1"/>
          <p:nvPr/>
        </p:nvSpPr>
        <p:spPr>
          <a:xfrm>
            <a:off x="2845550" y="3592394"/>
            <a:ext cx="492443" cy="276999"/>
          </a:xfrm>
          <a:prstGeom prst="rect">
            <a:avLst/>
          </a:prstGeom>
          <a:noFill/>
        </p:spPr>
        <p:txBody>
          <a:bodyPr wrap="none" rtlCol="0" anchor="ctr" anchorCtr="0">
            <a:spAutoFit/>
          </a:bodyPr>
          <a:lstStyle/>
          <a:p>
            <a:pPr lvl="0" defTabSz="914217">
              <a:defRPr/>
            </a:pPr>
            <a:r>
              <a:rPr lang="zh-CN" altLang="en-US" sz="1200" b="1" dirty="0">
                <a:solidFill>
                  <a:srgbClr val="FC7955"/>
                </a:solidFill>
                <a:latin typeface="Poppins SemiBold" charset="0"/>
                <a:ea typeface="Poppins SemiBold" charset="0"/>
                <a:cs typeface="Poppins SemiBold" charset="0"/>
              </a:rPr>
              <a:t>Title</a:t>
            </a:r>
            <a:endParaRPr lang="en-US" altLang="zh-CN" sz="1200" b="1" dirty="0">
              <a:solidFill>
                <a:srgbClr val="FC7955"/>
              </a:solidFill>
              <a:latin typeface="Poppins SemiBold" charset="0"/>
              <a:ea typeface="Poppins SemiBold" charset="0"/>
              <a:cs typeface="Poppins SemiBold" charset="0"/>
            </a:endParaRPr>
          </a:p>
        </p:txBody>
      </p:sp>
      <p:sp>
        <p:nvSpPr>
          <p:cNvPr id="76" name="TextBox 101">
            <a:extLst>
              <a:ext uri="{FF2B5EF4-FFF2-40B4-BE49-F238E27FC236}">
                <a16:creationId xmlns:a16="http://schemas.microsoft.com/office/drawing/2014/main" id="{C52A2F6F-7C7D-4B46-B587-9E0D78CFA637}"/>
              </a:ext>
            </a:extLst>
          </p:cNvPr>
          <p:cNvSpPr txBox="1"/>
          <p:nvPr/>
        </p:nvSpPr>
        <p:spPr>
          <a:xfrm>
            <a:off x="607283" y="5202889"/>
            <a:ext cx="492443" cy="276999"/>
          </a:xfrm>
          <a:prstGeom prst="rect">
            <a:avLst/>
          </a:prstGeom>
          <a:noFill/>
        </p:spPr>
        <p:txBody>
          <a:bodyPr wrap="none" rtlCol="0" anchor="ctr" anchorCtr="0">
            <a:spAutoFit/>
          </a:bodyPr>
          <a:lstStyle/>
          <a:p>
            <a:pPr lvl="0" defTabSz="914217">
              <a:defRPr/>
            </a:pPr>
            <a:r>
              <a:rPr lang="zh-CN" altLang="en-US" sz="1200" b="1" dirty="0">
                <a:solidFill>
                  <a:srgbClr val="FC7955"/>
                </a:solidFill>
                <a:latin typeface="Poppins SemiBold" charset="0"/>
                <a:ea typeface="Poppins SemiBold" charset="0"/>
                <a:cs typeface="Poppins SemiBold" charset="0"/>
              </a:rPr>
              <a:t>Title</a:t>
            </a:r>
            <a:endParaRPr lang="en-US" altLang="zh-CN" sz="1200" b="1" dirty="0">
              <a:solidFill>
                <a:srgbClr val="FC7955"/>
              </a:solidFill>
              <a:latin typeface="Poppins SemiBold" charset="0"/>
              <a:ea typeface="Poppins SemiBold" charset="0"/>
              <a:cs typeface="Poppins SemiBold" charset="0"/>
            </a:endParaRPr>
          </a:p>
        </p:txBody>
      </p:sp>
      <p:sp>
        <p:nvSpPr>
          <p:cNvPr id="77" name="TextBox 102">
            <a:extLst>
              <a:ext uri="{FF2B5EF4-FFF2-40B4-BE49-F238E27FC236}">
                <a16:creationId xmlns:a16="http://schemas.microsoft.com/office/drawing/2014/main" id="{33B279B7-D59C-40B1-82D9-5C1384718CA3}"/>
              </a:ext>
            </a:extLst>
          </p:cNvPr>
          <p:cNvSpPr txBox="1"/>
          <p:nvPr/>
        </p:nvSpPr>
        <p:spPr>
          <a:xfrm>
            <a:off x="4567716" y="1126748"/>
            <a:ext cx="492443" cy="276999"/>
          </a:xfrm>
          <a:prstGeom prst="rect">
            <a:avLst/>
          </a:prstGeom>
          <a:noFill/>
        </p:spPr>
        <p:txBody>
          <a:bodyPr wrap="none"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FC7955"/>
                </a:solidFill>
                <a:effectLst/>
                <a:uLnTx/>
                <a:uFillTx/>
                <a:latin typeface="Poppins SemiBold" charset="0"/>
                <a:ea typeface="Poppins SemiBold" charset="0"/>
                <a:cs typeface="Poppins SemiBold" charset="0"/>
              </a:rPr>
              <a:t>Title</a:t>
            </a:r>
            <a:endParaRPr kumimoji="0" lang="en-US" sz="1200" b="1" i="0" u="none" strike="noStrike" kern="1200" cap="none" spc="0" normalizeH="0" baseline="0" noProof="0" dirty="0">
              <a:ln>
                <a:noFill/>
              </a:ln>
              <a:solidFill>
                <a:srgbClr val="FC7955"/>
              </a:solidFill>
              <a:effectLst/>
              <a:uLnTx/>
              <a:uFillTx/>
              <a:latin typeface="Poppins SemiBold" charset="0"/>
              <a:ea typeface="Poppins SemiBold" charset="0"/>
              <a:cs typeface="Poppins SemiBold" charset="0"/>
            </a:endParaRPr>
          </a:p>
        </p:txBody>
      </p:sp>
    </p:spTree>
    <p:extLst>
      <p:ext uri="{BB962C8B-B14F-4D97-AF65-F5344CB8AC3E}">
        <p14:creationId xmlns:p14="http://schemas.microsoft.com/office/powerpoint/2010/main" val="209919779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6="http://schemas.microsoft.com/office/drawing/2014/main"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wipe(left)">
                                      <p:cBhvr>
                                        <p:cTn id="11" dur="500"/>
                                        <p:tgtEl>
                                          <p:spTgt spid="57"/>
                                        </p:tgtEl>
                                      </p:cBhvr>
                                    </p:animEffect>
                                  </p:childTnLst>
                                </p:cTn>
                              </p:par>
                              <p:par>
                                <p:cTn id="12" presetID="23" presetClass="entr" presetSubtype="16" fill="hold" grpId="0" nodeType="withEffect">
                                  <p:stCondLst>
                                    <p:cond delay="0"/>
                                  </p:stCondLst>
                                  <p:childTnLst>
                                    <p:set>
                                      <p:cBhvr>
                                        <p:cTn id="13" dur="1" fill="hold">
                                          <p:stCondLst>
                                            <p:cond delay="0"/>
                                          </p:stCondLst>
                                        </p:cTn>
                                        <p:tgtEl>
                                          <p:spTgt spid="69"/>
                                        </p:tgtEl>
                                        <p:attrNameLst>
                                          <p:attrName>style.visibility</p:attrName>
                                        </p:attrNameLst>
                                      </p:cBhvr>
                                      <p:to>
                                        <p:strVal val="visible"/>
                                      </p:to>
                                    </p:set>
                                    <p:anim calcmode="lin" valueType="num">
                                      <p:cBhvr>
                                        <p:cTn id="14" dur="500" fill="hold"/>
                                        <p:tgtEl>
                                          <p:spTgt spid="69"/>
                                        </p:tgtEl>
                                        <p:attrNameLst>
                                          <p:attrName>ppt_w</p:attrName>
                                        </p:attrNameLst>
                                      </p:cBhvr>
                                      <p:tavLst>
                                        <p:tav tm="0">
                                          <p:val>
                                            <p:fltVal val="0"/>
                                          </p:val>
                                        </p:tav>
                                        <p:tav tm="100000">
                                          <p:val>
                                            <p:strVal val="#ppt_w"/>
                                          </p:val>
                                        </p:tav>
                                      </p:tavLst>
                                    </p:anim>
                                    <p:anim calcmode="lin" valueType="num">
                                      <p:cBhvr>
                                        <p:cTn id="15" dur="500" fill="hold"/>
                                        <p:tgtEl>
                                          <p:spTgt spid="69"/>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70"/>
                                        </p:tgtEl>
                                        <p:attrNameLst>
                                          <p:attrName>style.visibility</p:attrName>
                                        </p:attrNameLst>
                                      </p:cBhvr>
                                      <p:to>
                                        <p:strVal val="visible"/>
                                      </p:to>
                                    </p:set>
                                    <p:anim calcmode="lin" valueType="num">
                                      <p:cBhvr>
                                        <p:cTn id="18" dur="500" fill="hold"/>
                                        <p:tgtEl>
                                          <p:spTgt spid="70"/>
                                        </p:tgtEl>
                                        <p:attrNameLst>
                                          <p:attrName>ppt_w</p:attrName>
                                        </p:attrNameLst>
                                      </p:cBhvr>
                                      <p:tavLst>
                                        <p:tav tm="0">
                                          <p:val>
                                            <p:fltVal val="0"/>
                                          </p:val>
                                        </p:tav>
                                        <p:tav tm="100000">
                                          <p:val>
                                            <p:strVal val="#ppt_w"/>
                                          </p:val>
                                        </p:tav>
                                      </p:tavLst>
                                    </p:anim>
                                    <p:anim calcmode="lin" valueType="num">
                                      <p:cBhvr>
                                        <p:cTn id="19" dur="500" fill="hold"/>
                                        <p:tgtEl>
                                          <p:spTgt spid="70"/>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0"/>
                                  </p:stCondLst>
                                  <p:childTnLst>
                                    <p:set>
                                      <p:cBhvr>
                                        <p:cTn id="21" dur="1" fill="hold">
                                          <p:stCondLst>
                                            <p:cond delay="0"/>
                                          </p:stCondLst>
                                        </p:cTn>
                                        <p:tgtEl>
                                          <p:spTgt spid="71"/>
                                        </p:tgtEl>
                                        <p:attrNameLst>
                                          <p:attrName>style.visibility</p:attrName>
                                        </p:attrNameLst>
                                      </p:cBhvr>
                                      <p:to>
                                        <p:strVal val="visible"/>
                                      </p:to>
                                    </p:set>
                                    <p:anim calcmode="lin" valueType="num">
                                      <p:cBhvr>
                                        <p:cTn id="22" dur="500" fill="hold"/>
                                        <p:tgtEl>
                                          <p:spTgt spid="71"/>
                                        </p:tgtEl>
                                        <p:attrNameLst>
                                          <p:attrName>ppt_w</p:attrName>
                                        </p:attrNameLst>
                                      </p:cBhvr>
                                      <p:tavLst>
                                        <p:tav tm="0">
                                          <p:val>
                                            <p:fltVal val="0"/>
                                          </p:val>
                                        </p:tav>
                                        <p:tav tm="100000">
                                          <p:val>
                                            <p:strVal val="#ppt_w"/>
                                          </p:val>
                                        </p:tav>
                                      </p:tavLst>
                                    </p:anim>
                                    <p:anim calcmode="lin" valueType="num">
                                      <p:cBhvr>
                                        <p:cTn id="23" dur="500" fill="hold"/>
                                        <p:tgtEl>
                                          <p:spTgt spid="71"/>
                                        </p:tgtEl>
                                        <p:attrNameLst>
                                          <p:attrName>ppt_h</p:attrName>
                                        </p:attrNameLst>
                                      </p:cBhvr>
                                      <p:tavLst>
                                        <p:tav tm="0">
                                          <p:val>
                                            <p:fltVal val="0"/>
                                          </p:val>
                                        </p:tav>
                                        <p:tav tm="100000">
                                          <p:val>
                                            <p:strVal val="#ppt_h"/>
                                          </p:val>
                                        </p:tav>
                                      </p:tavLst>
                                    </p:anim>
                                  </p:childTnLst>
                                </p:cTn>
                              </p:par>
                              <p:par>
                                <p:cTn id="24" presetID="23" presetClass="entr" presetSubtype="16" fill="hold" grpId="0" nodeType="withEffect">
                                  <p:stCondLst>
                                    <p:cond delay="0"/>
                                  </p:stCondLst>
                                  <p:childTnLst>
                                    <p:set>
                                      <p:cBhvr>
                                        <p:cTn id="25" dur="1" fill="hold">
                                          <p:stCondLst>
                                            <p:cond delay="0"/>
                                          </p:stCondLst>
                                        </p:cTn>
                                        <p:tgtEl>
                                          <p:spTgt spid="72"/>
                                        </p:tgtEl>
                                        <p:attrNameLst>
                                          <p:attrName>style.visibility</p:attrName>
                                        </p:attrNameLst>
                                      </p:cBhvr>
                                      <p:to>
                                        <p:strVal val="visible"/>
                                      </p:to>
                                    </p:set>
                                    <p:anim calcmode="lin" valueType="num">
                                      <p:cBhvr>
                                        <p:cTn id="26" dur="500" fill="hold"/>
                                        <p:tgtEl>
                                          <p:spTgt spid="72"/>
                                        </p:tgtEl>
                                        <p:attrNameLst>
                                          <p:attrName>ppt_w</p:attrName>
                                        </p:attrNameLst>
                                      </p:cBhvr>
                                      <p:tavLst>
                                        <p:tav tm="0">
                                          <p:val>
                                            <p:fltVal val="0"/>
                                          </p:val>
                                        </p:tav>
                                        <p:tav tm="100000">
                                          <p:val>
                                            <p:strVal val="#ppt_w"/>
                                          </p:val>
                                        </p:tav>
                                      </p:tavLst>
                                    </p:anim>
                                    <p:anim calcmode="lin" valueType="num">
                                      <p:cBhvr>
                                        <p:cTn id="27" dur="500" fill="hold"/>
                                        <p:tgtEl>
                                          <p:spTgt spid="72"/>
                                        </p:tgtEl>
                                        <p:attrNameLst>
                                          <p:attrName>ppt_h</p:attrName>
                                        </p:attrNameLst>
                                      </p:cBhvr>
                                      <p:tavLst>
                                        <p:tav tm="0">
                                          <p:val>
                                            <p:fltVal val="0"/>
                                          </p:val>
                                        </p:tav>
                                        <p:tav tm="100000">
                                          <p:val>
                                            <p:strVal val="#ppt_h"/>
                                          </p:val>
                                        </p:tav>
                                      </p:tavLst>
                                    </p:anim>
                                  </p:childTnLst>
                                </p:cTn>
                              </p:par>
                              <p:par>
                                <p:cTn id="28" presetID="23" presetClass="entr" presetSubtype="16" fill="hold" grpId="0" nodeType="withEffect">
                                  <p:stCondLst>
                                    <p:cond delay="0"/>
                                  </p:stCondLst>
                                  <p:childTnLst>
                                    <p:set>
                                      <p:cBhvr>
                                        <p:cTn id="29" dur="1" fill="hold">
                                          <p:stCondLst>
                                            <p:cond delay="0"/>
                                          </p:stCondLst>
                                        </p:cTn>
                                        <p:tgtEl>
                                          <p:spTgt spid="73"/>
                                        </p:tgtEl>
                                        <p:attrNameLst>
                                          <p:attrName>style.visibility</p:attrName>
                                        </p:attrNameLst>
                                      </p:cBhvr>
                                      <p:to>
                                        <p:strVal val="visible"/>
                                      </p:to>
                                    </p:set>
                                    <p:anim calcmode="lin" valueType="num">
                                      <p:cBhvr>
                                        <p:cTn id="30" dur="500" fill="hold"/>
                                        <p:tgtEl>
                                          <p:spTgt spid="73"/>
                                        </p:tgtEl>
                                        <p:attrNameLst>
                                          <p:attrName>ppt_w</p:attrName>
                                        </p:attrNameLst>
                                      </p:cBhvr>
                                      <p:tavLst>
                                        <p:tav tm="0">
                                          <p:val>
                                            <p:fltVal val="0"/>
                                          </p:val>
                                        </p:tav>
                                        <p:tav tm="100000">
                                          <p:val>
                                            <p:strVal val="#ppt_w"/>
                                          </p:val>
                                        </p:tav>
                                      </p:tavLst>
                                    </p:anim>
                                    <p:anim calcmode="lin" valueType="num">
                                      <p:cBhvr>
                                        <p:cTn id="31" dur="500" fill="hold"/>
                                        <p:tgtEl>
                                          <p:spTgt spid="73"/>
                                        </p:tgtEl>
                                        <p:attrNameLst>
                                          <p:attrName>ppt_h</p:attrName>
                                        </p:attrNameLst>
                                      </p:cBhvr>
                                      <p:tavLst>
                                        <p:tav tm="0">
                                          <p:val>
                                            <p:fltVal val="0"/>
                                          </p:val>
                                        </p:tav>
                                        <p:tav tm="100000">
                                          <p:val>
                                            <p:strVal val="#ppt_h"/>
                                          </p:val>
                                        </p:tav>
                                      </p:tavLst>
                                    </p:anim>
                                  </p:childTnLst>
                                </p:cTn>
                              </p:par>
                              <p:par>
                                <p:cTn id="32" presetID="23" presetClass="entr" presetSubtype="16" fill="hold" grpId="0" nodeType="withEffect">
                                  <p:stCondLst>
                                    <p:cond delay="0"/>
                                  </p:stCondLst>
                                  <p:childTnLst>
                                    <p:set>
                                      <p:cBhvr>
                                        <p:cTn id="33" dur="1" fill="hold">
                                          <p:stCondLst>
                                            <p:cond delay="0"/>
                                          </p:stCondLst>
                                        </p:cTn>
                                        <p:tgtEl>
                                          <p:spTgt spid="74"/>
                                        </p:tgtEl>
                                        <p:attrNameLst>
                                          <p:attrName>style.visibility</p:attrName>
                                        </p:attrNameLst>
                                      </p:cBhvr>
                                      <p:to>
                                        <p:strVal val="visible"/>
                                      </p:to>
                                    </p:set>
                                    <p:anim calcmode="lin" valueType="num">
                                      <p:cBhvr>
                                        <p:cTn id="34" dur="500" fill="hold"/>
                                        <p:tgtEl>
                                          <p:spTgt spid="74"/>
                                        </p:tgtEl>
                                        <p:attrNameLst>
                                          <p:attrName>ppt_w</p:attrName>
                                        </p:attrNameLst>
                                      </p:cBhvr>
                                      <p:tavLst>
                                        <p:tav tm="0">
                                          <p:val>
                                            <p:fltVal val="0"/>
                                          </p:val>
                                        </p:tav>
                                        <p:tav tm="100000">
                                          <p:val>
                                            <p:strVal val="#ppt_w"/>
                                          </p:val>
                                        </p:tav>
                                      </p:tavLst>
                                    </p:anim>
                                    <p:anim calcmode="lin" valueType="num">
                                      <p:cBhvr>
                                        <p:cTn id="35" dur="500" fill="hold"/>
                                        <p:tgtEl>
                                          <p:spTgt spid="74"/>
                                        </p:tgtEl>
                                        <p:attrNameLst>
                                          <p:attrName>ppt_h</p:attrName>
                                        </p:attrNameLst>
                                      </p:cBhvr>
                                      <p:tavLst>
                                        <p:tav tm="0">
                                          <p:val>
                                            <p:fltVal val="0"/>
                                          </p:val>
                                        </p:tav>
                                        <p:tav tm="100000">
                                          <p:val>
                                            <p:strVal val="#ppt_h"/>
                                          </p:val>
                                        </p:tav>
                                      </p:tavLst>
                                    </p:anim>
                                  </p:childTnLst>
                                </p:cTn>
                              </p:par>
                              <p:par>
                                <p:cTn id="36" presetID="23" presetClass="entr" presetSubtype="16" fill="hold" grpId="0" nodeType="withEffect">
                                  <p:stCondLst>
                                    <p:cond delay="0"/>
                                  </p:stCondLst>
                                  <p:childTnLst>
                                    <p:set>
                                      <p:cBhvr>
                                        <p:cTn id="37" dur="1" fill="hold">
                                          <p:stCondLst>
                                            <p:cond delay="0"/>
                                          </p:stCondLst>
                                        </p:cTn>
                                        <p:tgtEl>
                                          <p:spTgt spid="75"/>
                                        </p:tgtEl>
                                        <p:attrNameLst>
                                          <p:attrName>style.visibility</p:attrName>
                                        </p:attrNameLst>
                                      </p:cBhvr>
                                      <p:to>
                                        <p:strVal val="visible"/>
                                      </p:to>
                                    </p:set>
                                    <p:anim calcmode="lin" valueType="num">
                                      <p:cBhvr>
                                        <p:cTn id="38" dur="500" fill="hold"/>
                                        <p:tgtEl>
                                          <p:spTgt spid="75"/>
                                        </p:tgtEl>
                                        <p:attrNameLst>
                                          <p:attrName>ppt_w</p:attrName>
                                        </p:attrNameLst>
                                      </p:cBhvr>
                                      <p:tavLst>
                                        <p:tav tm="0">
                                          <p:val>
                                            <p:fltVal val="0"/>
                                          </p:val>
                                        </p:tav>
                                        <p:tav tm="100000">
                                          <p:val>
                                            <p:strVal val="#ppt_w"/>
                                          </p:val>
                                        </p:tav>
                                      </p:tavLst>
                                    </p:anim>
                                    <p:anim calcmode="lin" valueType="num">
                                      <p:cBhvr>
                                        <p:cTn id="39" dur="500" fill="hold"/>
                                        <p:tgtEl>
                                          <p:spTgt spid="75"/>
                                        </p:tgtEl>
                                        <p:attrNameLst>
                                          <p:attrName>ppt_h</p:attrName>
                                        </p:attrNameLst>
                                      </p:cBhvr>
                                      <p:tavLst>
                                        <p:tav tm="0">
                                          <p:val>
                                            <p:fltVal val="0"/>
                                          </p:val>
                                        </p:tav>
                                        <p:tav tm="100000">
                                          <p:val>
                                            <p:strVal val="#ppt_h"/>
                                          </p:val>
                                        </p:tav>
                                      </p:tavLst>
                                    </p:anim>
                                  </p:childTnLst>
                                </p:cTn>
                              </p:par>
                              <p:par>
                                <p:cTn id="40" presetID="23" presetClass="entr" presetSubtype="16" fill="hold" grpId="0" nodeType="withEffect">
                                  <p:stCondLst>
                                    <p:cond delay="0"/>
                                  </p:stCondLst>
                                  <p:childTnLst>
                                    <p:set>
                                      <p:cBhvr>
                                        <p:cTn id="41" dur="1" fill="hold">
                                          <p:stCondLst>
                                            <p:cond delay="0"/>
                                          </p:stCondLst>
                                        </p:cTn>
                                        <p:tgtEl>
                                          <p:spTgt spid="76"/>
                                        </p:tgtEl>
                                        <p:attrNameLst>
                                          <p:attrName>style.visibility</p:attrName>
                                        </p:attrNameLst>
                                      </p:cBhvr>
                                      <p:to>
                                        <p:strVal val="visible"/>
                                      </p:to>
                                    </p:set>
                                    <p:anim calcmode="lin" valueType="num">
                                      <p:cBhvr>
                                        <p:cTn id="42" dur="500" fill="hold"/>
                                        <p:tgtEl>
                                          <p:spTgt spid="76"/>
                                        </p:tgtEl>
                                        <p:attrNameLst>
                                          <p:attrName>ppt_w</p:attrName>
                                        </p:attrNameLst>
                                      </p:cBhvr>
                                      <p:tavLst>
                                        <p:tav tm="0">
                                          <p:val>
                                            <p:fltVal val="0"/>
                                          </p:val>
                                        </p:tav>
                                        <p:tav tm="100000">
                                          <p:val>
                                            <p:strVal val="#ppt_w"/>
                                          </p:val>
                                        </p:tav>
                                      </p:tavLst>
                                    </p:anim>
                                    <p:anim calcmode="lin" valueType="num">
                                      <p:cBhvr>
                                        <p:cTn id="43" dur="500" fill="hold"/>
                                        <p:tgtEl>
                                          <p:spTgt spid="76"/>
                                        </p:tgtEl>
                                        <p:attrNameLst>
                                          <p:attrName>ppt_h</p:attrName>
                                        </p:attrNameLst>
                                      </p:cBhvr>
                                      <p:tavLst>
                                        <p:tav tm="0">
                                          <p:val>
                                            <p:fltVal val="0"/>
                                          </p:val>
                                        </p:tav>
                                        <p:tav tm="100000">
                                          <p:val>
                                            <p:strVal val="#ppt_h"/>
                                          </p:val>
                                        </p:tav>
                                      </p:tavLst>
                                    </p:anim>
                                  </p:childTnLst>
                                </p:cTn>
                              </p:par>
                              <p:par>
                                <p:cTn id="44" presetID="23" presetClass="entr" presetSubtype="16" fill="hold" grpId="0"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p:bldP spid="73" grpId="0"/>
      <p:bldP spid="74" grpId="0"/>
      <p:bldP spid="75" grpId="0"/>
      <p:bldP spid="76" grpId="0"/>
      <p:bldP spid="7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B3DCF70-B040-40EF-84BC-018F92A6FA82}"/>
              </a:ext>
            </a:extLst>
          </p:cNvPr>
          <p:cNvSpPr txBox="1"/>
          <p:nvPr/>
        </p:nvSpPr>
        <p:spPr>
          <a:xfrm>
            <a:off x="2409371" y="6313715"/>
            <a:ext cx="7373257" cy="369332"/>
          </a:xfrm>
          <a:prstGeom prst="rect">
            <a:avLst/>
          </a:prstGeom>
          <a:noFill/>
        </p:spPr>
        <p:txBody>
          <a:bodyPr wrap="square" rtlCol="0">
            <a:spAutoFit/>
          </a:bodyPr>
          <a:lstStyle/>
          <a:p>
            <a:pPr algn="ctr"/>
            <a:r>
              <a:rPr lang="en-US" altLang="zh-CN" dirty="0">
                <a:solidFill>
                  <a:schemeClr val="bg1"/>
                </a:solidFill>
                <a:latin typeface="+mj-lt"/>
              </a:rPr>
              <a:t>https://www.freeppt7.com</a:t>
            </a:r>
            <a:endParaRPr lang="zh-CN" altLang="en-US" dirty="0">
              <a:solidFill>
                <a:schemeClr val="bg1"/>
              </a:solidFill>
              <a:latin typeface="+mj-lt"/>
            </a:endParaRPr>
          </a:p>
        </p:txBody>
      </p:sp>
      <p:sp>
        <p:nvSpPr>
          <p:cNvPr id="18" name="文本框 17">
            <a:extLst>
              <a:ext uri="{FF2B5EF4-FFF2-40B4-BE49-F238E27FC236}">
                <a16:creationId xmlns:a16="http://schemas.microsoft.com/office/drawing/2014/main" id="{EA09323C-9B3B-4B57-A301-1E31BB39CFBC}"/>
              </a:ext>
            </a:extLst>
          </p:cNvPr>
          <p:cNvSpPr txBox="1"/>
          <p:nvPr/>
        </p:nvSpPr>
        <p:spPr>
          <a:xfrm>
            <a:off x="282390" y="2054109"/>
            <a:ext cx="11627218" cy="2246769"/>
          </a:xfrm>
          <a:prstGeom prst="rect">
            <a:avLst/>
          </a:prstGeom>
          <a:noFill/>
        </p:spPr>
        <p:txBody>
          <a:bodyPr wrap="square" rtlCol="0">
            <a:spAutoFit/>
          </a:bodyPr>
          <a:lstStyle/>
          <a:p>
            <a:pPr algn="ctr"/>
            <a:r>
              <a:rPr lang="en-US" altLang="zh-CN" sz="14000" dirty="0">
                <a:solidFill>
                  <a:schemeClr val="bg1"/>
                </a:solidFill>
                <a:latin typeface="+mj-lt"/>
              </a:rPr>
              <a:t>THANK YOU</a:t>
            </a:r>
            <a:endParaRPr lang="zh-CN" altLang="en-US" sz="14000" dirty="0">
              <a:solidFill>
                <a:schemeClr val="bg1"/>
              </a:solidFill>
              <a:latin typeface="+mj-lt"/>
            </a:endParaRPr>
          </a:p>
        </p:txBody>
      </p:sp>
    </p:spTree>
    <p:extLst>
      <p:ext uri="{BB962C8B-B14F-4D97-AF65-F5344CB8AC3E}">
        <p14:creationId xmlns:p14="http://schemas.microsoft.com/office/powerpoint/2010/main" val="118432284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6="http://schemas.microsoft.com/office/drawing/2014/main"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2">
            <a:extLst>
              <a:ext uri="{FF2B5EF4-FFF2-40B4-BE49-F238E27FC236}">
                <a16:creationId xmlns:a16="http://schemas.microsoft.com/office/drawing/2014/main" id="{971AB1FA-73A1-4474-BFF2-4D48CC4F4681}"/>
              </a:ext>
            </a:extLst>
          </p:cNvPr>
          <p:cNvSpPr/>
          <p:nvPr/>
        </p:nvSpPr>
        <p:spPr>
          <a:xfrm>
            <a:off x="2241551" y="3807884"/>
            <a:ext cx="596900" cy="656167"/>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5053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5" name="矩形 4">
            <a:extLst>
              <a:ext uri="{FF2B5EF4-FFF2-40B4-BE49-F238E27FC236}">
                <a16:creationId xmlns:a16="http://schemas.microsoft.com/office/drawing/2014/main" id="{D48726BC-C486-44AB-B879-D6FE01C35DB2}"/>
              </a:ext>
            </a:extLst>
          </p:cNvPr>
          <p:cNvSpPr/>
          <p:nvPr/>
        </p:nvSpPr>
        <p:spPr>
          <a:xfrm>
            <a:off x="2832100" y="3810000"/>
            <a:ext cx="9359900" cy="658284"/>
          </a:xfrm>
          <a:prstGeom prst="rect">
            <a:avLst/>
          </a:prstGeom>
          <a:solidFill>
            <a:srgbClr val="5DABEA"/>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0" anchor="ctr"/>
          <a:lstStyle/>
          <a:p>
            <a:pPr algn="ctr" fontAlgn="base">
              <a:defRPr/>
            </a:pPr>
            <a:r>
              <a:rPr lang="en-US" altLang="zh-CN" sz="2800" strike="noStrike"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https://www.freeppt7.com</a:t>
            </a:r>
          </a:p>
        </p:txBody>
      </p:sp>
      <p:sp>
        <p:nvSpPr>
          <p:cNvPr id="6" name="矩形 5">
            <a:extLst>
              <a:ext uri="{FF2B5EF4-FFF2-40B4-BE49-F238E27FC236}">
                <a16:creationId xmlns:a16="http://schemas.microsoft.com/office/drawing/2014/main" id="{AC5CE346-E0D9-484C-807C-10FE322B8143}"/>
              </a:ext>
            </a:extLst>
          </p:cNvPr>
          <p:cNvSpPr/>
          <p:nvPr/>
        </p:nvSpPr>
        <p:spPr>
          <a:xfrm>
            <a:off x="0" y="3043767"/>
            <a:ext cx="9313333" cy="774700"/>
          </a:xfrm>
          <a:prstGeom prst="rect">
            <a:avLst/>
          </a:prstGeom>
          <a:solidFill>
            <a:srgbClr val="CDB0B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3200" strike="noStrike" spc="200" noProof="1">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z="2400" strike="noStrike" spc="20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p>
        </p:txBody>
      </p:sp>
      <p:sp>
        <p:nvSpPr>
          <p:cNvPr id="7" name="直角三角形 6">
            <a:extLst>
              <a:ext uri="{FF2B5EF4-FFF2-40B4-BE49-F238E27FC236}">
                <a16:creationId xmlns:a16="http://schemas.microsoft.com/office/drawing/2014/main" id="{EBDD0AED-5516-418F-B42F-CB5B057C6196}"/>
              </a:ext>
            </a:extLst>
          </p:cNvPr>
          <p:cNvSpPr/>
          <p:nvPr/>
        </p:nvSpPr>
        <p:spPr>
          <a:xfrm>
            <a:off x="9311217" y="3039533"/>
            <a:ext cx="855133" cy="778933"/>
          </a:xfrm>
          <a:prstGeom prst="rtTriangle">
            <a:avLst/>
          </a:prstGeom>
          <a:solidFill>
            <a:srgbClr val="5053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8" name="矩形 11">
            <a:extLst>
              <a:ext uri="{FF2B5EF4-FFF2-40B4-BE49-F238E27FC236}">
                <a16:creationId xmlns:a16="http://schemas.microsoft.com/office/drawing/2014/main" id="{8DBE0632-56C4-42F6-A0AE-C1AB0EA76953}"/>
              </a:ext>
            </a:extLst>
          </p:cNvPr>
          <p:cNvSpPr/>
          <p:nvPr/>
        </p:nvSpPr>
        <p:spPr>
          <a:xfrm>
            <a:off x="2643717" y="3920067"/>
            <a:ext cx="6904567" cy="1693333"/>
          </a:xfrm>
          <a:prstGeom prst="rect">
            <a:avLst/>
          </a:prstGeom>
          <a:noFill/>
          <a:ln w="25400">
            <a:noFill/>
          </a:ln>
        </p:spPr>
        <p:txBody>
          <a:bodyPr anchor="ctr"/>
          <a:lstStyle/>
          <a:p>
            <a:pPr>
              <a:lnSpc>
                <a:spcPts val="2400"/>
              </a:lnSpc>
            </a:pPr>
            <a:r>
              <a:rPr lang="en-US" altLang="zh-CN" sz="1200" dirty="0">
                <a:solidFill>
                  <a:srgbClr val="4A452A"/>
                </a:solidFill>
                <a:latin typeface="微软雅黑" panose="020B0503020204020204" pitchFamily="34" charset="-122"/>
                <a:ea typeface="微软雅黑" panose="020B0503020204020204" pitchFamily="34" charset="-122"/>
              </a:rPr>
              <a:t> </a:t>
            </a:r>
          </a:p>
        </p:txBody>
      </p:sp>
      <p:pic>
        <p:nvPicPr>
          <p:cNvPr id="9" name="图片 4" descr="logo">
            <a:hlinkClick r:id="rId2" action="ppaction://hlinkfile"/>
            <a:extLst>
              <a:ext uri="{FF2B5EF4-FFF2-40B4-BE49-F238E27FC236}">
                <a16:creationId xmlns:a16="http://schemas.microsoft.com/office/drawing/2014/main" id="{E1532D13-A7A3-416D-BCFB-72FA128C33F2}"/>
              </a:ext>
            </a:extLst>
          </p:cNvPr>
          <p:cNvPicPr>
            <a:picLocks noChangeAspect="1"/>
          </p:cNvPicPr>
          <p:nvPr/>
        </p:nvPicPr>
        <p:blipFill>
          <a:blip r:embed="rId3"/>
          <a:stretch>
            <a:fillRect/>
          </a:stretch>
        </p:blipFill>
        <p:spPr>
          <a:xfrm>
            <a:off x="3321051" y="844551"/>
            <a:ext cx="5549900" cy="128058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507792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6="http://schemas.microsoft.com/office/drawing/2014/main" xmlns="">
      <p:transition spd="slow" advTm="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任意多边形: 形状 16">
            <a:extLst>
              <a:ext uri="{FF2B5EF4-FFF2-40B4-BE49-F238E27FC236}">
                <a16:creationId xmlns:a16="http://schemas.microsoft.com/office/drawing/2014/main" id="{6BF58EB7-FAF2-4E72-95E4-8D552D6DD361}"/>
              </a:ext>
            </a:extLst>
          </p:cNvPr>
          <p:cNvSpPr/>
          <p:nvPr/>
        </p:nvSpPr>
        <p:spPr>
          <a:xfrm>
            <a:off x="-1" y="-58038"/>
            <a:ext cx="7502435" cy="6916038"/>
          </a:xfrm>
          <a:custGeom>
            <a:avLst/>
            <a:gdLst>
              <a:gd name="connsiteX0" fmla="*/ 3470787 w 8721214"/>
              <a:gd name="connsiteY0" fmla="*/ 0 h 6896988"/>
              <a:gd name="connsiteX1" fmla="*/ 7174242 w 8721214"/>
              <a:gd name="connsiteY1" fmla="*/ 0 h 6896988"/>
              <a:gd name="connsiteX2" fmla="*/ 7174242 w 8721214"/>
              <a:gd name="connsiteY2" fmla="*/ 6896988 h 6896988"/>
              <a:gd name="connsiteX3" fmla="*/ 3470787 w 8721214"/>
              <a:gd name="connsiteY3" fmla="*/ 6896988 h 6896988"/>
              <a:gd name="connsiteX4" fmla="*/ 3470787 w 8721214"/>
              <a:gd name="connsiteY4" fmla="*/ 6877494 h 6896988"/>
              <a:gd name="connsiteX5" fmla="*/ 0 w 8721214"/>
              <a:gd name="connsiteY5" fmla="*/ 6877494 h 6896988"/>
              <a:gd name="connsiteX6" fmla="*/ 0 w 8721214"/>
              <a:gd name="connsiteY6" fmla="*/ 19494 h 6896988"/>
              <a:gd name="connsiteX7" fmla="*/ 3470787 w 8721214"/>
              <a:gd name="connsiteY7" fmla="*/ 19494 h 6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1214" h="6896988">
                <a:moveTo>
                  <a:pt x="3470787" y="0"/>
                </a:moveTo>
                <a:lnTo>
                  <a:pt x="7174242" y="0"/>
                </a:lnTo>
                <a:cubicBezTo>
                  <a:pt x="10654931" y="2020541"/>
                  <a:pt x="7174242" y="4597992"/>
                  <a:pt x="7174242" y="6896988"/>
                </a:cubicBezTo>
                <a:lnTo>
                  <a:pt x="3470787" y="6896988"/>
                </a:lnTo>
                <a:lnTo>
                  <a:pt x="3470787" y="6877494"/>
                </a:lnTo>
                <a:lnTo>
                  <a:pt x="0" y="6877494"/>
                </a:lnTo>
                <a:lnTo>
                  <a:pt x="0" y="19494"/>
                </a:lnTo>
                <a:lnTo>
                  <a:pt x="3470787" y="1949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EA09323C-9B3B-4B57-A301-1E31BB39CFBC}"/>
              </a:ext>
            </a:extLst>
          </p:cNvPr>
          <p:cNvSpPr txBox="1"/>
          <p:nvPr/>
        </p:nvSpPr>
        <p:spPr>
          <a:xfrm>
            <a:off x="7927397" y="1738455"/>
            <a:ext cx="4264603" cy="1015663"/>
          </a:xfrm>
          <a:prstGeom prst="rect">
            <a:avLst/>
          </a:prstGeom>
          <a:noFill/>
        </p:spPr>
        <p:txBody>
          <a:bodyPr wrap="square" rtlCol="0">
            <a:spAutoFit/>
          </a:bodyPr>
          <a:lstStyle/>
          <a:p>
            <a:pPr algn="ctr"/>
            <a:r>
              <a:rPr lang="en-US" altLang="zh-CN" sz="6000" dirty="0">
                <a:solidFill>
                  <a:schemeClr val="bg1"/>
                </a:solidFill>
                <a:latin typeface="+mj-lt"/>
              </a:rPr>
              <a:t>PART ONE</a:t>
            </a:r>
            <a:endParaRPr lang="zh-CN" altLang="en-US" sz="6000" dirty="0">
              <a:solidFill>
                <a:schemeClr val="bg1"/>
              </a:solidFill>
              <a:latin typeface="+mj-lt"/>
            </a:endParaRPr>
          </a:p>
        </p:txBody>
      </p:sp>
      <p:cxnSp>
        <p:nvCxnSpPr>
          <p:cNvPr id="4" name="直线连接符 3"/>
          <p:cNvCxnSpPr/>
          <p:nvPr/>
        </p:nvCxnSpPr>
        <p:spPr>
          <a:xfrm>
            <a:off x="8578516" y="2754118"/>
            <a:ext cx="332472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EA09323C-9B3B-4B57-A301-1E31BB39CFBC}"/>
              </a:ext>
            </a:extLst>
          </p:cNvPr>
          <p:cNvSpPr txBox="1"/>
          <p:nvPr/>
        </p:nvSpPr>
        <p:spPr>
          <a:xfrm>
            <a:off x="8520010" y="2984951"/>
            <a:ext cx="3079376" cy="1200329"/>
          </a:xfrm>
          <a:prstGeom prst="rect">
            <a:avLst/>
          </a:prstGeom>
          <a:noFill/>
        </p:spPr>
        <p:txBody>
          <a:bodyPr wrap="square" rtlCol="0">
            <a:spAutoFit/>
          </a:bodyPr>
          <a:lstStyle/>
          <a:p>
            <a:pPr>
              <a:lnSpc>
                <a:spcPct val="200000"/>
              </a:lnSpc>
            </a:pPr>
            <a:r>
              <a:rPr lang="zh-CN" altLang="en-US" sz="120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 suggest that it is relevant to the title and conforms to the overall language style, and the language description language description is as concise as possible as concise as possible</a:t>
            </a:r>
            <a:endParaRPr lang="en-US" altLang="zh-CN" sz="1200" dirty="0">
              <a:solidFill>
                <a:schemeClr val="bg1"/>
              </a:solidFill>
              <a:latin typeface="微软雅黑" panose="020B0503020204020204" pitchFamily="34" charset="-122"/>
              <a:ea typeface="微软雅黑" panose="020B0503020204020204" pitchFamily="34" charset="-122"/>
              <a:sym typeface="Gill Sans" charset="0"/>
            </a:endParaRPr>
          </a:p>
        </p:txBody>
      </p:sp>
      <p:grpSp>
        <p:nvGrpSpPr>
          <p:cNvPr id="8" name="组 7"/>
          <p:cNvGrpSpPr/>
          <p:nvPr/>
        </p:nvGrpSpPr>
        <p:grpSpPr>
          <a:xfrm>
            <a:off x="1395663" y="1106905"/>
            <a:ext cx="4315326" cy="4604084"/>
            <a:chOff x="1395663" y="1106905"/>
            <a:chExt cx="4315326" cy="4604084"/>
          </a:xfrm>
        </p:grpSpPr>
        <p:sp>
          <p:nvSpPr>
            <p:cNvPr id="6" name="矩形 5"/>
            <p:cNvSpPr/>
            <p:nvPr/>
          </p:nvSpPr>
          <p:spPr>
            <a:xfrm>
              <a:off x="1395663" y="1106905"/>
              <a:ext cx="2823411" cy="3994484"/>
            </a:xfrm>
            <a:prstGeom prst="rect">
              <a:avLst/>
            </a:prstGeom>
            <a:solidFill>
              <a:schemeClr val="bg1"/>
            </a:solidFill>
            <a:ln w="25400">
              <a:solidFill>
                <a:srgbClr val="37BB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p:nvSpPr>
          <p:spPr>
            <a:xfrm>
              <a:off x="2967789" y="3144253"/>
              <a:ext cx="2743200" cy="25667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0" name="文本框 9"/>
          <p:cNvSpPr txBox="1"/>
          <p:nvPr/>
        </p:nvSpPr>
        <p:spPr>
          <a:xfrm>
            <a:off x="2343560" y="1161849"/>
            <a:ext cx="3408948" cy="3939540"/>
          </a:xfrm>
          <a:prstGeom prst="rect">
            <a:avLst/>
          </a:prstGeom>
          <a:noFill/>
        </p:spPr>
        <p:txBody>
          <a:bodyPr wrap="square" rtlCol="0">
            <a:spAutoFit/>
          </a:bodyPr>
          <a:lstStyle/>
          <a:p>
            <a:r>
              <a:rPr kumimoji="1" lang="en-US" altLang="zh-CN" sz="25000" dirty="0">
                <a:solidFill>
                  <a:srgbClr val="37BBBF"/>
                </a:solidFill>
                <a:latin typeface="+mj-lt"/>
              </a:rPr>
              <a:t>01</a:t>
            </a:r>
            <a:endParaRPr kumimoji="1" lang="zh-CN" altLang="en-US" sz="25000" dirty="0">
              <a:solidFill>
                <a:srgbClr val="37BBBF"/>
              </a:solidFill>
              <a:latin typeface="+mj-lt"/>
            </a:endParaRPr>
          </a:p>
        </p:txBody>
      </p:sp>
      <p:sp>
        <p:nvSpPr>
          <p:cNvPr id="13" name="文本框 12">
            <a:extLst>
              <a:ext uri="{FF2B5EF4-FFF2-40B4-BE49-F238E27FC236}">
                <a16:creationId xmlns:a16="http://schemas.microsoft.com/office/drawing/2014/main" id="{8B3DCF70-B040-40EF-84BC-018F92A6FA82}"/>
              </a:ext>
            </a:extLst>
          </p:cNvPr>
          <p:cNvSpPr txBox="1"/>
          <p:nvPr/>
        </p:nvSpPr>
        <p:spPr>
          <a:xfrm>
            <a:off x="2548671" y="4349251"/>
            <a:ext cx="3066067" cy="369332"/>
          </a:xfrm>
          <a:prstGeom prst="rect">
            <a:avLst/>
          </a:prstGeom>
          <a:noFill/>
        </p:spPr>
        <p:txBody>
          <a:bodyPr wrap="square" rtlCol="0">
            <a:spAutoFit/>
          </a:bodyPr>
          <a:lstStyle/>
          <a:p>
            <a:pPr algn="dist"/>
            <a:r>
              <a:rPr lang="en-US" altLang="zh-CN" dirty="0">
                <a:solidFill>
                  <a:srgbClr val="37BBBF"/>
                </a:solidFill>
                <a:latin typeface="+mj-lt"/>
              </a:rPr>
              <a:t>BAOTUWANG</a:t>
            </a:r>
            <a:endParaRPr lang="zh-CN" altLang="en-US" dirty="0">
              <a:solidFill>
                <a:srgbClr val="37BBBF"/>
              </a:solidFill>
              <a:latin typeface="+mj-lt"/>
            </a:endParaRPr>
          </a:p>
        </p:txBody>
      </p:sp>
    </p:spTree>
    <p:extLst>
      <p:ext uri="{BB962C8B-B14F-4D97-AF65-F5344CB8AC3E}">
        <p14:creationId xmlns:p14="http://schemas.microsoft.com/office/powerpoint/2010/main" val="83743816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6="http://schemas.microsoft.com/office/drawing/2014/main"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heckerboard(across)">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9">
            <a:extLst>
              <a:ext uri="{FF2B5EF4-FFF2-40B4-BE49-F238E27FC236}">
                <a16:creationId xmlns:a16="http://schemas.microsoft.com/office/drawing/2014/main" id="{3D84220C-960F-4B17-B37D-6EB7D1251757}"/>
              </a:ext>
            </a:extLst>
          </p:cNvPr>
          <p:cNvSpPr/>
          <p:nvPr/>
        </p:nvSpPr>
        <p:spPr>
          <a:xfrm rot="2019548">
            <a:off x="-1548502" y="1519874"/>
            <a:ext cx="14022800" cy="5692867"/>
          </a:xfrm>
          <a:custGeom>
            <a:avLst/>
            <a:gdLst>
              <a:gd name="connsiteX0" fmla="*/ 1668797 w 7588485"/>
              <a:gd name="connsiteY0" fmla="*/ 80285 h 3080714"/>
              <a:gd name="connsiteX1" fmla="*/ 1848944 w 7588485"/>
              <a:gd name="connsiteY1" fmla="*/ 202498 h 3080714"/>
              <a:gd name="connsiteX2" fmla="*/ 4355716 w 7588485"/>
              <a:gd name="connsiteY2" fmla="*/ 842718 h 3080714"/>
              <a:gd name="connsiteX3" fmla="*/ 7091297 w 7588485"/>
              <a:gd name="connsiteY3" fmla="*/ 47273 h 3080714"/>
              <a:gd name="connsiteX4" fmla="*/ 7148629 w 7588485"/>
              <a:gd name="connsiteY4" fmla="*/ 0 h 3080714"/>
              <a:gd name="connsiteX5" fmla="*/ 7588485 w 7588485"/>
              <a:gd name="connsiteY5" fmla="*/ 660556 h 3080714"/>
              <a:gd name="connsiteX6" fmla="*/ 3953998 w 7588485"/>
              <a:gd name="connsiteY6" fmla="*/ 3080714 h 3080714"/>
              <a:gd name="connsiteX7" fmla="*/ 3905408 w 7588485"/>
              <a:gd name="connsiteY7" fmla="*/ 3004642 h 3080714"/>
              <a:gd name="connsiteX8" fmla="*/ 2151396 w 7588485"/>
              <a:gd name="connsiteY8" fmla="*/ 2164861 h 3080714"/>
              <a:gd name="connsiteX9" fmla="*/ 808979 w 7588485"/>
              <a:gd name="connsiteY9" fmla="*/ 2330847 h 3080714"/>
              <a:gd name="connsiteX10" fmla="*/ 770102 w 7588485"/>
              <a:gd name="connsiteY10" fmla="*/ 2348022 h 3080714"/>
              <a:gd name="connsiteX11" fmla="*/ 0 w 7588485"/>
              <a:gd name="connsiteY11" fmla="*/ 1191516 h 3080714"/>
              <a:gd name="connsiteX12" fmla="*/ 1668797 w 7588485"/>
              <a:gd name="connsiteY12" fmla="*/ 80285 h 308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88485" h="3080714">
                <a:moveTo>
                  <a:pt x="1668797" y="80285"/>
                </a:moveTo>
                <a:lnTo>
                  <a:pt x="1848944" y="202498"/>
                </a:lnTo>
                <a:cubicBezTo>
                  <a:pt x="2490483" y="598059"/>
                  <a:pt x="3376761" y="842718"/>
                  <a:pt x="4355716" y="842718"/>
                </a:cubicBezTo>
                <a:cubicBezTo>
                  <a:pt x="5457041" y="842718"/>
                  <a:pt x="6441071" y="533071"/>
                  <a:pt x="7091297" y="47273"/>
                </a:cubicBezTo>
                <a:lnTo>
                  <a:pt x="7148629" y="0"/>
                </a:lnTo>
                <a:lnTo>
                  <a:pt x="7588485" y="660556"/>
                </a:lnTo>
                <a:lnTo>
                  <a:pt x="3953998" y="3080714"/>
                </a:lnTo>
                <a:lnTo>
                  <a:pt x="3905408" y="3004642"/>
                </a:lnTo>
                <a:cubicBezTo>
                  <a:pt x="3593180" y="2574091"/>
                  <a:pt x="2936190" y="2239491"/>
                  <a:pt x="2151396" y="2164861"/>
                </a:cubicBezTo>
                <a:cubicBezTo>
                  <a:pt x="1651981" y="2117369"/>
                  <a:pt x="1183551" y="2183021"/>
                  <a:pt x="808979" y="2330847"/>
                </a:cubicBezTo>
                <a:lnTo>
                  <a:pt x="770102" y="2348022"/>
                </a:lnTo>
                <a:lnTo>
                  <a:pt x="0" y="1191516"/>
                </a:lnTo>
                <a:lnTo>
                  <a:pt x="1668797" y="8028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 1"/>
          <p:cNvGrpSpPr/>
          <p:nvPr/>
        </p:nvGrpSpPr>
        <p:grpSpPr>
          <a:xfrm>
            <a:off x="-150747" y="209266"/>
            <a:ext cx="3671045" cy="1133449"/>
            <a:chOff x="282390" y="2535371"/>
            <a:chExt cx="3671045" cy="1133449"/>
          </a:xfrm>
        </p:grpSpPr>
        <p:sp>
          <p:nvSpPr>
            <p:cNvPr id="4" name="文本框 3">
              <a:extLst>
                <a:ext uri="{FF2B5EF4-FFF2-40B4-BE49-F238E27FC236}">
                  <a16:creationId xmlns:a16="http://schemas.microsoft.com/office/drawing/2014/main" id="{EA09323C-9B3B-4B57-A301-1E31BB39CFBC}"/>
                </a:ext>
              </a:extLst>
            </p:cNvPr>
            <p:cNvSpPr txBox="1"/>
            <p:nvPr/>
          </p:nvSpPr>
          <p:spPr>
            <a:xfrm>
              <a:off x="282390" y="2535371"/>
              <a:ext cx="3079376" cy="584775"/>
            </a:xfrm>
            <a:prstGeom prst="rect">
              <a:avLst/>
            </a:prstGeom>
            <a:noFill/>
          </p:spPr>
          <p:txBody>
            <a:bodyPr wrap="square" rtlCol="0">
              <a:spAutoFit/>
            </a:bodyPr>
            <a:lstStyle/>
            <a:p>
              <a:pPr algn="ctr"/>
              <a:r>
                <a:rPr lang="en-US" altLang="zh-CN" sz="3200" dirty="0">
                  <a:solidFill>
                    <a:srgbClr val="37BBBF"/>
                  </a:solidFill>
                  <a:latin typeface="+mj-lt"/>
                </a:rPr>
                <a:t>PART ONE</a:t>
              </a:r>
              <a:endParaRPr lang="zh-CN" altLang="en-US" sz="3200" dirty="0">
                <a:solidFill>
                  <a:srgbClr val="37BBBF"/>
                </a:solidFill>
                <a:latin typeface="+mj-lt"/>
              </a:endParaRPr>
            </a:p>
          </p:txBody>
        </p:sp>
        <p:cxnSp>
          <p:nvCxnSpPr>
            <p:cNvPr id="5" name="直线连接符 4"/>
            <p:cNvCxnSpPr/>
            <p:nvPr/>
          </p:nvCxnSpPr>
          <p:spPr>
            <a:xfrm>
              <a:off x="981635" y="3120146"/>
              <a:ext cx="2272553" cy="0"/>
            </a:xfrm>
            <a:prstGeom prst="line">
              <a:avLst/>
            </a:prstGeom>
            <a:ln>
              <a:solidFill>
                <a:srgbClr val="37BBBF"/>
              </a:solidFill>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EA09323C-9B3B-4B57-A301-1E31BB39CFBC}"/>
                </a:ext>
              </a:extLst>
            </p:cNvPr>
            <p:cNvSpPr txBox="1"/>
            <p:nvPr/>
          </p:nvSpPr>
          <p:spPr>
            <a:xfrm>
              <a:off x="874059" y="3207155"/>
              <a:ext cx="3079376" cy="461665"/>
            </a:xfrm>
            <a:prstGeom prst="rect">
              <a:avLst/>
            </a:prstGeom>
            <a:noFill/>
          </p:spPr>
          <p:txBody>
            <a:bodyPr wrap="square" rtlCol="0">
              <a:spAutoFit/>
            </a:bodyPr>
            <a:lstStyle/>
            <a:p>
              <a:pPr fontAlgn="base">
                <a:spcBef>
                  <a:spcPct val="0"/>
                </a:spcBef>
                <a:spcAft>
                  <a:spcPct val="0"/>
                </a:spcAft>
                <a:buFont typeface="Arial" pitchFamily="34" charset="0"/>
                <a:buNone/>
              </a:pPr>
              <a:r>
                <a:rPr lang="en-US" altLang="zh-CN" sz="1200" dirty="0">
                  <a:solidFill>
                    <a:srgbClr val="37BBBF"/>
                  </a:solidFill>
                  <a:latin typeface="Arial" pitchFamily="34" charset="0"/>
                  <a:cs typeface="Arial" pitchFamily="34" charset="0"/>
                </a:rPr>
                <a:t>We have many powerPoint </a:t>
              </a:r>
              <a:r>
                <a:rPr lang="zh-CN" altLang="en-US" sz="1200" dirty="0">
                  <a:solidFill>
                    <a:srgbClr val="37BBBF"/>
                  </a:solidFill>
                  <a:latin typeface="Arial" pitchFamily="34" charset="0"/>
                  <a:cs typeface="Arial" pitchFamily="34" charset="0"/>
                </a:rPr>
                <a:t>templates</a:t>
              </a:r>
              <a:r>
                <a:rPr lang="en-US" altLang="zh-CN" sz="1200" dirty="0">
                  <a:solidFill>
                    <a:srgbClr val="37BBBF"/>
                  </a:solidFill>
                  <a:latin typeface="Arial" pitchFamily="34" charset="0"/>
                  <a:cs typeface="Arial" pitchFamily="34" charset="0"/>
                </a:rPr>
                <a:t> that has has been the specifically</a:t>
              </a:r>
              <a:endParaRPr lang="zh-CN" altLang="en-US" sz="1200" dirty="0">
                <a:solidFill>
                  <a:srgbClr val="37BBBF"/>
                </a:solidFill>
                <a:latin typeface="Arial" pitchFamily="34" charset="0"/>
                <a:cs typeface="Arial" pitchFamily="34" charset="0"/>
              </a:endParaRPr>
            </a:p>
          </p:txBody>
        </p:sp>
      </p:grpSp>
      <p:sp>
        <p:nvSpPr>
          <p:cNvPr id="7" name="椭圆 6"/>
          <p:cNvSpPr/>
          <p:nvPr/>
        </p:nvSpPr>
        <p:spPr>
          <a:xfrm>
            <a:off x="4660230" y="1111882"/>
            <a:ext cx="2871537" cy="2871537"/>
          </a:xfrm>
          <a:prstGeom prst="ellipse">
            <a:avLst/>
          </a:prstGeom>
          <a:blipFill>
            <a:blip r:embed="rId2"/>
            <a:stretch>
              <a:fillRect/>
            </a:stretch>
          </a:blip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4000" dirty="0">
                <a:latin typeface="+mj-ea"/>
                <a:ea typeface="+mj-ea"/>
              </a:rPr>
              <a:t>Add to</a:t>
            </a:r>
            <a:endParaRPr kumimoji="1" lang="en-US" altLang="zh-CN" sz="4000" dirty="0">
              <a:latin typeface="+mj-ea"/>
              <a:ea typeface="+mj-ea"/>
            </a:endParaRPr>
          </a:p>
          <a:p>
            <a:pPr algn="ctr"/>
            <a:r>
              <a:rPr kumimoji="1" lang="zh-CN" altLang="en-US" sz="4000" dirty="0">
                <a:latin typeface="+mj-ea"/>
                <a:ea typeface="+mj-ea"/>
              </a:rPr>
              <a:t>Title</a:t>
            </a:r>
          </a:p>
        </p:txBody>
      </p:sp>
      <p:sp>
        <p:nvSpPr>
          <p:cNvPr id="9" name="椭圆 8"/>
          <p:cNvSpPr/>
          <p:nvPr/>
        </p:nvSpPr>
        <p:spPr>
          <a:xfrm>
            <a:off x="654068" y="2322434"/>
            <a:ext cx="2061412" cy="2061412"/>
          </a:xfrm>
          <a:prstGeom prst="ellipse">
            <a:avLst/>
          </a:prstGeom>
          <a:blipFill>
            <a:blip r:embed="rId2"/>
            <a:stretch>
              <a:fillRect/>
            </a:stretch>
          </a:blip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latin typeface="+mj-ea"/>
              </a:rPr>
              <a:t>Add to</a:t>
            </a:r>
            <a:endParaRPr kumimoji="1" lang="en-US" altLang="zh-CN" dirty="0">
              <a:latin typeface="+mj-ea"/>
            </a:endParaRPr>
          </a:p>
          <a:p>
            <a:pPr algn="ctr"/>
            <a:r>
              <a:rPr kumimoji="1" lang="zh-CN" altLang="en-US" dirty="0">
                <a:latin typeface="+mj-ea"/>
              </a:rPr>
              <a:t>Title</a:t>
            </a:r>
          </a:p>
        </p:txBody>
      </p:sp>
      <p:grpSp>
        <p:nvGrpSpPr>
          <p:cNvPr id="11" name="Group 3"/>
          <p:cNvGrpSpPr/>
          <p:nvPr/>
        </p:nvGrpSpPr>
        <p:grpSpPr>
          <a:xfrm>
            <a:off x="4660230" y="4300781"/>
            <a:ext cx="7272808" cy="950979"/>
            <a:chOff x="8370955" y="2204864"/>
            <a:chExt cx="6213124" cy="950979"/>
          </a:xfrm>
        </p:grpSpPr>
        <p:sp>
          <p:nvSpPr>
            <p:cNvPr id="12" name="TextBox 12"/>
            <p:cNvSpPr txBox="1"/>
            <p:nvPr/>
          </p:nvSpPr>
          <p:spPr>
            <a:xfrm>
              <a:off x="8370955" y="2204864"/>
              <a:ext cx="2321270" cy="400110"/>
            </a:xfrm>
            <a:prstGeom prst="rect">
              <a:avLst/>
            </a:prstGeom>
            <a:noFill/>
          </p:spPr>
          <p:txBody>
            <a:bodyPr wrap="square" rtlCol="0">
              <a:spAutoFit/>
            </a:bodyPr>
            <a:lstStyle/>
            <a:p>
              <a:r>
                <a:rPr lang="zh-CN" altLang="en-US" sz="2000" b="1" dirty="0">
                  <a:solidFill>
                    <a:srgbClr val="37BBBF"/>
                  </a:solidFill>
                  <a:latin typeface="微软雅黑" panose="020B0503020204020204" pitchFamily="34" charset="-122"/>
                  <a:ea typeface="微软雅黑" panose="020B0503020204020204" pitchFamily="34" charset="-122"/>
                  <a:sym typeface="方正兰亭黑_GBK" pitchFamily="2" charset="-122"/>
                </a:rPr>
                <a:t>Add title content</a:t>
              </a:r>
              <a:endParaRPr lang="en-US" altLang="zh-CN" sz="2000" b="1" dirty="0">
                <a:solidFill>
                  <a:srgbClr val="37BBBF"/>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endParaRPr>
            </a:p>
          </p:txBody>
        </p:sp>
        <p:sp>
          <p:nvSpPr>
            <p:cNvPr id="13" name="TextBox 13"/>
            <p:cNvSpPr txBox="1"/>
            <p:nvPr/>
          </p:nvSpPr>
          <p:spPr>
            <a:xfrm>
              <a:off x="8370957" y="2607295"/>
              <a:ext cx="6213122" cy="548548"/>
            </a:xfrm>
            <a:prstGeom prst="rect">
              <a:avLst/>
            </a:prstGeom>
            <a:noFill/>
          </p:spPr>
          <p:txBody>
            <a:bodyPr wrap="square" rtlCol="0">
              <a:spAutoFit/>
            </a:bodyPr>
            <a:lstStyle/>
            <a:p>
              <a:pPr>
                <a:lnSpc>
                  <a:spcPct val="150000"/>
                </a:lnSpc>
              </a:pPr>
              <a:r>
                <a:rPr lang="zh-CN" altLang="en-US" sz="1050" dirty="0">
                  <a:solidFill>
                    <a:schemeClr val="bg1">
                      <a:lumMod val="65000"/>
                    </a:schemeClr>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 language description language description as concise as possible language description as simple as possible concise and vivid. Add a detailed text description here, suggesting that it is relevant to the title and conforms to the overall language style.</a:t>
              </a:r>
              <a:endParaRPr lang="en-US" altLang="zh-CN" sz="1050" dirty="0">
                <a:solidFill>
                  <a:schemeClr val="bg1">
                    <a:lumMod val="65000"/>
                  </a:schemeClr>
                </a:solidFill>
                <a:latin typeface="微软雅黑" panose="020B0503020204020204" pitchFamily="34" charset="-122"/>
                <a:ea typeface="微软雅黑" panose="020B0503020204020204" pitchFamily="34" charset="-122"/>
                <a:sym typeface="Gill Sans" charset="0"/>
              </a:endParaRPr>
            </a:p>
          </p:txBody>
        </p:sp>
      </p:grpSp>
      <p:sp>
        <p:nvSpPr>
          <p:cNvPr id="14" name="椭圆 13"/>
          <p:cNvSpPr/>
          <p:nvPr/>
        </p:nvSpPr>
        <p:spPr>
          <a:xfrm>
            <a:off x="2429777" y="4295298"/>
            <a:ext cx="1469743" cy="1469743"/>
          </a:xfrm>
          <a:prstGeom prst="ellipse">
            <a:avLst/>
          </a:prstGeom>
          <a:blipFill>
            <a:blip r:embed="rId2"/>
            <a:stretch>
              <a:fillRect/>
            </a:stretch>
          </a:blip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latin typeface="+mj-ea"/>
              </a:rPr>
              <a:t>Add to</a:t>
            </a:r>
            <a:endParaRPr kumimoji="1" lang="en-US" altLang="zh-CN" dirty="0">
              <a:latin typeface="+mj-ea"/>
            </a:endParaRPr>
          </a:p>
          <a:p>
            <a:pPr algn="ctr"/>
            <a:r>
              <a:rPr kumimoji="1" lang="zh-CN" altLang="en-US" dirty="0">
                <a:latin typeface="+mj-ea"/>
              </a:rPr>
              <a:t>Title</a:t>
            </a:r>
          </a:p>
        </p:txBody>
      </p:sp>
    </p:spTree>
    <p:extLst>
      <p:ext uri="{BB962C8B-B14F-4D97-AF65-F5344CB8AC3E}">
        <p14:creationId xmlns:p14="http://schemas.microsoft.com/office/powerpoint/2010/main" val="8825463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6="http://schemas.microsoft.com/office/drawing/2014/main"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文档 1">
            <a:extLst>
              <a:ext uri="{FF2B5EF4-FFF2-40B4-BE49-F238E27FC236}">
                <a16:creationId xmlns:a16="http://schemas.microsoft.com/office/drawing/2014/main" id="{9BA9A9C1-938E-47A0-9F50-EEED9EAC2139}"/>
              </a:ext>
            </a:extLst>
          </p:cNvPr>
          <p:cNvSpPr/>
          <p:nvPr/>
        </p:nvSpPr>
        <p:spPr>
          <a:xfrm rot="10800000">
            <a:off x="0" y="3257550"/>
            <a:ext cx="12192000" cy="3600450"/>
          </a:xfrm>
          <a:prstGeom prst="flowChartDocumen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 3"/>
          <p:cNvGrpSpPr/>
          <p:nvPr/>
        </p:nvGrpSpPr>
        <p:grpSpPr>
          <a:xfrm>
            <a:off x="-150747" y="209266"/>
            <a:ext cx="3671045" cy="1133449"/>
            <a:chOff x="282390" y="2535371"/>
            <a:chExt cx="3671045" cy="1133449"/>
          </a:xfrm>
        </p:grpSpPr>
        <p:sp>
          <p:nvSpPr>
            <p:cNvPr id="5" name="文本框 4">
              <a:extLst>
                <a:ext uri="{FF2B5EF4-FFF2-40B4-BE49-F238E27FC236}">
                  <a16:creationId xmlns:a16="http://schemas.microsoft.com/office/drawing/2014/main" id="{EA09323C-9B3B-4B57-A301-1E31BB39CFBC}"/>
                </a:ext>
              </a:extLst>
            </p:cNvPr>
            <p:cNvSpPr txBox="1"/>
            <p:nvPr/>
          </p:nvSpPr>
          <p:spPr>
            <a:xfrm>
              <a:off x="282390" y="2535371"/>
              <a:ext cx="3079376" cy="584775"/>
            </a:xfrm>
            <a:prstGeom prst="rect">
              <a:avLst/>
            </a:prstGeom>
            <a:noFill/>
          </p:spPr>
          <p:txBody>
            <a:bodyPr wrap="square" rtlCol="0">
              <a:spAutoFit/>
            </a:bodyPr>
            <a:lstStyle/>
            <a:p>
              <a:pPr algn="ctr"/>
              <a:r>
                <a:rPr lang="en-US" altLang="zh-CN" sz="3200" dirty="0">
                  <a:solidFill>
                    <a:schemeClr val="bg1"/>
                  </a:solidFill>
                  <a:latin typeface="+mj-lt"/>
                </a:rPr>
                <a:t>PART ONE</a:t>
              </a:r>
              <a:endParaRPr lang="zh-CN" altLang="en-US" sz="3200" dirty="0">
                <a:solidFill>
                  <a:schemeClr val="bg1"/>
                </a:solidFill>
                <a:latin typeface="+mj-lt"/>
              </a:endParaRPr>
            </a:p>
          </p:txBody>
        </p:sp>
        <p:cxnSp>
          <p:nvCxnSpPr>
            <p:cNvPr id="6" name="直线连接符 5"/>
            <p:cNvCxnSpPr/>
            <p:nvPr/>
          </p:nvCxnSpPr>
          <p:spPr>
            <a:xfrm>
              <a:off x="981635" y="3120146"/>
              <a:ext cx="22725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EA09323C-9B3B-4B57-A301-1E31BB39CFBC}"/>
                </a:ext>
              </a:extLst>
            </p:cNvPr>
            <p:cNvSpPr txBox="1"/>
            <p:nvPr/>
          </p:nvSpPr>
          <p:spPr>
            <a:xfrm>
              <a:off x="874059" y="3207155"/>
              <a:ext cx="3079376" cy="461665"/>
            </a:xfrm>
            <a:prstGeom prst="rect">
              <a:avLst/>
            </a:prstGeom>
            <a:noFill/>
          </p:spPr>
          <p:txBody>
            <a:bodyPr wrap="square" rtlCol="0">
              <a:spAutoFit/>
            </a:bodyPr>
            <a:lstStyle/>
            <a:p>
              <a:pPr fontAlgn="base">
                <a:spcBef>
                  <a:spcPct val="0"/>
                </a:spcBef>
                <a:spcAft>
                  <a:spcPct val="0"/>
                </a:spcAft>
                <a:buFont typeface="Arial" pitchFamily="34" charset="0"/>
                <a:buNone/>
              </a:pPr>
              <a:r>
                <a:rPr lang="en-US" altLang="zh-CN" sz="1200" dirty="0">
                  <a:solidFill>
                    <a:schemeClr val="bg1"/>
                  </a:solidFill>
                  <a:latin typeface="Arial" pitchFamily="34" charset="0"/>
                  <a:cs typeface="Arial" pitchFamily="34" charset="0"/>
                </a:rPr>
                <a:t>We have many powerPoint </a:t>
              </a:r>
              <a:r>
                <a:rPr lang="zh-CN" altLang="en-US" sz="1200" dirty="0">
                  <a:solidFill>
                    <a:schemeClr val="bg1"/>
                  </a:solidFill>
                  <a:latin typeface="Arial" pitchFamily="34" charset="0"/>
                  <a:cs typeface="Arial" pitchFamily="34" charset="0"/>
                </a:rPr>
                <a:t>templates</a:t>
              </a:r>
              <a:r>
                <a:rPr lang="en-US" altLang="zh-CN" sz="1200" dirty="0">
                  <a:solidFill>
                    <a:schemeClr val="bg1"/>
                  </a:solidFill>
                  <a:latin typeface="Arial" pitchFamily="34" charset="0"/>
                  <a:cs typeface="Arial" pitchFamily="34" charset="0"/>
                </a:rPr>
                <a:t> that has </a:t>
              </a:r>
              <a:r>
                <a:rPr lang="en-US" altLang="zh-CN" sz="1200">
                  <a:solidFill>
                    <a:schemeClr val="bg1"/>
                  </a:solidFill>
                  <a:latin typeface="Arial" pitchFamily="34" charset="0"/>
                  <a:cs typeface="Arial" pitchFamily="34" charset="0"/>
                </a:rPr>
                <a:t>been specifically</a:t>
              </a:r>
              <a:endParaRPr lang="zh-CN" altLang="en-US" sz="1200" dirty="0">
                <a:solidFill>
                  <a:schemeClr val="bg1"/>
                </a:solidFill>
                <a:latin typeface="Arial" pitchFamily="34" charset="0"/>
                <a:cs typeface="Arial" pitchFamily="34" charset="0"/>
              </a:endParaRPr>
            </a:p>
          </p:txBody>
        </p:sp>
      </p:grpSp>
      <p:sp>
        <p:nvSpPr>
          <p:cNvPr id="8" name="椭圆 7"/>
          <p:cNvSpPr/>
          <p:nvPr/>
        </p:nvSpPr>
        <p:spPr>
          <a:xfrm>
            <a:off x="973602" y="1821781"/>
            <a:ext cx="2871537" cy="2871537"/>
          </a:xfrm>
          <a:prstGeom prst="ellipse">
            <a:avLst/>
          </a:prstGeom>
          <a:blipFill>
            <a:blip r:embed="rId2"/>
            <a:stretch>
              <a:fillRect/>
            </a:stretch>
          </a:blip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4000" dirty="0">
                <a:latin typeface="+mj-ea"/>
                <a:ea typeface="+mj-ea"/>
              </a:rPr>
              <a:t>Add to</a:t>
            </a:r>
            <a:endParaRPr kumimoji="1" lang="en-US" altLang="zh-CN" sz="4000" dirty="0">
              <a:latin typeface="+mj-ea"/>
              <a:ea typeface="+mj-ea"/>
            </a:endParaRPr>
          </a:p>
          <a:p>
            <a:pPr algn="ctr"/>
            <a:r>
              <a:rPr kumimoji="1" lang="zh-CN" altLang="en-US" sz="4000" dirty="0">
                <a:latin typeface="+mj-ea"/>
                <a:ea typeface="+mj-ea"/>
              </a:rPr>
              <a:t>Title</a:t>
            </a:r>
          </a:p>
        </p:txBody>
      </p:sp>
      <p:sp>
        <p:nvSpPr>
          <p:cNvPr id="9" name="椭圆 8"/>
          <p:cNvSpPr/>
          <p:nvPr/>
        </p:nvSpPr>
        <p:spPr>
          <a:xfrm>
            <a:off x="5147032" y="1036293"/>
            <a:ext cx="2871537" cy="2871537"/>
          </a:xfrm>
          <a:prstGeom prst="ellipse">
            <a:avLst/>
          </a:prstGeom>
          <a:blipFill>
            <a:blip r:embed="rId2"/>
            <a:stretch>
              <a:fillRect/>
            </a:stretch>
          </a:blip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4000" dirty="0">
                <a:latin typeface="+mj-ea"/>
                <a:ea typeface="+mj-ea"/>
              </a:rPr>
              <a:t>Add to</a:t>
            </a:r>
            <a:endParaRPr kumimoji="1" lang="en-US" altLang="zh-CN" sz="4000" dirty="0">
              <a:latin typeface="+mj-ea"/>
              <a:ea typeface="+mj-ea"/>
            </a:endParaRPr>
          </a:p>
          <a:p>
            <a:pPr algn="ctr"/>
            <a:r>
              <a:rPr kumimoji="1" lang="zh-CN" altLang="en-US" sz="4000" dirty="0">
                <a:latin typeface="+mj-ea"/>
                <a:ea typeface="+mj-ea"/>
              </a:rPr>
              <a:t>Title</a:t>
            </a:r>
          </a:p>
        </p:txBody>
      </p:sp>
      <p:sp>
        <p:nvSpPr>
          <p:cNvPr id="10" name="椭圆 9"/>
          <p:cNvSpPr/>
          <p:nvPr/>
        </p:nvSpPr>
        <p:spPr>
          <a:xfrm>
            <a:off x="9320462" y="1950835"/>
            <a:ext cx="2168168" cy="2168168"/>
          </a:xfrm>
          <a:prstGeom prst="ellipse">
            <a:avLst/>
          </a:prstGeom>
          <a:blipFill>
            <a:blip r:embed="rId2"/>
            <a:stretch>
              <a:fillRect/>
            </a:stretch>
          </a:blip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4000" dirty="0">
                <a:latin typeface="+mj-ea"/>
                <a:ea typeface="+mj-ea"/>
              </a:rPr>
              <a:t>Add to</a:t>
            </a:r>
            <a:endParaRPr kumimoji="1" lang="en-US" altLang="zh-CN" sz="4000" dirty="0">
              <a:latin typeface="+mj-ea"/>
              <a:ea typeface="+mj-ea"/>
            </a:endParaRPr>
          </a:p>
          <a:p>
            <a:pPr algn="ctr"/>
            <a:r>
              <a:rPr kumimoji="1" lang="zh-CN" altLang="en-US" sz="4000" dirty="0">
                <a:latin typeface="+mj-ea"/>
                <a:ea typeface="+mj-ea"/>
              </a:rPr>
              <a:t>Title</a:t>
            </a:r>
          </a:p>
        </p:txBody>
      </p:sp>
      <p:grpSp>
        <p:nvGrpSpPr>
          <p:cNvPr id="11" name="Group 3"/>
          <p:cNvGrpSpPr/>
          <p:nvPr/>
        </p:nvGrpSpPr>
        <p:grpSpPr>
          <a:xfrm>
            <a:off x="548498" y="5007461"/>
            <a:ext cx="3951322" cy="1193353"/>
            <a:chOff x="8370958" y="2204864"/>
            <a:chExt cx="5045509" cy="1193353"/>
          </a:xfrm>
        </p:grpSpPr>
        <p:sp>
          <p:nvSpPr>
            <p:cNvPr id="12" name="TextBox 12"/>
            <p:cNvSpPr txBox="1"/>
            <p:nvPr/>
          </p:nvSpPr>
          <p:spPr>
            <a:xfrm>
              <a:off x="8792367" y="2204864"/>
              <a:ext cx="3261979" cy="400110"/>
            </a:xfrm>
            <a:prstGeom prst="rect">
              <a:avLst/>
            </a:prstGeom>
            <a:noFill/>
          </p:spPr>
          <p:txBody>
            <a:bodyPr wrap="square" rtlCol="0">
              <a:spAutoFit/>
            </a:bodyPr>
            <a:lstStyle/>
            <a:p>
              <a:r>
                <a:rPr lang="zh-CN" altLang="en-US" sz="2000" b="1" dirty="0">
                  <a:solidFill>
                    <a:srgbClr val="37BBBF"/>
                  </a:solidFill>
                  <a:latin typeface="微软雅黑" panose="020B0503020204020204" pitchFamily="34" charset="-122"/>
                  <a:ea typeface="微软雅黑" panose="020B0503020204020204" pitchFamily="34" charset="-122"/>
                  <a:sym typeface="方正兰亭黑_GBK" pitchFamily="2" charset="-122"/>
                </a:rPr>
                <a:t>Add title content</a:t>
              </a:r>
              <a:endParaRPr lang="en-US" altLang="zh-CN" sz="2000" b="1" dirty="0">
                <a:solidFill>
                  <a:srgbClr val="37BBBF"/>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endParaRPr>
            </a:p>
          </p:txBody>
        </p:sp>
        <p:sp>
          <p:nvSpPr>
            <p:cNvPr id="13" name="TextBox 13"/>
            <p:cNvSpPr txBox="1"/>
            <p:nvPr/>
          </p:nvSpPr>
          <p:spPr>
            <a:xfrm>
              <a:off x="8370958" y="2607295"/>
              <a:ext cx="5045509" cy="790922"/>
            </a:xfrm>
            <a:prstGeom prst="rect">
              <a:avLst/>
            </a:prstGeom>
            <a:noFill/>
          </p:spPr>
          <p:txBody>
            <a:bodyPr wrap="square" rtlCol="0">
              <a:spAutoFit/>
            </a:bodyPr>
            <a:lstStyle/>
            <a:p>
              <a:pPr>
                <a:lnSpc>
                  <a:spcPct val="150000"/>
                </a:lnSpc>
              </a:pPr>
              <a:r>
                <a:rPr lang="zh-CN" altLang="en-US" sz="1050" dirty="0">
                  <a:solidFill>
                    <a:schemeClr val="bg1">
                      <a:lumMod val="65000"/>
                    </a:schemeClr>
                  </a:solidFill>
                  <a:latin typeface="微软雅黑" panose="020B0503020204020204" pitchFamily="34" charset="-122"/>
                  <a:ea typeface="微软雅黑" panose="020B0503020204020204" pitchFamily="34" charset="-122"/>
                  <a:sym typeface="Gill Sans" charset="0"/>
                </a:rPr>
                <a:t>Add a detailed text description here, suggesting that it is relevant to the title and conforms to the overall language style.</a:t>
              </a:r>
              <a:endParaRPr lang="en-US" altLang="zh-CN" sz="1050" dirty="0">
                <a:solidFill>
                  <a:schemeClr val="bg1">
                    <a:lumMod val="65000"/>
                  </a:schemeClr>
                </a:solidFill>
                <a:latin typeface="微软雅黑" panose="020B0503020204020204" pitchFamily="34" charset="-122"/>
                <a:ea typeface="微软雅黑" panose="020B0503020204020204" pitchFamily="34" charset="-122"/>
                <a:sym typeface="Gill Sans" charset="0"/>
              </a:endParaRPr>
            </a:p>
          </p:txBody>
        </p:sp>
      </p:grpSp>
      <p:grpSp>
        <p:nvGrpSpPr>
          <p:cNvPr id="14" name="Group 3"/>
          <p:cNvGrpSpPr/>
          <p:nvPr/>
        </p:nvGrpSpPr>
        <p:grpSpPr>
          <a:xfrm>
            <a:off x="4607139" y="4150910"/>
            <a:ext cx="3951322" cy="1193353"/>
            <a:chOff x="8370958" y="2204864"/>
            <a:chExt cx="5045509" cy="1193353"/>
          </a:xfrm>
        </p:grpSpPr>
        <p:sp>
          <p:nvSpPr>
            <p:cNvPr id="15" name="TextBox 12"/>
            <p:cNvSpPr txBox="1"/>
            <p:nvPr/>
          </p:nvSpPr>
          <p:spPr>
            <a:xfrm>
              <a:off x="9733077" y="2204864"/>
              <a:ext cx="3413197" cy="400110"/>
            </a:xfrm>
            <a:prstGeom prst="rect">
              <a:avLst/>
            </a:prstGeom>
            <a:noFill/>
          </p:spPr>
          <p:txBody>
            <a:bodyPr wrap="square" rtlCol="0">
              <a:spAutoFit/>
            </a:bodyPr>
            <a:lstStyle/>
            <a:p>
              <a:r>
                <a:rPr lang="zh-CN" altLang="en-US" sz="2000" b="1" dirty="0">
                  <a:solidFill>
                    <a:srgbClr val="37BBBF"/>
                  </a:solidFill>
                  <a:latin typeface="微软雅黑" panose="020B0503020204020204" pitchFamily="34" charset="-122"/>
                  <a:ea typeface="微软雅黑" panose="020B0503020204020204" pitchFamily="34" charset="-122"/>
                  <a:sym typeface="方正兰亭黑_GBK" pitchFamily="2" charset="-122"/>
                </a:rPr>
                <a:t>Add title content</a:t>
              </a:r>
              <a:endParaRPr lang="en-US" altLang="zh-CN" sz="2000" b="1" dirty="0">
                <a:solidFill>
                  <a:srgbClr val="37BBBF"/>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endParaRPr>
            </a:p>
          </p:txBody>
        </p:sp>
        <p:sp>
          <p:nvSpPr>
            <p:cNvPr id="16" name="TextBox 13"/>
            <p:cNvSpPr txBox="1"/>
            <p:nvPr/>
          </p:nvSpPr>
          <p:spPr>
            <a:xfrm>
              <a:off x="8370958" y="2607295"/>
              <a:ext cx="5045509" cy="790922"/>
            </a:xfrm>
            <a:prstGeom prst="rect">
              <a:avLst/>
            </a:prstGeom>
            <a:noFill/>
          </p:spPr>
          <p:txBody>
            <a:bodyPr wrap="square" rtlCol="0">
              <a:spAutoFit/>
            </a:bodyPr>
            <a:lstStyle/>
            <a:p>
              <a:pPr>
                <a:lnSpc>
                  <a:spcPct val="150000"/>
                </a:lnSpc>
              </a:pPr>
              <a:r>
                <a:rPr lang="zh-CN" altLang="en-US" sz="1050" dirty="0">
                  <a:solidFill>
                    <a:schemeClr val="bg1">
                      <a:lumMod val="65000"/>
                    </a:schemeClr>
                  </a:solidFill>
                  <a:latin typeface="微软雅黑" panose="020B0503020204020204" pitchFamily="34" charset="-122"/>
                  <a:ea typeface="微软雅黑" panose="020B0503020204020204" pitchFamily="34" charset="-122"/>
                  <a:sym typeface="Gill Sans" charset="0"/>
                </a:rPr>
                <a:t>Add a detailed text description here, suggesting that it is relevant to the title and conforms to the overall language style.</a:t>
              </a:r>
              <a:endParaRPr lang="en-US" altLang="zh-CN" sz="1050" dirty="0">
                <a:solidFill>
                  <a:schemeClr val="bg1">
                    <a:lumMod val="65000"/>
                  </a:schemeClr>
                </a:solidFill>
                <a:latin typeface="微软雅黑" panose="020B0503020204020204" pitchFamily="34" charset="-122"/>
                <a:ea typeface="微软雅黑" panose="020B0503020204020204" pitchFamily="34" charset="-122"/>
                <a:sym typeface="Gill Sans" charset="0"/>
              </a:endParaRPr>
            </a:p>
          </p:txBody>
        </p:sp>
      </p:grpSp>
      <p:grpSp>
        <p:nvGrpSpPr>
          <p:cNvPr id="17" name="Group 3"/>
          <p:cNvGrpSpPr/>
          <p:nvPr/>
        </p:nvGrpSpPr>
        <p:grpSpPr>
          <a:xfrm>
            <a:off x="8428885" y="4640666"/>
            <a:ext cx="3951322" cy="1193353"/>
            <a:chOff x="8370958" y="2204864"/>
            <a:chExt cx="5045509" cy="1193353"/>
          </a:xfrm>
        </p:grpSpPr>
        <p:sp>
          <p:nvSpPr>
            <p:cNvPr id="18" name="TextBox 12"/>
            <p:cNvSpPr txBox="1"/>
            <p:nvPr/>
          </p:nvSpPr>
          <p:spPr>
            <a:xfrm>
              <a:off x="9733077" y="2204864"/>
              <a:ext cx="3021656" cy="400110"/>
            </a:xfrm>
            <a:prstGeom prst="rect">
              <a:avLst/>
            </a:prstGeom>
            <a:noFill/>
          </p:spPr>
          <p:txBody>
            <a:bodyPr wrap="square" rtlCol="0">
              <a:spAutoFit/>
            </a:bodyPr>
            <a:lstStyle/>
            <a:p>
              <a:r>
                <a:rPr lang="zh-CN" altLang="en-US" sz="2000" b="1" dirty="0">
                  <a:solidFill>
                    <a:srgbClr val="37BBBF"/>
                  </a:solidFill>
                  <a:latin typeface="微软雅黑" panose="020B0503020204020204" pitchFamily="34" charset="-122"/>
                  <a:ea typeface="微软雅黑" panose="020B0503020204020204" pitchFamily="34" charset="-122"/>
                  <a:sym typeface="方正兰亭黑_GBK" pitchFamily="2" charset="-122"/>
                </a:rPr>
                <a:t>Add title content</a:t>
              </a:r>
              <a:endParaRPr lang="en-US" altLang="zh-CN" sz="2000" b="1" dirty="0">
                <a:solidFill>
                  <a:srgbClr val="37BBBF"/>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endParaRPr>
            </a:p>
          </p:txBody>
        </p:sp>
        <p:sp>
          <p:nvSpPr>
            <p:cNvPr id="19" name="TextBox 13"/>
            <p:cNvSpPr txBox="1"/>
            <p:nvPr/>
          </p:nvSpPr>
          <p:spPr>
            <a:xfrm>
              <a:off x="8370958" y="2607295"/>
              <a:ext cx="5045509" cy="790922"/>
            </a:xfrm>
            <a:prstGeom prst="rect">
              <a:avLst/>
            </a:prstGeom>
            <a:noFill/>
          </p:spPr>
          <p:txBody>
            <a:bodyPr wrap="square" rtlCol="0">
              <a:spAutoFit/>
            </a:bodyPr>
            <a:lstStyle/>
            <a:p>
              <a:pPr>
                <a:lnSpc>
                  <a:spcPct val="150000"/>
                </a:lnSpc>
              </a:pPr>
              <a:r>
                <a:rPr lang="zh-CN" altLang="en-US" sz="1050" dirty="0">
                  <a:solidFill>
                    <a:schemeClr val="bg1">
                      <a:lumMod val="65000"/>
                    </a:schemeClr>
                  </a:solidFill>
                  <a:latin typeface="微软雅黑" panose="020B0503020204020204" pitchFamily="34" charset="-122"/>
                  <a:ea typeface="微软雅黑" panose="020B0503020204020204" pitchFamily="34" charset="-122"/>
                  <a:sym typeface="Gill Sans" charset="0"/>
                </a:rPr>
                <a:t>Add a detailed text description here, suggesting that it is relevant to the title and conforms to the overall language style.</a:t>
              </a:r>
              <a:endParaRPr lang="en-US" altLang="zh-CN" sz="1050" dirty="0">
                <a:solidFill>
                  <a:schemeClr val="bg1">
                    <a:lumMod val="65000"/>
                  </a:schemeClr>
                </a:solidFill>
                <a:latin typeface="微软雅黑" panose="020B0503020204020204" pitchFamily="34" charset="-122"/>
                <a:ea typeface="微软雅黑" panose="020B0503020204020204" pitchFamily="34" charset="-122"/>
                <a:sym typeface="Gill Sans" charset="0"/>
              </a:endParaRPr>
            </a:p>
          </p:txBody>
        </p:sp>
      </p:grpSp>
    </p:spTree>
    <p:extLst>
      <p:ext uri="{BB962C8B-B14F-4D97-AF65-F5344CB8AC3E}">
        <p14:creationId xmlns:p14="http://schemas.microsoft.com/office/powerpoint/2010/main" val="348167007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6="http://schemas.microsoft.com/office/drawing/2014/main"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par>
                          <p:cTn id="32" fill="hold">
                            <p:stCondLst>
                              <p:cond delay="1500"/>
                            </p:stCondLst>
                            <p:childTnLst>
                              <p:par>
                                <p:cTn id="33" presetID="22" presetClass="entr" presetSubtype="8"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CA4785A7-F6AC-40ED-9F04-60544EB659A6}"/>
              </a:ext>
            </a:extLst>
          </p:cNvPr>
          <p:cNvSpPr/>
          <p:nvPr/>
        </p:nvSpPr>
        <p:spPr>
          <a:xfrm flipH="1">
            <a:off x="4305434" y="-58038"/>
            <a:ext cx="8721214" cy="6916038"/>
          </a:xfrm>
          <a:custGeom>
            <a:avLst/>
            <a:gdLst>
              <a:gd name="connsiteX0" fmla="*/ 3470787 w 8721214"/>
              <a:gd name="connsiteY0" fmla="*/ 0 h 6896988"/>
              <a:gd name="connsiteX1" fmla="*/ 7174242 w 8721214"/>
              <a:gd name="connsiteY1" fmla="*/ 0 h 6896988"/>
              <a:gd name="connsiteX2" fmla="*/ 7174242 w 8721214"/>
              <a:gd name="connsiteY2" fmla="*/ 6896988 h 6896988"/>
              <a:gd name="connsiteX3" fmla="*/ 3470787 w 8721214"/>
              <a:gd name="connsiteY3" fmla="*/ 6896988 h 6896988"/>
              <a:gd name="connsiteX4" fmla="*/ 3470787 w 8721214"/>
              <a:gd name="connsiteY4" fmla="*/ 6877494 h 6896988"/>
              <a:gd name="connsiteX5" fmla="*/ 0 w 8721214"/>
              <a:gd name="connsiteY5" fmla="*/ 6877494 h 6896988"/>
              <a:gd name="connsiteX6" fmla="*/ 0 w 8721214"/>
              <a:gd name="connsiteY6" fmla="*/ 19494 h 6896988"/>
              <a:gd name="connsiteX7" fmla="*/ 3470787 w 8721214"/>
              <a:gd name="connsiteY7" fmla="*/ 19494 h 6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1214" h="6896988">
                <a:moveTo>
                  <a:pt x="3470787" y="0"/>
                </a:moveTo>
                <a:lnTo>
                  <a:pt x="7174242" y="0"/>
                </a:lnTo>
                <a:cubicBezTo>
                  <a:pt x="10654931" y="2020541"/>
                  <a:pt x="7174242" y="4597992"/>
                  <a:pt x="7174242" y="6896988"/>
                </a:cubicBezTo>
                <a:lnTo>
                  <a:pt x="3470787" y="6896988"/>
                </a:lnTo>
                <a:lnTo>
                  <a:pt x="3470787" y="6877494"/>
                </a:lnTo>
                <a:lnTo>
                  <a:pt x="0" y="6877494"/>
                </a:lnTo>
                <a:lnTo>
                  <a:pt x="0" y="19494"/>
                </a:lnTo>
                <a:lnTo>
                  <a:pt x="3470787" y="1949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EA09323C-9B3B-4B57-A301-1E31BB39CFBC}"/>
              </a:ext>
            </a:extLst>
          </p:cNvPr>
          <p:cNvSpPr txBox="1"/>
          <p:nvPr/>
        </p:nvSpPr>
        <p:spPr>
          <a:xfrm>
            <a:off x="-414498" y="1584672"/>
            <a:ext cx="4264603" cy="1015663"/>
          </a:xfrm>
          <a:prstGeom prst="rect">
            <a:avLst/>
          </a:prstGeom>
          <a:noFill/>
        </p:spPr>
        <p:txBody>
          <a:bodyPr wrap="square" rtlCol="0">
            <a:spAutoFit/>
          </a:bodyPr>
          <a:lstStyle/>
          <a:p>
            <a:pPr algn="ctr"/>
            <a:r>
              <a:rPr lang="en-US" altLang="zh-CN" sz="6000" dirty="0">
                <a:solidFill>
                  <a:schemeClr val="bg1"/>
                </a:solidFill>
                <a:latin typeface="+mj-lt"/>
              </a:rPr>
              <a:t>PART TWO</a:t>
            </a:r>
            <a:endParaRPr lang="zh-CN" altLang="en-US" sz="6000" dirty="0">
              <a:solidFill>
                <a:schemeClr val="bg1"/>
              </a:solidFill>
              <a:latin typeface="+mj-lt"/>
            </a:endParaRPr>
          </a:p>
        </p:txBody>
      </p:sp>
      <p:cxnSp>
        <p:nvCxnSpPr>
          <p:cNvPr id="6" name="直线连接符 5"/>
          <p:cNvCxnSpPr/>
          <p:nvPr/>
        </p:nvCxnSpPr>
        <p:spPr>
          <a:xfrm>
            <a:off x="236621" y="2600335"/>
            <a:ext cx="332472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EA09323C-9B3B-4B57-A301-1E31BB39CFBC}"/>
              </a:ext>
            </a:extLst>
          </p:cNvPr>
          <p:cNvSpPr txBox="1"/>
          <p:nvPr/>
        </p:nvSpPr>
        <p:spPr>
          <a:xfrm>
            <a:off x="178115" y="2831168"/>
            <a:ext cx="3079376" cy="1200329"/>
          </a:xfrm>
          <a:prstGeom prst="rect">
            <a:avLst/>
          </a:prstGeom>
          <a:noFill/>
        </p:spPr>
        <p:txBody>
          <a:bodyPr wrap="square" rtlCol="0">
            <a:spAutoFit/>
          </a:bodyPr>
          <a:lstStyle/>
          <a:p>
            <a:pPr>
              <a:lnSpc>
                <a:spcPct val="200000"/>
              </a:lnSpc>
            </a:pPr>
            <a:r>
              <a:rPr lang="zh-CN" altLang="en-US" sz="120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 suggest that it is relevant to the title and conforms to the overall language style, and the language description language description is as concise as possible as concise as possible</a:t>
            </a:r>
            <a:endParaRPr lang="en-US" altLang="zh-CN" sz="1200" dirty="0">
              <a:solidFill>
                <a:schemeClr val="bg1"/>
              </a:solidFill>
              <a:latin typeface="微软雅黑" panose="020B0503020204020204" pitchFamily="34" charset="-122"/>
              <a:ea typeface="微软雅黑" panose="020B0503020204020204" pitchFamily="34" charset="-122"/>
              <a:sym typeface="Gill Sans" charset="0"/>
            </a:endParaRPr>
          </a:p>
        </p:txBody>
      </p:sp>
      <p:grpSp>
        <p:nvGrpSpPr>
          <p:cNvPr id="8" name="组 7"/>
          <p:cNvGrpSpPr/>
          <p:nvPr/>
        </p:nvGrpSpPr>
        <p:grpSpPr>
          <a:xfrm>
            <a:off x="6612651" y="1122520"/>
            <a:ext cx="4315326" cy="4604084"/>
            <a:chOff x="1395663" y="1106905"/>
            <a:chExt cx="4315326" cy="4604084"/>
          </a:xfrm>
        </p:grpSpPr>
        <p:sp>
          <p:nvSpPr>
            <p:cNvPr id="9" name="矩形 8"/>
            <p:cNvSpPr/>
            <p:nvPr/>
          </p:nvSpPr>
          <p:spPr>
            <a:xfrm>
              <a:off x="1395663" y="1106905"/>
              <a:ext cx="2823411" cy="3994484"/>
            </a:xfrm>
            <a:prstGeom prst="rect">
              <a:avLst/>
            </a:prstGeom>
            <a:solidFill>
              <a:schemeClr val="bg1"/>
            </a:solidFill>
            <a:ln w="25400">
              <a:solidFill>
                <a:srgbClr val="5DAB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5DABEA"/>
                </a:solidFill>
              </a:endParaRPr>
            </a:p>
          </p:txBody>
        </p:sp>
        <p:sp>
          <p:nvSpPr>
            <p:cNvPr id="10" name="矩形 9"/>
            <p:cNvSpPr/>
            <p:nvPr/>
          </p:nvSpPr>
          <p:spPr>
            <a:xfrm>
              <a:off x="2967789" y="3144253"/>
              <a:ext cx="2743200" cy="25667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5DABEA"/>
                </a:solidFill>
              </a:endParaRPr>
            </a:p>
          </p:txBody>
        </p:sp>
      </p:grpSp>
      <p:sp>
        <p:nvSpPr>
          <p:cNvPr id="11" name="文本框 10"/>
          <p:cNvSpPr txBox="1"/>
          <p:nvPr/>
        </p:nvSpPr>
        <p:spPr>
          <a:xfrm>
            <a:off x="7560548" y="1177464"/>
            <a:ext cx="3408948" cy="3939540"/>
          </a:xfrm>
          <a:prstGeom prst="rect">
            <a:avLst/>
          </a:prstGeom>
          <a:noFill/>
        </p:spPr>
        <p:txBody>
          <a:bodyPr wrap="square" rtlCol="0">
            <a:spAutoFit/>
          </a:bodyPr>
          <a:lstStyle/>
          <a:p>
            <a:r>
              <a:rPr kumimoji="1" lang="en-US" altLang="zh-CN" sz="25000" dirty="0">
                <a:solidFill>
                  <a:srgbClr val="5DABEA"/>
                </a:solidFill>
                <a:latin typeface="+mj-lt"/>
              </a:rPr>
              <a:t>02</a:t>
            </a:r>
            <a:endParaRPr kumimoji="1" lang="zh-CN" altLang="en-US" sz="25000" dirty="0">
              <a:solidFill>
                <a:srgbClr val="5DABEA"/>
              </a:solidFill>
              <a:latin typeface="+mj-lt"/>
            </a:endParaRPr>
          </a:p>
        </p:txBody>
      </p:sp>
      <p:sp>
        <p:nvSpPr>
          <p:cNvPr id="12" name="文本框 11">
            <a:extLst>
              <a:ext uri="{FF2B5EF4-FFF2-40B4-BE49-F238E27FC236}">
                <a16:creationId xmlns:a16="http://schemas.microsoft.com/office/drawing/2014/main" id="{8B3DCF70-B040-40EF-84BC-018F92A6FA82}"/>
              </a:ext>
            </a:extLst>
          </p:cNvPr>
          <p:cNvSpPr txBox="1"/>
          <p:nvPr/>
        </p:nvSpPr>
        <p:spPr>
          <a:xfrm>
            <a:off x="7765659" y="4364866"/>
            <a:ext cx="3066067" cy="369332"/>
          </a:xfrm>
          <a:prstGeom prst="rect">
            <a:avLst/>
          </a:prstGeom>
          <a:noFill/>
        </p:spPr>
        <p:txBody>
          <a:bodyPr wrap="square" rtlCol="0">
            <a:spAutoFit/>
          </a:bodyPr>
          <a:lstStyle/>
          <a:p>
            <a:pPr algn="dist"/>
            <a:r>
              <a:rPr lang="en-US" altLang="zh-CN" dirty="0">
                <a:solidFill>
                  <a:srgbClr val="5DABEA"/>
                </a:solidFill>
                <a:latin typeface="+mj-lt"/>
              </a:rPr>
              <a:t>BAOTUWANG</a:t>
            </a:r>
            <a:endParaRPr lang="zh-CN" altLang="en-US" dirty="0">
              <a:solidFill>
                <a:srgbClr val="5DABEA"/>
              </a:solidFill>
              <a:latin typeface="+mj-lt"/>
            </a:endParaRPr>
          </a:p>
        </p:txBody>
      </p:sp>
    </p:spTree>
    <p:extLst>
      <p:ext uri="{BB962C8B-B14F-4D97-AF65-F5344CB8AC3E}">
        <p14:creationId xmlns:p14="http://schemas.microsoft.com/office/powerpoint/2010/main" val="419715473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6="http://schemas.microsoft.com/office/drawing/2014/main"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heckerboard(across)">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
            <a:extLst>
              <a:ext uri="{FF2B5EF4-FFF2-40B4-BE49-F238E27FC236}">
                <a16:creationId xmlns:a16="http://schemas.microsoft.com/office/drawing/2014/main" id="{CA948A60-4112-4E62-AA15-E804DEF1A890}"/>
              </a:ext>
            </a:extLst>
          </p:cNvPr>
          <p:cNvSpPr/>
          <p:nvPr/>
        </p:nvSpPr>
        <p:spPr>
          <a:xfrm rot="2019548">
            <a:off x="-1548502" y="1519874"/>
            <a:ext cx="14022800" cy="5692867"/>
          </a:xfrm>
          <a:custGeom>
            <a:avLst/>
            <a:gdLst>
              <a:gd name="connsiteX0" fmla="*/ 1668797 w 7588485"/>
              <a:gd name="connsiteY0" fmla="*/ 80285 h 3080714"/>
              <a:gd name="connsiteX1" fmla="*/ 1848944 w 7588485"/>
              <a:gd name="connsiteY1" fmla="*/ 202498 h 3080714"/>
              <a:gd name="connsiteX2" fmla="*/ 4355716 w 7588485"/>
              <a:gd name="connsiteY2" fmla="*/ 842718 h 3080714"/>
              <a:gd name="connsiteX3" fmla="*/ 7091297 w 7588485"/>
              <a:gd name="connsiteY3" fmla="*/ 47273 h 3080714"/>
              <a:gd name="connsiteX4" fmla="*/ 7148629 w 7588485"/>
              <a:gd name="connsiteY4" fmla="*/ 0 h 3080714"/>
              <a:gd name="connsiteX5" fmla="*/ 7588485 w 7588485"/>
              <a:gd name="connsiteY5" fmla="*/ 660556 h 3080714"/>
              <a:gd name="connsiteX6" fmla="*/ 3953998 w 7588485"/>
              <a:gd name="connsiteY6" fmla="*/ 3080714 h 3080714"/>
              <a:gd name="connsiteX7" fmla="*/ 3905408 w 7588485"/>
              <a:gd name="connsiteY7" fmla="*/ 3004642 h 3080714"/>
              <a:gd name="connsiteX8" fmla="*/ 2151396 w 7588485"/>
              <a:gd name="connsiteY8" fmla="*/ 2164861 h 3080714"/>
              <a:gd name="connsiteX9" fmla="*/ 808979 w 7588485"/>
              <a:gd name="connsiteY9" fmla="*/ 2330847 h 3080714"/>
              <a:gd name="connsiteX10" fmla="*/ 770102 w 7588485"/>
              <a:gd name="connsiteY10" fmla="*/ 2348022 h 3080714"/>
              <a:gd name="connsiteX11" fmla="*/ 0 w 7588485"/>
              <a:gd name="connsiteY11" fmla="*/ 1191516 h 3080714"/>
              <a:gd name="connsiteX12" fmla="*/ 1668797 w 7588485"/>
              <a:gd name="connsiteY12" fmla="*/ 80285 h 308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88485" h="3080714">
                <a:moveTo>
                  <a:pt x="1668797" y="80285"/>
                </a:moveTo>
                <a:lnTo>
                  <a:pt x="1848944" y="202498"/>
                </a:lnTo>
                <a:cubicBezTo>
                  <a:pt x="2490483" y="598059"/>
                  <a:pt x="3376761" y="842718"/>
                  <a:pt x="4355716" y="842718"/>
                </a:cubicBezTo>
                <a:cubicBezTo>
                  <a:pt x="5457041" y="842718"/>
                  <a:pt x="6441071" y="533071"/>
                  <a:pt x="7091297" y="47273"/>
                </a:cubicBezTo>
                <a:lnTo>
                  <a:pt x="7148629" y="0"/>
                </a:lnTo>
                <a:lnTo>
                  <a:pt x="7588485" y="660556"/>
                </a:lnTo>
                <a:lnTo>
                  <a:pt x="3953998" y="3080714"/>
                </a:lnTo>
                <a:lnTo>
                  <a:pt x="3905408" y="3004642"/>
                </a:lnTo>
                <a:cubicBezTo>
                  <a:pt x="3593180" y="2574091"/>
                  <a:pt x="2936190" y="2239491"/>
                  <a:pt x="2151396" y="2164861"/>
                </a:cubicBezTo>
                <a:cubicBezTo>
                  <a:pt x="1651981" y="2117369"/>
                  <a:pt x="1183551" y="2183021"/>
                  <a:pt x="808979" y="2330847"/>
                </a:cubicBezTo>
                <a:lnTo>
                  <a:pt x="770102" y="2348022"/>
                </a:lnTo>
                <a:lnTo>
                  <a:pt x="0" y="1191516"/>
                </a:lnTo>
                <a:lnTo>
                  <a:pt x="1668797" y="8028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 3"/>
          <p:cNvGrpSpPr/>
          <p:nvPr/>
        </p:nvGrpSpPr>
        <p:grpSpPr>
          <a:xfrm>
            <a:off x="-150747" y="209266"/>
            <a:ext cx="3671045" cy="1133449"/>
            <a:chOff x="282390" y="2535371"/>
            <a:chExt cx="3671045" cy="1133449"/>
          </a:xfrm>
        </p:grpSpPr>
        <p:sp>
          <p:nvSpPr>
            <p:cNvPr id="6" name="文本框 5">
              <a:extLst>
                <a:ext uri="{FF2B5EF4-FFF2-40B4-BE49-F238E27FC236}">
                  <a16:creationId xmlns:a16="http://schemas.microsoft.com/office/drawing/2014/main" id="{EA09323C-9B3B-4B57-A301-1E31BB39CFBC}"/>
                </a:ext>
              </a:extLst>
            </p:cNvPr>
            <p:cNvSpPr txBox="1"/>
            <p:nvPr/>
          </p:nvSpPr>
          <p:spPr>
            <a:xfrm>
              <a:off x="282390" y="2535371"/>
              <a:ext cx="3079376" cy="584775"/>
            </a:xfrm>
            <a:prstGeom prst="rect">
              <a:avLst/>
            </a:prstGeom>
            <a:noFill/>
          </p:spPr>
          <p:txBody>
            <a:bodyPr wrap="square" rtlCol="0">
              <a:spAutoFit/>
            </a:bodyPr>
            <a:lstStyle/>
            <a:p>
              <a:pPr algn="ctr"/>
              <a:r>
                <a:rPr lang="en-US" altLang="zh-CN" sz="3200" dirty="0">
                  <a:solidFill>
                    <a:srgbClr val="5DABEA"/>
                  </a:solidFill>
                  <a:latin typeface="+mj-lt"/>
                </a:rPr>
                <a:t>PART TWO</a:t>
              </a:r>
              <a:endParaRPr lang="zh-CN" altLang="en-US" sz="3200" dirty="0">
                <a:solidFill>
                  <a:srgbClr val="5DABEA"/>
                </a:solidFill>
                <a:latin typeface="+mj-lt"/>
              </a:endParaRPr>
            </a:p>
          </p:txBody>
        </p:sp>
        <p:cxnSp>
          <p:nvCxnSpPr>
            <p:cNvPr id="7" name="直线连接符 6"/>
            <p:cNvCxnSpPr/>
            <p:nvPr/>
          </p:nvCxnSpPr>
          <p:spPr>
            <a:xfrm>
              <a:off x="981635" y="3120146"/>
              <a:ext cx="2272553" cy="0"/>
            </a:xfrm>
            <a:prstGeom prst="line">
              <a:avLst/>
            </a:prstGeom>
            <a:ln>
              <a:solidFill>
                <a:srgbClr val="5DABEA"/>
              </a:solidFill>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EA09323C-9B3B-4B57-A301-1E31BB39CFBC}"/>
                </a:ext>
              </a:extLst>
            </p:cNvPr>
            <p:cNvSpPr txBox="1"/>
            <p:nvPr/>
          </p:nvSpPr>
          <p:spPr>
            <a:xfrm>
              <a:off x="874059" y="3207155"/>
              <a:ext cx="3079376" cy="461665"/>
            </a:xfrm>
            <a:prstGeom prst="rect">
              <a:avLst/>
            </a:prstGeom>
            <a:noFill/>
          </p:spPr>
          <p:txBody>
            <a:bodyPr wrap="square" rtlCol="0">
              <a:spAutoFit/>
            </a:bodyPr>
            <a:lstStyle/>
            <a:p>
              <a:pPr fontAlgn="base">
                <a:spcBef>
                  <a:spcPct val="0"/>
                </a:spcBef>
                <a:spcAft>
                  <a:spcPct val="0"/>
                </a:spcAft>
                <a:buFont typeface="Arial" pitchFamily="34" charset="0"/>
                <a:buNone/>
              </a:pPr>
              <a:r>
                <a:rPr lang="en-US" altLang="zh-CN" sz="1200" dirty="0">
                  <a:solidFill>
                    <a:srgbClr val="5DABEA"/>
                  </a:solidFill>
                  <a:latin typeface="Arial" pitchFamily="34" charset="0"/>
                  <a:cs typeface="Arial" pitchFamily="34" charset="0"/>
                </a:rPr>
                <a:t>We have many powerPoint </a:t>
              </a:r>
              <a:r>
                <a:rPr lang="zh-CN" altLang="en-US" sz="1200" dirty="0">
                  <a:solidFill>
                    <a:srgbClr val="5DABEA"/>
                  </a:solidFill>
                  <a:latin typeface="Arial" pitchFamily="34" charset="0"/>
                  <a:cs typeface="Arial" pitchFamily="34" charset="0"/>
                </a:rPr>
                <a:t>templates</a:t>
              </a:r>
              <a:r>
                <a:rPr lang="en-US" altLang="zh-CN" sz="1200" dirty="0">
                  <a:solidFill>
                    <a:srgbClr val="5DABEA"/>
                  </a:solidFill>
                  <a:latin typeface="Arial" pitchFamily="34" charset="0"/>
                  <a:cs typeface="Arial" pitchFamily="34" charset="0"/>
                </a:rPr>
                <a:t> that has </a:t>
              </a:r>
              <a:r>
                <a:rPr lang="en-US" altLang="zh-CN" sz="1200">
                  <a:solidFill>
                    <a:srgbClr val="5DABEA"/>
                  </a:solidFill>
                  <a:latin typeface="Arial" pitchFamily="34" charset="0"/>
                  <a:cs typeface="Arial" pitchFamily="34" charset="0"/>
                </a:rPr>
                <a:t>been specifically</a:t>
              </a:r>
              <a:endParaRPr lang="zh-CN" altLang="en-US" sz="1200" dirty="0">
                <a:solidFill>
                  <a:srgbClr val="5DABEA"/>
                </a:solidFill>
                <a:latin typeface="Arial" pitchFamily="34" charset="0"/>
                <a:cs typeface="Arial" pitchFamily="34" charset="0"/>
              </a:endParaRPr>
            </a:p>
          </p:txBody>
        </p:sp>
      </p:grpSp>
      <p:grpSp>
        <p:nvGrpSpPr>
          <p:cNvPr id="9" name="Group 3"/>
          <p:cNvGrpSpPr/>
          <p:nvPr/>
        </p:nvGrpSpPr>
        <p:grpSpPr>
          <a:xfrm>
            <a:off x="6761745" y="1268264"/>
            <a:ext cx="5109414" cy="1706634"/>
            <a:chOff x="8370955" y="2204864"/>
            <a:chExt cx="4364947" cy="1706634"/>
          </a:xfrm>
        </p:grpSpPr>
        <p:sp>
          <p:nvSpPr>
            <p:cNvPr id="10" name="TextBox 12"/>
            <p:cNvSpPr txBox="1"/>
            <p:nvPr/>
          </p:nvSpPr>
          <p:spPr>
            <a:xfrm>
              <a:off x="8370955" y="2204864"/>
              <a:ext cx="2321270" cy="400110"/>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sym typeface="方正兰亭黑_GBK" pitchFamily="2" charset="-122"/>
                </a:rPr>
                <a:t>Add title content</a:t>
              </a:r>
              <a:endParaRPr lang="en-US" altLang="zh-CN" sz="2000" b="1"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endParaRPr>
            </a:p>
          </p:txBody>
        </p:sp>
        <p:sp>
          <p:nvSpPr>
            <p:cNvPr id="11" name="TextBox 13"/>
            <p:cNvSpPr txBox="1"/>
            <p:nvPr/>
          </p:nvSpPr>
          <p:spPr>
            <a:xfrm>
              <a:off x="8370957" y="2607295"/>
              <a:ext cx="4364945" cy="1304203"/>
            </a:xfrm>
            <a:prstGeom prst="rect">
              <a:avLst/>
            </a:prstGeom>
            <a:noFill/>
          </p:spPr>
          <p:txBody>
            <a:bodyPr wrap="square" rtlCol="0">
              <a:spAutoFit/>
            </a:bodyPr>
            <a:lstStyle/>
            <a:p>
              <a:pPr>
                <a:lnSpc>
                  <a:spcPct val="150000"/>
                </a:lnSpc>
              </a:pPr>
              <a:r>
                <a:rPr lang="zh-CN" altLang="en-US" sz="105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 language description language description as concise as possible language description as simple as possible concise and vivid. Add a detailed text description here, suggesting that it is relevant to the title and conforms to the overall language style</a:t>
              </a:r>
              <a:endParaRPr lang="en-US" altLang="zh-CN" sz="1050" dirty="0">
                <a:solidFill>
                  <a:schemeClr val="bg1"/>
                </a:solidFill>
                <a:latin typeface="微软雅黑" panose="020B0503020204020204" pitchFamily="34" charset="-122"/>
                <a:ea typeface="微软雅黑" panose="020B0503020204020204" pitchFamily="34" charset="-122"/>
                <a:sym typeface="Gill Sans" charset="0"/>
              </a:endParaRPr>
            </a:p>
          </p:txBody>
        </p:sp>
      </p:grpSp>
      <p:sp>
        <p:nvSpPr>
          <p:cNvPr id="2" name="六边形 1"/>
          <p:cNvSpPr/>
          <p:nvPr/>
        </p:nvSpPr>
        <p:spPr>
          <a:xfrm>
            <a:off x="1684774" y="2122282"/>
            <a:ext cx="893224" cy="770021"/>
          </a:xfrm>
          <a:prstGeom prst="hexagon">
            <a:avLst/>
          </a:prstGeom>
          <a:blipFill>
            <a:blip r:embed="rId2"/>
            <a:stretch>
              <a:fillRect/>
            </a:stretch>
          </a:blip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2" name="Group 3"/>
          <p:cNvGrpSpPr/>
          <p:nvPr/>
        </p:nvGrpSpPr>
        <p:grpSpPr>
          <a:xfrm>
            <a:off x="2928628" y="2032611"/>
            <a:ext cx="3135287" cy="979512"/>
            <a:chOff x="8370954" y="2204864"/>
            <a:chExt cx="4639040" cy="979512"/>
          </a:xfrm>
        </p:grpSpPr>
        <p:sp>
          <p:nvSpPr>
            <p:cNvPr id="13" name="TextBox 12"/>
            <p:cNvSpPr txBox="1"/>
            <p:nvPr/>
          </p:nvSpPr>
          <p:spPr>
            <a:xfrm>
              <a:off x="8370954" y="2204864"/>
              <a:ext cx="3851714" cy="400110"/>
            </a:xfrm>
            <a:prstGeom prst="rect">
              <a:avLst/>
            </a:prstGeom>
            <a:noFill/>
          </p:spPr>
          <p:txBody>
            <a:bodyPr wrap="square" rtlCol="0">
              <a:spAutoFit/>
            </a:bodyPr>
            <a:lstStyle/>
            <a:p>
              <a:r>
                <a:rPr lang="zh-CN" altLang="en-US" sz="2000" b="1" dirty="0">
                  <a:solidFill>
                    <a:srgbClr val="5DABEA"/>
                  </a:solidFill>
                  <a:latin typeface="微软雅黑" panose="020B0503020204020204" pitchFamily="34" charset="-122"/>
                  <a:ea typeface="微软雅黑" panose="020B0503020204020204" pitchFamily="34" charset="-122"/>
                  <a:sym typeface="方正兰亭黑_GBK" pitchFamily="2" charset="-122"/>
                </a:rPr>
                <a:t>Add title content</a:t>
              </a:r>
              <a:endParaRPr lang="en-US" altLang="zh-CN" sz="2000" b="1" dirty="0">
                <a:solidFill>
                  <a:srgbClr val="5DABEA"/>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endParaRPr>
            </a:p>
          </p:txBody>
        </p:sp>
        <p:sp>
          <p:nvSpPr>
            <p:cNvPr id="14" name="TextBox 13"/>
            <p:cNvSpPr txBox="1"/>
            <p:nvPr/>
          </p:nvSpPr>
          <p:spPr>
            <a:xfrm>
              <a:off x="8370957" y="2607295"/>
              <a:ext cx="4639037" cy="577081"/>
            </a:xfrm>
            <a:prstGeom prst="rect">
              <a:avLst/>
            </a:prstGeom>
            <a:noFill/>
          </p:spPr>
          <p:txBody>
            <a:bodyPr wrap="square" rtlCol="0">
              <a:spAutoFit/>
            </a:bodyPr>
            <a:lstStyle/>
            <a:p>
              <a:pPr>
                <a:lnSpc>
                  <a:spcPct val="150000"/>
                </a:lnSpc>
              </a:pPr>
              <a:r>
                <a:rPr lang="zh-CN" altLang="en-US" sz="1050" dirty="0">
                  <a:solidFill>
                    <a:srgbClr val="5DABEA"/>
                  </a:solidFill>
                  <a:latin typeface="微软雅黑" panose="020B0503020204020204" pitchFamily="34" charset="-122"/>
                  <a:ea typeface="微软雅黑" panose="020B0503020204020204" pitchFamily="34" charset="-122"/>
                  <a:sym typeface="Gill Sans" charset="0"/>
                </a:rPr>
                <a:t>Add a detailed text description here, and it is recommended that it relate to the title</a:t>
              </a:r>
              <a:endParaRPr lang="en-US" altLang="zh-CN" sz="1050" dirty="0">
                <a:solidFill>
                  <a:srgbClr val="5DABEA"/>
                </a:solidFill>
                <a:latin typeface="微软雅黑" panose="020B0503020204020204" pitchFamily="34" charset="-122"/>
                <a:ea typeface="微软雅黑" panose="020B0503020204020204" pitchFamily="34" charset="-122"/>
                <a:sym typeface="Gill Sans" charset="0"/>
              </a:endParaRPr>
            </a:p>
            <a:p>
              <a:pPr>
                <a:lnSpc>
                  <a:spcPct val="150000"/>
                </a:lnSpc>
              </a:pPr>
              <a:r>
                <a:rPr lang="zh-CN" altLang="en-US" sz="1050" dirty="0">
                  <a:solidFill>
                    <a:srgbClr val="5DABEA"/>
                  </a:solidFill>
                  <a:latin typeface="微软雅黑" panose="020B0503020204020204" pitchFamily="34" charset="-122"/>
                  <a:ea typeface="微软雅黑" panose="020B0503020204020204" pitchFamily="34" charset="-122"/>
                  <a:sym typeface="Gill Sans" charset="0"/>
                </a:rPr>
                <a:t>and in line with the overall language style, language</a:t>
              </a:r>
              <a:endParaRPr lang="en-US" altLang="zh-CN" sz="1050" dirty="0">
                <a:solidFill>
                  <a:srgbClr val="5DABEA"/>
                </a:solidFill>
                <a:latin typeface="微软雅黑" panose="020B0503020204020204" pitchFamily="34" charset="-122"/>
                <a:ea typeface="微软雅黑" panose="020B0503020204020204" pitchFamily="34" charset="-122"/>
                <a:sym typeface="Gill Sans" charset="0"/>
              </a:endParaRPr>
            </a:p>
          </p:txBody>
        </p:sp>
      </p:grpSp>
      <p:sp>
        <p:nvSpPr>
          <p:cNvPr id="15" name="六边形 14"/>
          <p:cNvSpPr/>
          <p:nvPr/>
        </p:nvSpPr>
        <p:spPr>
          <a:xfrm>
            <a:off x="3056374" y="3590959"/>
            <a:ext cx="893224" cy="770021"/>
          </a:xfrm>
          <a:prstGeom prst="hexagon">
            <a:avLst/>
          </a:prstGeom>
          <a:blipFill>
            <a:blip r:embed="rId2"/>
            <a:stretch>
              <a:fillRect/>
            </a:stretch>
          </a:blip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6" name="Group 3"/>
          <p:cNvGrpSpPr/>
          <p:nvPr/>
        </p:nvGrpSpPr>
        <p:grpSpPr>
          <a:xfrm>
            <a:off x="4300228" y="3501288"/>
            <a:ext cx="3135287" cy="979512"/>
            <a:chOff x="8370954" y="2204864"/>
            <a:chExt cx="4639040" cy="979512"/>
          </a:xfrm>
        </p:grpSpPr>
        <p:sp>
          <p:nvSpPr>
            <p:cNvPr id="17" name="TextBox 12"/>
            <p:cNvSpPr txBox="1"/>
            <p:nvPr/>
          </p:nvSpPr>
          <p:spPr>
            <a:xfrm>
              <a:off x="8370954" y="2204864"/>
              <a:ext cx="3851714" cy="400110"/>
            </a:xfrm>
            <a:prstGeom prst="rect">
              <a:avLst/>
            </a:prstGeom>
            <a:noFill/>
          </p:spPr>
          <p:txBody>
            <a:bodyPr wrap="square" rtlCol="0">
              <a:spAutoFit/>
            </a:bodyPr>
            <a:lstStyle/>
            <a:p>
              <a:r>
                <a:rPr lang="zh-CN" altLang="en-US" sz="2000" b="1" dirty="0">
                  <a:solidFill>
                    <a:srgbClr val="5DABEA"/>
                  </a:solidFill>
                  <a:latin typeface="微软雅黑" panose="020B0503020204020204" pitchFamily="34" charset="-122"/>
                  <a:ea typeface="微软雅黑" panose="020B0503020204020204" pitchFamily="34" charset="-122"/>
                  <a:sym typeface="方正兰亭黑_GBK" pitchFamily="2" charset="-122"/>
                </a:rPr>
                <a:t>Add title content</a:t>
              </a:r>
              <a:endParaRPr lang="en-US" altLang="zh-CN" sz="2000" b="1" dirty="0">
                <a:solidFill>
                  <a:srgbClr val="5DABEA"/>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endParaRPr>
            </a:p>
          </p:txBody>
        </p:sp>
        <p:sp>
          <p:nvSpPr>
            <p:cNvPr id="18" name="TextBox 13"/>
            <p:cNvSpPr txBox="1"/>
            <p:nvPr/>
          </p:nvSpPr>
          <p:spPr>
            <a:xfrm>
              <a:off x="8370957" y="2607295"/>
              <a:ext cx="4639037" cy="577081"/>
            </a:xfrm>
            <a:prstGeom prst="rect">
              <a:avLst/>
            </a:prstGeom>
            <a:noFill/>
          </p:spPr>
          <p:txBody>
            <a:bodyPr wrap="square" rtlCol="0">
              <a:spAutoFit/>
            </a:bodyPr>
            <a:lstStyle/>
            <a:p>
              <a:pPr>
                <a:lnSpc>
                  <a:spcPct val="150000"/>
                </a:lnSpc>
              </a:pPr>
              <a:r>
                <a:rPr lang="zh-CN" altLang="en-US" sz="1050" dirty="0">
                  <a:solidFill>
                    <a:srgbClr val="5DABEA"/>
                  </a:solidFill>
                  <a:latin typeface="微软雅黑" panose="020B0503020204020204" pitchFamily="34" charset="-122"/>
                  <a:ea typeface="微软雅黑" panose="020B0503020204020204" pitchFamily="34" charset="-122"/>
                  <a:sym typeface="Gill Sans" charset="0"/>
                </a:rPr>
                <a:t>Add a detailed text description here, and it is recommended that it relate to the title</a:t>
              </a:r>
              <a:endParaRPr lang="en-US" altLang="zh-CN" sz="1050" dirty="0">
                <a:solidFill>
                  <a:srgbClr val="5DABEA"/>
                </a:solidFill>
                <a:latin typeface="微软雅黑" panose="020B0503020204020204" pitchFamily="34" charset="-122"/>
                <a:ea typeface="微软雅黑" panose="020B0503020204020204" pitchFamily="34" charset="-122"/>
                <a:sym typeface="Gill Sans" charset="0"/>
              </a:endParaRPr>
            </a:p>
            <a:p>
              <a:pPr>
                <a:lnSpc>
                  <a:spcPct val="150000"/>
                </a:lnSpc>
              </a:pPr>
              <a:r>
                <a:rPr lang="zh-CN" altLang="en-US" sz="1050" dirty="0">
                  <a:solidFill>
                    <a:srgbClr val="5DABEA"/>
                  </a:solidFill>
                  <a:latin typeface="微软雅黑" panose="020B0503020204020204" pitchFamily="34" charset="-122"/>
                  <a:ea typeface="微软雅黑" panose="020B0503020204020204" pitchFamily="34" charset="-122"/>
                  <a:sym typeface="Gill Sans" charset="0"/>
                </a:rPr>
                <a:t>and in line with the overall language style, language</a:t>
              </a:r>
              <a:endParaRPr lang="en-US" altLang="zh-CN" sz="1050" dirty="0">
                <a:solidFill>
                  <a:srgbClr val="5DABEA"/>
                </a:solidFill>
                <a:latin typeface="微软雅黑" panose="020B0503020204020204" pitchFamily="34" charset="-122"/>
                <a:ea typeface="微软雅黑" panose="020B0503020204020204" pitchFamily="34" charset="-122"/>
                <a:sym typeface="Gill Sans" charset="0"/>
              </a:endParaRPr>
            </a:p>
          </p:txBody>
        </p:sp>
      </p:grpSp>
      <p:sp>
        <p:nvSpPr>
          <p:cNvPr id="19" name="六边形 18"/>
          <p:cNvSpPr/>
          <p:nvPr/>
        </p:nvSpPr>
        <p:spPr>
          <a:xfrm>
            <a:off x="4329588" y="4980839"/>
            <a:ext cx="893224" cy="770021"/>
          </a:xfrm>
          <a:prstGeom prst="hexagon">
            <a:avLst/>
          </a:prstGeom>
          <a:blipFill>
            <a:blip r:embed="rId2"/>
            <a:stretch>
              <a:fillRect/>
            </a:stretch>
          </a:blip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20" name="Group 3"/>
          <p:cNvGrpSpPr/>
          <p:nvPr/>
        </p:nvGrpSpPr>
        <p:grpSpPr>
          <a:xfrm>
            <a:off x="5573442" y="4891168"/>
            <a:ext cx="3135287" cy="979512"/>
            <a:chOff x="8370954" y="2204864"/>
            <a:chExt cx="4639040" cy="979512"/>
          </a:xfrm>
        </p:grpSpPr>
        <p:sp>
          <p:nvSpPr>
            <p:cNvPr id="21" name="TextBox 12"/>
            <p:cNvSpPr txBox="1"/>
            <p:nvPr/>
          </p:nvSpPr>
          <p:spPr>
            <a:xfrm>
              <a:off x="8370954" y="2204864"/>
              <a:ext cx="3851714" cy="400110"/>
            </a:xfrm>
            <a:prstGeom prst="rect">
              <a:avLst/>
            </a:prstGeom>
            <a:noFill/>
          </p:spPr>
          <p:txBody>
            <a:bodyPr wrap="square" rtlCol="0">
              <a:spAutoFit/>
            </a:bodyPr>
            <a:lstStyle/>
            <a:p>
              <a:r>
                <a:rPr lang="zh-CN" altLang="en-US" sz="2000" b="1" dirty="0">
                  <a:solidFill>
                    <a:srgbClr val="5DABEA"/>
                  </a:solidFill>
                  <a:latin typeface="微软雅黑" panose="020B0503020204020204" pitchFamily="34" charset="-122"/>
                  <a:ea typeface="微软雅黑" panose="020B0503020204020204" pitchFamily="34" charset="-122"/>
                  <a:sym typeface="方正兰亭黑_GBK" pitchFamily="2" charset="-122"/>
                </a:rPr>
                <a:t>Add title content</a:t>
              </a:r>
              <a:endParaRPr lang="en-US" altLang="zh-CN" sz="2000" b="1" dirty="0">
                <a:solidFill>
                  <a:srgbClr val="5DABEA"/>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endParaRPr>
            </a:p>
          </p:txBody>
        </p:sp>
        <p:sp>
          <p:nvSpPr>
            <p:cNvPr id="22" name="TextBox 13"/>
            <p:cNvSpPr txBox="1"/>
            <p:nvPr/>
          </p:nvSpPr>
          <p:spPr>
            <a:xfrm>
              <a:off x="8370957" y="2607295"/>
              <a:ext cx="4639037" cy="577081"/>
            </a:xfrm>
            <a:prstGeom prst="rect">
              <a:avLst/>
            </a:prstGeom>
            <a:noFill/>
          </p:spPr>
          <p:txBody>
            <a:bodyPr wrap="square" rtlCol="0">
              <a:spAutoFit/>
            </a:bodyPr>
            <a:lstStyle/>
            <a:p>
              <a:pPr>
                <a:lnSpc>
                  <a:spcPct val="150000"/>
                </a:lnSpc>
              </a:pPr>
              <a:r>
                <a:rPr lang="zh-CN" altLang="en-US" sz="1050" dirty="0">
                  <a:solidFill>
                    <a:srgbClr val="5DABEA"/>
                  </a:solidFill>
                  <a:latin typeface="微软雅黑" panose="020B0503020204020204" pitchFamily="34" charset="-122"/>
                  <a:ea typeface="微软雅黑" panose="020B0503020204020204" pitchFamily="34" charset="-122"/>
                  <a:sym typeface="Gill Sans" charset="0"/>
                </a:rPr>
                <a:t>Add a detailed text description here, and it is recommended that it relate to the title</a:t>
              </a:r>
              <a:endParaRPr lang="en-US" altLang="zh-CN" sz="1050" dirty="0">
                <a:solidFill>
                  <a:srgbClr val="5DABEA"/>
                </a:solidFill>
                <a:latin typeface="微软雅黑" panose="020B0503020204020204" pitchFamily="34" charset="-122"/>
                <a:ea typeface="微软雅黑" panose="020B0503020204020204" pitchFamily="34" charset="-122"/>
                <a:sym typeface="Gill Sans" charset="0"/>
              </a:endParaRPr>
            </a:p>
            <a:p>
              <a:pPr>
                <a:lnSpc>
                  <a:spcPct val="150000"/>
                </a:lnSpc>
              </a:pPr>
              <a:r>
                <a:rPr lang="zh-CN" altLang="en-US" sz="1050" dirty="0">
                  <a:solidFill>
                    <a:srgbClr val="5DABEA"/>
                  </a:solidFill>
                  <a:latin typeface="微软雅黑" panose="020B0503020204020204" pitchFamily="34" charset="-122"/>
                  <a:ea typeface="微软雅黑" panose="020B0503020204020204" pitchFamily="34" charset="-122"/>
                  <a:sym typeface="Gill Sans" charset="0"/>
                </a:rPr>
                <a:t>and in line with the overall language style, language</a:t>
              </a:r>
              <a:endParaRPr lang="en-US" altLang="zh-CN" sz="1050" dirty="0">
                <a:solidFill>
                  <a:srgbClr val="5DABEA"/>
                </a:solidFill>
                <a:latin typeface="微软雅黑" panose="020B0503020204020204" pitchFamily="34" charset="-122"/>
                <a:ea typeface="微软雅黑" panose="020B0503020204020204" pitchFamily="34" charset="-122"/>
                <a:sym typeface="Gill Sans" charset="0"/>
              </a:endParaRPr>
            </a:p>
          </p:txBody>
        </p:sp>
      </p:grpSp>
    </p:spTree>
    <p:extLst>
      <p:ext uri="{BB962C8B-B14F-4D97-AF65-F5344CB8AC3E}">
        <p14:creationId xmlns:p14="http://schemas.microsoft.com/office/powerpoint/2010/main" val="337519708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6="http://schemas.microsoft.com/office/drawing/2014/main"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heckerboard(across)">
                                      <p:cBhvr>
                                        <p:cTn id="21" dur="500"/>
                                        <p:tgtEl>
                                          <p:spTgt spid="15"/>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checkerboard(across)">
                                      <p:cBhvr>
                                        <p:cTn id="30" dur="500"/>
                                        <p:tgtEl>
                                          <p:spTgt spid="19"/>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ADC2C0E0-0802-4BC5-A2DC-1EC3DB2C0C9C}"/>
              </a:ext>
            </a:extLst>
          </p:cNvPr>
          <p:cNvSpPr/>
          <p:nvPr/>
        </p:nvSpPr>
        <p:spPr>
          <a:xfrm rot="19580452" flipV="1">
            <a:off x="-1548501" y="-327976"/>
            <a:ext cx="14022800" cy="5692867"/>
          </a:xfrm>
          <a:custGeom>
            <a:avLst/>
            <a:gdLst>
              <a:gd name="connsiteX0" fmla="*/ 1668797 w 7588485"/>
              <a:gd name="connsiteY0" fmla="*/ 80285 h 3080714"/>
              <a:gd name="connsiteX1" fmla="*/ 1848944 w 7588485"/>
              <a:gd name="connsiteY1" fmla="*/ 202498 h 3080714"/>
              <a:gd name="connsiteX2" fmla="*/ 4355716 w 7588485"/>
              <a:gd name="connsiteY2" fmla="*/ 842718 h 3080714"/>
              <a:gd name="connsiteX3" fmla="*/ 7091297 w 7588485"/>
              <a:gd name="connsiteY3" fmla="*/ 47273 h 3080714"/>
              <a:gd name="connsiteX4" fmla="*/ 7148629 w 7588485"/>
              <a:gd name="connsiteY4" fmla="*/ 0 h 3080714"/>
              <a:gd name="connsiteX5" fmla="*/ 7588485 w 7588485"/>
              <a:gd name="connsiteY5" fmla="*/ 660556 h 3080714"/>
              <a:gd name="connsiteX6" fmla="*/ 3953998 w 7588485"/>
              <a:gd name="connsiteY6" fmla="*/ 3080714 h 3080714"/>
              <a:gd name="connsiteX7" fmla="*/ 3905408 w 7588485"/>
              <a:gd name="connsiteY7" fmla="*/ 3004642 h 3080714"/>
              <a:gd name="connsiteX8" fmla="*/ 2151396 w 7588485"/>
              <a:gd name="connsiteY8" fmla="*/ 2164861 h 3080714"/>
              <a:gd name="connsiteX9" fmla="*/ 808979 w 7588485"/>
              <a:gd name="connsiteY9" fmla="*/ 2330847 h 3080714"/>
              <a:gd name="connsiteX10" fmla="*/ 770102 w 7588485"/>
              <a:gd name="connsiteY10" fmla="*/ 2348022 h 3080714"/>
              <a:gd name="connsiteX11" fmla="*/ 0 w 7588485"/>
              <a:gd name="connsiteY11" fmla="*/ 1191516 h 3080714"/>
              <a:gd name="connsiteX12" fmla="*/ 1668797 w 7588485"/>
              <a:gd name="connsiteY12" fmla="*/ 80285 h 308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88485" h="3080714">
                <a:moveTo>
                  <a:pt x="1668797" y="80285"/>
                </a:moveTo>
                <a:lnTo>
                  <a:pt x="1848944" y="202498"/>
                </a:lnTo>
                <a:cubicBezTo>
                  <a:pt x="2490483" y="598059"/>
                  <a:pt x="3376761" y="842718"/>
                  <a:pt x="4355716" y="842718"/>
                </a:cubicBezTo>
                <a:cubicBezTo>
                  <a:pt x="5457041" y="842718"/>
                  <a:pt x="6441071" y="533071"/>
                  <a:pt x="7091297" y="47273"/>
                </a:cubicBezTo>
                <a:lnTo>
                  <a:pt x="7148629" y="0"/>
                </a:lnTo>
                <a:lnTo>
                  <a:pt x="7588485" y="660556"/>
                </a:lnTo>
                <a:lnTo>
                  <a:pt x="3953998" y="3080714"/>
                </a:lnTo>
                <a:lnTo>
                  <a:pt x="3905408" y="3004642"/>
                </a:lnTo>
                <a:cubicBezTo>
                  <a:pt x="3593180" y="2574091"/>
                  <a:pt x="2936190" y="2239491"/>
                  <a:pt x="2151396" y="2164861"/>
                </a:cubicBezTo>
                <a:cubicBezTo>
                  <a:pt x="1651981" y="2117369"/>
                  <a:pt x="1183551" y="2183021"/>
                  <a:pt x="808979" y="2330847"/>
                </a:cubicBezTo>
                <a:lnTo>
                  <a:pt x="770102" y="2348022"/>
                </a:lnTo>
                <a:lnTo>
                  <a:pt x="0" y="1191516"/>
                </a:lnTo>
                <a:lnTo>
                  <a:pt x="1668797" y="8028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 3"/>
          <p:cNvGrpSpPr/>
          <p:nvPr/>
        </p:nvGrpSpPr>
        <p:grpSpPr>
          <a:xfrm>
            <a:off x="-150747" y="209266"/>
            <a:ext cx="3671045" cy="1133449"/>
            <a:chOff x="282390" y="2535371"/>
            <a:chExt cx="3671045" cy="1133449"/>
          </a:xfrm>
        </p:grpSpPr>
        <p:sp>
          <p:nvSpPr>
            <p:cNvPr id="5" name="文本框 4">
              <a:extLst>
                <a:ext uri="{FF2B5EF4-FFF2-40B4-BE49-F238E27FC236}">
                  <a16:creationId xmlns:a16="http://schemas.microsoft.com/office/drawing/2014/main" id="{EA09323C-9B3B-4B57-A301-1E31BB39CFBC}"/>
                </a:ext>
              </a:extLst>
            </p:cNvPr>
            <p:cNvSpPr txBox="1"/>
            <p:nvPr/>
          </p:nvSpPr>
          <p:spPr>
            <a:xfrm>
              <a:off x="282390" y="2535371"/>
              <a:ext cx="3079376" cy="584775"/>
            </a:xfrm>
            <a:prstGeom prst="rect">
              <a:avLst/>
            </a:prstGeom>
            <a:noFill/>
          </p:spPr>
          <p:txBody>
            <a:bodyPr wrap="square" rtlCol="0">
              <a:spAutoFit/>
            </a:bodyPr>
            <a:lstStyle/>
            <a:p>
              <a:pPr algn="ctr"/>
              <a:r>
                <a:rPr lang="en-US" altLang="zh-CN" sz="3200" dirty="0">
                  <a:solidFill>
                    <a:schemeClr val="bg1"/>
                  </a:solidFill>
                  <a:latin typeface="+mj-lt"/>
                </a:rPr>
                <a:t>PART TWO</a:t>
              </a:r>
              <a:endParaRPr lang="zh-CN" altLang="en-US" sz="3200" dirty="0">
                <a:solidFill>
                  <a:schemeClr val="bg1"/>
                </a:solidFill>
                <a:latin typeface="+mj-lt"/>
              </a:endParaRPr>
            </a:p>
          </p:txBody>
        </p:sp>
        <p:cxnSp>
          <p:nvCxnSpPr>
            <p:cNvPr id="7" name="直线连接符 6"/>
            <p:cNvCxnSpPr/>
            <p:nvPr/>
          </p:nvCxnSpPr>
          <p:spPr>
            <a:xfrm>
              <a:off x="981635" y="3120146"/>
              <a:ext cx="22725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EA09323C-9B3B-4B57-A301-1E31BB39CFBC}"/>
                </a:ext>
              </a:extLst>
            </p:cNvPr>
            <p:cNvSpPr txBox="1"/>
            <p:nvPr/>
          </p:nvSpPr>
          <p:spPr>
            <a:xfrm>
              <a:off x="874059" y="3207155"/>
              <a:ext cx="3079376" cy="461665"/>
            </a:xfrm>
            <a:prstGeom prst="rect">
              <a:avLst/>
            </a:prstGeom>
            <a:noFill/>
          </p:spPr>
          <p:txBody>
            <a:bodyPr wrap="square" rtlCol="0">
              <a:spAutoFit/>
            </a:bodyPr>
            <a:lstStyle/>
            <a:p>
              <a:pPr fontAlgn="base">
                <a:spcBef>
                  <a:spcPct val="0"/>
                </a:spcBef>
                <a:spcAft>
                  <a:spcPct val="0"/>
                </a:spcAft>
                <a:buFont typeface="Arial" pitchFamily="34" charset="0"/>
                <a:buNone/>
              </a:pPr>
              <a:r>
                <a:rPr lang="en-US" altLang="zh-CN" sz="1200" dirty="0">
                  <a:solidFill>
                    <a:schemeClr val="bg1"/>
                  </a:solidFill>
                  <a:latin typeface="Arial" pitchFamily="34" charset="0"/>
                  <a:cs typeface="Arial" pitchFamily="34" charset="0"/>
                </a:rPr>
                <a:t>We have many powerPoint </a:t>
              </a:r>
              <a:r>
                <a:rPr lang="zh-CN" altLang="en-US" sz="1200" dirty="0">
                  <a:solidFill>
                    <a:schemeClr val="bg1"/>
                  </a:solidFill>
                  <a:latin typeface="Arial" pitchFamily="34" charset="0"/>
                  <a:cs typeface="Arial" pitchFamily="34" charset="0"/>
                </a:rPr>
                <a:t>templates</a:t>
              </a:r>
              <a:r>
                <a:rPr lang="en-US" altLang="zh-CN" sz="1200" dirty="0">
                  <a:solidFill>
                    <a:schemeClr val="bg1"/>
                  </a:solidFill>
                  <a:latin typeface="Arial" pitchFamily="34" charset="0"/>
                  <a:cs typeface="Arial" pitchFamily="34" charset="0"/>
                </a:rPr>
                <a:t> that has </a:t>
              </a:r>
              <a:r>
                <a:rPr lang="en-US" altLang="zh-CN" sz="1200">
                  <a:solidFill>
                    <a:schemeClr val="bg1"/>
                  </a:solidFill>
                  <a:latin typeface="Arial" pitchFamily="34" charset="0"/>
                  <a:cs typeface="Arial" pitchFamily="34" charset="0"/>
                </a:rPr>
                <a:t>been specifically</a:t>
              </a:r>
              <a:endParaRPr lang="zh-CN" altLang="en-US" sz="1200" dirty="0">
                <a:solidFill>
                  <a:schemeClr val="bg1"/>
                </a:solidFill>
                <a:latin typeface="Arial" pitchFamily="34" charset="0"/>
                <a:cs typeface="Arial" pitchFamily="34" charset="0"/>
              </a:endParaRPr>
            </a:p>
          </p:txBody>
        </p:sp>
      </p:grpSp>
      <p:grpSp>
        <p:nvGrpSpPr>
          <p:cNvPr id="9" name="Group 3"/>
          <p:cNvGrpSpPr/>
          <p:nvPr/>
        </p:nvGrpSpPr>
        <p:grpSpPr>
          <a:xfrm>
            <a:off x="4375631" y="258565"/>
            <a:ext cx="5109414" cy="1435727"/>
            <a:chOff x="8370955" y="2204864"/>
            <a:chExt cx="4364947" cy="1435727"/>
          </a:xfrm>
        </p:grpSpPr>
        <p:sp>
          <p:nvSpPr>
            <p:cNvPr id="10" name="TextBox 12"/>
            <p:cNvSpPr txBox="1"/>
            <p:nvPr/>
          </p:nvSpPr>
          <p:spPr>
            <a:xfrm>
              <a:off x="8370955" y="2204864"/>
              <a:ext cx="2321270" cy="400110"/>
            </a:xfrm>
            <a:prstGeom prst="rect">
              <a:avLst/>
            </a:prstGeom>
            <a:noFill/>
          </p:spPr>
          <p:txBody>
            <a:bodyPr wrap="square" rtlCol="0">
              <a:spAutoFit/>
            </a:bodyPr>
            <a:lstStyle/>
            <a:p>
              <a:r>
                <a:rPr lang="zh-CN" altLang="en-US" sz="2000" b="1" dirty="0">
                  <a:solidFill>
                    <a:srgbClr val="5DABEA"/>
                  </a:solidFill>
                  <a:latin typeface="微软雅黑" panose="020B0503020204020204" pitchFamily="34" charset="-122"/>
                  <a:ea typeface="微软雅黑" panose="020B0503020204020204" pitchFamily="34" charset="-122"/>
                  <a:sym typeface="方正兰亭黑_GBK" pitchFamily="2" charset="-122"/>
                </a:rPr>
                <a:t>Add title content</a:t>
              </a:r>
              <a:endParaRPr lang="en-US" altLang="zh-CN" sz="2000" b="1" dirty="0">
                <a:solidFill>
                  <a:srgbClr val="5DABEA"/>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endParaRPr>
            </a:p>
          </p:txBody>
        </p:sp>
        <p:sp>
          <p:nvSpPr>
            <p:cNvPr id="11" name="TextBox 13"/>
            <p:cNvSpPr txBox="1"/>
            <p:nvPr/>
          </p:nvSpPr>
          <p:spPr>
            <a:xfrm>
              <a:off x="8370957" y="2607295"/>
              <a:ext cx="4364945" cy="1033296"/>
            </a:xfrm>
            <a:prstGeom prst="rect">
              <a:avLst/>
            </a:prstGeom>
            <a:noFill/>
          </p:spPr>
          <p:txBody>
            <a:bodyPr wrap="square" rtlCol="0">
              <a:spAutoFit/>
            </a:bodyPr>
            <a:lstStyle/>
            <a:p>
              <a:pPr>
                <a:lnSpc>
                  <a:spcPct val="150000"/>
                </a:lnSpc>
              </a:pPr>
              <a:r>
                <a:rPr lang="zh-CN" altLang="en-US" sz="1050" dirty="0">
                  <a:solidFill>
                    <a:srgbClr val="5DABEA"/>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 language description language description as concise as possible language description as simple as possible concise and vivid. </a:t>
              </a:r>
              <a:endParaRPr lang="en-US" altLang="zh-CN" sz="1050" dirty="0">
                <a:solidFill>
                  <a:srgbClr val="5DABEA"/>
                </a:solidFill>
                <a:latin typeface="微软雅黑" panose="020B0503020204020204" pitchFamily="34" charset="-122"/>
                <a:ea typeface="微软雅黑" panose="020B0503020204020204" pitchFamily="34" charset="-122"/>
                <a:sym typeface="Gill Sans" charset="0"/>
              </a:endParaRPr>
            </a:p>
          </p:txBody>
        </p:sp>
      </p:grpSp>
      <p:grpSp>
        <p:nvGrpSpPr>
          <p:cNvPr id="12" name="Group 3"/>
          <p:cNvGrpSpPr/>
          <p:nvPr/>
        </p:nvGrpSpPr>
        <p:grpSpPr>
          <a:xfrm>
            <a:off x="3520298" y="2518457"/>
            <a:ext cx="2927689" cy="1221886"/>
            <a:chOff x="8370955" y="2204864"/>
            <a:chExt cx="2501110" cy="1221886"/>
          </a:xfrm>
        </p:grpSpPr>
        <p:sp>
          <p:nvSpPr>
            <p:cNvPr id="13" name="TextBox 12"/>
            <p:cNvSpPr txBox="1"/>
            <p:nvPr/>
          </p:nvSpPr>
          <p:spPr>
            <a:xfrm>
              <a:off x="8370955" y="2204864"/>
              <a:ext cx="2321270" cy="400110"/>
            </a:xfrm>
            <a:prstGeom prst="rect">
              <a:avLst/>
            </a:prstGeom>
            <a:noFill/>
          </p:spPr>
          <p:txBody>
            <a:bodyPr wrap="square" rtlCol="0">
              <a:spAutoFit/>
            </a:bodyPr>
            <a:lstStyle/>
            <a:p>
              <a:r>
                <a:rPr lang="zh-CN" altLang="en-US" sz="2000" b="1" dirty="0">
                  <a:solidFill>
                    <a:srgbClr val="5DABEA"/>
                  </a:solidFill>
                  <a:latin typeface="微软雅黑" panose="020B0503020204020204" pitchFamily="34" charset="-122"/>
                  <a:ea typeface="微软雅黑" panose="020B0503020204020204" pitchFamily="34" charset="-122"/>
                  <a:sym typeface="方正兰亭黑_GBK" pitchFamily="2" charset="-122"/>
                </a:rPr>
                <a:t>Add title content</a:t>
              </a:r>
              <a:endParaRPr lang="en-US" altLang="zh-CN" sz="2000" b="1" dirty="0">
                <a:solidFill>
                  <a:srgbClr val="5DABEA"/>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endParaRPr>
            </a:p>
          </p:txBody>
        </p:sp>
        <p:sp>
          <p:nvSpPr>
            <p:cNvPr id="14" name="TextBox 13"/>
            <p:cNvSpPr txBox="1"/>
            <p:nvPr/>
          </p:nvSpPr>
          <p:spPr>
            <a:xfrm>
              <a:off x="8370957" y="2607295"/>
              <a:ext cx="2501108" cy="819455"/>
            </a:xfrm>
            <a:prstGeom prst="rect">
              <a:avLst/>
            </a:prstGeom>
            <a:noFill/>
          </p:spPr>
          <p:txBody>
            <a:bodyPr wrap="square" rtlCol="0">
              <a:spAutoFit/>
            </a:bodyPr>
            <a:lstStyle/>
            <a:p>
              <a:pPr>
                <a:lnSpc>
                  <a:spcPct val="150000"/>
                </a:lnSpc>
              </a:pPr>
              <a:r>
                <a:rPr lang="zh-CN" altLang="en-US" sz="1050" dirty="0">
                  <a:solidFill>
                    <a:srgbClr val="5DABEA"/>
                  </a:solidFill>
                  <a:latin typeface="微软雅黑" panose="020B0503020204020204" pitchFamily="34" charset="-122"/>
                  <a:ea typeface="微软雅黑" panose="020B0503020204020204" pitchFamily="34" charset="-122"/>
                  <a:sym typeface="Gill Sans" charset="0"/>
                </a:rPr>
                <a:t>Add detailed text description here, suggest editable title and conform to the overall language style</a:t>
              </a:r>
              <a:endParaRPr lang="en-US" altLang="zh-CN" sz="1050" dirty="0">
                <a:solidFill>
                  <a:srgbClr val="5DABEA"/>
                </a:solidFill>
                <a:latin typeface="微软雅黑" panose="020B0503020204020204" pitchFamily="34" charset="-122"/>
                <a:ea typeface="微软雅黑" panose="020B0503020204020204" pitchFamily="34" charset="-122"/>
                <a:sym typeface="Gill Sans" charset="0"/>
              </a:endParaRPr>
            </a:p>
          </p:txBody>
        </p:sp>
      </p:grpSp>
      <p:graphicFrame>
        <p:nvGraphicFramePr>
          <p:cNvPr id="27" name="Chart 1"/>
          <p:cNvGraphicFramePr>
            <a:graphicFrameLocks/>
          </p:cNvGraphicFramePr>
          <p:nvPr>
            <p:extLst>
              <p:ext uri="{D42A27DB-BD31-4B8C-83A1-F6EECF244321}">
                <p14:modId xmlns:p14="http://schemas.microsoft.com/office/powerpoint/2010/main" val="701147028"/>
              </p:ext>
            </p:extLst>
          </p:nvPr>
        </p:nvGraphicFramePr>
        <p:xfrm>
          <a:off x="7046913" y="3011488"/>
          <a:ext cx="4806950" cy="3222625"/>
        </p:xfrm>
        <a:graphic>
          <a:graphicData uri="http://schemas.openxmlformats.org/presentationml/2006/ole">
            <mc:AlternateContent xmlns:mc="http://schemas.openxmlformats.org/markup-compatibility/2006">
              <mc:Choice xmlns:v="urn:schemas-microsoft-com:vml" Requires="v">
                <p:oleObj spid="_x0000_s1080" name="Chart" r:id="rId3" imgW="4809928" imgH="3228778" progId="Excel.Chart.8">
                  <p:embed/>
                </p:oleObj>
              </mc:Choice>
              <mc:Fallback>
                <p:oleObj name="Chart" r:id="rId3" imgW="4809928" imgH="3228778" progId="Excel.Chart.8">
                  <p:embed/>
                  <p:pic>
                    <p:nvPicPr>
                      <p:cNvPr id="0" name=""/>
                      <p:cNvPicPr>
                        <a:picLocks noChangeArrowheads="1"/>
                      </p:cNvPicPr>
                      <p:nvPr/>
                    </p:nvPicPr>
                    <p:blipFill>
                      <a:blip r:embed="rId4"/>
                      <a:srcRect/>
                      <a:stretch>
                        <a:fillRect/>
                      </a:stretch>
                    </p:blipFill>
                    <p:spPr bwMode="auto">
                      <a:xfrm>
                        <a:off x="7046913" y="3011488"/>
                        <a:ext cx="4806950"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nvGrpSpPr>
          <p:cNvPr id="28" name="Group 3"/>
          <p:cNvGrpSpPr/>
          <p:nvPr/>
        </p:nvGrpSpPr>
        <p:grpSpPr>
          <a:xfrm>
            <a:off x="1620605" y="4043143"/>
            <a:ext cx="2927689" cy="1221886"/>
            <a:chOff x="8370955" y="2204864"/>
            <a:chExt cx="2501110" cy="1221886"/>
          </a:xfrm>
        </p:grpSpPr>
        <p:sp>
          <p:nvSpPr>
            <p:cNvPr id="29" name="TextBox 12"/>
            <p:cNvSpPr txBox="1"/>
            <p:nvPr/>
          </p:nvSpPr>
          <p:spPr>
            <a:xfrm>
              <a:off x="8370955" y="2204864"/>
              <a:ext cx="2321270" cy="400110"/>
            </a:xfrm>
            <a:prstGeom prst="rect">
              <a:avLst/>
            </a:prstGeom>
            <a:noFill/>
          </p:spPr>
          <p:txBody>
            <a:bodyPr wrap="square" rtlCol="0">
              <a:spAutoFit/>
            </a:bodyPr>
            <a:lstStyle/>
            <a:p>
              <a:r>
                <a:rPr lang="zh-CN" altLang="en-US" sz="2000" b="1" dirty="0">
                  <a:solidFill>
                    <a:srgbClr val="5DABEA"/>
                  </a:solidFill>
                  <a:latin typeface="微软雅黑" panose="020B0503020204020204" pitchFamily="34" charset="-122"/>
                  <a:ea typeface="微软雅黑" panose="020B0503020204020204" pitchFamily="34" charset="-122"/>
                  <a:sym typeface="方正兰亭黑_GBK" pitchFamily="2" charset="-122"/>
                </a:rPr>
                <a:t>Add title content</a:t>
              </a:r>
              <a:endParaRPr lang="en-US" altLang="zh-CN" sz="2000" b="1" dirty="0">
                <a:solidFill>
                  <a:srgbClr val="5DABEA"/>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endParaRPr>
            </a:p>
          </p:txBody>
        </p:sp>
        <p:sp>
          <p:nvSpPr>
            <p:cNvPr id="30" name="TextBox 13"/>
            <p:cNvSpPr txBox="1"/>
            <p:nvPr/>
          </p:nvSpPr>
          <p:spPr>
            <a:xfrm>
              <a:off x="8370957" y="2607295"/>
              <a:ext cx="2501108" cy="819455"/>
            </a:xfrm>
            <a:prstGeom prst="rect">
              <a:avLst/>
            </a:prstGeom>
            <a:noFill/>
          </p:spPr>
          <p:txBody>
            <a:bodyPr wrap="square" rtlCol="0">
              <a:spAutoFit/>
            </a:bodyPr>
            <a:lstStyle/>
            <a:p>
              <a:pPr>
                <a:lnSpc>
                  <a:spcPct val="150000"/>
                </a:lnSpc>
              </a:pPr>
              <a:r>
                <a:rPr lang="zh-CN" altLang="en-US" sz="1050" dirty="0">
                  <a:solidFill>
                    <a:srgbClr val="5DABEA"/>
                  </a:solidFill>
                  <a:latin typeface="微软雅黑" panose="020B0503020204020204" pitchFamily="34" charset="-122"/>
                  <a:ea typeface="微软雅黑" panose="020B0503020204020204" pitchFamily="34" charset="-122"/>
                  <a:sym typeface="Gill Sans" charset="0"/>
                </a:rPr>
                <a:t>Add detailed text description here, suggest editable title and conform to the overall language style</a:t>
              </a:r>
              <a:endParaRPr lang="en-US" altLang="zh-CN" sz="1050" dirty="0">
                <a:solidFill>
                  <a:srgbClr val="5DABEA"/>
                </a:solidFill>
                <a:latin typeface="微软雅黑" panose="020B0503020204020204" pitchFamily="34" charset="-122"/>
                <a:ea typeface="微软雅黑" panose="020B0503020204020204" pitchFamily="34" charset="-122"/>
                <a:sym typeface="Gill Sans" charset="0"/>
              </a:endParaRPr>
            </a:p>
          </p:txBody>
        </p:sp>
      </p:grpSp>
    </p:spTree>
    <p:extLst>
      <p:ext uri="{BB962C8B-B14F-4D97-AF65-F5344CB8AC3E}">
        <p14:creationId xmlns:p14="http://schemas.microsoft.com/office/powerpoint/2010/main" val="293277079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4="http://schemas.microsoft.com/office/drawing/2010/main" xmlns:v="urn:schemas-microsoft-com:vml" xmlns:a16="http://schemas.microsoft.com/office/drawing/2014/main"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 presetClass="entr" presetSubtype="8" decel="10000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0-#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left)">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27" grpId="0" 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 6"/>
          <p:cNvGrpSpPr/>
          <p:nvPr/>
        </p:nvGrpSpPr>
        <p:grpSpPr>
          <a:xfrm>
            <a:off x="-150747" y="209266"/>
            <a:ext cx="3671045" cy="1133449"/>
            <a:chOff x="282390" y="2535371"/>
            <a:chExt cx="3671045" cy="1133449"/>
          </a:xfrm>
        </p:grpSpPr>
        <p:sp>
          <p:nvSpPr>
            <p:cNvPr id="8" name="文本框 7">
              <a:extLst>
                <a:ext uri="{FF2B5EF4-FFF2-40B4-BE49-F238E27FC236}">
                  <a16:creationId xmlns:a16="http://schemas.microsoft.com/office/drawing/2014/main" id="{EA09323C-9B3B-4B57-A301-1E31BB39CFBC}"/>
                </a:ext>
              </a:extLst>
            </p:cNvPr>
            <p:cNvSpPr txBox="1"/>
            <p:nvPr/>
          </p:nvSpPr>
          <p:spPr>
            <a:xfrm>
              <a:off x="282390" y="2535371"/>
              <a:ext cx="3079376" cy="584775"/>
            </a:xfrm>
            <a:prstGeom prst="rect">
              <a:avLst/>
            </a:prstGeom>
            <a:noFill/>
          </p:spPr>
          <p:txBody>
            <a:bodyPr wrap="square" rtlCol="0">
              <a:spAutoFit/>
            </a:bodyPr>
            <a:lstStyle/>
            <a:p>
              <a:pPr algn="ctr"/>
              <a:r>
                <a:rPr lang="en-US" altLang="zh-CN" sz="3200" dirty="0">
                  <a:solidFill>
                    <a:schemeClr val="bg1"/>
                  </a:solidFill>
                  <a:latin typeface="+mj-lt"/>
                </a:rPr>
                <a:t>PART TWO</a:t>
              </a:r>
              <a:endParaRPr lang="zh-CN" altLang="en-US" sz="3200" dirty="0">
                <a:solidFill>
                  <a:schemeClr val="bg1"/>
                </a:solidFill>
                <a:latin typeface="+mj-lt"/>
              </a:endParaRPr>
            </a:p>
          </p:txBody>
        </p:sp>
        <p:cxnSp>
          <p:nvCxnSpPr>
            <p:cNvPr id="9" name="直线连接符 8"/>
            <p:cNvCxnSpPr/>
            <p:nvPr/>
          </p:nvCxnSpPr>
          <p:spPr>
            <a:xfrm>
              <a:off x="981635" y="3120146"/>
              <a:ext cx="22725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EA09323C-9B3B-4B57-A301-1E31BB39CFBC}"/>
                </a:ext>
              </a:extLst>
            </p:cNvPr>
            <p:cNvSpPr txBox="1"/>
            <p:nvPr/>
          </p:nvSpPr>
          <p:spPr>
            <a:xfrm>
              <a:off x="874059" y="3207155"/>
              <a:ext cx="3079376" cy="461665"/>
            </a:xfrm>
            <a:prstGeom prst="rect">
              <a:avLst/>
            </a:prstGeom>
            <a:noFill/>
          </p:spPr>
          <p:txBody>
            <a:bodyPr wrap="square" rtlCol="0">
              <a:spAutoFit/>
            </a:bodyPr>
            <a:lstStyle/>
            <a:p>
              <a:pPr fontAlgn="base">
                <a:spcBef>
                  <a:spcPct val="0"/>
                </a:spcBef>
                <a:spcAft>
                  <a:spcPct val="0"/>
                </a:spcAft>
                <a:buFont typeface="Arial" pitchFamily="34" charset="0"/>
                <a:buNone/>
              </a:pPr>
              <a:r>
                <a:rPr lang="en-US" altLang="zh-CN" sz="1200" dirty="0">
                  <a:solidFill>
                    <a:schemeClr val="bg1"/>
                  </a:solidFill>
                  <a:latin typeface="Arial" pitchFamily="34" charset="0"/>
                  <a:cs typeface="Arial" pitchFamily="34" charset="0"/>
                </a:rPr>
                <a:t>We have many powerPoint </a:t>
              </a:r>
              <a:r>
                <a:rPr lang="zh-CN" altLang="en-US" sz="1200" dirty="0">
                  <a:solidFill>
                    <a:schemeClr val="bg1"/>
                  </a:solidFill>
                  <a:latin typeface="Arial" pitchFamily="34" charset="0"/>
                  <a:cs typeface="Arial" pitchFamily="34" charset="0"/>
                </a:rPr>
                <a:t>templates</a:t>
              </a:r>
              <a:r>
                <a:rPr lang="en-US" altLang="zh-CN" sz="1200" dirty="0">
                  <a:solidFill>
                    <a:schemeClr val="bg1"/>
                  </a:solidFill>
                  <a:latin typeface="Arial" pitchFamily="34" charset="0"/>
                  <a:cs typeface="Arial" pitchFamily="34" charset="0"/>
                </a:rPr>
                <a:t> that has </a:t>
              </a:r>
              <a:r>
                <a:rPr lang="en-US" altLang="zh-CN" sz="1200">
                  <a:solidFill>
                    <a:schemeClr val="bg1"/>
                  </a:solidFill>
                  <a:latin typeface="Arial" pitchFamily="34" charset="0"/>
                  <a:cs typeface="Arial" pitchFamily="34" charset="0"/>
                </a:rPr>
                <a:t>been specifically</a:t>
              </a:r>
              <a:endParaRPr lang="zh-CN" altLang="en-US" sz="1200" dirty="0">
                <a:solidFill>
                  <a:schemeClr val="bg1"/>
                </a:solidFill>
                <a:latin typeface="Arial" pitchFamily="34" charset="0"/>
                <a:cs typeface="Arial" pitchFamily="34" charset="0"/>
              </a:endParaRPr>
            </a:p>
          </p:txBody>
        </p:sp>
      </p:grpSp>
      <p:grpSp>
        <p:nvGrpSpPr>
          <p:cNvPr id="33" name="组 32"/>
          <p:cNvGrpSpPr/>
          <p:nvPr/>
        </p:nvGrpSpPr>
        <p:grpSpPr>
          <a:xfrm>
            <a:off x="868426" y="1759778"/>
            <a:ext cx="3905250" cy="4005263"/>
            <a:chOff x="868426" y="1759778"/>
            <a:chExt cx="3905250" cy="4005263"/>
          </a:xfrm>
        </p:grpSpPr>
        <p:grpSp>
          <p:nvGrpSpPr>
            <p:cNvPr id="11" name="组合 4"/>
            <p:cNvGrpSpPr>
              <a:grpSpLocks/>
            </p:cNvGrpSpPr>
            <p:nvPr/>
          </p:nvGrpSpPr>
          <p:grpSpPr bwMode="auto">
            <a:xfrm>
              <a:off x="868426" y="1759778"/>
              <a:ext cx="3905250" cy="4005263"/>
              <a:chOff x="857223" y="954920"/>
              <a:chExt cx="3357586" cy="3406892"/>
            </a:xfrm>
          </p:grpSpPr>
          <p:sp>
            <p:nvSpPr>
              <p:cNvPr id="12" name="椭圆 11"/>
              <p:cNvSpPr/>
              <p:nvPr/>
            </p:nvSpPr>
            <p:spPr>
              <a:xfrm rot="1906325">
                <a:off x="2063770" y="954920"/>
                <a:ext cx="1029114" cy="3356929"/>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p>
            </p:txBody>
          </p:sp>
          <p:sp>
            <p:nvSpPr>
              <p:cNvPr id="13" name="椭圆 12"/>
              <p:cNvSpPr/>
              <p:nvPr/>
            </p:nvSpPr>
            <p:spPr>
              <a:xfrm rot="19526860">
                <a:off x="2108811" y="1004883"/>
                <a:ext cx="1030478" cy="3356929"/>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p>
            </p:txBody>
          </p:sp>
          <p:sp>
            <p:nvSpPr>
              <p:cNvPr id="14" name="椭圆 13"/>
              <p:cNvSpPr/>
              <p:nvPr/>
            </p:nvSpPr>
            <p:spPr>
              <a:xfrm rot="16200000">
                <a:off x="2035717" y="964719"/>
                <a:ext cx="1000598" cy="3357586"/>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p>
            </p:txBody>
          </p:sp>
        </p:grpSp>
        <p:sp>
          <p:nvSpPr>
            <p:cNvPr id="15" name="椭圆 14"/>
            <p:cNvSpPr/>
            <p:nvPr/>
          </p:nvSpPr>
          <p:spPr>
            <a:xfrm>
              <a:off x="3059176" y="2331278"/>
              <a:ext cx="190500" cy="190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p>
          </p:txBody>
        </p:sp>
        <p:sp>
          <p:nvSpPr>
            <p:cNvPr id="16" name="椭圆 15"/>
            <p:cNvSpPr/>
            <p:nvPr/>
          </p:nvSpPr>
          <p:spPr>
            <a:xfrm>
              <a:off x="4011676" y="4807778"/>
              <a:ext cx="190500" cy="190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p>
          </p:txBody>
        </p:sp>
        <p:sp>
          <p:nvSpPr>
            <p:cNvPr id="17" name="椭圆 16"/>
            <p:cNvSpPr/>
            <p:nvPr/>
          </p:nvSpPr>
          <p:spPr>
            <a:xfrm>
              <a:off x="1138301" y="3979103"/>
              <a:ext cx="190500" cy="190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p>
          </p:txBody>
        </p:sp>
        <p:pic>
          <p:nvPicPr>
            <p:cNvPr id="18" name="图片 23" descr="hs .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92426" y="3379028"/>
              <a:ext cx="890588"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3" name="直线连接符 22"/>
          <p:cNvCxnSpPr/>
          <p:nvPr/>
        </p:nvCxnSpPr>
        <p:spPr>
          <a:xfrm flipV="1">
            <a:off x="5630779" y="1930417"/>
            <a:ext cx="0" cy="38388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4" name="Group 3"/>
          <p:cNvGrpSpPr/>
          <p:nvPr/>
        </p:nvGrpSpPr>
        <p:grpSpPr>
          <a:xfrm>
            <a:off x="6154795" y="2177265"/>
            <a:ext cx="5430254" cy="979512"/>
            <a:chOff x="8370955" y="2204864"/>
            <a:chExt cx="4639039" cy="979512"/>
          </a:xfrm>
        </p:grpSpPr>
        <p:sp>
          <p:nvSpPr>
            <p:cNvPr id="25" name="TextBox 12"/>
            <p:cNvSpPr txBox="1"/>
            <p:nvPr/>
          </p:nvSpPr>
          <p:spPr>
            <a:xfrm>
              <a:off x="8370955" y="2204864"/>
              <a:ext cx="2321270" cy="400110"/>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sym typeface="方正兰亭黑_GBK" pitchFamily="2" charset="-122"/>
                </a:rPr>
                <a:t>Add title content</a:t>
              </a:r>
              <a:endParaRPr lang="en-US" altLang="zh-CN" sz="2000" b="1"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endParaRPr>
            </a:p>
          </p:txBody>
        </p:sp>
        <p:sp>
          <p:nvSpPr>
            <p:cNvPr id="26" name="TextBox 13"/>
            <p:cNvSpPr txBox="1"/>
            <p:nvPr/>
          </p:nvSpPr>
          <p:spPr>
            <a:xfrm>
              <a:off x="8370957" y="2607295"/>
              <a:ext cx="4639037" cy="577081"/>
            </a:xfrm>
            <a:prstGeom prst="rect">
              <a:avLst/>
            </a:prstGeom>
            <a:noFill/>
          </p:spPr>
          <p:txBody>
            <a:bodyPr wrap="square" rtlCol="0">
              <a:spAutoFit/>
            </a:bodyPr>
            <a:lstStyle/>
            <a:p>
              <a:pPr>
                <a:lnSpc>
                  <a:spcPct val="150000"/>
                </a:lnSpc>
              </a:pPr>
              <a:r>
                <a:rPr lang="zh-CN" altLang="en-US" sz="105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 language description language description as concise as possible language description as simple as possible concise and vivid. Add a detailed text description here, suggested with</a:t>
              </a:r>
              <a:endParaRPr lang="en-US" altLang="zh-CN" sz="1050" dirty="0">
                <a:solidFill>
                  <a:schemeClr val="bg1"/>
                </a:solidFill>
                <a:latin typeface="微软雅黑" panose="020B0503020204020204" pitchFamily="34" charset="-122"/>
                <a:ea typeface="微软雅黑" panose="020B0503020204020204" pitchFamily="34" charset="-122"/>
                <a:sym typeface="Gill Sans" charset="0"/>
              </a:endParaRPr>
            </a:p>
          </p:txBody>
        </p:sp>
      </p:grpSp>
      <p:grpSp>
        <p:nvGrpSpPr>
          <p:cNvPr id="27" name="Group 3"/>
          <p:cNvGrpSpPr/>
          <p:nvPr/>
        </p:nvGrpSpPr>
        <p:grpSpPr>
          <a:xfrm>
            <a:off x="6154795" y="3540522"/>
            <a:ext cx="5430254" cy="979512"/>
            <a:chOff x="8370955" y="2204864"/>
            <a:chExt cx="4639039" cy="979512"/>
          </a:xfrm>
        </p:grpSpPr>
        <p:sp>
          <p:nvSpPr>
            <p:cNvPr id="28" name="TextBox 12"/>
            <p:cNvSpPr txBox="1"/>
            <p:nvPr/>
          </p:nvSpPr>
          <p:spPr>
            <a:xfrm>
              <a:off x="8370955" y="2204864"/>
              <a:ext cx="2321270" cy="400110"/>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sym typeface="方正兰亭黑_GBK" pitchFamily="2" charset="-122"/>
                </a:rPr>
                <a:t>Add title content</a:t>
              </a:r>
              <a:endParaRPr lang="en-US" altLang="zh-CN" sz="2000" b="1"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endParaRPr>
            </a:p>
          </p:txBody>
        </p:sp>
        <p:sp>
          <p:nvSpPr>
            <p:cNvPr id="29" name="TextBox 13"/>
            <p:cNvSpPr txBox="1"/>
            <p:nvPr/>
          </p:nvSpPr>
          <p:spPr>
            <a:xfrm>
              <a:off x="8370957" y="2607295"/>
              <a:ext cx="4639037" cy="577081"/>
            </a:xfrm>
            <a:prstGeom prst="rect">
              <a:avLst/>
            </a:prstGeom>
            <a:noFill/>
          </p:spPr>
          <p:txBody>
            <a:bodyPr wrap="square" rtlCol="0">
              <a:spAutoFit/>
            </a:bodyPr>
            <a:lstStyle/>
            <a:p>
              <a:pPr>
                <a:lnSpc>
                  <a:spcPct val="150000"/>
                </a:lnSpc>
              </a:pPr>
              <a:r>
                <a:rPr lang="zh-CN" altLang="en-US" sz="105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 language description language description as concise as possible language description as simple as possible concise and vivid. Add a detailed text description here, suggested with</a:t>
              </a:r>
              <a:endParaRPr lang="en-US" altLang="zh-CN" sz="1050" dirty="0">
                <a:solidFill>
                  <a:schemeClr val="bg1"/>
                </a:solidFill>
                <a:latin typeface="微软雅黑" panose="020B0503020204020204" pitchFamily="34" charset="-122"/>
                <a:ea typeface="微软雅黑" panose="020B0503020204020204" pitchFamily="34" charset="-122"/>
                <a:sym typeface="Gill Sans" charset="0"/>
              </a:endParaRPr>
            </a:p>
          </p:txBody>
        </p:sp>
      </p:grpSp>
      <p:grpSp>
        <p:nvGrpSpPr>
          <p:cNvPr id="30" name="Group 3"/>
          <p:cNvGrpSpPr/>
          <p:nvPr/>
        </p:nvGrpSpPr>
        <p:grpSpPr>
          <a:xfrm>
            <a:off x="6154796" y="4937321"/>
            <a:ext cx="5430252" cy="888251"/>
            <a:chOff x="8370955" y="2376195"/>
            <a:chExt cx="4639037" cy="888251"/>
          </a:xfrm>
        </p:grpSpPr>
        <p:sp>
          <p:nvSpPr>
            <p:cNvPr id="31" name="TextBox 12"/>
            <p:cNvSpPr txBox="1"/>
            <p:nvPr/>
          </p:nvSpPr>
          <p:spPr>
            <a:xfrm>
              <a:off x="8370955" y="2376195"/>
              <a:ext cx="2321270" cy="400110"/>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sym typeface="方正兰亭黑_GBK" pitchFamily="2" charset="-122"/>
                </a:rPr>
                <a:t>Add title content</a:t>
              </a:r>
              <a:endParaRPr lang="en-US" altLang="zh-CN" sz="2000" b="1"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方正兰亭黑_GBK" pitchFamily="2" charset="-122"/>
              </a:endParaRPr>
            </a:p>
          </p:txBody>
        </p:sp>
        <p:sp>
          <p:nvSpPr>
            <p:cNvPr id="32" name="TextBox 13"/>
            <p:cNvSpPr txBox="1"/>
            <p:nvPr/>
          </p:nvSpPr>
          <p:spPr>
            <a:xfrm>
              <a:off x="8370955" y="2687365"/>
              <a:ext cx="4639037" cy="577081"/>
            </a:xfrm>
            <a:prstGeom prst="rect">
              <a:avLst/>
            </a:prstGeom>
            <a:noFill/>
          </p:spPr>
          <p:txBody>
            <a:bodyPr wrap="square" rtlCol="0">
              <a:spAutoFit/>
            </a:bodyPr>
            <a:lstStyle/>
            <a:p>
              <a:pPr>
                <a:lnSpc>
                  <a:spcPct val="150000"/>
                </a:lnSpc>
              </a:pPr>
              <a:r>
                <a:rPr lang="zh-CN" altLang="en-US" sz="1050" dirty="0">
                  <a:solidFill>
                    <a:schemeClr val="bg1"/>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 language description language description as concise as possible language description as simple as possible concise and vivid. Add a detailed text description here, suggested with</a:t>
              </a:r>
              <a:endParaRPr lang="en-US" altLang="zh-CN" sz="1050" dirty="0">
                <a:solidFill>
                  <a:schemeClr val="bg1"/>
                </a:solidFill>
                <a:latin typeface="微软雅黑" panose="020B0503020204020204" pitchFamily="34" charset="-122"/>
                <a:ea typeface="微软雅黑" panose="020B0503020204020204" pitchFamily="34" charset="-122"/>
                <a:sym typeface="Gill Sans" charset="0"/>
              </a:endParaRPr>
            </a:p>
          </p:txBody>
        </p:sp>
      </p:grpSp>
    </p:spTree>
    <p:extLst>
      <p:ext uri="{BB962C8B-B14F-4D97-AF65-F5344CB8AC3E}">
        <p14:creationId xmlns:p14="http://schemas.microsoft.com/office/powerpoint/2010/main" val="34518403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a14="http://schemas.microsoft.com/office/drawing/2010/main" xmlns:a16="http://schemas.microsoft.com/office/drawing/2014/main"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900" decel="100000" fill="hold"/>
                                        <p:tgtEl>
                                          <p:spTgt spid="23"/>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311</TotalTime>
  <Words>2761</Words>
  <Application>Microsoft Office PowerPoint</Application>
  <PresentationFormat>宽屏</PresentationFormat>
  <Paragraphs>245</Paragraphs>
  <Slides>25</Slides>
  <Notes>0</Notes>
  <HiddenSlides>0</HiddenSlides>
  <MMClips>1</MMClips>
  <ScaleCrop>false</ScaleCrop>
  <HeadingPairs>
    <vt:vector size="8" baseType="variant">
      <vt:variant>
        <vt:lpstr>已用的字体</vt:lpstr>
      </vt:variant>
      <vt:variant>
        <vt:i4>13</vt:i4>
      </vt:variant>
      <vt:variant>
        <vt:lpstr>主题</vt:lpstr>
      </vt:variant>
      <vt:variant>
        <vt:i4>1</vt:i4>
      </vt:variant>
      <vt:variant>
        <vt:lpstr>嵌入 OLE 服务器</vt:lpstr>
      </vt:variant>
      <vt:variant>
        <vt:i4>1</vt:i4>
      </vt:variant>
      <vt:variant>
        <vt:lpstr>幻灯片标题</vt:lpstr>
      </vt:variant>
      <vt:variant>
        <vt:i4>25</vt:i4>
      </vt:variant>
    </vt:vector>
  </HeadingPairs>
  <TitlesOfParts>
    <vt:vector size="40" baseType="lpstr">
      <vt:lpstr>Gill Sans</vt:lpstr>
      <vt:lpstr>Lato Light</vt:lpstr>
      <vt:lpstr>Montserrat Ultra Light</vt:lpstr>
      <vt:lpstr>Poppins Light</vt:lpstr>
      <vt:lpstr>Poppins SemiBold</vt:lpstr>
      <vt:lpstr>等线</vt:lpstr>
      <vt:lpstr>等线 Light</vt:lpstr>
      <vt:lpstr>Microsoft YaHei</vt:lpstr>
      <vt:lpstr>Microsoft YaHei</vt:lpstr>
      <vt:lpstr>Arial</vt:lpstr>
      <vt:lpstr>Calibri</vt:lpstr>
      <vt:lpstr>Calibri Light</vt:lpstr>
      <vt:lpstr>Impact</vt:lpstr>
      <vt:lpstr>Office Theme</vt:lpstr>
      <vt:lpstr>Microsoft Excel 图表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宇之灵</dc:creator>
  <cp:keywords>https:/www.freeppt7.com</cp:keywords>
  <cp:lastModifiedBy>宇 之灵</cp:lastModifiedBy>
  <cp:revision>130</cp:revision>
  <dcterms:created xsi:type="dcterms:W3CDTF">2017-08-18T03:02:00Z</dcterms:created>
  <dcterms:modified xsi:type="dcterms:W3CDTF">2019-10-25T09:51:30Z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