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263" r:id="rId5"/>
    <p:sldId id="266" r:id="rId6"/>
    <p:sldId id="267" r:id="rId7"/>
    <p:sldId id="268" r:id="rId8"/>
    <p:sldId id="269" r:id="rId9"/>
    <p:sldId id="260" r:id="rId10"/>
    <p:sldId id="270" r:id="rId11"/>
    <p:sldId id="271" r:id="rId12"/>
    <p:sldId id="272" r:id="rId13"/>
    <p:sldId id="273" r:id="rId14"/>
    <p:sldId id="274" r:id="rId15"/>
    <p:sldId id="261" r:id="rId16"/>
    <p:sldId id="275" r:id="rId17"/>
    <p:sldId id="276" r:id="rId18"/>
    <p:sldId id="277" r:id="rId19"/>
    <p:sldId id="262" r:id="rId20"/>
    <p:sldId id="278" r:id="rId21"/>
    <p:sldId id="279" r:id="rId22"/>
    <p:sldId id="280" r:id="rId23"/>
    <p:sldId id="281" r:id="rId24"/>
    <p:sldId id="258" r:id="rId25"/>
    <p:sldId id="296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46" userDrawn="1">
          <p15:clr>
            <a:srgbClr val="A4A3A4"/>
          </p15:clr>
        </p15:guide>
        <p15:guide id="3" pos="4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52A2"/>
    <a:srgbClr val="5BA6C7"/>
    <a:srgbClr val="A34898"/>
    <a:srgbClr val="3C8BAE"/>
    <a:srgbClr val="EA3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846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232F1-16CA-4771-9F87-CC5AAAFCBC69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82F8C-B9A1-4060-AB99-3F65E81429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03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2F8C-B9A1-4060-AB99-3F65E814293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014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284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659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71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014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50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2F8C-B9A1-4060-AB99-3F65E814293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192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692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584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527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2F8C-B9A1-4060-AB99-3F65E814293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266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2F8C-B9A1-4060-AB99-3F65E814293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424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40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2905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988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204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2F8C-B9A1-4060-AB99-3F65E814293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085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25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2F8C-B9A1-4060-AB99-3F65E814293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545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2F8C-B9A1-4060-AB99-3F65E814293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82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16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996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162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94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82F8C-B9A1-4060-AB99-3F65E814293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44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E3043-BE55-4650-9989-1075B1BA3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57273C8-270E-4DFC-9D15-0C5135D61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A2FF8F-1F39-4D4D-A5FC-E52C6CE68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E1E4FA-1957-48BE-9E37-094D9F79E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3CBFE5-F252-42DA-8FD1-41CAB0D4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5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2E5AD5-A58B-44C9-88F6-97D9F49A5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7AAE77-A725-46B1-AA1B-6A4B07214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CDE673-9D31-4047-B3F8-D2367282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24279C-ACFB-40EC-BB21-238F7F66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A49830-C73C-4A44-89B1-2B4CFEC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0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D35CD15-480D-4A8C-B3FC-4436DBA7F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048EC7-5B13-485B-A1E5-A4FC36828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7E0C5-2FA8-4E2C-BCAC-423B81E1D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008F20-162C-4297-BC8C-F67D030C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97B86C-474B-4190-951A-1EA0CCC38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09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8E3CC7-35EA-406C-8D16-F548B732F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12E4ED-56BF-4F84-BB8F-150E0DC89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0571F-7509-41D9-8C41-1AC72722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C5826C-2E54-45B6-A28B-531F7A5C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2B973-A3FE-4654-A4C9-D75BFFBB3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88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6A0CA-0AFD-44D5-BC00-E4BE00E20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938494-48F3-4F6A-A971-5B7FF4EA4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F06A2E-D95A-4A2E-91DE-0EE34FCD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133B6C-C9D2-4B48-97D0-3A899969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72AA57-7154-4773-96D0-386EE2E5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21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20D74C-3ABF-4239-8F81-57EB82EE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F11CB3-6EA4-46FA-B350-4165660A2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5B34B4-E44A-47F2-97CD-033BB7D0D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340669-7EFF-451C-9853-82D4E46EC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83B853-5196-42A7-B9CF-6F66F7C6C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EFB274-D504-4DD2-98E7-7E9FEC5B9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38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DCD21-3CA3-4472-B997-146AAFBF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F85462-45B4-4BEB-8B64-5036A3C47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5CABFB-C990-4543-BAC7-234B5BF1F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E4445DE-FB73-4254-8127-08C25B192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DB2F193-8341-4D19-943C-E62B8AB250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80339D-256D-402D-81C7-C4925DF5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38E86C-D4AC-401D-8C19-21DC0F6D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C68EA6-5B21-458E-AB46-1BED5482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33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A6CA3F-3414-42CA-9496-7DC062C5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D55470-2D82-4E0B-A517-5B3BD0FF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8771F4-4646-45AF-AAA7-49D60E0F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86BC6A-8BDA-43D7-8C04-E28D89047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76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83F5A4-6C49-42A8-9247-89974A07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9651C7-AD1F-49BA-BA0B-46CAD9F7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ED7147-6046-487C-8862-4DF1FD46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A_图片 38">
            <a:extLst>
              <a:ext uri="{FF2B5EF4-FFF2-40B4-BE49-F238E27FC236}">
                <a16:creationId xmlns:a16="http://schemas.microsoft.com/office/drawing/2014/main" id="{3B58D865-EA49-41AB-BFE9-16FF531B924A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t="56762" r="24031"/>
          <a:stretch/>
        </p:blipFill>
        <p:spPr bwMode="auto">
          <a:xfrm>
            <a:off x="0" y="0"/>
            <a:ext cx="1758462" cy="131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3CA1E6B-27C8-4166-B281-F06EF65B7051}"/>
              </a:ext>
            </a:extLst>
          </p:cNvPr>
          <p:cNvSpPr/>
          <p:nvPr userDrawn="1"/>
        </p:nvSpPr>
        <p:spPr>
          <a:xfrm>
            <a:off x="190500" y="179388"/>
            <a:ext cx="11811000" cy="6499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PA_图片 22">
            <a:extLst>
              <a:ext uri="{FF2B5EF4-FFF2-40B4-BE49-F238E27FC236}">
                <a16:creationId xmlns:a16="http://schemas.microsoft.com/office/drawing/2014/main" id="{E08261F4-E1C3-4ECD-9F7E-DCC9FCD52D18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t="26751" r="60161"/>
          <a:stretch/>
        </p:blipFill>
        <p:spPr bwMode="auto">
          <a:xfrm>
            <a:off x="-1" y="0"/>
            <a:ext cx="1189923" cy="150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A_图片 30">
            <a:extLst>
              <a:ext uri="{FF2B5EF4-FFF2-40B4-BE49-F238E27FC236}">
                <a16:creationId xmlns:a16="http://schemas.microsoft.com/office/drawing/2014/main" id="{972B7BCB-B78B-4725-BDD3-2631F4CF5C81}"/>
              </a:ext>
            </a:extLst>
          </p:cNvPr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6535" y="5384884"/>
            <a:ext cx="2105465" cy="147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id="{C171360A-1A8D-4B22-9E86-3AE7899F9566}"/>
              </a:ext>
            </a:extLst>
          </p:cNvPr>
          <p:cNvSpPr/>
          <p:nvPr userDrawn="1"/>
        </p:nvSpPr>
        <p:spPr>
          <a:xfrm>
            <a:off x="11195067" y="6081871"/>
            <a:ext cx="320658" cy="320658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09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9362FB-FF61-4B0F-BE12-D522744E8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1784A4-F1E5-4A74-B3E7-9C3B14F0E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9BB83D-CDEF-4761-9E54-35D474DE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4FDB7F-D98C-4AAD-A786-345D6FB23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D3528A-03E0-4E62-AAE0-FBCBFB38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5B3F1F-B19C-49C4-9338-2C8822F9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0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7DBDE5-914A-4122-B9D1-4FD76E1B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A54C5B3-C93C-4282-A167-905722232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81FEFB-C37B-4F59-B22A-81D336973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C1FFA2-8E81-49E7-8415-4DFCA26B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FCDA7D-8FF1-404E-9532-46E9D6770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253589-A7A5-4339-AA83-223E37D2B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7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4B4E8D8-3CB1-4647-8DF8-7E4751462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2B6955-1F5B-4170-9483-E7A56BFA8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D5B1442-3C49-4922-B760-25452617C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B2EAA-1C75-4933-B87B-18B5F3C8907D}" type="datetimeFigureOut">
              <a:rPr lang="zh-CN" altLang="en-US" smtClean="0"/>
              <a:t>2019/10/26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B241AD-F7FB-443B-B598-1359B89AC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1A76B4-A495-45EB-A8C0-0ABA9064D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1EE02-87D4-4A3E-BA62-0C903027FE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982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8.png"/><Relationship Id="rId18" Type="http://schemas.openxmlformats.org/officeDocument/2006/relationships/hyperlink" Target="https://www.freeppt7.com/" TargetMode="External"/><Relationship Id="rId3" Type="http://schemas.openxmlformats.org/officeDocument/2006/relationships/tags" Target="../tags/tag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emf"/><Relationship Id="rId2" Type="http://schemas.openxmlformats.org/officeDocument/2006/relationships/tags" Target="../tags/tag6.xml"/><Relationship Id="rId16" Type="http://schemas.openxmlformats.org/officeDocument/2006/relationships/image" Target="../media/image11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image" Target="../media/image6.png"/><Relationship Id="rId5" Type="http://schemas.openxmlformats.org/officeDocument/2006/relationships/tags" Target="../tags/tag9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8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2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25.xml"/><Relationship Id="rId7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image" Target="../media/image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13" Type="http://schemas.openxmlformats.org/officeDocument/2006/relationships/image" Target="../media/image8.png"/><Relationship Id="rId18" Type="http://schemas.openxmlformats.org/officeDocument/2006/relationships/hyperlink" Target="https://www.freeppt7.com/" TargetMode="Externa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7.png"/><Relationship Id="rId17" Type="http://schemas.openxmlformats.org/officeDocument/2006/relationships/image" Target="../media/image12.emf"/><Relationship Id="rId2" Type="http://schemas.openxmlformats.org/officeDocument/2006/relationships/tags" Target="../tags/tag27.xml"/><Relationship Id="rId16" Type="http://schemas.openxmlformats.org/officeDocument/2006/relationships/image" Target="../media/image11.png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image" Target="../media/image6.png"/><Relationship Id="rId5" Type="http://schemas.openxmlformats.org/officeDocument/2006/relationships/tags" Target="../tags/tag30.xml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tags" Target="../tags/tag29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6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9.xml"/><Relationship Id="rId7" Type="http://schemas.openxmlformats.org/officeDocument/2006/relationships/image" Target="../media/image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PA_图片 54">
            <a:extLst>
              <a:ext uri="{FF2B5EF4-FFF2-40B4-BE49-F238E27FC236}">
                <a16:creationId xmlns:a16="http://schemas.microsoft.com/office/drawing/2014/main" id="{D9ED17A6-8BCA-4927-8E65-517DD6F8F4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628982" y="1646069"/>
            <a:ext cx="6864350" cy="35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964D7B6C-B34B-4C23-817D-6294FBEA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794520" y="498548"/>
            <a:ext cx="6858000" cy="58609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A_图片 38">
            <a:extLst>
              <a:ext uri="{FF2B5EF4-FFF2-40B4-BE49-F238E27FC236}">
                <a16:creationId xmlns:a16="http://schemas.microsoft.com/office/drawing/2014/main" id="{8FC1125B-0A3B-4A53-9696-592CF50D3F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5153" y="3114674"/>
            <a:ext cx="3670809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A_图片 30">
            <a:extLst>
              <a:ext uri="{FF2B5EF4-FFF2-40B4-BE49-F238E27FC236}">
                <a16:creationId xmlns:a16="http://schemas.microsoft.com/office/drawing/2014/main" id="{6BBD3484-2171-4F53-BA31-3183CA116DA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8380413" y="673459"/>
            <a:ext cx="4484687" cy="31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A_图片 34">
            <a:extLst>
              <a:ext uri="{FF2B5EF4-FFF2-40B4-BE49-F238E27FC236}">
                <a16:creationId xmlns:a16="http://schemas.microsoft.com/office/drawing/2014/main" id="{BDC50CD5-2A94-42F8-B187-D6B3DBDB2285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735583" y="1421156"/>
            <a:ext cx="6872288" cy="40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椭圆 63">
            <a:extLst>
              <a:ext uri="{FF2B5EF4-FFF2-40B4-BE49-F238E27FC236}">
                <a16:creationId xmlns:a16="http://schemas.microsoft.com/office/drawing/2014/main" id="{E5A35993-F10F-4E5C-8434-5C9641458C30}"/>
              </a:ext>
            </a:extLst>
          </p:cNvPr>
          <p:cNvSpPr/>
          <p:nvPr/>
        </p:nvSpPr>
        <p:spPr>
          <a:xfrm>
            <a:off x="10899860" y="5552278"/>
            <a:ext cx="315122" cy="315122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矩形 1044">
            <a:extLst>
              <a:ext uri="{FF2B5EF4-FFF2-40B4-BE49-F238E27FC236}">
                <a16:creationId xmlns:a16="http://schemas.microsoft.com/office/drawing/2014/main" id="{5B85AD0D-0AAD-4370-8B78-1580198E4AA9}"/>
              </a:ext>
            </a:extLst>
          </p:cNvPr>
          <p:cNvSpPr/>
          <p:nvPr/>
        </p:nvSpPr>
        <p:spPr>
          <a:xfrm>
            <a:off x="190500" y="179388"/>
            <a:ext cx="11811000" cy="6499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50" name="PA_图片 26">
            <a:extLst>
              <a:ext uri="{FF2B5EF4-FFF2-40B4-BE49-F238E27FC236}">
                <a16:creationId xmlns:a16="http://schemas.microsoft.com/office/drawing/2014/main" id="{A6F2293E-EC75-4471-B766-88B80749ECF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847893" y="2533005"/>
            <a:ext cx="6872288" cy="18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A_图片 22">
            <a:extLst>
              <a:ext uri="{FF2B5EF4-FFF2-40B4-BE49-F238E27FC236}">
                <a16:creationId xmlns:a16="http://schemas.microsoft.com/office/drawing/2014/main" id="{B66111FE-4BF0-488D-BD38-540BE10CF7B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037431" y="3242884"/>
            <a:ext cx="4667251" cy="25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B068990-2E3C-453D-A09F-C2D8CD0A0D47}"/>
              </a:ext>
            </a:extLst>
          </p:cNvPr>
          <p:cNvGrpSpPr/>
          <p:nvPr/>
        </p:nvGrpSpPr>
        <p:grpSpPr>
          <a:xfrm>
            <a:off x="1442340" y="1056480"/>
            <a:ext cx="1802391" cy="1903413"/>
            <a:chOff x="1442340" y="1056480"/>
            <a:chExt cx="1802391" cy="1903413"/>
          </a:xfrm>
        </p:grpSpPr>
        <p:pic>
          <p:nvPicPr>
            <p:cNvPr id="1082" name="Picture 58">
              <a:extLst>
                <a:ext uri="{FF2B5EF4-FFF2-40B4-BE49-F238E27FC236}">
                  <a16:creationId xmlns:a16="http://schemas.microsoft.com/office/drawing/2014/main" id="{A278B3A3-4A1E-4B7D-B99F-B80DF4C87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49197">
              <a:off x="1442340" y="1056480"/>
              <a:ext cx="1802391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图片 1046">
              <a:extLst>
                <a:ext uri="{FF2B5EF4-FFF2-40B4-BE49-F238E27FC236}">
                  <a16:creationId xmlns:a16="http://schemas.microsoft.com/office/drawing/2014/main" id="{7BFAF603-0B33-40CC-9D10-6FBC84A4C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040992" y="1395728"/>
              <a:ext cx="587456" cy="574044"/>
            </a:xfrm>
            <a:prstGeom prst="rect">
              <a:avLst/>
            </a:prstGeom>
          </p:spPr>
        </p:pic>
        <p:sp>
          <p:nvSpPr>
            <p:cNvPr id="1048" name="文本框 1047">
              <a:extLst>
                <a:ext uri="{FF2B5EF4-FFF2-40B4-BE49-F238E27FC236}">
                  <a16:creationId xmlns:a16="http://schemas.microsoft.com/office/drawing/2014/main" id="{67747F2D-E63C-4B06-80F9-5246440A47AA}"/>
                </a:ext>
              </a:extLst>
            </p:cNvPr>
            <p:cNvSpPr txBox="1"/>
            <p:nvPr/>
          </p:nvSpPr>
          <p:spPr>
            <a:xfrm>
              <a:off x="1619620" y="2092802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YOUR LOGO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D3FE092C-66E2-452C-9F5D-CD1328BF8354}"/>
              </a:ext>
            </a:extLst>
          </p:cNvPr>
          <p:cNvSpPr txBox="1"/>
          <p:nvPr/>
        </p:nvSpPr>
        <p:spPr>
          <a:xfrm>
            <a:off x="3027692" y="2698123"/>
            <a:ext cx="6136615" cy="1647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Century Gothic" panose="020B0502020202020204" charset="0"/>
                <a:ea typeface="黑体" panose="02010609060101010101" pitchFamily="49" charset="-122"/>
              </a:rPr>
              <a:t>Fluid Gradient Work Report</a:t>
            </a:r>
            <a:endParaRPr lang="en-US" altLang="zh-CN" sz="3600" b="1" dirty="0">
              <a:latin typeface="Century Gothic" panose="020B0502020202020204" charset="0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600" b="1" dirty="0">
                <a:latin typeface="Century Gothic" panose="020B0502020202020204" charset="0"/>
                <a:ea typeface="黑体" panose="02010609060101010101" pitchFamily="49" charset="-122"/>
              </a:rPr>
              <a:t>PowerPoint </a:t>
            </a:r>
            <a:r>
              <a:rPr lang="zh-CN" altLang="en-US" sz="3600" b="1" dirty="0">
                <a:latin typeface="Century Gothic" panose="020B0502020202020204" charset="0"/>
                <a:ea typeface="黑体" panose="02010609060101010101" pitchFamily="49" charset="-122"/>
              </a:rPr>
              <a:t>Template</a:t>
            </a:r>
            <a:endParaRPr lang="en-US" altLang="zh-CN" sz="3600" b="1" dirty="0">
              <a:latin typeface="Century Gothic" panose="020B0502020202020204" charset="0"/>
              <a:ea typeface="黑体" panose="02010609060101010101" pitchFamily="49" charset="-122"/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7FE2EAA5-FABB-419D-ABB6-1696E9F9AE9D}"/>
              </a:ext>
            </a:extLst>
          </p:cNvPr>
          <p:cNvSpPr/>
          <p:nvPr/>
        </p:nvSpPr>
        <p:spPr>
          <a:xfrm>
            <a:off x="4751769" y="5103866"/>
            <a:ext cx="3081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kumimoji="0" lang="zh-CN" altLang="en-US" sz="1800" b="0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4" name="椭圆 1043">
            <a:extLst>
              <a:ext uri="{FF2B5EF4-FFF2-40B4-BE49-F238E27FC236}">
                <a16:creationId xmlns:a16="http://schemas.microsoft.com/office/drawing/2014/main" id="{921D297C-27B9-4C8C-937E-C7084A89011A}"/>
              </a:ext>
            </a:extLst>
          </p:cNvPr>
          <p:cNvSpPr/>
          <p:nvPr/>
        </p:nvSpPr>
        <p:spPr>
          <a:xfrm>
            <a:off x="1182083" y="2082006"/>
            <a:ext cx="453232" cy="453232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18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withEffect">
                                  <p:stCondLst>
                                    <p:cond delay="54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50000" decel="50000" fill="hold" nodeType="withEffect">
                                  <p:stCondLst>
                                    <p:cond delay="1454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50000" decel="50000" fill="hold" nodeType="withEffect">
                                  <p:stCondLst>
                                    <p:cond delay="123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50000" decel="50000" fill="hold" nodeType="withEffect">
                                  <p:stCondLst>
                                    <p:cond delay="1852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accel="50000" decel="50000" fill="hold" nodeType="withEffect">
                                  <p:stCondLst>
                                    <p:cond delay="1678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045" grpId="0" animBg="1"/>
      <p:bldP spid="68" grpId="0"/>
      <p:bldP spid="70" grpId="0"/>
      <p:bldP spid="104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íSļiḋé"/>
          <p:cNvSpPr>
            <a:spLocks/>
          </p:cNvSpPr>
          <p:nvPr/>
        </p:nvSpPr>
        <p:spPr bwMode="auto">
          <a:xfrm>
            <a:off x="5773507" y="3792766"/>
            <a:ext cx="2189394" cy="1863313"/>
          </a:xfrm>
          <a:custGeom>
            <a:avLst/>
            <a:gdLst/>
            <a:ahLst/>
            <a:cxnLst>
              <a:cxn ang="0">
                <a:pos x="675" y="0"/>
              </a:cxn>
              <a:cxn ang="0">
                <a:pos x="687" y="40"/>
              </a:cxn>
              <a:cxn ang="0">
                <a:pos x="615" y="112"/>
              </a:cxn>
              <a:cxn ang="0">
                <a:pos x="543" y="40"/>
              </a:cxn>
              <a:cxn ang="0">
                <a:pos x="555" y="0"/>
              </a:cxn>
              <a:cxn ang="0">
                <a:pos x="479" y="0"/>
              </a:cxn>
              <a:cxn ang="0">
                <a:pos x="112" y="367"/>
              </a:cxn>
              <a:cxn ang="0">
                <a:pos x="112" y="443"/>
              </a:cxn>
              <a:cxn ang="0">
                <a:pos x="72" y="431"/>
              </a:cxn>
              <a:cxn ang="0">
                <a:pos x="0" y="503"/>
              </a:cxn>
              <a:cxn ang="0">
                <a:pos x="72" y="575"/>
              </a:cxn>
              <a:cxn ang="0">
                <a:pos x="112" y="563"/>
              </a:cxn>
              <a:cxn ang="0">
                <a:pos x="112" y="639"/>
              </a:cxn>
              <a:cxn ang="0">
                <a:pos x="751" y="0"/>
              </a:cxn>
              <a:cxn ang="0">
                <a:pos x="675" y="0"/>
              </a:cxn>
            </a:cxnLst>
            <a:rect l="0" t="0" r="r" b="b"/>
            <a:pathLst>
              <a:path w="751" h="639">
                <a:moveTo>
                  <a:pt x="675" y="0"/>
                </a:moveTo>
                <a:cubicBezTo>
                  <a:pt x="682" y="12"/>
                  <a:pt x="687" y="25"/>
                  <a:pt x="687" y="40"/>
                </a:cubicBezTo>
                <a:cubicBezTo>
                  <a:pt x="687" y="80"/>
                  <a:pt x="655" y="112"/>
                  <a:pt x="615" y="112"/>
                </a:cubicBezTo>
                <a:cubicBezTo>
                  <a:pt x="575" y="112"/>
                  <a:pt x="543" y="80"/>
                  <a:pt x="543" y="40"/>
                </a:cubicBezTo>
                <a:cubicBezTo>
                  <a:pt x="543" y="25"/>
                  <a:pt x="547" y="12"/>
                  <a:pt x="555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79" y="203"/>
                  <a:pt x="315" y="367"/>
                  <a:pt x="112" y="367"/>
                </a:cubicBezTo>
                <a:cubicBezTo>
                  <a:pt x="112" y="443"/>
                  <a:pt x="112" y="443"/>
                  <a:pt x="112" y="443"/>
                </a:cubicBezTo>
                <a:cubicBezTo>
                  <a:pt x="100" y="436"/>
                  <a:pt x="87" y="431"/>
                  <a:pt x="72" y="431"/>
                </a:cubicBezTo>
                <a:cubicBezTo>
                  <a:pt x="32" y="431"/>
                  <a:pt x="0" y="463"/>
                  <a:pt x="0" y="503"/>
                </a:cubicBezTo>
                <a:cubicBezTo>
                  <a:pt x="0" y="543"/>
                  <a:pt x="32" y="575"/>
                  <a:pt x="72" y="575"/>
                </a:cubicBezTo>
                <a:cubicBezTo>
                  <a:pt x="87" y="575"/>
                  <a:pt x="100" y="570"/>
                  <a:pt x="112" y="563"/>
                </a:cubicBezTo>
                <a:cubicBezTo>
                  <a:pt x="112" y="639"/>
                  <a:pt x="112" y="639"/>
                  <a:pt x="112" y="639"/>
                </a:cubicBezTo>
                <a:cubicBezTo>
                  <a:pt x="465" y="639"/>
                  <a:pt x="751" y="353"/>
                  <a:pt x="751" y="0"/>
                </a:cubicBezTo>
                <a:lnTo>
                  <a:pt x="675" y="0"/>
                </a:ln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18" name="íS1íḓè"/>
          <p:cNvSpPr>
            <a:spLocks/>
          </p:cNvSpPr>
          <p:nvPr/>
        </p:nvSpPr>
        <p:spPr bwMode="auto">
          <a:xfrm rot="16200000">
            <a:off x="5934757" y="2085689"/>
            <a:ext cx="2189394" cy="1863313"/>
          </a:xfrm>
          <a:custGeom>
            <a:avLst/>
            <a:gdLst/>
            <a:ahLst/>
            <a:cxnLst>
              <a:cxn ang="0">
                <a:pos x="675" y="0"/>
              </a:cxn>
              <a:cxn ang="0">
                <a:pos x="687" y="40"/>
              </a:cxn>
              <a:cxn ang="0">
                <a:pos x="615" y="112"/>
              </a:cxn>
              <a:cxn ang="0">
                <a:pos x="543" y="40"/>
              </a:cxn>
              <a:cxn ang="0">
                <a:pos x="555" y="0"/>
              </a:cxn>
              <a:cxn ang="0">
                <a:pos x="479" y="0"/>
              </a:cxn>
              <a:cxn ang="0">
                <a:pos x="112" y="367"/>
              </a:cxn>
              <a:cxn ang="0">
                <a:pos x="112" y="443"/>
              </a:cxn>
              <a:cxn ang="0">
                <a:pos x="72" y="431"/>
              </a:cxn>
              <a:cxn ang="0">
                <a:pos x="0" y="503"/>
              </a:cxn>
              <a:cxn ang="0">
                <a:pos x="72" y="575"/>
              </a:cxn>
              <a:cxn ang="0">
                <a:pos x="112" y="563"/>
              </a:cxn>
              <a:cxn ang="0">
                <a:pos x="112" y="639"/>
              </a:cxn>
              <a:cxn ang="0">
                <a:pos x="751" y="0"/>
              </a:cxn>
              <a:cxn ang="0">
                <a:pos x="675" y="0"/>
              </a:cxn>
            </a:cxnLst>
            <a:rect l="0" t="0" r="r" b="b"/>
            <a:pathLst>
              <a:path w="751" h="639">
                <a:moveTo>
                  <a:pt x="675" y="0"/>
                </a:moveTo>
                <a:cubicBezTo>
                  <a:pt x="682" y="12"/>
                  <a:pt x="687" y="25"/>
                  <a:pt x="687" y="40"/>
                </a:cubicBezTo>
                <a:cubicBezTo>
                  <a:pt x="687" y="80"/>
                  <a:pt x="655" y="112"/>
                  <a:pt x="615" y="112"/>
                </a:cubicBezTo>
                <a:cubicBezTo>
                  <a:pt x="575" y="112"/>
                  <a:pt x="543" y="80"/>
                  <a:pt x="543" y="40"/>
                </a:cubicBezTo>
                <a:cubicBezTo>
                  <a:pt x="543" y="25"/>
                  <a:pt x="547" y="12"/>
                  <a:pt x="555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79" y="203"/>
                  <a:pt x="315" y="367"/>
                  <a:pt x="112" y="367"/>
                </a:cubicBezTo>
                <a:cubicBezTo>
                  <a:pt x="112" y="443"/>
                  <a:pt x="112" y="443"/>
                  <a:pt x="112" y="443"/>
                </a:cubicBezTo>
                <a:cubicBezTo>
                  <a:pt x="100" y="436"/>
                  <a:pt x="87" y="431"/>
                  <a:pt x="72" y="431"/>
                </a:cubicBezTo>
                <a:cubicBezTo>
                  <a:pt x="32" y="431"/>
                  <a:pt x="0" y="463"/>
                  <a:pt x="0" y="503"/>
                </a:cubicBezTo>
                <a:cubicBezTo>
                  <a:pt x="0" y="543"/>
                  <a:pt x="32" y="575"/>
                  <a:pt x="72" y="575"/>
                </a:cubicBezTo>
                <a:cubicBezTo>
                  <a:pt x="87" y="575"/>
                  <a:pt x="100" y="570"/>
                  <a:pt x="112" y="563"/>
                </a:cubicBezTo>
                <a:cubicBezTo>
                  <a:pt x="112" y="639"/>
                  <a:pt x="112" y="639"/>
                  <a:pt x="112" y="639"/>
                </a:cubicBezTo>
                <a:cubicBezTo>
                  <a:pt x="465" y="639"/>
                  <a:pt x="751" y="353"/>
                  <a:pt x="751" y="0"/>
                </a:cubicBezTo>
                <a:lnTo>
                  <a:pt x="675" y="0"/>
                </a:ln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îṩḻïḋe"/>
          <p:cNvSpPr>
            <a:spLocks/>
          </p:cNvSpPr>
          <p:nvPr/>
        </p:nvSpPr>
        <p:spPr bwMode="auto">
          <a:xfrm flipH="1" flipV="1">
            <a:off x="4229101" y="1922647"/>
            <a:ext cx="2189394" cy="1863313"/>
          </a:xfrm>
          <a:custGeom>
            <a:avLst/>
            <a:gdLst/>
            <a:ahLst/>
            <a:cxnLst>
              <a:cxn ang="0">
                <a:pos x="675" y="0"/>
              </a:cxn>
              <a:cxn ang="0">
                <a:pos x="687" y="40"/>
              </a:cxn>
              <a:cxn ang="0">
                <a:pos x="615" y="112"/>
              </a:cxn>
              <a:cxn ang="0">
                <a:pos x="543" y="40"/>
              </a:cxn>
              <a:cxn ang="0">
                <a:pos x="555" y="0"/>
              </a:cxn>
              <a:cxn ang="0">
                <a:pos x="479" y="0"/>
              </a:cxn>
              <a:cxn ang="0">
                <a:pos x="112" y="367"/>
              </a:cxn>
              <a:cxn ang="0">
                <a:pos x="112" y="443"/>
              </a:cxn>
              <a:cxn ang="0">
                <a:pos x="72" y="431"/>
              </a:cxn>
              <a:cxn ang="0">
                <a:pos x="0" y="503"/>
              </a:cxn>
              <a:cxn ang="0">
                <a:pos x="72" y="575"/>
              </a:cxn>
              <a:cxn ang="0">
                <a:pos x="112" y="563"/>
              </a:cxn>
              <a:cxn ang="0">
                <a:pos x="112" y="639"/>
              </a:cxn>
              <a:cxn ang="0">
                <a:pos x="751" y="0"/>
              </a:cxn>
              <a:cxn ang="0">
                <a:pos x="675" y="0"/>
              </a:cxn>
            </a:cxnLst>
            <a:rect l="0" t="0" r="r" b="b"/>
            <a:pathLst>
              <a:path w="751" h="639">
                <a:moveTo>
                  <a:pt x="675" y="0"/>
                </a:moveTo>
                <a:cubicBezTo>
                  <a:pt x="682" y="12"/>
                  <a:pt x="687" y="25"/>
                  <a:pt x="687" y="40"/>
                </a:cubicBezTo>
                <a:cubicBezTo>
                  <a:pt x="687" y="80"/>
                  <a:pt x="655" y="112"/>
                  <a:pt x="615" y="112"/>
                </a:cubicBezTo>
                <a:cubicBezTo>
                  <a:pt x="575" y="112"/>
                  <a:pt x="543" y="80"/>
                  <a:pt x="543" y="40"/>
                </a:cubicBezTo>
                <a:cubicBezTo>
                  <a:pt x="543" y="25"/>
                  <a:pt x="547" y="12"/>
                  <a:pt x="555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79" y="203"/>
                  <a:pt x="315" y="367"/>
                  <a:pt x="112" y="367"/>
                </a:cubicBezTo>
                <a:cubicBezTo>
                  <a:pt x="112" y="443"/>
                  <a:pt x="112" y="443"/>
                  <a:pt x="112" y="443"/>
                </a:cubicBezTo>
                <a:cubicBezTo>
                  <a:pt x="100" y="436"/>
                  <a:pt x="87" y="431"/>
                  <a:pt x="72" y="431"/>
                </a:cubicBezTo>
                <a:cubicBezTo>
                  <a:pt x="32" y="431"/>
                  <a:pt x="0" y="463"/>
                  <a:pt x="0" y="503"/>
                </a:cubicBezTo>
                <a:cubicBezTo>
                  <a:pt x="0" y="543"/>
                  <a:pt x="32" y="575"/>
                  <a:pt x="72" y="575"/>
                </a:cubicBezTo>
                <a:cubicBezTo>
                  <a:pt x="87" y="575"/>
                  <a:pt x="100" y="570"/>
                  <a:pt x="112" y="563"/>
                </a:cubicBezTo>
                <a:cubicBezTo>
                  <a:pt x="112" y="639"/>
                  <a:pt x="112" y="639"/>
                  <a:pt x="112" y="639"/>
                </a:cubicBezTo>
                <a:cubicBezTo>
                  <a:pt x="465" y="639"/>
                  <a:pt x="751" y="353"/>
                  <a:pt x="751" y="0"/>
                </a:cubicBezTo>
                <a:lnTo>
                  <a:pt x="675" y="0"/>
                </a:ln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20" name="íş1ïḍe"/>
          <p:cNvSpPr>
            <a:spLocks/>
          </p:cNvSpPr>
          <p:nvPr/>
        </p:nvSpPr>
        <p:spPr bwMode="auto">
          <a:xfrm rot="16200000" flipH="1" flipV="1">
            <a:off x="4067853" y="3629725"/>
            <a:ext cx="2189394" cy="1863313"/>
          </a:xfrm>
          <a:custGeom>
            <a:avLst/>
            <a:gdLst/>
            <a:ahLst/>
            <a:cxnLst>
              <a:cxn ang="0">
                <a:pos x="675" y="0"/>
              </a:cxn>
              <a:cxn ang="0">
                <a:pos x="687" y="40"/>
              </a:cxn>
              <a:cxn ang="0">
                <a:pos x="615" y="112"/>
              </a:cxn>
              <a:cxn ang="0">
                <a:pos x="543" y="40"/>
              </a:cxn>
              <a:cxn ang="0">
                <a:pos x="555" y="0"/>
              </a:cxn>
              <a:cxn ang="0">
                <a:pos x="479" y="0"/>
              </a:cxn>
              <a:cxn ang="0">
                <a:pos x="112" y="367"/>
              </a:cxn>
              <a:cxn ang="0">
                <a:pos x="112" y="443"/>
              </a:cxn>
              <a:cxn ang="0">
                <a:pos x="72" y="431"/>
              </a:cxn>
              <a:cxn ang="0">
                <a:pos x="0" y="503"/>
              </a:cxn>
              <a:cxn ang="0">
                <a:pos x="72" y="575"/>
              </a:cxn>
              <a:cxn ang="0">
                <a:pos x="112" y="563"/>
              </a:cxn>
              <a:cxn ang="0">
                <a:pos x="112" y="639"/>
              </a:cxn>
              <a:cxn ang="0">
                <a:pos x="751" y="0"/>
              </a:cxn>
              <a:cxn ang="0">
                <a:pos x="675" y="0"/>
              </a:cxn>
            </a:cxnLst>
            <a:rect l="0" t="0" r="r" b="b"/>
            <a:pathLst>
              <a:path w="751" h="639">
                <a:moveTo>
                  <a:pt x="675" y="0"/>
                </a:moveTo>
                <a:cubicBezTo>
                  <a:pt x="682" y="12"/>
                  <a:pt x="687" y="25"/>
                  <a:pt x="687" y="40"/>
                </a:cubicBezTo>
                <a:cubicBezTo>
                  <a:pt x="687" y="80"/>
                  <a:pt x="655" y="112"/>
                  <a:pt x="615" y="112"/>
                </a:cubicBezTo>
                <a:cubicBezTo>
                  <a:pt x="575" y="112"/>
                  <a:pt x="543" y="80"/>
                  <a:pt x="543" y="40"/>
                </a:cubicBezTo>
                <a:cubicBezTo>
                  <a:pt x="543" y="25"/>
                  <a:pt x="547" y="12"/>
                  <a:pt x="555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79" y="203"/>
                  <a:pt x="315" y="367"/>
                  <a:pt x="112" y="367"/>
                </a:cubicBezTo>
                <a:cubicBezTo>
                  <a:pt x="112" y="443"/>
                  <a:pt x="112" y="443"/>
                  <a:pt x="112" y="443"/>
                </a:cubicBezTo>
                <a:cubicBezTo>
                  <a:pt x="100" y="436"/>
                  <a:pt x="87" y="431"/>
                  <a:pt x="72" y="431"/>
                </a:cubicBezTo>
                <a:cubicBezTo>
                  <a:pt x="32" y="431"/>
                  <a:pt x="0" y="463"/>
                  <a:pt x="0" y="503"/>
                </a:cubicBezTo>
                <a:cubicBezTo>
                  <a:pt x="0" y="543"/>
                  <a:pt x="32" y="575"/>
                  <a:pt x="72" y="575"/>
                </a:cubicBezTo>
                <a:cubicBezTo>
                  <a:pt x="87" y="575"/>
                  <a:pt x="100" y="570"/>
                  <a:pt x="112" y="563"/>
                </a:cubicBezTo>
                <a:cubicBezTo>
                  <a:pt x="112" y="639"/>
                  <a:pt x="112" y="639"/>
                  <a:pt x="112" y="639"/>
                </a:cubicBezTo>
                <a:cubicBezTo>
                  <a:pt x="465" y="639"/>
                  <a:pt x="751" y="353"/>
                  <a:pt x="751" y="0"/>
                </a:cubicBezTo>
                <a:lnTo>
                  <a:pt x="675" y="0"/>
                </a:ln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îṥľídè"/>
          <p:cNvSpPr/>
          <p:nvPr/>
        </p:nvSpPr>
        <p:spPr bwMode="auto">
          <a:xfrm>
            <a:off x="5091265" y="2784628"/>
            <a:ext cx="2009478" cy="2009474"/>
          </a:xfrm>
          <a:prstGeom prst="ellipse">
            <a:avLst/>
          </a:prstGeom>
          <a:blipFill>
            <a:blip r:embed="rId3"/>
            <a:srcRect/>
            <a:stretch>
              <a:fillRect l="-25187" r="-24871"/>
            </a:stretch>
          </a:blipFill>
          <a:ln w="19050">
            <a:noFill/>
            <a:round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/>
          </a:p>
        </p:txBody>
      </p:sp>
      <p:sp>
        <p:nvSpPr>
          <p:cNvPr id="22" name="ïṥļîḑè"/>
          <p:cNvSpPr txBox="1"/>
          <p:nvPr/>
        </p:nvSpPr>
        <p:spPr>
          <a:xfrm rot="18933073" flipH="1">
            <a:off x="4573802" y="2551049"/>
            <a:ext cx="1137335" cy="374488"/>
          </a:xfrm>
          <a:prstGeom prst="rect">
            <a:avLst/>
          </a:prstGeom>
          <a:noFill/>
        </p:spPr>
        <p:txBody>
          <a:bodyPr wrap="non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23" name="isľídè"/>
          <p:cNvSpPr txBox="1"/>
          <p:nvPr/>
        </p:nvSpPr>
        <p:spPr>
          <a:xfrm rot="3034644">
            <a:off x="6642547" y="2742849"/>
            <a:ext cx="1137335" cy="374488"/>
          </a:xfrm>
          <a:prstGeom prst="rect">
            <a:avLst/>
          </a:prstGeom>
          <a:noFill/>
        </p:spPr>
        <p:txBody>
          <a:bodyPr wrap="non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24" name="íŝḷiḑê"/>
          <p:cNvSpPr txBox="1"/>
          <p:nvPr/>
        </p:nvSpPr>
        <p:spPr>
          <a:xfrm rot="19035440">
            <a:off x="6482727" y="4699645"/>
            <a:ext cx="1137335" cy="374488"/>
          </a:xfrm>
          <a:prstGeom prst="rect">
            <a:avLst/>
          </a:prstGeom>
          <a:noFill/>
        </p:spPr>
        <p:txBody>
          <a:bodyPr wrap="non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Title text presets</a:t>
            </a:r>
          </a:p>
        </p:txBody>
      </p:sp>
      <p:sp>
        <p:nvSpPr>
          <p:cNvPr id="25" name="îSliďe"/>
          <p:cNvSpPr txBox="1"/>
          <p:nvPr/>
        </p:nvSpPr>
        <p:spPr>
          <a:xfrm rot="2835440">
            <a:off x="4465988" y="4546200"/>
            <a:ext cx="1137335" cy="374488"/>
          </a:xfrm>
          <a:prstGeom prst="rect">
            <a:avLst/>
          </a:prstGeom>
          <a:noFill/>
        </p:spPr>
        <p:txBody>
          <a:bodyPr wrap="none">
            <a:norm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Title text presets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8184563" y="2259700"/>
            <a:ext cx="2784999" cy="957185"/>
            <a:chOff x="1541719" y="2349127"/>
            <a:chExt cx="2784999" cy="957185"/>
          </a:xfrm>
        </p:grpSpPr>
        <p:sp>
          <p:nvSpPr>
            <p:cNvPr id="35" name="文本框 34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184563" y="4315509"/>
            <a:ext cx="2784999" cy="957185"/>
            <a:chOff x="1541719" y="2349127"/>
            <a:chExt cx="2784999" cy="957185"/>
          </a:xfrm>
        </p:grpSpPr>
        <p:sp>
          <p:nvSpPr>
            <p:cNvPr id="38" name="文本框 37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237126" y="2259700"/>
            <a:ext cx="2784999" cy="957185"/>
            <a:chOff x="1541719" y="2349127"/>
            <a:chExt cx="2784999" cy="957185"/>
          </a:xfrm>
        </p:grpSpPr>
        <p:sp>
          <p:nvSpPr>
            <p:cNvPr id="41" name="文本框 40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237126" y="4315509"/>
            <a:ext cx="2784999" cy="957185"/>
            <a:chOff x="1541719" y="2349127"/>
            <a:chExt cx="2784999" cy="957185"/>
          </a:xfrm>
        </p:grpSpPr>
        <p:sp>
          <p:nvSpPr>
            <p:cNvPr id="44" name="文本框 43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4837622-F84B-4BAA-B3DE-7F5482ED2E2E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32" name="圆角矩形 10">
              <a:extLst>
                <a:ext uri="{FF2B5EF4-FFF2-40B4-BE49-F238E27FC236}">
                  <a16:creationId xmlns:a16="http://schemas.microsoft.com/office/drawing/2014/main" id="{9E411F0A-ACA2-4F30-AE90-8B1EAEEBFB25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638FB095-6B9E-4822-BB70-037804786F81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Completion of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785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2" presetClass="entr" presetSubtype="8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7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8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0" grpId="0" animBg="1"/>
          <p:bldP spid="33" grpId="0" animBg="1"/>
          <p:bldP spid="22" grpId="0"/>
          <p:bldP spid="23" grpId="0"/>
          <p:bldP spid="24" grpId="0"/>
          <p:bldP spid="25" grpId="0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8" grpId="0" animBg="1"/>
          <p:bldP spid="19" grpId="0" animBg="1"/>
          <p:bldP spid="20" grpId="0" animBg="1"/>
          <p:bldP spid="33" grpId="0" animBg="1"/>
          <p:bldP spid="22" grpId="0"/>
          <p:bldP spid="23" grpId="0"/>
          <p:bldP spid="24" grpId="0"/>
          <p:bldP spid="2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ṥḻîḋê"/>
          <p:cNvSpPr/>
          <p:nvPr/>
        </p:nvSpPr>
        <p:spPr>
          <a:xfrm>
            <a:off x="1248832" y="2026312"/>
            <a:ext cx="2929640" cy="1831784"/>
          </a:xfrm>
          <a:prstGeom prst="roundRect">
            <a:avLst>
              <a:gd name="adj" fmla="val 8517"/>
            </a:avLst>
          </a:prstGeom>
          <a:blipFill>
            <a:blip r:embed="rId3"/>
            <a:srcRect/>
            <a:stretch>
              <a:fillRect t="-3125" b="-308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isḷïdê"/>
          <p:cNvSpPr/>
          <p:nvPr/>
        </p:nvSpPr>
        <p:spPr>
          <a:xfrm>
            <a:off x="1248832" y="4149430"/>
            <a:ext cx="2929640" cy="526503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5" name="îṥḻîḋê"/>
          <p:cNvSpPr/>
          <p:nvPr/>
        </p:nvSpPr>
        <p:spPr>
          <a:xfrm>
            <a:off x="4631180" y="2026312"/>
            <a:ext cx="2929640" cy="1831784"/>
          </a:xfrm>
          <a:prstGeom prst="roundRect">
            <a:avLst>
              <a:gd name="adj" fmla="val 5970"/>
            </a:avLst>
          </a:prstGeom>
          <a:blipFill>
            <a:blip r:embed="rId4"/>
            <a:srcRect/>
            <a:stretch>
              <a:fillRect t="-3125" b="-308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isḷïdê"/>
          <p:cNvSpPr/>
          <p:nvPr/>
        </p:nvSpPr>
        <p:spPr>
          <a:xfrm>
            <a:off x="4631180" y="4149430"/>
            <a:ext cx="2929640" cy="526503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39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îṥḻîḋê"/>
          <p:cNvSpPr/>
          <p:nvPr/>
        </p:nvSpPr>
        <p:spPr>
          <a:xfrm>
            <a:off x="8013527" y="2026312"/>
            <a:ext cx="2929640" cy="1831784"/>
          </a:xfrm>
          <a:prstGeom prst="roundRect">
            <a:avLst>
              <a:gd name="adj" fmla="val 5970"/>
            </a:avLst>
          </a:prstGeom>
          <a:blipFill>
            <a:blip r:embed="rId5"/>
            <a:srcRect/>
            <a:stretch>
              <a:fillRect t="-3125" b="-308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isḷïdê"/>
          <p:cNvSpPr/>
          <p:nvPr/>
        </p:nvSpPr>
        <p:spPr>
          <a:xfrm>
            <a:off x="8013527" y="4149430"/>
            <a:ext cx="2929640" cy="526503"/>
          </a:xfrm>
          <a:custGeom>
            <a:avLst/>
            <a:gdLst>
              <a:gd name="connsiteX0" fmla="*/ 0 w 2596355"/>
              <a:gd name="connsiteY0" fmla="*/ 0 h 532518"/>
              <a:gd name="connsiteX1" fmla="*/ 2330096 w 2596355"/>
              <a:gd name="connsiteY1" fmla="*/ 0 h 532518"/>
              <a:gd name="connsiteX2" fmla="*/ 2596355 w 2596355"/>
              <a:gd name="connsiteY2" fmla="*/ 266259 h 532518"/>
              <a:gd name="connsiteX3" fmla="*/ 2330096 w 2596355"/>
              <a:gd name="connsiteY3" fmla="*/ 532518 h 532518"/>
              <a:gd name="connsiteX4" fmla="*/ 0 w 2596355"/>
              <a:gd name="connsiteY4" fmla="*/ 532518 h 532518"/>
              <a:gd name="connsiteX5" fmla="*/ 266259 w 2596355"/>
              <a:gd name="connsiteY5" fmla="*/ 266259 h 532518"/>
              <a:gd name="connsiteX6" fmla="*/ 0 w 2596355"/>
              <a:gd name="connsiteY6" fmla="*/ 0 h 53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355" h="532518">
                <a:moveTo>
                  <a:pt x="0" y="0"/>
                </a:moveTo>
                <a:lnTo>
                  <a:pt x="2330096" y="0"/>
                </a:lnTo>
                <a:lnTo>
                  <a:pt x="2596355" y="266259"/>
                </a:lnTo>
                <a:lnTo>
                  <a:pt x="2330096" y="532518"/>
                </a:lnTo>
                <a:lnTo>
                  <a:pt x="0" y="532518"/>
                </a:lnTo>
                <a:lnTo>
                  <a:pt x="266259" y="26625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411456" y="4228015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text added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085846" y="4908000"/>
            <a:ext cx="2784999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029109" y="4228015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text added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646761" y="4228015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text added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703499" y="4908000"/>
            <a:ext cx="2784999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321151" y="4908000"/>
            <a:ext cx="2784999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5F62D72-47F3-40DD-8FD0-26306ADE42C5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29" name="圆角矩形 10">
              <a:extLst>
                <a:ext uri="{FF2B5EF4-FFF2-40B4-BE49-F238E27FC236}">
                  <a16:creationId xmlns:a16="http://schemas.microsoft.com/office/drawing/2014/main" id="{95ACC3DE-9089-406B-8811-770F8BD7E911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11607FC-1D2C-46C3-AEA0-CEBF641572DA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Completion of 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1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16" grpId="0" animBg="1"/>
      <p:bldP spid="18" grpId="0" animBg="1"/>
      <p:bldP spid="19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ḷïde"/>
          <p:cNvSpPr>
            <a:spLocks/>
          </p:cNvSpPr>
          <p:nvPr/>
        </p:nvSpPr>
        <p:spPr bwMode="auto">
          <a:xfrm>
            <a:off x="1420684" y="2256616"/>
            <a:ext cx="4692968" cy="2870077"/>
          </a:xfrm>
          <a:custGeom>
            <a:avLst/>
            <a:gdLst>
              <a:gd name="T0" fmla="*/ 0 w 1890"/>
              <a:gd name="T1" fmla="*/ 1154 h 1154"/>
              <a:gd name="T2" fmla="*/ 0 w 1890"/>
              <a:gd name="T3" fmla="*/ 1142 h 1154"/>
              <a:gd name="T4" fmla="*/ 0 w 1890"/>
              <a:gd name="T5" fmla="*/ 1069 h 1154"/>
              <a:gd name="T6" fmla="*/ 0 w 1890"/>
              <a:gd name="T7" fmla="*/ 85 h 1154"/>
              <a:gd name="T8" fmla="*/ 77 w 1890"/>
              <a:gd name="T9" fmla="*/ 0 h 1154"/>
              <a:gd name="T10" fmla="*/ 1813 w 1890"/>
              <a:gd name="T11" fmla="*/ 0 h 1154"/>
              <a:gd name="T12" fmla="*/ 1890 w 1890"/>
              <a:gd name="T13" fmla="*/ 85 h 1154"/>
              <a:gd name="T14" fmla="*/ 1890 w 1890"/>
              <a:gd name="T15" fmla="*/ 1069 h 1154"/>
              <a:gd name="T16" fmla="*/ 1890 w 1890"/>
              <a:gd name="T17" fmla="*/ 1142 h 1154"/>
              <a:gd name="T18" fmla="*/ 1890 w 1890"/>
              <a:gd name="T19" fmla="*/ 1154 h 1154"/>
              <a:gd name="T20" fmla="*/ 0 w 1890"/>
              <a:gd name="T21" fmla="*/ 115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90" h="1154">
                <a:moveTo>
                  <a:pt x="0" y="1154"/>
                </a:moveTo>
                <a:cubicBezTo>
                  <a:pt x="0" y="1142"/>
                  <a:pt x="0" y="1142"/>
                  <a:pt x="0" y="1142"/>
                </a:cubicBezTo>
                <a:cubicBezTo>
                  <a:pt x="0" y="1142"/>
                  <a:pt x="0" y="1109"/>
                  <a:pt x="0" y="106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39"/>
                  <a:pt x="35" y="0"/>
                  <a:pt x="77" y="0"/>
                </a:cubicBezTo>
                <a:cubicBezTo>
                  <a:pt x="1813" y="0"/>
                  <a:pt x="1813" y="0"/>
                  <a:pt x="1813" y="0"/>
                </a:cubicBezTo>
                <a:cubicBezTo>
                  <a:pt x="1856" y="0"/>
                  <a:pt x="1890" y="39"/>
                  <a:pt x="1890" y="85"/>
                </a:cubicBezTo>
                <a:cubicBezTo>
                  <a:pt x="1890" y="1069"/>
                  <a:pt x="1890" y="1069"/>
                  <a:pt x="1890" y="1069"/>
                </a:cubicBezTo>
                <a:cubicBezTo>
                  <a:pt x="1890" y="1109"/>
                  <a:pt x="1890" y="1142"/>
                  <a:pt x="1890" y="1142"/>
                </a:cubicBezTo>
                <a:cubicBezTo>
                  <a:pt x="1890" y="1154"/>
                  <a:pt x="1890" y="1154"/>
                  <a:pt x="1890" y="1154"/>
                </a:cubicBezTo>
                <a:cubicBezTo>
                  <a:pt x="0" y="1154"/>
                  <a:pt x="0" y="1154"/>
                  <a:pt x="0" y="1154"/>
                </a:cubicBezTo>
              </a:path>
            </a:pathLst>
          </a:custGeom>
          <a:solidFill>
            <a:srgbClr val="292929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" name="îślïďé"/>
          <p:cNvSpPr>
            <a:spLocks/>
          </p:cNvSpPr>
          <p:nvPr/>
        </p:nvSpPr>
        <p:spPr bwMode="auto">
          <a:xfrm>
            <a:off x="1435602" y="2274517"/>
            <a:ext cx="4663133" cy="2837260"/>
          </a:xfrm>
          <a:custGeom>
            <a:avLst/>
            <a:gdLst>
              <a:gd name="T0" fmla="*/ 0 w 1878"/>
              <a:gd name="T1" fmla="*/ 1141 h 1141"/>
              <a:gd name="T2" fmla="*/ 0 w 1878"/>
              <a:gd name="T3" fmla="*/ 1135 h 1141"/>
              <a:gd name="T4" fmla="*/ 0 w 1878"/>
              <a:gd name="T5" fmla="*/ 1062 h 1141"/>
              <a:gd name="T6" fmla="*/ 0 w 1878"/>
              <a:gd name="T7" fmla="*/ 78 h 1141"/>
              <a:gd name="T8" fmla="*/ 71 w 1878"/>
              <a:gd name="T9" fmla="*/ 0 h 1141"/>
              <a:gd name="T10" fmla="*/ 1807 w 1878"/>
              <a:gd name="T11" fmla="*/ 0 h 1141"/>
              <a:gd name="T12" fmla="*/ 1878 w 1878"/>
              <a:gd name="T13" fmla="*/ 78 h 1141"/>
              <a:gd name="T14" fmla="*/ 1878 w 1878"/>
              <a:gd name="T15" fmla="*/ 1062 h 1141"/>
              <a:gd name="T16" fmla="*/ 1878 w 1878"/>
              <a:gd name="T17" fmla="*/ 1135 h 1141"/>
              <a:gd name="T18" fmla="*/ 1878 w 1878"/>
              <a:gd name="T19" fmla="*/ 1141 h 1141"/>
              <a:gd name="T20" fmla="*/ 0 w 1878"/>
              <a:gd name="T21" fmla="*/ 1141 h 1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78" h="1141">
                <a:moveTo>
                  <a:pt x="0" y="1141"/>
                </a:moveTo>
                <a:cubicBezTo>
                  <a:pt x="0" y="1135"/>
                  <a:pt x="0" y="1135"/>
                  <a:pt x="0" y="1135"/>
                </a:cubicBezTo>
                <a:cubicBezTo>
                  <a:pt x="0" y="1135"/>
                  <a:pt x="0" y="1102"/>
                  <a:pt x="0" y="1062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2" y="0"/>
                  <a:pt x="71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847" y="0"/>
                  <a:pt x="1878" y="35"/>
                  <a:pt x="1878" y="78"/>
                </a:cubicBezTo>
                <a:cubicBezTo>
                  <a:pt x="1878" y="1062"/>
                  <a:pt x="1878" y="1062"/>
                  <a:pt x="1878" y="1062"/>
                </a:cubicBezTo>
                <a:cubicBezTo>
                  <a:pt x="1878" y="1102"/>
                  <a:pt x="1878" y="1135"/>
                  <a:pt x="1878" y="1135"/>
                </a:cubicBezTo>
                <a:cubicBezTo>
                  <a:pt x="1878" y="1141"/>
                  <a:pt x="1878" y="1141"/>
                  <a:pt x="1878" y="1141"/>
                </a:cubicBezTo>
                <a:cubicBezTo>
                  <a:pt x="0" y="1141"/>
                  <a:pt x="0" y="1141"/>
                  <a:pt x="0" y="1141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" name="ï$1îḓe"/>
          <p:cNvSpPr>
            <a:spLocks/>
          </p:cNvSpPr>
          <p:nvPr/>
        </p:nvSpPr>
        <p:spPr bwMode="auto">
          <a:xfrm>
            <a:off x="1450520" y="2289434"/>
            <a:ext cx="4636283" cy="2807425"/>
          </a:xfrm>
          <a:custGeom>
            <a:avLst/>
            <a:gdLst>
              <a:gd name="T0" fmla="*/ 1867 w 1867"/>
              <a:gd name="T1" fmla="*/ 72 h 1129"/>
              <a:gd name="T2" fmla="*/ 1801 w 1867"/>
              <a:gd name="T3" fmla="*/ 0 h 1129"/>
              <a:gd name="T4" fmla="*/ 65 w 1867"/>
              <a:gd name="T5" fmla="*/ 0 h 1129"/>
              <a:gd name="T6" fmla="*/ 0 w 1867"/>
              <a:gd name="T7" fmla="*/ 72 h 1129"/>
              <a:gd name="T8" fmla="*/ 0 w 1867"/>
              <a:gd name="T9" fmla="*/ 1056 h 1129"/>
              <a:gd name="T10" fmla="*/ 0 w 1867"/>
              <a:gd name="T11" fmla="*/ 1129 h 1129"/>
              <a:gd name="T12" fmla="*/ 1866 w 1867"/>
              <a:gd name="T13" fmla="*/ 1129 h 1129"/>
              <a:gd name="T14" fmla="*/ 1867 w 1867"/>
              <a:gd name="T15" fmla="*/ 1056 h 1129"/>
              <a:gd name="T16" fmla="*/ 1867 w 1867"/>
              <a:gd name="T17" fmla="*/ 72 h 1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67" h="1129">
                <a:moveTo>
                  <a:pt x="1867" y="72"/>
                </a:moveTo>
                <a:cubicBezTo>
                  <a:pt x="1867" y="32"/>
                  <a:pt x="1838" y="0"/>
                  <a:pt x="1801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29" y="0"/>
                  <a:pt x="0" y="32"/>
                  <a:pt x="0" y="72"/>
                </a:cubicBezTo>
                <a:cubicBezTo>
                  <a:pt x="0" y="1056"/>
                  <a:pt x="0" y="1056"/>
                  <a:pt x="0" y="1056"/>
                </a:cubicBezTo>
                <a:cubicBezTo>
                  <a:pt x="0" y="1096"/>
                  <a:pt x="0" y="1129"/>
                  <a:pt x="0" y="1129"/>
                </a:cubicBezTo>
                <a:cubicBezTo>
                  <a:pt x="1866" y="1129"/>
                  <a:pt x="1866" y="1129"/>
                  <a:pt x="1866" y="1129"/>
                </a:cubicBezTo>
                <a:cubicBezTo>
                  <a:pt x="1866" y="1129"/>
                  <a:pt x="1867" y="1096"/>
                  <a:pt x="1867" y="1056"/>
                </a:cubicBezTo>
                <a:cubicBezTo>
                  <a:pt x="1867" y="72"/>
                  <a:pt x="1867" y="72"/>
                  <a:pt x="1867" y="72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ïṩḷïďè"/>
          <p:cNvSpPr>
            <a:spLocks/>
          </p:cNvSpPr>
          <p:nvPr/>
        </p:nvSpPr>
        <p:spPr bwMode="auto">
          <a:xfrm>
            <a:off x="1574332" y="2435623"/>
            <a:ext cx="4385673" cy="24986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sľiḓê"/>
          <p:cNvSpPr>
            <a:spLocks/>
          </p:cNvSpPr>
          <p:nvPr/>
        </p:nvSpPr>
        <p:spPr bwMode="auto">
          <a:xfrm>
            <a:off x="1574332" y="2435623"/>
            <a:ext cx="4385673" cy="24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ṣļïḋê"/>
          <p:cNvSpPr>
            <a:spLocks/>
          </p:cNvSpPr>
          <p:nvPr/>
        </p:nvSpPr>
        <p:spPr bwMode="auto">
          <a:xfrm>
            <a:off x="3728384" y="2319268"/>
            <a:ext cx="79061" cy="77570"/>
          </a:xfrm>
          <a:prstGeom prst="ellipse">
            <a:avLst/>
          </a:prstGeom>
          <a:solidFill>
            <a:srgbClr val="4D4D4D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îśļiďè"/>
          <p:cNvSpPr/>
          <p:nvPr/>
        </p:nvSpPr>
        <p:spPr>
          <a:xfrm>
            <a:off x="2972168" y="2289436"/>
            <a:ext cx="3114635" cy="2807425"/>
          </a:xfrm>
          <a:custGeom>
            <a:avLst/>
            <a:gdLst>
              <a:gd name="connsiteX0" fmla="*/ 1015698 w 1929418"/>
              <a:gd name="connsiteY0" fmla="*/ 0 h 1739113"/>
              <a:gd name="connsiteX1" fmla="*/ 1145021 w 1929418"/>
              <a:gd name="connsiteY1" fmla="*/ 0 h 1739113"/>
              <a:gd name="connsiteX2" fmla="*/ 1827889 w 1929418"/>
              <a:gd name="connsiteY2" fmla="*/ 0 h 1739113"/>
              <a:gd name="connsiteX3" fmla="*/ 1929418 w 1929418"/>
              <a:gd name="connsiteY3" fmla="*/ 110909 h 1739113"/>
              <a:gd name="connsiteX4" fmla="*/ 1929418 w 1929418"/>
              <a:gd name="connsiteY4" fmla="*/ 1626664 h 1739113"/>
              <a:gd name="connsiteX5" fmla="*/ 1927880 w 1929418"/>
              <a:gd name="connsiteY5" fmla="*/ 1739113 h 1739113"/>
              <a:gd name="connsiteX6" fmla="*/ 4874 w 1929418"/>
              <a:gd name="connsiteY6" fmla="*/ 1739113 h 1739113"/>
              <a:gd name="connsiteX7" fmla="*/ 0 w 1929418"/>
              <a:gd name="connsiteY7" fmla="*/ 1739113 h 1739113"/>
              <a:gd name="connsiteX8" fmla="*/ 1015698 w 1929418"/>
              <a:gd name="connsiteY8" fmla="*/ 0 h 1739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29418" h="1739113">
                <a:moveTo>
                  <a:pt x="1015698" y="0"/>
                </a:moveTo>
                <a:lnTo>
                  <a:pt x="1145021" y="0"/>
                </a:lnTo>
                <a:cubicBezTo>
                  <a:pt x="1350640" y="0"/>
                  <a:pt x="1577529" y="0"/>
                  <a:pt x="1827889" y="0"/>
                </a:cubicBezTo>
                <a:cubicBezTo>
                  <a:pt x="1884807" y="0"/>
                  <a:pt x="1929418" y="49293"/>
                  <a:pt x="1929418" y="110909"/>
                </a:cubicBezTo>
                <a:cubicBezTo>
                  <a:pt x="1929418" y="110909"/>
                  <a:pt x="1929418" y="110909"/>
                  <a:pt x="1929418" y="1626664"/>
                </a:cubicBezTo>
                <a:cubicBezTo>
                  <a:pt x="1929418" y="1688280"/>
                  <a:pt x="1927880" y="1739113"/>
                  <a:pt x="1927880" y="1739113"/>
                </a:cubicBezTo>
                <a:cubicBezTo>
                  <a:pt x="1927880" y="1739113"/>
                  <a:pt x="1927880" y="1739113"/>
                  <a:pt x="4874" y="1739113"/>
                </a:cubicBezTo>
                <a:lnTo>
                  <a:pt x="0" y="1739113"/>
                </a:lnTo>
                <a:lnTo>
                  <a:pt x="1015698" y="0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iṩ1ïḍé"/>
          <p:cNvSpPr>
            <a:spLocks/>
          </p:cNvSpPr>
          <p:nvPr/>
        </p:nvSpPr>
        <p:spPr bwMode="auto">
          <a:xfrm>
            <a:off x="874713" y="5190837"/>
            <a:ext cx="5784911" cy="131272"/>
          </a:xfrm>
          <a:custGeom>
            <a:avLst/>
            <a:gdLst>
              <a:gd name="T0" fmla="*/ 2211 w 2330"/>
              <a:gd name="T1" fmla="*/ 53 h 53"/>
              <a:gd name="T2" fmla="*/ 119 w 2330"/>
              <a:gd name="T3" fmla="*/ 53 h 53"/>
              <a:gd name="T4" fmla="*/ 2 w 2330"/>
              <a:gd name="T5" fmla="*/ 0 h 53"/>
              <a:gd name="T6" fmla="*/ 2328 w 2330"/>
              <a:gd name="T7" fmla="*/ 0 h 53"/>
              <a:gd name="T8" fmla="*/ 2211 w 2330"/>
              <a:gd name="T9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0" h="53">
                <a:moveTo>
                  <a:pt x="2211" y="53"/>
                </a:moveTo>
                <a:cubicBezTo>
                  <a:pt x="1514" y="53"/>
                  <a:pt x="817" y="53"/>
                  <a:pt x="119" y="53"/>
                </a:cubicBezTo>
                <a:cubicBezTo>
                  <a:pt x="43" y="43"/>
                  <a:pt x="0" y="10"/>
                  <a:pt x="2" y="0"/>
                </a:cubicBezTo>
                <a:cubicBezTo>
                  <a:pt x="778" y="0"/>
                  <a:pt x="1552" y="0"/>
                  <a:pt x="2328" y="0"/>
                </a:cubicBezTo>
                <a:cubicBezTo>
                  <a:pt x="2330" y="10"/>
                  <a:pt x="2287" y="43"/>
                  <a:pt x="2211" y="53"/>
                </a:cubicBezTo>
                <a:close/>
              </a:path>
            </a:pathLst>
          </a:custGeom>
          <a:gradFill>
            <a:gsLst>
              <a:gs pos="0">
                <a:srgbClr val="969696"/>
              </a:gs>
              <a:gs pos="100000">
                <a:srgbClr val="292929"/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îšlídè"/>
          <p:cNvSpPr>
            <a:spLocks/>
          </p:cNvSpPr>
          <p:nvPr/>
        </p:nvSpPr>
        <p:spPr bwMode="auto">
          <a:xfrm>
            <a:off x="879188" y="5190837"/>
            <a:ext cx="5775961" cy="7458"/>
          </a:xfrm>
          <a:custGeom>
            <a:avLst/>
            <a:gdLst>
              <a:gd name="T0" fmla="*/ 2326 w 2326"/>
              <a:gd name="T1" fmla="*/ 3 h 3"/>
              <a:gd name="T2" fmla="*/ 2326 w 2326"/>
              <a:gd name="T3" fmla="*/ 0 h 3"/>
              <a:gd name="T4" fmla="*/ 0 w 2326"/>
              <a:gd name="T5" fmla="*/ 0 h 3"/>
              <a:gd name="T6" fmla="*/ 0 w 2326"/>
              <a:gd name="T7" fmla="*/ 3 h 3"/>
              <a:gd name="T8" fmla="*/ 2326 w 2326"/>
              <a:gd name="T9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6" h="3">
                <a:moveTo>
                  <a:pt x="2326" y="3"/>
                </a:moveTo>
                <a:cubicBezTo>
                  <a:pt x="2326" y="2"/>
                  <a:pt x="2326" y="1"/>
                  <a:pt x="2326" y="0"/>
                </a:cubicBezTo>
                <a:cubicBezTo>
                  <a:pt x="1550" y="0"/>
                  <a:pt x="776" y="0"/>
                  <a:pt x="0" y="0"/>
                </a:cubicBezTo>
                <a:cubicBezTo>
                  <a:pt x="0" y="1"/>
                  <a:pt x="0" y="2"/>
                  <a:pt x="0" y="3"/>
                </a:cubicBezTo>
                <a:cubicBezTo>
                  <a:pt x="776" y="3"/>
                  <a:pt x="1550" y="3"/>
                  <a:pt x="2326" y="3"/>
                </a:cubicBezTo>
                <a:close/>
              </a:path>
            </a:pathLst>
          </a:custGeom>
          <a:solidFill>
            <a:srgbClr val="4D4D4D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ï$ļîďê"/>
          <p:cNvSpPr>
            <a:spLocks/>
          </p:cNvSpPr>
          <p:nvPr/>
        </p:nvSpPr>
        <p:spPr bwMode="auto">
          <a:xfrm>
            <a:off x="879188" y="5067024"/>
            <a:ext cx="5775961" cy="123812"/>
          </a:xfrm>
          <a:custGeom>
            <a:avLst/>
            <a:gdLst>
              <a:gd name="T0" fmla="*/ 2314 w 2326"/>
              <a:gd name="T1" fmla="*/ 0 h 50"/>
              <a:gd name="T2" fmla="*/ 12 w 2326"/>
              <a:gd name="T3" fmla="*/ 0 h 50"/>
              <a:gd name="T4" fmla="*/ 0 w 2326"/>
              <a:gd name="T5" fmla="*/ 12 h 50"/>
              <a:gd name="T6" fmla="*/ 0 w 2326"/>
              <a:gd name="T7" fmla="*/ 18 h 50"/>
              <a:gd name="T8" fmla="*/ 0 w 2326"/>
              <a:gd name="T9" fmla="*/ 30 h 50"/>
              <a:gd name="T10" fmla="*/ 0 w 2326"/>
              <a:gd name="T11" fmla="*/ 50 h 50"/>
              <a:gd name="T12" fmla="*/ 2326 w 2326"/>
              <a:gd name="T13" fmla="*/ 50 h 50"/>
              <a:gd name="T14" fmla="*/ 2326 w 2326"/>
              <a:gd name="T15" fmla="*/ 30 h 50"/>
              <a:gd name="T16" fmla="*/ 2326 w 2326"/>
              <a:gd name="T17" fmla="*/ 18 h 50"/>
              <a:gd name="T18" fmla="*/ 2326 w 2326"/>
              <a:gd name="T19" fmla="*/ 12 h 50"/>
              <a:gd name="T20" fmla="*/ 2314 w 2326"/>
              <a:gd name="T2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6" h="50">
                <a:moveTo>
                  <a:pt x="2314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50"/>
                  <a:pt x="0" y="50"/>
                  <a:pt x="0" y="50"/>
                </a:cubicBezTo>
                <a:cubicBezTo>
                  <a:pt x="2326" y="50"/>
                  <a:pt x="2326" y="50"/>
                  <a:pt x="2326" y="50"/>
                </a:cubicBezTo>
                <a:cubicBezTo>
                  <a:pt x="2326" y="30"/>
                  <a:pt x="2326" y="30"/>
                  <a:pt x="2326" y="30"/>
                </a:cubicBezTo>
                <a:cubicBezTo>
                  <a:pt x="2326" y="18"/>
                  <a:pt x="2326" y="18"/>
                  <a:pt x="2326" y="18"/>
                </a:cubicBezTo>
                <a:cubicBezTo>
                  <a:pt x="2326" y="12"/>
                  <a:pt x="2326" y="12"/>
                  <a:pt x="2326" y="12"/>
                </a:cubicBezTo>
                <a:cubicBezTo>
                  <a:pt x="2326" y="6"/>
                  <a:pt x="2321" y="0"/>
                  <a:pt x="2314" y="0"/>
                </a:cubicBezTo>
                <a:close/>
              </a:path>
            </a:pathLst>
          </a:custGeom>
          <a:solidFill>
            <a:srgbClr val="C0C0C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îṩļíḍe"/>
          <p:cNvSpPr>
            <a:spLocks/>
          </p:cNvSpPr>
          <p:nvPr/>
        </p:nvSpPr>
        <p:spPr bwMode="auto">
          <a:xfrm>
            <a:off x="3345010" y="5067024"/>
            <a:ext cx="848792" cy="67127"/>
          </a:xfrm>
          <a:custGeom>
            <a:avLst/>
            <a:gdLst>
              <a:gd name="T0" fmla="*/ 0 w 342"/>
              <a:gd name="T1" fmla="*/ 0 h 27"/>
              <a:gd name="T2" fmla="*/ 0 w 342"/>
              <a:gd name="T3" fmla="*/ 16 h 27"/>
              <a:gd name="T4" fmla="*/ 11 w 342"/>
              <a:gd name="T5" fmla="*/ 27 h 27"/>
              <a:gd name="T6" fmla="*/ 332 w 342"/>
              <a:gd name="T7" fmla="*/ 27 h 27"/>
              <a:gd name="T8" fmla="*/ 342 w 342"/>
              <a:gd name="T9" fmla="*/ 16 h 27"/>
              <a:gd name="T10" fmla="*/ 342 w 342"/>
              <a:gd name="T11" fmla="*/ 0 h 27"/>
              <a:gd name="T12" fmla="*/ 0 w 342"/>
              <a:gd name="T1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2" h="27">
                <a:moveTo>
                  <a:pt x="0" y="0"/>
                </a:moveTo>
                <a:cubicBezTo>
                  <a:pt x="0" y="16"/>
                  <a:pt x="0" y="16"/>
                  <a:pt x="0" y="16"/>
                </a:cubicBezTo>
                <a:cubicBezTo>
                  <a:pt x="0" y="22"/>
                  <a:pt x="5" y="27"/>
                  <a:pt x="11" y="27"/>
                </a:cubicBezTo>
                <a:cubicBezTo>
                  <a:pt x="332" y="27"/>
                  <a:pt x="332" y="27"/>
                  <a:pt x="332" y="27"/>
                </a:cubicBezTo>
                <a:cubicBezTo>
                  <a:pt x="338" y="27"/>
                  <a:pt x="342" y="22"/>
                  <a:pt x="342" y="16"/>
                </a:cubicBezTo>
                <a:cubicBezTo>
                  <a:pt x="342" y="0"/>
                  <a:pt x="342" y="0"/>
                  <a:pt x="342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777777"/>
              </a:gs>
            </a:gsLst>
            <a:lin ang="5400000" scaled="1"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Sḻidè"/>
          <p:cNvSpPr>
            <a:spLocks/>
          </p:cNvSpPr>
          <p:nvPr/>
        </p:nvSpPr>
        <p:spPr bwMode="auto">
          <a:xfrm>
            <a:off x="3345010" y="5101334"/>
            <a:ext cx="848792" cy="32818"/>
          </a:xfrm>
          <a:custGeom>
            <a:avLst/>
            <a:gdLst>
              <a:gd name="T0" fmla="*/ 332 w 342"/>
              <a:gd name="T1" fmla="*/ 11 h 13"/>
              <a:gd name="T2" fmla="*/ 11 w 342"/>
              <a:gd name="T3" fmla="*/ 11 h 13"/>
              <a:gd name="T4" fmla="*/ 0 w 342"/>
              <a:gd name="T5" fmla="*/ 0 h 13"/>
              <a:gd name="T6" fmla="*/ 0 w 342"/>
              <a:gd name="T7" fmla="*/ 2 h 13"/>
              <a:gd name="T8" fmla="*/ 11 w 342"/>
              <a:gd name="T9" fmla="*/ 13 h 13"/>
              <a:gd name="T10" fmla="*/ 332 w 342"/>
              <a:gd name="T11" fmla="*/ 13 h 13"/>
              <a:gd name="T12" fmla="*/ 342 w 342"/>
              <a:gd name="T13" fmla="*/ 2 h 13"/>
              <a:gd name="T14" fmla="*/ 342 w 342"/>
              <a:gd name="T15" fmla="*/ 0 h 13"/>
              <a:gd name="T16" fmla="*/ 332 w 342"/>
              <a:gd name="T17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2" h="13">
                <a:moveTo>
                  <a:pt x="332" y="11"/>
                </a:moveTo>
                <a:cubicBezTo>
                  <a:pt x="11" y="11"/>
                  <a:pt x="11" y="11"/>
                  <a:pt x="11" y="11"/>
                </a:cubicBezTo>
                <a:cubicBezTo>
                  <a:pt x="5" y="11"/>
                  <a:pt x="0" y="6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8"/>
                  <a:pt x="5" y="13"/>
                  <a:pt x="11" y="13"/>
                </a:cubicBezTo>
                <a:cubicBezTo>
                  <a:pt x="332" y="13"/>
                  <a:pt x="332" y="13"/>
                  <a:pt x="332" y="13"/>
                </a:cubicBezTo>
                <a:cubicBezTo>
                  <a:pt x="338" y="13"/>
                  <a:pt x="342" y="8"/>
                  <a:pt x="342" y="2"/>
                </a:cubicBezTo>
                <a:cubicBezTo>
                  <a:pt x="342" y="0"/>
                  <a:pt x="342" y="0"/>
                  <a:pt x="342" y="0"/>
                </a:cubicBezTo>
                <a:cubicBezTo>
                  <a:pt x="342" y="6"/>
                  <a:pt x="338" y="11"/>
                  <a:pt x="33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íSlîḍè"/>
          <p:cNvSpPr/>
          <p:nvPr/>
        </p:nvSpPr>
        <p:spPr>
          <a:xfrm>
            <a:off x="1574334" y="2435624"/>
            <a:ext cx="4385671" cy="2498637"/>
          </a:xfrm>
          <a:prstGeom prst="rect">
            <a:avLst/>
          </a:prstGeom>
          <a:blipFill>
            <a:blip r:embed="rId3"/>
            <a:srcRect/>
            <a:stretch>
              <a:fillRect t="-1706" b="-168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椭圆 25"/>
          <p:cNvSpPr/>
          <p:nvPr/>
        </p:nvSpPr>
        <p:spPr>
          <a:xfrm>
            <a:off x="7007688" y="2277710"/>
            <a:ext cx="642530" cy="642529"/>
          </a:xfrm>
          <a:prstGeom prst="ellipse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椭圆 26"/>
          <p:cNvSpPr/>
          <p:nvPr/>
        </p:nvSpPr>
        <p:spPr>
          <a:xfrm>
            <a:off x="7156182" y="2447724"/>
            <a:ext cx="345541" cy="302502"/>
          </a:xfrm>
          <a:custGeom>
            <a:avLst/>
            <a:gdLst>
              <a:gd name="T0" fmla="*/ 793 w 853"/>
              <a:gd name="T1" fmla="*/ 481 h 748"/>
              <a:gd name="T2" fmla="*/ 840 w 853"/>
              <a:gd name="T3" fmla="*/ 71 h 748"/>
              <a:gd name="T4" fmla="*/ 840 w 853"/>
              <a:gd name="T5" fmla="*/ 45 h 748"/>
              <a:gd name="T6" fmla="*/ 463 w 853"/>
              <a:gd name="T7" fmla="*/ 45 h 748"/>
              <a:gd name="T8" fmla="*/ 449 w 853"/>
              <a:gd name="T9" fmla="*/ 0 h 748"/>
              <a:gd name="T10" fmla="*/ 376 w 853"/>
              <a:gd name="T11" fmla="*/ 13 h 748"/>
              <a:gd name="T12" fmla="*/ 73 w 853"/>
              <a:gd name="T13" fmla="*/ 45 h 748"/>
              <a:gd name="T14" fmla="*/ 0 w 853"/>
              <a:gd name="T15" fmla="*/ 58 h 748"/>
              <a:gd name="T16" fmla="*/ 60 w 853"/>
              <a:gd name="T17" fmla="*/ 71 h 748"/>
              <a:gd name="T18" fmla="*/ 13 w 853"/>
              <a:gd name="T19" fmla="*/ 481 h 748"/>
              <a:gd name="T20" fmla="*/ 13 w 853"/>
              <a:gd name="T21" fmla="*/ 507 h 748"/>
              <a:gd name="T22" fmla="*/ 414 w 853"/>
              <a:gd name="T23" fmla="*/ 507 h 748"/>
              <a:gd name="T24" fmla="*/ 413 w 853"/>
              <a:gd name="T25" fmla="*/ 565 h 748"/>
              <a:gd name="T26" fmla="*/ 216 w 853"/>
              <a:gd name="T27" fmla="*/ 721 h 748"/>
              <a:gd name="T28" fmla="*/ 216 w 853"/>
              <a:gd name="T29" fmla="*/ 747 h 748"/>
              <a:gd name="T30" fmla="*/ 314 w 853"/>
              <a:gd name="T31" fmla="*/ 748 h 748"/>
              <a:gd name="T32" fmla="*/ 425 w 853"/>
              <a:gd name="T33" fmla="*/ 747 h 748"/>
              <a:gd name="T34" fmla="*/ 428 w 853"/>
              <a:gd name="T35" fmla="*/ 747 h 748"/>
              <a:gd name="T36" fmla="*/ 539 w 853"/>
              <a:gd name="T37" fmla="*/ 748 h 748"/>
              <a:gd name="T38" fmla="*/ 643 w 853"/>
              <a:gd name="T39" fmla="*/ 747 h 748"/>
              <a:gd name="T40" fmla="*/ 643 w 853"/>
              <a:gd name="T41" fmla="*/ 721 h 748"/>
              <a:gd name="T42" fmla="*/ 440 w 853"/>
              <a:gd name="T43" fmla="*/ 565 h 748"/>
              <a:gd name="T44" fmla="*/ 440 w 853"/>
              <a:gd name="T45" fmla="*/ 507 h 748"/>
              <a:gd name="T46" fmla="*/ 840 w 853"/>
              <a:gd name="T47" fmla="*/ 507 h 748"/>
              <a:gd name="T48" fmla="*/ 840 w 853"/>
              <a:gd name="T49" fmla="*/ 481 h 748"/>
              <a:gd name="T50" fmla="*/ 413 w 853"/>
              <a:gd name="T51" fmla="*/ 721 h 748"/>
              <a:gd name="T52" fmla="*/ 413 w 853"/>
              <a:gd name="T53" fmla="*/ 612 h 748"/>
              <a:gd name="T54" fmla="*/ 440 w 853"/>
              <a:gd name="T55" fmla="*/ 721 h 748"/>
              <a:gd name="T56" fmla="*/ 514 w 853"/>
              <a:gd name="T57" fmla="*/ 721 h 748"/>
              <a:gd name="T58" fmla="*/ 436 w 853"/>
              <a:gd name="T59" fmla="*/ 26 h 748"/>
              <a:gd name="T60" fmla="*/ 402 w 853"/>
              <a:gd name="T61" fmla="*/ 45 h 748"/>
              <a:gd name="T62" fmla="*/ 87 w 853"/>
              <a:gd name="T63" fmla="*/ 481 h 748"/>
              <a:gd name="T64" fmla="*/ 389 w 853"/>
              <a:gd name="T65" fmla="*/ 71 h 748"/>
              <a:gd name="T66" fmla="*/ 767 w 853"/>
              <a:gd name="T67" fmla="*/ 71 h 748"/>
              <a:gd name="T68" fmla="*/ 87 w 853"/>
              <a:gd name="T69" fmla="*/ 481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3" h="748">
                <a:moveTo>
                  <a:pt x="840" y="481"/>
                </a:moveTo>
                <a:lnTo>
                  <a:pt x="793" y="481"/>
                </a:lnTo>
                <a:lnTo>
                  <a:pt x="793" y="71"/>
                </a:lnTo>
                <a:lnTo>
                  <a:pt x="840" y="71"/>
                </a:lnTo>
                <a:cubicBezTo>
                  <a:pt x="847" y="71"/>
                  <a:pt x="853" y="65"/>
                  <a:pt x="853" y="58"/>
                </a:cubicBezTo>
                <a:cubicBezTo>
                  <a:pt x="853" y="51"/>
                  <a:pt x="847" y="45"/>
                  <a:pt x="840" y="45"/>
                </a:cubicBezTo>
                <a:lnTo>
                  <a:pt x="780" y="45"/>
                </a:lnTo>
                <a:lnTo>
                  <a:pt x="463" y="45"/>
                </a:lnTo>
                <a:lnTo>
                  <a:pt x="463" y="13"/>
                </a:lnTo>
                <a:cubicBezTo>
                  <a:pt x="463" y="6"/>
                  <a:pt x="457" y="0"/>
                  <a:pt x="449" y="0"/>
                </a:cubicBezTo>
                <a:lnTo>
                  <a:pt x="389" y="0"/>
                </a:lnTo>
                <a:cubicBezTo>
                  <a:pt x="382" y="0"/>
                  <a:pt x="376" y="6"/>
                  <a:pt x="376" y="13"/>
                </a:cubicBezTo>
                <a:lnTo>
                  <a:pt x="376" y="45"/>
                </a:lnTo>
                <a:lnTo>
                  <a:pt x="73" y="45"/>
                </a:lnTo>
                <a:lnTo>
                  <a:pt x="13" y="45"/>
                </a:lnTo>
                <a:cubicBezTo>
                  <a:pt x="6" y="45"/>
                  <a:pt x="0" y="51"/>
                  <a:pt x="0" y="58"/>
                </a:cubicBezTo>
                <a:cubicBezTo>
                  <a:pt x="0" y="65"/>
                  <a:pt x="6" y="71"/>
                  <a:pt x="13" y="71"/>
                </a:cubicBezTo>
                <a:lnTo>
                  <a:pt x="60" y="71"/>
                </a:lnTo>
                <a:lnTo>
                  <a:pt x="60" y="481"/>
                </a:lnTo>
                <a:lnTo>
                  <a:pt x="13" y="481"/>
                </a:lnTo>
                <a:cubicBezTo>
                  <a:pt x="6" y="481"/>
                  <a:pt x="0" y="487"/>
                  <a:pt x="0" y="494"/>
                </a:cubicBezTo>
                <a:cubicBezTo>
                  <a:pt x="0" y="501"/>
                  <a:pt x="6" y="507"/>
                  <a:pt x="13" y="507"/>
                </a:cubicBezTo>
                <a:lnTo>
                  <a:pt x="73" y="507"/>
                </a:lnTo>
                <a:lnTo>
                  <a:pt x="414" y="507"/>
                </a:lnTo>
                <a:cubicBezTo>
                  <a:pt x="414" y="508"/>
                  <a:pt x="413" y="508"/>
                  <a:pt x="413" y="509"/>
                </a:cubicBezTo>
                <a:lnTo>
                  <a:pt x="413" y="565"/>
                </a:lnTo>
                <a:lnTo>
                  <a:pt x="307" y="721"/>
                </a:lnTo>
                <a:lnTo>
                  <a:pt x="216" y="721"/>
                </a:lnTo>
                <a:cubicBezTo>
                  <a:pt x="209" y="721"/>
                  <a:pt x="203" y="727"/>
                  <a:pt x="203" y="734"/>
                </a:cubicBezTo>
                <a:cubicBezTo>
                  <a:pt x="203" y="741"/>
                  <a:pt x="209" y="747"/>
                  <a:pt x="216" y="747"/>
                </a:cubicBezTo>
                <a:lnTo>
                  <a:pt x="312" y="747"/>
                </a:lnTo>
                <a:cubicBezTo>
                  <a:pt x="312" y="748"/>
                  <a:pt x="313" y="748"/>
                  <a:pt x="314" y="748"/>
                </a:cubicBezTo>
                <a:cubicBezTo>
                  <a:pt x="315" y="748"/>
                  <a:pt x="316" y="748"/>
                  <a:pt x="317" y="747"/>
                </a:cubicBezTo>
                <a:lnTo>
                  <a:pt x="425" y="747"/>
                </a:lnTo>
                <a:cubicBezTo>
                  <a:pt x="426" y="747"/>
                  <a:pt x="426" y="748"/>
                  <a:pt x="427" y="748"/>
                </a:cubicBezTo>
                <a:cubicBezTo>
                  <a:pt x="427" y="748"/>
                  <a:pt x="428" y="747"/>
                  <a:pt x="428" y="747"/>
                </a:cubicBezTo>
                <a:lnTo>
                  <a:pt x="537" y="747"/>
                </a:lnTo>
                <a:cubicBezTo>
                  <a:pt x="537" y="748"/>
                  <a:pt x="538" y="748"/>
                  <a:pt x="539" y="748"/>
                </a:cubicBezTo>
                <a:cubicBezTo>
                  <a:pt x="540" y="748"/>
                  <a:pt x="541" y="748"/>
                  <a:pt x="542" y="747"/>
                </a:cubicBezTo>
                <a:lnTo>
                  <a:pt x="643" y="747"/>
                </a:lnTo>
                <a:cubicBezTo>
                  <a:pt x="650" y="747"/>
                  <a:pt x="656" y="741"/>
                  <a:pt x="656" y="734"/>
                </a:cubicBezTo>
                <a:cubicBezTo>
                  <a:pt x="656" y="727"/>
                  <a:pt x="650" y="721"/>
                  <a:pt x="643" y="721"/>
                </a:cubicBezTo>
                <a:lnTo>
                  <a:pt x="546" y="721"/>
                </a:lnTo>
                <a:lnTo>
                  <a:pt x="440" y="565"/>
                </a:lnTo>
                <a:lnTo>
                  <a:pt x="440" y="509"/>
                </a:lnTo>
                <a:cubicBezTo>
                  <a:pt x="440" y="508"/>
                  <a:pt x="440" y="508"/>
                  <a:pt x="440" y="507"/>
                </a:cubicBezTo>
                <a:lnTo>
                  <a:pt x="780" y="507"/>
                </a:lnTo>
                <a:lnTo>
                  <a:pt x="840" y="507"/>
                </a:lnTo>
                <a:cubicBezTo>
                  <a:pt x="847" y="507"/>
                  <a:pt x="853" y="501"/>
                  <a:pt x="853" y="494"/>
                </a:cubicBezTo>
                <a:cubicBezTo>
                  <a:pt x="853" y="487"/>
                  <a:pt x="847" y="481"/>
                  <a:pt x="840" y="481"/>
                </a:cubicBezTo>
                <a:close/>
                <a:moveTo>
                  <a:pt x="413" y="612"/>
                </a:moveTo>
                <a:lnTo>
                  <a:pt x="413" y="721"/>
                </a:lnTo>
                <a:lnTo>
                  <a:pt x="339" y="721"/>
                </a:lnTo>
                <a:lnTo>
                  <a:pt x="413" y="612"/>
                </a:lnTo>
                <a:close/>
                <a:moveTo>
                  <a:pt x="514" y="721"/>
                </a:moveTo>
                <a:lnTo>
                  <a:pt x="440" y="721"/>
                </a:lnTo>
                <a:lnTo>
                  <a:pt x="440" y="612"/>
                </a:lnTo>
                <a:lnTo>
                  <a:pt x="514" y="721"/>
                </a:lnTo>
                <a:close/>
                <a:moveTo>
                  <a:pt x="402" y="26"/>
                </a:moveTo>
                <a:lnTo>
                  <a:pt x="436" y="26"/>
                </a:lnTo>
                <a:lnTo>
                  <a:pt x="436" y="45"/>
                </a:lnTo>
                <a:lnTo>
                  <a:pt x="402" y="45"/>
                </a:lnTo>
                <a:lnTo>
                  <a:pt x="402" y="26"/>
                </a:lnTo>
                <a:close/>
                <a:moveTo>
                  <a:pt x="87" y="481"/>
                </a:moveTo>
                <a:lnTo>
                  <a:pt x="87" y="71"/>
                </a:lnTo>
                <a:lnTo>
                  <a:pt x="389" y="71"/>
                </a:lnTo>
                <a:lnTo>
                  <a:pt x="449" y="71"/>
                </a:lnTo>
                <a:lnTo>
                  <a:pt x="767" y="71"/>
                </a:lnTo>
                <a:lnTo>
                  <a:pt x="767" y="481"/>
                </a:lnTo>
                <a:lnTo>
                  <a:pt x="87" y="481"/>
                </a:ln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007688" y="3373479"/>
            <a:ext cx="642530" cy="642529"/>
          </a:xfrm>
          <a:prstGeom prst="ellipse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3900" b="1">
              <a:latin typeface="Century Gothic" panose="020B0502020202020204" pitchFamily="34" charset="0"/>
            </a:endParaRPr>
          </a:p>
        </p:txBody>
      </p:sp>
      <p:sp>
        <p:nvSpPr>
          <p:cNvPr id="39" name="椭圆 30"/>
          <p:cNvSpPr/>
          <p:nvPr/>
        </p:nvSpPr>
        <p:spPr>
          <a:xfrm>
            <a:off x="7156182" y="3535193"/>
            <a:ext cx="345541" cy="319102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007688" y="4469248"/>
            <a:ext cx="642530" cy="642529"/>
          </a:xfrm>
          <a:prstGeom prst="ellipse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椭圆 33"/>
          <p:cNvSpPr/>
          <p:nvPr/>
        </p:nvSpPr>
        <p:spPr>
          <a:xfrm>
            <a:off x="7156182" y="4618003"/>
            <a:ext cx="345541" cy="345019"/>
          </a:xfrm>
          <a:custGeom>
            <a:avLst/>
            <a:gdLst>
              <a:gd name="connsiteX0" fmla="*/ 264400 w 607639"/>
              <a:gd name="connsiteY0" fmla="*/ 371924 h 606722"/>
              <a:gd name="connsiteX1" fmla="*/ 209306 w 607639"/>
              <a:gd name="connsiteY1" fmla="*/ 398407 h 606722"/>
              <a:gd name="connsiteX2" fmla="*/ 171212 w 607639"/>
              <a:gd name="connsiteY2" fmla="*/ 423290 h 606722"/>
              <a:gd name="connsiteX3" fmla="*/ 196756 w 607639"/>
              <a:gd name="connsiteY3" fmla="*/ 433510 h 606722"/>
              <a:gd name="connsiteX4" fmla="*/ 410813 w 607639"/>
              <a:gd name="connsiteY4" fmla="*/ 433510 h 606722"/>
              <a:gd name="connsiteX5" fmla="*/ 436358 w 607639"/>
              <a:gd name="connsiteY5" fmla="*/ 423290 h 606722"/>
              <a:gd name="connsiteX6" fmla="*/ 398352 w 607639"/>
              <a:gd name="connsiteY6" fmla="*/ 398407 h 606722"/>
              <a:gd name="connsiteX7" fmla="*/ 342368 w 607639"/>
              <a:gd name="connsiteY7" fmla="*/ 372457 h 606722"/>
              <a:gd name="connsiteX8" fmla="*/ 303740 w 607639"/>
              <a:gd name="connsiteY8" fmla="*/ 382499 h 606722"/>
              <a:gd name="connsiteX9" fmla="*/ 264400 w 607639"/>
              <a:gd name="connsiteY9" fmla="*/ 371924 h 606722"/>
              <a:gd name="connsiteX10" fmla="*/ 303740 w 607639"/>
              <a:gd name="connsiteY10" fmla="*/ 173124 h 606722"/>
              <a:gd name="connsiteX11" fmla="*/ 236720 w 607639"/>
              <a:gd name="connsiteY11" fmla="*/ 262970 h 606722"/>
              <a:gd name="connsiteX12" fmla="*/ 303740 w 607639"/>
              <a:gd name="connsiteY12" fmla="*/ 352906 h 606722"/>
              <a:gd name="connsiteX13" fmla="*/ 370850 w 607639"/>
              <a:gd name="connsiteY13" fmla="*/ 262970 h 606722"/>
              <a:gd name="connsiteX14" fmla="*/ 303740 w 607639"/>
              <a:gd name="connsiteY14" fmla="*/ 173124 h 606722"/>
              <a:gd name="connsiteX15" fmla="*/ 303740 w 607639"/>
              <a:gd name="connsiteY15" fmla="*/ 143530 h 606722"/>
              <a:gd name="connsiteX16" fmla="*/ 400489 w 607639"/>
              <a:gd name="connsiteY16" fmla="*/ 262970 h 606722"/>
              <a:gd name="connsiteX17" fmla="*/ 368981 w 607639"/>
              <a:gd name="connsiteY17" fmla="*/ 350684 h 606722"/>
              <a:gd name="connsiteX18" fmla="*/ 410902 w 607639"/>
              <a:gd name="connsiteY18" fmla="*/ 371568 h 606722"/>
              <a:gd name="connsiteX19" fmla="*/ 466085 w 607639"/>
              <a:gd name="connsiteY19" fmla="*/ 423290 h 606722"/>
              <a:gd name="connsiteX20" fmla="*/ 410813 w 607639"/>
              <a:gd name="connsiteY20" fmla="*/ 463192 h 606722"/>
              <a:gd name="connsiteX21" fmla="*/ 196756 w 607639"/>
              <a:gd name="connsiteY21" fmla="*/ 463192 h 606722"/>
              <a:gd name="connsiteX22" fmla="*/ 141484 w 607639"/>
              <a:gd name="connsiteY22" fmla="*/ 423290 h 606722"/>
              <a:gd name="connsiteX23" fmla="*/ 196578 w 607639"/>
              <a:gd name="connsiteY23" fmla="*/ 371657 h 606722"/>
              <a:gd name="connsiteX24" fmla="*/ 238589 w 607639"/>
              <a:gd name="connsiteY24" fmla="*/ 350773 h 606722"/>
              <a:gd name="connsiteX25" fmla="*/ 206992 w 607639"/>
              <a:gd name="connsiteY25" fmla="*/ 262970 h 606722"/>
              <a:gd name="connsiteX26" fmla="*/ 303740 w 607639"/>
              <a:gd name="connsiteY26" fmla="*/ 143530 h 606722"/>
              <a:gd name="connsiteX27" fmla="*/ 288644 w 607639"/>
              <a:gd name="connsiteY27" fmla="*/ 31105 h 606722"/>
              <a:gd name="connsiteX28" fmla="*/ 31152 w 607639"/>
              <a:gd name="connsiteY28" fmla="*/ 288209 h 606722"/>
              <a:gd name="connsiteX29" fmla="*/ 91141 w 607639"/>
              <a:gd name="connsiteY29" fmla="*/ 288209 h 606722"/>
              <a:gd name="connsiteX30" fmla="*/ 91141 w 607639"/>
              <a:gd name="connsiteY30" fmla="*/ 318514 h 606722"/>
              <a:gd name="connsiteX31" fmla="*/ 31152 w 607639"/>
              <a:gd name="connsiteY31" fmla="*/ 318514 h 606722"/>
              <a:gd name="connsiteX32" fmla="*/ 288644 w 607639"/>
              <a:gd name="connsiteY32" fmla="*/ 575617 h 606722"/>
              <a:gd name="connsiteX33" fmla="*/ 288644 w 607639"/>
              <a:gd name="connsiteY33" fmla="*/ 515718 h 606722"/>
              <a:gd name="connsiteX34" fmla="*/ 318995 w 607639"/>
              <a:gd name="connsiteY34" fmla="*/ 515718 h 606722"/>
              <a:gd name="connsiteX35" fmla="*/ 318995 w 607639"/>
              <a:gd name="connsiteY35" fmla="*/ 575617 h 606722"/>
              <a:gd name="connsiteX36" fmla="*/ 576487 w 607639"/>
              <a:gd name="connsiteY36" fmla="*/ 318514 h 606722"/>
              <a:gd name="connsiteX37" fmla="*/ 516498 w 607639"/>
              <a:gd name="connsiteY37" fmla="*/ 318514 h 606722"/>
              <a:gd name="connsiteX38" fmla="*/ 516498 w 607639"/>
              <a:gd name="connsiteY38" fmla="*/ 288209 h 606722"/>
              <a:gd name="connsiteX39" fmla="*/ 576487 w 607639"/>
              <a:gd name="connsiteY39" fmla="*/ 288209 h 606722"/>
              <a:gd name="connsiteX40" fmla="*/ 318995 w 607639"/>
              <a:gd name="connsiteY40" fmla="*/ 31105 h 606722"/>
              <a:gd name="connsiteX41" fmla="*/ 318995 w 607639"/>
              <a:gd name="connsiteY41" fmla="*/ 91004 h 606722"/>
              <a:gd name="connsiteX42" fmla="*/ 288644 w 607639"/>
              <a:gd name="connsiteY42" fmla="*/ 91004 h 606722"/>
              <a:gd name="connsiteX43" fmla="*/ 303775 w 607639"/>
              <a:gd name="connsiteY43" fmla="*/ 0 h 606722"/>
              <a:gd name="connsiteX44" fmla="*/ 607639 w 607639"/>
              <a:gd name="connsiteY44" fmla="*/ 303317 h 606722"/>
              <a:gd name="connsiteX45" fmla="*/ 303775 w 607639"/>
              <a:gd name="connsiteY45" fmla="*/ 606722 h 606722"/>
              <a:gd name="connsiteX46" fmla="*/ 0 w 607639"/>
              <a:gd name="connsiteY46" fmla="*/ 303317 h 606722"/>
              <a:gd name="connsiteX47" fmla="*/ 303775 w 607639"/>
              <a:gd name="connsiteY4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639" h="606722">
                <a:moveTo>
                  <a:pt x="264400" y="371924"/>
                </a:moveTo>
                <a:cubicBezTo>
                  <a:pt x="249625" y="379033"/>
                  <a:pt x="214557" y="395918"/>
                  <a:pt x="209306" y="398407"/>
                </a:cubicBezTo>
                <a:cubicBezTo>
                  <a:pt x="175929" y="413870"/>
                  <a:pt x="171212" y="416536"/>
                  <a:pt x="171212" y="423290"/>
                </a:cubicBezTo>
                <a:cubicBezTo>
                  <a:pt x="171212" y="432088"/>
                  <a:pt x="177531" y="433510"/>
                  <a:pt x="196756" y="433510"/>
                </a:cubicBezTo>
                <a:lnTo>
                  <a:pt x="410813" y="433510"/>
                </a:lnTo>
                <a:cubicBezTo>
                  <a:pt x="429949" y="433510"/>
                  <a:pt x="436358" y="432088"/>
                  <a:pt x="436358" y="423290"/>
                </a:cubicBezTo>
                <a:cubicBezTo>
                  <a:pt x="436358" y="416536"/>
                  <a:pt x="431551" y="413870"/>
                  <a:pt x="398352" y="398407"/>
                </a:cubicBezTo>
                <a:cubicBezTo>
                  <a:pt x="393813" y="396363"/>
                  <a:pt x="362216" y="381699"/>
                  <a:pt x="342368" y="372457"/>
                </a:cubicBezTo>
                <a:cubicBezTo>
                  <a:pt x="330531" y="378856"/>
                  <a:pt x="317536" y="382499"/>
                  <a:pt x="303740" y="382499"/>
                </a:cubicBezTo>
                <a:cubicBezTo>
                  <a:pt x="289766" y="382499"/>
                  <a:pt x="276416" y="378589"/>
                  <a:pt x="264400" y="371924"/>
                </a:cubicBezTo>
                <a:close/>
                <a:moveTo>
                  <a:pt x="303740" y="173124"/>
                </a:moveTo>
                <a:cubicBezTo>
                  <a:pt x="266803" y="173124"/>
                  <a:pt x="236720" y="213470"/>
                  <a:pt x="236720" y="262970"/>
                </a:cubicBezTo>
                <a:cubicBezTo>
                  <a:pt x="236720" y="312559"/>
                  <a:pt x="266803" y="352906"/>
                  <a:pt x="303740" y="352906"/>
                </a:cubicBezTo>
                <a:cubicBezTo>
                  <a:pt x="340766" y="352906"/>
                  <a:pt x="370850" y="312559"/>
                  <a:pt x="370850" y="262970"/>
                </a:cubicBezTo>
                <a:cubicBezTo>
                  <a:pt x="370850" y="213470"/>
                  <a:pt x="340766" y="173124"/>
                  <a:pt x="303740" y="173124"/>
                </a:cubicBezTo>
                <a:close/>
                <a:moveTo>
                  <a:pt x="303740" y="143530"/>
                </a:moveTo>
                <a:cubicBezTo>
                  <a:pt x="357143" y="143530"/>
                  <a:pt x="400489" y="197118"/>
                  <a:pt x="400489" y="262970"/>
                </a:cubicBezTo>
                <a:cubicBezTo>
                  <a:pt x="400489" y="297807"/>
                  <a:pt x="388206" y="328822"/>
                  <a:pt x="368981" y="350684"/>
                </a:cubicBezTo>
                <a:cubicBezTo>
                  <a:pt x="386070" y="359304"/>
                  <a:pt x="408232" y="370324"/>
                  <a:pt x="410902" y="371568"/>
                </a:cubicBezTo>
                <a:cubicBezTo>
                  <a:pt x="448818" y="389164"/>
                  <a:pt x="466085" y="397163"/>
                  <a:pt x="466085" y="423290"/>
                </a:cubicBezTo>
                <a:cubicBezTo>
                  <a:pt x="466085" y="463192"/>
                  <a:pt x="424431" y="463192"/>
                  <a:pt x="410813" y="463192"/>
                </a:cubicBezTo>
                <a:lnTo>
                  <a:pt x="196756" y="463192"/>
                </a:lnTo>
                <a:cubicBezTo>
                  <a:pt x="183050" y="463192"/>
                  <a:pt x="141484" y="463192"/>
                  <a:pt x="141484" y="423290"/>
                </a:cubicBezTo>
                <a:cubicBezTo>
                  <a:pt x="141484" y="397163"/>
                  <a:pt x="158751" y="389164"/>
                  <a:pt x="196578" y="371657"/>
                </a:cubicBezTo>
                <a:cubicBezTo>
                  <a:pt x="199693" y="370146"/>
                  <a:pt x="224526" y="357794"/>
                  <a:pt x="238589" y="350773"/>
                </a:cubicBezTo>
                <a:cubicBezTo>
                  <a:pt x="219275" y="328911"/>
                  <a:pt x="206992" y="297807"/>
                  <a:pt x="206992" y="262970"/>
                </a:cubicBezTo>
                <a:cubicBezTo>
                  <a:pt x="206992" y="197118"/>
                  <a:pt x="250426" y="143530"/>
                  <a:pt x="303740" y="143530"/>
                </a:cubicBezTo>
                <a:close/>
                <a:moveTo>
                  <a:pt x="288644" y="31105"/>
                </a:moveTo>
                <a:cubicBezTo>
                  <a:pt x="149974" y="38747"/>
                  <a:pt x="38806" y="149748"/>
                  <a:pt x="31152" y="288209"/>
                </a:cubicBezTo>
                <a:lnTo>
                  <a:pt x="91141" y="288209"/>
                </a:lnTo>
                <a:lnTo>
                  <a:pt x="91141" y="318514"/>
                </a:lnTo>
                <a:lnTo>
                  <a:pt x="31152" y="318514"/>
                </a:lnTo>
                <a:cubicBezTo>
                  <a:pt x="38806" y="456975"/>
                  <a:pt x="149974" y="567886"/>
                  <a:pt x="288644" y="575617"/>
                </a:cubicBezTo>
                <a:lnTo>
                  <a:pt x="288644" y="515718"/>
                </a:lnTo>
                <a:lnTo>
                  <a:pt x="318995" y="515718"/>
                </a:lnTo>
                <a:lnTo>
                  <a:pt x="318995" y="575617"/>
                </a:lnTo>
                <a:cubicBezTo>
                  <a:pt x="457665" y="567886"/>
                  <a:pt x="568833" y="456975"/>
                  <a:pt x="576487" y="318514"/>
                </a:cubicBezTo>
                <a:lnTo>
                  <a:pt x="516498" y="318514"/>
                </a:lnTo>
                <a:lnTo>
                  <a:pt x="516498" y="288209"/>
                </a:lnTo>
                <a:lnTo>
                  <a:pt x="576487" y="288209"/>
                </a:lnTo>
                <a:cubicBezTo>
                  <a:pt x="568833" y="149748"/>
                  <a:pt x="457665" y="38747"/>
                  <a:pt x="318995" y="31105"/>
                </a:cubicBezTo>
                <a:lnTo>
                  <a:pt x="318995" y="91004"/>
                </a:lnTo>
                <a:lnTo>
                  <a:pt x="288644" y="91004"/>
                </a:lnTo>
                <a:close/>
                <a:moveTo>
                  <a:pt x="303775" y="0"/>
                </a:moveTo>
                <a:cubicBezTo>
                  <a:pt x="471550" y="0"/>
                  <a:pt x="607639" y="135795"/>
                  <a:pt x="607639" y="303317"/>
                </a:cubicBezTo>
                <a:cubicBezTo>
                  <a:pt x="607639" y="470839"/>
                  <a:pt x="471550" y="606722"/>
                  <a:pt x="303775" y="606722"/>
                </a:cubicBezTo>
                <a:cubicBezTo>
                  <a:pt x="136000" y="606722"/>
                  <a:pt x="0" y="470839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904217" y="2120381"/>
            <a:ext cx="3081283" cy="957185"/>
            <a:chOff x="1541719" y="2349127"/>
            <a:chExt cx="3081283" cy="957185"/>
          </a:xfrm>
        </p:grpSpPr>
        <p:sp>
          <p:nvSpPr>
            <p:cNvPr id="36" name="文本框 35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541719" y="2687681"/>
              <a:ext cx="308128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904217" y="3206349"/>
            <a:ext cx="3081283" cy="957185"/>
            <a:chOff x="1541719" y="2349127"/>
            <a:chExt cx="3081283" cy="957185"/>
          </a:xfrm>
        </p:grpSpPr>
        <p:sp>
          <p:nvSpPr>
            <p:cNvPr id="42" name="文本框 41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541719" y="2687681"/>
              <a:ext cx="308128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904217" y="4311919"/>
            <a:ext cx="3081283" cy="957185"/>
            <a:chOff x="1541719" y="2349127"/>
            <a:chExt cx="3081283" cy="957185"/>
          </a:xfrm>
        </p:grpSpPr>
        <p:sp>
          <p:nvSpPr>
            <p:cNvPr id="45" name="文本框 44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541719" y="2687681"/>
              <a:ext cx="3081283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9A40988-902B-44EF-BA03-855785CF8498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48" name="圆角矩形 10">
              <a:extLst>
                <a:ext uri="{FF2B5EF4-FFF2-40B4-BE49-F238E27FC236}">
                  <a16:creationId xmlns:a16="http://schemas.microsoft.com/office/drawing/2014/main" id="{52DC174F-6A84-4E61-8A13-BB125DCCED2C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6AA76558-C008-45DF-8E85-42C02C3DA48A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Completion of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1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6" grpId="0" animBg="1"/>
      <p:bldP spid="38" grpId="0" animBg="1"/>
      <p:bldP spid="30" grpId="0" animBg="1"/>
      <p:bldP spid="39" grpId="0" animBg="1"/>
      <p:bldP spid="33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ṣḷiḋê"/>
          <p:cNvSpPr/>
          <p:nvPr/>
        </p:nvSpPr>
        <p:spPr>
          <a:xfrm>
            <a:off x="1206409" y="1978706"/>
            <a:ext cx="3078193" cy="1023257"/>
          </a:xfrm>
          <a:prstGeom prst="rect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5" name="íṩļíḍê"/>
          <p:cNvSpPr/>
          <p:nvPr/>
        </p:nvSpPr>
        <p:spPr>
          <a:xfrm>
            <a:off x="1206409" y="3130942"/>
            <a:ext cx="3078193" cy="2469078"/>
          </a:xfrm>
          <a:prstGeom prst="rect">
            <a:avLst/>
          </a:prstGeom>
          <a:blipFill>
            <a:blip r:embed="rId3"/>
            <a:srcRect/>
            <a:stretch>
              <a:fillRect l="-10438" r="-1035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íS1iḍè"/>
          <p:cNvSpPr/>
          <p:nvPr/>
        </p:nvSpPr>
        <p:spPr>
          <a:xfrm>
            <a:off x="4414923" y="1978706"/>
            <a:ext cx="3378393" cy="3621314"/>
          </a:xfrm>
          <a:prstGeom prst="rect">
            <a:avLst/>
          </a:prstGeom>
          <a:blipFill>
            <a:blip r:embed="rId4"/>
            <a:srcRect/>
            <a:stretch>
              <a:fillRect l="-30538" r="-30310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iṥľïḍê"/>
          <p:cNvSpPr/>
          <p:nvPr/>
        </p:nvSpPr>
        <p:spPr>
          <a:xfrm>
            <a:off x="7923638" y="1978706"/>
            <a:ext cx="3078193" cy="2469078"/>
          </a:xfrm>
          <a:prstGeom prst="rect">
            <a:avLst/>
          </a:prstGeom>
          <a:blipFill>
            <a:blip r:embed="rId5"/>
            <a:srcRect/>
            <a:stretch>
              <a:fillRect l="-10438" r="-1035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íṩļïďe"/>
          <p:cNvSpPr/>
          <p:nvPr/>
        </p:nvSpPr>
        <p:spPr>
          <a:xfrm>
            <a:off x="7923638" y="4576763"/>
            <a:ext cx="3078193" cy="1023257"/>
          </a:xfrm>
          <a:prstGeom prst="rect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084508" y="4694879"/>
            <a:ext cx="2784999" cy="781752"/>
            <a:chOff x="1541719" y="2349127"/>
            <a:chExt cx="2784999" cy="781752"/>
          </a:xfrm>
        </p:grpSpPr>
        <p:sp>
          <p:nvSpPr>
            <p:cNvPr id="15" name="文本框 14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541719" y="2687681"/>
              <a:ext cx="2784999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user-document can on a project or computer, or presentation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353005" y="2099458"/>
            <a:ext cx="2784999" cy="781752"/>
            <a:chOff x="1541719" y="2349127"/>
            <a:chExt cx="2784999" cy="781752"/>
          </a:xfrm>
        </p:grpSpPr>
        <p:sp>
          <p:nvSpPr>
            <p:cNvPr id="18" name="文本框 17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541719" y="2687681"/>
              <a:ext cx="2784999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user-document can on a project or computer, or presentation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4AFFBE6-A67C-43FC-9DED-5CF3DE5A21B6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22" name="圆角矩形 10">
              <a:extLst>
                <a:ext uri="{FF2B5EF4-FFF2-40B4-BE49-F238E27FC236}">
                  <a16:creationId xmlns:a16="http://schemas.microsoft.com/office/drawing/2014/main" id="{E692E1CD-BE75-48F7-8374-0B2BC221E8E8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148D729-577E-425D-9B84-0EA58E581E58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Completion of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21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ṡlïďê"/>
          <p:cNvSpPr/>
          <p:nvPr/>
        </p:nvSpPr>
        <p:spPr>
          <a:xfrm>
            <a:off x="6263238" y="2083692"/>
            <a:ext cx="4897072" cy="3626712"/>
          </a:xfrm>
          <a:prstGeom prst="rect">
            <a:avLst/>
          </a:prstGeom>
          <a:blipFill>
            <a:blip r:embed="rId3"/>
            <a:srcRect/>
            <a:stretch>
              <a:fillRect l="-5777" r="-5747"/>
            </a:stretch>
          </a:blip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íṥļíḍé"/>
          <p:cNvSpPr/>
          <p:nvPr/>
        </p:nvSpPr>
        <p:spPr>
          <a:xfrm>
            <a:off x="1018956" y="2083692"/>
            <a:ext cx="4897071" cy="3626712"/>
          </a:xfrm>
          <a:prstGeom prst="rect">
            <a:avLst/>
          </a:prstGeom>
          <a:blipFill>
            <a:blip r:embed="rId4"/>
            <a:srcRect/>
            <a:stretch>
              <a:fillRect l="-5777" r="-5747"/>
            </a:stretch>
          </a:blipFill>
          <a:ln w="1905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íSḻíďê"/>
          <p:cNvSpPr/>
          <p:nvPr/>
        </p:nvSpPr>
        <p:spPr>
          <a:xfrm>
            <a:off x="6266230" y="4261117"/>
            <a:ext cx="4897070" cy="1449287"/>
          </a:xfrm>
          <a:prstGeom prst="rect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îṥ1iḍe"/>
          <p:cNvSpPr txBox="1"/>
          <p:nvPr/>
        </p:nvSpPr>
        <p:spPr>
          <a:xfrm>
            <a:off x="1028315" y="2516025"/>
            <a:ext cx="1207667" cy="30645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id-ID" sz="13900" b="1">
                <a:solidFill>
                  <a:schemeClr val="bg1">
                    <a:alpha val="15000"/>
                  </a:schemeClr>
                </a:solidFill>
              </a:rPr>
              <a:t>1</a:t>
            </a:r>
          </a:p>
        </p:txBody>
      </p:sp>
      <p:sp>
        <p:nvSpPr>
          <p:cNvPr id="8" name="îslïḑè"/>
          <p:cNvSpPr txBox="1"/>
          <p:nvPr/>
        </p:nvSpPr>
        <p:spPr>
          <a:xfrm>
            <a:off x="6464699" y="2516025"/>
            <a:ext cx="1207667" cy="30645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id-ID" sz="13900" b="1" dirty="0">
                <a:solidFill>
                  <a:schemeClr val="bg1">
                    <a:alpha val="15000"/>
                  </a:schemeClr>
                </a:solidFill>
              </a:rPr>
              <a:t>2</a:t>
            </a:r>
          </a:p>
        </p:txBody>
      </p:sp>
      <p:sp>
        <p:nvSpPr>
          <p:cNvPr id="9" name="íṣḷïḍé"/>
          <p:cNvSpPr/>
          <p:nvPr/>
        </p:nvSpPr>
        <p:spPr>
          <a:xfrm>
            <a:off x="1018957" y="4261118"/>
            <a:ext cx="4897070" cy="1449287"/>
          </a:xfrm>
          <a:prstGeom prst="rect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319274" y="4507167"/>
            <a:ext cx="2784999" cy="957185"/>
            <a:chOff x="1541719" y="2349127"/>
            <a:chExt cx="2784999" cy="957185"/>
          </a:xfrm>
        </p:grpSpPr>
        <p:sp>
          <p:nvSpPr>
            <p:cNvPr id="16" name="文本框 15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074991" y="4507167"/>
            <a:ext cx="2784999" cy="957185"/>
            <a:chOff x="1541719" y="2349127"/>
            <a:chExt cx="2784999" cy="957185"/>
          </a:xfrm>
        </p:grpSpPr>
        <p:sp>
          <p:nvSpPr>
            <p:cNvPr id="22" name="文本框 21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FF504CA-C034-45D5-AC7B-0B54FD48DF84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25" name="圆角矩形 10">
              <a:extLst>
                <a:ext uri="{FF2B5EF4-FFF2-40B4-BE49-F238E27FC236}">
                  <a16:creationId xmlns:a16="http://schemas.microsoft.com/office/drawing/2014/main" id="{A22C7B68-E0F6-4B80-9BC5-149603143D2C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B8464FC-52D6-4CEE-B433-714B6E42B97B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Completion of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358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4">
            <a:extLst>
              <a:ext uri="{FF2B5EF4-FFF2-40B4-BE49-F238E27FC236}">
                <a16:creationId xmlns:a16="http://schemas.microsoft.com/office/drawing/2014/main" id="{1A425FF5-EC85-420B-9553-28D1FAE6C1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628982" y="1646069"/>
            <a:ext cx="6864350" cy="35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_图片 38">
            <a:extLst>
              <a:ext uri="{FF2B5EF4-FFF2-40B4-BE49-F238E27FC236}">
                <a16:creationId xmlns:a16="http://schemas.microsoft.com/office/drawing/2014/main" id="{1E15E1EA-F1C5-4EA2-9293-9F865A03068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5153" y="3114674"/>
            <a:ext cx="3670809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548025A-FF37-45BF-9ADD-830C6624EB3D}"/>
              </a:ext>
            </a:extLst>
          </p:cNvPr>
          <p:cNvGrpSpPr/>
          <p:nvPr/>
        </p:nvGrpSpPr>
        <p:grpSpPr>
          <a:xfrm>
            <a:off x="6754861" y="870346"/>
            <a:ext cx="1802391" cy="1903413"/>
            <a:chOff x="6628842" y="870346"/>
            <a:chExt cx="1802391" cy="1903413"/>
          </a:xfrm>
        </p:grpSpPr>
        <p:pic>
          <p:nvPicPr>
            <p:cNvPr id="8" name="Picture 58">
              <a:extLst>
                <a:ext uri="{FF2B5EF4-FFF2-40B4-BE49-F238E27FC236}">
                  <a16:creationId xmlns:a16="http://schemas.microsoft.com/office/drawing/2014/main" id="{5B72A839-E6F5-4BAF-B052-879DBEAB3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146878">
              <a:off x="6628842" y="870346"/>
              <a:ext cx="1802391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406FBB7-5162-4E76-ACB4-8E962E947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6309" y="1287317"/>
              <a:ext cx="587456" cy="574044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D8F6D97-94E2-4BB9-A610-C1520326CF49}"/>
                </a:ext>
              </a:extLst>
            </p:cNvPr>
            <p:cNvSpPr txBox="1"/>
            <p:nvPr/>
          </p:nvSpPr>
          <p:spPr>
            <a:xfrm>
              <a:off x="6814937" y="2007507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YOUR LOGO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52400E2C-4083-41DD-9C4E-8BE4E6A489D6}"/>
              </a:ext>
            </a:extLst>
          </p:cNvPr>
          <p:cNvSpPr/>
          <p:nvPr/>
        </p:nvSpPr>
        <p:spPr>
          <a:xfrm>
            <a:off x="1182083" y="2082006"/>
            <a:ext cx="453232" cy="453232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992BB30-9A7D-4334-8CC8-7D12D80FDF6D}"/>
              </a:ext>
            </a:extLst>
          </p:cNvPr>
          <p:cNvGrpSpPr/>
          <p:nvPr/>
        </p:nvGrpSpPr>
        <p:grpSpPr>
          <a:xfrm>
            <a:off x="6109639" y="4112897"/>
            <a:ext cx="3092834" cy="557213"/>
            <a:chOff x="6863966" y="3258020"/>
            <a:chExt cx="3092834" cy="557213"/>
          </a:xfrm>
        </p:grpSpPr>
        <p:sp>
          <p:nvSpPr>
            <p:cNvPr id="13" name="圆角矩形 10">
              <a:extLst>
                <a:ext uri="{FF2B5EF4-FFF2-40B4-BE49-F238E27FC236}">
                  <a16:creationId xmlns:a16="http://schemas.microsoft.com/office/drawing/2014/main" id="{5C0B78FF-CE83-4EF7-95B8-BFB18F2A45FA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0635661-F969-440F-A148-B18F2CC7CD38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Insufficient work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DC8A2C3-2AFB-4847-A278-FF4892F606D9}"/>
              </a:ext>
            </a:extLst>
          </p:cNvPr>
          <p:cNvSpPr txBox="1"/>
          <p:nvPr/>
        </p:nvSpPr>
        <p:spPr>
          <a:xfrm>
            <a:off x="4770173" y="4906043"/>
            <a:ext cx="5771766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user-document can on a project or or computer, or print the presentation and make it into a film to let a edd er field The user can't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F392B9-7140-4920-8855-1417F5436FF3}"/>
              </a:ext>
            </a:extLst>
          </p:cNvPr>
          <p:cNvSpPr txBox="1"/>
          <p:nvPr/>
        </p:nvSpPr>
        <p:spPr>
          <a:xfrm>
            <a:off x="5884594" y="3036756"/>
            <a:ext cx="35429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gradFill>
                  <a:gsLst>
                    <a:gs pos="0">
                      <a:srgbClr val="EA3F6B"/>
                    </a:gs>
                    <a:gs pos="100000">
                      <a:srgbClr val="A34898"/>
                    </a:gs>
                  </a:gsLst>
                  <a:lin ang="10800000" scaled="1"/>
                </a:gradFill>
                <a:latin typeface="Century Gothic" panose="020B0502020202020204" pitchFamily="34" charset="0"/>
              </a:rPr>
              <a:t>PART 03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B85C3F6-40AB-4C4D-A8E1-53219B9435A3}"/>
              </a:ext>
            </a:extLst>
          </p:cNvPr>
          <p:cNvSpPr/>
          <p:nvPr/>
        </p:nvSpPr>
        <p:spPr>
          <a:xfrm>
            <a:off x="190500" y="179388"/>
            <a:ext cx="11811000" cy="6499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A_图片 22">
            <a:extLst>
              <a:ext uri="{FF2B5EF4-FFF2-40B4-BE49-F238E27FC236}">
                <a16:creationId xmlns:a16="http://schemas.microsoft.com/office/drawing/2014/main" id="{4CC935C4-36EF-47B5-810B-F77FCF1888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037431" y="3242884"/>
            <a:ext cx="4667251" cy="25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52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ï$lîḍe"/>
          <p:cNvSpPr/>
          <p:nvPr/>
        </p:nvSpPr>
        <p:spPr>
          <a:xfrm>
            <a:off x="1475530" y="2093215"/>
            <a:ext cx="4382900" cy="8964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cxnSp>
        <p:nvCxnSpPr>
          <p:cNvPr id="6" name="Straight Connector 10"/>
          <p:cNvCxnSpPr/>
          <p:nvPr/>
        </p:nvCxnSpPr>
        <p:spPr>
          <a:xfrm flipV="1">
            <a:off x="6095951" y="2191980"/>
            <a:ext cx="0" cy="323033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íşlidê"/>
          <p:cNvSpPr/>
          <p:nvPr/>
        </p:nvSpPr>
        <p:spPr>
          <a:xfrm>
            <a:off x="1475530" y="3336479"/>
            <a:ext cx="4382900" cy="8964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49" name="iSḻíḑe"/>
          <p:cNvSpPr/>
          <p:nvPr/>
        </p:nvSpPr>
        <p:spPr>
          <a:xfrm>
            <a:off x="1475530" y="4589034"/>
            <a:ext cx="4382900" cy="8964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45" name="îṧḷíďe"/>
          <p:cNvSpPr/>
          <p:nvPr/>
        </p:nvSpPr>
        <p:spPr>
          <a:xfrm flipH="1">
            <a:off x="6332726" y="2093215"/>
            <a:ext cx="4382900" cy="8964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41" name="işḷiḋe"/>
          <p:cNvSpPr/>
          <p:nvPr/>
        </p:nvSpPr>
        <p:spPr>
          <a:xfrm flipH="1">
            <a:off x="6332726" y="3336480"/>
            <a:ext cx="4382900" cy="8964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7" name="íṩḷîḓê"/>
          <p:cNvSpPr/>
          <p:nvPr/>
        </p:nvSpPr>
        <p:spPr>
          <a:xfrm flipH="1">
            <a:off x="6332726" y="4589034"/>
            <a:ext cx="4382900" cy="8964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33" name="îṥḷiḋé"/>
          <p:cNvSpPr>
            <a:spLocks noChangeAspect="1"/>
          </p:cNvSpPr>
          <p:nvPr/>
        </p:nvSpPr>
        <p:spPr>
          <a:xfrm>
            <a:off x="1582673" y="3453902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4" name="ïślïďê"/>
          <p:cNvSpPr>
            <a:spLocks/>
          </p:cNvSpPr>
          <p:nvPr/>
        </p:nvSpPr>
        <p:spPr bwMode="auto">
          <a:xfrm>
            <a:off x="1764180" y="3625900"/>
            <a:ext cx="318116" cy="317635"/>
          </a:xfrm>
          <a:custGeom>
            <a:avLst/>
            <a:gdLst>
              <a:gd name="connsiteX0" fmla="*/ 278498 w 607639"/>
              <a:gd name="connsiteY0" fmla="*/ 505578 h 606722"/>
              <a:gd name="connsiteX1" fmla="*/ 253131 w 607639"/>
              <a:gd name="connsiteY1" fmla="*/ 530820 h 606722"/>
              <a:gd name="connsiteX2" fmla="*/ 278498 w 607639"/>
              <a:gd name="connsiteY2" fmla="*/ 556150 h 606722"/>
              <a:gd name="connsiteX3" fmla="*/ 506351 w 607639"/>
              <a:gd name="connsiteY3" fmla="*/ 556150 h 606722"/>
              <a:gd name="connsiteX4" fmla="*/ 531629 w 607639"/>
              <a:gd name="connsiteY4" fmla="*/ 530820 h 606722"/>
              <a:gd name="connsiteX5" fmla="*/ 506351 w 607639"/>
              <a:gd name="connsiteY5" fmla="*/ 505578 h 606722"/>
              <a:gd name="connsiteX6" fmla="*/ 126566 w 607639"/>
              <a:gd name="connsiteY6" fmla="*/ 505578 h 606722"/>
              <a:gd name="connsiteX7" fmla="*/ 101288 w 607639"/>
              <a:gd name="connsiteY7" fmla="*/ 530820 h 606722"/>
              <a:gd name="connsiteX8" fmla="*/ 126566 w 607639"/>
              <a:gd name="connsiteY8" fmla="*/ 556150 h 606722"/>
              <a:gd name="connsiteX9" fmla="*/ 177210 w 607639"/>
              <a:gd name="connsiteY9" fmla="*/ 556150 h 606722"/>
              <a:gd name="connsiteX10" fmla="*/ 202576 w 607639"/>
              <a:gd name="connsiteY10" fmla="*/ 530820 h 606722"/>
              <a:gd name="connsiteX11" fmla="*/ 177210 w 607639"/>
              <a:gd name="connsiteY11" fmla="*/ 505578 h 606722"/>
              <a:gd name="connsiteX12" fmla="*/ 0 w 607639"/>
              <a:gd name="connsiteY12" fmla="*/ 455006 h 606722"/>
              <a:gd name="connsiteX13" fmla="*/ 607639 w 607639"/>
              <a:gd name="connsiteY13" fmla="*/ 455006 h 606722"/>
              <a:gd name="connsiteX14" fmla="*/ 607639 w 607639"/>
              <a:gd name="connsiteY14" fmla="*/ 581392 h 606722"/>
              <a:gd name="connsiteX15" fmla="*/ 582273 w 607639"/>
              <a:gd name="connsiteY15" fmla="*/ 606722 h 606722"/>
              <a:gd name="connsiteX16" fmla="*/ 25278 w 607639"/>
              <a:gd name="connsiteY16" fmla="*/ 606722 h 606722"/>
              <a:gd name="connsiteX17" fmla="*/ 0 w 607639"/>
              <a:gd name="connsiteY17" fmla="*/ 581392 h 606722"/>
              <a:gd name="connsiteX18" fmla="*/ 253118 w 607639"/>
              <a:gd name="connsiteY18" fmla="*/ 173662 h 606722"/>
              <a:gd name="connsiteX19" fmla="*/ 334127 w 607639"/>
              <a:gd name="connsiteY19" fmla="*/ 227503 h 606722"/>
              <a:gd name="connsiteX20" fmla="*/ 253118 w 607639"/>
              <a:gd name="connsiteY20" fmla="*/ 281345 h 606722"/>
              <a:gd name="connsiteX21" fmla="*/ 215927 w 607639"/>
              <a:gd name="connsiteY21" fmla="*/ 104075 h 606722"/>
              <a:gd name="connsiteX22" fmla="*/ 202576 w 607639"/>
              <a:gd name="connsiteY22" fmla="*/ 126384 h 606722"/>
              <a:gd name="connsiteX23" fmla="*/ 202576 w 607639"/>
              <a:gd name="connsiteY23" fmla="*/ 328669 h 606722"/>
              <a:gd name="connsiteX24" fmla="*/ 215927 w 607639"/>
              <a:gd name="connsiteY24" fmla="*/ 350977 h 606722"/>
              <a:gd name="connsiteX25" fmla="*/ 227854 w 607639"/>
              <a:gd name="connsiteY25" fmla="*/ 353910 h 606722"/>
              <a:gd name="connsiteX26" fmla="*/ 241917 w 607639"/>
              <a:gd name="connsiteY26" fmla="*/ 349644 h 606722"/>
              <a:gd name="connsiteX27" fmla="*/ 393849 w 607639"/>
              <a:gd name="connsiteY27" fmla="*/ 248590 h 606722"/>
              <a:gd name="connsiteX28" fmla="*/ 405063 w 607639"/>
              <a:gd name="connsiteY28" fmla="*/ 227526 h 606722"/>
              <a:gd name="connsiteX29" fmla="*/ 393849 w 607639"/>
              <a:gd name="connsiteY29" fmla="*/ 206462 h 606722"/>
              <a:gd name="connsiteX30" fmla="*/ 241917 w 607639"/>
              <a:gd name="connsiteY30" fmla="*/ 105409 h 606722"/>
              <a:gd name="connsiteX31" fmla="*/ 215927 w 607639"/>
              <a:gd name="connsiteY31" fmla="*/ 104075 h 606722"/>
              <a:gd name="connsiteX32" fmla="*/ 25278 w 607639"/>
              <a:gd name="connsiteY32" fmla="*/ 0 h 606722"/>
              <a:gd name="connsiteX33" fmla="*/ 582273 w 607639"/>
              <a:gd name="connsiteY33" fmla="*/ 0 h 606722"/>
              <a:gd name="connsiteX34" fmla="*/ 607639 w 607639"/>
              <a:gd name="connsiteY34" fmla="*/ 25241 h 606722"/>
              <a:gd name="connsiteX35" fmla="*/ 607639 w 607639"/>
              <a:gd name="connsiteY35" fmla="*/ 404481 h 606722"/>
              <a:gd name="connsiteX36" fmla="*/ 0 w 607639"/>
              <a:gd name="connsiteY36" fmla="*/ 404481 h 606722"/>
              <a:gd name="connsiteX37" fmla="*/ 0 w 607639"/>
              <a:gd name="connsiteY37" fmla="*/ 25241 h 606722"/>
              <a:gd name="connsiteX38" fmla="*/ 25278 w 607639"/>
              <a:gd name="connsiteY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7639" h="606722">
                <a:moveTo>
                  <a:pt x="278498" y="505578"/>
                </a:moveTo>
                <a:cubicBezTo>
                  <a:pt x="264524" y="505578"/>
                  <a:pt x="253131" y="516866"/>
                  <a:pt x="253131" y="530820"/>
                </a:cubicBezTo>
                <a:cubicBezTo>
                  <a:pt x="253131" y="544774"/>
                  <a:pt x="264524" y="556150"/>
                  <a:pt x="278498" y="556150"/>
                </a:cubicBezTo>
                <a:lnTo>
                  <a:pt x="506351" y="556150"/>
                </a:lnTo>
                <a:cubicBezTo>
                  <a:pt x="520325" y="556150"/>
                  <a:pt x="531629" y="544774"/>
                  <a:pt x="531629" y="530820"/>
                </a:cubicBezTo>
                <a:cubicBezTo>
                  <a:pt x="531629" y="516866"/>
                  <a:pt x="520325" y="505578"/>
                  <a:pt x="506351" y="505578"/>
                </a:cubicBezTo>
                <a:close/>
                <a:moveTo>
                  <a:pt x="126566" y="505578"/>
                </a:moveTo>
                <a:cubicBezTo>
                  <a:pt x="112592" y="505578"/>
                  <a:pt x="101288" y="516866"/>
                  <a:pt x="101288" y="530820"/>
                </a:cubicBezTo>
                <a:cubicBezTo>
                  <a:pt x="101288" y="544774"/>
                  <a:pt x="112592" y="556150"/>
                  <a:pt x="126566" y="556150"/>
                </a:cubicBezTo>
                <a:lnTo>
                  <a:pt x="177210" y="556150"/>
                </a:lnTo>
                <a:cubicBezTo>
                  <a:pt x="191184" y="556150"/>
                  <a:pt x="202576" y="544774"/>
                  <a:pt x="202576" y="530820"/>
                </a:cubicBezTo>
                <a:cubicBezTo>
                  <a:pt x="202576" y="516866"/>
                  <a:pt x="191184" y="505578"/>
                  <a:pt x="177210" y="50557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81392"/>
                </a:lnTo>
                <a:cubicBezTo>
                  <a:pt x="607639" y="595346"/>
                  <a:pt x="596336" y="606722"/>
                  <a:pt x="582273" y="606722"/>
                </a:cubicBezTo>
                <a:lnTo>
                  <a:pt x="25278" y="606722"/>
                </a:lnTo>
                <a:cubicBezTo>
                  <a:pt x="11304" y="606722"/>
                  <a:pt x="0" y="595346"/>
                  <a:pt x="0" y="581392"/>
                </a:cubicBezTo>
                <a:close/>
                <a:moveTo>
                  <a:pt x="253118" y="173662"/>
                </a:moveTo>
                <a:lnTo>
                  <a:pt x="334127" y="227503"/>
                </a:lnTo>
                <a:lnTo>
                  <a:pt x="253118" y="281345"/>
                </a:lnTo>
                <a:close/>
                <a:moveTo>
                  <a:pt x="215927" y="104075"/>
                </a:moveTo>
                <a:cubicBezTo>
                  <a:pt x="207650" y="108519"/>
                  <a:pt x="202576" y="117052"/>
                  <a:pt x="202576" y="126384"/>
                </a:cubicBezTo>
                <a:lnTo>
                  <a:pt x="202576" y="328669"/>
                </a:lnTo>
                <a:cubicBezTo>
                  <a:pt x="202576" y="338001"/>
                  <a:pt x="207650" y="346533"/>
                  <a:pt x="215927" y="350977"/>
                </a:cubicBezTo>
                <a:cubicBezTo>
                  <a:pt x="219665" y="352932"/>
                  <a:pt x="223759" y="353910"/>
                  <a:pt x="227854" y="353910"/>
                </a:cubicBezTo>
                <a:cubicBezTo>
                  <a:pt x="232749" y="353910"/>
                  <a:pt x="237644" y="352488"/>
                  <a:pt x="241917" y="349644"/>
                </a:cubicBezTo>
                <a:lnTo>
                  <a:pt x="393849" y="248590"/>
                </a:lnTo>
                <a:cubicBezTo>
                  <a:pt x="400880" y="243880"/>
                  <a:pt x="405063" y="235969"/>
                  <a:pt x="405063" y="227526"/>
                </a:cubicBezTo>
                <a:cubicBezTo>
                  <a:pt x="405063" y="219083"/>
                  <a:pt x="400880" y="211173"/>
                  <a:pt x="393849" y="206462"/>
                </a:cubicBezTo>
                <a:lnTo>
                  <a:pt x="241917" y="105409"/>
                </a:lnTo>
                <a:cubicBezTo>
                  <a:pt x="234173" y="100165"/>
                  <a:pt x="224116" y="99720"/>
                  <a:pt x="215927" y="104075"/>
                </a:cubicBezTo>
                <a:close/>
                <a:moveTo>
                  <a:pt x="25278" y="0"/>
                </a:moveTo>
                <a:lnTo>
                  <a:pt x="582273" y="0"/>
                </a:lnTo>
                <a:cubicBezTo>
                  <a:pt x="596336" y="0"/>
                  <a:pt x="607639" y="11287"/>
                  <a:pt x="607639" y="25241"/>
                </a:cubicBezTo>
                <a:lnTo>
                  <a:pt x="607639" y="404481"/>
                </a:lnTo>
                <a:lnTo>
                  <a:pt x="0" y="404481"/>
                </a:lnTo>
                <a:lnTo>
                  <a:pt x="0" y="25241"/>
                </a:lnTo>
                <a:cubicBezTo>
                  <a:pt x="0" y="11287"/>
                  <a:pt x="11304" y="0"/>
                  <a:pt x="25278" y="0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31" name="íşḻíḓè"/>
          <p:cNvSpPr>
            <a:spLocks noChangeAspect="1"/>
          </p:cNvSpPr>
          <p:nvPr/>
        </p:nvSpPr>
        <p:spPr>
          <a:xfrm>
            <a:off x="1582673" y="4706456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îṧḻîďé"/>
          <p:cNvSpPr>
            <a:spLocks/>
          </p:cNvSpPr>
          <p:nvPr/>
        </p:nvSpPr>
        <p:spPr bwMode="auto">
          <a:xfrm>
            <a:off x="1705777" y="4830403"/>
            <a:ext cx="433908" cy="425447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29" name="íṥlîdê"/>
          <p:cNvSpPr>
            <a:spLocks noChangeAspect="1"/>
          </p:cNvSpPr>
          <p:nvPr/>
        </p:nvSpPr>
        <p:spPr>
          <a:xfrm flipH="1">
            <a:off x="9940974" y="3453902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ṣľîde"/>
          <p:cNvSpPr>
            <a:spLocks/>
          </p:cNvSpPr>
          <p:nvPr/>
        </p:nvSpPr>
        <p:spPr bwMode="auto">
          <a:xfrm>
            <a:off x="10117208" y="3620385"/>
            <a:ext cx="328661" cy="328661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27" name="iś1îḓê"/>
          <p:cNvSpPr>
            <a:spLocks noChangeAspect="1"/>
          </p:cNvSpPr>
          <p:nvPr/>
        </p:nvSpPr>
        <p:spPr>
          <a:xfrm>
            <a:off x="1582673" y="2210637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ṥḻïde"/>
          <p:cNvSpPr>
            <a:spLocks/>
          </p:cNvSpPr>
          <p:nvPr/>
        </p:nvSpPr>
        <p:spPr bwMode="auto">
          <a:xfrm>
            <a:off x="1785984" y="2404198"/>
            <a:ext cx="274508" cy="274508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25" name="íṡḻîďè"/>
          <p:cNvSpPr>
            <a:spLocks noChangeAspect="1"/>
          </p:cNvSpPr>
          <p:nvPr/>
        </p:nvSpPr>
        <p:spPr>
          <a:xfrm flipH="1">
            <a:off x="9940974" y="4706456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íSļiḓé"/>
          <p:cNvSpPr>
            <a:spLocks/>
          </p:cNvSpPr>
          <p:nvPr/>
        </p:nvSpPr>
        <p:spPr bwMode="auto">
          <a:xfrm>
            <a:off x="10134015" y="4900017"/>
            <a:ext cx="295048" cy="274508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23" name="íślíḓè"/>
          <p:cNvSpPr>
            <a:spLocks noChangeAspect="1"/>
          </p:cNvSpPr>
          <p:nvPr/>
        </p:nvSpPr>
        <p:spPr>
          <a:xfrm flipH="1">
            <a:off x="9940974" y="2210637"/>
            <a:ext cx="681129" cy="661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íšḻîḍé"/>
          <p:cNvSpPr>
            <a:spLocks/>
          </p:cNvSpPr>
          <p:nvPr/>
        </p:nvSpPr>
        <p:spPr bwMode="auto">
          <a:xfrm>
            <a:off x="10124677" y="2384827"/>
            <a:ext cx="313722" cy="313249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534788" y="2232135"/>
            <a:ext cx="2784999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65" name="文本框 64"/>
          <p:cNvSpPr txBox="1"/>
          <p:nvPr/>
        </p:nvSpPr>
        <p:spPr>
          <a:xfrm>
            <a:off x="2534788" y="3475399"/>
            <a:ext cx="2784999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  <a:endParaRPr lang="en-US" altLang="zh-CN" sz="1000" dirty="0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534788" y="4727954"/>
            <a:ext cx="2784999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6918827" y="2232135"/>
            <a:ext cx="2784999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6918827" y="3475399"/>
            <a:ext cx="2784999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6918827" y="4727954"/>
            <a:ext cx="2784999" cy="6186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7F9BA233-41A4-4D00-8876-B013F5702FCB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36" name="圆角矩形 10">
              <a:extLst>
                <a:ext uri="{FF2B5EF4-FFF2-40B4-BE49-F238E27FC236}">
                  <a16:creationId xmlns:a16="http://schemas.microsoft.com/office/drawing/2014/main" id="{6B65A61E-B509-4B3F-B8B3-95A87BAC928F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E26E0BA-F74F-4D52-AC0C-1D8ABCB5D209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Insufficient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42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3" grpId="0" animBg="1"/>
      <p:bldP spid="49" grpId="0" animBg="1"/>
      <p:bldP spid="45" grpId="0" animBg="1"/>
      <p:bldP spid="41" grpId="0" animBg="1"/>
      <p:bldP spid="37" grpId="0" animBg="1"/>
      <p:bldP spid="33" grpId="0" animBg="1"/>
      <p:bldP spid="64" grpId="0" animBg="1"/>
      <p:bldP spid="31" grpId="0" animBg="1"/>
      <p:bldP spid="63" grpId="0" animBg="1"/>
      <p:bldP spid="29" grpId="0" animBg="1"/>
      <p:bldP spid="30" grpId="0" animBg="1"/>
      <p:bldP spid="27" grpId="0" animBg="1"/>
      <p:bldP spid="28" grpId="0" animBg="1"/>
      <p:bldP spid="25" grpId="0" animBg="1"/>
      <p:bldP spid="26" grpId="0" animBg="1"/>
      <p:bldP spid="23" grpId="0" animBg="1"/>
      <p:bldP spid="62" grpId="0" animBg="1"/>
      <p:bldP spid="61" grpId="0"/>
      <p:bldP spid="65" grpId="0"/>
      <p:bldP spid="66" grpId="0"/>
      <p:bldP spid="67" grpId="0"/>
      <p:bldP spid="68" grpId="0"/>
      <p:bldP spid="6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ṧľíḋè"/>
          <p:cNvSpPr/>
          <p:nvPr/>
        </p:nvSpPr>
        <p:spPr>
          <a:xfrm>
            <a:off x="3315472" y="1635497"/>
            <a:ext cx="5621867" cy="852092"/>
          </a:xfrm>
          <a:prstGeom prst="roundRect">
            <a:avLst>
              <a:gd name="adj" fmla="val 24492"/>
            </a:avLst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38" name="组合 37"/>
          <p:cNvGrpSpPr/>
          <p:nvPr/>
        </p:nvGrpSpPr>
        <p:grpSpPr>
          <a:xfrm>
            <a:off x="2745383" y="2597678"/>
            <a:ext cx="6762044" cy="793750"/>
            <a:chOff x="2745383" y="2597678"/>
            <a:chExt cx="6762044" cy="793750"/>
          </a:xfrm>
        </p:grpSpPr>
        <p:cxnSp>
          <p:nvCxnSpPr>
            <p:cNvPr id="19" name="Straight Connector 9"/>
            <p:cNvCxnSpPr/>
            <p:nvPr/>
          </p:nvCxnSpPr>
          <p:spPr>
            <a:xfrm flipH="1">
              <a:off x="2745383" y="3150268"/>
              <a:ext cx="6762044" cy="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0"/>
            <p:cNvCxnSpPr/>
            <p:nvPr/>
          </p:nvCxnSpPr>
          <p:spPr>
            <a:xfrm>
              <a:off x="2745383" y="3150268"/>
              <a:ext cx="0" cy="24116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1"/>
            <p:cNvCxnSpPr/>
            <p:nvPr/>
          </p:nvCxnSpPr>
          <p:spPr>
            <a:xfrm>
              <a:off x="9507427" y="3150268"/>
              <a:ext cx="0" cy="24116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"/>
            <p:cNvCxnSpPr/>
            <p:nvPr/>
          </p:nvCxnSpPr>
          <p:spPr>
            <a:xfrm>
              <a:off x="6126408" y="2597678"/>
              <a:ext cx="0" cy="793750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íṣľïḓe"/>
          <p:cNvSpPr/>
          <p:nvPr/>
        </p:nvSpPr>
        <p:spPr>
          <a:xfrm>
            <a:off x="1126662" y="4050683"/>
            <a:ext cx="3237447" cy="1957160"/>
          </a:xfrm>
          <a:prstGeom prst="roundRect">
            <a:avLst>
              <a:gd name="adj" fmla="val 6934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0" anchor="t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1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7" name="îṥ1îḓe"/>
          <p:cNvSpPr/>
          <p:nvPr/>
        </p:nvSpPr>
        <p:spPr>
          <a:xfrm>
            <a:off x="1126664" y="3495675"/>
            <a:ext cx="3237445" cy="45857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26" name="îŝḷîḋe"/>
          <p:cNvSpPr>
            <a:spLocks/>
          </p:cNvSpPr>
          <p:nvPr/>
        </p:nvSpPr>
        <p:spPr bwMode="auto">
          <a:xfrm>
            <a:off x="9251250" y="4212024"/>
            <a:ext cx="498866" cy="489139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10" name="iṩ1ïdè"/>
          <p:cNvSpPr>
            <a:spLocks/>
          </p:cNvSpPr>
          <p:nvPr/>
        </p:nvSpPr>
        <p:spPr bwMode="auto">
          <a:xfrm>
            <a:off x="2495949" y="4207160"/>
            <a:ext cx="498867" cy="498867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27" name="is1iďé"/>
          <p:cNvSpPr>
            <a:spLocks/>
          </p:cNvSpPr>
          <p:nvPr/>
        </p:nvSpPr>
        <p:spPr bwMode="auto">
          <a:xfrm>
            <a:off x="5876972" y="4254700"/>
            <a:ext cx="498867" cy="403787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2" name="íśļïḑê"/>
          <p:cNvSpPr/>
          <p:nvPr/>
        </p:nvSpPr>
        <p:spPr>
          <a:xfrm>
            <a:off x="4507683" y="3495675"/>
            <a:ext cx="3237445" cy="45857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4" name="ïṧľïḓé"/>
          <p:cNvSpPr/>
          <p:nvPr/>
        </p:nvSpPr>
        <p:spPr>
          <a:xfrm>
            <a:off x="7909724" y="3495675"/>
            <a:ext cx="3237445" cy="45857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17" name="isḷíḋe"/>
          <p:cNvSpPr/>
          <p:nvPr/>
        </p:nvSpPr>
        <p:spPr>
          <a:xfrm>
            <a:off x="4507682" y="4050683"/>
            <a:ext cx="3237447" cy="1957160"/>
          </a:xfrm>
          <a:prstGeom prst="roundRect">
            <a:avLst>
              <a:gd name="adj" fmla="val 5960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0" anchor="t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1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8" name="iṧ1ïḍe"/>
          <p:cNvSpPr/>
          <p:nvPr/>
        </p:nvSpPr>
        <p:spPr>
          <a:xfrm>
            <a:off x="7909725" y="4050683"/>
            <a:ext cx="3237447" cy="1957160"/>
          </a:xfrm>
          <a:prstGeom prst="roundRect">
            <a:avLst>
              <a:gd name="adj" fmla="val 4987"/>
            </a:avLst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720000" anchor="t" anchorCtr="1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1100" dirty="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135946" y="4849804"/>
            <a:ext cx="2784999" cy="957185"/>
            <a:chOff x="1541719" y="2349127"/>
            <a:chExt cx="2784999" cy="957185"/>
          </a:xfrm>
        </p:grpSpPr>
        <p:sp>
          <p:nvSpPr>
            <p:cNvPr id="24" name="文本框 23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33905" y="4849804"/>
            <a:ext cx="2784999" cy="957185"/>
            <a:chOff x="1541719" y="2349127"/>
            <a:chExt cx="2784999" cy="957185"/>
          </a:xfrm>
        </p:grpSpPr>
        <p:sp>
          <p:nvSpPr>
            <p:cNvPr id="29" name="文本框 28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352882" y="4849804"/>
            <a:ext cx="2784999" cy="957185"/>
            <a:chOff x="1541719" y="2349127"/>
            <a:chExt cx="2784999" cy="957185"/>
          </a:xfrm>
        </p:grpSpPr>
        <p:sp>
          <p:nvSpPr>
            <p:cNvPr id="32" name="文本框 31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433792" y="3540069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text added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046813" y="3540069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text added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678491" y="3540069"/>
            <a:ext cx="213378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Title text added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900563" y="1810404"/>
            <a:ext cx="4416273" cy="51334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84025904-036A-47AD-B139-94DD5D4FEDEA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40" name="圆角矩形 10">
              <a:extLst>
                <a:ext uri="{FF2B5EF4-FFF2-40B4-BE49-F238E27FC236}">
                  <a16:creationId xmlns:a16="http://schemas.microsoft.com/office/drawing/2014/main" id="{96CBD5DF-2624-4CBB-8225-106A6B540CCE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22576F97-3163-4BA8-B26F-116351FA5D5C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Insufficient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52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6" grpId="0" animBg="1"/>
      <p:bldP spid="10" grpId="0" animBg="1"/>
      <p:bldP spid="27" grpId="0" animBg="1"/>
      <p:bldP spid="12" grpId="0" animBg="1"/>
      <p:bldP spid="14" grpId="0" animBg="1"/>
      <p:bldP spid="17" grpId="0" animBg="1"/>
      <p:bldP spid="18" grpId="0" animBg="1"/>
      <p:bldP spid="34" grpId="0"/>
      <p:bldP spid="35" grpId="0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îṡ1ídè"/>
          <p:cNvSpPr>
            <a:spLocks/>
          </p:cNvSpPr>
          <p:nvPr/>
        </p:nvSpPr>
        <p:spPr bwMode="auto">
          <a:xfrm rot="18746405">
            <a:off x="5483346" y="2166807"/>
            <a:ext cx="679489" cy="671135"/>
          </a:xfrm>
          <a:custGeom>
            <a:avLst/>
            <a:gdLst>
              <a:gd name="T0" fmla="*/ 2147483647 w 21600"/>
              <a:gd name="T1" fmla="*/ 0 h 21356"/>
              <a:gd name="T2" fmla="*/ 2147483647 w 21600"/>
              <a:gd name="T3" fmla="*/ 2147483647 h 21356"/>
              <a:gd name="T4" fmla="*/ 0 w 21600"/>
              <a:gd name="T5" fmla="*/ 2147483647 h 21356"/>
              <a:gd name="T6" fmla="*/ 0 60000 65536"/>
              <a:gd name="T7" fmla="*/ 0 60000 65536"/>
              <a:gd name="T8" fmla="*/ 0 60000 65536"/>
              <a:gd name="T9" fmla="*/ 0 w 21600"/>
              <a:gd name="T10" fmla="*/ 0 h 21356"/>
              <a:gd name="T11" fmla="*/ 21600 w 21600"/>
              <a:gd name="T12" fmla="*/ 21356 h 213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56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</a:path>
              <a:path w="21600" h="21356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şḷîḑè"/>
          <p:cNvSpPr>
            <a:spLocks/>
          </p:cNvSpPr>
          <p:nvPr/>
        </p:nvSpPr>
        <p:spPr bwMode="auto">
          <a:xfrm rot="21275257">
            <a:off x="5950448" y="2451858"/>
            <a:ext cx="1761381" cy="1762774"/>
          </a:xfrm>
          <a:custGeom>
            <a:avLst/>
            <a:gdLst>
              <a:gd name="T0" fmla="*/ 2147483647 w 1816"/>
              <a:gd name="T1" fmla="*/ 2147483647 h 1816"/>
              <a:gd name="T2" fmla="*/ 2147483647 w 1816"/>
              <a:gd name="T3" fmla="*/ 2147483647 h 1816"/>
              <a:gd name="T4" fmla="*/ 2147483647 w 1816"/>
              <a:gd name="T5" fmla="*/ 2147483647 h 1816"/>
              <a:gd name="T6" fmla="*/ 2147483647 w 1816"/>
              <a:gd name="T7" fmla="*/ 2147483647 h 1816"/>
              <a:gd name="T8" fmla="*/ 2147483647 w 1816"/>
              <a:gd name="T9" fmla="*/ 2147483647 h 1816"/>
              <a:gd name="T10" fmla="*/ 2147483647 w 1816"/>
              <a:gd name="T11" fmla="*/ 2147483647 h 1816"/>
              <a:gd name="T12" fmla="*/ 2147483647 w 1816"/>
              <a:gd name="T13" fmla="*/ 2147483647 h 1816"/>
              <a:gd name="T14" fmla="*/ 2147483647 w 1816"/>
              <a:gd name="T15" fmla="*/ 2147483647 h 1816"/>
              <a:gd name="T16" fmla="*/ 2147483647 w 1816"/>
              <a:gd name="T17" fmla="*/ 2147483647 h 1816"/>
              <a:gd name="T18" fmla="*/ 2147483647 w 1816"/>
              <a:gd name="T19" fmla="*/ 2147483647 h 1816"/>
              <a:gd name="T20" fmla="*/ 2147483647 w 1816"/>
              <a:gd name="T21" fmla="*/ 2147483647 h 1816"/>
              <a:gd name="T22" fmla="*/ 2147483647 w 1816"/>
              <a:gd name="T23" fmla="*/ 2147483647 h 1816"/>
              <a:gd name="T24" fmla="*/ 0 w 1816"/>
              <a:gd name="T25" fmla="*/ 2147483647 h 1816"/>
              <a:gd name="T26" fmla="*/ 2147483647 w 1816"/>
              <a:gd name="T27" fmla="*/ 2147483647 h 1816"/>
              <a:gd name="T28" fmla="*/ 2147483647 w 1816"/>
              <a:gd name="T29" fmla="*/ 2147483647 h 1816"/>
              <a:gd name="T30" fmla="*/ 2147483647 w 1816"/>
              <a:gd name="T31" fmla="*/ 2147483647 h 1816"/>
              <a:gd name="T32" fmla="*/ 2147483647 w 1816"/>
              <a:gd name="T33" fmla="*/ 2147483647 h 1816"/>
              <a:gd name="T34" fmla="*/ 2147483647 w 1816"/>
              <a:gd name="T35" fmla="*/ 2147483647 h 1816"/>
              <a:gd name="T36" fmla="*/ 2147483647 w 1816"/>
              <a:gd name="T37" fmla="*/ 2147483647 h 1816"/>
              <a:gd name="T38" fmla="*/ 2147483647 w 1816"/>
              <a:gd name="T39" fmla="*/ 2147483647 h 1816"/>
              <a:gd name="T40" fmla="*/ 2147483647 w 1816"/>
              <a:gd name="T41" fmla="*/ 2147483647 h 1816"/>
              <a:gd name="T42" fmla="*/ 2147483647 w 1816"/>
              <a:gd name="T43" fmla="*/ 2147483647 h 1816"/>
              <a:gd name="T44" fmla="*/ 2147483647 w 1816"/>
              <a:gd name="T45" fmla="*/ 2147483647 h 1816"/>
              <a:gd name="T46" fmla="*/ 2147483647 w 1816"/>
              <a:gd name="T47" fmla="*/ 2147483647 h 1816"/>
              <a:gd name="T48" fmla="*/ 2147483647 w 1816"/>
              <a:gd name="T49" fmla="*/ 2147483647 h 1816"/>
              <a:gd name="T50" fmla="*/ 2147483647 w 1816"/>
              <a:gd name="T51" fmla="*/ 2147483647 h 1816"/>
              <a:gd name="T52" fmla="*/ 2147483647 w 1816"/>
              <a:gd name="T53" fmla="*/ 2147483647 h 1816"/>
              <a:gd name="T54" fmla="*/ 2147483647 w 1816"/>
              <a:gd name="T55" fmla="*/ 2147483647 h 1816"/>
              <a:gd name="T56" fmla="*/ 2147483647 w 1816"/>
              <a:gd name="T57" fmla="*/ 2147483647 h 1816"/>
              <a:gd name="T58" fmla="*/ 2147483647 w 1816"/>
              <a:gd name="T59" fmla="*/ 2147483647 h 1816"/>
              <a:gd name="T60" fmla="*/ 2147483647 w 1816"/>
              <a:gd name="T61" fmla="*/ 2147483647 h 1816"/>
              <a:gd name="T62" fmla="*/ 2147483647 w 1816"/>
              <a:gd name="T63" fmla="*/ 2147483647 h 1816"/>
              <a:gd name="T64" fmla="*/ 2147483647 w 1816"/>
              <a:gd name="T65" fmla="*/ 2147483647 h 1816"/>
              <a:gd name="T66" fmla="*/ 2147483647 w 1816"/>
              <a:gd name="T67" fmla="*/ 2147483647 h 1816"/>
              <a:gd name="T68" fmla="*/ 2147483647 w 1816"/>
              <a:gd name="T69" fmla="*/ 2147483647 h 1816"/>
              <a:gd name="T70" fmla="*/ 2147483647 w 1816"/>
              <a:gd name="T71" fmla="*/ 2147483647 h 1816"/>
              <a:gd name="T72" fmla="*/ 2147483647 w 1816"/>
              <a:gd name="T73" fmla="*/ 2147483647 h 1816"/>
              <a:gd name="T74" fmla="*/ 2147483647 w 1816"/>
              <a:gd name="T75" fmla="*/ 2147483647 h 1816"/>
              <a:gd name="T76" fmla="*/ 2147483647 w 1816"/>
              <a:gd name="T77" fmla="*/ 2147483647 h 1816"/>
              <a:gd name="T78" fmla="*/ 2147483647 w 1816"/>
              <a:gd name="T79" fmla="*/ 2147483647 h 1816"/>
              <a:gd name="T80" fmla="*/ 2147483647 w 1816"/>
              <a:gd name="T81" fmla="*/ 2147483647 h 1816"/>
              <a:gd name="T82" fmla="*/ 2147483647 w 1816"/>
              <a:gd name="T83" fmla="*/ 2147483647 h 1816"/>
              <a:gd name="T84" fmla="*/ 2147483647 w 1816"/>
              <a:gd name="T85" fmla="*/ 2147483647 h 1816"/>
              <a:gd name="T86" fmla="*/ 2147483647 w 1816"/>
              <a:gd name="T87" fmla="*/ 2147483647 h 1816"/>
              <a:gd name="T88" fmla="*/ 2147483647 w 1816"/>
              <a:gd name="T89" fmla="*/ 2147483647 h 1816"/>
              <a:gd name="T90" fmla="*/ 2147483647 w 1816"/>
              <a:gd name="T91" fmla="*/ 2147483647 h 1816"/>
              <a:gd name="T92" fmla="*/ 2147483647 w 1816"/>
              <a:gd name="T93" fmla="*/ 2147483647 h 1816"/>
              <a:gd name="T94" fmla="*/ 2147483647 w 1816"/>
              <a:gd name="T95" fmla="*/ 2147483647 h 1816"/>
              <a:gd name="T96" fmla="*/ 2147483647 w 1816"/>
              <a:gd name="T97" fmla="*/ 2147483647 h 1816"/>
              <a:gd name="T98" fmla="*/ 2147483647 w 1816"/>
              <a:gd name="T99" fmla="*/ 2147483647 h 1816"/>
              <a:gd name="T100" fmla="*/ 2147483647 w 1816"/>
              <a:gd name="T101" fmla="*/ 2147483647 h 1816"/>
              <a:gd name="T102" fmla="*/ 2147483647 w 1816"/>
              <a:gd name="T103" fmla="*/ 2147483647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bg1">
              <a:lumMod val="8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îṥḷíḋê"/>
          <p:cNvSpPr>
            <a:spLocks/>
          </p:cNvSpPr>
          <p:nvPr/>
        </p:nvSpPr>
        <p:spPr bwMode="auto">
          <a:xfrm rot="21275257">
            <a:off x="3731711" y="2520475"/>
            <a:ext cx="2297454" cy="2297454"/>
          </a:xfrm>
          <a:custGeom>
            <a:avLst/>
            <a:gdLst>
              <a:gd name="T0" fmla="*/ 2147483647 w 2622"/>
              <a:gd name="T1" fmla="*/ 2147483647 h 2622"/>
              <a:gd name="T2" fmla="*/ 2147483647 w 2622"/>
              <a:gd name="T3" fmla="*/ 2147483647 h 2622"/>
              <a:gd name="T4" fmla="*/ 2147483647 w 2622"/>
              <a:gd name="T5" fmla="*/ 2147483647 h 2622"/>
              <a:gd name="T6" fmla="*/ 2147483647 w 2622"/>
              <a:gd name="T7" fmla="*/ 2147483647 h 2622"/>
              <a:gd name="T8" fmla="*/ 2147483647 w 2622"/>
              <a:gd name="T9" fmla="*/ 2147483647 h 2622"/>
              <a:gd name="T10" fmla="*/ 2147483647 w 2622"/>
              <a:gd name="T11" fmla="*/ 2147483647 h 2622"/>
              <a:gd name="T12" fmla="*/ 2147483647 w 2622"/>
              <a:gd name="T13" fmla="*/ 2147483647 h 2622"/>
              <a:gd name="T14" fmla="*/ 2147483647 w 2622"/>
              <a:gd name="T15" fmla="*/ 2147483647 h 2622"/>
              <a:gd name="T16" fmla="*/ 2147483647 w 2622"/>
              <a:gd name="T17" fmla="*/ 2147483647 h 2622"/>
              <a:gd name="T18" fmla="*/ 2147483647 w 2622"/>
              <a:gd name="T19" fmla="*/ 2147483647 h 2622"/>
              <a:gd name="T20" fmla="*/ 2147483647 w 2622"/>
              <a:gd name="T21" fmla="*/ 2147483647 h 2622"/>
              <a:gd name="T22" fmla="*/ 2147483647 w 2622"/>
              <a:gd name="T23" fmla="*/ 2147483647 h 2622"/>
              <a:gd name="T24" fmla="*/ 2147483647 w 2622"/>
              <a:gd name="T25" fmla="*/ 2147483647 h 2622"/>
              <a:gd name="T26" fmla="*/ 2147483647 w 2622"/>
              <a:gd name="T27" fmla="*/ 2147483647 h 2622"/>
              <a:gd name="T28" fmla="*/ 2147483647 w 2622"/>
              <a:gd name="T29" fmla="*/ 2147483647 h 2622"/>
              <a:gd name="T30" fmla="*/ 2147483647 w 2622"/>
              <a:gd name="T31" fmla="*/ 2147483647 h 2622"/>
              <a:gd name="T32" fmla="*/ 2147483647 w 2622"/>
              <a:gd name="T33" fmla="*/ 2147483647 h 2622"/>
              <a:gd name="T34" fmla="*/ 2147483647 w 2622"/>
              <a:gd name="T35" fmla="*/ 2147483647 h 2622"/>
              <a:gd name="T36" fmla="*/ 2147483647 w 2622"/>
              <a:gd name="T37" fmla="*/ 2147483647 h 2622"/>
              <a:gd name="T38" fmla="*/ 2147483647 w 2622"/>
              <a:gd name="T39" fmla="*/ 2147483647 h 2622"/>
              <a:gd name="T40" fmla="*/ 2147483647 w 2622"/>
              <a:gd name="T41" fmla="*/ 2147483647 h 2622"/>
              <a:gd name="T42" fmla="*/ 2147483647 w 2622"/>
              <a:gd name="T43" fmla="*/ 2147483647 h 2622"/>
              <a:gd name="T44" fmla="*/ 2147483647 w 2622"/>
              <a:gd name="T45" fmla="*/ 2147483647 h 2622"/>
              <a:gd name="T46" fmla="*/ 2147483647 w 2622"/>
              <a:gd name="T47" fmla="*/ 2147483647 h 2622"/>
              <a:gd name="T48" fmla="*/ 2147483647 w 2622"/>
              <a:gd name="T49" fmla="*/ 2147483647 h 2622"/>
              <a:gd name="T50" fmla="*/ 2147483647 w 2622"/>
              <a:gd name="T51" fmla="*/ 2147483647 h 2622"/>
              <a:gd name="T52" fmla="*/ 2147483647 w 2622"/>
              <a:gd name="T53" fmla="*/ 2147483647 h 2622"/>
              <a:gd name="T54" fmla="*/ 2147483647 w 2622"/>
              <a:gd name="T55" fmla="*/ 2147483647 h 2622"/>
              <a:gd name="T56" fmla="*/ 2147483647 w 2622"/>
              <a:gd name="T57" fmla="*/ 2147483647 h 2622"/>
              <a:gd name="T58" fmla="*/ 2147483647 w 2622"/>
              <a:gd name="T59" fmla="*/ 2147483647 h 2622"/>
              <a:gd name="T60" fmla="*/ 2147483647 w 2622"/>
              <a:gd name="T61" fmla="*/ 2147483647 h 2622"/>
              <a:gd name="T62" fmla="*/ 2147483647 w 2622"/>
              <a:gd name="T63" fmla="*/ 2147483647 h 2622"/>
              <a:gd name="T64" fmla="*/ 2147483647 w 2622"/>
              <a:gd name="T65" fmla="*/ 2147483647 h 2622"/>
              <a:gd name="T66" fmla="*/ 2147483647 w 2622"/>
              <a:gd name="T67" fmla="*/ 2147483647 h 2622"/>
              <a:gd name="T68" fmla="*/ 2147483647 w 2622"/>
              <a:gd name="T69" fmla="*/ 2147483647 h 2622"/>
              <a:gd name="T70" fmla="*/ 2147483647 w 2622"/>
              <a:gd name="T71" fmla="*/ 2147483647 h 2622"/>
              <a:gd name="T72" fmla="*/ 2147483647 w 2622"/>
              <a:gd name="T73" fmla="*/ 2147483647 h 2622"/>
              <a:gd name="T74" fmla="*/ 2147483647 w 2622"/>
              <a:gd name="T75" fmla="*/ 2147483647 h 2622"/>
              <a:gd name="T76" fmla="*/ 2147483647 w 2622"/>
              <a:gd name="T77" fmla="*/ 2147483647 h 2622"/>
              <a:gd name="T78" fmla="*/ 2147483647 w 2622"/>
              <a:gd name="T79" fmla="*/ 2147483647 h 2622"/>
              <a:gd name="T80" fmla="*/ 2147483647 w 2622"/>
              <a:gd name="T81" fmla="*/ 2147483647 h 2622"/>
              <a:gd name="T82" fmla="*/ 2147483647 w 2622"/>
              <a:gd name="T83" fmla="*/ 2147483647 h 2622"/>
              <a:gd name="T84" fmla="*/ 2147483647 w 2622"/>
              <a:gd name="T85" fmla="*/ 2147483647 h 2622"/>
              <a:gd name="T86" fmla="*/ 2147483647 w 2622"/>
              <a:gd name="T87" fmla="*/ 2147483647 h 2622"/>
              <a:gd name="T88" fmla="*/ 2147483647 w 2622"/>
              <a:gd name="T89" fmla="*/ 2147483647 h 2622"/>
              <a:gd name="T90" fmla="*/ 2147483647 w 2622"/>
              <a:gd name="T91" fmla="*/ 2147483647 h 2622"/>
              <a:gd name="T92" fmla="*/ 2147483647 w 2622"/>
              <a:gd name="T93" fmla="*/ 2147483647 h 2622"/>
              <a:gd name="T94" fmla="*/ 2147483647 w 2622"/>
              <a:gd name="T95" fmla="*/ 2147483647 h 2622"/>
              <a:gd name="T96" fmla="*/ 2147483647 w 2622"/>
              <a:gd name="T97" fmla="*/ 2147483647 h 2622"/>
              <a:gd name="T98" fmla="*/ 2147483647 w 2622"/>
              <a:gd name="T99" fmla="*/ 2147483647 h 2622"/>
              <a:gd name="T100" fmla="*/ 2147483647 w 2622"/>
              <a:gd name="T101" fmla="*/ 2147483647 h 2622"/>
              <a:gd name="T102" fmla="*/ 2147483647 w 2622"/>
              <a:gd name="T103" fmla="*/ 2147483647 h 2622"/>
              <a:gd name="T104" fmla="*/ 2147483647 w 2622"/>
              <a:gd name="T105" fmla="*/ 2147483647 h 2622"/>
              <a:gd name="T106" fmla="*/ 2147483647 w 2622"/>
              <a:gd name="T107" fmla="*/ 2147483647 h 262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622"/>
              <a:gd name="T163" fmla="*/ 0 h 2622"/>
              <a:gd name="T164" fmla="*/ 2622 w 2622"/>
              <a:gd name="T165" fmla="*/ 2622 h 262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622" h="2622">
                <a:moveTo>
                  <a:pt x="2622" y="1382"/>
                </a:moveTo>
                <a:lnTo>
                  <a:pt x="2622" y="1240"/>
                </a:lnTo>
                <a:lnTo>
                  <a:pt x="2520" y="1240"/>
                </a:lnTo>
                <a:lnTo>
                  <a:pt x="2516" y="1196"/>
                </a:lnTo>
                <a:lnTo>
                  <a:pt x="2512" y="1152"/>
                </a:lnTo>
                <a:lnTo>
                  <a:pt x="2506" y="1110"/>
                </a:lnTo>
                <a:lnTo>
                  <a:pt x="2498" y="1068"/>
                </a:lnTo>
                <a:lnTo>
                  <a:pt x="2596" y="1040"/>
                </a:lnTo>
                <a:lnTo>
                  <a:pt x="2560" y="904"/>
                </a:lnTo>
                <a:lnTo>
                  <a:pt x="2460" y="930"/>
                </a:lnTo>
                <a:lnTo>
                  <a:pt x="2446" y="888"/>
                </a:lnTo>
                <a:lnTo>
                  <a:pt x="2430" y="848"/>
                </a:lnTo>
                <a:lnTo>
                  <a:pt x="2412" y="808"/>
                </a:lnTo>
                <a:lnTo>
                  <a:pt x="2394" y="768"/>
                </a:lnTo>
                <a:lnTo>
                  <a:pt x="2482" y="718"/>
                </a:lnTo>
                <a:lnTo>
                  <a:pt x="2412" y="594"/>
                </a:lnTo>
                <a:lnTo>
                  <a:pt x="2322" y="646"/>
                </a:lnTo>
                <a:lnTo>
                  <a:pt x="2298" y="610"/>
                </a:lnTo>
                <a:lnTo>
                  <a:pt x="2272" y="574"/>
                </a:lnTo>
                <a:lnTo>
                  <a:pt x="2244" y="540"/>
                </a:lnTo>
                <a:lnTo>
                  <a:pt x="2216" y="508"/>
                </a:lnTo>
                <a:lnTo>
                  <a:pt x="2290" y="434"/>
                </a:lnTo>
                <a:lnTo>
                  <a:pt x="2188" y="334"/>
                </a:lnTo>
                <a:lnTo>
                  <a:pt x="2116" y="406"/>
                </a:lnTo>
                <a:lnTo>
                  <a:pt x="2082" y="378"/>
                </a:lnTo>
                <a:lnTo>
                  <a:pt x="2048" y="352"/>
                </a:lnTo>
                <a:lnTo>
                  <a:pt x="2014" y="326"/>
                </a:lnTo>
                <a:lnTo>
                  <a:pt x="1978" y="300"/>
                </a:lnTo>
                <a:lnTo>
                  <a:pt x="2028" y="212"/>
                </a:lnTo>
                <a:lnTo>
                  <a:pt x="1906" y="140"/>
                </a:lnTo>
                <a:lnTo>
                  <a:pt x="1854" y="230"/>
                </a:lnTo>
                <a:lnTo>
                  <a:pt x="1816" y="210"/>
                </a:lnTo>
                <a:lnTo>
                  <a:pt x="1776" y="194"/>
                </a:lnTo>
                <a:lnTo>
                  <a:pt x="1734" y="178"/>
                </a:lnTo>
                <a:lnTo>
                  <a:pt x="1694" y="162"/>
                </a:lnTo>
                <a:lnTo>
                  <a:pt x="1720" y="64"/>
                </a:lnTo>
                <a:lnTo>
                  <a:pt x="1582" y="26"/>
                </a:lnTo>
                <a:lnTo>
                  <a:pt x="1556" y="126"/>
                </a:lnTo>
                <a:lnTo>
                  <a:pt x="1514" y="118"/>
                </a:lnTo>
                <a:lnTo>
                  <a:pt x="1470" y="112"/>
                </a:lnTo>
                <a:lnTo>
                  <a:pt x="1426" y="106"/>
                </a:lnTo>
                <a:lnTo>
                  <a:pt x="1382" y="104"/>
                </a:lnTo>
                <a:lnTo>
                  <a:pt x="1382" y="0"/>
                </a:lnTo>
                <a:lnTo>
                  <a:pt x="1240" y="0"/>
                </a:lnTo>
                <a:lnTo>
                  <a:pt x="1240" y="104"/>
                </a:lnTo>
                <a:lnTo>
                  <a:pt x="1196" y="106"/>
                </a:lnTo>
                <a:lnTo>
                  <a:pt x="1154" y="112"/>
                </a:lnTo>
                <a:lnTo>
                  <a:pt x="1110" y="118"/>
                </a:lnTo>
                <a:lnTo>
                  <a:pt x="1068" y="126"/>
                </a:lnTo>
                <a:lnTo>
                  <a:pt x="1042" y="26"/>
                </a:lnTo>
                <a:lnTo>
                  <a:pt x="904" y="64"/>
                </a:lnTo>
                <a:lnTo>
                  <a:pt x="930" y="162"/>
                </a:lnTo>
                <a:lnTo>
                  <a:pt x="890" y="178"/>
                </a:lnTo>
                <a:lnTo>
                  <a:pt x="848" y="194"/>
                </a:lnTo>
                <a:lnTo>
                  <a:pt x="808" y="210"/>
                </a:lnTo>
                <a:lnTo>
                  <a:pt x="770" y="230"/>
                </a:lnTo>
                <a:lnTo>
                  <a:pt x="718" y="140"/>
                </a:lnTo>
                <a:lnTo>
                  <a:pt x="594" y="212"/>
                </a:lnTo>
                <a:lnTo>
                  <a:pt x="646" y="300"/>
                </a:lnTo>
                <a:lnTo>
                  <a:pt x="610" y="326"/>
                </a:lnTo>
                <a:lnTo>
                  <a:pt x="576" y="352"/>
                </a:lnTo>
                <a:lnTo>
                  <a:pt x="542" y="378"/>
                </a:lnTo>
                <a:lnTo>
                  <a:pt x="508" y="406"/>
                </a:lnTo>
                <a:lnTo>
                  <a:pt x="436" y="334"/>
                </a:lnTo>
                <a:lnTo>
                  <a:pt x="334" y="434"/>
                </a:lnTo>
                <a:lnTo>
                  <a:pt x="408" y="508"/>
                </a:lnTo>
                <a:lnTo>
                  <a:pt x="378" y="540"/>
                </a:lnTo>
                <a:lnTo>
                  <a:pt x="352" y="574"/>
                </a:lnTo>
                <a:lnTo>
                  <a:pt x="326" y="610"/>
                </a:lnTo>
                <a:lnTo>
                  <a:pt x="302" y="646"/>
                </a:lnTo>
                <a:lnTo>
                  <a:pt x="212" y="594"/>
                </a:lnTo>
                <a:lnTo>
                  <a:pt x="140" y="718"/>
                </a:lnTo>
                <a:lnTo>
                  <a:pt x="230" y="768"/>
                </a:lnTo>
                <a:lnTo>
                  <a:pt x="212" y="808"/>
                </a:lnTo>
                <a:lnTo>
                  <a:pt x="194" y="848"/>
                </a:lnTo>
                <a:lnTo>
                  <a:pt x="178" y="888"/>
                </a:lnTo>
                <a:lnTo>
                  <a:pt x="164" y="930"/>
                </a:lnTo>
                <a:lnTo>
                  <a:pt x="64" y="904"/>
                </a:lnTo>
                <a:lnTo>
                  <a:pt x="26" y="1040"/>
                </a:lnTo>
                <a:lnTo>
                  <a:pt x="126" y="1068"/>
                </a:lnTo>
                <a:lnTo>
                  <a:pt x="118" y="1110"/>
                </a:lnTo>
                <a:lnTo>
                  <a:pt x="112" y="1152"/>
                </a:lnTo>
                <a:lnTo>
                  <a:pt x="108" y="1196"/>
                </a:lnTo>
                <a:lnTo>
                  <a:pt x="104" y="1240"/>
                </a:lnTo>
                <a:lnTo>
                  <a:pt x="0" y="1240"/>
                </a:lnTo>
                <a:lnTo>
                  <a:pt x="0" y="1382"/>
                </a:lnTo>
                <a:lnTo>
                  <a:pt x="104" y="1382"/>
                </a:lnTo>
                <a:lnTo>
                  <a:pt x="108" y="1426"/>
                </a:lnTo>
                <a:lnTo>
                  <a:pt x="112" y="1470"/>
                </a:lnTo>
                <a:lnTo>
                  <a:pt x="118" y="1512"/>
                </a:lnTo>
                <a:lnTo>
                  <a:pt x="126" y="1556"/>
                </a:lnTo>
                <a:lnTo>
                  <a:pt x="26" y="1582"/>
                </a:lnTo>
                <a:lnTo>
                  <a:pt x="64" y="1720"/>
                </a:lnTo>
                <a:lnTo>
                  <a:pt x="164" y="1692"/>
                </a:lnTo>
                <a:lnTo>
                  <a:pt x="178" y="1734"/>
                </a:lnTo>
                <a:lnTo>
                  <a:pt x="194" y="1774"/>
                </a:lnTo>
                <a:lnTo>
                  <a:pt x="212" y="1814"/>
                </a:lnTo>
                <a:lnTo>
                  <a:pt x="230" y="1854"/>
                </a:lnTo>
                <a:lnTo>
                  <a:pt x="140" y="1906"/>
                </a:lnTo>
                <a:lnTo>
                  <a:pt x="212" y="2028"/>
                </a:lnTo>
                <a:lnTo>
                  <a:pt x="302" y="1978"/>
                </a:lnTo>
                <a:lnTo>
                  <a:pt x="326" y="2014"/>
                </a:lnTo>
                <a:lnTo>
                  <a:pt x="352" y="2048"/>
                </a:lnTo>
                <a:lnTo>
                  <a:pt x="378" y="2082"/>
                </a:lnTo>
                <a:lnTo>
                  <a:pt x="408" y="2116"/>
                </a:lnTo>
                <a:lnTo>
                  <a:pt x="334" y="2188"/>
                </a:lnTo>
                <a:lnTo>
                  <a:pt x="436" y="2288"/>
                </a:lnTo>
                <a:lnTo>
                  <a:pt x="508" y="2216"/>
                </a:lnTo>
                <a:lnTo>
                  <a:pt x="542" y="2244"/>
                </a:lnTo>
                <a:lnTo>
                  <a:pt x="576" y="2272"/>
                </a:lnTo>
                <a:lnTo>
                  <a:pt x="610" y="2298"/>
                </a:lnTo>
                <a:lnTo>
                  <a:pt x="646" y="2322"/>
                </a:lnTo>
                <a:lnTo>
                  <a:pt x="594" y="2412"/>
                </a:lnTo>
                <a:lnTo>
                  <a:pt x="718" y="2482"/>
                </a:lnTo>
                <a:lnTo>
                  <a:pt x="770" y="2394"/>
                </a:lnTo>
                <a:lnTo>
                  <a:pt x="808" y="2412"/>
                </a:lnTo>
                <a:lnTo>
                  <a:pt x="848" y="2430"/>
                </a:lnTo>
                <a:lnTo>
                  <a:pt x="890" y="2446"/>
                </a:lnTo>
                <a:lnTo>
                  <a:pt x="930" y="2460"/>
                </a:lnTo>
                <a:lnTo>
                  <a:pt x="904" y="2560"/>
                </a:lnTo>
                <a:lnTo>
                  <a:pt x="1042" y="2596"/>
                </a:lnTo>
                <a:lnTo>
                  <a:pt x="1068" y="2498"/>
                </a:lnTo>
                <a:lnTo>
                  <a:pt x="1110" y="2504"/>
                </a:lnTo>
                <a:lnTo>
                  <a:pt x="1154" y="2512"/>
                </a:lnTo>
                <a:lnTo>
                  <a:pt x="1196" y="2516"/>
                </a:lnTo>
                <a:lnTo>
                  <a:pt x="1240" y="2520"/>
                </a:lnTo>
                <a:lnTo>
                  <a:pt x="1240" y="2622"/>
                </a:lnTo>
                <a:lnTo>
                  <a:pt x="1382" y="2622"/>
                </a:lnTo>
                <a:lnTo>
                  <a:pt x="1382" y="2520"/>
                </a:lnTo>
                <a:lnTo>
                  <a:pt x="1426" y="2516"/>
                </a:lnTo>
                <a:lnTo>
                  <a:pt x="1470" y="2512"/>
                </a:lnTo>
                <a:lnTo>
                  <a:pt x="1514" y="2504"/>
                </a:lnTo>
                <a:lnTo>
                  <a:pt x="1556" y="2498"/>
                </a:lnTo>
                <a:lnTo>
                  <a:pt x="1582" y="2596"/>
                </a:lnTo>
                <a:lnTo>
                  <a:pt x="1720" y="2560"/>
                </a:lnTo>
                <a:lnTo>
                  <a:pt x="1694" y="2460"/>
                </a:lnTo>
                <a:lnTo>
                  <a:pt x="1734" y="2446"/>
                </a:lnTo>
                <a:lnTo>
                  <a:pt x="1776" y="2430"/>
                </a:lnTo>
                <a:lnTo>
                  <a:pt x="1816" y="2412"/>
                </a:lnTo>
                <a:lnTo>
                  <a:pt x="1854" y="2394"/>
                </a:lnTo>
                <a:lnTo>
                  <a:pt x="1906" y="2482"/>
                </a:lnTo>
                <a:lnTo>
                  <a:pt x="2028" y="2412"/>
                </a:lnTo>
                <a:lnTo>
                  <a:pt x="1978" y="2322"/>
                </a:lnTo>
                <a:lnTo>
                  <a:pt x="2014" y="2298"/>
                </a:lnTo>
                <a:lnTo>
                  <a:pt x="2048" y="2272"/>
                </a:lnTo>
                <a:lnTo>
                  <a:pt x="2082" y="2244"/>
                </a:lnTo>
                <a:lnTo>
                  <a:pt x="2116" y="2216"/>
                </a:lnTo>
                <a:lnTo>
                  <a:pt x="2188" y="2288"/>
                </a:lnTo>
                <a:lnTo>
                  <a:pt x="2290" y="2188"/>
                </a:lnTo>
                <a:lnTo>
                  <a:pt x="2216" y="2116"/>
                </a:lnTo>
                <a:lnTo>
                  <a:pt x="2244" y="2082"/>
                </a:lnTo>
                <a:lnTo>
                  <a:pt x="2272" y="2048"/>
                </a:lnTo>
                <a:lnTo>
                  <a:pt x="2298" y="2014"/>
                </a:lnTo>
                <a:lnTo>
                  <a:pt x="2322" y="1978"/>
                </a:lnTo>
                <a:lnTo>
                  <a:pt x="2412" y="2028"/>
                </a:lnTo>
                <a:lnTo>
                  <a:pt x="2482" y="1906"/>
                </a:lnTo>
                <a:lnTo>
                  <a:pt x="2394" y="1854"/>
                </a:lnTo>
                <a:lnTo>
                  <a:pt x="2412" y="1814"/>
                </a:lnTo>
                <a:lnTo>
                  <a:pt x="2430" y="1774"/>
                </a:lnTo>
                <a:lnTo>
                  <a:pt x="2446" y="1734"/>
                </a:lnTo>
                <a:lnTo>
                  <a:pt x="2460" y="1692"/>
                </a:lnTo>
                <a:lnTo>
                  <a:pt x="2560" y="1720"/>
                </a:lnTo>
                <a:lnTo>
                  <a:pt x="2596" y="1582"/>
                </a:lnTo>
                <a:lnTo>
                  <a:pt x="2498" y="1556"/>
                </a:lnTo>
                <a:lnTo>
                  <a:pt x="2506" y="1512"/>
                </a:lnTo>
                <a:lnTo>
                  <a:pt x="2512" y="1470"/>
                </a:lnTo>
                <a:lnTo>
                  <a:pt x="2516" y="1426"/>
                </a:lnTo>
                <a:lnTo>
                  <a:pt x="2520" y="1382"/>
                </a:lnTo>
                <a:lnTo>
                  <a:pt x="2622" y="1382"/>
                </a:lnTo>
                <a:close/>
                <a:moveTo>
                  <a:pt x="1312" y="2420"/>
                </a:moveTo>
                <a:lnTo>
                  <a:pt x="1312" y="2420"/>
                </a:lnTo>
                <a:lnTo>
                  <a:pt x="1254" y="2420"/>
                </a:lnTo>
                <a:lnTo>
                  <a:pt x="1198" y="2416"/>
                </a:lnTo>
                <a:lnTo>
                  <a:pt x="1142" y="2408"/>
                </a:lnTo>
                <a:lnTo>
                  <a:pt x="1088" y="2398"/>
                </a:lnTo>
                <a:lnTo>
                  <a:pt x="1034" y="2386"/>
                </a:lnTo>
                <a:lnTo>
                  <a:pt x="982" y="2370"/>
                </a:lnTo>
                <a:lnTo>
                  <a:pt x="930" y="2354"/>
                </a:lnTo>
                <a:lnTo>
                  <a:pt x="880" y="2334"/>
                </a:lnTo>
                <a:lnTo>
                  <a:pt x="830" y="2312"/>
                </a:lnTo>
                <a:lnTo>
                  <a:pt x="782" y="2286"/>
                </a:lnTo>
                <a:lnTo>
                  <a:pt x="736" y="2260"/>
                </a:lnTo>
                <a:lnTo>
                  <a:pt x="692" y="2232"/>
                </a:lnTo>
                <a:lnTo>
                  <a:pt x="648" y="2200"/>
                </a:lnTo>
                <a:lnTo>
                  <a:pt x="606" y="2168"/>
                </a:lnTo>
                <a:lnTo>
                  <a:pt x="566" y="2132"/>
                </a:lnTo>
                <a:lnTo>
                  <a:pt x="528" y="2096"/>
                </a:lnTo>
                <a:lnTo>
                  <a:pt x="490" y="2058"/>
                </a:lnTo>
                <a:lnTo>
                  <a:pt x="456" y="2018"/>
                </a:lnTo>
                <a:lnTo>
                  <a:pt x="422" y="1976"/>
                </a:lnTo>
                <a:lnTo>
                  <a:pt x="392" y="1932"/>
                </a:lnTo>
                <a:lnTo>
                  <a:pt x="362" y="1886"/>
                </a:lnTo>
                <a:lnTo>
                  <a:pt x="336" y="1840"/>
                </a:lnTo>
                <a:lnTo>
                  <a:pt x="312" y="1792"/>
                </a:lnTo>
                <a:lnTo>
                  <a:pt x="290" y="1744"/>
                </a:lnTo>
                <a:lnTo>
                  <a:pt x="270" y="1692"/>
                </a:lnTo>
                <a:lnTo>
                  <a:pt x="252" y="1642"/>
                </a:lnTo>
                <a:lnTo>
                  <a:pt x="238" y="1588"/>
                </a:lnTo>
                <a:lnTo>
                  <a:pt x="224" y="1534"/>
                </a:lnTo>
                <a:lnTo>
                  <a:pt x="216" y="1480"/>
                </a:lnTo>
                <a:lnTo>
                  <a:pt x="208" y="1424"/>
                </a:lnTo>
                <a:lnTo>
                  <a:pt x="204" y="1368"/>
                </a:lnTo>
                <a:lnTo>
                  <a:pt x="202" y="1312"/>
                </a:lnTo>
                <a:lnTo>
                  <a:pt x="204" y="1254"/>
                </a:lnTo>
                <a:lnTo>
                  <a:pt x="208" y="1198"/>
                </a:lnTo>
                <a:lnTo>
                  <a:pt x="216" y="1142"/>
                </a:lnTo>
                <a:lnTo>
                  <a:pt x="224" y="1088"/>
                </a:lnTo>
                <a:lnTo>
                  <a:pt x="238" y="1034"/>
                </a:lnTo>
                <a:lnTo>
                  <a:pt x="252" y="982"/>
                </a:lnTo>
                <a:lnTo>
                  <a:pt x="270" y="930"/>
                </a:lnTo>
                <a:lnTo>
                  <a:pt x="290" y="880"/>
                </a:lnTo>
                <a:lnTo>
                  <a:pt x="312" y="830"/>
                </a:lnTo>
                <a:lnTo>
                  <a:pt x="336" y="782"/>
                </a:lnTo>
                <a:lnTo>
                  <a:pt x="362" y="736"/>
                </a:lnTo>
                <a:lnTo>
                  <a:pt x="392" y="692"/>
                </a:lnTo>
                <a:lnTo>
                  <a:pt x="422" y="648"/>
                </a:lnTo>
                <a:lnTo>
                  <a:pt x="456" y="606"/>
                </a:lnTo>
                <a:lnTo>
                  <a:pt x="490" y="566"/>
                </a:lnTo>
                <a:lnTo>
                  <a:pt x="528" y="526"/>
                </a:lnTo>
                <a:lnTo>
                  <a:pt x="566" y="490"/>
                </a:lnTo>
                <a:lnTo>
                  <a:pt x="606" y="456"/>
                </a:lnTo>
                <a:lnTo>
                  <a:pt x="648" y="422"/>
                </a:lnTo>
                <a:lnTo>
                  <a:pt x="692" y="392"/>
                </a:lnTo>
                <a:lnTo>
                  <a:pt x="736" y="362"/>
                </a:lnTo>
                <a:lnTo>
                  <a:pt x="782" y="336"/>
                </a:lnTo>
                <a:lnTo>
                  <a:pt x="830" y="312"/>
                </a:lnTo>
                <a:lnTo>
                  <a:pt x="880" y="290"/>
                </a:lnTo>
                <a:lnTo>
                  <a:pt x="930" y="270"/>
                </a:lnTo>
                <a:lnTo>
                  <a:pt x="982" y="252"/>
                </a:lnTo>
                <a:lnTo>
                  <a:pt x="1034" y="236"/>
                </a:lnTo>
                <a:lnTo>
                  <a:pt x="1088" y="224"/>
                </a:lnTo>
                <a:lnTo>
                  <a:pt x="1142" y="214"/>
                </a:lnTo>
                <a:lnTo>
                  <a:pt x="1198" y="208"/>
                </a:lnTo>
                <a:lnTo>
                  <a:pt x="1254" y="204"/>
                </a:lnTo>
                <a:lnTo>
                  <a:pt x="1312" y="202"/>
                </a:lnTo>
                <a:lnTo>
                  <a:pt x="1368" y="204"/>
                </a:lnTo>
                <a:lnTo>
                  <a:pt x="1426" y="208"/>
                </a:lnTo>
                <a:lnTo>
                  <a:pt x="1480" y="214"/>
                </a:lnTo>
                <a:lnTo>
                  <a:pt x="1536" y="224"/>
                </a:lnTo>
                <a:lnTo>
                  <a:pt x="1588" y="236"/>
                </a:lnTo>
                <a:lnTo>
                  <a:pt x="1642" y="252"/>
                </a:lnTo>
                <a:lnTo>
                  <a:pt x="1694" y="270"/>
                </a:lnTo>
                <a:lnTo>
                  <a:pt x="1744" y="290"/>
                </a:lnTo>
                <a:lnTo>
                  <a:pt x="1792" y="312"/>
                </a:lnTo>
                <a:lnTo>
                  <a:pt x="1840" y="336"/>
                </a:lnTo>
                <a:lnTo>
                  <a:pt x="1886" y="362"/>
                </a:lnTo>
                <a:lnTo>
                  <a:pt x="1932" y="392"/>
                </a:lnTo>
                <a:lnTo>
                  <a:pt x="1976" y="422"/>
                </a:lnTo>
                <a:lnTo>
                  <a:pt x="2018" y="456"/>
                </a:lnTo>
                <a:lnTo>
                  <a:pt x="2058" y="490"/>
                </a:lnTo>
                <a:lnTo>
                  <a:pt x="2096" y="526"/>
                </a:lnTo>
                <a:lnTo>
                  <a:pt x="2132" y="566"/>
                </a:lnTo>
                <a:lnTo>
                  <a:pt x="2168" y="606"/>
                </a:lnTo>
                <a:lnTo>
                  <a:pt x="2200" y="648"/>
                </a:lnTo>
                <a:lnTo>
                  <a:pt x="2232" y="692"/>
                </a:lnTo>
                <a:lnTo>
                  <a:pt x="2260" y="736"/>
                </a:lnTo>
                <a:lnTo>
                  <a:pt x="2288" y="782"/>
                </a:lnTo>
                <a:lnTo>
                  <a:pt x="2312" y="830"/>
                </a:lnTo>
                <a:lnTo>
                  <a:pt x="2334" y="880"/>
                </a:lnTo>
                <a:lnTo>
                  <a:pt x="2354" y="930"/>
                </a:lnTo>
                <a:lnTo>
                  <a:pt x="2372" y="982"/>
                </a:lnTo>
                <a:lnTo>
                  <a:pt x="2386" y="1034"/>
                </a:lnTo>
                <a:lnTo>
                  <a:pt x="2398" y="1088"/>
                </a:lnTo>
                <a:lnTo>
                  <a:pt x="2408" y="1142"/>
                </a:lnTo>
                <a:lnTo>
                  <a:pt x="2416" y="1198"/>
                </a:lnTo>
                <a:lnTo>
                  <a:pt x="2420" y="1254"/>
                </a:lnTo>
                <a:lnTo>
                  <a:pt x="2422" y="1312"/>
                </a:lnTo>
                <a:lnTo>
                  <a:pt x="2420" y="1368"/>
                </a:lnTo>
                <a:lnTo>
                  <a:pt x="2416" y="1424"/>
                </a:lnTo>
                <a:lnTo>
                  <a:pt x="2408" y="1480"/>
                </a:lnTo>
                <a:lnTo>
                  <a:pt x="2398" y="1534"/>
                </a:lnTo>
                <a:lnTo>
                  <a:pt x="2386" y="1588"/>
                </a:lnTo>
                <a:lnTo>
                  <a:pt x="2372" y="1642"/>
                </a:lnTo>
                <a:lnTo>
                  <a:pt x="2354" y="1692"/>
                </a:lnTo>
                <a:lnTo>
                  <a:pt x="2334" y="1744"/>
                </a:lnTo>
                <a:lnTo>
                  <a:pt x="2312" y="1792"/>
                </a:lnTo>
                <a:lnTo>
                  <a:pt x="2288" y="1840"/>
                </a:lnTo>
                <a:lnTo>
                  <a:pt x="2260" y="1886"/>
                </a:lnTo>
                <a:lnTo>
                  <a:pt x="2232" y="1932"/>
                </a:lnTo>
                <a:lnTo>
                  <a:pt x="2200" y="1976"/>
                </a:lnTo>
                <a:lnTo>
                  <a:pt x="2168" y="2018"/>
                </a:lnTo>
                <a:lnTo>
                  <a:pt x="2132" y="2058"/>
                </a:lnTo>
                <a:lnTo>
                  <a:pt x="2096" y="2096"/>
                </a:lnTo>
                <a:lnTo>
                  <a:pt x="2058" y="2132"/>
                </a:lnTo>
                <a:lnTo>
                  <a:pt x="2018" y="2168"/>
                </a:lnTo>
                <a:lnTo>
                  <a:pt x="1976" y="2200"/>
                </a:lnTo>
                <a:lnTo>
                  <a:pt x="1932" y="2232"/>
                </a:lnTo>
                <a:lnTo>
                  <a:pt x="1886" y="2260"/>
                </a:lnTo>
                <a:lnTo>
                  <a:pt x="1840" y="2286"/>
                </a:lnTo>
                <a:lnTo>
                  <a:pt x="1792" y="2312"/>
                </a:lnTo>
                <a:lnTo>
                  <a:pt x="1744" y="2334"/>
                </a:lnTo>
                <a:lnTo>
                  <a:pt x="1694" y="2354"/>
                </a:lnTo>
                <a:lnTo>
                  <a:pt x="1642" y="2370"/>
                </a:lnTo>
                <a:lnTo>
                  <a:pt x="1588" y="2386"/>
                </a:lnTo>
                <a:lnTo>
                  <a:pt x="1536" y="2398"/>
                </a:lnTo>
                <a:lnTo>
                  <a:pt x="1480" y="2408"/>
                </a:lnTo>
                <a:lnTo>
                  <a:pt x="1426" y="2416"/>
                </a:lnTo>
                <a:lnTo>
                  <a:pt x="1368" y="2420"/>
                </a:lnTo>
                <a:lnTo>
                  <a:pt x="1312" y="2420"/>
                </a:lnTo>
                <a:close/>
              </a:path>
            </a:pathLst>
          </a:custGeom>
          <a:solidFill>
            <a:schemeClr val="bg1">
              <a:lumMod val="8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íṣḻiḋe"/>
          <p:cNvSpPr>
            <a:spLocks/>
          </p:cNvSpPr>
          <p:nvPr/>
        </p:nvSpPr>
        <p:spPr bwMode="auto">
          <a:xfrm rot="21275257">
            <a:off x="3977448" y="2766753"/>
            <a:ext cx="1806327" cy="1804927"/>
          </a:xfrm>
          <a:prstGeom prst="ellipse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3" name="îSliḍé"/>
          <p:cNvSpPr>
            <a:spLocks/>
          </p:cNvSpPr>
          <p:nvPr/>
        </p:nvSpPr>
        <p:spPr bwMode="auto">
          <a:xfrm rot="21275257">
            <a:off x="6231766" y="2723472"/>
            <a:ext cx="1207410" cy="1207185"/>
          </a:xfrm>
          <a:prstGeom prst="ellipse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34" name="íŝḷiḑê"/>
          <p:cNvSpPr>
            <a:spLocks/>
          </p:cNvSpPr>
          <p:nvPr/>
        </p:nvSpPr>
        <p:spPr bwMode="auto">
          <a:xfrm rot="21275257">
            <a:off x="6916122" y="3879454"/>
            <a:ext cx="1544167" cy="1544168"/>
          </a:xfrm>
          <a:custGeom>
            <a:avLst/>
            <a:gdLst>
              <a:gd name="T0" fmla="*/ 2147483647 w 1816"/>
              <a:gd name="T1" fmla="*/ 2147483647 h 1816"/>
              <a:gd name="T2" fmla="*/ 2147483647 w 1816"/>
              <a:gd name="T3" fmla="*/ 2147483647 h 1816"/>
              <a:gd name="T4" fmla="*/ 2147483647 w 1816"/>
              <a:gd name="T5" fmla="*/ 2147483647 h 1816"/>
              <a:gd name="T6" fmla="*/ 2147483647 w 1816"/>
              <a:gd name="T7" fmla="*/ 2147483647 h 1816"/>
              <a:gd name="T8" fmla="*/ 2147483647 w 1816"/>
              <a:gd name="T9" fmla="*/ 2147483647 h 1816"/>
              <a:gd name="T10" fmla="*/ 2147483647 w 1816"/>
              <a:gd name="T11" fmla="*/ 2147483647 h 1816"/>
              <a:gd name="T12" fmla="*/ 2147483647 w 1816"/>
              <a:gd name="T13" fmla="*/ 2147483647 h 1816"/>
              <a:gd name="T14" fmla="*/ 2147483647 w 1816"/>
              <a:gd name="T15" fmla="*/ 2147483647 h 1816"/>
              <a:gd name="T16" fmla="*/ 2147483647 w 1816"/>
              <a:gd name="T17" fmla="*/ 2147483647 h 1816"/>
              <a:gd name="T18" fmla="*/ 2147483647 w 1816"/>
              <a:gd name="T19" fmla="*/ 2147483647 h 1816"/>
              <a:gd name="T20" fmla="*/ 2147483647 w 1816"/>
              <a:gd name="T21" fmla="*/ 2147483647 h 1816"/>
              <a:gd name="T22" fmla="*/ 2147483647 w 1816"/>
              <a:gd name="T23" fmla="*/ 2147483647 h 1816"/>
              <a:gd name="T24" fmla="*/ 0 w 1816"/>
              <a:gd name="T25" fmla="*/ 2147483647 h 1816"/>
              <a:gd name="T26" fmla="*/ 2147483647 w 1816"/>
              <a:gd name="T27" fmla="*/ 2147483647 h 1816"/>
              <a:gd name="T28" fmla="*/ 2147483647 w 1816"/>
              <a:gd name="T29" fmla="*/ 2147483647 h 1816"/>
              <a:gd name="T30" fmla="*/ 2147483647 w 1816"/>
              <a:gd name="T31" fmla="*/ 2147483647 h 1816"/>
              <a:gd name="T32" fmla="*/ 2147483647 w 1816"/>
              <a:gd name="T33" fmla="*/ 2147483647 h 1816"/>
              <a:gd name="T34" fmla="*/ 2147483647 w 1816"/>
              <a:gd name="T35" fmla="*/ 2147483647 h 1816"/>
              <a:gd name="T36" fmla="*/ 2147483647 w 1816"/>
              <a:gd name="T37" fmla="*/ 2147483647 h 1816"/>
              <a:gd name="T38" fmla="*/ 2147483647 w 1816"/>
              <a:gd name="T39" fmla="*/ 2147483647 h 1816"/>
              <a:gd name="T40" fmla="*/ 2147483647 w 1816"/>
              <a:gd name="T41" fmla="*/ 2147483647 h 1816"/>
              <a:gd name="T42" fmla="*/ 2147483647 w 1816"/>
              <a:gd name="T43" fmla="*/ 2147483647 h 1816"/>
              <a:gd name="T44" fmla="*/ 2147483647 w 1816"/>
              <a:gd name="T45" fmla="*/ 2147483647 h 1816"/>
              <a:gd name="T46" fmla="*/ 2147483647 w 1816"/>
              <a:gd name="T47" fmla="*/ 2147483647 h 1816"/>
              <a:gd name="T48" fmla="*/ 2147483647 w 1816"/>
              <a:gd name="T49" fmla="*/ 2147483647 h 1816"/>
              <a:gd name="T50" fmla="*/ 2147483647 w 1816"/>
              <a:gd name="T51" fmla="*/ 2147483647 h 1816"/>
              <a:gd name="T52" fmla="*/ 2147483647 w 1816"/>
              <a:gd name="T53" fmla="*/ 2147483647 h 1816"/>
              <a:gd name="T54" fmla="*/ 2147483647 w 1816"/>
              <a:gd name="T55" fmla="*/ 2147483647 h 1816"/>
              <a:gd name="T56" fmla="*/ 2147483647 w 1816"/>
              <a:gd name="T57" fmla="*/ 2147483647 h 1816"/>
              <a:gd name="T58" fmla="*/ 2147483647 w 1816"/>
              <a:gd name="T59" fmla="*/ 2147483647 h 1816"/>
              <a:gd name="T60" fmla="*/ 2147483647 w 1816"/>
              <a:gd name="T61" fmla="*/ 2147483647 h 1816"/>
              <a:gd name="T62" fmla="*/ 2147483647 w 1816"/>
              <a:gd name="T63" fmla="*/ 2147483647 h 1816"/>
              <a:gd name="T64" fmla="*/ 2147483647 w 1816"/>
              <a:gd name="T65" fmla="*/ 2147483647 h 1816"/>
              <a:gd name="T66" fmla="*/ 2147483647 w 1816"/>
              <a:gd name="T67" fmla="*/ 2147483647 h 1816"/>
              <a:gd name="T68" fmla="*/ 2147483647 w 1816"/>
              <a:gd name="T69" fmla="*/ 2147483647 h 1816"/>
              <a:gd name="T70" fmla="*/ 2147483647 w 1816"/>
              <a:gd name="T71" fmla="*/ 2147483647 h 1816"/>
              <a:gd name="T72" fmla="*/ 2147483647 w 1816"/>
              <a:gd name="T73" fmla="*/ 2147483647 h 1816"/>
              <a:gd name="T74" fmla="*/ 2147483647 w 1816"/>
              <a:gd name="T75" fmla="*/ 2147483647 h 1816"/>
              <a:gd name="T76" fmla="*/ 2147483647 w 1816"/>
              <a:gd name="T77" fmla="*/ 2147483647 h 1816"/>
              <a:gd name="T78" fmla="*/ 2147483647 w 1816"/>
              <a:gd name="T79" fmla="*/ 2147483647 h 1816"/>
              <a:gd name="T80" fmla="*/ 2147483647 w 1816"/>
              <a:gd name="T81" fmla="*/ 2147483647 h 1816"/>
              <a:gd name="T82" fmla="*/ 2147483647 w 1816"/>
              <a:gd name="T83" fmla="*/ 2147483647 h 1816"/>
              <a:gd name="T84" fmla="*/ 2147483647 w 1816"/>
              <a:gd name="T85" fmla="*/ 2147483647 h 1816"/>
              <a:gd name="T86" fmla="*/ 2147483647 w 1816"/>
              <a:gd name="T87" fmla="*/ 2147483647 h 1816"/>
              <a:gd name="T88" fmla="*/ 2147483647 w 1816"/>
              <a:gd name="T89" fmla="*/ 2147483647 h 1816"/>
              <a:gd name="T90" fmla="*/ 2147483647 w 1816"/>
              <a:gd name="T91" fmla="*/ 2147483647 h 1816"/>
              <a:gd name="T92" fmla="*/ 2147483647 w 1816"/>
              <a:gd name="T93" fmla="*/ 2147483647 h 1816"/>
              <a:gd name="T94" fmla="*/ 2147483647 w 1816"/>
              <a:gd name="T95" fmla="*/ 2147483647 h 1816"/>
              <a:gd name="T96" fmla="*/ 2147483647 w 1816"/>
              <a:gd name="T97" fmla="*/ 2147483647 h 1816"/>
              <a:gd name="T98" fmla="*/ 2147483647 w 1816"/>
              <a:gd name="T99" fmla="*/ 2147483647 h 1816"/>
              <a:gd name="T100" fmla="*/ 2147483647 w 1816"/>
              <a:gd name="T101" fmla="*/ 2147483647 h 1816"/>
              <a:gd name="T102" fmla="*/ 2147483647 w 1816"/>
              <a:gd name="T103" fmla="*/ 2147483647 h 181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816"/>
              <a:gd name="T157" fmla="*/ 0 h 1816"/>
              <a:gd name="T158" fmla="*/ 1816 w 1816"/>
              <a:gd name="T159" fmla="*/ 1816 h 181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816" h="1816">
                <a:moveTo>
                  <a:pt x="1816" y="978"/>
                </a:moveTo>
                <a:lnTo>
                  <a:pt x="1816" y="836"/>
                </a:lnTo>
                <a:lnTo>
                  <a:pt x="1710" y="836"/>
                </a:lnTo>
                <a:lnTo>
                  <a:pt x="1706" y="792"/>
                </a:lnTo>
                <a:lnTo>
                  <a:pt x="1698" y="750"/>
                </a:lnTo>
                <a:lnTo>
                  <a:pt x="1688" y="708"/>
                </a:lnTo>
                <a:lnTo>
                  <a:pt x="1678" y="666"/>
                </a:lnTo>
                <a:lnTo>
                  <a:pt x="1774" y="626"/>
                </a:lnTo>
                <a:lnTo>
                  <a:pt x="1718" y="494"/>
                </a:lnTo>
                <a:lnTo>
                  <a:pt x="1622" y="534"/>
                </a:lnTo>
                <a:lnTo>
                  <a:pt x="1602" y="496"/>
                </a:lnTo>
                <a:lnTo>
                  <a:pt x="1578" y="460"/>
                </a:lnTo>
                <a:lnTo>
                  <a:pt x="1552" y="424"/>
                </a:lnTo>
                <a:lnTo>
                  <a:pt x="1526" y="390"/>
                </a:lnTo>
                <a:lnTo>
                  <a:pt x="1600" y="316"/>
                </a:lnTo>
                <a:lnTo>
                  <a:pt x="1498" y="216"/>
                </a:lnTo>
                <a:lnTo>
                  <a:pt x="1426" y="290"/>
                </a:lnTo>
                <a:lnTo>
                  <a:pt x="1392" y="262"/>
                </a:lnTo>
                <a:lnTo>
                  <a:pt x="1356" y="236"/>
                </a:lnTo>
                <a:lnTo>
                  <a:pt x="1318" y="214"/>
                </a:lnTo>
                <a:lnTo>
                  <a:pt x="1280" y="192"/>
                </a:lnTo>
                <a:lnTo>
                  <a:pt x="1320" y="96"/>
                </a:lnTo>
                <a:lnTo>
                  <a:pt x="1188" y="42"/>
                </a:lnTo>
                <a:lnTo>
                  <a:pt x="1150" y="138"/>
                </a:lnTo>
                <a:lnTo>
                  <a:pt x="1108" y="126"/>
                </a:lnTo>
                <a:lnTo>
                  <a:pt x="1066" y="116"/>
                </a:lnTo>
                <a:lnTo>
                  <a:pt x="1022" y="110"/>
                </a:lnTo>
                <a:lnTo>
                  <a:pt x="978" y="104"/>
                </a:lnTo>
                <a:lnTo>
                  <a:pt x="978" y="0"/>
                </a:lnTo>
                <a:lnTo>
                  <a:pt x="836" y="0"/>
                </a:lnTo>
                <a:lnTo>
                  <a:pt x="836" y="104"/>
                </a:lnTo>
                <a:lnTo>
                  <a:pt x="792" y="110"/>
                </a:lnTo>
                <a:lnTo>
                  <a:pt x="750" y="116"/>
                </a:lnTo>
                <a:lnTo>
                  <a:pt x="706" y="126"/>
                </a:lnTo>
                <a:lnTo>
                  <a:pt x="666" y="138"/>
                </a:lnTo>
                <a:lnTo>
                  <a:pt x="626" y="42"/>
                </a:lnTo>
                <a:lnTo>
                  <a:pt x="494" y="96"/>
                </a:lnTo>
                <a:lnTo>
                  <a:pt x="534" y="192"/>
                </a:lnTo>
                <a:lnTo>
                  <a:pt x="496" y="214"/>
                </a:lnTo>
                <a:lnTo>
                  <a:pt x="460" y="236"/>
                </a:lnTo>
                <a:lnTo>
                  <a:pt x="424" y="262"/>
                </a:lnTo>
                <a:lnTo>
                  <a:pt x="390" y="290"/>
                </a:lnTo>
                <a:lnTo>
                  <a:pt x="316" y="216"/>
                </a:lnTo>
                <a:lnTo>
                  <a:pt x="216" y="316"/>
                </a:lnTo>
                <a:lnTo>
                  <a:pt x="288" y="390"/>
                </a:lnTo>
                <a:lnTo>
                  <a:pt x="262" y="424"/>
                </a:lnTo>
                <a:lnTo>
                  <a:pt x="236" y="460"/>
                </a:lnTo>
                <a:lnTo>
                  <a:pt x="214" y="496"/>
                </a:lnTo>
                <a:lnTo>
                  <a:pt x="192" y="534"/>
                </a:lnTo>
                <a:lnTo>
                  <a:pt x="96" y="494"/>
                </a:lnTo>
                <a:lnTo>
                  <a:pt x="42" y="626"/>
                </a:lnTo>
                <a:lnTo>
                  <a:pt x="138" y="666"/>
                </a:lnTo>
                <a:lnTo>
                  <a:pt x="126" y="708"/>
                </a:lnTo>
                <a:lnTo>
                  <a:pt x="116" y="750"/>
                </a:lnTo>
                <a:lnTo>
                  <a:pt x="108" y="792"/>
                </a:lnTo>
                <a:lnTo>
                  <a:pt x="104" y="836"/>
                </a:lnTo>
                <a:lnTo>
                  <a:pt x="0" y="836"/>
                </a:lnTo>
                <a:lnTo>
                  <a:pt x="0" y="978"/>
                </a:lnTo>
                <a:lnTo>
                  <a:pt x="104" y="978"/>
                </a:lnTo>
                <a:lnTo>
                  <a:pt x="108" y="1022"/>
                </a:lnTo>
                <a:lnTo>
                  <a:pt x="116" y="1066"/>
                </a:lnTo>
                <a:lnTo>
                  <a:pt x="126" y="1108"/>
                </a:lnTo>
                <a:lnTo>
                  <a:pt x="138" y="1150"/>
                </a:lnTo>
                <a:lnTo>
                  <a:pt x="42" y="1190"/>
                </a:lnTo>
                <a:lnTo>
                  <a:pt x="96" y="1320"/>
                </a:lnTo>
                <a:lnTo>
                  <a:pt x="192" y="1280"/>
                </a:lnTo>
                <a:lnTo>
                  <a:pt x="214" y="1320"/>
                </a:lnTo>
                <a:lnTo>
                  <a:pt x="236" y="1356"/>
                </a:lnTo>
                <a:lnTo>
                  <a:pt x="262" y="1392"/>
                </a:lnTo>
                <a:lnTo>
                  <a:pt x="288" y="1426"/>
                </a:lnTo>
                <a:lnTo>
                  <a:pt x="216" y="1500"/>
                </a:lnTo>
                <a:lnTo>
                  <a:pt x="316" y="1600"/>
                </a:lnTo>
                <a:lnTo>
                  <a:pt x="390" y="1526"/>
                </a:lnTo>
                <a:lnTo>
                  <a:pt x="424" y="1554"/>
                </a:lnTo>
                <a:lnTo>
                  <a:pt x="460" y="1578"/>
                </a:lnTo>
                <a:lnTo>
                  <a:pt x="496" y="1602"/>
                </a:lnTo>
                <a:lnTo>
                  <a:pt x="534" y="1622"/>
                </a:lnTo>
                <a:lnTo>
                  <a:pt x="494" y="1718"/>
                </a:lnTo>
                <a:lnTo>
                  <a:pt x="626" y="1774"/>
                </a:lnTo>
                <a:lnTo>
                  <a:pt x="666" y="1678"/>
                </a:lnTo>
                <a:lnTo>
                  <a:pt x="706" y="1690"/>
                </a:lnTo>
                <a:lnTo>
                  <a:pt x="750" y="1698"/>
                </a:lnTo>
                <a:lnTo>
                  <a:pt x="792" y="1706"/>
                </a:lnTo>
                <a:lnTo>
                  <a:pt x="836" y="1712"/>
                </a:lnTo>
                <a:lnTo>
                  <a:pt x="836" y="1816"/>
                </a:lnTo>
                <a:lnTo>
                  <a:pt x="978" y="1816"/>
                </a:lnTo>
                <a:lnTo>
                  <a:pt x="978" y="1712"/>
                </a:lnTo>
                <a:lnTo>
                  <a:pt x="1022" y="1706"/>
                </a:lnTo>
                <a:lnTo>
                  <a:pt x="1066" y="1698"/>
                </a:lnTo>
                <a:lnTo>
                  <a:pt x="1108" y="1690"/>
                </a:lnTo>
                <a:lnTo>
                  <a:pt x="1150" y="1678"/>
                </a:lnTo>
                <a:lnTo>
                  <a:pt x="1188" y="1774"/>
                </a:lnTo>
                <a:lnTo>
                  <a:pt x="1320" y="1718"/>
                </a:lnTo>
                <a:lnTo>
                  <a:pt x="1280" y="1622"/>
                </a:lnTo>
                <a:lnTo>
                  <a:pt x="1318" y="1602"/>
                </a:lnTo>
                <a:lnTo>
                  <a:pt x="1356" y="1578"/>
                </a:lnTo>
                <a:lnTo>
                  <a:pt x="1392" y="1554"/>
                </a:lnTo>
                <a:lnTo>
                  <a:pt x="1426" y="1526"/>
                </a:lnTo>
                <a:lnTo>
                  <a:pt x="1498" y="1600"/>
                </a:lnTo>
                <a:lnTo>
                  <a:pt x="1600" y="1500"/>
                </a:lnTo>
                <a:lnTo>
                  <a:pt x="1526" y="1426"/>
                </a:lnTo>
                <a:lnTo>
                  <a:pt x="1552" y="1392"/>
                </a:lnTo>
                <a:lnTo>
                  <a:pt x="1578" y="1356"/>
                </a:lnTo>
                <a:lnTo>
                  <a:pt x="1602" y="1320"/>
                </a:lnTo>
                <a:lnTo>
                  <a:pt x="1622" y="1280"/>
                </a:lnTo>
                <a:lnTo>
                  <a:pt x="1718" y="1320"/>
                </a:lnTo>
                <a:lnTo>
                  <a:pt x="1774" y="1190"/>
                </a:lnTo>
                <a:lnTo>
                  <a:pt x="1678" y="1150"/>
                </a:lnTo>
                <a:lnTo>
                  <a:pt x="1688" y="1108"/>
                </a:lnTo>
                <a:lnTo>
                  <a:pt x="1698" y="1066"/>
                </a:lnTo>
                <a:lnTo>
                  <a:pt x="1706" y="1022"/>
                </a:lnTo>
                <a:lnTo>
                  <a:pt x="1710" y="978"/>
                </a:lnTo>
                <a:lnTo>
                  <a:pt x="1816" y="978"/>
                </a:lnTo>
                <a:close/>
                <a:moveTo>
                  <a:pt x="908" y="1614"/>
                </a:moveTo>
                <a:lnTo>
                  <a:pt x="908" y="1614"/>
                </a:lnTo>
                <a:lnTo>
                  <a:pt x="872" y="1612"/>
                </a:lnTo>
                <a:lnTo>
                  <a:pt x="836" y="1610"/>
                </a:lnTo>
                <a:lnTo>
                  <a:pt x="800" y="1606"/>
                </a:lnTo>
                <a:lnTo>
                  <a:pt x="766" y="1600"/>
                </a:lnTo>
                <a:lnTo>
                  <a:pt x="730" y="1592"/>
                </a:lnTo>
                <a:lnTo>
                  <a:pt x="698" y="1582"/>
                </a:lnTo>
                <a:lnTo>
                  <a:pt x="664" y="1570"/>
                </a:lnTo>
                <a:lnTo>
                  <a:pt x="632" y="1558"/>
                </a:lnTo>
                <a:lnTo>
                  <a:pt x="602" y="1544"/>
                </a:lnTo>
                <a:lnTo>
                  <a:pt x="570" y="1528"/>
                </a:lnTo>
                <a:lnTo>
                  <a:pt x="542" y="1512"/>
                </a:lnTo>
                <a:lnTo>
                  <a:pt x="512" y="1492"/>
                </a:lnTo>
                <a:lnTo>
                  <a:pt x="484" y="1474"/>
                </a:lnTo>
                <a:lnTo>
                  <a:pt x="458" y="1452"/>
                </a:lnTo>
                <a:lnTo>
                  <a:pt x="432" y="1430"/>
                </a:lnTo>
                <a:lnTo>
                  <a:pt x="408" y="1406"/>
                </a:lnTo>
                <a:lnTo>
                  <a:pt x="384" y="1382"/>
                </a:lnTo>
                <a:lnTo>
                  <a:pt x="362" y="1356"/>
                </a:lnTo>
                <a:lnTo>
                  <a:pt x="342" y="1330"/>
                </a:lnTo>
                <a:lnTo>
                  <a:pt x="322" y="1302"/>
                </a:lnTo>
                <a:lnTo>
                  <a:pt x="304" y="1274"/>
                </a:lnTo>
                <a:lnTo>
                  <a:pt x="286" y="1244"/>
                </a:lnTo>
                <a:lnTo>
                  <a:pt x="272" y="1214"/>
                </a:lnTo>
                <a:lnTo>
                  <a:pt x="256" y="1182"/>
                </a:lnTo>
                <a:lnTo>
                  <a:pt x="244" y="1150"/>
                </a:lnTo>
                <a:lnTo>
                  <a:pt x="234" y="1118"/>
                </a:lnTo>
                <a:lnTo>
                  <a:pt x="224" y="1084"/>
                </a:lnTo>
                <a:lnTo>
                  <a:pt x="216" y="1050"/>
                </a:lnTo>
                <a:lnTo>
                  <a:pt x="210" y="1016"/>
                </a:lnTo>
                <a:lnTo>
                  <a:pt x="206" y="980"/>
                </a:lnTo>
                <a:lnTo>
                  <a:pt x="202" y="944"/>
                </a:lnTo>
                <a:lnTo>
                  <a:pt x="202" y="908"/>
                </a:lnTo>
                <a:lnTo>
                  <a:pt x="202" y="872"/>
                </a:lnTo>
                <a:lnTo>
                  <a:pt x="206" y="836"/>
                </a:lnTo>
                <a:lnTo>
                  <a:pt x="210" y="800"/>
                </a:lnTo>
                <a:lnTo>
                  <a:pt x="216" y="766"/>
                </a:lnTo>
                <a:lnTo>
                  <a:pt x="224" y="732"/>
                </a:lnTo>
                <a:lnTo>
                  <a:pt x="234" y="698"/>
                </a:lnTo>
                <a:lnTo>
                  <a:pt x="244" y="664"/>
                </a:lnTo>
                <a:lnTo>
                  <a:pt x="256" y="632"/>
                </a:lnTo>
                <a:lnTo>
                  <a:pt x="272" y="602"/>
                </a:lnTo>
                <a:lnTo>
                  <a:pt x="286" y="572"/>
                </a:lnTo>
                <a:lnTo>
                  <a:pt x="304" y="542"/>
                </a:lnTo>
                <a:lnTo>
                  <a:pt x="322" y="512"/>
                </a:lnTo>
                <a:lnTo>
                  <a:pt x="342" y="486"/>
                </a:lnTo>
                <a:lnTo>
                  <a:pt x="362" y="458"/>
                </a:lnTo>
                <a:lnTo>
                  <a:pt x="384" y="432"/>
                </a:lnTo>
                <a:lnTo>
                  <a:pt x="408" y="408"/>
                </a:lnTo>
                <a:lnTo>
                  <a:pt x="432" y="386"/>
                </a:lnTo>
                <a:lnTo>
                  <a:pt x="458" y="362"/>
                </a:lnTo>
                <a:lnTo>
                  <a:pt x="484" y="342"/>
                </a:lnTo>
                <a:lnTo>
                  <a:pt x="512" y="322"/>
                </a:lnTo>
                <a:lnTo>
                  <a:pt x="542" y="304"/>
                </a:lnTo>
                <a:lnTo>
                  <a:pt x="570" y="286"/>
                </a:lnTo>
                <a:lnTo>
                  <a:pt x="602" y="272"/>
                </a:lnTo>
                <a:lnTo>
                  <a:pt x="632" y="258"/>
                </a:lnTo>
                <a:lnTo>
                  <a:pt x="664" y="244"/>
                </a:lnTo>
                <a:lnTo>
                  <a:pt x="698" y="234"/>
                </a:lnTo>
                <a:lnTo>
                  <a:pt x="730" y="224"/>
                </a:lnTo>
                <a:lnTo>
                  <a:pt x="766" y="216"/>
                </a:lnTo>
                <a:lnTo>
                  <a:pt x="800" y="210"/>
                </a:lnTo>
                <a:lnTo>
                  <a:pt x="836" y="206"/>
                </a:lnTo>
                <a:lnTo>
                  <a:pt x="872" y="202"/>
                </a:lnTo>
                <a:lnTo>
                  <a:pt x="908" y="202"/>
                </a:lnTo>
                <a:lnTo>
                  <a:pt x="944" y="202"/>
                </a:lnTo>
                <a:lnTo>
                  <a:pt x="980" y="206"/>
                </a:lnTo>
                <a:lnTo>
                  <a:pt x="1014" y="210"/>
                </a:lnTo>
                <a:lnTo>
                  <a:pt x="1050" y="216"/>
                </a:lnTo>
                <a:lnTo>
                  <a:pt x="1084" y="224"/>
                </a:lnTo>
                <a:lnTo>
                  <a:pt x="1118" y="234"/>
                </a:lnTo>
                <a:lnTo>
                  <a:pt x="1150" y="244"/>
                </a:lnTo>
                <a:lnTo>
                  <a:pt x="1182" y="258"/>
                </a:lnTo>
                <a:lnTo>
                  <a:pt x="1214" y="272"/>
                </a:lnTo>
                <a:lnTo>
                  <a:pt x="1244" y="286"/>
                </a:lnTo>
                <a:lnTo>
                  <a:pt x="1274" y="304"/>
                </a:lnTo>
                <a:lnTo>
                  <a:pt x="1302" y="322"/>
                </a:lnTo>
                <a:lnTo>
                  <a:pt x="1330" y="342"/>
                </a:lnTo>
                <a:lnTo>
                  <a:pt x="1356" y="362"/>
                </a:lnTo>
                <a:lnTo>
                  <a:pt x="1382" y="386"/>
                </a:lnTo>
                <a:lnTo>
                  <a:pt x="1406" y="408"/>
                </a:lnTo>
                <a:lnTo>
                  <a:pt x="1430" y="432"/>
                </a:lnTo>
                <a:lnTo>
                  <a:pt x="1452" y="458"/>
                </a:lnTo>
                <a:lnTo>
                  <a:pt x="1474" y="486"/>
                </a:lnTo>
                <a:lnTo>
                  <a:pt x="1492" y="512"/>
                </a:lnTo>
                <a:lnTo>
                  <a:pt x="1512" y="542"/>
                </a:lnTo>
                <a:lnTo>
                  <a:pt x="1528" y="572"/>
                </a:lnTo>
                <a:lnTo>
                  <a:pt x="1544" y="602"/>
                </a:lnTo>
                <a:lnTo>
                  <a:pt x="1558" y="632"/>
                </a:lnTo>
                <a:lnTo>
                  <a:pt x="1570" y="664"/>
                </a:lnTo>
                <a:lnTo>
                  <a:pt x="1582" y="698"/>
                </a:lnTo>
                <a:lnTo>
                  <a:pt x="1592" y="732"/>
                </a:lnTo>
                <a:lnTo>
                  <a:pt x="1598" y="766"/>
                </a:lnTo>
                <a:lnTo>
                  <a:pt x="1606" y="800"/>
                </a:lnTo>
                <a:lnTo>
                  <a:pt x="1610" y="836"/>
                </a:lnTo>
                <a:lnTo>
                  <a:pt x="1612" y="872"/>
                </a:lnTo>
                <a:lnTo>
                  <a:pt x="1614" y="908"/>
                </a:lnTo>
                <a:lnTo>
                  <a:pt x="1612" y="944"/>
                </a:lnTo>
                <a:lnTo>
                  <a:pt x="1610" y="980"/>
                </a:lnTo>
                <a:lnTo>
                  <a:pt x="1606" y="1016"/>
                </a:lnTo>
                <a:lnTo>
                  <a:pt x="1598" y="1050"/>
                </a:lnTo>
                <a:lnTo>
                  <a:pt x="1592" y="1084"/>
                </a:lnTo>
                <a:lnTo>
                  <a:pt x="1582" y="1118"/>
                </a:lnTo>
                <a:lnTo>
                  <a:pt x="1570" y="1150"/>
                </a:lnTo>
                <a:lnTo>
                  <a:pt x="1558" y="1182"/>
                </a:lnTo>
                <a:lnTo>
                  <a:pt x="1544" y="1214"/>
                </a:lnTo>
                <a:lnTo>
                  <a:pt x="1528" y="1244"/>
                </a:lnTo>
                <a:lnTo>
                  <a:pt x="1512" y="1274"/>
                </a:lnTo>
                <a:lnTo>
                  <a:pt x="1492" y="1302"/>
                </a:lnTo>
                <a:lnTo>
                  <a:pt x="1474" y="1330"/>
                </a:lnTo>
                <a:lnTo>
                  <a:pt x="1452" y="1356"/>
                </a:lnTo>
                <a:lnTo>
                  <a:pt x="1430" y="1382"/>
                </a:lnTo>
                <a:lnTo>
                  <a:pt x="1406" y="1406"/>
                </a:lnTo>
                <a:lnTo>
                  <a:pt x="1382" y="1430"/>
                </a:lnTo>
                <a:lnTo>
                  <a:pt x="1356" y="1452"/>
                </a:lnTo>
                <a:lnTo>
                  <a:pt x="1330" y="1474"/>
                </a:lnTo>
                <a:lnTo>
                  <a:pt x="1302" y="1492"/>
                </a:lnTo>
                <a:lnTo>
                  <a:pt x="1274" y="1512"/>
                </a:lnTo>
                <a:lnTo>
                  <a:pt x="1244" y="1528"/>
                </a:lnTo>
                <a:lnTo>
                  <a:pt x="1214" y="1544"/>
                </a:lnTo>
                <a:lnTo>
                  <a:pt x="1182" y="1558"/>
                </a:lnTo>
                <a:lnTo>
                  <a:pt x="1150" y="1570"/>
                </a:lnTo>
                <a:lnTo>
                  <a:pt x="1118" y="1582"/>
                </a:lnTo>
                <a:lnTo>
                  <a:pt x="1084" y="1592"/>
                </a:lnTo>
                <a:lnTo>
                  <a:pt x="1050" y="1600"/>
                </a:lnTo>
                <a:lnTo>
                  <a:pt x="1014" y="1606"/>
                </a:lnTo>
                <a:lnTo>
                  <a:pt x="980" y="1610"/>
                </a:lnTo>
                <a:lnTo>
                  <a:pt x="944" y="1612"/>
                </a:lnTo>
                <a:lnTo>
                  <a:pt x="908" y="1614"/>
                </a:lnTo>
                <a:close/>
              </a:path>
            </a:pathLst>
          </a:custGeom>
          <a:solidFill>
            <a:schemeClr val="bg1">
              <a:lumMod val="85000"/>
              <a:alpha val="79999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ṥliďé"/>
          <p:cNvSpPr>
            <a:spLocks/>
          </p:cNvSpPr>
          <p:nvPr/>
        </p:nvSpPr>
        <p:spPr bwMode="auto">
          <a:xfrm rot="21275257">
            <a:off x="7159790" y="4123124"/>
            <a:ext cx="1056830" cy="1056829"/>
          </a:xfrm>
          <a:prstGeom prst="ellipse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6" name="ísḻîḓe"/>
          <p:cNvSpPr>
            <a:spLocks/>
          </p:cNvSpPr>
          <p:nvPr/>
        </p:nvSpPr>
        <p:spPr bwMode="auto">
          <a:xfrm rot="7501686">
            <a:off x="5876698" y="3834202"/>
            <a:ext cx="1278219" cy="1037335"/>
          </a:xfrm>
          <a:custGeom>
            <a:avLst/>
            <a:gdLst>
              <a:gd name="T0" fmla="*/ 2147483647 w 21600"/>
              <a:gd name="T1" fmla="*/ 0 h 15695"/>
              <a:gd name="T2" fmla="*/ 2147483647 w 21600"/>
              <a:gd name="T3" fmla="*/ 2147483647 h 15695"/>
              <a:gd name="T4" fmla="*/ 0 w 21600"/>
              <a:gd name="T5" fmla="*/ 2147483647 h 15695"/>
              <a:gd name="T6" fmla="*/ 0 60000 65536"/>
              <a:gd name="T7" fmla="*/ 0 60000 65536"/>
              <a:gd name="T8" fmla="*/ 0 60000 65536"/>
              <a:gd name="T9" fmla="*/ 0 w 21600"/>
              <a:gd name="T10" fmla="*/ 0 h 15695"/>
              <a:gd name="T11" fmla="*/ 21600 w 21600"/>
              <a:gd name="T12" fmla="*/ 15695 h 156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5695" fill="none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</a:path>
              <a:path w="21600" h="15695" stroke="0" extrusionOk="0">
                <a:moveTo>
                  <a:pt x="14840" y="-1"/>
                </a:moveTo>
                <a:cubicBezTo>
                  <a:pt x="19155" y="4079"/>
                  <a:pt x="21600" y="9756"/>
                  <a:pt x="21600" y="15695"/>
                </a:cubicBezTo>
                <a:lnTo>
                  <a:pt x="0" y="15695"/>
                </a:lnTo>
                <a:lnTo>
                  <a:pt x="14840" y="-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sḷíḋe"/>
          <p:cNvSpPr>
            <a:spLocks/>
          </p:cNvSpPr>
          <p:nvPr/>
        </p:nvSpPr>
        <p:spPr bwMode="auto">
          <a:xfrm rot="256945">
            <a:off x="7957316" y="3126435"/>
            <a:ext cx="416326" cy="602907"/>
          </a:xfrm>
          <a:custGeom>
            <a:avLst/>
            <a:gdLst>
              <a:gd name="T0" fmla="*/ 2147483647 w 21600"/>
              <a:gd name="T1" fmla="*/ 0 h 31203"/>
              <a:gd name="T2" fmla="*/ 2147483647 w 21600"/>
              <a:gd name="T3" fmla="*/ 2147483647 h 31203"/>
              <a:gd name="T4" fmla="*/ 0 w 21600"/>
              <a:gd name="T5" fmla="*/ 2147483647 h 31203"/>
              <a:gd name="T6" fmla="*/ 0 60000 65536"/>
              <a:gd name="T7" fmla="*/ 0 60000 65536"/>
              <a:gd name="T8" fmla="*/ 0 60000 65536"/>
              <a:gd name="T9" fmla="*/ 0 w 21600"/>
              <a:gd name="T10" fmla="*/ 0 h 31203"/>
              <a:gd name="T11" fmla="*/ 21600 w 21600"/>
              <a:gd name="T12" fmla="*/ 31203 h 31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1203" fill="none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</a:path>
              <a:path w="21600" h="31203" stroke="0" extrusionOk="0">
                <a:moveTo>
                  <a:pt x="3237" y="-1"/>
                </a:moveTo>
                <a:cubicBezTo>
                  <a:pt x="13795" y="1600"/>
                  <a:pt x="21600" y="10676"/>
                  <a:pt x="21600" y="21356"/>
                </a:cubicBezTo>
                <a:cubicBezTo>
                  <a:pt x="21600" y="24780"/>
                  <a:pt x="20785" y="28155"/>
                  <a:pt x="19224" y="31202"/>
                </a:cubicBezTo>
                <a:lnTo>
                  <a:pt x="0" y="21356"/>
                </a:lnTo>
                <a:lnTo>
                  <a:pt x="3237" y="-1"/>
                </a:lnTo>
                <a:close/>
              </a:path>
            </a:pathLst>
          </a:custGeom>
          <a:noFill/>
          <a:ln w="12700">
            <a:solidFill>
              <a:schemeClr val="bg1">
                <a:lumMod val="75000"/>
              </a:schemeClr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î$ḷiḑe"/>
          <p:cNvSpPr>
            <a:spLocks/>
          </p:cNvSpPr>
          <p:nvPr/>
        </p:nvSpPr>
        <p:spPr bwMode="auto">
          <a:xfrm>
            <a:off x="6549972" y="3052504"/>
            <a:ext cx="562332" cy="551366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51" name="íšlidè"/>
          <p:cNvSpPr>
            <a:spLocks/>
          </p:cNvSpPr>
          <p:nvPr/>
        </p:nvSpPr>
        <p:spPr bwMode="auto">
          <a:xfrm>
            <a:off x="7441024" y="4404730"/>
            <a:ext cx="494362" cy="493616"/>
          </a:xfrm>
          <a:custGeom>
            <a:avLst/>
            <a:gdLst>
              <a:gd name="connsiteX0" fmla="*/ 278498 w 607639"/>
              <a:gd name="connsiteY0" fmla="*/ 505578 h 606722"/>
              <a:gd name="connsiteX1" fmla="*/ 253131 w 607639"/>
              <a:gd name="connsiteY1" fmla="*/ 530820 h 606722"/>
              <a:gd name="connsiteX2" fmla="*/ 278498 w 607639"/>
              <a:gd name="connsiteY2" fmla="*/ 556150 h 606722"/>
              <a:gd name="connsiteX3" fmla="*/ 506351 w 607639"/>
              <a:gd name="connsiteY3" fmla="*/ 556150 h 606722"/>
              <a:gd name="connsiteX4" fmla="*/ 531629 w 607639"/>
              <a:gd name="connsiteY4" fmla="*/ 530820 h 606722"/>
              <a:gd name="connsiteX5" fmla="*/ 506351 w 607639"/>
              <a:gd name="connsiteY5" fmla="*/ 505578 h 606722"/>
              <a:gd name="connsiteX6" fmla="*/ 126566 w 607639"/>
              <a:gd name="connsiteY6" fmla="*/ 505578 h 606722"/>
              <a:gd name="connsiteX7" fmla="*/ 101288 w 607639"/>
              <a:gd name="connsiteY7" fmla="*/ 530820 h 606722"/>
              <a:gd name="connsiteX8" fmla="*/ 126566 w 607639"/>
              <a:gd name="connsiteY8" fmla="*/ 556150 h 606722"/>
              <a:gd name="connsiteX9" fmla="*/ 177210 w 607639"/>
              <a:gd name="connsiteY9" fmla="*/ 556150 h 606722"/>
              <a:gd name="connsiteX10" fmla="*/ 202576 w 607639"/>
              <a:gd name="connsiteY10" fmla="*/ 530820 h 606722"/>
              <a:gd name="connsiteX11" fmla="*/ 177210 w 607639"/>
              <a:gd name="connsiteY11" fmla="*/ 505578 h 606722"/>
              <a:gd name="connsiteX12" fmla="*/ 0 w 607639"/>
              <a:gd name="connsiteY12" fmla="*/ 455006 h 606722"/>
              <a:gd name="connsiteX13" fmla="*/ 607639 w 607639"/>
              <a:gd name="connsiteY13" fmla="*/ 455006 h 606722"/>
              <a:gd name="connsiteX14" fmla="*/ 607639 w 607639"/>
              <a:gd name="connsiteY14" fmla="*/ 581392 h 606722"/>
              <a:gd name="connsiteX15" fmla="*/ 582273 w 607639"/>
              <a:gd name="connsiteY15" fmla="*/ 606722 h 606722"/>
              <a:gd name="connsiteX16" fmla="*/ 25278 w 607639"/>
              <a:gd name="connsiteY16" fmla="*/ 606722 h 606722"/>
              <a:gd name="connsiteX17" fmla="*/ 0 w 607639"/>
              <a:gd name="connsiteY17" fmla="*/ 581392 h 606722"/>
              <a:gd name="connsiteX18" fmla="*/ 253118 w 607639"/>
              <a:gd name="connsiteY18" fmla="*/ 173662 h 606722"/>
              <a:gd name="connsiteX19" fmla="*/ 334127 w 607639"/>
              <a:gd name="connsiteY19" fmla="*/ 227503 h 606722"/>
              <a:gd name="connsiteX20" fmla="*/ 253118 w 607639"/>
              <a:gd name="connsiteY20" fmla="*/ 281345 h 606722"/>
              <a:gd name="connsiteX21" fmla="*/ 215927 w 607639"/>
              <a:gd name="connsiteY21" fmla="*/ 104075 h 606722"/>
              <a:gd name="connsiteX22" fmla="*/ 202576 w 607639"/>
              <a:gd name="connsiteY22" fmla="*/ 126384 h 606722"/>
              <a:gd name="connsiteX23" fmla="*/ 202576 w 607639"/>
              <a:gd name="connsiteY23" fmla="*/ 328669 h 606722"/>
              <a:gd name="connsiteX24" fmla="*/ 215927 w 607639"/>
              <a:gd name="connsiteY24" fmla="*/ 350977 h 606722"/>
              <a:gd name="connsiteX25" fmla="*/ 227854 w 607639"/>
              <a:gd name="connsiteY25" fmla="*/ 353910 h 606722"/>
              <a:gd name="connsiteX26" fmla="*/ 241917 w 607639"/>
              <a:gd name="connsiteY26" fmla="*/ 349644 h 606722"/>
              <a:gd name="connsiteX27" fmla="*/ 393849 w 607639"/>
              <a:gd name="connsiteY27" fmla="*/ 248590 h 606722"/>
              <a:gd name="connsiteX28" fmla="*/ 405063 w 607639"/>
              <a:gd name="connsiteY28" fmla="*/ 227526 h 606722"/>
              <a:gd name="connsiteX29" fmla="*/ 393849 w 607639"/>
              <a:gd name="connsiteY29" fmla="*/ 206462 h 606722"/>
              <a:gd name="connsiteX30" fmla="*/ 241917 w 607639"/>
              <a:gd name="connsiteY30" fmla="*/ 105409 h 606722"/>
              <a:gd name="connsiteX31" fmla="*/ 215927 w 607639"/>
              <a:gd name="connsiteY31" fmla="*/ 104075 h 606722"/>
              <a:gd name="connsiteX32" fmla="*/ 25278 w 607639"/>
              <a:gd name="connsiteY32" fmla="*/ 0 h 606722"/>
              <a:gd name="connsiteX33" fmla="*/ 582273 w 607639"/>
              <a:gd name="connsiteY33" fmla="*/ 0 h 606722"/>
              <a:gd name="connsiteX34" fmla="*/ 607639 w 607639"/>
              <a:gd name="connsiteY34" fmla="*/ 25241 h 606722"/>
              <a:gd name="connsiteX35" fmla="*/ 607639 w 607639"/>
              <a:gd name="connsiteY35" fmla="*/ 404481 h 606722"/>
              <a:gd name="connsiteX36" fmla="*/ 0 w 607639"/>
              <a:gd name="connsiteY36" fmla="*/ 404481 h 606722"/>
              <a:gd name="connsiteX37" fmla="*/ 0 w 607639"/>
              <a:gd name="connsiteY37" fmla="*/ 25241 h 606722"/>
              <a:gd name="connsiteX38" fmla="*/ 25278 w 607639"/>
              <a:gd name="connsiteY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7639" h="606722">
                <a:moveTo>
                  <a:pt x="278498" y="505578"/>
                </a:moveTo>
                <a:cubicBezTo>
                  <a:pt x="264524" y="505578"/>
                  <a:pt x="253131" y="516866"/>
                  <a:pt x="253131" y="530820"/>
                </a:cubicBezTo>
                <a:cubicBezTo>
                  <a:pt x="253131" y="544774"/>
                  <a:pt x="264524" y="556150"/>
                  <a:pt x="278498" y="556150"/>
                </a:cubicBezTo>
                <a:lnTo>
                  <a:pt x="506351" y="556150"/>
                </a:lnTo>
                <a:cubicBezTo>
                  <a:pt x="520325" y="556150"/>
                  <a:pt x="531629" y="544774"/>
                  <a:pt x="531629" y="530820"/>
                </a:cubicBezTo>
                <a:cubicBezTo>
                  <a:pt x="531629" y="516866"/>
                  <a:pt x="520325" y="505578"/>
                  <a:pt x="506351" y="505578"/>
                </a:cubicBezTo>
                <a:close/>
                <a:moveTo>
                  <a:pt x="126566" y="505578"/>
                </a:moveTo>
                <a:cubicBezTo>
                  <a:pt x="112592" y="505578"/>
                  <a:pt x="101288" y="516866"/>
                  <a:pt x="101288" y="530820"/>
                </a:cubicBezTo>
                <a:cubicBezTo>
                  <a:pt x="101288" y="544774"/>
                  <a:pt x="112592" y="556150"/>
                  <a:pt x="126566" y="556150"/>
                </a:cubicBezTo>
                <a:lnTo>
                  <a:pt x="177210" y="556150"/>
                </a:lnTo>
                <a:cubicBezTo>
                  <a:pt x="191184" y="556150"/>
                  <a:pt x="202576" y="544774"/>
                  <a:pt x="202576" y="530820"/>
                </a:cubicBezTo>
                <a:cubicBezTo>
                  <a:pt x="202576" y="516866"/>
                  <a:pt x="191184" y="505578"/>
                  <a:pt x="177210" y="50557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81392"/>
                </a:lnTo>
                <a:cubicBezTo>
                  <a:pt x="607639" y="595346"/>
                  <a:pt x="596336" y="606722"/>
                  <a:pt x="582273" y="606722"/>
                </a:cubicBezTo>
                <a:lnTo>
                  <a:pt x="25278" y="606722"/>
                </a:lnTo>
                <a:cubicBezTo>
                  <a:pt x="11304" y="606722"/>
                  <a:pt x="0" y="595346"/>
                  <a:pt x="0" y="581392"/>
                </a:cubicBezTo>
                <a:close/>
                <a:moveTo>
                  <a:pt x="253118" y="173662"/>
                </a:moveTo>
                <a:lnTo>
                  <a:pt x="334127" y="227503"/>
                </a:lnTo>
                <a:lnTo>
                  <a:pt x="253118" y="281345"/>
                </a:lnTo>
                <a:close/>
                <a:moveTo>
                  <a:pt x="215927" y="104075"/>
                </a:moveTo>
                <a:cubicBezTo>
                  <a:pt x="207650" y="108519"/>
                  <a:pt x="202576" y="117052"/>
                  <a:pt x="202576" y="126384"/>
                </a:cubicBezTo>
                <a:lnTo>
                  <a:pt x="202576" y="328669"/>
                </a:lnTo>
                <a:cubicBezTo>
                  <a:pt x="202576" y="338001"/>
                  <a:pt x="207650" y="346533"/>
                  <a:pt x="215927" y="350977"/>
                </a:cubicBezTo>
                <a:cubicBezTo>
                  <a:pt x="219665" y="352932"/>
                  <a:pt x="223759" y="353910"/>
                  <a:pt x="227854" y="353910"/>
                </a:cubicBezTo>
                <a:cubicBezTo>
                  <a:pt x="232749" y="353910"/>
                  <a:pt x="237644" y="352488"/>
                  <a:pt x="241917" y="349644"/>
                </a:cubicBezTo>
                <a:lnTo>
                  <a:pt x="393849" y="248590"/>
                </a:lnTo>
                <a:cubicBezTo>
                  <a:pt x="400880" y="243880"/>
                  <a:pt x="405063" y="235969"/>
                  <a:pt x="405063" y="227526"/>
                </a:cubicBezTo>
                <a:cubicBezTo>
                  <a:pt x="405063" y="219083"/>
                  <a:pt x="400880" y="211173"/>
                  <a:pt x="393849" y="206462"/>
                </a:cubicBezTo>
                <a:lnTo>
                  <a:pt x="241917" y="105409"/>
                </a:lnTo>
                <a:cubicBezTo>
                  <a:pt x="234173" y="100165"/>
                  <a:pt x="224116" y="99720"/>
                  <a:pt x="215927" y="104075"/>
                </a:cubicBezTo>
                <a:close/>
                <a:moveTo>
                  <a:pt x="25278" y="0"/>
                </a:moveTo>
                <a:lnTo>
                  <a:pt x="582273" y="0"/>
                </a:lnTo>
                <a:cubicBezTo>
                  <a:pt x="596336" y="0"/>
                  <a:pt x="607639" y="11287"/>
                  <a:pt x="607639" y="25241"/>
                </a:cubicBezTo>
                <a:lnTo>
                  <a:pt x="607639" y="404481"/>
                </a:lnTo>
                <a:lnTo>
                  <a:pt x="0" y="404481"/>
                </a:lnTo>
                <a:lnTo>
                  <a:pt x="0" y="25241"/>
                </a:lnTo>
                <a:cubicBezTo>
                  <a:pt x="0" y="11287"/>
                  <a:pt x="11304" y="0"/>
                  <a:pt x="252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48" name="ïSľîďe"/>
          <p:cNvSpPr>
            <a:spLocks/>
          </p:cNvSpPr>
          <p:nvPr/>
        </p:nvSpPr>
        <p:spPr bwMode="auto">
          <a:xfrm>
            <a:off x="4445052" y="3234299"/>
            <a:ext cx="871118" cy="869804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grpSp>
        <p:nvGrpSpPr>
          <p:cNvPr id="45" name="组合 44"/>
          <p:cNvGrpSpPr/>
          <p:nvPr/>
        </p:nvGrpSpPr>
        <p:grpSpPr>
          <a:xfrm>
            <a:off x="8510720" y="4874089"/>
            <a:ext cx="2784999" cy="957185"/>
            <a:chOff x="1541719" y="2349127"/>
            <a:chExt cx="2784999" cy="957185"/>
          </a:xfrm>
        </p:grpSpPr>
        <p:sp>
          <p:nvSpPr>
            <p:cNvPr id="46" name="文本框 45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88205" y="1803867"/>
            <a:ext cx="2784999" cy="957185"/>
            <a:chOff x="1541719" y="2349127"/>
            <a:chExt cx="2784999" cy="957185"/>
          </a:xfrm>
        </p:grpSpPr>
        <p:sp>
          <p:nvSpPr>
            <p:cNvPr id="53" name="文本框 52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212146" y="4704813"/>
            <a:ext cx="2784999" cy="957185"/>
            <a:chOff x="1541719" y="2349127"/>
            <a:chExt cx="2784999" cy="957185"/>
          </a:xfrm>
        </p:grpSpPr>
        <p:sp>
          <p:nvSpPr>
            <p:cNvPr id="56" name="文本框 55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0F0587BC-6D57-43F4-A9F7-F23F27895946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59" name="圆角矩形 10">
              <a:extLst>
                <a:ext uri="{FF2B5EF4-FFF2-40B4-BE49-F238E27FC236}">
                  <a16:creationId xmlns:a16="http://schemas.microsoft.com/office/drawing/2014/main" id="{F17E4C90-8B7F-40BE-939D-04DDA401CB1F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0C0FD759-9038-4F17-ABDF-4A127EA0711E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Insufficient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60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9" grpId="0" animBg="1"/>
      <p:bldP spid="51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4">
            <a:extLst>
              <a:ext uri="{FF2B5EF4-FFF2-40B4-BE49-F238E27FC236}">
                <a16:creationId xmlns:a16="http://schemas.microsoft.com/office/drawing/2014/main" id="{1A425FF5-EC85-420B-9553-28D1FAE6C1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628982" y="1646069"/>
            <a:ext cx="6864350" cy="35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_图片 38">
            <a:extLst>
              <a:ext uri="{FF2B5EF4-FFF2-40B4-BE49-F238E27FC236}">
                <a16:creationId xmlns:a16="http://schemas.microsoft.com/office/drawing/2014/main" id="{1E15E1EA-F1C5-4EA2-9293-9F865A03068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5153" y="3114674"/>
            <a:ext cx="3670809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548025A-FF37-45BF-9ADD-830C6624EB3D}"/>
              </a:ext>
            </a:extLst>
          </p:cNvPr>
          <p:cNvGrpSpPr/>
          <p:nvPr/>
        </p:nvGrpSpPr>
        <p:grpSpPr>
          <a:xfrm>
            <a:off x="6754861" y="870346"/>
            <a:ext cx="1802391" cy="1903413"/>
            <a:chOff x="6628842" y="870346"/>
            <a:chExt cx="1802391" cy="1903413"/>
          </a:xfrm>
        </p:grpSpPr>
        <p:pic>
          <p:nvPicPr>
            <p:cNvPr id="8" name="Picture 58">
              <a:extLst>
                <a:ext uri="{FF2B5EF4-FFF2-40B4-BE49-F238E27FC236}">
                  <a16:creationId xmlns:a16="http://schemas.microsoft.com/office/drawing/2014/main" id="{5B72A839-E6F5-4BAF-B052-879DBEAB3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146878">
              <a:off x="6628842" y="870346"/>
              <a:ext cx="1802391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406FBB7-5162-4E76-ACB4-8E962E947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6309" y="1287317"/>
              <a:ext cx="587456" cy="574044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D8F6D97-94E2-4BB9-A610-C1520326CF49}"/>
                </a:ext>
              </a:extLst>
            </p:cNvPr>
            <p:cNvSpPr txBox="1"/>
            <p:nvPr/>
          </p:nvSpPr>
          <p:spPr>
            <a:xfrm>
              <a:off x="6814937" y="2007507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YOUR LOGO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52400E2C-4083-41DD-9C4E-8BE4E6A489D6}"/>
              </a:ext>
            </a:extLst>
          </p:cNvPr>
          <p:cNvSpPr/>
          <p:nvPr/>
        </p:nvSpPr>
        <p:spPr>
          <a:xfrm>
            <a:off x="1182083" y="2082006"/>
            <a:ext cx="453232" cy="453232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992BB30-9A7D-4334-8CC8-7D12D80FDF6D}"/>
              </a:ext>
            </a:extLst>
          </p:cNvPr>
          <p:cNvGrpSpPr/>
          <p:nvPr/>
        </p:nvGrpSpPr>
        <p:grpSpPr>
          <a:xfrm>
            <a:off x="6109639" y="4112897"/>
            <a:ext cx="3092834" cy="557213"/>
            <a:chOff x="6863966" y="3258020"/>
            <a:chExt cx="3092834" cy="557213"/>
          </a:xfrm>
        </p:grpSpPr>
        <p:sp>
          <p:nvSpPr>
            <p:cNvPr id="13" name="圆角矩形 10">
              <a:extLst>
                <a:ext uri="{FF2B5EF4-FFF2-40B4-BE49-F238E27FC236}">
                  <a16:creationId xmlns:a16="http://schemas.microsoft.com/office/drawing/2014/main" id="{5C0B78FF-CE83-4EF7-95B8-BFB18F2A45FA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0635661-F969-440F-A148-B18F2CC7CD38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Next work plan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DC8A2C3-2AFB-4847-A278-FF4892F606D9}"/>
              </a:ext>
            </a:extLst>
          </p:cNvPr>
          <p:cNvSpPr txBox="1"/>
          <p:nvPr/>
        </p:nvSpPr>
        <p:spPr>
          <a:xfrm>
            <a:off x="4770173" y="4906043"/>
            <a:ext cx="5771766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user-document can on a project or or computer, or print the presentation and make it into a film to let a edd er field The user can't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F392B9-7140-4920-8855-1417F5436FF3}"/>
              </a:ext>
            </a:extLst>
          </p:cNvPr>
          <p:cNvSpPr txBox="1"/>
          <p:nvPr/>
        </p:nvSpPr>
        <p:spPr>
          <a:xfrm>
            <a:off x="5884594" y="3036756"/>
            <a:ext cx="35429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gradFill>
                  <a:gsLst>
                    <a:gs pos="0">
                      <a:srgbClr val="EA3F6B"/>
                    </a:gs>
                    <a:gs pos="100000">
                      <a:srgbClr val="A34898"/>
                    </a:gs>
                  </a:gsLst>
                  <a:lin ang="10800000" scaled="1"/>
                </a:gradFill>
                <a:latin typeface="Century Gothic" panose="020B0502020202020204" pitchFamily="34" charset="0"/>
              </a:rPr>
              <a:t>PART 04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EE2CC08-283D-4014-ADA6-3A431699DFE0}"/>
              </a:ext>
            </a:extLst>
          </p:cNvPr>
          <p:cNvSpPr/>
          <p:nvPr/>
        </p:nvSpPr>
        <p:spPr>
          <a:xfrm>
            <a:off x="190500" y="179388"/>
            <a:ext cx="11811000" cy="6499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A_图片 22">
            <a:extLst>
              <a:ext uri="{FF2B5EF4-FFF2-40B4-BE49-F238E27FC236}">
                <a16:creationId xmlns:a16="http://schemas.microsoft.com/office/drawing/2014/main" id="{4CC935C4-36EF-47B5-810B-F77FCF1888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037431" y="3242884"/>
            <a:ext cx="4667251" cy="25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4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3AA2114-29B4-4338-A0A0-D8920C53D00A}"/>
              </a:ext>
            </a:extLst>
          </p:cNvPr>
          <p:cNvGrpSpPr/>
          <p:nvPr/>
        </p:nvGrpSpPr>
        <p:grpSpPr>
          <a:xfrm>
            <a:off x="892893" y="2014693"/>
            <a:ext cx="2678484" cy="2828610"/>
            <a:chOff x="892893" y="2014693"/>
            <a:chExt cx="2678484" cy="2828610"/>
          </a:xfrm>
        </p:grpSpPr>
        <p:pic>
          <p:nvPicPr>
            <p:cNvPr id="9" name="Picture 58">
              <a:extLst>
                <a:ext uri="{FF2B5EF4-FFF2-40B4-BE49-F238E27FC236}">
                  <a16:creationId xmlns:a16="http://schemas.microsoft.com/office/drawing/2014/main" id="{F5491908-098F-4469-A278-FC7D539827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254387">
              <a:off x="892893" y="2014693"/>
              <a:ext cx="2678484" cy="2828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7A09A87-D3FE-4230-96DB-B1B07454B130}"/>
                </a:ext>
              </a:extLst>
            </p:cNvPr>
            <p:cNvSpPr txBox="1"/>
            <p:nvPr/>
          </p:nvSpPr>
          <p:spPr>
            <a:xfrm>
              <a:off x="1068813" y="3143755"/>
              <a:ext cx="22557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CONTENTS</a:t>
              </a:r>
              <a:endParaRPr lang="zh-CN" altLang="en-US" sz="3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9" name="Picture 42">
            <a:extLst>
              <a:ext uri="{FF2B5EF4-FFF2-40B4-BE49-F238E27FC236}">
                <a16:creationId xmlns:a16="http://schemas.microsoft.com/office/drawing/2014/main" id="{F69BA952-D32F-40AE-BC33-912E8F73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794520" y="498548"/>
            <a:ext cx="6858000" cy="58609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A_图片 30">
            <a:extLst>
              <a:ext uri="{FF2B5EF4-FFF2-40B4-BE49-F238E27FC236}">
                <a16:creationId xmlns:a16="http://schemas.microsoft.com/office/drawing/2014/main" id="{F8704B23-6ECE-433F-B01C-3B8C8101F2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8380413" y="673459"/>
            <a:ext cx="4484687" cy="31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A_图片 34">
            <a:extLst>
              <a:ext uri="{FF2B5EF4-FFF2-40B4-BE49-F238E27FC236}">
                <a16:creationId xmlns:a16="http://schemas.microsoft.com/office/drawing/2014/main" id="{3AD10CFD-A82E-4309-B74E-2B2423DE0D3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735583" y="1421156"/>
            <a:ext cx="6872288" cy="40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椭圆 31">
            <a:extLst>
              <a:ext uri="{FF2B5EF4-FFF2-40B4-BE49-F238E27FC236}">
                <a16:creationId xmlns:a16="http://schemas.microsoft.com/office/drawing/2014/main" id="{5C05E420-F4F5-4A7E-9E7D-28C785605125}"/>
              </a:ext>
            </a:extLst>
          </p:cNvPr>
          <p:cNvSpPr/>
          <p:nvPr/>
        </p:nvSpPr>
        <p:spPr>
          <a:xfrm>
            <a:off x="10899860" y="5552278"/>
            <a:ext cx="315122" cy="315122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7CBFE4E-30BA-470A-B0F1-2A2EF5718F2C}"/>
              </a:ext>
            </a:extLst>
          </p:cNvPr>
          <p:cNvSpPr/>
          <p:nvPr/>
        </p:nvSpPr>
        <p:spPr>
          <a:xfrm>
            <a:off x="889793" y="2361406"/>
            <a:ext cx="453232" cy="453232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CC37974-13D1-4214-8632-FBAA59682797}"/>
              </a:ext>
            </a:extLst>
          </p:cNvPr>
          <p:cNvGrpSpPr/>
          <p:nvPr/>
        </p:nvGrpSpPr>
        <p:grpSpPr>
          <a:xfrm>
            <a:off x="5115945" y="1688992"/>
            <a:ext cx="3978632" cy="643840"/>
            <a:chOff x="1520468" y="3717644"/>
            <a:chExt cx="3978632" cy="643840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B45A5FE2-DA84-4539-81BF-A55C0CF36B93}"/>
                </a:ext>
              </a:extLst>
            </p:cNvPr>
            <p:cNvSpPr txBox="1"/>
            <p:nvPr/>
          </p:nvSpPr>
          <p:spPr>
            <a:xfrm>
              <a:off x="1520469" y="371764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Summary of work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D3CF590B-2C1E-4DB5-B80F-1160724B6890}"/>
                </a:ext>
              </a:extLst>
            </p:cNvPr>
            <p:cNvSpPr txBox="1"/>
            <p:nvPr/>
          </p:nvSpPr>
          <p:spPr>
            <a:xfrm>
              <a:off x="1520468" y="4115263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wilder field field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B8862E1-E615-499B-8081-2A5BBB9C82B3}"/>
              </a:ext>
            </a:extLst>
          </p:cNvPr>
          <p:cNvGrpSpPr/>
          <p:nvPr/>
        </p:nvGrpSpPr>
        <p:grpSpPr>
          <a:xfrm>
            <a:off x="5115945" y="2765411"/>
            <a:ext cx="3978632" cy="643840"/>
            <a:chOff x="1520468" y="3717644"/>
            <a:chExt cx="3978632" cy="643840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A8A742CD-8C37-4D25-ADFA-F2CA14B0AE5F}"/>
                </a:ext>
              </a:extLst>
            </p:cNvPr>
            <p:cNvSpPr txBox="1"/>
            <p:nvPr/>
          </p:nvSpPr>
          <p:spPr>
            <a:xfrm>
              <a:off x="1520469" y="371764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Completion of the work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CF9EF04-211F-409B-8AB7-D0C9350D8628}"/>
                </a:ext>
              </a:extLst>
            </p:cNvPr>
            <p:cNvSpPr txBox="1"/>
            <p:nvPr/>
          </p:nvSpPr>
          <p:spPr>
            <a:xfrm>
              <a:off x="1520468" y="4115263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wilder field field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B507DE7-CD4F-437B-8F68-9ECFE1987663}"/>
              </a:ext>
            </a:extLst>
          </p:cNvPr>
          <p:cNvGrpSpPr/>
          <p:nvPr/>
        </p:nvGrpSpPr>
        <p:grpSpPr>
          <a:xfrm>
            <a:off x="5115945" y="3830150"/>
            <a:ext cx="3978632" cy="643840"/>
            <a:chOff x="1520468" y="3717644"/>
            <a:chExt cx="3978632" cy="643840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A013925-918E-41B3-93F7-CF47ED4A9E86}"/>
                </a:ext>
              </a:extLst>
            </p:cNvPr>
            <p:cNvSpPr txBox="1"/>
            <p:nvPr/>
          </p:nvSpPr>
          <p:spPr>
            <a:xfrm>
              <a:off x="1520469" y="371764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Insufficient work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F0997683-9380-4150-BDC1-B746298624A7}"/>
                </a:ext>
              </a:extLst>
            </p:cNvPr>
            <p:cNvSpPr txBox="1"/>
            <p:nvPr/>
          </p:nvSpPr>
          <p:spPr>
            <a:xfrm>
              <a:off x="1520468" y="4115263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wilder field field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0B6CDF7-A326-4121-BA32-E4EA7796C0DA}"/>
              </a:ext>
            </a:extLst>
          </p:cNvPr>
          <p:cNvGrpSpPr/>
          <p:nvPr/>
        </p:nvGrpSpPr>
        <p:grpSpPr>
          <a:xfrm>
            <a:off x="5115945" y="4900728"/>
            <a:ext cx="3978632" cy="643840"/>
            <a:chOff x="1520468" y="3717644"/>
            <a:chExt cx="3978632" cy="64384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291DE78-D70B-4C43-AEC5-5DC467F2E241}"/>
                </a:ext>
              </a:extLst>
            </p:cNvPr>
            <p:cNvSpPr txBox="1"/>
            <p:nvPr/>
          </p:nvSpPr>
          <p:spPr>
            <a:xfrm>
              <a:off x="1520469" y="3717644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Next work plan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FA6354B-1D42-4B26-8874-5CD566706443}"/>
                </a:ext>
              </a:extLst>
            </p:cNvPr>
            <p:cNvSpPr txBox="1"/>
            <p:nvPr/>
          </p:nvSpPr>
          <p:spPr>
            <a:xfrm>
              <a:off x="1520468" y="4115263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print the presentation and make it into a film a wilder field field</a:t>
              </a:r>
            </a:p>
          </p:txBody>
        </p:sp>
      </p:grpSp>
      <p:sp>
        <p:nvSpPr>
          <p:cNvPr id="23" name="椭圆 22">
            <a:extLst>
              <a:ext uri="{FF2B5EF4-FFF2-40B4-BE49-F238E27FC236}">
                <a16:creationId xmlns:a16="http://schemas.microsoft.com/office/drawing/2014/main" id="{5E396A19-BFFF-4EA8-B59A-D24A515C9F3E}"/>
              </a:ext>
            </a:extLst>
          </p:cNvPr>
          <p:cNvSpPr/>
          <p:nvPr/>
        </p:nvSpPr>
        <p:spPr>
          <a:xfrm>
            <a:off x="4486020" y="1753010"/>
            <a:ext cx="515804" cy="515804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Century Gothic" panose="020B0502020202020204" pitchFamily="34" charset="0"/>
              </a:rPr>
              <a:t>1</a:t>
            </a:r>
            <a:endParaRPr lang="zh-CN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AFEA01C7-A799-4C51-B12F-2BF41CE7670A}"/>
              </a:ext>
            </a:extLst>
          </p:cNvPr>
          <p:cNvSpPr/>
          <p:nvPr/>
        </p:nvSpPr>
        <p:spPr>
          <a:xfrm>
            <a:off x="4486020" y="2829429"/>
            <a:ext cx="515804" cy="515804"/>
          </a:xfrm>
          <a:prstGeom prst="ellipse">
            <a:avLst/>
          </a:prstGeom>
          <a:gradFill>
            <a:gsLst>
              <a:gs pos="0">
                <a:srgbClr val="5A52A2"/>
              </a:gs>
              <a:gs pos="100000">
                <a:srgbClr val="5BA6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Century Gothic" panose="020B0502020202020204" pitchFamily="34" charset="0"/>
              </a:rPr>
              <a:t>2</a:t>
            </a:r>
            <a:endParaRPr lang="zh-CN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08577C4-9436-458E-82B0-EF27586A2721}"/>
              </a:ext>
            </a:extLst>
          </p:cNvPr>
          <p:cNvSpPr/>
          <p:nvPr/>
        </p:nvSpPr>
        <p:spPr>
          <a:xfrm>
            <a:off x="4486020" y="3894168"/>
            <a:ext cx="515804" cy="515804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Century Gothic" panose="020B0502020202020204" pitchFamily="34" charset="0"/>
              </a:rPr>
              <a:t>3</a:t>
            </a:r>
            <a:endParaRPr lang="zh-CN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2E88C9B5-66E8-4537-8727-972F75CB7C6D}"/>
              </a:ext>
            </a:extLst>
          </p:cNvPr>
          <p:cNvSpPr/>
          <p:nvPr/>
        </p:nvSpPr>
        <p:spPr>
          <a:xfrm>
            <a:off x="4486020" y="4964746"/>
            <a:ext cx="515804" cy="515804"/>
          </a:xfrm>
          <a:prstGeom prst="ellipse">
            <a:avLst/>
          </a:prstGeom>
          <a:gradFill>
            <a:gsLst>
              <a:gs pos="0">
                <a:srgbClr val="5A52A2"/>
              </a:gs>
              <a:gs pos="100000">
                <a:srgbClr val="5BA6C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Century Gothic" panose="020B0502020202020204" pitchFamily="34" charset="0"/>
              </a:rPr>
              <a:t>4</a:t>
            </a:r>
            <a:endParaRPr lang="zh-CN" altLang="en-US" sz="2000" dirty="0">
              <a:latin typeface="Century Gothic" panose="020B0502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9A762118-7EB4-406D-A6A7-AA1C08B0A16C}"/>
              </a:ext>
            </a:extLst>
          </p:cNvPr>
          <p:cNvSpPr/>
          <p:nvPr/>
        </p:nvSpPr>
        <p:spPr>
          <a:xfrm>
            <a:off x="190500" y="179388"/>
            <a:ext cx="11811000" cy="6499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PA_图片 26">
            <a:extLst>
              <a:ext uri="{FF2B5EF4-FFF2-40B4-BE49-F238E27FC236}">
                <a16:creationId xmlns:a16="http://schemas.microsoft.com/office/drawing/2014/main" id="{CFBC4CBE-0BDD-42B2-ADF0-F5FDE5EE39F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847893" y="2533005"/>
            <a:ext cx="6872288" cy="18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50000" decel="50000" fill="hold" nodeType="withEffect">
                                  <p:stCondLst>
                                    <p:cond delay="952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accel="50000" decel="50000" fill="hold" nodeType="withEffect">
                                  <p:stCondLst>
                                    <p:cond delay="778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2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52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0" grpId="0" animBg="1"/>
      <p:bldP spid="23" grpId="0" animBg="1"/>
      <p:bldP spid="24" grpId="0" animBg="1"/>
      <p:bldP spid="25" grpId="0" animBg="1"/>
      <p:bldP spid="26" grpId="0" animBg="1"/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îṥľîḑe"/>
          <p:cNvSpPr>
            <a:spLocks/>
          </p:cNvSpPr>
          <p:nvPr/>
        </p:nvSpPr>
        <p:spPr bwMode="auto">
          <a:xfrm>
            <a:off x="2098314" y="4211823"/>
            <a:ext cx="2774776" cy="478515"/>
          </a:xfrm>
          <a:custGeom>
            <a:avLst/>
            <a:gdLst>
              <a:gd name="T0" fmla="*/ 115 w 922"/>
              <a:gd name="T1" fmla="*/ 159 h 159"/>
              <a:gd name="T2" fmla="*/ 922 w 922"/>
              <a:gd name="T3" fmla="*/ 100 h 159"/>
              <a:gd name="T4" fmla="*/ 697 w 922"/>
              <a:gd name="T5" fmla="*/ 0 h 159"/>
              <a:gd name="T6" fmla="*/ 0 w 922"/>
              <a:gd name="T7" fmla="*/ 42 h 159"/>
              <a:gd name="T8" fmla="*/ 115 w 922"/>
              <a:gd name="T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2" h="159">
                <a:moveTo>
                  <a:pt x="115" y="159"/>
                </a:moveTo>
                <a:lnTo>
                  <a:pt x="922" y="100"/>
                </a:lnTo>
                <a:lnTo>
                  <a:pt x="697" y="0"/>
                </a:lnTo>
                <a:lnTo>
                  <a:pt x="0" y="42"/>
                </a:lnTo>
                <a:lnTo>
                  <a:pt x="115" y="159"/>
                </a:lnTo>
                <a:close/>
              </a:path>
            </a:pathLst>
          </a:cu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</a:gra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iṣliḑè"/>
          <p:cNvSpPr>
            <a:spLocks/>
          </p:cNvSpPr>
          <p:nvPr/>
        </p:nvSpPr>
        <p:spPr bwMode="auto">
          <a:xfrm>
            <a:off x="1842504" y="4338223"/>
            <a:ext cx="601904" cy="1110515"/>
          </a:xfrm>
          <a:custGeom>
            <a:avLst/>
            <a:gdLst>
              <a:gd name="T0" fmla="*/ 85 w 200"/>
              <a:gd name="T1" fmla="*/ 0 h 369"/>
              <a:gd name="T2" fmla="*/ 200 w 200"/>
              <a:gd name="T3" fmla="*/ 117 h 369"/>
              <a:gd name="T4" fmla="*/ 110 w 200"/>
              <a:gd name="T5" fmla="*/ 369 h 369"/>
              <a:gd name="T6" fmla="*/ 0 w 200"/>
              <a:gd name="T7" fmla="*/ 149 h 369"/>
              <a:gd name="T8" fmla="*/ 85 w 200"/>
              <a:gd name="T9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369">
                <a:moveTo>
                  <a:pt x="85" y="0"/>
                </a:moveTo>
                <a:lnTo>
                  <a:pt x="200" y="117"/>
                </a:lnTo>
                <a:lnTo>
                  <a:pt x="110" y="369"/>
                </a:lnTo>
                <a:lnTo>
                  <a:pt x="0" y="149"/>
                </a:lnTo>
                <a:lnTo>
                  <a:pt x="85" y="0"/>
                </a:ln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ïslîḓè"/>
          <p:cNvSpPr>
            <a:spLocks/>
          </p:cNvSpPr>
          <p:nvPr/>
        </p:nvSpPr>
        <p:spPr bwMode="auto">
          <a:xfrm>
            <a:off x="2173551" y="4512775"/>
            <a:ext cx="3102814" cy="935963"/>
          </a:xfrm>
          <a:custGeom>
            <a:avLst/>
            <a:gdLst>
              <a:gd name="T0" fmla="*/ 897 w 1031"/>
              <a:gd name="T1" fmla="*/ 0 h 311"/>
              <a:gd name="T2" fmla="*/ 1031 w 1031"/>
              <a:gd name="T3" fmla="*/ 199 h 311"/>
              <a:gd name="T4" fmla="*/ 0 w 1031"/>
              <a:gd name="T5" fmla="*/ 311 h 311"/>
              <a:gd name="T6" fmla="*/ 90 w 1031"/>
              <a:gd name="T7" fmla="*/ 59 h 311"/>
              <a:gd name="T8" fmla="*/ 897 w 1031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1" h="311">
                <a:moveTo>
                  <a:pt x="897" y="0"/>
                </a:moveTo>
                <a:lnTo>
                  <a:pt x="1031" y="199"/>
                </a:lnTo>
                <a:lnTo>
                  <a:pt x="0" y="311"/>
                </a:lnTo>
                <a:lnTo>
                  <a:pt x="90" y="59"/>
                </a:lnTo>
                <a:lnTo>
                  <a:pt x="897" y="0"/>
                </a:ln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išļiḍe"/>
          <p:cNvSpPr>
            <a:spLocks/>
          </p:cNvSpPr>
          <p:nvPr/>
        </p:nvSpPr>
        <p:spPr bwMode="auto">
          <a:xfrm>
            <a:off x="2477520" y="3820580"/>
            <a:ext cx="2359462" cy="788495"/>
          </a:xfrm>
          <a:custGeom>
            <a:avLst/>
            <a:gdLst>
              <a:gd name="T0" fmla="*/ 0 w 784"/>
              <a:gd name="T1" fmla="*/ 262 h 262"/>
              <a:gd name="T2" fmla="*/ 784 w 784"/>
              <a:gd name="T3" fmla="*/ 207 h 262"/>
              <a:gd name="T4" fmla="*/ 645 w 784"/>
              <a:gd name="T5" fmla="*/ 0 h 262"/>
              <a:gd name="T6" fmla="*/ 89 w 784"/>
              <a:gd name="T7" fmla="*/ 16 h 262"/>
              <a:gd name="T8" fmla="*/ 0 w 784"/>
              <a:gd name="T9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4" h="262">
                <a:moveTo>
                  <a:pt x="0" y="262"/>
                </a:moveTo>
                <a:lnTo>
                  <a:pt x="784" y="207"/>
                </a:lnTo>
                <a:lnTo>
                  <a:pt x="645" y="0"/>
                </a:lnTo>
                <a:lnTo>
                  <a:pt x="89" y="16"/>
                </a:lnTo>
                <a:lnTo>
                  <a:pt x="0" y="262"/>
                </a:ln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8" name="ïśļiďé"/>
          <p:cNvSpPr>
            <a:spLocks/>
          </p:cNvSpPr>
          <p:nvPr/>
        </p:nvSpPr>
        <p:spPr bwMode="auto">
          <a:xfrm>
            <a:off x="2444414" y="3724275"/>
            <a:ext cx="1992301" cy="144457"/>
          </a:xfrm>
          <a:custGeom>
            <a:avLst/>
            <a:gdLst>
              <a:gd name="T0" fmla="*/ 100 w 662"/>
              <a:gd name="T1" fmla="*/ 48 h 48"/>
              <a:gd name="T2" fmla="*/ 662 w 662"/>
              <a:gd name="T3" fmla="*/ 32 h 48"/>
              <a:gd name="T4" fmla="*/ 515 w 662"/>
              <a:gd name="T5" fmla="*/ 0 h 48"/>
              <a:gd name="T6" fmla="*/ 0 w 662"/>
              <a:gd name="T7" fmla="*/ 11 h 48"/>
              <a:gd name="T8" fmla="*/ 100 w 662"/>
              <a:gd name="T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2" h="48">
                <a:moveTo>
                  <a:pt x="100" y="48"/>
                </a:moveTo>
                <a:lnTo>
                  <a:pt x="662" y="32"/>
                </a:lnTo>
                <a:lnTo>
                  <a:pt x="515" y="0"/>
                </a:lnTo>
                <a:lnTo>
                  <a:pt x="0" y="11"/>
                </a:lnTo>
                <a:lnTo>
                  <a:pt x="100" y="48"/>
                </a:lnTo>
                <a:close/>
              </a:path>
            </a:pathLst>
          </a:custGeom>
          <a:solidFill>
            <a:srgbClr val="3C8BAE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šḷïḑê"/>
          <p:cNvSpPr>
            <a:spLocks/>
          </p:cNvSpPr>
          <p:nvPr/>
        </p:nvSpPr>
        <p:spPr bwMode="auto">
          <a:xfrm>
            <a:off x="2143462" y="3757381"/>
            <a:ext cx="601904" cy="851696"/>
          </a:xfrm>
          <a:custGeom>
            <a:avLst/>
            <a:gdLst>
              <a:gd name="T0" fmla="*/ 100 w 200"/>
              <a:gd name="T1" fmla="*/ 0 h 283"/>
              <a:gd name="T2" fmla="*/ 200 w 200"/>
              <a:gd name="T3" fmla="*/ 37 h 283"/>
              <a:gd name="T4" fmla="*/ 111 w 200"/>
              <a:gd name="T5" fmla="*/ 283 h 283"/>
              <a:gd name="T6" fmla="*/ 0 w 200"/>
              <a:gd name="T7" fmla="*/ 177 h 283"/>
              <a:gd name="T8" fmla="*/ 100 w 200"/>
              <a:gd name="T9" fmla="*/ 0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0" h="283">
                <a:moveTo>
                  <a:pt x="100" y="0"/>
                </a:moveTo>
                <a:lnTo>
                  <a:pt x="200" y="37"/>
                </a:lnTo>
                <a:lnTo>
                  <a:pt x="111" y="283"/>
                </a:lnTo>
                <a:lnTo>
                  <a:pt x="0" y="177"/>
                </a:lnTo>
                <a:lnTo>
                  <a:pt x="100" y="0"/>
                </a:ln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5" name="îsḷiḓè"/>
          <p:cNvSpPr>
            <a:spLocks/>
          </p:cNvSpPr>
          <p:nvPr/>
        </p:nvSpPr>
        <p:spPr bwMode="auto">
          <a:xfrm>
            <a:off x="2477519" y="3050144"/>
            <a:ext cx="559771" cy="731315"/>
          </a:xfrm>
          <a:custGeom>
            <a:avLst/>
            <a:gdLst>
              <a:gd name="T0" fmla="*/ 114 w 186"/>
              <a:gd name="T1" fmla="*/ 12 h 243"/>
              <a:gd name="T2" fmla="*/ 186 w 186"/>
              <a:gd name="T3" fmla="*/ 0 h 243"/>
              <a:gd name="T4" fmla="*/ 98 w 186"/>
              <a:gd name="T5" fmla="*/ 243 h 243"/>
              <a:gd name="T6" fmla="*/ 0 w 186"/>
              <a:gd name="T7" fmla="*/ 218 h 243"/>
              <a:gd name="T8" fmla="*/ 114 w 186"/>
              <a:gd name="T9" fmla="*/ 12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" h="243">
                <a:moveTo>
                  <a:pt x="114" y="12"/>
                </a:moveTo>
                <a:lnTo>
                  <a:pt x="186" y="0"/>
                </a:lnTo>
                <a:lnTo>
                  <a:pt x="98" y="243"/>
                </a:lnTo>
                <a:lnTo>
                  <a:pt x="0" y="218"/>
                </a:lnTo>
                <a:lnTo>
                  <a:pt x="114" y="12"/>
                </a:ln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îṩ1îḋé"/>
          <p:cNvSpPr>
            <a:spLocks/>
          </p:cNvSpPr>
          <p:nvPr/>
        </p:nvSpPr>
        <p:spPr bwMode="auto">
          <a:xfrm>
            <a:off x="2772452" y="3050144"/>
            <a:ext cx="1607085" cy="731315"/>
          </a:xfrm>
          <a:custGeom>
            <a:avLst/>
            <a:gdLst>
              <a:gd name="T0" fmla="*/ 0 w 534"/>
              <a:gd name="T1" fmla="*/ 243 h 243"/>
              <a:gd name="T2" fmla="*/ 88 w 534"/>
              <a:gd name="T3" fmla="*/ 0 h 243"/>
              <a:gd name="T4" fmla="*/ 383 w 534"/>
              <a:gd name="T5" fmla="*/ 0 h 243"/>
              <a:gd name="T6" fmla="*/ 534 w 534"/>
              <a:gd name="T7" fmla="*/ 235 h 243"/>
              <a:gd name="T8" fmla="*/ 0 w 534"/>
              <a:gd name="T9" fmla="*/ 243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4" h="243">
                <a:moveTo>
                  <a:pt x="0" y="243"/>
                </a:moveTo>
                <a:lnTo>
                  <a:pt x="88" y="0"/>
                </a:lnTo>
                <a:lnTo>
                  <a:pt x="383" y="0"/>
                </a:lnTo>
                <a:lnTo>
                  <a:pt x="534" y="235"/>
                </a:lnTo>
                <a:lnTo>
                  <a:pt x="0" y="243"/>
                </a:ln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iṡlïďe"/>
          <p:cNvSpPr>
            <a:spLocks/>
          </p:cNvSpPr>
          <p:nvPr/>
        </p:nvSpPr>
        <p:spPr bwMode="auto">
          <a:xfrm>
            <a:off x="2877780" y="2198451"/>
            <a:ext cx="478515" cy="803543"/>
          </a:xfrm>
          <a:custGeom>
            <a:avLst/>
            <a:gdLst>
              <a:gd name="T0" fmla="*/ 159 w 159"/>
              <a:gd name="T1" fmla="*/ 0 h 267"/>
              <a:gd name="T2" fmla="*/ 68 w 159"/>
              <a:gd name="T3" fmla="*/ 252 h 267"/>
              <a:gd name="T4" fmla="*/ 0 w 159"/>
              <a:gd name="T5" fmla="*/ 267 h 267"/>
              <a:gd name="T6" fmla="*/ 159 w 159"/>
              <a:gd name="T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9" h="267">
                <a:moveTo>
                  <a:pt x="159" y="0"/>
                </a:moveTo>
                <a:lnTo>
                  <a:pt x="68" y="252"/>
                </a:lnTo>
                <a:lnTo>
                  <a:pt x="0" y="267"/>
                </a:lnTo>
                <a:lnTo>
                  <a:pt x="159" y="0"/>
                </a:ln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3" name="îṡ1íḑè"/>
          <p:cNvSpPr>
            <a:spLocks/>
          </p:cNvSpPr>
          <p:nvPr/>
        </p:nvSpPr>
        <p:spPr bwMode="auto">
          <a:xfrm>
            <a:off x="3082427" y="2198449"/>
            <a:ext cx="794514" cy="803543"/>
          </a:xfrm>
          <a:custGeom>
            <a:avLst/>
            <a:gdLst>
              <a:gd name="T0" fmla="*/ 91 w 264"/>
              <a:gd name="T1" fmla="*/ 0 h 267"/>
              <a:gd name="T2" fmla="*/ 264 w 264"/>
              <a:gd name="T3" fmla="*/ 267 h 267"/>
              <a:gd name="T4" fmla="*/ 0 w 264"/>
              <a:gd name="T5" fmla="*/ 252 h 267"/>
              <a:gd name="T6" fmla="*/ 91 w 264"/>
              <a:gd name="T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267">
                <a:moveTo>
                  <a:pt x="91" y="0"/>
                </a:moveTo>
                <a:lnTo>
                  <a:pt x="264" y="267"/>
                </a:lnTo>
                <a:lnTo>
                  <a:pt x="0" y="252"/>
                </a:lnTo>
                <a:lnTo>
                  <a:pt x="91" y="0"/>
                </a:ln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34" name="îSḷîḑé"/>
          <p:cNvSpPr>
            <a:spLocks/>
          </p:cNvSpPr>
          <p:nvPr/>
        </p:nvSpPr>
        <p:spPr bwMode="auto">
          <a:xfrm>
            <a:off x="2877780" y="2956850"/>
            <a:ext cx="999161" cy="69220"/>
          </a:xfrm>
          <a:custGeom>
            <a:avLst/>
            <a:gdLst>
              <a:gd name="T0" fmla="*/ 0 w 332"/>
              <a:gd name="T1" fmla="*/ 15 h 23"/>
              <a:gd name="T2" fmla="*/ 68 w 332"/>
              <a:gd name="T3" fmla="*/ 0 h 23"/>
              <a:gd name="T4" fmla="*/ 332 w 332"/>
              <a:gd name="T5" fmla="*/ 15 h 23"/>
              <a:gd name="T6" fmla="*/ 249 w 332"/>
              <a:gd name="T7" fmla="*/ 23 h 23"/>
              <a:gd name="T8" fmla="*/ 0 w 332"/>
              <a:gd name="T9" fmla="*/ 15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23">
                <a:moveTo>
                  <a:pt x="0" y="15"/>
                </a:moveTo>
                <a:lnTo>
                  <a:pt x="68" y="0"/>
                </a:lnTo>
                <a:lnTo>
                  <a:pt x="332" y="15"/>
                </a:lnTo>
                <a:lnTo>
                  <a:pt x="249" y="23"/>
                </a:lnTo>
                <a:lnTo>
                  <a:pt x="0" y="15"/>
                </a:lnTo>
                <a:close/>
              </a:path>
            </a:pathLst>
          </a:custGeom>
          <a:solidFill>
            <a:srgbClr val="5BA6C7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2" name="Straight Connector 28"/>
          <p:cNvCxnSpPr/>
          <p:nvPr/>
        </p:nvCxnSpPr>
        <p:spPr>
          <a:xfrm>
            <a:off x="5353827" y="4813613"/>
            <a:ext cx="4735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0"/>
          <p:cNvCxnSpPr/>
          <p:nvPr/>
        </p:nvCxnSpPr>
        <p:spPr>
          <a:xfrm>
            <a:off x="4904391" y="4117713"/>
            <a:ext cx="4735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/>
          <p:cNvCxnSpPr/>
          <p:nvPr/>
        </p:nvCxnSpPr>
        <p:spPr>
          <a:xfrm>
            <a:off x="4440457" y="3407315"/>
            <a:ext cx="4735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4"/>
          <p:cNvCxnSpPr/>
          <p:nvPr/>
        </p:nvCxnSpPr>
        <p:spPr>
          <a:xfrm>
            <a:off x="3933030" y="2653422"/>
            <a:ext cx="473574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íšḷíďê"/>
          <p:cNvGrpSpPr/>
          <p:nvPr/>
        </p:nvGrpSpPr>
        <p:grpSpPr>
          <a:xfrm>
            <a:off x="3442941" y="4060945"/>
            <a:ext cx="288340" cy="289616"/>
            <a:chOff x="4019550" y="3568701"/>
            <a:chExt cx="358775" cy="360363"/>
          </a:xfrm>
          <a:solidFill>
            <a:schemeClr val="bg1"/>
          </a:solidFill>
        </p:grpSpPr>
        <p:sp>
          <p:nvSpPr>
            <p:cNvPr id="30" name="î$ļîḑé"/>
            <p:cNvSpPr>
              <a:spLocks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şḷíďe"/>
            <p:cNvSpPr>
              <a:spLocks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7" name="íSlïḍé"/>
          <p:cNvGrpSpPr/>
          <p:nvPr/>
        </p:nvGrpSpPr>
        <p:grpSpPr>
          <a:xfrm>
            <a:off x="3592367" y="4811187"/>
            <a:ext cx="199032" cy="289618"/>
            <a:chOff x="4075113" y="1909763"/>
            <a:chExt cx="247650" cy="360363"/>
          </a:xfrm>
          <a:solidFill>
            <a:schemeClr val="bg1"/>
          </a:solidFill>
        </p:grpSpPr>
        <p:sp>
          <p:nvSpPr>
            <p:cNvPr id="28" name="iṣľîḋê"/>
            <p:cNvSpPr>
              <a:spLocks/>
            </p:cNvSpPr>
            <p:nvPr/>
          </p:nvSpPr>
          <p:spPr bwMode="auto">
            <a:xfrm>
              <a:off x="4075113" y="1909763"/>
              <a:ext cx="247650" cy="360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ṥḻiḋe"/>
            <p:cNvSpPr>
              <a:spLocks/>
            </p:cNvSpPr>
            <p:nvPr/>
          </p:nvSpPr>
          <p:spPr bwMode="auto">
            <a:xfrm>
              <a:off x="4130675" y="1965326"/>
              <a:ext cx="73025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8" name="íṣ1iḍe"/>
          <p:cNvSpPr>
            <a:spLocks/>
          </p:cNvSpPr>
          <p:nvPr/>
        </p:nvSpPr>
        <p:spPr bwMode="auto">
          <a:xfrm>
            <a:off x="3260074" y="2648994"/>
            <a:ext cx="202448" cy="202448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S1íḓé"/>
          <p:cNvSpPr>
            <a:spLocks/>
          </p:cNvSpPr>
          <p:nvPr/>
        </p:nvSpPr>
        <p:spPr bwMode="auto">
          <a:xfrm>
            <a:off x="3377231" y="3276262"/>
            <a:ext cx="254970" cy="254968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3" name="组合 42"/>
          <p:cNvGrpSpPr/>
          <p:nvPr/>
        </p:nvGrpSpPr>
        <p:grpSpPr>
          <a:xfrm>
            <a:off x="4599916" y="2383855"/>
            <a:ext cx="4580200" cy="555520"/>
            <a:chOff x="1541719" y="2349127"/>
            <a:chExt cx="4580200" cy="555520"/>
          </a:xfrm>
        </p:grpSpPr>
        <p:sp>
          <p:nvSpPr>
            <p:cNvPr id="44" name="文本框 43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541719" y="2636881"/>
              <a:ext cx="458020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user-document can on a project or computer, or presentation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136993" y="3150403"/>
            <a:ext cx="4580200" cy="555520"/>
            <a:chOff x="1541719" y="2349127"/>
            <a:chExt cx="4580200" cy="555520"/>
          </a:xfrm>
        </p:grpSpPr>
        <p:sp>
          <p:nvSpPr>
            <p:cNvPr id="50" name="文本框 49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541719" y="2636881"/>
              <a:ext cx="458020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user-document can on a project or computer, or presentation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590614" y="3858680"/>
            <a:ext cx="4580200" cy="555520"/>
            <a:chOff x="1541719" y="2349127"/>
            <a:chExt cx="4580200" cy="555520"/>
          </a:xfrm>
        </p:grpSpPr>
        <p:sp>
          <p:nvSpPr>
            <p:cNvPr id="53" name="文本框 52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541719" y="2636881"/>
              <a:ext cx="458020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user-document can on a project or computer, or presentation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030601" y="4542450"/>
            <a:ext cx="4580200" cy="555520"/>
            <a:chOff x="1541719" y="2349127"/>
            <a:chExt cx="4580200" cy="555520"/>
          </a:xfrm>
        </p:grpSpPr>
        <p:sp>
          <p:nvSpPr>
            <p:cNvPr id="56" name="文本框 55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541719" y="2636881"/>
              <a:ext cx="458020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user-document can on a project or computer, or presentation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4B010AA-3B9E-49EB-9402-26D2D1372295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58" name="圆角矩形 10">
              <a:extLst>
                <a:ext uri="{FF2B5EF4-FFF2-40B4-BE49-F238E27FC236}">
                  <a16:creationId xmlns:a16="http://schemas.microsoft.com/office/drawing/2014/main" id="{B4F10E3D-5787-462A-9D0C-A0E616D6F5FB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EDA1DDAC-99E2-4C0D-A608-59DFD5E11F2D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Next work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37" grpId="0" animBg="1"/>
      <p:bldP spid="38" grpId="0" animBg="1"/>
      <p:bldP spid="39" grpId="0" animBg="1"/>
      <p:bldP spid="35" grpId="0" animBg="1"/>
      <p:bldP spid="36" grpId="0" animBg="1"/>
      <p:bldP spid="32" grpId="0" animBg="1"/>
      <p:bldP spid="33" grpId="0" animBg="1"/>
      <p:bldP spid="34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ṧḻiḑe"/>
          <p:cNvSpPr/>
          <p:nvPr/>
        </p:nvSpPr>
        <p:spPr>
          <a:xfrm>
            <a:off x="1594010" y="2343151"/>
            <a:ext cx="1536775" cy="1536774"/>
          </a:xfrm>
          <a:prstGeom prst="ellipse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5" name="îś1ïde"/>
          <p:cNvSpPr/>
          <p:nvPr/>
        </p:nvSpPr>
        <p:spPr>
          <a:xfrm>
            <a:off x="1844112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iSļîḑê"/>
          <p:cNvSpPr/>
          <p:nvPr/>
        </p:nvSpPr>
        <p:spPr>
          <a:xfrm>
            <a:off x="1657529" y="2406670"/>
            <a:ext cx="1409735" cy="1409734"/>
          </a:xfrm>
          <a:prstGeom prst="arc">
            <a:avLst>
              <a:gd name="adj1" fmla="val 1912232"/>
              <a:gd name="adj2" fmla="val 16025866"/>
            </a:avLst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îṩ1iḋè"/>
          <p:cNvSpPr/>
          <p:nvPr/>
        </p:nvSpPr>
        <p:spPr>
          <a:xfrm>
            <a:off x="2250560" y="2896653"/>
            <a:ext cx="239384" cy="412175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0" h="414">
                <a:moveTo>
                  <a:pt x="200" y="270"/>
                </a:moveTo>
                <a:lnTo>
                  <a:pt x="200" y="217"/>
                </a:lnTo>
                <a:cubicBezTo>
                  <a:pt x="200" y="100"/>
                  <a:pt x="151" y="29"/>
                  <a:pt x="130" y="4"/>
                </a:cubicBezTo>
                <a:cubicBezTo>
                  <a:pt x="128" y="2"/>
                  <a:pt x="124" y="0"/>
                  <a:pt x="121" y="0"/>
                </a:cubicBezTo>
                <a:cubicBezTo>
                  <a:pt x="117" y="0"/>
                  <a:pt x="114" y="1"/>
                  <a:pt x="112" y="4"/>
                </a:cubicBezTo>
                <a:cubicBezTo>
                  <a:pt x="91" y="29"/>
                  <a:pt x="40" y="100"/>
                  <a:pt x="40" y="217"/>
                </a:cubicBezTo>
                <a:lnTo>
                  <a:pt x="40" y="270"/>
                </a:lnTo>
                <a:lnTo>
                  <a:pt x="30" y="276"/>
                </a:lnTo>
                <a:cubicBezTo>
                  <a:pt x="12" y="289"/>
                  <a:pt x="0" y="310"/>
                  <a:pt x="0" y="333"/>
                </a:cubicBezTo>
                <a:lnTo>
                  <a:pt x="0" y="395"/>
                </a:lnTo>
                <a:cubicBezTo>
                  <a:pt x="0" y="399"/>
                  <a:pt x="2" y="403"/>
                  <a:pt x="6" y="404"/>
                </a:cubicBezTo>
                <a:cubicBezTo>
                  <a:pt x="9" y="406"/>
                  <a:pt x="13" y="406"/>
                  <a:pt x="16" y="404"/>
                </a:cubicBezTo>
                <a:lnTo>
                  <a:pt x="48" y="383"/>
                </a:lnTo>
                <a:cubicBezTo>
                  <a:pt x="56" y="377"/>
                  <a:pt x="67" y="374"/>
                  <a:pt x="78" y="374"/>
                </a:cubicBezTo>
                <a:lnTo>
                  <a:pt x="101" y="374"/>
                </a:lnTo>
                <a:lnTo>
                  <a:pt x="101" y="404"/>
                </a:lnTo>
                <a:cubicBezTo>
                  <a:pt x="101" y="410"/>
                  <a:pt x="105" y="414"/>
                  <a:pt x="111" y="414"/>
                </a:cubicBezTo>
                <a:lnTo>
                  <a:pt x="129" y="414"/>
                </a:lnTo>
                <a:cubicBezTo>
                  <a:pt x="135" y="414"/>
                  <a:pt x="140" y="410"/>
                  <a:pt x="140" y="404"/>
                </a:cubicBezTo>
                <a:lnTo>
                  <a:pt x="140" y="374"/>
                </a:lnTo>
                <a:lnTo>
                  <a:pt x="163" y="374"/>
                </a:lnTo>
                <a:cubicBezTo>
                  <a:pt x="173" y="374"/>
                  <a:pt x="184" y="377"/>
                  <a:pt x="193" y="383"/>
                </a:cubicBezTo>
                <a:lnTo>
                  <a:pt x="224" y="404"/>
                </a:lnTo>
                <a:cubicBezTo>
                  <a:pt x="227" y="406"/>
                  <a:pt x="231" y="406"/>
                  <a:pt x="235" y="404"/>
                </a:cubicBezTo>
                <a:cubicBezTo>
                  <a:pt x="238" y="403"/>
                  <a:pt x="240" y="399"/>
                  <a:pt x="240" y="395"/>
                </a:cubicBezTo>
                <a:lnTo>
                  <a:pt x="240" y="333"/>
                </a:lnTo>
                <a:cubicBezTo>
                  <a:pt x="240" y="310"/>
                  <a:pt x="229" y="289"/>
                  <a:pt x="210" y="276"/>
                </a:cubicBezTo>
                <a:lnTo>
                  <a:pt x="200" y="270"/>
                </a:lnTo>
                <a:close/>
                <a:moveTo>
                  <a:pt x="120" y="187"/>
                </a:moveTo>
                <a:cubicBezTo>
                  <a:pt x="101" y="187"/>
                  <a:pt x="85" y="172"/>
                  <a:pt x="85" y="152"/>
                </a:cubicBezTo>
                <a:cubicBezTo>
                  <a:pt x="85" y="133"/>
                  <a:pt x="101" y="117"/>
                  <a:pt x="120" y="117"/>
                </a:cubicBezTo>
                <a:cubicBezTo>
                  <a:pt x="139" y="117"/>
                  <a:pt x="155" y="133"/>
                  <a:pt x="155" y="152"/>
                </a:cubicBezTo>
                <a:cubicBezTo>
                  <a:pt x="155" y="172"/>
                  <a:pt x="139" y="187"/>
                  <a:pt x="120" y="187"/>
                </a:cubicBez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7" name="ïs1îďé"/>
          <p:cNvSpPr/>
          <p:nvPr/>
        </p:nvSpPr>
        <p:spPr>
          <a:xfrm>
            <a:off x="4089428" y="2343151"/>
            <a:ext cx="1536775" cy="1536774"/>
          </a:xfrm>
          <a:prstGeom prst="ellipse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iṣḷiḓê"/>
          <p:cNvSpPr/>
          <p:nvPr/>
        </p:nvSpPr>
        <p:spPr>
          <a:xfrm>
            <a:off x="4339530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ṣḻíḓe"/>
          <p:cNvSpPr/>
          <p:nvPr/>
        </p:nvSpPr>
        <p:spPr>
          <a:xfrm>
            <a:off x="4152947" y="2406670"/>
            <a:ext cx="1409735" cy="1409734"/>
          </a:xfrm>
          <a:prstGeom prst="arc">
            <a:avLst>
              <a:gd name="adj1" fmla="val 12630923"/>
              <a:gd name="adj2" fmla="val 16810298"/>
            </a:avLst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îśḻíḓê"/>
          <p:cNvSpPr/>
          <p:nvPr/>
        </p:nvSpPr>
        <p:spPr>
          <a:xfrm>
            <a:off x="4659583" y="2896962"/>
            <a:ext cx="412175" cy="411553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î$ļíḓé"/>
          <p:cNvSpPr/>
          <p:nvPr/>
        </p:nvSpPr>
        <p:spPr>
          <a:xfrm>
            <a:off x="6584846" y="2343151"/>
            <a:ext cx="1536775" cy="1536774"/>
          </a:xfrm>
          <a:prstGeom prst="ellipse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11" name="îṣľiḍe"/>
          <p:cNvSpPr/>
          <p:nvPr/>
        </p:nvSpPr>
        <p:spPr>
          <a:xfrm>
            <a:off x="6834948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ṡ1îďê"/>
          <p:cNvSpPr/>
          <p:nvPr/>
        </p:nvSpPr>
        <p:spPr>
          <a:xfrm>
            <a:off x="6648365" y="2406670"/>
            <a:ext cx="1409735" cy="1409734"/>
          </a:xfrm>
          <a:prstGeom prst="arc">
            <a:avLst>
              <a:gd name="adj1" fmla="val 7003494"/>
              <a:gd name="adj2" fmla="val 16549647"/>
            </a:avLst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ŝḻiḋè"/>
          <p:cNvSpPr/>
          <p:nvPr/>
        </p:nvSpPr>
        <p:spPr>
          <a:xfrm>
            <a:off x="7155001" y="2897326"/>
            <a:ext cx="412175" cy="410826"/>
          </a:xfrm>
          <a:custGeom>
            <a:avLst/>
            <a:gdLst>
              <a:gd name="connsiteX0" fmla="*/ 216695 w 338138"/>
              <a:gd name="connsiteY0" fmla="*/ 222250 h 337031"/>
              <a:gd name="connsiteX1" fmla="*/ 201613 w 338138"/>
              <a:gd name="connsiteY1" fmla="*/ 236538 h 337031"/>
              <a:gd name="connsiteX2" fmla="*/ 216695 w 338138"/>
              <a:gd name="connsiteY2" fmla="*/ 250826 h 337031"/>
              <a:gd name="connsiteX3" fmla="*/ 231777 w 338138"/>
              <a:gd name="connsiteY3" fmla="*/ 236538 h 337031"/>
              <a:gd name="connsiteX4" fmla="*/ 216695 w 338138"/>
              <a:gd name="connsiteY4" fmla="*/ 222250 h 337031"/>
              <a:gd name="connsiteX5" fmla="*/ 122238 w 338138"/>
              <a:gd name="connsiteY5" fmla="*/ 222250 h 337031"/>
              <a:gd name="connsiteX6" fmla="*/ 107950 w 338138"/>
              <a:gd name="connsiteY6" fmla="*/ 236538 h 337031"/>
              <a:gd name="connsiteX7" fmla="*/ 122238 w 338138"/>
              <a:gd name="connsiteY7" fmla="*/ 250826 h 337031"/>
              <a:gd name="connsiteX8" fmla="*/ 136526 w 338138"/>
              <a:gd name="connsiteY8" fmla="*/ 236538 h 337031"/>
              <a:gd name="connsiteX9" fmla="*/ 122238 w 338138"/>
              <a:gd name="connsiteY9" fmla="*/ 222250 h 337031"/>
              <a:gd name="connsiteX10" fmla="*/ 50065 w 338138"/>
              <a:gd name="connsiteY10" fmla="*/ 174625 h 337031"/>
              <a:gd name="connsiteX11" fmla="*/ 289661 w 338138"/>
              <a:gd name="connsiteY11" fmla="*/ 174625 h 337031"/>
              <a:gd name="connsiteX12" fmla="*/ 277813 w 338138"/>
              <a:gd name="connsiteY12" fmla="*/ 255727 h 337031"/>
              <a:gd name="connsiteX13" fmla="*/ 329155 w 338138"/>
              <a:gd name="connsiteY13" fmla="*/ 319825 h 337031"/>
              <a:gd name="connsiteX14" fmla="*/ 318624 w 338138"/>
              <a:gd name="connsiteY14" fmla="*/ 336830 h 337031"/>
              <a:gd name="connsiteX15" fmla="*/ 302826 w 338138"/>
              <a:gd name="connsiteY15" fmla="*/ 326365 h 337031"/>
              <a:gd name="connsiteX16" fmla="*/ 260699 w 338138"/>
              <a:gd name="connsiteY16" fmla="*/ 277965 h 337031"/>
              <a:gd name="connsiteX17" fmla="*/ 169863 w 338138"/>
              <a:gd name="connsiteY17" fmla="*/ 291046 h 337031"/>
              <a:gd name="connsiteX18" fmla="*/ 79027 w 338138"/>
              <a:gd name="connsiteY18" fmla="*/ 277965 h 337031"/>
              <a:gd name="connsiteX19" fmla="*/ 36900 w 338138"/>
              <a:gd name="connsiteY19" fmla="*/ 326365 h 337031"/>
              <a:gd name="connsiteX20" fmla="*/ 23736 w 338138"/>
              <a:gd name="connsiteY20" fmla="*/ 336830 h 337031"/>
              <a:gd name="connsiteX21" fmla="*/ 10571 w 338138"/>
              <a:gd name="connsiteY21" fmla="*/ 319825 h 337031"/>
              <a:gd name="connsiteX22" fmla="*/ 61913 w 338138"/>
              <a:gd name="connsiteY22" fmla="*/ 255727 h 337031"/>
              <a:gd name="connsiteX23" fmla="*/ 50065 w 338138"/>
              <a:gd name="connsiteY23" fmla="*/ 174625 h 337031"/>
              <a:gd name="connsiteX24" fmla="*/ 14530 w 338138"/>
              <a:gd name="connsiteY24" fmla="*/ 0 h 337031"/>
              <a:gd name="connsiteX25" fmla="*/ 323609 w 338138"/>
              <a:gd name="connsiteY25" fmla="*/ 0 h 337031"/>
              <a:gd name="connsiteX26" fmla="*/ 338138 w 338138"/>
              <a:gd name="connsiteY26" fmla="*/ 14473 h 337031"/>
              <a:gd name="connsiteX27" fmla="*/ 323609 w 338138"/>
              <a:gd name="connsiteY27" fmla="*/ 27631 h 337031"/>
              <a:gd name="connsiteX28" fmla="*/ 183599 w 338138"/>
              <a:gd name="connsiteY28" fmla="*/ 27631 h 337031"/>
              <a:gd name="connsiteX29" fmla="*/ 183599 w 338138"/>
              <a:gd name="connsiteY29" fmla="*/ 52631 h 337031"/>
              <a:gd name="connsiteX30" fmla="*/ 265491 w 338138"/>
              <a:gd name="connsiteY30" fmla="*/ 65788 h 337031"/>
              <a:gd name="connsiteX31" fmla="*/ 274737 w 338138"/>
              <a:gd name="connsiteY31" fmla="*/ 76314 h 337031"/>
              <a:gd name="connsiteX32" fmla="*/ 287946 w 338138"/>
              <a:gd name="connsiteY32" fmla="*/ 146050 h 337031"/>
              <a:gd name="connsiteX33" fmla="*/ 50193 w 338138"/>
              <a:gd name="connsiteY33" fmla="*/ 146050 h 337031"/>
              <a:gd name="connsiteX34" fmla="*/ 63401 w 338138"/>
              <a:gd name="connsiteY34" fmla="*/ 76314 h 337031"/>
              <a:gd name="connsiteX35" fmla="*/ 72647 w 338138"/>
              <a:gd name="connsiteY35" fmla="*/ 65788 h 337031"/>
              <a:gd name="connsiteX36" fmla="*/ 154540 w 338138"/>
              <a:gd name="connsiteY36" fmla="*/ 52631 h 337031"/>
              <a:gd name="connsiteX37" fmla="*/ 154540 w 338138"/>
              <a:gd name="connsiteY37" fmla="*/ 27631 h 337031"/>
              <a:gd name="connsiteX38" fmla="*/ 14530 w 338138"/>
              <a:gd name="connsiteY38" fmla="*/ 27631 h 337031"/>
              <a:gd name="connsiteX39" fmla="*/ 0 w 338138"/>
              <a:gd name="connsiteY39" fmla="*/ 14473 h 337031"/>
              <a:gd name="connsiteX40" fmla="*/ 14530 w 338138"/>
              <a:gd name="connsiteY40" fmla="*/ 0 h 337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38138" h="337031">
                <a:moveTo>
                  <a:pt x="216695" y="222250"/>
                </a:moveTo>
                <a:cubicBezTo>
                  <a:pt x="208365" y="222250"/>
                  <a:pt x="201613" y="228647"/>
                  <a:pt x="201613" y="236538"/>
                </a:cubicBezTo>
                <a:cubicBezTo>
                  <a:pt x="201613" y="244429"/>
                  <a:pt x="208365" y="250826"/>
                  <a:pt x="216695" y="250826"/>
                </a:cubicBezTo>
                <a:cubicBezTo>
                  <a:pt x="225025" y="250826"/>
                  <a:pt x="231777" y="244429"/>
                  <a:pt x="231777" y="236538"/>
                </a:cubicBezTo>
                <a:cubicBezTo>
                  <a:pt x="231777" y="228647"/>
                  <a:pt x="225025" y="222250"/>
                  <a:pt x="216695" y="222250"/>
                </a:cubicBezTo>
                <a:close/>
                <a:moveTo>
                  <a:pt x="122238" y="222250"/>
                </a:moveTo>
                <a:cubicBezTo>
                  <a:pt x="114347" y="222250"/>
                  <a:pt x="107950" y="228647"/>
                  <a:pt x="107950" y="236538"/>
                </a:cubicBezTo>
                <a:cubicBezTo>
                  <a:pt x="107950" y="244429"/>
                  <a:pt x="114347" y="250826"/>
                  <a:pt x="122238" y="250826"/>
                </a:cubicBezTo>
                <a:cubicBezTo>
                  <a:pt x="130129" y="250826"/>
                  <a:pt x="136526" y="244429"/>
                  <a:pt x="136526" y="236538"/>
                </a:cubicBezTo>
                <a:cubicBezTo>
                  <a:pt x="136526" y="228647"/>
                  <a:pt x="130129" y="222250"/>
                  <a:pt x="122238" y="222250"/>
                </a:cubicBezTo>
                <a:close/>
                <a:moveTo>
                  <a:pt x="50065" y="174625"/>
                </a:moveTo>
                <a:cubicBezTo>
                  <a:pt x="50065" y="174625"/>
                  <a:pt x="50065" y="174625"/>
                  <a:pt x="289661" y="174625"/>
                </a:cubicBezTo>
                <a:cubicBezTo>
                  <a:pt x="289661" y="202095"/>
                  <a:pt x="285712" y="229565"/>
                  <a:pt x="277813" y="255727"/>
                </a:cubicBezTo>
                <a:cubicBezTo>
                  <a:pt x="293611" y="264884"/>
                  <a:pt x="322573" y="285814"/>
                  <a:pt x="329155" y="319825"/>
                </a:cubicBezTo>
                <a:cubicBezTo>
                  <a:pt x="331788" y="327673"/>
                  <a:pt x="326522" y="334214"/>
                  <a:pt x="318624" y="336830"/>
                </a:cubicBezTo>
                <a:cubicBezTo>
                  <a:pt x="310725" y="338138"/>
                  <a:pt x="304143" y="332906"/>
                  <a:pt x="302826" y="326365"/>
                </a:cubicBezTo>
                <a:cubicBezTo>
                  <a:pt x="296244" y="298895"/>
                  <a:pt x="269914" y="283198"/>
                  <a:pt x="260699" y="277965"/>
                </a:cubicBezTo>
                <a:cubicBezTo>
                  <a:pt x="230421" y="287122"/>
                  <a:pt x="200142" y="291046"/>
                  <a:pt x="169863" y="291046"/>
                </a:cubicBezTo>
                <a:cubicBezTo>
                  <a:pt x="139585" y="291046"/>
                  <a:pt x="109306" y="287122"/>
                  <a:pt x="79027" y="277965"/>
                </a:cubicBezTo>
                <a:cubicBezTo>
                  <a:pt x="69812" y="283198"/>
                  <a:pt x="43483" y="298895"/>
                  <a:pt x="36900" y="326365"/>
                </a:cubicBezTo>
                <a:cubicBezTo>
                  <a:pt x="35584" y="332906"/>
                  <a:pt x="30318" y="336830"/>
                  <a:pt x="23736" y="336830"/>
                </a:cubicBezTo>
                <a:cubicBezTo>
                  <a:pt x="22419" y="336830"/>
                  <a:pt x="7938" y="335522"/>
                  <a:pt x="10571" y="319825"/>
                </a:cubicBezTo>
                <a:cubicBezTo>
                  <a:pt x="15837" y="285814"/>
                  <a:pt x="46116" y="264884"/>
                  <a:pt x="61913" y="255727"/>
                </a:cubicBezTo>
                <a:cubicBezTo>
                  <a:pt x="54014" y="229565"/>
                  <a:pt x="51382" y="202095"/>
                  <a:pt x="50065" y="174625"/>
                </a:cubicBezTo>
                <a:close/>
                <a:moveTo>
                  <a:pt x="14530" y="0"/>
                </a:moveTo>
                <a:cubicBezTo>
                  <a:pt x="14530" y="0"/>
                  <a:pt x="14530" y="0"/>
                  <a:pt x="323609" y="0"/>
                </a:cubicBezTo>
                <a:cubicBezTo>
                  <a:pt x="331534" y="0"/>
                  <a:pt x="338138" y="6579"/>
                  <a:pt x="338138" y="14473"/>
                </a:cubicBezTo>
                <a:cubicBezTo>
                  <a:pt x="338138" y="22368"/>
                  <a:pt x="331534" y="27631"/>
                  <a:pt x="323609" y="27631"/>
                </a:cubicBezTo>
                <a:cubicBezTo>
                  <a:pt x="323609" y="27631"/>
                  <a:pt x="323609" y="27631"/>
                  <a:pt x="183599" y="27631"/>
                </a:cubicBezTo>
                <a:cubicBezTo>
                  <a:pt x="183599" y="27631"/>
                  <a:pt x="183599" y="27631"/>
                  <a:pt x="183599" y="52631"/>
                </a:cubicBezTo>
                <a:cubicBezTo>
                  <a:pt x="210016" y="53946"/>
                  <a:pt x="237754" y="57894"/>
                  <a:pt x="265491" y="65788"/>
                </a:cubicBezTo>
                <a:cubicBezTo>
                  <a:pt x="269454" y="68420"/>
                  <a:pt x="273417" y="71051"/>
                  <a:pt x="274737" y="76314"/>
                </a:cubicBezTo>
                <a:cubicBezTo>
                  <a:pt x="281342" y="98682"/>
                  <a:pt x="285304" y="122366"/>
                  <a:pt x="287946" y="146050"/>
                </a:cubicBezTo>
                <a:cubicBezTo>
                  <a:pt x="287946" y="146050"/>
                  <a:pt x="287946" y="146050"/>
                  <a:pt x="50193" y="146050"/>
                </a:cubicBezTo>
                <a:cubicBezTo>
                  <a:pt x="52834" y="122366"/>
                  <a:pt x="56797" y="98682"/>
                  <a:pt x="63401" y="76314"/>
                </a:cubicBezTo>
                <a:cubicBezTo>
                  <a:pt x="64722" y="71051"/>
                  <a:pt x="68685" y="68420"/>
                  <a:pt x="72647" y="65788"/>
                </a:cubicBezTo>
                <a:cubicBezTo>
                  <a:pt x="100385" y="57894"/>
                  <a:pt x="128123" y="53946"/>
                  <a:pt x="154540" y="52631"/>
                </a:cubicBezTo>
                <a:cubicBezTo>
                  <a:pt x="154540" y="52631"/>
                  <a:pt x="154540" y="52631"/>
                  <a:pt x="154540" y="27631"/>
                </a:cubicBezTo>
                <a:cubicBezTo>
                  <a:pt x="154540" y="27631"/>
                  <a:pt x="154540" y="27631"/>
                  <a:pt x="14530" y="27631"/>
                </a:cubicBezTo>
                <a:cubicBezTo>
                  <a:pt x="6605" y="27631"/>
                  <a:pt x="0" y="22368"/>
                  <a:pt x="0" y="14473"/>
                </a:cubicBezTo>
                <a:cubicBezTo>
                  <a:pt x="0" y="6579"/>
                  <a:pt x="6605" y="0"/>
                  <a:pt x="14530" y="0"/>
                </a:cubicBez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</a:endParaRPr>
          </a:p>
        </p:txBody>
      </p:sp>
      <p:sp>
        <p:nvSpPr>
          <p:cNvPr id="13" name="îśḻíďê"/>
          <p:cNvSpPr/>
          <p:nvPr/>
        </p:nvSpPr>
        <p:spPr>
          <a:xfrm>
            <a:off x="9080265" y="2343151"/>
            <a:ext cx="1536775" cy="1536774"/>
          </a:xfrm>
          <a:prstGeom prst="ellipse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íṡļiḋé"/>
          <p:cNvSpPr/>
          <p:nvPr/>
        </p:nvSpPr>
        <p:spPr>
          <a:xfrm>
            <a:off x="9330367" y="2593253"/>
            <a:ext cx="1036570" cy="1036569"/>
          </a:xfrm>
          <a:prstGeom prst="ellipse">
            <a:avLst/>
          </a:prstGeom>
          <a:solidFill>
            <a:schemeClr val="bg1">
              <a:lumMod val="10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íṣľîdè"/>
          <p:cNvSpPr/>
          <p:nvPr/>
        </p:nvSpPr>
        <p:spPr>
          <a:xfrm>
            <a:off x="9143784" y="2406670"/>
            <a:ext cx="1409735" cy="1409734"/>
          </a:xfrm>
          <a:prstGeom prst="arc">
            <a:avLst>
              <a:gd name="adj1" fmla="val 2235195"/>
              <a:gd name="adj2" fmla="val 15909249"/>
            </a:avLst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4" name="ïṧḻîḍê"/>
          <p:cNvSpPr/>
          <p:nvPr/>
        </p:nvSpPr>
        <p:spPr>
          <a:xfrm>
            <a:off x="9650420" y="2900669"/>
            <a:ext cx="412175" cy="404138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8781760" y="4263079"/>
            <a:ext cx="2133782" cy="1132618"/>
            <a:chOff x="1867328" y="2349127"/>
            <a:chExt cx="2133782" cy="1132618"/>
          </a:xfrm>
        </p:grpSpPr>
        <p:sp>
          <p:nvSpPr>
            <p:cNvPr id="60" name="文本框 59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867328" y="2687681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286341" y="4263079"/>
            <a:ext cx="2133782" cy="1132618"/>
            <a:chOff x="1867328" y="2349127"/>
            <a:chExt cx="2133782" cy="1132618"/>
          </a:xfrm>
        </p:grpSpPr>
        <p:sp>
          <p:nvSpPr>
            <p:cNvPr id="69" name="文本框 68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1867328" y="2687681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3790923" y="4263079"/>
            <a:ext cx="2133782" cy="1132618"/>
            <a:chOff x="1867328" y="2349127"/>
            <a:chExt cx="2133782" cy="1132618"/>
          </a:xfrm>
        </p:grpSpPr>
        <p:sp>
          <p:nvSpPr>
            <p:cNvPr id="72" name="文本框 71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867328" y="2687681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1303361" y="4263079"/>
            <a:ext cx="2133782" cy="1132618"/>
            <a:chOff x="1867328" y="2349127"/>
            <a:chExt cx="2133782" cy="1132618"/>
          </a:xfrm>
        </p:grpSpPr>
        <p:sp>
          <p:nvSpPr>
            <p:cNvPr id="75" name="文本框 74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1867328" y="2687681"/>
              <a:ext cx="2133782" cy="7940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9DB2D1D-E1C7-400F-9493-AB763DE37FA1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39" name="圆角矩形 10">
              <a:extLst>
                <a:ext uri="{FF2B5EF4-FFF2-40B4-BE49-F238E27FC236}">
                  <a16:creationId xmlns:a16="http://schemas.microsoft.com/office/drawing/2014/main" id="{ADA20A0D-E95A-4287-8BA4-AD64B0283669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6252F517-ED5B-426E-8579-8E62E1AE9691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Next work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39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3" grpId="0" animBg="1"/>
      <p:bldP spid="7" grpId="0" animBg="1"/>
      <p:bldP spid="8" grpId="0" animBg="1"/>
      <p:bldP spid="9" grpId="0" animBg="1"/>
      <p:bldP spid="62" grpId="0" animBg="1"/>
      <p:bldP spid="10" grpId="0" animBg="1"/>
      <p:bldP spid="11" grpId="0" animBg="1"/>
      <p:bldP spid="12" grpId="0" animBg="1"/>
      <p:bldP spid="28" grpId="0" animBg="1"/>
      <p:bldP spid="13" grpId="0" animBg="1"/>
      <p:bldP spid="14" grpId="0" animBg="1"/>
      <p:bldP spid="15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îṥ1íďê"/>
          <p:cNvSpPr>
            <a:spLocks/>
          </p:cNvSpPr>
          <p:nvPr/>
        </p:nvSpPr>
        <p:spPr bwMode="auto">
          <a:xfrm>
            <a:off x="5682067" y="4243321"/>
            <a:ext cx="863218" cy="373339"/>
          </a:xfrm>
          <a:custGeom>
            <a:avLst/>
            <a:gdLst>
              <a:gd name="T0" fmla="*/ 63 w 537"/>
              <a:gd name="T1" fmla="*/ 120 h 233"/>
              <a:gd name="T2" fmla="*/ 448 w 537"/>
              <a:gd name="T3" fmla="*/ 17 h 233"/>
              <a:gd name="T4" fmla="*/ 473 w 537"/>
              <a:gd name="T5" fmla="*/ 113 h 233"/>
              <a:gd name="T6" fmla="*/ 89 w 537"/>
              <a:gd name="T7" fmla="*/ 216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448" y="17"/>
                  <a:pt x="448" y="17"/>
                  <a:pt x="448" y="17"/>
                </a:cubicBezTo>
                <a:cubicBezTo>
                  <a:pt x="511" y="0"/>
                  <a:pt x="537" y="96"/>
                  <a:pt x="473" y="113"/>
                </a:cubicBezTo>
                <a:cubicBezTo>
                  <a:pt x="89" y="216"/>
                  <a:pt x="89" y="216"/>
                  <a:pt x="89" y="216"/>
                </a:cubicBezTo>
                <a:cubicBezTo>
                  <a:pt x="25" y="233"/>
                  <a:pt x="0" y="137"/>
                  <a:pt x="63" y="120"/>
                </a:cubicBezTo>
                <a:close/>
              </a:path>
            </a:pathLst>
          </a:custGeom>
          <a:solidFill>
            <a:srgbClr val="5A52A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ïṥļiḑé"/>
          <p:cNvSpPr>
            <a:spLocks/>
          </p:cNvSpPr>
          <p:nvPr/>
        </p:nvSpPr>
        <p:spPr bwMode="auto">
          <a:xfrm>
            <a:off x="5682067" y="4447268"/>
            <a:ext cx="863218" cy="373339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31" name="iṡľíḋe"/>
          <p:cNvSpPr>
            <a:spLocks/>
          </p:cNvSpPr>
          <p:nvPr/>
        </p:nvSpPr>
        <p:spPr bwMode="auto">
          <a:xfrm>
            <a:off x="5682067" y="4042761"/>
            <a:ext cx="863218" cy="374016"/>
          </a:xfrm>
          <a:custGeom>
            <a:avLst/>
            <a:gdLst>
              <a:gd name="T0" fmla="*/ 63 w 537"/>
              <a:gd name="T1" fmla="*/ 120 h 233"/>
              <a:gd name="T2" fmla="*/ 89 w 537"/>
              <a:gd name="T3" fmla="*/ 216 h 233"/>
              <a:gd name="T4" fmla="*/ 473 w 537"/>
              <a:gd name="T5" fmla="*/ 113 h 233"/>
              <a:gd name="T6" fmla="*/ 448 w 537"/>
              <a:gd name="T7" fmla="*/ 17 h 233"/>
              <a:gd name="T8" fmla="*/ 63 w 537"/>
              <a:gd name="T9" fmla="*/ 120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7" h="233">
                <a:moveTo>
                  <a:pt x="63" y="120"/>
                </a:moveTo>
                <a:cubicBezTo>
                  <a:pt x="0" y="137"/>
                  <a:pt x="25" y="233"/>
                  <a:pt x="89" y="216"/>
                </a:cubicBezTo>
                <a:cubicBezTo>
                  <a:pt x="473" y="113"/>
                  <a:pt x="473" y="113"/>
                  <a:pt x="473" y="113"/>
                </a:cubicBezTo>
                <a:cubicBezTo>
                  <a:pt x="537" y="96"/>
                  <a:pt x="511" y="0"/>
                  <a:pt x="448" y="17"/>
                </a:cubicBezTo>
                <a:cubicBezTo>
                  <a:pt x="63" y="120"/>
                  <a:pt x="63" y="120"/>
                  <a:pt x="63" y="120"/>
                </a:cubicBez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2" name="iṧľidé"/>
          <p:cNvSpPr>
            <a:spLocks/>
          </p:cNvSpPr>
          <p:nvPr/>
        </p:nvSpPr>
        <p:spPr bwMode="auto">
          <a:xfrm>
            <a:off x="5688843" y="3805613"/>
            <a:ext cx="602356" cy="328620"/>
          </a:xfrm>
          <a:custGeom>
            <a:avLst/>
            <a:gdLst>
              <a:gd name="T0" fmla="*/ 166 w 375"/>
              <a:gd name="T1" fmla="*/ 36 h 205"/>
              <a:gd name="T2" fmla="*/ 375 w 375"/>
              <a:gd name="T3" fmla="*/ 160 h 205"/>
              <a:gd name="T4" fmla="*/ 202 w 375"/>
              <a:gd name="T5" fmla="*/ 205 h 205"/>
              <a:gd name="T6" fmla="*/ 0 w 375"/>
              <a:gd name="T7" fmla="*/ 81 h 205"/>
              <a:gd name="T8" fmla="*/ 166 w 375"/>
              <a:gd name="T9" fmla="*/ 36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5" h="205">
                <a:moveTo>
                  <a:pt x="166" y="36"/>
                </a:moveTo>
                <a:cubicBezTo>
                  <a:pt x="287" y="0"/>
                  <a:pt x="334" y="75"/>
                  <a:pt x="375" y="160"/>
                </a:cubicBezTo>
                <a:cubicBezTo>
                  <a:pt x="318" y="175"/>
                  <a:pt x="260" y="190"/>
                  <a:pt x="202" y="205"/>
                </a:cubicBezTo>
                <a:cubicBezTo>
                  <a:pt x="156" y="56"/>
                  <a:pt x="61" y="73"/>
                  <a:pt x="0" y="81"/>
                </a:cubicBezTo>
                <a:cubicBezTo>
                  <a:pt x="56" y="66"/>
                  <a:pt x="111" y="51"/>
                  <a:pt x="166" y="36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3" name="iśḷïḑê"/>
          <p:cNvGrpSpPr/>
          <p:nvPr/>
        </p:nvGrpSpPr>
        <p:grpSpPr>
          <a:xfrm>
            <a:off x="5856201" y="4674937"/>
            <a:ext cx="550861" cy="490558"/>
            <a:chOff x="5708371" y="5136354"/>
            <a:chExt cx="831509" cy="74048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8" name="îŝḷiḋé"/>
            <p:cNvSpPr>
              <a:spLocks/>
            </p:cNvSpPr>
            <p:nvPr/>
          </p:nvSpPr>
          <p:spPr bwMode="auto">
            <a:xfrm>
              <a:off x="5708371" y="5136354"/>
              <a:ext cx="831509" cy="563544"/>
            </a:xfrm>
            <a:custGeom>
              <a:avLst/>
              <a:gdLst>
                <a:gd name="T0" fmla="*/ 813 w 813"/>
                <a:gd name="T1" fmla="*/ 0 h 551"/>
                <a:gd name="T2" fmla="*/ 524 w 813"/>
                <a:gd name="T3" fmla="*/ 551 h 551"/>
                <a:gd name="T4" fmla="*/ 256 w 813"/>
                <a:gd name="T5" fmla="*/ 551 h 551"/>
                <a:gd name="T6" fmla="*/ 0 w 813"/>
                <a:gd name="T7" fmla="*/ 215 h 551"/>
                <a:gd name="T8" fmla="*/ 0 w 813"/>
                <a:gd name="T9" fmla="*/ 215 h 551"/>
                <a:gd name="T10" fmla="*/ 813 w 813"/>
                <a:gd name="T11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3" h="551">
                  <a:moveTo>
                    <a:pt x="813" y="0"/>
                  </a:moveTo>
                  <a:lnTo>
                    <a:pt x="524" y="551"/>
                  </a:lnTo>
                  <a:lnTo>
                    <a:pt x="256" y="551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8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9" name="îṧ1íďê"/>
            <p:cNvGrpSpPr/>
            <p:nvPr/>
          </p:nvGrpSpPr>
          <p:grpSpPr>
            <a:xfrm>
              <a:off x="5708371" y="5136354"/>
              <a:ext cx="831509" cy="740482"/>
              <a:chOff x="5708371" y="5136354"/>
              <a:chExt cx="831509" cy="740482"/>
            </a:xfrm>
            <a:grpFill/>
          </p:grpSpPr>
          <p:sp>
            <p:nvSpPr>
              <p:cNvPr id="40" name="îṩ1iḑé"/>
              <p:cNvSpPr>
                <a:spLocks/>
              </p:cNvSpPr>
              <p:nvPr/>
            </p:nvSpPr>
            <p:spPr bwMode="auto">
              <a:xfrm>
                <a:off x="5708371" y="5136354"/>
                <a:ext cx="831509" cy="563544"/>
              </a:xfrm>
              <a:custGeom>
                <a:avLst/>
                <a:gdLst>
                  <a:gd name="T0" fmla="*/ 813 w 813"/>
                  <a:gd name="T1" fmla="*/ 0 h 551"/>
                  <a:gd name="T2" fmla="*/ 524 w 813"/>
                  <a:gd name="T3" fmla="*/ 551 h 551"/>
                  <a:gd name="T4" fmla="*/ 256 w 813"/>
                  <a:gd name="T5" fmla="*/ 551 h 551"/>
                  <a:gd name="T6" fmla="*/ 0 w 813"/>
                  <a:gd name="T7" fmla="*/ 215 h 551"/>
                  <a:gd name="T8" fmla="*/ 0 w 813"/>
                  <a:gd name="T9" fmla="*/ 215 h 551"/>
                  <a:gd name="T10" fmla="*/ 813 w 813"/>
                  <a:gd name="T11" fmla="*/ 0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3" h="551">
                    <a:moveTo>
                      <a:pt x="813" y="0"/>
                    </a:moveTo>
                    <a:lnTo>
                      <a:pt x="524" y="551"/>
                    </a:lnTo>
                    <a:lnTo>
                      <a:pt x="256" y="551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813" y="0"/>
                    </a:lnTo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ïṩ1iḓè"/>
              <p:cNvSpPr>
                <a:spLocks/>
              </p:cNvSpPr>
              <p:nvPr/>
            </p:nvSpPr>
            <p:spPr bwMode="auto">
              <a:xfrm>
                <a:off x="5967131" y="5733649"/>
                <a:ext cx="279215" cy="143187"/>
              </a:xfrm>
              <a:custGeom>
                <a:avLst/>
                <a:gdLst>
                  <a:gd name="T0" fmla="*/ 115 w 115"/>
                  <a:gd name="T1" fmla="*/ 0 h 59"/>
                  <a:gd name="T2" fmla="*/ 115 w 115"/>
                  <a:gd name="T3" fmla="*/ 2 h 59"/>
                  <a:gd name="T4" fmla="*/ 57 w 115"/>
                  <a:gd name="T5" fmla="*/ 59 h 59"/>
                  <a:gd name="T6" fmla="*/ 0 w 115"/>
                  <a:gd name="T7" fmla="*/ 2 h 59"/>
                  <a:gd name="T8" fmla="*/ 0 w 115"/>
                  <a:gd name="T9" fmla="*/ 0 h 59"/>
                  <a:gd name="T10" fmla="*/ 1 w 115"/>
                  <a:gd name="T11" fmla="*/ 2 h 59"/>
                  <a:gd name="T12" fmla="*/ 114 w 115"/>
                  <a:gd name="T13" fmla="*/ 2 h 59"/>
                  <a:gd name="T14" fmla="*/ 115 w 115"/>
                  <a:gd name="T15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59">
                    <a:moveTo>
                      <a:pt x="115" y="0"/>
                    </a:moveTo>
                    <a:cubicBezTo>
                      <a:pt x="115" y="0"/>
                      <a:pt x="115" y="1"/>
                      <a:pt x="115" y="2"/>
                    </a:cubicBezTo>
                    <a:cubicBezTo>
                      <a:pt x="115" y="33"/>
                      <a:pt x="89" y="59"/>
                      <a:pt x="57" y="59"/>
                    </a:cubicBezTo>
                    <a:cubicBezTo>
                      <a:pt x="26" y="59"/>
                      <a:pt x="0" y="33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14" y="2"/>
                      <a:pt x="114" y="2"/>
                      <a:pt x="114" y="2"/>
                    </a:cubicBezTo>
                    <a:cubicBezTo>
                      <a:pt x="115" y="0"/>
                      <a:pt x="115" y="0"/>
                      <a:pt x="115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4" name="îṥľiḑè"/>
          <p:cNvSpPr>
            <a:spLocks/>
          </p:cNvSpPr>
          <p:nvPr/>
        </p:nvSpPr>
        <p:spPr bwMode="auto">
          <a:xfrm>
            <a:off x="5547232" y="2583963"/>
            <a:ext cx="694504" cy="272381"/>
          </a:xfrm>
          <a:custGeom>
            <a:avLst/>
            <a:gdLst>
              <a:gd name="T0" fmla="*/ 85 w 432"/>
              <a:gd name="T1" fmla="*/ 0 h 170"/>
              <a:gd name="T2" fmla="*/ 106 w 432"/>
              <a:gd name="T3" fmla="*/ 3 h 170"/>
              <a:gd name="T4" fmla="*/ 106 w 432"/>
              <a:gd name="T5" fmla="*/ 3 h 170"/>
              <a:gd name="T6" fmla="*/ 432 w 432"/>
              <a:gd name="T7" fmla="*/ 86 h 170"/>
              <a:gd name="T8" fmla="*/ 112 w 432"/>
              <a:gd name="T9" fmla="*/ 166 h 170"/>
              <a:gd name="T10" fmla="*/ 112 w 432"/>
              <a:gd name="T11" fmla="*/ 166 h 170"/>
              <a:gd name="T12" fmla="*/ 85 w 432"/>
              <a:gd name="T13" fmla="*/ 170 h 170"/>
              <a:gd name="T14" fmla="*/ 0 w 432"/>
              <a:gd name="T15" fmla="*/ 85 h 170"/>
              <a:gd name="T16" fmla="*/ 85 w 432"/>
              <a:gd name="T1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2" h="170">
                <a:moveTo>
                  <a:pt x="85" y="0"/>
                </a:moveTo>
                <a:cubicBezTo>
                  <a:pt x="92" y="0"/>
                  <a:pt x="99" y="1"/>
                  <a:pt x="106" y="3"/>
                </a:cubicBezTo>
                <a:cubicBezTo>
                  <a:pt x="106" y="3"/>
                  <a:pt x="106" y="3"/>
                  <a:pt x="106" y="3"/>
                </a:cubicBezTo>
                <a:cubicBezTo>
                  <a:pt x="432" y="86"/>
                  <a:pt x="432" y="86"/>
                  <a:pt x="432" y="8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12" y="166"/>
                  <a:pt x="112" y="166"/>
                  <a:pt x="112" y="166"/>
                </a:cubicBezTo>
                <a:cubicBezTo>
                  <a:pt x="103" y="169"/>
                  <a:pt x="94" y="170"/>
                  <a:pt x="85" y="170"/>
                </a:cubicBezTo>
                <a:cubicBezTo>
                  <a:pt x="38" y="170"/>
                  <a:pt x="0" y="132"/>
                  <a:pt x="0" y="85"/>
                </a:cubicBezTo>
                <a:cubicBezTo>
                  <a:pt x="0" y="38"/>
                  <a:pt x="38" y="0"/>
                  <a:pt x="85" y="0"/>
                </a:cubicBez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5" name="iśļîdé"/>
          <p:cNvSpPr>
            <a:spLocks/>
          </p:cNvSpPr>
          <p:nvPr/>
        </p:nvSpPr>
        <p:spPr bwMode="auto">
          <a:xfrm>
            <a:off x="5443060" y="2668371"/>
            <a:ext cx="1339983" cy="560923"/>
          </a:xfrm>
          <a:custGeom>
            <a:avLst/>
            <a:gdLst>
              <a:gd name="connsiteX0" fmla="*/ 982060 w 2022667"/>
              <a:gd name="connsiteY0" fmla="*/ 271936 h 846697"/>
              <a:gd name="connsiteX1" fmla="*/ 123436 w 2022667"/>
              <a:gd name="connsiteY1" fmla="*/ 504080 h 846697"/>
              <a:gd name="connsiteX2" fmla="*/ 140415 w 2022667"/>
              <a:gd name="connsiteY2" fmla="*/ 564534 h 846697"/>
              <a:gd name="connsiteX3" fmla="*/ 999038 w 2022667"/>
              <a:gd name="connsiteY3" fmla="*/ 332390 h 846697"/>
              <a:gd name="connsiteX4" fmla="*/ 982060 w 2022667"/>
              <a:gd name="connsiteY4" fmla="*/ 271936 h 846697"/>
              <a:gd name="connsiteX5" fmla="*/ 1810824 w 2022667"/>
              <a:gd name="connsiteY5" fmla="*/ 386 h 846697"/>
              <a:gd name="connsiteX6" fmla="*/ 1869874 w 2022667"/>
              <a:gd name="connsiteY6" fmla="*/ 407616 h 846697"/>
              <a:gd name="connsiteX7" fmla="*/ 261781 w 2022667"/>
              <a:gd name="connsiteY7" fmla="*/ 838458 h 846697"/>
              <a:gd name="connsiteX8" fmla="*/ 152634 w 2022667"/>
              <a:gd name="connsiteY8" fmla="*/ 439082 h 846697"/>
              <a:gd name="connsiteX9" fmla="*/ 1763153 w 2022667"/>
              <a:gd name="connsiteY9" fmla="*/ 8239 h 846697"/>
              <a:gd name="connsiteX10" fmla="*/ 1810824 w 2022667"/>
              <a:gd name="connsiteY10" fmla="*/ 386 h 846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697">
                <a:moveTo>
                  <a:pt x="982060" y="271936"/>
                </a:moveTo>
                <a:cubicBezTo>
                  <a:pt x="123436" y="504080"/>
                  <a:pt x="123436" y="504080"/>
                  <a:pt x="123436" y="504080"/>
                </a:cubicBezTo>
                <a:cubicBezTo>
                  <a:pt x="84628" y="513753"/>
                  <a:pt x="101607" y="574207"/>
                  <a:pt x="140415" y="564534"/>
                </a:cubicBezTo>
                <a:cubicBezTo>
                  <a:pt x="999038" y="332390"/>
                  <a:pt x="999038" y="332390"/>
                  <a:pt x="999038" y="332390"/>
                </a:cubicBezTo>
                <a:cubicBezTo>
                  <a:pt x="1037846" y="320299"/>
                  <a:pt x="1020868" y="262263"/>
                  <a:pt x="982060" y="271936"/>
                </a:cubicBezTo>
                <a:close/>
                <a:moveTo>
                  <a:pt x="1810824" y="386"/>
                </a:moveTo>
                <a:cubicBezTo>
                  <a:pt x="2039421" y="-13318"/>
                  <a:pt x="2117728" y="341809"/>
                  <a:pt x="1869874" y="407616"/>
                </a:cubicBezTo>
                <a:cubicBezTo>
                  <a:pt x="1869874" y="407616"/>
                  <a:pt x="1869874" y="407616"/>
                  <a:pt x="261781" y="838458"/>
                </a:cubicBezTo>
                <a:cubicBezTo>
                  <a:pt x="-5022" y="908651"/>
                  <a:pt x="-111743" y="509275"/>
                  <a:pt x="152634" y="439082"/>
                </a:cubicBezTo>
                <a:cubicBezTo>
                  <a:pt x="152634" y="439082"/>
                  <a:pt x="152634" y="439082"/>
                  <a:pt x="1763153" y="8239"/>
                </a:cubicBezTo>
                <a:cubicBezTo>
                  <a:pt x="1779676" y="3852"/>
                  <a:pt x="1795584" y="1299"/>
                  <a:pt x="1810824" y="386"/>
                </a:cubicBez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6" name="íṩľíḓè"/>
          <p:cNvSpPr>
            <a:spLocks/>
          </p:cNvSpPr>
          <p:nvPr/>
        </p:nvSpPr>
        <p:spPr bwMode="auto">
          <a:xfrm>
            <a:off x="5443060" y="3014620"/>
            <a:ext cx="1339983" cy="562252"/>
          </a:xfrm>
          <a:custGeom>
            <a:avLst/>
            <a:gdLst>
              <a:gd name="connsiteX0" fmla="*/ 982060 w 2022667"/>
              <a:gd name="connsiteY0" fmla="*/ 266822 h 848703"/>
              <a:gd name="connsiteX1" fmla="*/ 123436 w 2022667"/>
              <a:gd name="connsiteY1" fmla="*/ 499446 h 848703"/>
              <a:gd name="connsiteX2" fmla="*/ 140415 w 2022667"/>
              <a:gd name="connsiteY2" fmla="*/ 560025 h 848703"/>
              <a:gd name="connsiteX3" fmla="*/ 999038 w 2022667"/>
              <a:gd name="connsiteY3" fmla="*/ 327401 h 848703"/>
              <a:gd name="connsiteX4" fmla="*/ 982060 w 2022667"/>
              <a:gd name="connsiteY4" fmla="*/ 266822 h 848703"/>
              <a:gd name="connsiteX5" fmla="*/ 1810824 w 2022667"/>
              <a:gd name="connsiteY5" fmla="*/ 369 h 848703"/>
              <a:gd name="connsiteX6" fmla="*/ 1869874 w 2022667"/>
              <a:gd name="connsiteY6" fmla="*/ 409834 h 848703"/>
              <a:gd name="connsiteX7" fmla="*/ 261781 w 2022667"/>
              <a:gd name="connsiteY7" fmla="*/ 840511 h 848703"/>
              <a:gd name="connsiteX8" fmla="*/ 152634 w 2022667"/>
              <a:gd name="connsiteY8" fmla="*/ 438869 h 848703"/>
              <a:gd name="connsiteX9" fmla="*/ 1763153 w 2022667"/>
              <a:gd name="connsiteY9" fmla="*/ 8192 h 848703"/>
              <a:gd name="connsiteX10" fmla="*/ 1810824 w 2022667"/>
              <a:gd name="connsiteY10" fmla="*/ 369 h 848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8703">
                <a:moveTo>
                  <a:pt x="982060" y="266822"/>
                </a:moveTo>
                <a:cubicBezTo>
                  <a:pt x="123436" y="499446"/>
                  <a:pt x="123436" y="499446"/>
                  <a:pt x="123436" y="499446"/>
                </a:cubicBezTo>
                <a:cubicBezTo>
                  <a:pt x="84628" y="511562"/>
                  <a:pt x="101607" y="572141"/>
                  <a:pt x="140415" y="560025"/>
                </a:cubicBezTo>
                <a:cubicBezTo>
                  <a:pt x="999038" y="327401"/>
                  <a:pt x="999038" y="327401"/>
                  <a:pt x="999038" y="327401"/>
                </a:cubicBezTo>
                <a:cubicBezTo>
                  <a:pt x="1037846" y="317708"/>
                  <a:pt x="1020868" y="257129"/>
                  <a:pt x="982060" y="266822"/>
                </a:cubicBezTo>
                <a:close/>
                <a:moveTo>
                  <a:pt x="1810824" y="369"/>
                </a:moveTo>
                <a:cubicBezTo>
                  <a:pt x="2039421" y="-13064"/>
                  <a:pt x="2117728" y="344054"/>
                  <a:pt x="1869874" y="409834"/>
                </a:cubicBezTo>
                <a:cubicBezTo>
                  <a:pt x="261781" y="840511"/>
                  <a:pt x="261781" y="840511"/>
                  <a:pt x="261781" y="840511"/>
                </a:cubicBezTo>
                <a:cubicBezTo>
                  <a:pt x="-5022" y="910677"/>
                  <a:pt x="-111743" y="509035"/>
                  <a:pt x="152634" y="438869"/>
                </a:cubicBezTo>
                <a:cubicBezTo>
                  <a:pt x="1763153" y="8192"/>
                  <a:pt x="1763153" y="8192"/>
                  <a:pt x="1763153" y="8192"/>
                </a:cubicBezTo>
                <a:cubicBezTo>
                  <a:pt x="1779676" y="3807"/>
                  <a:pt x="1795584" y="1264"/>
                  <a:pt x="1810824" y="369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37" name="iṧlïḑe"/>
          <p:cNvSpPr>
            <a:spLocks/>
          </p:cNvSpPr>
          <p:nvPr/>
        </p:nvSpPr>
        <p:spPr bwMode="auto">
          <a:xfrm>
            <a:off x="5443060" y="3365570"/>
            <a:ext cx="1339983" cy="561036"/>
          </a:xfrm>
          <a:custGeom>
            <a:avLst/>
            <a:gdLst>
              <a:gd name="connsiteX0" fmla="*/ 982060 w 2022667"/>
              <a:gd name="connsiteY0" fmla="*/ 272356 h 846868"/>
              <a:gd name="connsiteX1" fmla="*/ 123436 w 2022667"/>
              <a:gd name="connsiteY1" fmla="*/ 504980 h 846868"/>
              <a:gd name="connsiteX2" fmla="*/ 140415 w 2022667"/>
              <a:gd name="connsiteY2" fmla="*/ 565559 h 846868"/>
              <a:gd name="connsiteX3" fmla="*/ 999038 w 2022667"/>
              <a:gd name="connsiteY3" fmla="*/ 332935 h 846868"/>
              <a:gd name="connsiteX4" fmla="*/ 982060 w 2022667"/>
              <a:gd name="connsiteY4" fmla="*/ 272356 h 846868"/>
              <a:gd name="connsiteX5" fmla="*/ 1810824 w 2022667"/>
              <a:gd name="connsiteY5" fmla="*/ 385 h 846868"/>
              <a:gd name="connsiteX6" fmla="*/ 1869874 w 2022667"/>
              <a:gd name="connsiteY6" fmla="*/ 409877 h 846868"/>
              <a:gd name="connsiteX7" fmla="*/ 261781 w 2022667"/>
              <a:gd name="connsiteY7" fmla="*/ 838134 h 846868"/>
              <a:gd name="connsiteX8" fmla="*/ 152634 w 2022667"/>
              <a:gd name="connsiteY8" fmla="*/ 438912 h 846868"/>
              <a:gd name="connsiteX9" fmla="*/ 1763153 w 2022667"/>
              <a:gd name="connsiteY9" fmla="*/ 8235 h 846868"/>
              <a:gd name="connsiteX10" fmla="*/ 1810824 w 2022667"/>
              <a:gd name="connsiteY10" fmla="*/ 385 h 846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22667" h="846868">
                <a:moveTo>
                  <a:pt x="982060" y="272356"/>
                </a:moveTo>
                <a:lnTo>
                  <a:pt x="123436" y="504980"/>
                </a:lnTo>
                <a:cubicBezTo>
                  <a:pt x="84628" y="514673"/>
                  <a:pt x="101607" y="575252"/>
                  <a:pt x="140415" y="565559"/>
                </a:cubicBezTo>
                <a:cubicBezTo>
                  <a:pt x="999038" y="332935"/>
                  <a:pt x="999038" y="332935"/>
                  <a:pt x="999038" y="332935"/>
                </a:cubicBezTo>
                <a:cubicBezTo>
                  <a:pt x="1037846" y="320819"/>
                  <a:pt x="1020868" y="260240"/>
                  <a:pt x="982060" y="272356"/>
                </a:cubicBezTo>
                <a:close/>
                <a:moveTo>
                  <a:pt x="1810824" y="385"/>
                </a:moveTo>
                <a:cubicBezTo>
                  <a:pt x="2039421" y="-13304"/>
                  <a:pt x="2117728" y="341828"/>
                  <a:pt x="1869874" y="409877"/>
                </a:cubicBezTo>
                <a:cubicBezTo>
                  <a:pt x="1869874" y="409877"/>
                  <a:pt x="1869874" y="409877"/>
                  <a:pt x="261781" y="838134"/>
                </a:cubicBezTo>
                <a:cubicBezTo>
                  <a:pt x="-5022" y="910720"/>
                  <a:pt x="-111743" y="509078"/>
                  <a:pt x="152634" y="438912"/>
                </a:cubicBezTo>
                <a:cubicBezTo>
                  <a:pt x="152634" y="438912"/>
                  <a:pt x="152634" y="438912"/>
                  <a:pt x="1763153" y="8235"/>
                </a:cubicBezTo>
                <a:cubicBezTo>
                  <a:pt x="1779676" y="3850"/>
                  <a:pt x="1795584" y="1298"/>
                  <a:pt x="1810824" y="385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5" name="ísḷîḑê"/>
          <p:cNvSpPr>
            <a:spLocks noChangeAspect="1"/>
          </p:cNvSpPr>
          <p:nvPr/>
        </p:nvSpPr>
        <p:spPr>
          <a:xfrm>
            <a:off x="3649395" y="3381877"/>
            <a:ext cx="823407" cy="824096"/>
          </a:xfrm>
          <a:prstGeom prst="ellipse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6" name="išḻiḍè"/>
          <p:cNvSpPr>
            <a:spLocks noChangeAspect="1"/>
          </p:cNvSpPr>
          <p:nvPr/>
        </p:nvSpPr>
        <p:spPr>
          <a:xfrm>
            <a:off x="3744403" y="3476965"/>
            <a:ext cx="633390" cy="63392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entury Gothic" panose="020B0502020202020204" pitchFamily="34" charset="0"/>
              </a:rPr>
              <a:t>02</a:t>
            </a:r>
          </a:p>
        </p:txBody>
      </p:sp>
      <p:sp>
        <p:nvSpPr>
          <p:cNvPr id="7" name="iṡ1íďê"/>
          <p:cNvSpPr>
            <a:spLocks noChangeAspect="1"/>
          </p:cNvSpPr>
          <p:nvPr/>
        </p:nvSpPr>
        <p:spPr>
          <a:xfrm>
            <a:off x="4294324" y="4781432"/>
            <a:ext cx="823407" cy="824096"/>
          </a:xfrm>
          <a:prstGeom prst="ellipse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8" name="işľíḓe"/>
          <p:cNvSpPr>
            <a:spLocks noChangeAspect="1"/>
          </p:cNvSpPr>
          <p:nvPr/>
        </p:nvSpPr>
        <p:spPr>
          <a:xfrm>
            <a:off x="4389332" y="4876520"/>
            <a:ext cx="633390" cy="63392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Century Gothic" panose="020B0502020202020204" pitchFamily="34" charset="0"/>
              </a:rPr>
              <a:t>03</a:t>
            </a:r>
          </a:p>
        </p:txBody>
      </p:sp>
      <p:sp>
        <p:nvSpPr>
          <p:cNvPr id="9" name="iṡḷïdê"/>
          <p:cNvSpPr>
            <a:spLocks noChangeAspect="1"/>
          </p:cNvSpPr>
          <p:nvPr/>
        </p:nvSpPr>
        <p:spPr>
          <a:xfrm>
            <a:off x="7081804" y="1973197"/>
            <a:ext cx="823407" cy="824096"/>
          </a:xfrm>
          <a:prstGeom prst="ellipse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10" name="iŝ1iḓè"/>
          <p:cNvSpPr>
            <a:spLocks noChangeAspect="1"/>
          </p:cNvSpPr>
          <p:nvPr/>
        </p:nvSpPr>
        <p:spPr>
          <a:xfrm>
            <a:off x="7176812" y="2068285"/>
            <a:ext cx="633390" cy="63392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>
                <a:solidFill>
                  <a:schemeClr val="accent2"/>
                </a:solidFill>
                <a:latin typeface="Century Gothic" panose="020B0502020202020204" pitchFamily="34" charset="0"/>
              </a:rPr>
              <a:t>04</a:t>
            </a:r>
          </a:p>
        </p:txBody>
      </p:sp>
      <p:sp>
        <p:nvSpPr>
          <p:cNvPr id="11" name="îṩḷîḑè"/>
          <p:cNvSpPr>
            <a:spLocks noChangeAspect="1"/>
          </p:cNvSpPr>
          <p:nvPr/>
        </p:nvSpPr>
        <p:spPr>
          <a:xfrm>
            <a:off x="7674340" y="3381877"/>
            <a:ext cx="823407" cy="824096"/>
          </a:xfrm>
          <a:prstGeom prst="ellipse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2" name="îś1iḋè"/>
          <p:cNvSpPr>
            <a:spLocks noChangeAspect="1"/>
          </p:cNvSpPr>
          <p:nvPr/>
        </p:nvSpPr>
        <p:spPr>
          <a:xfrm>
            <a:off x="7769348" y="3476965"/>
            <a:ext cx="633390" cy="63392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05</a:t>
            </a:r>
          </a:p>
        </p:txBody>
      </p:sp>
      <p:sp>
        <p:nvSpPr>
          <p:cNvPr id="13" name="iṣḻíḓé"/>
          <p:cNvSpPr>
            <a:spLocks noChangeAspect="1"/>
          </p:cNvSpPr>
          <p:nvPr/>
        </p:nvSpPr>
        <p:spPr>
          <a:xfrm>
            <a:off x="7075900" y="4781432"/>
            <a:ext cx="823407" cy="824096"/>
          </a:xfrm>
          <a:prstGeom prst="ellipse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latin typeface="Century Gothic" panose="020B0502020202020204" pitchFamily="34" charset="0"/>
            </a:endParaRPr>
          </a:p>
        </p:txBody>
      </p:sp>
      <p:sp>
        <p:nvSpPr>
          <p:cNvPr id="14" name="ïSľîḑe"/>
          <p:cNvSpPr>
            <a:spLocks noChangeAspect="1"/>
          </p:cNvSpPr>
          <p:nvPr/>
        </p:nvSpPr>
        <p:spPr>
          <a:xfrm>
            <a:off x="7170908" y="4876520"/>
            <a:ext cx="633390" cy="63392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06</a:t>
            </a:r>
          </a:p>
        </p:txBody>
      </p:sp>
      <p:sp>
        <p:nvSpPr>
          <p:cNvPr id="15" name="i$ḷïdé"/>
          <p:cNvSpPr>
            <a:spLocks noChangeAspect="1"/>
          </p:cNvSpPr>
          <p:nvPr/>
        </p:nvSpPr>
        <p:spPr>
          <a:xfrm>
            <a:off x="4294324" y="1987710"/>
            <a:ext cx="823407" cy="824096"/>
          </a:xfrm>
          <a:prstGeom prst="ellipse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6" name="íSļîḓè"/>
          <p:cNvSpPr>
            <a:spLocks noChangeAspect="1"/>
          </p:cNvSpPr>
          <p:nvPr/>
        </p:nvSpPr>
        <p:spPr>
          <a:xfrm>
            <a:off x="4389332" y="2082798"/>
            <a:ext cx="633390" cy="63392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01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8009843" y="4714887"/>
            <a:ext cx="2784999" cy="957185"/>
            <a:chOff x="1541719" y="2349127"/>
            <a:chExt cx="2784999" cy="957185"/>
          </a:xfrm>
        </p:grpSpPr>
        <p:sp>
          <p:nvSpPr>
            <p:cNvPr id="43" name="文本框 42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009843" y="1906652"/>
            <a:ext cx="2784999" cy="957185"/>
            <a:chOff x="1541719" y="2349127"/>
            <a:chExt cx="2784999" cy="957185"/>
          </a:xfrm>
        </p:grpSpPr>
        <p:sp>
          <p:nvSpPr>
            <p:cNvPr id="46" name="文本框 45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640788" y="3315332"/>
            <a:ext cx="2784999" cy="957185"/>
            <a:chOff x="1541719" y="2349127"/>
            <a:chExt cx="2784999" cy="957185"/>
          </a:xfrm>
        </p:grpSpPr>
        <p:sp>
          <p:nvSpPr>
            <p:cNvPr id="49" name="文本框 48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410317" y="4714887"/>
            <a:ext cx="2784999" cy="957185"/>
            <a:chOff x="1541719" y="2349127"/>
            <a:chExt cx="2784999" cy="957185"/>
          </a:xfrm>
        </p:grpSpPr>
        <p:sp>
          <p:nvSpPr>
            <p:cNvPr id="52" name="文本框 51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410317" y="1906652"/>
            <a:ext cx="2784999" cy="957185"/>
            <a:chOff x="1541719" y="2349127"/>
            <a:chExt cx="2784999" cy="957185"/>
          </a:xfrm>
        </p:grpSpPr>
        <p:sp>
          <p:nvSpPr>
            <p:cNvPr id="55" name="文本框 54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34008" y="3315332"/>
            <a:ext cx="2784999" cy="957185"/>
            <a:chOff x="1541719" y="2349127"/>
            <a:chExt cx="2784999" cy="957185"/>
          </a:xfrm>
        </p:grpSpPr>
        <p:sp>
          <p:nvSpPr>
            <p:cNvPr id="58" name="文本框 5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75DD216-434E-4C88-BC97-243985D197C6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61" name="圆角矩形 10">
              <a:extLst>
                <a:ext uri="{FF2B5EF4-FFF2-40B4-BE49-F238E27FC236}">
                  <a16:creationId xmlns:a16="http://schemas.microsoft.com/office/drawing/2014/main" id="{9285AF23-5203-48B5-ABA1-1A772C87871F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4362C021-4B38-420D-9979-C93EA267F80B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Next work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820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2" presetClass="entr" presetSubtype="8" fill="hold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5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5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8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6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6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6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7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2" fill="hold" nodeType="with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17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17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4" grpId="0" animBg="1"/>
          <p:bldP spid="35" grpId="0" animBg="1"/>
          <p:bldP spid="36" grpId="0" animBg="1"/>
          <p:bldP spid="37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6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0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7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4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1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8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5" presetID="53" presetClass="entr" presetSubtype="52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5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6" dur="10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0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3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4" dur="1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1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5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6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  <p:bldP spid="34" grpId="0" animBg="1"/>
          <p:bldP spid="35" grpId="0" animBg="1"/>
          <p:bldP spid="36" grpId="0" animBg="1"/>
          <p:bldP spid="37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îṩļïďê"/>
          <p:cNvSpPr>
            <a:spLocks/>
          </p:cNvSpPr>
          <p:nvPr/>
        </p:nvSpPr>
        <p:spPr bwMode="auto">
          <a:xfrm>
            <a:off x="5233631" y="3369593"/>
            <a:ext cx="1716403" cy="881694"/>
          </a:xfrm>
          <a:custGeom>
            <a:avLst/>
            <a:gdLst>
              <a:gd name="T0" fmla="*/ 2338 w 2338"/>
              <a:gd name="T1" fmla="*/ 477 h 1201"/>
              <a:gd name="T2" fmla="*/ 0 w 2338"/>
              <a:gd name="T3" fmla="*/ 1201 h 1201"/>
              <a:gd name="T4" fmla="*/ 0 w 2338"/>
              <a:gd name="T5" fmla="*/ 724 h 1201"/>
              <a:gd name="T6" fmla="*/ 2338 w 2338"/>
              <a:gd name="T7" fmla="*/ 0 h 1201"/>
              <a:gd name="T8" fmla="*/ 2338 w 2338"/>
              <a:gd name="T9" fmla="*/ 477 h 1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8" h="1201">
                <a:moveTo>
                  <a:pt x="2338" y="477"/>
                </a:moveTo>
                <a:lnTo>
                  <a:pt x="0" y="1201"/>
                </a:lnTo>
                <a:lnTo>
                  <a:pt x="0" y="724"/>
                </a:lnTo>
                <a:lnTo>
                  <a:pt x="2338" y="0"/>
                </a:lnTo>
                <a:lnTo>
                  <a:pt x="2338" y="477"/>
                </a:lnTo>
                <a:close/>
              </a:path>
            </a:pathLst>
          </a:custGeom>
          <a:gradFill>
            <a:gsLst>
              <a:gs pos="0">
                <a:srgbClr val="3C8BAE"/>
              </a:gs>
              <a:gs pos="100000">
                <a:srgbClr val="5A52A2"/>
              </a:gs>
            </a:gsLst>
            <a:lin ang="13500000" scaled="1"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</p:spPr>
        <p:txBody>
          <a:bodyPr anchor="ctr">
            <a:sp3d contourW="12700"/>
          </a:bodyPr>
          <a:lstStyle/>
          <a:p>
            <a:pPr algn="ctr"/>
            <a:endParaRPr sz="1600"/>
          </a:p>
        </p:txBody>
      </p:sp>
      <p:sp>
        <p:nvSpPr>
          <p:cNvPr id="18" name="ísḻiḍè"/>
          <p:cNvSpPr>
            <a:spLocks/>
          </p:cNvSpPr>
          <p:nvPr/>
        </p:nvSpPr>
        <p:spPr bwMode="auto">
          <a:xfrm>
            <a:off x="5233631" y="4037654"/>
            <a:ext cx="1716403" cy="880226"/>
          </a:xfrm>
          <a:custGeom>
            <a:avLst/>
            <a:gdLst>
              <a:gd name="T0" fmla="*/ 2338 w 2338"/>
              <a:gd name="T1" fmla="*/ 477 h 1199"/>
              <a:gd name="T2" fmla="*/ 0 w 2338"/>
              <a:gd name="T3" fmla="*/ 1199 h 1199"/>
              <a:gd name="T4" fmla="*/ 0 w 2338"/>
              <a:gd name="T5" fmla="*/ 724 h 1199"/>
              <a:gd name="T6" fmla="*/ 2338 w 2338"/>
              <a:gd name="T7" fmla="*/ 0 h 1199"/>
              <a:gd name="T8" fmla="*/ 2338 w 2338"/>
              <a:gd name="T9" fmla="*/ 477 h 1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38" h="1199">
                <a:moveTo>
                  <a:pt x="2338" y="477"/>
                </a:moveTo>
                <a:lnTo>
                  <a:pt x="0" y="1199"/>
                </a:lnTo>
                <a:lnTo>
                  <a:pt x="0" y="724"/>
                </a:lnTo>
                <a:lnTo>
                  <a:pt x="2338" y="0"/>
                </a:lnTo>
                <a:lnTo>
                  <a:pt x="2338" y="477"/>
                </a:lnTo>
                <a:close/>
              </a:path>
            </a:pathLst>
          </a:custGeom>
          <a:gradFill>
            <a:gsLst>
              <a:gs pos="0">
                <a:srgbClr val="3C8BAE"/>
              </a:gs>
              <a:gs pos="100000">
                <a:srgbClr val="5A52A2"/>
              </a:gs>
            </a:gsLst>
            <a:lin ang="13500000" scaled="1"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</p:spPr>
        <p:txBody>
          <a:bodyPr anchor="ctr">
            <a:sp3d contourW="12700"/>
          </a:bodyPr>
          <a:lstStyle/>
          <a:p>
            <a:pPr algn="ctr"/>
            <a:endParaRPr sz="1600"/>
          </a:p>
        </p:txBody>
      </p:sp>
      <p:grpSp>
        <p:nvGrpSpPr>
          <p:cNvPr id="19" name="ïṧlîḓè"/>
          <p:cNvGrpSpPr/>
          <p:nvPr/>
        </p:nvGrpSpPr>
        <p:grpSpPr>
          <a:xfrm>
            <a:off x="4939246" y="2224028"/>
            <a:ext cx="2304444" cy="3384670"/>
            <a:chOff x="4675183" y="2031775"/>
            <a:chExt cx="2752184" cy="4042293"/>
          </a:xfrm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33" name="íšľîḋê"/>
            <p:cNvSpPr>
              <a:spLocks/>
            </p:cNvSpPr>
            <p:nvPr/>
          </p:nvSpPr>
          <p:spPr bwMode="auto">
            <a:xfrm>
              <a:off x="5637877" y="2284663"/>
              <a:ext cx="826795" cy="892553"/>
            </a:xfrm>
            <a:custGeom>
              <a:avLst/>
              <a:gdLst>
                <a:gd name="T0" fmla="*/ 472 w 943"/>
                <a:gd name="T1" fmla="*/ 0 h 1018"/>
                <a:gd name="T2" fmla="*/ 0 w 943"/>
                <a:gd name="T3" fmla="*/ 397 h 1018"/>
                <a:gd name="T4" fmla="*/ 173 w 943"/>
                <a:gd name="T5" fmla="*/ 842 h 1018"/>
                <a:gd name="T6" fmla="*/ 472 w 943"/>
                <a:gd name="T7" fmla="*/ 1018 h 1018"/>
                <a:gd name="T8" fmla="*/ 770 w 943"/>
                <a:gd name="T9" fmla="*/ 842 h 1018"/>
                <a:gd name="T10" fmla="*/ 943 w 943"/>
                <a:gd name="T11" fmla="*/ 397 h 1018"/>
                <a:gd name="T12" fmla="*/ 472 w 943"/>
                <a:gd name="T13" fmla="*/ 0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3" h="1018">
                  <a:moveTo>
                    <a:pt x="472" y="0"/>
                  </a:moveTo>
                  <a:lnTo>
                    <a:pt x="0" y="397"/>
                  </a:lnTo>
                  <a:lnTo>
                    <a:pt x="173" y="842"/>
                  </a:lnTo>
                  <a:lnTo>
                    <a:pt x="472" y="1018"/>
                  </a:lnTo>
                  <a:lnTo>
                    <a:pt x="770" y="842"/>
                  </a:lnTo>
                  <a:lnTo>
                    <a:pt x="943" y="397"/>
                  </a:lnTo>
                  <a:lnTo>
                    <a:pt x="472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A52A2"/>
                </a:gs>
                <a:gs pos="100000">
                  <a:srgbClr val="5BA6C7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4" name="í$lídè"/>
            <p:cNvSpPr>
              <a:spLocks/>
            </p:cNvSpPr>
            <p:nvPr/>
          </p:nvSpPr>
          <p:spPr bwMode="auto">
            <a:xfrm>
              <a:off x="4675183" y="2070731"/>
              <a:ext cx="1376530" cy="1023192"/>
            </a:xfrm>
            <a:custGeom>
              <a:avLst/>
              <a:gdLst>
                <a:gd name="T0" fmla="*/ 1062 w 1062"/>
                <a:gd name="T1" fmla="*/ 165 h 790"/>
                <a:gd name="T2" fmla="*/ 504 w 1062"/>
                <a:gd name="T3" fmla="*/ 790 h 790"/>
                <a:gd name="T4" fmla="*/ 0 w 1062"/>
                <a:gd name="T5" fmla="*/ 0 h 790"/>
                <a:gd name="T6" fmla="*/ 1062 w 1062"/>
                <a:gd name="T7" fmla="*/ 165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2" h="790">
                  <a:moveTo>
                    <a:pt x="1062" y="165"/>
                  </a:moveTo>
                  <a:cubicBezTo>
                    <a:pt x="1062" y="165"/>
                    <a:pt x="610" y="540"/>
                    <a:pt x="504" y="790"/>
                  </a:cubicBezTo>
                  <a:cubicBezTo>
                    <a:pt x="504" y="790"/>
                    <a:pt x="117" y="81"/>
                    <a:pt x="0" y="0"/>
                  </a:cubicBezTo>
                  <a:cubicBezTo>
                    <a:pt x="0" y="0"/>
                    <a:pt x="871" y="3"/>
                    <a:pt x="1062" y="1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2A2"/>
                </a:gs>
                <a:gs pos="100000">
                  <a:srgbClr val="5BA6C7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5" name="iṥļïdé"/>
            <p:cNvSpPr>
              <a:spLocks/>
            </p:cNvSpPr>
            <p:nvPr/>
          </p:nvSpPr>
          <p:spPr bwMode="auto">
            <a:xfrm>
              <a:off x="4747955" y="2031775"/>
              <a:ext cx="645303" cy="962694"/>
            </a:xfrm>
            <a:custGeom>
              <a:avLst/>
              <a:gdLst>
                <a:gd name="T0" fmla="*/ 0 w 498"/>
                <a:gd name="T1" fmla="*/ 0 h 698"/>
                <a:gd name="T2" fmla="*/ 498 w 498"/>
                <a:gd name="T3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8" h="698">
                  <a:moveTo>
                    <a:pt x="0" y="0"/>
                  </a:moveTo>
                  <a:cubicBezTo>
                    <a:pt x="0" y="0"/>
                    <a:pt x="271" y="255"/>
                    <a:pt x="498" y="698"/>
                  </a:cubicBezTo>
                </a:path>
              </a:pathLst>
            </a:custGeom>
            <a:gradFill flip="none" rotWithShape="1">
              <a:gsLst>
                <a:gs pos="0">
                  <a:srgbClr val="5A52A2"/>
                </a:gs>
                <a:gs pos="100000">
                  <a:srgbClr val="5BA6C7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6" name="îslídé"/>
            <p:cNvSpPr>
              <a:spLocks/>
            </p:cNvSpPr>
            <p:nvPr/>
          </p:nvSpPr>
          <p:spPr bwMode="auto">
            <a:xfrm>
              <a:off x="6051713" y="2070731"/>
              <a:ext cx="1375654" cy="1023192"/>
            </a:xfrm>
            <a:custGeom>
              <a:avLst/>
              <a:gdLst>
                <a:gd name="T0" fmla="*/ 0 w 1062"/>
                <a:gd name="T1" fmla="*/ 165 h 790"/>
                <a:gd name="T2" fmla="*/ 558 w 1062"/>
                <a:gd name="T3" fmla="*/ 790 h 790"/>
                <a:gd name="T4" fmla="*/ 1062 w 1062"/>
                <a:gd name="T5" fmla="*/ 0 h 790"/>
                <a:gd name="T6" fmla="*/ 0 w 1062"/>
                <a:gd name="T7" fmla="*/ 165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2" h="790">
                  <a:moveTo>
                    <a:pt x="0" y="165"/>
                  </a:moveTo>
                  <a:cubicBezTo>
                    <a:pt x="0" y="165"/>
                    <a:pt x="452" y="540"/>
                    <a:pt x="558" y="790"/>
                  </a:cubicBezTo>
                  <a:cubicBezTo>
                    <a:pt x="558" y="790"/>
                    <a:pt x="946" y="81"/>
                    <a:pt x="1062" y="0"/>
                  </a:cubicBezTo>
                  <a:cubicBezTo>
                    <a:pt x="1062" y="0"/>
                    <a:pt x="191" y="3"/>
                    <a:pt x="0" y="16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A52A2"/>
                </a:gs>
                <a:gs pos="100000">
                  <a:srgbClr val="5BA6C7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7" name="îṩľîḑè"/>
            <p:cNvSpPr>
              <a:spLocks/>
            </p:cNvSpPr>
            <p:nvPr/>
          </p:nvSpPr>
          <p:spPr bwMode="auto">
            <a:xfrm>
              <a:off x="6709291" y="2031775"/>
              <a:ext cx="645303" cy="962694"/>
            </a:xfrm>
            <a:custGeom>
              <a:avLst/>
              <a:gdLst>
                <a:gd name="T0" fmla="*/ 498 w 498"/>
                <a:gd name="T1" fmla="*/ 0 h 698"/>
                <a:gd name="T2" fmla="*/ 0 w 498"/>
                <a:gd name="T3" fmla="*/ 698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98" h="698">
                  <a:moveTo>
                    <a:pt x="498" y="0"/>
                  </a:moveTo>
                  <a:cubicBezTo>
                    <a:pt x="498" y="0"/>
                    <a:pt x="227" y="255"/>
                    <a:pt x="0" y="698"/>
                  </a:cubicBezTo>
                </a:path>
              </a:pathLst>
            </a:custGeom>
            <a:gradFill flip="none" rotWithShape="1">
              <a:gsLst>
                <a:gs pos="0">
                  <a:srgbClr val="5A52A2"/>
                </a:gs>
                <a:gs pos="100000">
                  <a:srgbClr val="5BA6C7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38" name="iṡļîde"/>
            <p:cNvSpPr>
              <a:spLocks/>
            </p:cNvSpPr>
            <p:nvPr/>
          </p:nvSpPr>
          <p:spPr bwMode="auto">
            <a:xfrm>
              <a:off x="5507238" y="3022904"/>
              <a:ext cx="1068784" cy="3051164"/>
            </a:xfrm>
            <a:custGeom>
              <a:avLst/>
              <a:gdLst>
                <a:gd name="T0" fmla="*/ 897 w 1219"/>
                <a:gd name="T1" fmla="*/ 0 h 3480"/>
                <a:gd name="T2" fmla="*/ 610 w 1219"/>
                <a:gd name="T3" fmla="*/ 168 h 3480"/>
                <a:gd name="T4" fmla="*/ 322 w 1219"/>
                <a:gd name="T5" fmla="*/ 0 h 3480"/>
                <a:gd name="T6" fmla="*/ 0 w 1219"/>
                <a:gd name="T7" fmla="*/ 2804 h 3480"/>
                <a:gd name="T8" fmla="*/ 599 w 1219"/>
                <a:gd name="T9" fmla="*/ 3480 h 3480"/>
                <a:gd name="T10" fmla="*/ 1219 w 1219"/>
                <a:gd name="T11" fmla="*/ 2804 h 3480"/>
                <a:gd name="T12" fmla="*/ 897 w 1219"/>
                <a:gd name="T13" fmla="*/ 0 h 3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9" h="3480">
                  <a:moveTo>
                    <a:pt x="897" y="0"/>
                  </a:moveTo>
                  <a:lnTo>
                    <a:pt x="610" y="168"/>
                  </a:lnTo>
                  <a:lnTo>
                    <a:pt x="322" y="0"/>
                  </a:lnTo>
                  <a:lnTo>
                    <a:pt x="0" y="2804"/>
                  </a:lnTo>
                  <a:lnTo>
                    <a:pt x="599" y="3480"/>
                  </a:lnTo>
                  <a:lnTo>
                    <a:pt x="1219" y="2804"/>
                  </a:lnTo>
                  <a:lnTo>
                    <a:pt x="89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A52A2"/>
                </a:gs>
                <a:gs pos="100000">
                  <a:srgbClr val="5BA6C7"/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3175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</p:grpSp>
      <p:sp>
        <p:nvSpPr>
          <p:cNvPr id="20" name="îŝḷíḑe"/>
          <p:cNvSpPr>
            <a:spLocks/>
          </p:cNvSpPr>
          <p:nvPr/>
        </p:nvSpPr>
        <p:spPr bwMode="auto">
          <a:xfrm>
            <a:off x="4909144" y="3139809"/>
            <a:ext cx="483794" cy="394230"/>
          </a:xfrm>
          <a:custGeom>
            <a:avLst/>
            <a:gdLst>
              <a:gd name="T0" fmla="*/ 659 w 659"/>
              <a:gd name="T1" fmla="*/ 537 h 537"/>
              <a:gd name="T2" fmla="*/ 0 w 659"/>
              <a:gd name="T3" fmla="*/ 477 h 537"/>
              <a:gd name="T4" fmla="*/ 179 w 659"/>
              <a:gd name="T5" fmla="*/ 242 h 537"/>
              <a:gd name="T6" fmla="*/ 0 w 659"/>
              <a:gd name="T7" fmla="*/ 0 h 537"/>
              <a:gd name="T8" fmla="*/ 659 w 659"/>
              <a:gd name="T9" fmla="*/ 60 h 537"/>
              <a:gd name="T10" fmla="*/ 659 w 659"/>
              <a:gd name="T11" fmla="*/ 537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9" h="537">
                <a:moveTo>
                  <a:pt x="659" y="537"/>
                </a:moveTo>
                <a:lnTo>
                  <a:pt x="0" y="477"/>
                </a:lnTo>
                <a:lnTo>
                  <a:pt x="179" y="242"/>
                </a:lnTo>
                <a:lnTo>
                  <a:pt x="0" y="0"/>
                </a:lnTo>
                <a:lnTo>
                  <a:pt x="659" y="60"/>
                </a:lnTo>
                <a:lnTo>
                  <a:pt x="659" y="537"/>
                </a:lnTo>
                <a:close/>
              </a:path>
            </a:pathLst>
          </a:custGeom>
          <a:gradFill>
            <a:gsLst>
              <a:gs pos="0">
                <a:srgbClr val="3C8BAE"/>
              </a:gs>
              <a:gs pos="100000">
                <a:srgbClr val="5A52A2"/>
              </a:gs>
            </a:gsLst>
            <a:lin ang="13500000" scaled="1"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</p:spPr>
        <p:txBody>
          <a:bodyPr anchor="ctr">
            <a:sp3d contourW="12700"/>
          </a:bodyPr>
          <a:lstStyle/>
          <a:p>
            <a:pPr algn="ctr"/>
            <a:endParaRPr sz="1600"/>
          </a:p>
        </p:txBody>
      </p:sp>
      <p:sp>
        <p:nvSpPr>
          <p:cNvPr id="21" name="íśľíḓè"/>
          <p:cNvSpPr>
            <a:spLocks/>
          </p:cNvSpPr>
          <p:nvPr/>
        </p:nvSpPr>
        <p:spPr bwMode="auto">
          <a:xfrm>
            <a:off x="5233631" y="3185325"/>
            <a:ext cx="158573" cy="397900"/>
          </a:xfrm>
          <a:custGeom>
            <a:avLst/>
            <a:gdLst>
              <a:gd name="T0" fmla="*/ 216 w 216"/>
              <a:gd name="T1" fmla="*/ 477 h 542"/>
              <a:gd name="T2" fmla="*/ 0 w 216"/>
              <a:gd name="T3" fmla="*/ 542 h 542"/>
              <a:gd name="T4" fmla="*/ 0 w 216"/>
              <a:gd name="T5" fmla="*/ 65 h 542"/>
              <a:gd name="T6" fmla="*/ 216 w 216"/>
              <a:gd name="T7" fmla="*/ 0 h 542"/>
              <a:gd name="T8" fmla="*/ 216 w 216"/>
              <a:gd name="T9" fmla="*/ 477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542">
                <a:moveTo>
                  <a:pt x="216" y="477"/>
                </a:moveTo>
                <a:lnTo>
                  <a:pt x="0" y="542"/>
                </a:lnTo>
                <a:lnTo>
                  <a:pt x="0" y="65"/>
                </a:lnTo>
                <a:lnTo>
                  <a:pt x="216" y="0"/>
                </a:lnTo>
                <a:lnTo>
                  <a:pt x="216" y="47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</p:spPr>
        <p:txBody>
          <a:bodyPr anchor="ctr">
            <a:sp3d contourW="12700"/>
          </a:bodyPr>
          <a:lstStyle/>
          <a:p>
            <a:pPr algn="ctr"/>
            <a:endParaRPr sz="1600"/>
          </a:p>
        </p:txBody>
      </p:sp>
      <p:sp>
        <p:nvSpPr>
          <p:cNvPr id="22" name="íṥ1íḍe"/>
          <p:cNvSpPr>
            <a:spLocks/>
          </p:cNvSpPr>
          <p:nvPr/>
        </p:nvSpPr>
        <p:spPr bwMode="auto">
          <a:xfrm>
            <a:off x="6789993" y="4753433"/>
            <a:ext cx="484528" cy="395698"/>
          </a:xfrm>
          <a:custGeom>
            <a:avLst/>
            <a:gdLst>
              <a:gd name="T0" fmla="*/ 0 w 660"/>
              <a:gd name="T1" fmla="*/ 0 h 539"/>
              <a:gd name="T2" fmla="*/ 660 w 660"/>
              <a:gd name="T3" fmla="*/ 62 h 539"/>
              <a:gd name="T4" fmla="*/ 481 w 660"/>
              <a:gd name="T5" fmla="*/ 297 h 539"/>
              <a:gd name="T6" fmla="*/ 660 w 660"/>
              <a:gd name="T7" fmla="*/ 539 h 539"/>
              <a:gd name="T8" fmla="*/ 0 w 660"/>
              <a:gd name="T9" fmla="*/ 477 h 539"/>
              <a:gd name="T10" fmla="*/ 0 w 660"/>
              <a:gd name="T11" fmla="*/ 0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0" h="539">
                <a:moveTo>
                  <a:pt x="0" y="0"/>
                </a:moveTo>
                <a:lnTo>
                  <a:pt x="660" y="62"/>
                </a:lnTo>
                <a:lnTo>
                  <a:pt x="481" y="297"/>
                </a:lnTo>
                <a:lnTo>
                  <a:pt x="660" y="539"/>
                </a:lnTo>
                <a:lnTo>
                  <a:pt x="0" y="4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3C8BAE"/>
              </a:gs>
              <a:gs pos="100000">
                <a:srgbClr val="5A52A2"/>
              </a:gs>
            </a:gsLst>
            <a:lin ang="13500000" scaled="1"/>
          </a:gra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</p:spPr>
        <p:txBody>
          <a:bodyPr anchor="ctr">
            <a:sp3d contourW="12700"/>
          </a:bodyPr>
          <a:lstStyle/>
          <a:p>
            <a:pPr algn="ctr"/>
            <a:endParaRPr sz="1600"/>
          </a:p>
        </p:txBody>
      </p:sp>
      <p:sp>
        <p:nvSpPr>
          <p:cNvPr id="23" name="iṧḷïďê"/>
          <p:cNvSpPr>
            <a:spLocks/>
          </p:cNvSpPr>
          <p:nvPr/>
        </p:nvSpPr>
        <p:spPr bwMode="auto">
          <a:xfrm>
            <a:off x="6791462" y="4705715"/>
            <a:ext cx="158573" cy="397900"/>
          </a:xfrm>
          <a:custGeom>
            <a:avLst/>
            <a:gdLst>
              <a:gd name="T0" fmla="*/ 0 w 216"/>
              <a:gd name="T1" fmla="*/ 65 h 542"/>
              <a:gd name="T2" fmla="*/ 216 w 216"/>
              <a:gd name="T3" fmla="*/ 0 h 542"/>
              <a:gd name="T4" fmla="*/ 216 w 216"/>
              <a:gd name="T5" fmla="*/ 477 h 542"/>
              <a:gd name="T6" fmla="*/ 0 w 216"/>
              <a:gd name="T7" fmla="*/ 542 h 542"/>
              <a:gd name="T8" fmla="*/ 0 w 216"/>
              <a:gd name="T9" fmla="*/ 6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542">
                <a:moveTo>
                  <a:pt x="0" y="65"/>
                </a:moveTo>
                <a:lnTo>
                  <a:pt x="216" y="0"/>
                </a:lnTo>
                <a:lnTo>
                  <a:pt x="216" y="477"/>
                </a:lnTo>
                <a:lnTo>
                  <a:pt x="0" y="542"/>
                </a:lnTo>
                <a:lnTo>
                  <a:pt x="0" y="6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0"/>
            </a:lightRig>
          </a:scene3d>
        </p:spPr>
        <p:txBody>
          <a:bodyPr anchor="ctr">
            <a:sp3d contourW="12700"/>
          </a:bodyPr>
          <a:lstStyle/>
          <a:p>
            <a:pPr algn="ctr"/>
            <a:endParaRPr sz="1600"/>
          </a:p>
        </p:txBody>
      </p:sp>
      <p:grpSp>
        <p:nvGrpSpPr>
          <p:cNvPr id="24" name="íśḻiďé"/>
          <p:cNvGrpSpPr/>
          <p:nvPr/>
        </p:nvGrpSpPr>
        <p:grpSpPr>
          <a:xfrm>
            <a:off x="5233631" y="3233044"/>
            <a:ext cx="1716403" cy="486731"/>
            <a:chOff x="5026768" y="3236837"/>
            <a:chExt cx="2049890" cy="581300"/>
          </a:xfr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</a:gradFill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31" name="íŝḷïdé"/>
            <p:cNvSpPr>
              <a:spLocks/>
            </p:cNvSpPr>
            <p:nvPr/>
          </p:nvSpPr>
          <p:spPr bwMode="auto">
            <a:xfrm>
              <a:off x="5026768" y="3236837"/>
              <a:ext cx="2049890" cy="581300"/>
            </a:xfrm>
            <a:custGeom>
              <a:avLst/>
              <a:gdLst>
                <a:gd name="T0" fmla="*/ 2338 w 2338"/>
                <a:gd name="T1" fmla="*/ 663 h 663"/>
                <a:gd name="T2" fmla="*/ 0 w 2338"/>
                <a:gd name="T3" fmla="*/ 477 h 663"/>
                <a:gd name="T4" fmla="*/ 0 w 2338"/>
                <a:gd name="T5" fmla="*/ 0 h 663"/>
                <a:gd name="T6" fmla="*/ 2338 w 2338"/>
                <a:gd name="T7" fmla="*/ 186 h 663"/>
                <a:gd name="T8" fmla="*/ 2338 w 2338"/>
                <a:gd name="T9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8" h="663">
                  <a:moveTo>
                    <a:pt x="2338" y="663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2338" y="186"/>
                  </a:lnTo>
                  <a:lnTo>
                    <a:pt x="2338" y="6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p3d contourW="12700"/>
            </a:bodyPr>
            <a:lstStyle/>
            <a:p>
              <a:pPr algn="ctr"/>
              <a:endParaRPr sz="1600"/>
            </a:p>
          </p:txBody>
        </p:sp>
        <p:sp>
          <p:nvSpPr>
            <p:cNvPr id="32" name="îŝļíḋè"/>
            <p:cNvSpPr txBox="1"/>
            <p:nvPr/>
          </p:nvSpPr>
          <p:spPr>
            <a:xfrm rot="259200">
              <a:off x="5498758" y="3330836"/>
              <a:ext cx="1194480" cy="393304"/>
            </a:xfrm>
            <a:prstGeom prst="rect">
              <a:avLst/>
            </a:prstGeom>
            <a:grpFill/>
          </p:spPr>
          <p:txBody>
            <a:bodyPr wrap="none" anchor="ctr">
              <a:normAutofit/>
              <a:sp3d contourW="127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grpSp>
        <p:nvGrpSpPr>
          <p:cNvPr id="25" name="íṧ1îďe"/>
          <p:cNvGrpSpPr/>
          <p:nvPr/>
        </p:nvGrpSpPr>
        <p:grpSpPr>
          <a:xfrm>
            <a:off x="5233631" y="3901105"/>
            <a:ext cx="1716403" cy="486731"/>
            <a:chOff x="5026768" y="4034698"/>
            <a:chExt cx="2049890" cy="581300"/>
          </a:xfr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</a:gradFill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29" name="ïśļïdê"/>
            <p:cNvSpPr>
              <a:spLocks/>
            </p:cNvSpPr>
            <p:nvPr/>
          </p:nvSpPr>
          <p:spPr bwMode="auto">
            <a:xfrm>
              <a:off x="5026768" y="4034698"/>
              <a:ext cx="2049890" cy="581300"/>
            </a:xfrm>
            <a:custGeom>
              <a:avLst/>
              <a:gdLst>
                <a:gd name="T0" fmla="*/ 2338 w 2338"/>
                <a:gd name="T1" fmla="*/ 663 h 663"/>
                <a:gd name="T2" fmla="*/ 0 w 2338"/>
                <a:gd name="T3" fmla="*/ 477 h 663"/>
                <a:gd name="T4" fmla="*/ 0 w 2338"/>
                <a:gd name="T5" fmla="*/ 0 h 663"/>
                <a:gd name="T6" fmla="*/ 2338 w 2338"/>
                <a:gd name="T7" fmla="*/ 186 h 663"/>
                <a:gd name="T8" fmla="*/ 2338 w 2338"/>
                <a:gd name="T9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8" h="663">
                  <a:moveTo>
                    <a:pt x="2338" y="663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2338" y="186"/>
                  </a:lnTo>
                  <a:lnTo>
                    <a:pt x="2338" y="6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p3d contourW="12700"/>
            </a:bodyPr>
            <a:lstStyle/>
            <a:p>
              <a:pPr algn="ctr"/>
              <a:endParaRPr sz="1600"/>
            </a:p>
          </p:txBody>
        </p:sp>
        <p:sp>
          <p:nvSpPr>
            <p:cNvPr id="30" name="iṡḷiḋe"/>
            <p:cNvSpPr txBox="1"/>
            <p:nvPr/>
          </p:nvSpPr>
          <p:spPr>
            <a:xfrm rot="259200">
              <a:off x="5498759" y="4128601"/>
              <a:ext cx="1194480" cy="393304"/>
            </a:xfrm>
            <a:prstGeom prst="rect">
              <a:avLst/>
            </a:prstGeom>
            <a:grpFill/>
          </p:spPr>
          <p:txBody>
            <a:bodyPr wrap="none" anchor="ctr">
              <a:normAutofit/>
              <a:sp3d contourW="127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grpSp>
        <p:nvGrpSpPr>
          <p:cNvPr id="26" name="îṥļîďê"/>
          <p:cNvGrpSpPr/>
          <p:nvPr/>
        </p:nvGrpSpPr>
        <p:grpSpPr>
          <a:xfrm>
            <a:off x="5233631" y="4569166"/>
            <a:ext cx="1716403" cy="486731"/>
            <a:chOff x="5026768" y="4832560"/>
            <a:chExt cx="2049890" cy="581300"/>
          </a:xfr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</a:gradFill>
          <a:scene3d>
            <a:camera prst="orthographicFront"/>
            <a:lightRig rig="threePt" dir="t">
              <a:rot lat="0" lon="0" rev="0"/>
            </a:lightRig>
          </a:scene3d>
        </p:grpSpPr>
        <p:sp>
          <p:nvSpPr>
            <p:cNvPr id="27" name="íṧḻíḍe"/>
            <p:cNvSpPr>
              <a:spLocks/>
            </p:cNvSpPr>
            <p:nvPr/>
          </p:nvSpPr>
          <p:spPr bwMode="auto">
            <a:xfrm>
              <a:off x="5026768" y="4832560"/>
              <a:ext cx="2049890" cy="581300"/>
            </a:xfrm>
            <a:custGeom>
              <a:avLst/>
              <a:gdLst>
                <a:gd name="T0" fmla="*/ 2338 w 2338"/>
                <a:gd name="T1" fmla="*/ 663 h 663"/>
                <a:gd name="T2" fmla="*/ 0 w 2338"/>
                <a:gd name="T3" fmla="*/ 477 h 663"/>
                <a:gd name="T4" fmla="*/ 0 w 2338"/>
                <a:gd name="T5" fmla="*/ 0 h 663"/>
                <a:gd name="T6" fmla="*/ 2338 w 2338"/>
                <a:gd name="T7" fmla="*/ 186 h 663"/>
                <a:gd name="T8" fmla="*/ 2338 w 2338"/>
                <a:gd name="T9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8" h="663">
                  <a:moveTo>
                    <a:pt x="2338" y="663"/>
                  </a:moveTo>
                  <a:lnTo>
                    <a:pt x="0" y="477"/>
                  </a:lnTo>
                  <a:lnTo>
                    <a:pt x="0" y="0"/>
                  </a:lnTo>
                  <a:lnTo>
                    <a:pt x="2338" y="186"/>
                  </a:lnTo>
                  <a:lnTo>
                    <a:pt x="2338" y="66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>
              <a:sp3d contourW="12700"/>
            </a:bodyPr>
            <a:lstStyle/>
            <a:p>
              <a:pPr algn="ctr"/>
              <a:endParaRPr sz="1600"/>
            </a:p>
          </p:txBody>
        </p:sp>
        <p:sp>
          <p:nvSpPr>
            <p:cNvPr id="28" name="íŝḷiďê"/>
            <p:cNvSpPr txBox="1"/>
            <p:nvPr/>
          </p:nvSpPr>
          <p:spPr>
            <a:xfrm rot="259200">
              <a:off x="5498758" y="4922207"/>
              <a:ext cx="1194480" cy="393304"/>
            </a:xfrm>
            <a:prstGeom prst="rect">
              <a:avLst/>
            </a:prstGeom>
            <a:grpFill/>
          </p:spPr>
          <p:txBody>
            <a:bodyPr wrap="none" anchor="ctr">
              <a:normAutofit/>
              <a:sp3d contourW="127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Title text presets</a:t>
              </a:r>
            </a:p>
          </p:txBody>
        </p:sp>
      </p:grpSp>
      <p:cxnSp>
        <p:nvCxnSpPr>
          <p:cNvPr id="5" name="Straight Connector 25"/>
          <p:cNvCxnSpPr/>
          <p:nvPr/>
        </p:nvCxnSpPr>
        <p:spPr>
          <a:xfrm flipH="1">
            <a:off x="3992974" y="3233044"/>
            <a:ext cx="6601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  <a:scene3d>
            <a:camera prst="orthographicFront"/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8"/>
          <p:cNvCxnSpPr/>
          <p:nvPr/>
        </p:nvCxnSpPr>
        <p:spPr>
          <a:xfrm flipH="1">
            <a:off x="3992974" y="4748295"/>
            <a:ext cx="6601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  <a:scene3d>
            <a:camera prst="orthographicFront"/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1"/>
          <p:cNvCxnSpPr/>
          <p:nvPr/>
        </p:nvCxnSpPr>
        <p:spPr>
          <a:xfrm>
            <a:off x="7538901" y="4211903"/>
            <a:ext cx="6601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 w="med" len="med"/>
            <a:tailEnd type="oval" w="med" len="med"/>
          </a:ln>
          <a:scene3d>
            <a:camera prst="orthographicFront"/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8361368" y="3733310"/>
            <a:ext cx="2784999" cy="957185"/>
            <a:chOff x="1541719" y="2349127"/>
            <a:chExt cx="2784999" cy="957185"/>
          </a:xfrm>
        </p:grpSpPr>
        <p:sp>
          <p:nvSpPr>
            <p:cNvPr id="40" name="文本框 39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47090" y="2759187"/>
            <a:ext cx="2784999" cy="957185"/>
            <a:chOff x="1541719" y="2349127"/>
            <a:chExt cx="2784999" cy="957185"/>
          </a:xfrm>
        </p:grpSpPr>
        <p:sp>
          <p:nvSpPr>
            <p:cNvPr id="43" name="文本框 42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47090" y="4268618"/>
            <a:ext cx="2784999" cy="957185"/>
            <a:chOff x="1541719" y="2349127"/>
            <a:chExt cx="2784999" cy="957185"/>
          </a:xfrm>
        </p:grpSpPr>
        <p:sp>
          <p:nvSpPr>
            <p:cNvPr id="46" name="文本框 45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9A1F9CF-B16E-44B3-A3EF-9B3AFDE857C0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49" name="圆角矩形 10">
              <a:extLst>
                <a:ext uri="{FF2B5EF4-FFF2-40B4-BE49-F238E27FC236}">
                  <a16:creationId xmlns:a16="http://schemas.microsoft.com/office/drawing/2014/main" id="{DE1C59CF-9508-4181-89F5-13A526009D77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9F122F27-5DE8-42BE-8186-0B851E5338BA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Next work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88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PA_图片 54">
            <a:extLst>
              <a:ext uri="{FF2B5EF4-FFF2-40B4-BE49-F238E27FC236}">
                <a16:creationId xmlns:a16="http://schemas.microsoft.com/office/drawing/2014/main" id="{D9ED17A6-8BCA-4927-8E65-517DD6F8F4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628982" y="1646069"/>
            <a:ext cx="6864350" cy="35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>
            <a:extLst>
              <a:ext uri="{FF2B5EF4-FFF2-40B4-BE49-F238E27FC236}">
                <a16:creationId xmlns:a16="http://schemas.microsoft.com/office/drawing/2014/main" id="{964D7B6C-B34B-4C23-817D-6294FBEA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794520" y="498548"/>
            <a:ext cx="6858000" cy="58609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2" name="PA_图片 38">
            <a:extLst>
              <a:ext uri="{FF2B5EF4-FFF2-40B4-BE49-F238E27FC236}">
                <a16:creationId xmlns:a16="http://schemas.microsoft.com/office/drawing/2014/main" id="{8FC1125B-0A3B-4A53-9696-592CF50D3FA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5153" y="3114674"/>
            <a:ext cx="3670809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A_图片 30">
            <a:extLst>
              <a:ext uri="{FF2B5EF4-FFF2-40B4-BE49-F238E27FC236}">
                <a16:creationId xmlns:a16="http://schemas.microsoft.com/office/drawing/2014/main" id="{6BBD3484-2171-4F53-BA31-3183CA116DAE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8380413" y="673459"/>
            <a:ext cx="4484687" cy="313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A_图片 34">
            <a:extLst>
              <a:ext uri="{FF2B5EF4-FFF2-40B4-BE49-F238E27FC236}">
                <a16:creationId xmlns:a16="http://schemas.microsoft.com/office/drawing/2014/main" id="{BDC50CD5-2A94-42F8-B187-D6B3DBDB2285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735583" y="1421156"/>
            <a:ext cx="6872288" cy="40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椭圆 63">
            <a:extLst>
              <a:ext uri="{FF2B5EF4-FFF2-40B4-BE49-F238E27FC236}">
                <a16:creationId xmlns:a16="http://schemas.microsoft.com/office/drawing/2014/main" id="{E5A35993-F10F-4E5C-8434-5C9641458C30}"/>
              </a:ext>
            </a:extLst>
          </p:cNvPr>
          <p:cNvSpPr/>
          <p:nvPr/>
        </p:nvSpPr>
        <p:spPr>
          <a:xfrm>
            <a:off x="10899860" y="5552278"/>
            <a:ext cx="315122" cy="315122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5" name="矩形 1044">
            <a:extLst>
              <a:ext uri="{FF2B5EF4-FFF2-40B4-BE49-F238E27FC236}">
                <a16:creationId xmlns:a16="http://schemas.microsoft.com/office/drawing/2014/main" id="{5B85AD0D-0AAD-4370-8B78-1580198E4AA9}"/>
              </a:ext>
            </a:extLst>
          </p:cNvPr>
          <p:cNvSpPr/>
          <p:nvPr/>
        </p:nvSpPr>
        <p:spPr>
          <a:xfrm>
            <a:off x="190500" y="179388"/>
            <a:ext cx="11811000" cy="6499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50" name="PA_图片 26">
            <a:extLst>
              <a:ext uri="{FF2B5EF4-FFF2-40B4-BE49-F238E27FC236}">
                <a16:creationId xmlns:a16="http://schemas.microsoft.com/office/drawing/2014/main" id="{A6F2293E-EC75-4471-B766-88B80749ECF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847893" y="2533005"/>
            <a:ext cx="6872288" cy="18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A_图片 22">
            <a:extLst>
              <a:ext uri="{FF2B5EF4-FFF2-40B4-BE49-F238E27FC236}">
                <a16:creationId xmlns:a16="http://schemas.microsoft.com/office/drawing/2014/main" id="{B66111FE-4BF0-488D-BD38-540BE10CF7B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037431" y="3242884"/>
            <a:ext cx="4667251" cy="25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B068990-2E3C-453D-A09F-C2D8CD0A0D47}"/>
              </a:ext>
            </a:extLst>
          </p:cNvPr>
          <p:cNvGrpSpPr/>
          <p:nvPr/>
        </p:nvGrpSpPr>
        <p:grpSpPr>
          <a:xfrm>
            <a:off x="1442340" y="1056480"/>
            <a:ext cx="1802391" cy="1903413"/>
            <a:chOff x="1442340" y="1056480"/>
            <a:chExt cx="1802391" cy="1903413"/>
          </a:xfrm>
        </p:grpSpPr>
        <p:pic>
          <p:nvPicPr>
            <p:cNvPr id="1082" name="Picture 58">
              <a:extLst>
                <a:ext uri="{FF2B5EF4-FFF2-40B4-BE49-F238E27FC236}">
                  <a16:creationId xmlns:a16="http://schemas.microsoft.com/office/drawing/2014/main" id="{A278B3A3-4A1E-4B7D-B99F-B80DF4C87B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449197">
              <a:off x="1442340" y="1056480"/>
              <a:ext cx="1802391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图片 1046">
              <a:extLst>
                <a:ext uri="{FF2B5EF4-FFF2-40B4-BE49-F238E27FC236}">
                  <a16:creationId xmlns:a16="http://schemas.microsoft.com/office/drawing/2014/main" id="{7BFAF603-0B33-40CC-9D10-6FBC84A4C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040992" y="1395728"/>
              <a:ext cx="587456" cy="574044"/>
            </a:xfrm>
            <a:prstGeom prst="rect">
              <a:avLst/>
            </a:prstGeom>
          </p:spPr>
        </p:pic>
        <p:sp>
          <p:nvSpPr>
            <p:cNvPr id="1048" name="文本框 1047">
              <a:extLst>
                <a:ext uri="{FF2B5EF4-FFF2-40B4-BE49-F238E27FC236}">
                  <a16:creationId xmlns:a16="http://schemas.microsoft.com/office/drawing/2014/main" id="{67747F2D-E63C-4B06-80F9-5246440A47AA}"/>
                </a:ext>
              </a:extLst>
            </p:cNvPr>
            <p:cNvSpPr txBox="1"/>
            <p:nvPr/>
          </p:nvSpPr>
          <p:spPr>
            <a:xfrm>
              <a:off x="1619620" y="2092802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YOUR LOGO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D3FE092C-66E2-452C-9F5D-CD1328BF8354}"/>
              </a:ext>
            </a:extLst>
          </p:cNvPr>
          <p:cNvSpPr txBox="1"/>
          <p:nvPr/>
        </p:nvSpPr>
        <p:spPr>
          <a:xfrm>
            <a:off x="5315742" y="2535238"/>
            <a:ext cx="2967479" cy="1052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spc="600" dirty="0">
                <a:latin typeface="Century Gothic" panose="020B0502020202020204" charset="0"/>
                <a:ea typeface="黑体" panose="02010609060101010101" pitchFamily="49" charset="-122"/>
              </a:rPr>
              <a:t>Thanks for listening.</a:t>
            </a:r>
            <a:endParaRPr lang="en-US" altLang="zh-CN" sz="4800" b="1" spc="600" dirty="0">
              <a:latin typeface="Century Gothic" panose="020B0502020202020204" charset="0"/>
              <a:ea typeface="黑体" panose="02010609060101010101" pitchFamily="49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6677E5B4-E33E-4B3E-B9C6-F75F9FE2CA9E}"/>
              </a:ext>
            </a:extLst>
          </p:cNvPr>
          <p:cNvSpPr txBox="1"/>
          <p:nvPr/>
        </p:nvSpPr>
        <p:spPr>
          <a:xfrm>
            <a:off x="3163672" y="3710546"/>
            <a:ext cx="700805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latin typeface="Century Gothic" panose="020B0502020202020204" pitchFamily="34" charset="0"/>
              </a:rPr>
              <a:t>The user-document can on a project or or computer, or print the presentation and make it into a film to let a edd er field The user can't</a:t>
            </a:r>
          </a:p>
        </p:txBody>
      </p:sp>
      <p:sp>
        <p:nvSpPr>
          <p:cNvPr id="1044" name="椭圆 1043">
            <a:extLst>
              <a:ext uri="{FF2B5EF4-FFF2-40B4-BE49-F238E27FC236}">
                <a16:creationId xmlns:a16="http://schemas.microsoft.com/office/drawing/2014/main" id="{921D297C-27B9-4C8C-937E-C7084A89011A}"/>
              </a:ext>
            </a:extLst>
          </p:cNvPr>
          <p:cNvSpPr/>
          <p:nvPr/>
        </p:nvSpPr>
        <p:spPr>
          <a:xfrm>
            <a:off x="1182083" y="2082006"/>
            <a:ext cx="453232" cy="453232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C763AEB-FBAF-4A9E-BB81-77A4EDDF2A9A}"/>
              </a:ext>
            </a:extLst>
          </p:cNvPr>
          <p:cNvSpPr/>
          <p:nvPr/>
        </p:nvSpPr>
        <p:spPr>
          <a:xfrm>
            <a:off x="5287804" y="5257191"/>
            <a:ext cx="3081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kumimoji="0" lang="zh-CN" altLang="en-US" sz="1800" b="0" i="0" u="none" strike="noStrike" kern="1200" cap="none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465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withEffect">
                                  <p:stCondLst>
                                    <p:cond delay="54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50000" decel="50000" fill="hold" nodeType="withEffect">
                                  <p:stCondLst>
                                    <p:cond delay="1454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50000" decel="50000" fill="hold" nodeType="withEffect">
                                  <p:stCondLst>
                                    <p:cond delay="123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50000" decel="50000" fill="hold" nodeType="withEffect">
                                  <p:stCondLst>
                                    <p:cond delay="1852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accel="50000" decel="50000" fill="hold" nodeType="withEffect">
                                  <p:stCondLst>
                                    <p:cond delay="1678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045" grpId="0" animBg="1"/>
      <p:bldP spid="68" grpId="0"/>
      <p:bldP spid="69" grpId="0"/>
      <p:bldP spid="1044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5A52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5BA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A348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4">
            <a:extLst>
              <a:ext uri="{FF2B5EF4-FFF2-40B4-BE49-F238E27FC236}">
                <a16:creationId xmlns:a16="http://schemas.microsoft.com/office/drawing/2014/main" id="{1A425FF5-EC85-420B-9553-28D1FAE6C1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628982" y="1646069"/>
            <a:ext cx="6864350" cy="35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_图片 38">
            <a:extLst>
              <a:ext uri="{FF2B5EF4-FFF2-40B4-BE49-F238E27FC236}">
                <a16:creationId xmlns:a16="http://schemas.microsoft.com/office/drawing/2014/main" id="{1E15E1EA-F1C5-4EA2-9293-9F865A03068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5153" y="3114674"/>
            <a:ext cx="3670809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548025A-FF37-45BF-9ADD-830C6624EB3D}"/>
              </a:ext>
            </a:extLst>
          </p:cNvPr>
          <p:cNvGrpSpPr/>
          <p:nvPr/>
        </p:nvGrpSpPr>
        <p:grpSpPr>
          <a:xfrm>
            <a:off x="6754861" y="870346"/>
            <a:ext cx="1802391" cy="1903413"/>
            <a:chOff x="6628842" y="870346"/>
            <a:chExt cx="1802391" cy="1903413"/>
          </a:xfrm>
        </p:grpSpPr>
        <p:pic>
          <p:nvPicPr>
            <p:cNvPr id="8" name="Picture 58">
              <a:extLst>
                <a:ext uri="{FF2B5EF4-FFF2-40B4-BE49-F238E27FC236}">
                  <a16:creationId xmlns:a16="http://schemas.microsoft.com/office/drawing/2014/main" id="{5B72A839-E6F5-4BAF-B052-879DBEAB3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146878">
              <a:off x="6628842" y="870346"/>
              <a:ext cx="1802391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406FBB7-5162-4E76-ACB4-8E962E947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6309" y="1287317"/>
              <a:ext cx="587456" cy="574044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D8F6D97-94E2-4BB9-A610-C1520326CF49}"/>
                </a:ext>
              </a:extLst>
            </p:cNvPr>
            <p:cNvSpPr txBox="1"/>
            <p:nvPr/>
          </p:nvSpPr>
          <p:spPr>
            <a:xfrm>
              <a:off x="6814937" y="2007507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YOUR LOGO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52400E2C-4083-41DD-9C4E-8BE4E6A489D6}"/>
              </a:ext>
            </a:extLst>
          </p:cNvPr>
          <p:cNvSpPr/>
          <p:nvPr/>
        </p:nvSpPr>
        <p:spPr>
          <a:xfrm>
            <a:off x="1182083" y="2082006"/>
            <a:ext cx="453232" cy="453232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992BB30-9A7D-4334-8CC8-7D12D80FDF6D}"/>
              </a:ext>
            </a:extLst>
          </p:cNvPr>
          <p:cNvGrpSpPr/>
          <p:nvPr/>
        </p:nvGrpSpPr>
        <p:grpSpPr>
          <a:xfrm>
            <a:off x="6109639" y="4112897"/>
            <a:ext cx="3092834" cy="557213"/>
            <a:chOff x="6863966" y="3258020"/>
            <a:chExt cx="3092834" cy="557213"/>
          </a:xfrm>
        </p:grpSpPr>
        <p:sp>
          <p:nvSpPr>
            <p:cNvPr id="13" name="圆角矩形 10">
              <a:extLst>
                <a:ext uri="{FF2B5EF4-FFF2-40B4-BE49-F238E27FC236}">
                  <a16:creationId xmlns:a16="http://schemas.microsoft.com/office/drawing/2014/main" id="{5C0B78FF-CE83-4EF7-95B8-BFB18F2A45FA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0635661-F969-440F-A148-B18F2CC7CD38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Summary of work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DC8A2C3-2AFB-4847-A278-FF4892F606D9}"/>
              </a:ext>
            </a:extLst>
          </p:cNvPr>
          <p:cNvSpPr txBox="1"/>
          <p:nvPr/>
        </p:nvSpPr>
        <p:spPr>
          <a:xfrm>
            <a:off x="4770173" y="4906043"/>
            <a:ext cx="5771766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user-document can on a project or or computer, or print the presentation and make it into a film to let a edd er field The user can't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F392B9-7140-4920-8855-1417F5436FF3}"/>
              </a:ext>
            </a:extLst>
          </p:cNvPr>
          <p:cNvSpPr txBox="1"/>
          <p:nvPr/>
        </p:nvSpPr>
        <p:spPr>
          <a:xfrm>
            <a:off x="5884594" y="3036756"/>
            <a:ext cx="35429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gradFill>
                  <a:gsLst>
                    <a:gs pos="0">
                      <a:srgbClr val="EA3F6B"/>
                    </a:gs>
                    <a:gs pos="100000">
                      <a:srgbClr val="A34898"/>
                    </a:gs>
                  </a:gsLst>
                  <a:lin ang="10800000" scaled="1"/>
                </a:gradFill>
                <a:latin typeface="Century Gothic" panose="020B0502020202020204" pitchFamily="34" charset="0"/>
              </a:rPr>
              <a:t>PART 01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CA2936F-3658-4BC2-A4E0-4E16508772BD}"/>
              </a:ext>
            </a:extLst>
          </p:cNvPr>
          <p:cNvSpPr/>
          <p:nvPr/>
        </p:nvSpPr>
        <p:spPr>
          <a:xfrm>
            <a:off x="190500" y="179388"/>
            <a:ext cx="11811000" cy="6499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A_图片 22">
            <a:extLst>
              <a:ext uri="{FF2B5EF4-FFF2-40B4-BE49-F238E27FC236}">
                <a16:creationId xmlns:a16="http://schemas.microsoft.com/office/drawing/2014/main" id="{4CC935C4-36EF-47B5-810B-F77FCF1888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037431" y="3242884"/>
            <a:ext cx="4667251" cy="25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FB137A59-22A8-48FE-8BF3-084C7D9DF946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14" name="圆角矩形 10">
              <a:extLst>
                <a:ext uri="{FF2B5EF4-FFF2-40B4-BE49-F238E27FC236}">
                  <a16:creationId xmlns:a16="http://schemas.microsoft.com/office/drawing/2014/main" id="{287A7E68-551B-4698-BDE0-FC9092338CF6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07914ED-8AC8-4940-A10B-0CB38F3C84B3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Summary of work</a:t>
              </a:r>
            </a:p>
          </p:txBody>
        </p:sp>
      </p:grpSp>
      <p:sp>
        <p:nvSpPr>
          <p:cNvPr id="16" name="íṡ1iḓe">
            <a:extLst>
              <a:ext uri="{FF2B5EF4-FFF2-40B4-BE49-F238E27FC236}">
                <a16:creationId xmlns:a16="http://schemas.microsoft.com/office/drawing/2014/main" id="{728E0792-67FA-4B4B-8209-3107056FD31F}"/>
              </a:ext>
            </a:extLst>
          </p:cNvPr>
          <p:cNvSpPr/>
          <p:nvPr/>
        </p:nvSpPr>
        <p:spPr>
          <a:xfrm>
            <a:off x="1833255" y="1492377"/>
            <a:ext cx="3058010" cy="4589494"/>
          </a:xfrm>
          <a:prstGeom prst="rect">
            <a:avLst/>
          </a:prstGeom>
          <a:blipFill>
            <a:blip r:embed="rId3"/>
            <a:srcRect/>
            <a:stretch>
              <a:fillRect l="-146644" t="-5309" r="-94839" b="-11622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ï$ľíḑe">
            <a:extLst>
              <a:ext uri="{FF2B5EF4-FFF2-40B4-BE49-F238E27FC236}">
                <a16:creationId xmlns:a16="http://schemas.microsoft.com/office/drawing/2014/main" id="{40ED4465-9C5C-42F3-9D57-E664E2D6E2F9}"/>
              </a:ext>
            </a:extLst>
          </p:cNvPr>
          <p:cNvSpPr/>
          <p:nvPr/>
        </p:nvSpPr>
        <p:spPr>
          <a:xfrm>
            <a:off x="5532739" y="1678055"/>
            <a:ext cx="692747" cy="692747"/>
          </a:xfrm>
          <a:prstGeom prst="ellipse">
            <a:avLst/>
          </a:prstGeom>
          <a:gradFill flip="none" rotWithShape="1">
            <a:gsLst>
              <a:gs pos="0">
                <a:srgbClr val="5BA6C7"/>
              </a:gs>
              <a:gs pos="100000">
                <a:srgbClr val="5A52A2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18" name="i$ľiḑè">
            <a:extLst>
              <a:ext uri="{FF2B5EF4-FFF2-40B4-BE49-F238E27FC236}">
                <a16:creationId xmlns:a16="http://schemas.microsoft.com/office/drawing/2014/main" id="{677BCFCC-52FC-4957-97E8-16B879E66536}"/>
              </a:ext>
            </a:extLst>
          </p:cNvPr>
          <p:cNvSpPr>
            <a:spLocks/>
          </p:cNvSpPr>
          <p:nvPr/>
        </p:nvSpPr>
        <p:spPr bwMode="auto">
          <a:xfrm>
            <a:off x="5751854" y="1939164"/>
            <a:ext cx="254516" cy="242728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iṡḻîḋe">
            <a:extLst>
              <a:ext uri="{FF2B5EF4-FFF2-40B4-BE49-F238E27FC236}">
                <a16:creationId xmlns:a16="http://schemas.microsoft.com/office/drawing/2014/main" id="{23DA9220-A2F8-440A-BB93-6CCB6A670B28}"/>
              </a:ext>
            </a:extLst>
          </p:cNvPr>
          <p:cNvSpPr/>
          <p:nvPr/>
        </p:nvSpPr>
        <p:spPr>
          <a:xfrm>
            <a:off x="5553741" y="2890350"/>
            <a:ext cx="692747" cy="692747"/>
          </a:xfrm>
          <a:prstGeom prst="ellipse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îśľíḓè">
            <a:extLst>
              <a:ext uri="{FF2B5EF4-FFF2-40B4-BE49-F238E27FC236}">
                <a16:creationId xmlns:a16="http://schemas.microsoft.com/office/drawing/2014/main" id="{B4C003DA-74F4-46B3-A1D3-48F7227C8F02}"/>
              </a:ext>
            </a:extLst>
          </p:cNvPr>
          <p:cNvSpPr>
            <a:spLocks/>
          </p:cNvSpPr>
          <p:nvPr/>
        </p:nvSpPr>
        <p:spPr bwMode="auto">
          <a:xfrm>
            <a:off x="5772856" y="3120905"/>
            <a:ext cx="254516" cy="231637"/>
          </a:xfrm>
          <a:custGeom>
            <a:avLst/>
            <a:gdLst>
              <a:gd name="T0" fmla="*/ 472622 w 604011"/>
              <a:gd name="T1" fmla="*/ 472622 w 604011"/>
              <a:gd name="T2" fmla="*/ 472622 w 604011"/>
              <a:gd name="T3" fmla="*/ 472622 w 604011"/>
              <a:gd name="T4" fmla="*/ 472622 w 604011"/>
              <a:gd name="T5" fmla="*/ 472622 w 604011"/>
              <a:gd name="T6" fmla="*/ 472622 w 604011"/>
              <a:gd name="T7" fmla="*/ 472622 w 604011"/>
              <a:gd name="T8" fmla="*/ 472622 w 604011"/>
              <a:gd name="T9" fmla="*/ 472622 w 604011"/>
              <a:gd name="T10" fmla="*/ 472622 w 604011"/>
              <a:gd name="T11" fmla="*/ 472622 w 604011"/>
              <a:gd name="T12" fmla="*/ 472622 w 604011"/>
              <a:gd name="T13" fmla="*/ 472622 w 604011"/>
              <a:gd name="T14" fmla="*/ 472622 w 604011"/>
              <a:gd name="T15" fmla="*/ 472622 w 604011"/>
              <a:gd name="T16" fmla="*/ 472622 w 604011"/>
              <a:gd name="T17" fmla="*/ 472622 w 604011"/>
              <a:gd name="T18" fmla="*/ 472622 w 604011"/>
              <a:gd name="T19" fmla="*/ 472622 w 604011"/>
              <a:gd name="T20" fmla="*/ 472622 w 604011"/>
              <a:gd name="T21" fmla="*/ 472622 w 604011"/>
              <a:gd name="T22" fmla="*/ 472622 w 604011"/>
              <a:gd name="T23" fmla="*/ 472622 w 604011"/>
              <a:gd name="T24" fmla="*/ 472622 w 604011"/>
              <a:gd name="T25" fmla="*/ 472622 w 604011"/>
              <a:gd name="T26" fmla="*/ 472622 w 604011"/>
              <a:gd name="T27" fmla="*/ 472622 w 604011"/>
              <a:gd name="T28" fmla="*/ 472622 w 604011"/>
              <a:gd name="T29" fmla="*/ 472622 w 604011"/>
              <a:gd name="T30" fmla="*/ 472622 w 604011"/>
              <a:gd name="T31" fmla="*/ 472622 w 604011"/>
              <a:gd name="T32" fmla="*/ 472622 w 604011"/>
              <a:gd name="T33" fmla="*/ 472622 w 604011"/>
              <a:gd name="T34" fmla="*/ 472622 w 604011"/>
              <a:gd name="T35" fmla="*/ 472622 w 604011"/>
              <a:gd name="T36" fmla="*/ 472622 w 604011"/>
              <a:gd name="T37" fmla="*/ 472622 w 604011"/>
              <a:gd name="T38" fmla="*/ 472622 w 604011"/>
              <a:gd name="T39" fmla="*/ 472622 w 604011"/>
              <a:gd name="T40" fmla="*/ 472622 w 604011"/>
              <a:gd name="T41" fmla="*/ 472622 w 604011"/>
              <a:gd name="T42" fmla="*/ 472622 w 604011"/>
              <a:gd name="T43" fmla="*/ 472622 w 604011"/>
              <a:gd name="T44" fmla="*/ 472622 w 604011"/>
              <a:gd name="T45" fmla="*/ 472622 w 604011"/>
              <a:gd name="T46" fmla="*/ 472622 w 604011"/>
              <a:gd name="T47" fmla="*/ 472622 w 604011"/>
              <a:gd name="T48" fmla="*/ 472622 w 604011"/>
              <a:gd name="T49" fmla="*/ 472622 w 604011"/>
              <a:gd name="T50" fmla="*/ 472622 w 604011"/>
              <a:gd name="T51" fmla="*/ 472622 w 604011"/>
              <a:gd name="T52" fmla="*/ 472622 w 604011"/>
              <a:gd name="T53" fmla="*/ 472622 w 604011"/>
              <a:gd name="T54" fmla="*/ 472622 w 604011"/>
              <a:gd name="T55" fmla="*/ 472622 w 604011"/>
              <a:gd name="T56" fmla="*/ 472622 w 604011"/>
              <a:gd name="T57" fmla="*/ 472622 w 604011"/>
              <a:gd name="T58" fmla="*/ 472622 w 604011"/>
              <a:gd name="T59" fmla="*/ 472622 w 604011"/>
              <a:gd name="T60" fmla="*/ 472622 w 604011"/>
              <a:gd name="T61" fmla="*/ 472622 w 604011"/>
              <a:gd name="T62" fmla="*/ 472622 w 604011"/>
              <a:gd name="T63" fmla="*/ 472622 w 604011"/>
              <a:gd name="T64" fmla="*/ 472622 w 604011"/>
              <a:gd name="T65" fmla="*/ 472622 w 604011"/>
              <a:gd name="T66" fmla="*/ 472622 w 604011"/>
              <a:gd name="T67" fmla="*/ 472622 w 604011"/>
              <a:gd name="T68" fmla="*/ 472622 w 604011"/>
              <a:gd name="T69" fmla="*/ 472622 w 604011"/>
              <a:gd name="T70" fmla="*/ 472622 w 604011"/>
              <a:gd name="T71" fmla="*/ 472622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20" h="1750">
                <a:moveTo>
                  <a:pt x="1536" y="0"/>
                </a:moveTo>
                <a:cubicBezTo>
                  <a:pt x="1332" y="0"/>
                  <a:pt x="1165" y="161"/>
                  <a:pt x="1154" y="363"/>
                </a:cubicBezTo>
                <a:lnTo>
                  <a:pt x="766" y="363"/>
                </a:lnTo>
                <a:cubicBezTo>
                  <a:pt x="755" y="161"/>
                  <a:pt x="588" y="0"/>
                  <a:pt x="384" y="0"/>
                </a:cubicBezTo>
                <a:cubicBezTo>
                  <a:pt x="172" y="0"/>
                  <a:pt x="0" y="173"/>
                  <a:pt x="0" y="384"/>
                </a:cubicBezTo>
                <a:cubicBezTo>
                  <a:pt x="0" y="596"/>
                  <a:pt x="172" y="768"/>
                  <a:pt x="384" y="768"/>
                </a:cubicBezTo>
                <a:cubicBezTo>
                  <a:pt x="447" y="768"/>
                  <a:pt x="506" y="751"/>
                  <a:pt x="559" y="724"/>
                </a:cubicBezTo>
                <a:lnTo>
                  <a:pt x="748" y="1046"/>
                </a:lnTo>
                <a:cubicBezTo>
                  <a:pt x="644" y="1115"/>
                  <a:pt x="576" y="1232"/>
                  <a:pt x="576" y="1366"/>
                </a:cubicBezTo>
                <a:cubicBezTo>
                  <a:pt x="576" y="1577"/>
                  <a:pt x="748" y="1750"/>
                  <a:pt x="960" y="1750"/>
                </a:cubicBezTo>
                <a:cubicBezTo>
                  <a:pt x="1172" y="1750"/>
                  <a:pt x="1344" y="1577"/>
                  <a:pt x="1344" y="1366"/>
                </a:cubicBezTo>
                <a:cubicBezTo>
                  <a:pt x="1344" y="1233"/>
                  <a:pt x="1276" y="1115"/>
                  <a:pt x="1173" y="1046"/>
                </a:cubicBezTo>
                <a:lnTo>
                  <a:pt x="1362" y="724"/>
                </a:lnTo>
                <a:cubicBezTo>
                  <a:pt x="1414" y="752"/>
                  <a:pt x="1473" y="768"/>
                  <a:pt x="1536" y="768"/>
                </a:cubicBezTo>
                <a:cubicBezTo>
                  <a:pt x="1748" y="768"/>
                  <a:pt x="1920" y="596"/>
                  <a:pt x="1920" y="384"/>
                </a:cubicBezTo>
                <a:cubicBezTo>
                  <a:pt x="1920" y="173"/>
                  <a:pt x="1748" y="0"/>
                  <a:pt x="1536" y="0"/>
                </a:cubicBezTo>
                <a:close/>
                <a:moveTo>
                  <a:pt x="307" y="623"/>
                </a:moveTo>
                <a:cubicBezTo>
                  <a:pt x="307" y="623"/>
                  <a:pt x="358" y="597"/>
                  <a:pt x="337" y="548"/>
                </a:cubicBezTo>
                <a:cubicBezTo>
                  <a:pt x="327" y="550"/>
                  <a:pt x="301" y="555"/>
                  <a:pt x="280" y="557"/>
                </a:cubicBezTo>
                <a:cubicBezTo>
                  <a:pt x="259" y="560"/>
                  <a:pt x="241" y="548"/>
                  <a:pt x="237" y="537"/>
                </a:cubicBezTo>
                <a:cubicBezTo>
                  <a:pt x="233" y="527"/>
                  <a:pt x="244" y="508"/>
                  <a:pt x="240" y="502"/>
                </a:cubicBezTo>
                <a:cubicBezTo>
                  <a:pt x="235" y="496"/>
                  <a:pt x="219" y="479"/>
                  <a:pt x="225" y="464"/>
                </a:cubicBezTo>
                <a:cubicBezTo>
                  <a:pt x="230" y="449"/>
                  <a:pt x="228" y="442"/>
                  <a:pt x="228" y="442"/>
                </a:cubicBezTo>
                <a:cubicBezTo>
                  <a:pt x="228" y="442"/>
                  <a:pt x="197" y="436"/>
                  <a:pt x="195" y="425"/>
                </a:cubicBezTo>
                <a:cubicBezTo>
                  <a:pt x="192" y="414"/>
                  <a:pt x="236" y="346"/>
                  <a:pt x="236" y="346"/>
                </a:cubicBezTo>
                <a:cubicBezTo>
                  <a:pt x="236" y="346"/>
                  <a:pt x="227" y="330"/>
                  <a:pt x="224" y="321"/>
                </a:cubicBezTo>
                <a:cubicBezTo>
                  <a:pt x="222" y="312"/>
                  <a:pt x="224" y="265"/>
                  <a:pt x="253" y="211"/>
                </a:cubicBezTo>
                <a:cubicBezTo>
                  <a:pt x="281" y="157"/>
                  <a:pt x="347" y="138"/>
                  <a:pt x="434" y="149"/>
                </a:cubicBezTo>
                <a:cubicBezTo>
                  <a:pt x="521" y="160"/>
                  <a:pt x="573" y="248"/>
                  <a:pt x="573" y="301"/>
                </a:cubicBezTo>
                <a:cubicBezTo>
                  <a:pt x="573" y="406"/>
                  <a:pt x="499" y="455"/>
                  <a:pt x="498" y="493"/>
                </a:cubicBezTo>
                <a:cubicBezTo>
                  <a:pt x="496" y="561"/>
                  <a:pt x="573" y="623"/>
                  <a:pt x="573" y="623"/>
                </a:cubicBezTo>
                <a:lnTo>
                  <a:pt x="307" y="623"/>
                </a:lnTo>
                <a:close/>
                <a:moveTo>
                  <a:pt x="883" y="1604"/>
                </a:moveTo>
                <a:cubicBezTo>
                  <a:pt x="883" y="1604"/>
                  <a:pt x="934" y="1579"/>
                  <a:pt x="913" y="1529"/>
                </a:cubicBezTo>
                <a:cubicBezTo>
                  <a:pt x="904" y="1531"/>
                  <a:pt x="877" y="1536"/>
                  <a:pt x="856" y="1539"/>
                </a:cubicBezTo>
                <a:cubicBezTo>
                  <a:pt x="835" y="1541"/>
                  <a:pt x="817" y="1529"/>
                  <a:pt x="813" y="1518"/>
                </a:cubicBezTo>
                <a:cubicBezTo>
                  <a:pt x="809" y="1508"/>
                  <a:pt x="820" y="1489"/>
                  <a:pt x="816" y="1483"/>
                </a:cubicBezTo>
                <a:cubicBezTo>
                  <a:pt x="811" y="1477"/>
                  <a:pt x="795" y="1460"/>
                  <a:pt x="801" y="1445"/>
                </a:cubicBezTo>
                <a:cubicBezTo>
                  <a:pt x="806" y="1430"/>
                  <a:pt x="804" y="1423"/>
                  <a:pt x="804" y="1423"/>
                </a:cubicBezTo>
                <a:cubicBezTo>
                  <a:pt x="804" y="1423"/>
                  <a:pt x="773" y="1417"/>
                  <a:pt x="771" y="1406"/>
                </a:cubicBezTo>
                <a:cubicBezTo>
                  <a:pt x="768" y="1395"/>
                  <a:pt x="812" y="1327"/>
                  <a:pt x="812" y="1327"/>
                </a:cubicBezTo>
                <a:cubicBezTo>
                  <a:pt x="812" y="1327"/>
                  <a:pt x="803" y="1311"/>
                  <a:pt x="800" y="1302"/>
                </a:cubicBezTo>
                <a:cubicBezTo>
                  <a:pt x="798" y="1293"/>
                  <a:pt x="800" y="1246"/>
                  <a:pt x="829" y="1192"/>
                </a:cubicBezTo>
                <a:cubicBezTo>
                  <a:pt x="857" y="1139"/>
                  <a:pt x="923" y="1119"/>
                  <a:pt x="1010" y="1130"/>
                </a:cubicBezTo>
                <a:cubicBezTo>
                  <a:pt x="1097" y="1141"/>
                  <a:pt x="1149" y="1229"/>
                  <a:pt x="1149" y="1282"/>
                </a:cubicBezTo>
                <a:cubicBezTo>
                  <a:pt x="1149" y="1388"/>
                  <a:pt x="1075" y="1436"/>
                  <a:pt x="1074" y="1474"/>
                </a:cubicBezTo>
                <a:cubicBezTo>
                  <a:pt x="1072" y="1542"/>
                  <a:pt x="1149" y="1604"/>
                  <a:pt x="1149" y="1604"/>
                </a:cubicBezTo>
                <a:lnTo>
                  <a:pt x="883" y="1604"/>
                </a:lnTo>
                <a:close/>
                <a:moveTo>
                  <a:pt x="1135" y="1026"/>
                </a:moveTo>
                <a:cubicBezTo>
                  <a:pt x="1082" y="999"/>
                  <a:pt x="1023" y="982"/>
                  <a:pt x="960" y="982"/>
                </a:cubicBezTo>
                <a:cubicBezTo>
                  <a:pt x="897" y="982"/>
                  <a:pt x="838" y="998"/>
                  <a:pt x="785" y="1026"/>
                </a:cubicBezTo>
                <a:lnTo>
                  <a:pt x="596" y="704"/>
                </a:lnTo>
                <a:cubicBezTo>
                  <a:pt x="694" y="639"/>
                  <a:pt x="759" y="530"/>
                  <a:pt x="766" y="406"/>
                </a:cubicBezTo>
                <a:lnTo>
                  <a:pt x="1154" y="406"/>
                </a:lnTo>
                <a:cubicBezTo>
                  <a:pt x="1161" y="530"/>
                  <a:pt x="1226" y="639"/>
                  <a:pt x="1324" y="704"/>
                </a:cubicBezTo>
                <a:lnTo>
                  <a:pt x="1135" y="1026"/>
                </a:lnTo>
                <a:close/>
                <a:moveTo>
                  <a:pt x="1459" y="623"/>
                </a:moveTo>
                <a:cubicBezTo>
                  <a:pt x="1459" y="623"/>
                  <a:pt x="1510" y="597"/>
                  <a:pt x="1489" y="548"/>
                </a:cubicBezTo>
                <a:cubicBezTo>
                  <a:pt x="1479" y="550"/>
                  <a:pt x="1453" y="555"/>
                  <a:pt x="1432" y="557"/>
                </a:cubicBezTo>
                <a:cubicBezTo>
                  <a:pt x="1411" y="560"/>
                  <a:pt x="1393" y="548"/>
                  <a:pt x="1389" y="537"/>
                </a:cubicBezTo>
                <a:cubicBezTo>
                  <a:pt x="1385" y="527"/>
                  <a:pt x="1396" y="508"/>
                  <a:pt x="1392" y="502"/>
                </a:cubicBezTo>
                <a:cubicBezTo>
                  <a:pt x="1387" y="496"/>
                  <a:pt x="1371" y="479"/>
                  <a:pt x="1377" y="464"/>
                </a:cubicBezTo>
                <a:cubicBezTo>
                  <a:pt x="1382" y="449"/>
                  <a:pt x="1380" y="442"/>
                  <a:pt x="1380" y="442"/>
                </a:cubicBezTo>
                <a:cubicBezTo>
                  <a:pt x="1380" y="442"/>
                  <a:pt x="1350" y="436"/>
                  <a:pt x="1347" y="425"/>
                </a:cubicBezTo>
                <a:cubicBezTo>
                  <a:pt x="1344" y="414"/>
                  <a:pt x="1388" y="346"/>
                  <a:pt x="1388" y="346"/>
                </a:cubicBezTo>
                <a:cubicBezTo>
                  <a:pt x="1388" y="346"/>
                  <a:pt x="1379" y="330"/>
                  <a:pt x="1376" y="321"/>
                </a:cubicBezTo>
                <a:cubicBezTo>
                  <a:pt x="1374" y="312"/>
                  <a:pt x="1376" y="265"/>
                  <a:pt x="1405" y="211"/>
                </a:cubicBezTo>
                <a:cubicBezTo>
                  <a:pt x="1433" y="157"/>
                  <a:pt x="1499" y="138"/>
                  <a:pt x="1586" y="149"/>
                </a:cubicBezTo>
                <a:cubicBezTo>
                  <a:pt x="1673" y="160"/>
                  <a:pt x="1725" y="248"/>
                  <a:pt x="1725" y="301"/>
                </a:cubicBezTo>
                <a:cubicBezTo>
                  <a:pt x="1725" y="406"/>
                  <a:pt x="1651" y="455"/>
                  <a:pt x="1650" y="493"/>
                </a:cubicBezTo>
                <a:cubicBezTo>
                  <a:pt x="1648" y="561"/>
                  <a:pt x="1725" y="623"/>
                  <a:pt x="1725" y="623"/>
                </a:cubicBezTo>
                <a:lnTo>
                  <a:pt x="1459" y="6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1" name="ïşļïḓè">
            <a:extLst>
              <a:ext uri="{FF2B5EF4-FFF2-40B4-BE49-F238E27FC236}">
                <a16:creationId xmlns:a16="http://schemas.microsoft.com/office/drawing/2014/main" id="{80707C57-90A0-46D2-BF4A-395CC1D609CA}"/>
              </a:ext>
            </a:extLst>
          </p:cNvPr>
          <p:cNvSpPr/>
          <p:nvPr/>
        </p:nvSpPr>
        <p:spPr>
          <a:xfrm>
            <a:off x="5538486" y="4102645"/>
            <a:ext cx="692747" cy="692747"/>
          </a:xfrm>
          <a:prstGeom prst="ellipse">
            <a:avLst/>
          </a:prstGeom>
          <a:gradFill flip="none" rotWithShape="1">
            <a:gsLst>
              <a:gs pos="0">
                <a:srgbClr val="5BA6C7"/>
              </a:gs>
              <a:gs pos="100000">
                <a:srgbClr val="5A52A2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22" name="isḻïḋè">
            <a:extLst>
              <a:ext uri="{FF2B5EF4-FFF2-40B4-BE49-F238E27FC236}">
                <a16:creationId xmlns:a16="http://schemas.microsoft.com/office/drawing/2014/main" id="{382F704F-6C07-4D3E-A735-4402AA7636D4}"/>
              </a:ext>
            </a:extLst>
          </p:cNvPr>
          <p:cNvSpPr>
            <a:spLocks/>
          </p:cNvSpPr>
          <p:nvPr/>
        </p:nvSpPr>
        <p:spPr bwMode="auto">
          <a:xfrm>
            <a:off x="5757603" y="4321954"/>
            <a:ext cx="254513" cy="254129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23" name="îṥļíḋê">
            <a:extLst>
              <a:ext uri="{FF2B5EF4-FFF2-40B4-BE49-F238E27FC236}">
                <a16:creationId xmlns:a16="http://schemas.microsoft.com/office/drawing/2014/main" id="{2120E5F2-75B3-4742-8DD1-F3256ADB3650}"/>
              </a:ext>
            </a:extLst>
          </p:cNvPr>
          <p:cNvSpPr/>
          <p:nvPr/>
        </p:nvSpPr>
        <p:spPr>
          <a:xfrm>
            <a:off x="5516530" y="5314941"/>
            <a:ext cx="692747" cy="692747"/>
          </a:xfrm>
          <a:prstGeom prst="ellipse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î$liḓè">
            <a:extLst>
              <a:ext uri="{FF2B5EF4-FFF2-40B4-BE49-F238E27FC236}">
                <a16:creationId xmlns:a16="http://schemas.microsoft.com/office/drawing/2014/main" id="{9A5AFE5C-15BA-4D18-ACC8-6CFF176E30C7}"/>
              </a:ext>
            </a:extLst>
          </p:cNvPr>
          <p:cNvSpPr>
            <a:spLocks/>
          </p:cNvSpPr>
          <p:nvPr/>
        </p:nvSpPr>
        <p:spPr bwMode="auto">
          <a:xfrm>
            <a:off x="5735646" y="5534269"/>
            <a:ext cx="254515" cy="254091"/>
          </a:xfrm>
          <a:custGeom>
            <a:avLst/>
            <a:gdLst>
              <a:gd name="T0" fmla="*/ 485 w 485"/>
              <a:gd name="T1" fmla="*/ 230 h 485"/>
              <a:gd name="T2" fmla="*/ 430 w 485"/>
              <a:gd name="T3" fmla="*/ 175 h 485"/>
              <a:gd name="T4" fmla="*/ 406 w 485"/>
              <a:gd name="T5" fmla="*/ 175 h 485"/>
              <a:gd name="T6" fmla="*/ 462 w 485"/>
              <a:gd name="T7" fmla="*/ 119 h 485"/>
              <a:gd name="T8" fmla="*/ 405 w 485"/>
              <a:gd name="T9" fmla="*/ 62 h 485"/>
              <a:gd name="T10" fmla="*/ 327 w 485"/>
              <a:gd name="T11" fmla="*/ 62 h 485"/>
              <a:gd name="T12" fmla="*/ 310 w 485"/>
              <a:gd name="T13" fmla="*/ 79 h 485"/>
              <a:gd name="T14" fmla="*/ 310 w 485"/>
              <a:gd name="T15" fmla="*/ 0 h 485"/>
              <a:gd name="T16" fmla="*/ 230 w 485"/>
              <a:gd name="T17" fmla="*/ 0 h 485"/>
              <a:gd name="T18" fmla="*/ 175 w 485"/>
              <a:gd name="T19" fmla="*/ 55 h 485"/>
              <a:gd name="T20" fmla="*/ 175 w 485"/>
              <a:gd name="T21" fmla="*/ 79 h 485"/>
              <a:gd name="T22" fmla="*/ 119 w 485"/>
              <a:gd name="T23" fmla="*/ 23 h 485"/>
              <a:gd name="T24" fmla="*/ 62 w 485"/>
              <a:gd name="T25" fmla="*/ 80 h 485"/>
              <a:gd name="T26" fmla="*/ 62 w 485"/>
              <a:gd name="T27" fmla="*/ 158 h 485"/>
              <a:gd name="T28" fmla="*/ 79 w 485"/>
              <a:gd name="T29" fmla="*/ 175 h 485"/>
              <a:gd name="T30" fmla="*/ 0 w 485"/>
              <a:gd name="T31" fmla="*/ 175 h 485"/>
              <a:gd name="T32" fmla="*/ 0 w 485"/>
              <a:gd name="T33" fmla="*/ 255 h 485"/>
              <a:gd name="T34" fmla="*/ 55 w 485"/>
              <a:gd name="T35" fmla="*/ 310 h 485"/>
              <a:gd name="T36" fmla="*/ 79 w 485"/>
              <a:gd name="T37" fmla="*/ 310 h 485"/>
              <a:gd name="T38" fmla="*/ 23 w 485"/>
              <a:gd name="T39" fmla="*/ 366 h 485"/>
              <a:gd name="T40" fmla="*/ 80 w 485"/>
              <a:gd name="T41" fmla="*/ 423 h 485"/>
              <a:gd name="T42" fmla="*/ 158 w 485"/>
              <a:gd name="T43" fmla="*/ 423 h 485"/>
              <a:gd name="T44" fmla="*/ 175 w 485"/>
              <a:gd name="T45" fmla="*/ 406 h 485"/>
              <a:gd name="T46" fmla="*/ 175 w 485"/>
              <a:gd name="T47" fmla="*/ 485 h 485"/>
              <a:gd name="T48" fmla="*/ 255 w 485"/>
              <a:gd name="T49" fmla="*/ 485 h 485"/>
              <a:gd name="T50" fmla="*/ 310 w 485"/>
              <a:gd name="T51" fmla="*/ 430 h 485"/>
              <a:gd name="T52" fmla="*/ 310 w 485"/>
              <a:gd name="T53" fmla="*/ 406 h 485"/>
              <a:gd name="T54" fmla="*/ 366 w 485"/>
              <a:gd name="T55" fmla="*/ 462 h 485"/>
              <a:gd name="T56" fmla="*/ 423 w 485"/>
              <a:gd name="T57" fmla="*/ 405 h 485"/>
              <a:gd name="T58" fmla="*/ 423 w 485"/>
              <a:gd name="T59" fmla="*/ 327 h 485"/>
              <a:gd name="T60" fmla="*/ 406 w 485"/>
              <a:gd name="T61" fmla="*/ 310 h 485"/>
              <a:gd name="T62" fmla="*/ 485 w 485"/>
              <a:gd name="T63" fmla="*/ 310 h 485"/>
              <a:gd name="T64" fmla="*/ 485 w 485"/>
              <a:gd name="T65" fmla="*/ 230 h 485"/>
              <a:gd name="T66" fmla="*/ 243 w 485"/>
              <a:gd name="T67" fmla="*/ 343 h 485"/>
              <a:gd name="T68" fmla="*/ 143 w 485"/>
              <a:gd name="T69" fmla="*/ 243 h 485"/>
              <a:gd name="T70" fmla="*/ 243 w 485"/>
              <a:gd name="T71" fmla="*/ 143 h 485"/>
              <a:gd name="T72" fmla="*/ 343 w 485"/>
              <a:gd name="T73" fmla="*/ 243 h 485"/>
              <a:gd name="T74" fmla="*/ 243 w 485"/>
              <a:gd name="T75" fmla="*/ 343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5" h="485">
                <a:moveTo>
                  <a:pt x="485" y="230"/>
                </a:moveTo>
                <a:cubicBezTo>
                  <a:pt x="485" y="200"/>
                  <a:pt x="460" y="175"/>
                  <a:pt x="430" y="175"/>
                </a:cubicBezTo>
                <a:lnTo>
                  <a:pt x="406" y="175"/>
                </a:lnTo>
                <a:lnTo>
                  <a:pt x="462" y="119"/>
                </a:lnTo>
                <a:lnTo>
                  <a:pt x="405" y="62"/>
                </a:lnTo>
                <a:cubicBezTo>
                  <a:pt x="384" y="41"/>
                  <a:pt x="349" y="41"/>
                  <a:pt x="327" y="62"/>
                </a:cubicBezTo>
                <a:lnTo>
                  <a:pt x="310" y="79"/>
                </a:lnTo>
                <a:lnTo>
                  <a:pt x="310" y="0"/>
                </a:lnTo>
                <a:lnTo>
                  <a:pt x="230" y="0"/>
                </a:lnTo>
                <a:cubicBezTo>
                  <a:pt x="200" y="0"/>
                  <a:pt x="175" y="25"/>
                  <a:pt x="175" y="55"/>
                </a:cubicBezTo>
                <a:lnTo>
                  <a:pt x="175" y="79"/>
                </a:lnTo>
                <a:lnTo>
                  <a:pt x="119" y="23"/>
                </a:lnTo>
                <a:lnTo>
                  <a:pt x="62" y="80"/>
                </a:lnTo>
                <a:cubicBezTo>
                  <a:pt x="41" y="102"/>
                  <a:pt x="41" y="137"/>
                  <a:pt x="62" y="158"/>
                </a:cubicBezTo>
                <a:lnTo>
                  <a:pt x="79" y="175"/>
                </a:lnTo>
                <a:lnTo>
                  <a:pt x="0" y="175"/>
                </a:lnTo>
                <a:lnTo>
                  <a:pt x="0" y="255"/>
                </a:lnTo>
                <a:cubicBezTo>
                  <a:pt x="0" y="286"/>
                  <a:pt x="25" y="310"/>
                  <a:pt x="55" y="310"/>
                </a:cubicBezTo>
                <a:lnTo>
                  <a:pt x="79" y="310"/>
                </a:lnTo>
                <a:lnTo>
                  <a:pt x="23" y="366"/>
                </a:lnTo>
                <a:lnTo>
                  <a:pt x="80" y="423"/>
                </a:lnTo>
                <a:cubicBezTo>
                  <a:pt x="102" y="445"/>
                  <a:pt x="137" y="445"/>
                  <a:pt x="158" y="423"/>
                </a:cubicBezTo>
                <a:lnTo>
                  <a:pt x="175" y="406"/>
                </a:lnTo>
                <a:lnTo>
                  <a:pt x="175" y="485"/>
                </a:lnTo>
                <a:lnTo>
                  <a:pt x="255" y="485"/>
                </a:lnTo>
                <a:cubicBezTo>
                  <a:pt x="286" y="485"/>
                  <a:pt x="310" y="460"/>
                  <a:pt x="310" y="430"/>
                </a:cubicBezTo>
                <a:lnTo>
                  <a:pt x="310" y="406"/>
                </a:lnTo>
                <a:lnTo>
                  <a:pt x="366" y="462"/>
                </a:lnTo>
                <a:lnTo>
                  <a:pt x="423" y="405"/>
                </a:lnTo>
                <a:cubicBezTo>
                  <a:pt x="445" y="384"/>
                  <a:pt x="445" y="349"/>
                  <a:pt x="423" y="327"/>
                </a:cubicBezTo>
                <a:lnTo>
                  <a:pt x="406" y="310"/>
                </a:lnTo>
                <a:lnTo>
                  <a:pt x="485" y="310"/>
                </a:lnTo>
                <a:lnTo>
                  <a:pt x="485" y="230"/>
                </a:lnTo>
                <a:close/>
                <a:moveTo>
                  <a:pt x="243" y="343"/>
                </a:moveTo>
                <a:cubicBezTo>
                  <a:pt x="187" y="343"/>
                  <a:pt x="143" y="298"/>
                  <a:pt x="143" y="243"/>
                </a:cubicBezTo>
                <a:cubicBezTo>
                  <a:pt x="143" y="187"/>
                  <a:pt x="187" y="143"/>
                  <a:pt x="243" y="143"/>
                </a:cubicBezTo>
                <a:cubicBezTo>
                  <a:pt x="298" y="143"/>
                  <a:pt x="343" y="187"/>
                  <a:pt x="343" y="243"/>
                </a:cubicBezTo>
                <a:cubicBezTo>
                  <a:pt x="343" y="298"/>
                  <a:pt x="298" y="343"/>
                  <a:pt x="243" y="3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íSḻïďe">
            <a:extLst>
              <a:ext uri="{FF2B5EF4-FFF2-40B4-BE49-F238E27FC236}">
                <a16:creationId xmlns:a16="http://schemas.microsoft.com/office/drawing/2014/main" id="{8B597C67-C24F-42EB-8460-5055CD05AA35}"/>
              </a:ext>
            </a:extLst>
          </p:cNvPr>
          <p:cNvSpPr/>
          <p:nvPr/>
        </p:nvSpPr>
        <p:spPr>
          <a:xfrm>
            <a:off x="1831062" y="4411596"/>
            <a:ext cx="3075283" cy="1665085"/>
          </a:xfrm>
          <a:prstGeom prst="rect">
            <a:avLst/>
          </a:prstGeom>
          <a:solidFill>
            <a:schemeClr val="tx1">
              <a:lumMod val="75000"/>
              <a:lumOff val="25000"/>
              <a:alpha val="90000"/>
            </a:schemeClr>
          </a:solidFill>
        </p:spPr>
        <p:txBody>
          <a:bodyPr wrap="none" anchor="ctr">
            <a:norm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64EFB62-7737-450A-BDBB-3882AC1008A5}"/>
              </a:ext>
            </a:extLst>
          </p:cNvPr>
          <p:cNvGrpSpPr/>
          <p:nvPr/>
        </p:nvGrpSpPr>
        <p:grpSpPr>
          <a:xfrm>
            <a:off x="6161469" y="5247758"/>
            <a:ext cx="4259123" cy="781752"/>
            <a:chOff x="1759685" y="2349127"/>
            <a:chExt cx="4259123" cy="781752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20D709A-DB97-4CE3-8D72-D032DCE75998}"/>
                </a:ext>
              </a:extLst>
            </p:cNvPr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A535D18-165D-4398-B3CF-D18ADAEEB42C}"/>
                </a:ext>
              </a:extLst>
            </p:cNvPr>
            <p:cNvSpPr txBox="1"/>
            <p:nvPr/>
          </p:nvSpPr>
          <p:spPr>
            <a:xfrm>
              <a:off x="1759685" y="2687681"/>
              <a:ext cx="425912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32E1EF25-08CF-425E-B770-84095595932D}"/>
              </a:ext>
            </a:extLst>
          </p:cNvPr>
          <p:cNvGrpSpPr/>
          <p:nvPr/>
        </p:nvGrpSpPr>
        <p:grpSpPr>
          <a:xfrm>
            <a:off x="6161470" y="4042265"/>
            <a:ext cx="4259123" cy="781752"/>
            <a:chOff x="1759685" y="2349127"/>
            <a:chExt cx="4259123" cy="781752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75240E7-3907-4295-AF5B-7FA05A40FCBF}"/>
                </a:ext>
              </a:extLst>
            </p:cNvPr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BACEF01C-E111-4DDB-A6D8-D04488830E6B}"/>
                </a:ext>
              </a:extLst>
            </p:cNvPr>
            <p:cNvSpPr txBox="1"/>
            <p:nvPr/>
          </p:nvSpPr>
          <p:spPr>
            <a:xfrm>
              <a:off x="1759685" y="2687681"/>
              <a:ext cx="425912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FDA361D-DBE3-40C0-89D2-140A0527EAF6}"/>
              </a:ext>
            </a:extLst>
          </p:cNvPr>
          <p:cNvGrpSpPr/>
          <p:nvPr/>
        </p:nvGrpSpPr>
        <p:grpSpPr>
          <a:xfrm>
            <a:off x="6161471" y="2836771"/>
            <a:ext cx="4259123" cy="781752"/>
            <a:chOff x="1759685" y="2349127"/>
            <a:chExt cx="4259123" cy="781752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B3762056-B82D-4603-B07D-2D6EC5CABEEA}"/>
                </a:ext>
              </a:extLst>
            </p:cNvPr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5C8CC2BE-EEA1-4E1F-AC92-1E789AEC2D7B}"/>
                </a:ext>
              </a:extLst>
            </p:cNvPr>
            <p:cNvSpPr txBox="1"/>
            <p:nvPr/>
          </p:nvSpPr>
          <p:spPr>
            <a:xfrm>
              <a:off x="1759685" y="2687681"/>
              <a:ext cx="4259123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50AF4C52-877B-47D6-B66D-249B12DD8713}"/>
              </a:ext>
            </a:extLst>
          </p:cNvPr>
          <p:cNvGrpSpPr/>
          <p:nvPr/>
        </p:nvGrpSpPr>
        <p:grpSpPr>
          <a:xfrm>
            <a:off x="6176820" y="1631277"/>
            <a:ext cx="4243775" cy="781752"/>
            <a:chOff x="1759685" y="2349127"/>
            <a:chExt cx="4243775" cy="781752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934F091C-D99D-46CD-A603-E8D0FC38CB0E}"/>
                </a:ext>
              </a:extLst>
            </p:cNvPr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A2C6A68-86BD-43E7-9ACB-16BE0EA4FFC9}"/>
                </a:ext>
              </a:extLst>
            </p:cNvPr>
            <p:cNvSpPr txBox="1"/>
            <p:nvPr/>
          </p:nvSpPr>
          <p:spPr>
            <a:xfrm>
              <a:off x="1759685" y="2687681"/>
              <a:ext cx="4243775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A3A75C10-348A-4698-9B54-5A2232D85C8D}"/>
              </a:ext>
            </a:extLst>
          </p:cNvPr>
          <p:cNvSpPr txBox="1"/>
          <p:nvPr/>
        </p:nvSpPr>
        <p:spPr>
          <a:xfrm>
            <a:off x="2200369" y="4994357"/>
            <a:ext cx="2349066" cy="7940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</p:spTree>
    <p:extLst>
      <p:ext uri="{BB962C8B-B14F-4D97-AF65-F5344CB8AC3E}">
        <p14:creationId xmlns:p14="http://schemas.microsoft.com/office/powerpoint/2010/main" val="106026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ṩlíḋê">
            <a:extLst>
              <a:ext uri="{FF2B5EF4-FFF2-40B4-BE49-F238E27FC236}">
                <a16:creationId xmlns:a16="http://schemas.microsoft.com/office/drawing/2014/main" id="{84845709-27B1-4145-A116-23E314CDE25A}"/>
              </a:ext>
            </a:extLst>
          </p:cNvPr>
          <p:cNvSpPr/>
          <p:nvPr/>
        </p:nvSpPr>
        <p:spPr>
          <a:xfrm>
            <a:off x="1412425" y="1971675"/>
            <a:ext cx="1743798" cy="1743798"/>
          </a:xfrm>
          <a:prstGeom prst="roundRect">
            <a:avLst/>
          </a:prstGeom>
          <a:blipFill>
            <a:blip r:embed="rId3"/>
            <a:srcRect/>
            <a:stretch>
              <a:fillRect l="-25478" r="-25110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íṩlíḋê">
            <a:extLst>
              <a:ext uri="{FF2B5EF4-FFF2-40B4-BE49-F238E27FC236}">
                <a16:creationId xmlns:a16="http://schemas.microsoft.com/office/drawing/2014/main" id="{84845709-27B1-4145-A116-23E314CDE25A}"/>
              </a:ext>
            </a:extLst>
          </p:cNvPr>
          <p:cNvSpPr/>
          <p:nvPr/>
        </p:nvSpPr>
        <p:spPr>
          <a:xfrm>
            <a:off x="3318264" y="1971675"/>
            <a:ext cx="1743798" cy="1743798"/>
          </a:xfrm>
          <a:prstGeom prst="roundRect">
            <a:avLst/>
          </a:prstGeom>
          <a:gradFill flip="none" rotWithShape="1">
            <a:gsLst>
              <a:gs pos="0">
                <a:srgbClr val="A34898"/>
              </a:gs>
              <a:gs pos="100000">
                <a:srgbClr val="EA3F6B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41" name="íṩlíḋê">
            <a:extLst>
              <a:ext uri="{FF2B5EF4-FFF2-40B4-BE49-F238E27FC236}">
                <a16:creationId xmlns:a16="http://schemas.microsoft.com/office/drawing/2014/main" id="{84845709-27B1-4145-A116-23E314CDE25A}"/>
              </a:ext>
            </a:extLst>
          </p:cNvPr>
          <p:cNvSpPr/>
          <p:nvPr/>
        </p:nvSpPr>
        <p:spPr>
          <a:xfrm>
            <a:off x="5224102" y="1971675"/>
            <a:ext cx="1743798" cy="1743798"/>
          </a:xfrm>
          <a:prstGeom prst="roundRect">
            <a:avLst/>
          </a:prstGeom>
          <a:blipFill>
            <a:blip r:embed="rId4"/>
            <a:srcRect/>
            <a:stretch>
              <a:fillRect l="-25212" r="-24847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íṩlíḋê">
            <a:extLst>
              <a:ext uri="{FF2B5EF4-FFF2-40B4-BE49-F238E27FC236}">
                <a16:creationId xmlns:a16="http://schemas.microsoft.com/office/drawing/2014/main" id="{84845709-27B1-4145-A116-23E314CDE25A}"/>
              </a:ext>
            </a:extLst>
          </p:cNvPr>
          <p:cNvSpPr/>
          <p:nvPr/>
        </p:nvSpPr>
        <p:spPr>
          <a:xfrm>
            <a:off x="7129941" y="1971675"/>
            <a:ext cx="1743798" cy="1743798"/>
          </a:xfrm>
          <a:prstGeom prst="roundRect">
            <a:avLst/>
          </a:prstGeom>
          <a:gradFill flip="none" rotWithShape="1">
            <a:gsLst>
              <a:gs pos="0">
                <a:srgbClr val="A34898"/>
              </a:gs>
              <a:gs pos="100000">
                <a:srgbClr val="EA3F6B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43" name="íṩlíḋê">
            <a:extLst>
              <a:ext uri="{FF2B5EF4-FFF2-40B4-BE49-F238E27FC236}">
                <a16:creationId xmlns:a16="http://schemas.microsoft.com/office/drawing/2014/main" id="{84845709-27B1-4145-A116-23E314CDE25A}"/>
              </a:ext>
            </a:extLst>
          </p:cNvPr>
          <p:cNvSpPr/>
          <p:nvPr/>
        </p:nvSpPr>
        <p:spPr>
          <a:xfrm>
            <a:off x="9035779" y="1971675"/>
            <a:ext cx="1743798" cy="1743798"/>
          </a:xfrm>
          <a:prstGeom prst="roundRect">
            <a:avLst/>
          </a:prstGeom>
          <a:blipFill>
            <a:blip r:embed="rId5"/>
            <a:srcRect/>
            <a:stretch>
              <a:fillRect l="-35134" r="-34627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íṩlíḋê">
            <a:extLst>
              <a:ext uri="{FF2B5EF4-FFF2-40B4-BE49-F238E27FC236}">
                <a16:creationId xmlns:a16="http://schemas.microsoft.com/office/drawing/2014/main" id="{84845709-27B1-4145-A116-23E314CDE25A}"/>
              </a:ext>
            </a:extLst>
          </p:cNvPr>
          <p:cNvSpPr/>
          <p:nvPr/>
        </p:nvSpPr>
        <p:spPr>
          <a:xfrm>
            <a:off x="1412425" y="3863253"/>
            <a:ext cx="1743798" cy="1743798"/>
          </a:xfrm>
          <a:prstGeom prst="roundRect">
            <a:avLst/>
          </a:prstGeom>
          <a:gradFill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íṩlíḋê">
            <a:extLst>
              <a:ext uri="{FF2B5EF4-FFF2-40B4-BE49-F238E27FC236}">
                <a16:creationId xmlns:a16="http://schemas.microsoft.com/office/drawing/2014/main" id="{84845709-27B1-4145-A116-23E314CDE25A}"/>
              </a:ext>
            </a:extLst>
          </p:cNvPr>
          <p:cNvSpPr/>
          <p:nvPr/>
        </p:nvSpPr>
        <p:spPr>
          <a:xfrm>
            <a:off x="3318264" y="3863253"/>
            <a:ext cx="1743798" cy="1743798"/>
          </a:xfrm>
          <a:prstGeom prst="roundRect">
            <a:avLst/>
          </a:prstGeom>
          <a:blipFill>
            <a:blip r:embed="rId6"/>
            <a:srcRect/>
            <a:stretch>
              <a:fillRect l="-25478" r="-25110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6" name="íṩlíḋê">
            <a:extLst>
              <a:ext uri="{FF2B5EF4-FFF2-40B4-BE49-F238E27FC236}">
                <a16:creationId xmlns:a16="http://schemas.microsoft.com/office/drawing/2014/main" id="{84845709-27B1-4145-A116-23E314CDE25A}"/>
              </a:ext>
            </a:extLst>
          </p:cNvPr>
          <p:cNvSpPr/>
          <p:nvPr/>
        </p:nvSpPr>
        <p:spPr>
          <a:xfrm>
            <a:off x="5224102" y="3863253"/>
            <a:ext cx="1743798" cy="1743798"/>
          </a:xfrm>
          <a:prstGeom prst="roundRect">
            <a:avLst/>
          </a:prstGeom>
          <a:gradFill flip="none" rotWithShape="1">
            <a:gsLst>
              <a:gs pos="0">
                <a:srgbClr val="A34898"/>
              </a:gs>
              <a:gs pos="100000">
                <a:srgbClr val="EA3F6B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íṩlíḋê">
            <a:extLst>
              <a:ext uri="{FF2B5EF4-FFF2-40B4-BE49-F238E27FC236}">
                <a16:creationId xmlns:a16="http://schemas.microsoft.com/office/drawing/2014/main" id="{84845709-27B1-4145-A116-23E314CDE25A}"/>
              </a:ext>
            </a:extLst>
          </p:cNvPr>
          <p:cNvSpPr/>
          <p:nvPr/>
        </p:nvSpPr>
        <p:spPr>
          <a:xfrm>
            <a:off x="7129941" y="3863253"/>
            <a:ext cx="1743798" cy="1743798"/>
          </a:xfrm>
          <a:prstGeom prst="roundRect">
            <a:avLst/>
          </a:prstGeom>
          <a:blipFill>
            <a:blip r:embed="rId7"/>
            <a:srcRect/>
            <a:stretch>
              <a:fillRect l="-25478" r="-25110"/>
            </a:stretch>
          </a:blip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8" name="íṩlíḋê">
            <a:extLst>
              <a:ext uri="{FF2B5EF4-FFF2-40B4-BE49-F238E27FC236}">
                <a16:creationId xmlns:a16="http://schemas.microsoft.com/office/drawing/2014/main" id="{84845709-27B1-4145-A116-23E314CDE25A}"/>
              </a:ext>
            </a:extLst>
          </p:cNvPr>
          <p:cNvSpPr/>
          <p:nvPr/>
        </p:nvSpPr>
        <p:spPr>
          <a:xfrm>
            <a:off x="9035779" y="3863253"/>
            <a:ext cx="1743798" cy="1743798"/>
          </a:xfrm>
          <a:prstGeom prst="roundRect">
            <a:avLst/>
          </a:prstGeom>
          <a:gradFill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373054" y="2271109"/>
            <a:ext cx="1634218" cy="1144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7184731" y="2271109"/>
            <a:ext cx="1634218" cy="1144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9090569" y="4162687"/>
            <a:ext cx="1634218" cy="1144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5278891" y="4162687"/>
            <a:ext cx="1634218" cy="1144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1467215" y="4162687"/>
            <a:ext cx="1634218" cy="1144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The user can can on a project or or computer, or presentation and make it film to be used in a wilder field field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8C304BB-0D65-4588-A78B-9652A5514C19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26" name="圆角矩形 10">
              <a:extLst>
                <a:ext uri="{FF2B5EF4-FFF2-40B4-BE49-F238E27FC236}">
                  <a16:creationId xmlns:a16="http://schemas.microsoft.com/office/drawing/2014/main" id="{2B0F7520-1C63-4946-9E58-395CB66777E1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7CC1B38-3F6C-41FE-9A17-680BEB194190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Summary of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6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2" grpId="0"/>
      <p:bldP spid="53" grpId="0"/>
      <p:bldP spid="54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ïşḻiḍé"/>
          <p:cNvSpPr/>
          <p:nvPr/>
        </p:nvSpPr>
        <p:spPr>
          <a:xfrm>
            <a:off x="5304000" y="2332363"/>
            <a:ext cx="1584000" cy="1584000"/>
          </a:xfrm>
          <a:prstGeom prst="ellipse">
            <a:avLst/>
          </a:prstGeom>
          <a:blipFill>
            <a:blip r:embed="rId3"/>
            <a:srcRect/>
            <a:stretch>
              <a:fillRect l="-25231" r="-24829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íṧḻiďè"/>
          <p:cNvSpPr/>
          <p:nvPr/>
        </p:nvSpPr>
        <p:spPr>
          <a:xfrm>
            <a:off x="7157374" y="2332363"/>
            <a:ext cx="1584000" cy="1584000"/>
          </a:xfrm>
          <a:prstGeom prst="ellipse">
            <a:avLst/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tx1"/>
              </a:solidFill>
            </a:endParaRPr>
          </a:p>
        </p:txBody>
      </p:sp>
      <p:sp>
        <p:nvSpPr>
          <p:cNvPr id="7" name="íṣḻîḑê"/>
          <p:cNvSpPr/>
          <p:nvPr/>
        </p:nvSpPr>
        <p:spPr>
          <a:xfrm>
            <a:off x="3450626" y="2332363"/>
            <a:ext cx="1584000" cy="1584000"/>
          </a:xfrm>
          <a:prstGeom prst="ellipse">
            <a:avLst/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îṥ1íḑê"/>
          <p:cNvSpPr/>
          <p:nvPr/>
        </p:nvSpPr>
        <p:spPr>
          <a:xfrm>
            <a:off x="1597252" y="2332363"/>
            <a:ext cx="1584000" cy="1584000"/>
          </a:xfrm>
          <a:prstGeom prst="ellipse">
            <a:avLst/>
          </a:prstGeom>
          <a:blipFill>
            <a:blip r:embed="rId4"/>
            <a:srcRect/>
            <a:stretch>
              <a:fillRect l="-35159" r="-3460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îS1ïdé"/>
          <p:cNvSpPr/>
          <p:nvPr/>
        </p:nvSpPr>
        <p:spPr>
          <a:xfrm>
            <a:off x="9010749" y="2332363"/>
            <a:ext cx="1584000" cy="1584000"/>
          </a:xfrm>
          <a:prstGeom prst="ellipse">
            <a:avLst/>
          </a:prstGeom>
          <a:blipFill>
            <a:blip r:embed="rId5"/>
            <a:srcRect/>
            <a:stretch>
              <a:fillRect l="-25497" r="-25091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椭圆 44"/>
          <p:cNvSpPr/>
          <p:nvPr/>
        </p:nvSpPr>
        <p:spPr>
          <a:xfrm>
            <a:off x="3904849" y="2784987"/>
            <a:ext cx="679776" cy="678751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椭圆 45"/>
          <p:cNvSpPr/>
          <p:nvPr/>
        </p:nvSpPr>
        <p:spPr>
          <a:xfrm>
            <a:off x="7611598" y="2791103"/>
            <a:ext cx="679776" cy="666521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8410249" y="4275779"/>
            <a:ext cx="2784999" cy="957185"/>
            <a:chOff x="1541719" y="2349127"/>
            <a:chExt cx="2784999" cy="957185"/>
          </a:xfrm>
        </p:grpSpPr>
        <p:sp>
          <p:nvSpPr>
            <p:cNvPr id="48" name="文本框 47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703500" y="4275779"/>
            <a:ext cx="2784999" cy="957185"/>
            <a:chOff x="1541719" y="2349127"/>
            <a:chExt cx="2784999" cy="957185"/>
          </a:xfrm>
        </p:grpSpPr>
        <p:sp>
          <p:nvSpPr>
            <p:cNvPr id="54" name="文本框 53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996752" y="4275779"/>
            <a:ext cx="2784999" cy="957185"/>
            <a:chOff x="1541719" y="2349127"/>
            <a:chExt cx="2784999" cy="957185"/>
          </a:xfrm>
        </p:grpSpPr>
        <p:sp>
          <p:nvSpPr>
            <p:cNvPr id="57" name="文本框 56"/>
            <p:cNvSpPr txBox="1"/>
            <p:nvPr/>
          </p:nvSpPr>
          <p:spPr>
            <a:xfrm>
              <a:off x="1867328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1BEDEBE-629C-4467-A2CA-CA3FCAAA2546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27" name="圆角矩形 10">
              <a:extLst>
                <a:ext uri="{FF2B5EF4-FFF2-40B4-BE49-F238E27FC236}">
                  <a16:creationId xmlns:a16="http://schemas.microsoft.com/office/drawing/2014/main" id="{39EFEF3B-098E-4A19-8D7D-04B409B5FA16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4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B90B29C-7365-4295-B50D-E1A4EB0EEE45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Summary of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50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:a14="http://schemas.microsoft.com/office/drawing/2010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50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ŝḷiḓé"/>
          <p:cNvSpPr/>
          <p:nvPr/>
        </p:nvSpPr>
        <p:spPr>
          <a:xfrm flipH="1">
            <a:off x="5143501" y="1721922"/>
            <a:ext cx="1490832" cy="149098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ísļiḓê"/>
          <p:cNvSpPr/>
          <p:nvPr/>
        </p:nvSpPr>
        <p:spPr>
          <a:xfrm flipH="1">
            <a:off x="5557667" y="2578714"/>
            <a:ext cx="1490832" cy="1490983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9" name="îśļiḑe"/>
          <p:cNvSpPr/>
          <p:nvPr/>
        </p:nvSpPr>
        <p:spPr>
          <a:xfrm flipH="1">
            <a:off x="5143501" y="3438668"/>
            <a:ext cx="1490832" cy="149098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íṧlïḋê"/>
          <p:cNvSpPr/>
          <p:nvPr/>
        </p:nvSpPr>
        <p:spPr>
          <a:xfrm flipH="1">
            <a:off x="5661419" y="4394305"/>
            <a:ext cx="1280812" cy="1281431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49" name="椭圆 41"/>
          <p:cNvSpPr/>
          <p:nvPr/>
        </p:nvSpPr>
        <p:spPr>
          <a:xfrm>
            <a:off x="5739191" y="2266910"/>
            <a:ext cx="299452" cy="299000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椭圆 42"/>
          <p:cNvSpPr/>
          <p:nvPr/>
        </p:nvSpPr>
        <p:spPr>
          <a:xfrm>
            <a:off x="5739191" y="3982198"/>
            <a:ext cx="299452" cy="299000"/>
          </a:xfrm>
          <a:custGeom>
            <a:avLst/>
            <a:gdLst>
              <a:gd name="connsiteX0" fmla="*/ 264400 w 607639"/>
              <a:gd name="connsiteY0" fmla="*/ 371924 h 606722"/>
              <a:gd name="connsiteX1" fmla="*/ 209306 w 607639"/>
              <a:gd name="connsiteY1" fmla="*/ 398407 h 606722"/>
              <a:gd name="connsiteX2" fmla="*/ 171212 w 607639"/>
              <a:gd name="connsiteY2" fmla="*/ 423290 h 606722"/>
              <a:gd name="connsiteX3" fmla="*/ 196756 w 607639"/>
              <a:gd name="connsiteY3" fmla="*/ 433510 h 606722"/>
              <a:gd name="connsiteX4" fmla="*/ 410813 w 607639"/>
              <a:gd name="connsiteY4" fmla="*/ 433510 h 606722"/>
              <a:gd name="connsiteX5" fmla="*/ 436358 w 607639"/>
              <a:gd name="connsiteY5" fmla="*/ 423290 h 606722"/>
              <a:gd name="connsiteX6" fmla="*/ 398352 w 607639"/>
              <a:gd name="connsiteY6" fmla="*/ 398407 h 606722"/>
              <a:gd name="connsiteX7" fmla="*/ 342368 w 607639"/>
              <a:gd name="connsiteY7" fmla="*/ 372457 h 606722"/>
              <a:gd name="connsiteX8" fmla="*/ 303740 w 607639"/>
              <a:gd name="connsiteY8" fmla="*/ 382499 h 606722"/>
              <a:gd name="connsiteX9" fmla="*/ 264400 w 607639"/>
              <a:gd name="connsiteY9" fmla="*/ 371924 h 606722"/>
              <a:gd name="connsiteX10" fmla="*/ 303740 w 607639"/>
              <a:gd name="connsiteY10" fmla="*/ 173124 h 606722"/>
              <a:gd name="connsiteX11" fmla="*/ 236720 w 607639"/>
              <a:gd name="connsiteY11" fmla="*/ 262970 h 606722"/>
              <a:gd name="connsiteX12" fmla="*/ 303740 w 607639"/>
              <a:gd name="connsiteY12" fmla="*/ 352906 h 606722"/>
              <a:gd name="connsiteX13" fmla="*/ 370850 w 607639"/>
              <a:gd name="connsiteY13" fmla="*/ 262970 h 606722"/>
              <a:gd name="connsiteX14" fmla="*/ 303740 w 607639"/>
              <a:gd name="connsiteY14" fmla="*/ 173124 h 606722"/>
              <a:gd name="connsiteX15" fmla="*/ 303740 w 607639"/>
              <a:gd name="connsiteY15" fmla="*/ 143530 h 606722"/>
              <a:gd name="connsiteX16" fmla="*/ 400489 w 607639"/>
              <a:gd name="connsiteY16" fmla="*/ 262970 h 606722"/>
              <a:gd name="connsiteX17" fmla="*/ 368981 w 607639"/>
              <a:gd name="connsiteY17" fmla="*/ 350684 h 606722"/>
              <a:gd name="connsiteX18" fmla="*/ 410902 w 607639"/>
              <a:gd name="connsiteY18" fmla="*/ 371568 h 606722"/>
              <a:gd name="connsiteX19" fmla="*/ 466085 w 607639"/>
              <a:gd name="connsiteY19" fmla="*/ 423290 h 606722"/>
              <a:gd name="connsiteX20" fmla="*/ 410813 w 607639"/>
              <a:gd name="connsiteY20" fmla="*/ 463192 h 606722"/>
              <a:gd name="connsiteX21" fmla="*/ 196756 w 607639"/>
              <a:gd name="connsiteY21" fmla="*/ 463192 h 606722"/>
              <a:gd name="connsiteX22" fmla="*/ 141484 w 607639"/>
              <a:gd name="connsiteY22" fmla="*/ 423290 h 606722"/>
              <a:gd name="connsiteX23" fmla="*/ 196578 w 607639"/>
              <a:gd name="connsiteY23" fmla="*/ 371657 h 606722"/>
              <a:gd name="connsiteX24" fmla="*/ 238589 w 607639"/>
              <a:gd name="connsiteY24" fmla="*/ 350773 h 606722"/>
              <a:gd name="connsiteX25" fmla="*/ 206992 w 607639"/>
              <a:gd name="connsiteY25" fmla="*/ 262970 h 606722"/>
              <a:gd name="connsiteX26" fmla="*/ 303740 w 607639"/>
              <a:gd name="connsiteY26" fmla="*/ 143530 h 606722"/>
              <a:gd name="connsiteX27" fmla="*/ 288644 w 607639"/>
              <a:gd name="connsiteY27" fmla="*/ 31105 h 606722"/>
              <a:gd name="connsiteX28" fmla="*/ 31152 w 607639"/>
              <a:gd name="connsiteY28" fmla="*/ 288209 h 606722"/>
              <a:gd name="connsiteX29" fmla="*/ 91141 w 607639"/>
              <a:gd name="connsiteY29" fmla="*/ 288209 h 606722"/>
              <a:gd name="connsiteX30" fmla="*/ 91141 w 607639"/>
              <a:gd name="connsiteY30" fmla="*/ 318514 h 606722"/>
              <a:gd name="connsiteX31" fmla="*/ 31152 w 607639"/>
              <a:gd name="connsiteY31" fmla="*/ 318514 h 606722"/>
              <a:gd name="connsiteX32" fmla="*/ 288644 w 607639"/>
              <a:gd name="connsiteY32" fmla="*/ 575617 h 606722"/>
              <a:gd name="connsiteX33" fmla="*/ 288644 w 607639"/>
              <a:gd name="connsiteY33" fmla="*/ 515718 h 606722"/>
              <a:gd name="connsiteX34" fmla="*/ 318995 w 607639"/>
              <a:gd name="connsiteY34" fmla="*/ 515718 h 606722"/>
              <a:gd name="connsiteX35" fmla="*/ 318995 w 607639"/>
              <a:gd name="connsiteY35" fmla="*/ 575617 h 606722"/>
              <a:gd name="connsiteX36" fmla="*/ 576487 w 607639"/>
              <a:gd name="connsiteY36" fmla="*/ 318514 h 606722"/>
              <a:gd name="connsiteX37" fmla="*/ 516498 w 607639"/>
              <a:gd name="connsiteY37" fmla="*/ 318514 h 606722"/>
              <a:gd name="connsiteX38" fmla="*/ 516498 w 607639"/>
              <a:gd name="connsiteY38" fmla="*/ 288209 h 606722"/>
              <a:gd name="connsiteX39" fmla="*/ 576487 w 607639"/>
              <a:gd name="connsiteY39" fmla="*/ 288209 h 606722"/>
              <a:gd name="connsiteX40" fmla="*/ 318995 w 607639"/>
              <a:gd name="connsiteY40" fmla="*/ 31105 h 606722"/>
              <a:gd name="connsiteX41" fmla="*/ 318995 w 607639"/>
              <a:gd name="connsiteY41" fmla="*/ 91004 h 606722"/>
              <a:gd name="connsiteX42" fmla="*/ 288644 w 607639"/>
              <a:gd name="connsiteY42" fmla="*/ 91004 h 606722"/>
              <a:gd name="connsiteX43" fmla="*/ 303775 w 607639"/>
              <a:gd name="connsiteY43" fmla="*/ 0 h 606722"/>
              <a:gd name="connsiteX44" fmla="*/ 607639 w 607639"/>
              <a:gd name="connsiteY44" fmla="*/ 303317 h 606722"/>
              <a:gd name="connsiteX45" fmla="*/ 303775 w 607639"/>
              <a:gd name="connsiteY45" fmla="*/ 606722 h 606722"/>
              <a:gd name="connsiteX46" fmla="*/ 0 w 607639"/>
              <a:gd name="connsiteY46" fmla="*/ 303317 h 606722"/>
              <a:gd name="connsiteX47" fmla="*/ 303775 w 607639"/>
              <a:gd name="connsiteY4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07639" h="606722">
                <a:moveTo>
                  <a:pt x="264400" y="371924"/>
                </a:moveTo>
                <a:cubicBezTo>
                  <a:pt x="249625" y="379033"/>
                  <a:pt x="214557" y="395918"/>
                  <a:pt x="209306" y="398407"/>
                </a:cubicBezTo>
                <a:cubicBezTo>
                  <a:pt x="175929" y="413870"/>
                  <a:pt x="171212" y="416536"/>
                  <a:pt x="171212" y="423290"/>
                </a:cubicBezTo>
                <a:cubicBezTo>
                  <a:pt x="171212" y="432088"/>
                  <a:pt x="177531" y="433510"/>
                  <a:pt x="196756" y="433510"/>
                </a:cubicBezTo>
                <a:lnTo>
                  <a:pt x="410813" y="433510"/>
                </a:lnTo>
                <a:cubicBezTo>
                  <a:pt x="429949" y="433510"/>
                  <a:pt x="436358" y="432088"/>
                  <a:pt x="436358" y="423290"/>
                </a:cubicBezTo>
                <a:cubicBezTo>
                  <a:pt x="436358" y="416536"/>
                  <a:pt x="431551" y="413870"/>
                  <a:pt x="398352" y="398407"/>
                </a:cubicBezTo>
                <a:cubicBezTo>
                  <a:pt x="393813" y="396363"/>
                  <a:pt x="362216" y="381699"/>
                  <a:pt x="342368" y="372457"/>
                </a:cubicBezTo>
                <a:cubicBezTo>
                  <a:pt x="330531" y="378856"/>
                  <a:pt x="317536" y="382499"/>
                  <a:pt x="303740" y="382499"/>
                </a:cubicBezTo>
                <a:cubicBezTo>
                  <a:pt x="289766" y="382499"/>
                  <a:pt x="276416" y="378589"/>
                  <a:pt x="264400" y="371924"/>
                </a:cubicBezTo>
                <a:close/>
                <a:moveTo>
                  <a:pt x="303740" y="173124"/>
                </a:moveTo>
                <a:cubicBezTo>
                  <a:pt x="266803" y="173124"/>
                  <a:pt x="236720" y="213470"/>
                  <a:pt x="236720" y="262970"/>
                </a:cubicBezTo>
                <a:cubicBezTo>
                  <a:pt x="236720" y="312559"/>
                  <a:pt x="266803" y="352906"/>
                  <a:pt x="303740" y="352906"/>
                </a:cubicBezTo>
                <a:cubicBezTo>
                  <a:pt x="340766" y="352906"/>
                  <a:pt x="370850" y="312559"/>
                  <a:pt x="370850" y="262970"/>
                </a:cubicBezTo>
                <a:cubicBezTo>
                  <a:pt x="370850" y="213470"/>
                  <a:pt x="340766" y="173124"/>
                  <a:pt x="303740" y="173124"/>
                </a:cubicBezTo>
                <a:close/>
                <a:moveTo>
                  <a:pt x="303740" y="143530"/>
                </a:moveTo>
                <a:cubicBezTo>
                  <a:pt x="357143" y="143530"/>
                  <a:pt x="400489" y="197118"/>
                  <a:pt x="400489" y="262970"/>
                </a:cubicBezTo>
                <a:cubicBezTo>
                  <a:pt x="400489" y="297807"/>
                  <a:pt x="388206" y="328822"/>
                  <a:pt x="368981" y="350684"/>
                </a:cubicBezTo>
                <a:cubicBezTo>
                  <a:pt x="386070" y="359304"/>
                  <a:pt x="408232" y="370324"/>
                  <a:pt x="410902" y="371568"/>
                </a:cubicBezTo>
                <a:cubicBezTo>
                  <a:pt x="448818" y="389164"/>
                  <a:pt x="466085" y="397163"/>
                  <a:pt x="466085" y="423290"/>
                </a:cubicBezTo>
                <a:cubicBezTo>
                  <a:pt x="466085" y="463192"/>
                  <a:pt x="424431" y="463192"/>
                  <a:pt x="410813" y="463192"/>
                </a:cubicBezTo>
                <a:lnTo>
                  <a:pt x="196756" y="463192"/>
                </a:lnTo>
                <a:cubicBezTo>
                  <a:pt x="183050" y="463192"/>
                  <a:pt x="141484" y="463192"/>
                  <a:pt x="141484" y="423290"/>
                </a:cubicBezTo>
                <a:cubicBezTo>
                  <a:pt x="141484" y="397163"/>
                  <a:pt x="158751" y="389164"/>
                  <a:pt x="196578" y="371657"/>
                </a:cubicBezTo>
                <a:cubicBezTo>
                  <a:pt x="199693" y="370146"/>
                  <a:pt x="224526" y="357794"/>
                  <a:pt x="238589" y="350773"/>
                </a:cubicBezTo>
                <a:cubicBezTo>
                  <a:pt x="219275" y="328911"/>
                  <a:pt x="206992" y="297807"/>
                  <a:pt x="206992" y="262970"/>
                </a:cubicBezTo>
                <a:cubicBezTo>
                  <a:pt x="206992" y="197118"/>
                  <a:pt x="250426" y="143530"/>
                  <a:pt x="303740" y="143530"/>
                </a:cubicBezTo>
                <a:close/>
                <a:moveTo>
                  <a:pt x="288644" y="31105"/>
                </a:moveTo>
                <a:cubicBezTo>
                  <a:pt x="149974" y="38747"/>
                  <a:pt x="38806" y="149748"/>
                  <a:pt x="31152" y="288209"/>
                </a:cubicBezTo>
                <a:lnTo>
                  <a:pt x="91141" y="288209"/>
                </a:lnTo>
                <a:lnTo>
                  <a:pt x="91141" y="318514"/>
                </a:lnTo>
                <a:lnTo>
                  <a:pt x="31152" y="318514"/>
                </a:lnTo>
                <a:cubicBezTo>
                  <a:pt x="38806" y="456975"/>
                  <a:pt x="149974" y="567886"/>
                  <a:pt x="288644" y="575617"/>
                </a:cubicBezTo>
                <a:lnTo>
                  <a:pt x="288644" y="515718"/>
                </a:lnTo>
                <a:lnTo>
                  <a:pt x="318995" y="515718"/>
                </a:lnTo>
                <a:lnTo>
                  <a:pt x="318995" y="575617"/>
                </a:lnTo>
                <a:cubicBezTo>
                  <a:pt x="457665" y="567886"/>
                  <a:pt x="568833" y="456975"/>
                  <a:pt x="576487" y="318514"/>
                </a:cubicBezTo>
                <a:lnTo>
                  <a:pt x="516498" y="318514"/>
                </a:lnTo>
                <a:lnTo>
                  <a:pt x="516498" y="288209"/>
                </a:lnTo>
                <a:lnTo>
                  <a:pt x="576487" y="288209"/>
                </a:lnTo>
                <a:cubicBezTo>
                  <a:pt x="568833" y="149748"/>
                  <a:pt x="457665" y="38747"/>
                  <a:pt x="318995" y="31105"/>
                </a:cubicBezTo>
                <a:lnTo>
                  <a:pt x="318995" y="91004"/>
                </a:lnTo>
                <a:lnTo>
                  <a:pt x="288644" y="91004"/>
                </a:lnTo>
                <a:close/>
                <a:moveTo>
                  <a:pt x="303775" y="0"/>
                </a:moveTo>
                <a:cubicBezTo>
                  <a:pt x="471550" y="0"/>
                  <a:pt x="607639" y="135795"/>
                  <a:pt x="607639" y="303317"/>
                </a:cubicBezTo>
                <a:cubicBezTo>
                  <a:pt x="607639" y="470839"/>
                  <a:pt x="471550" y="606722"/>
                  <a:pt x="303775" y="606722"/>
                </a:cubicBezTo>
                <a:cubicBezTo>
                  <a:pt x="136000" y="606722"/>
                  <a:pt x="0" y="470839"/>
                  <a:pt x="0" y="303317"/>
                </a:cubicBezTo>
                <a:cubicBezTo>
                  <a:pt x="0" y="135795"/>
                  <a:pt x="136000" y="0"/>
                  <a:pt x="303775" y="0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椭圆 43"/>
          <p:cNvSpPr/>
          <p:nvPr/>
        </p:nvSpPr>
        <p:spPr>
          <a:xfrm>
            <a:off x="6170205" y="3126032"/>
            <a:ext cx="299452" cy="293613"/>
          </a:xfrm>
          <a:custGeom>
            <a:avLst/>
            <a:gdLst>
              <a:gd name="T0" fmla="*/ 1312 w 1990"/>
              <a:gd name="T1" fmla="*/ 1552 h 1954"/>
              <a:gd name="T2" fmla="*/ 291 w 1990"/>
              <a:gd name="T3" fmla="*/ 1746 h 1954"/>
              <a:gd name="T4" fmla="*/ 0 w 1990"/>
              <a:gd name="T5" fmla="*/ 540 h 1954"/>
              <a:gd name="T6" fmla="*/ 515 w 1990"/>
              <a:gd name="T7" fmla="*/ 249 h 1954"/>
              <a:gd name="T8" fmla="*/ 1205 w 1990"/>
              <a:gd name="T9" fmla="*/ 0 h 1954"/>
              <a:gd name="T10" fmla="*/ 1496 w 1990"/>
              <a:gd name="T11" fmla="*/ 489 h 1954"/>
              <a:gd name="T12" fmla="*/ 1413 w 1990"/>
              <a:gd name="T13" fmla="*/ 291 h 1954"/>
              <a:gd name="T14" fmla="*/ 802 w 1990"/>
              <a:gd name="T15" fmla="*/ 83 h 1954"/>
              <a:gd name="T16" fmla="*/ 1039 w 1990"/>
              <a:gd name="T17" fmla="*/ 249 h 1954"/>
              <a:gd name="T18" fmla="*/ 1243 w 1990"/>
              <a:gd name="T19" fmla="*/ 499 h 1954"/>
              <a:gd name="T20" fmla="*/ 291 w 1990"/>
              <a:gd name="T21" fmla="*/ 333 h 1954"/>
              <a:gd name="T22" fmla="*/ 83 w 1990"/>
              <a:gd name="T23" fmla="*/ 1455 h 1954"/>
              <a:gd name="T24" fmla="*/ 1039 w 1990"/>
              <a:gd name="T25" fmla="*/ 1663 h 1954"/>
              <a:gd name="T26" fmla="*/ 1641 w 1990"/>
              <a:gd name="T27" fmla="*/ 1453 h 1954"/>
              <a:gd name="T28" fmla="*/ 1138 w 1990"/>
              <a:gd name="T29" fmla="*/ 583 h 1954"/>
              <a:gd name="T30" fmla="*/ 1641 w 1990"/>
              <a:gd name="T31" fmla="*/ 1453 h 1954"/>
              <a:gd name="T32" fmla="*/ 1752 w 1990"/>
              <a:gd name="T33" fmla="*/ 809 h 1954"/>
              <a:gd name="T34" fmla="*/ 1026 w 1990"/>
              <a:gd name="T35" fmla="*/ 1228 h 1954"/>
              <a:gd name="T36" fmla="*/ 1767 w 1990"/>
              <a:gd name="T37" fmla="*/ 1422 h 1954"/>
              <a:gd name="T38" fmla="*/ 1717 w 1990"/>
              <a:gd name="T39" fmla="*/ 1835 h 1954"/>
              <a:gd name="T40" fmla="*/ 1767 w 1990"/>
              <a:gd name="T41" fmla="*/ 1422 h 1954"/>
              <a:gd name="T42" fmla="*/ 1739 w 1990"/>
              <a:gd name="T43" fmla="*/ 1874 h 1954"/>
              <a:gd name="T44" fmla="*/ 1956 w 1990"/>
              <a:gd name="T45" fmla="*/ 1749 h 1954"/>
              <a:gd name="T46" fmla="*/ 249 w 1990"/>
              <a:gd name="T47" fmla="*/ 551 h 1954"/>
              <a:gd name="T48" fmla="*/ 803 w 1990"/>
              <a:gd name="T49" fmla="*/ 613 h 1954"/>
              <a:gd name="T50" fmla="*/ 675 w 1990"/>
              <a:gd name="T51" fmla="*/ 828 h 1954"/>
              <a:gd name="T52" fmla="*/ 249 w 1990"/>
              <a:gd name="T53" fmla="*/ 890 h 1954"/>
              <a:gd name="T54" fmla="*/ 675 w 1990"/>
              <a:gd name="T55" fmla="*/ 828 h 1954"/>
              <a:gd name="T56" fmla="*/ 675 w 1990"/>
              <a:gd name="T57" fmla="*/ 1167 h 1954"/>
              <a:gd name="T58" fmla="*/ 249 w 1990"/>
              <a:gd name="T59" fmla="*/ 1105 h 1954"/>
              <a:gd name="T60" fmla="*/ 249 w 1990"/>
              <a:gd name="T61" fmla="*/ 1444 h 1954"/>
              <a:gd name="T62" fmla="*/ 803 w 1990"/>
              <a:gd name="T63" fmla="*/ 1382 h 1954"/>
              <a:gd name="T64" fmla="*/ 249 w 1990"/>
              <a:gd name="T65" fmla="*/ 1444 h 1954"/>
              <a:gd name="T66" fmla="*/ 1179 w 1990"/>
              <a:gd name="T67" fmla="*/ 961 h 1954"/>
              <a:gd name="T68" fmla="*/ 1300 w 1990"/>
              <a:gd name="T69" fmla="*/ 1219 h 1954"/>
              <a:gd name="T70" fmla="*/ 1604 w 1990"/>
              <a:gd name="T71" fmla="*/ 858 h 1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90" h="1954">
                <a:moveTo>
                  <a:pt x="1231" y="1534"/>
                </a:moveTo>
                <a:cubicBezTo>
                  <a:pt x="1258" y="1542"/>
                  <a:pt x="1285" y="1548"/>
                  <a:pt x="1312" y="1552"/>
                </a:cubicBezTo>
                <a:cubicBezTo>
                  <a:pt x="1272" y="1665"/>
                  <a:pt x="1165" y="1746"/>
                  <a:pt x="1039" y="1746"/>
                </a:cubicBezTo>
                <a:lnTo>
                  <a:pt x="291" y="1746"/>
                </a:lnTo>
                <a:cubicBezTo>
                  <a:pt x="131" y="1746"/>
                  <a:pt x="0" y="1615"/>
                  <a:pt x="0" y="1455"/>
                </a:cubicBezTo>
                <a:lnTo>
                  <a:pt x="0" y="540"/>
                </a:lnTo>
                <a:cubicBezTo>
                  <a:pt x="0" y="380"/>
                  <a:pt x="131" y="249"/>
                  <a:pt x="291" y="249"/>
                </a:cubicBezTo>
                <a:lnTo>
                  <a:pt x="515" y="249"/>
                </a:lnTo>
                <a:cubicBezTo>
                  <a:pt x="535" y="109"/>
                  <a:pt x="656" y="0"/>
                  <a:pt x="802" y="0"/>
                </a:cubicBezTo>
                <a:lnTo>
                  <a:pt x="1205" y="0"/>
                </a:lnTo>
                <a:cubicBezTo>
                  <a:pt x="1366" y="0"/>
                  <a:pt x="1496" y="131"/>
                  <a:pt x="1496" y="291"/>
                </a:cubicBezTo>
                <a:lnTo>
                  <a:pt x="1496" y="489"/>
                </a:lnTo>
                <a:cubicBezTo>
                  <a:pt x="1469" y="484"/>
                  <a:pt x="1441" y="480"/>
                  <a:pt x="1413" y="479"/>
                </a:cubicBezTo>
                <a:lnTo>
                  <a:pt x="1413" y="291"/>
                </a:lnTo>
                <a:cubicBezTo>
                  <a:pt x="1413" y="176"/>
                  <a:pt x="1320" y="83"/>
                  <a:pt x="1205" y="83"/>
                </a:cubicBezTo>
                <a:lnTo>
                  <a:pt x="802" y="83"/>
                </a:lnTo>
                <a:cubicBezTo>
                  <a:pt x="701" y="83"/>
                  <a:pt x="617" y="155"/>
                  <a:pt x="598" y="249"/>
                </a:cubicBezTo>
                <a:lnTo>
                  <a:pt x="1039" y="249"/>
                </a:lnTo>
                <a:cubicBezTo>
                  <a:pt x="1180" y="249"/>
                  <a:pt x="1297" y="349"/>
                  <a:pt x="1324" y="482"/>
                </a:cubicBezTo>
                <a:cubicBezTo>
                  <a:pt x="1297" y="485"/>
                  <a:pt x="1270" y="491"/>
                  <a:pt x="1243" y="499"/>
                </a:cubicBezTo>
                <a:cubicBezTo>
                  <a:pt x="1224" y="404"/>
                  <a:pt x="1140" y="333"/>
                  <a:pt x="1039" y="333"/>
                </a:cubicBezTo>
                <a:lnTo>
                  <a:pt x="291" y="333"/>
                </a:lnTo>
                <a:cubicBezTo>
                  <a:pt x="177" y="333"/>
                  <a:pt x="83" y="426"/>
                  <a:pt x="83" y="540"/>
                </a:cubicBezTo>
                <a:lnTo>
                  <a:pt x="83" y="1455"/>
                </a:lnTo>
                <a:cubicBezTo>
                  <a:pt x="83" y="1569"/>
                  <a:pt x="177" y="1663"/>
                  <a:pt x="291" y="1663"/>
                </a:cubicBezTo>
                <a:lnTo>
                  <a:pt x="1039" y="1663"/>
                </a:lnTo>
                <a:cubicBezTo>
                  <a:pt x="1126" y="1663"/>
                  <a:pt x="1200" y="1609"/>
                  <a:pt x="1231" y="1534"/>
                </a:cubicBezTo>
                <a:close/>
                <a:moveTo>
                  <a:pt x="1641" y="1453"/>
                </a:moveTo>
                <a:cubicBezTo>
                  <a:pt x="1401" y="1591"/>
                  <a:pt x="1093" y="1509"/>
                  <a:pt x="955" y="1269"/>
                </a:cubicBezTo>
                <a:cubicBezTo>
                  <a:pt x="816" y="1029"/>
                  <a:pt x="899" y="722"/>
                  <a:pt x="1138" y="583"/>
                </a:cubicBezTo>
                <a:cubicBezTo>
                  <a:pt x="1378" y="445"/>
                  <a:pt x="1686" y="527"/>
                  <a:pt x="1824" y="767"/>
                </a:cubicBezTo>
                <a:cubicBezTo>
                  <a:pt x="1963" y="1007"/>
                  <a:pt x="1880" y="1314"/>
                  <a:pt x="1641" y="1453"/>
                </a:cubicBezTo>
                <a:close/>
                <a:moveTo>
                  <a:pt x="1599" y="1381"/>
                </a:moveTo>
                <a:cubicBezTo>
                  <a:pt x="1799" y="1266"/>
                  <a:pt x="1868" y="1009"/>
                  <a:pt x="1752" y="809"/>
                </a:cubicBezTo>
                <a:cubicBezTo>
                  <a:pt x="1637" y="608"/>
                  <a:pt x="1380" y="539"/>
                  <a:pt x="1180" y="655"/>
                </a:cubicBezTo>
                <a:cubicBezTo>
                  <a:pt x="980" y="771"/>
                  <a:pt x="911" y="1027"/>
                  <a:pt x="1026" y="1228"/>
                </a:cubicBezTo>
                <a:cubicBezTo>
                  <a:pt x="1142" y="1428"/>
                  <a:pt x="1399" y="1497"/>
                  <a:pt x="1599" y="1381"/>
                </a:cubicBezTo>
                <a:close/>
                <a:moveTo>
                  <a:pt x="1767" y="1422"/>
                </a:moveTo>
                <a:lnTo>
                  <a:pt x="1551" y="1547"/>
                </a:lnTo>
                <a:lnTo>
                  <a:pt x="1717" y="1835"/>
                </a:lnTo>
                <a:lnTo>
                  <a:pt x="1933" y="1710"/>
                </a:lnTo>
                <a:lnTo>
                  <a:pt x="1767" y="1422"/>
                </a:lnTo>
                <a:close/>
                <a:moveTo>
                  <a:pt x="1956" y="1749"/>
                </a:moveTo>
                <a:lnTo>
                  <a:pt x="1739" y="1874"/>
                </a:lnTo>
                <a:cubicBezTo>
                  <a:pt x="1774" y="1934"/>
                  <a:pt x="1850" y="1954"/>
                  <a:pt x="1910" y="1919"/>
                </a:cubicBezTo>
                <a:cubicBezTo>
                  <a:pt x="1969" y="1885"/>
                  <a:pt x="1990" y="1809"/>
                  <a:pt x="1956" y="1749"/>
                </a:cubicBezTo>
                <a:close/>
                <a:moveTo>
                  <a:pt x="803" y="551"/>
                </a:moveTo>
                <a:lnTo>
                  <a:pt x="249" y="551"/>
                </a:lnTo>
                <a:lnTo>
                  <a:pt x="249" y="613"/>
                </a:lnTo>
                <a:lnTo>
                  <a:pt x="803" y="613"/>
                </a:lnTo>
                <a:lnTo>
                  <a:pt x="803" y="551"/>
                </a:lnTo>
                <a:close/>
                <a:moveTo>
                  <a:pt x="675" y="828"/>
                </a:moveTo>
                <a:lnTo>
                  <a:pt x="249" y="828"/>
                </a:lnTo>
                <a:lnTo>
                  <a:pt x="249" y="890"/>
                </a:lnTo>
                <a:lnTo>
                  <a:pt x="675" y="890"/>
                </a:lnTo>
                <a:lnTo>
                  <a:pt x="675" y="828"/>
                </a:lnTo>
                <a:close/>
                <a:moveTo>
                  <a:pt x="249" y="1167"/>
                </a:moveTo>
                <a:lnTo>
                  <a:pt x="675" y="1167"/>
                </a:lnTo>
                <a:lnTo>
                  <a:pt x="675" y="1105"/>
                </a:lnTo>
                <a:lnTo>
                  <a:pt x="249" y="1105"/>
                </a:lnTo>
                <a:lnTo>
                  <a:pt x="249" y="1167"/>
                </a:lnTo>
                <a:close/>
                <a:moveTo>
                  <a:pt x="249" y="1444"/>
                </a:moveTo>
                <a:lnTo>
                  <a:pt x="803" y="1444"/>
                </a:lnTo>
                <a:lnTo>
                  <a:pt x="803" y="1382"/>
                </a:lnTo>
                <a:lnTo>
                  <a:pt x="249" y="1382"/>
                </a:lnTo>
                <a:lnTo>
                  <a:pt x="249" y="1444"/>
                </a:lnTo>
                <a:close/>
                <a:moveTo>
                  <a:pt x="1308" y="1105"/>
                </a:moveTo>
                <a:lnTo>
                  <a:pt x="1179" y="961"/>
                </a:lnTo>
                <a:lnTo>
                  <a:pt x="1118" y="1017"/>
                </a:lnTo>
                <a:lnTo>
                  <a:pt x="1300" y="1219"/>
                </a:lnTo>
                <a:lnTo>
                  <a:pt x="1657" y="922"/>
                </a:lnTo>
                <a:lnTo>
                  <a:pt x="1604" y="858"/>
                </a:lnTo>
                <a:lnTo>
                  <a:pt x="1308" y="1105"/>
                </a:ln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0" name="椭圆 44"/>
          <p:cNvSpPr/>
          <p:nvPr/>
        </p:nvSpPr>
        <p:spPr>
          <a:xfrm>
            <a:off x="6170205" y="4885520"/>
            <a:ext cx="299452" cy="299000"/>
          </a:xfrm>
          <a:custGeom>
            <a:avLst/>
            <a:gdLst>
              <a:gd name="connsiteX0" fmla="*/ 278498 w 607639"/>
              <a:gd name="connsiteY0" fmla="*/ 505578 h 606722"/>
              <a:gd name="connsiteX1" fmla="*/ 253131 w 607639"/>
              <a:gd name="connsiteY1" fmla="*/ 530820 h 606722"/>
              <a:gd name="connsiteX2" fmla="*/ 278498 w 607639"/>
              <a:gd name="connsiteY2" fmla="*/ 556150 h 606722"/>
              <a:gd name="connsiteX3" fmla="*/ 506351 w 607639"/>
              <a:gd name="connsiteY3" fmla="*/ 556150 h 606722"/>
              <a:gd name="connsiteX4" fmla="*/ 531629 w 607639"/>
              <a:gd name="connsiteY4" fmla="*/ 530820 h 606722"/>
              <a:gd name="connsiteX5" fmla="*/ 506351 w 607639"/>
              <a:gd name="connsiteY5" fmla="*/ 505578 h 606722"/>
              <a:gd name="connsiteX6" fmla="*/ 126566 w 607639"/>
              <a:gd name="connsiteY6" fmla="*/ 505578 h 606722"/>
              <a:gd name="connsiteX7" fmla="*/ 101288 w 607639"/>
              <a:gd name="connsiteY7" fmla="*/ 530820 h 606722"/>
              <a:gd name="connsiteX8" fmla="*/ 126566 w 607639"/>
              <a:gd name="connsiteY8" fmla="*/ 556150 h 606722"/>
              <a:gd name="connsiteX9" fmla="*/ 177210 w 607639"/>
              <a:gd name="connsiteY9" fmla="*/ 556150 h 606722"/>
              <a:gd name="connsiteX10" fmla="*/ 202576 w 607639"/>
              <a:gd name="connsiteY10" fmla="*/ 530820 h 606722"/>
              <a:gd name="connsiteX11" fmla="*/ 177210 w 607639"/>
              <a:gd name="connsiteY11" fmla="*/ 505578 h 606722"/>
              <a:gd name="connsiteX12" fmla="*/ 0 w 607639"/>
              <a:gd name="connsiteY12" fmla="*/ 455006 h 606722"/>
              <a:gd name="connsiteX13" fmla="*/ 607639 w 607639"/>
              <a:gd name="connsiteY13" fmla="*/ 455006 h 606722"/>
              <a:gd name="connsiteX14" fmla="*/ 607639 w 607639"/>
              <a:gd name="connsiteY14" fmla="*/ 581392 h 606722"/>
              <a:gd name="connsiteX15" fmla="*/ 582273 w 607639"/>
              <a:gd name="connsiteY15" fmla="*/ 606722 h 606722"/>
              <a:gd name="connsiteX16" fmla="*/ 25278 w 607639"/>
              <a:gd name="connsiteY16" fmla="*/ 606722 h 606722"/>
              <a:gd name="connsiteX17" fmla="*/ 0 w 607639"/>
              <a:gd name="connsiteY17" fmla="*/ 581392 h 606722"/>
              <a:gd name="connsiteX18" fmla="*/ 253118 w 607639"/>
              <a:gd name="connsiteY18" fmla="*/ 173662 h 606722"/>
              <a:gd name="connsiteX19" fmla="*/ 334127 w 607639"/>
              <a:gd name="connsiteY19" fmla="*/ 227503 h 606722"/>
              <a:gd name="connsiteX20" fmla="*/ 253118 w 607639"/>
              <a:gd name="connsiteY20" fmla="*/ 281345 h 606722"/>
              <a:gd name="connsiteX21" fmla="*/ 215927 w 607639"/>
              <a:gd name="connsiteY21" fmla="*/ 104075 h 606722"/>
              <a:gd name="connsiteX22" fmla="*/ 202576 w 607639"/>
              <a:gd name="connsiteY22" fmla="*/ 126384 h 606722"/>
              <a:gd name="connsiteX23" fmla="*/ 202576 w 607639"/>
              <a:gd name="connsiteY23" fmla="*/ 328669 h 606722"/>
              <a:gd name="connsiteX24" fmla="*/ 215927 w 607639"/>
              <a:gd name="connsiteY24" fmla="*/ 350977 h 606722"/>
              <a:gd name="connsiteX25" fmla="*/ 227854 w 607639"/>
              <a:gd name="connsiteY25" fmla="*/ 353910 h 606722"/>
              <a:gd name="connsiteX26" fmla="*/ 241917 w 607639"/>
              <a:gd name="connsiteY26" fmla="*/ 349644 h 606722"/>
              <a:gd name="connsiteX27" fmla="*/ 393849 w 607639"/>
              <a:gd name="connsiteY27" fmla="*/ 248590 h 606722"/>
              <a:gd name="connsiteX28" fmla="*/ 405063 w 607639"/>
              <a:gd name="connsiteY28" fmla="*/ 227526 h 606722"/>
              <a:gd name="connsiteX29" fmla="*/ 393849 w 607639"/>
              <a:gd name="connsiteY29" fmla="*/ 206462 h 606722"/>
              <a:gd name="connsiteX30" fmla="*/ 241917 w 607639"/>
              <a:gd name="connsiteY30" fmla="*/ 105409 h 606722"/>
              <a:gd name="connsiteX31" fmla="*/ 215927 w 607639"/>
              <a:gd name="connsiteY31" fmla="*/ 104075 h 606722"/>
              <a:gd name="connsiteX32" fmla="*/ 25278 w 607639"/>
              <a:gd name="connsiteY32" fmla="*/ 0 h 606722"/>
              <a:gd name="connsiteX33" fmla="*/ 582273 w 607639"/>
              <a:gd name="connsiteY33" fmla="*/ 0 h 606722"/>
              <a:gd name="connsiteX34" fmla="*/ 607639 w 607639"/>
              <a:gd name="connsiteY34" fmla="*/ 25241 h 606722"/>
              <a:gd name="connsiteX35" fmla="*/ 607639 w 607639"/>
              <a:gd name="connsiteY35" fmla="*/ 404481 h 606722"/>
              <a:gd name="connsiteX36" fmla="*/ 0 w 607639"/>
              <a:gd name="connsiteY36" fmla="*/ 404481 h 606722"/>
              <a:gd name="connsiteX37" fmla="*/ 0 w 607639"/>
              <a:gd name="connsiteY37" fmla="*/ 25241 h 606722"/>
              <a:gd name="connsiteX38" fmla="*/ 25278 w 607639"/>
              <a:gd name="connsiteY38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7639" h="606722">
                <a:moveTo>
                  <a:pt x="278498" y="505578"/>
                </a:moveTo>
                <a:cubicBezTo>
                  <a:pt x="264524" y="505578"/>
                  <a:pt x="253131" y="516866"/>
                  <a:pt x="253131" y="530820"/>
                </a:cubicBezTo>
                <a:cubicBezTo>
                  <a:pt x="253131" y="544774"/>
                  <a:pt x="264524" y="556150"/>
                  <a:pt x="278498" y="556150"/>
                </a:cubicBezTo>
                <a:lnTo>
                  <a:pt x="506351" y="556150"/>
                </a:lnTo>
                <a:cubicBezTo>
                  <a:pt x="520325" y="556150"/>
                  <a:pt x="531629" y="544774"/>
                  <a:pt x="531629" y="530820"/>
                </a:cubicBezTo>
                <a:cubicBezTo>
                  <a:pt x="531629" y="516866"/>
                  <a:pt x="520325" y="505578"/>
                  <a:pt x="506351" y="505578"/>
                </a:cubicBezTo>
                <a:close/>
                <a:moveTo>
                  <a:pt x="126566" y="505578"/>
                </a:moveTo>
                <a:cubicBezTo>
                  <a:pt x="112592" y="505578"/>
                  <a:pt x="101288" y="516866"/>
                  <a:pt x="101288" y="530820"/>
                </a:cubicBezTo>
                <a:cubicBezTo>
                  <a:pt x="101288" y="544774"/>
                  <a:pt x="112592" y="556150"/>
                  <a:pt x="126566" y="556150"/>
                </a:cubicBezTo>
                <a:lnTo>
                  <a:pt x="177210" y="556150"/>
                </a:lnTo>
                <a:cubicBezTo>
                  <a:pt x="191184" y="556150"/>
                  <a:pt x="202576" y="544774"/>
                  <a:pt x="202576" y="530820"/>
                </a:cubicBezTo>
                <a:cubicBezTo>
                  <a:pt x="202576" y="516866"/>
                  <a:pt x="191184" y="505578"/>
                  <a:pt x="177210" y="505578"/>
                </a:cubicBezTo>
                <a:close/>
                <a:moveTo>
                  <a:pt x="0" y="455006"/>
                </a:moveTo>
                <a:lnTo>
                  <a:pt x="607639" y="455006"/>
                </a:lnTo>
                <a:lnTo>
                  <a:pt x="607639" y="581392"/>
                </a:lnTo>
                <a:cubicBezTo>
                  <a:pt x="607639" y="595346"/>
                  <a:pt x="596336" y="606722"/>
                  <a:pt x="582273" y="606722"/>
                </a:cubicBezTo>
                <a:lnTo>
                  <a:pt x="25278" y="606722"/>
                </a:lnTo>
                <a:cubicBezTo>
                  <a:pt x="11304" y="606722"/>
                  <a:pt x="0" y="595346"/>
                  <a:pt x="0" y="581392"/>
                </a:cubicBezTo>
                <a:close/>
                <a:moveTo>
                  <a:pt x="253118" y="173662"/>
                </a:moveTo>
                <a:lnTo>
                  <a:pt x="334127" y="227503"/>
                </a:lnTo>
                <a:lnTo>
                  <a:pt x="253118" y="281345"/>
                </a:lnTo>
                <a:close/>
                <a:moveTo>
                  <a:pt x="215927" y="104075"/>
                </a:moveTo>
                <a:cubicBezTo>
                  <a:pt x="207650" y="108519"/>
                  <a:pt x="202576" y="117052"/>
                  <a:pt x="202576" y="126384"/>
                </a:cubicBezTo>
                <a:lnTo>
                  <a:pt x="202576" y="328669"/>
                </a:lnTo>
                <a:cubicBezTo>
                  <a:pt x="202576" y="338001"/>
                  <a:pt x="207650" y="346533"/>
                  <a:pt x="215927" y="350977"/>
                </a:cubicBezTo>
                <a:cubicBezTo>
                  <a:pt x="219665" y="352932"/>
                  <a:pt x="223759" y="353910"/>
                  <a:pt x="227854" y="353910"/>
                </a:cubicBezTo>
                <a:cubicBezTo>
                  <a:pt x="232749" y="353910"/>
                  <a:pt x="237644" y="352488"/>
                  <a:pt x="241917" y="349644"/>
                </a:cubicBezTo>
                <a:lnTo>
                  <a:pt x="393849" y="248590"/>
                </a:lnTo>
                <a:cubicBezTo>
                  <a:pt x="400880" y="243880"/>
                  <a:pt x="405063" y="235969"/>
                  <a:pt x="405063" y="227526"/>
                </a:cubicBezTo>
                <a:cubicBezTo>
                  <a:pt x="405063" y="219083"/>
                  <a:pt x="400880" y="211173"/>
                  <a:pt x="393849" y="206462"/>
                </a:cubicBezTo>
                <a:lnTo>
                  <a:pt x="241917" y="105409"/>
                </a:lnTo>
                <a:cubicBezTo>
                  <a:pt x="234173" y="100165"/>
                  <a:pt x="224116" y="99720"/>
                  <a:pt x="215927" y="104075"/>
                </a:cubicBezTo>
                <a:close/>
                <a:moveTo>
                  <a:pt x="25278" y="0"/>
                </a:moveTo>
                <a:lnTo>
                  <a:pt x="582273" y="0"/>
                </a:lnTo>
                <a:cubicBezTo>
                  <a:pt x="596336" y="0"/>
                  <a:pt x="607639" y="11287"/>
                  <a:pt x="607639" y="25241"/>
                </a:cubicBezTo>
                <a:lnTo>
                  <a:pt x="607639" y="404481"/>
                </a:lnTo>
                <a:lnTo>
                  <a:pt x="0" y="404481"/>
                </a:lnTo>
                <a:lnTo>
                  <a:pt x="0" y="25241"/>
                </a:lnTo>
                <a:cubicBezTo>
                  <a:pt x="0" y="11287"/>
                  <a:pt x="11304" y="0"/>
                  <a:pt x="25278" y="0"/>
                </a:cubicBez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66" name="直接连接符 65"/>
          <p:cNvCxnSpPr/>
          <p:nvPr/>
        </p:nvCxnSpPr>
        <p:spPr>
          <a:xfrm>
            <a:off x="4191000" y="2616464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4191000" y="4641627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7048499" y="2850927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7048499" y="4866247"/>
            <a:ext cx="8509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组合 69"/>
          <p:cNvGrpSpPr/>
          <p:nvPr/>
        </p:nvGrpSpPr>
        <p:grpSpPr>
          <a:xfrm>
            <a:off x="8184563" y="2259700"/>
            <a:ext cx="2784999" cy="957185"/>
            <a:chOff x="1541719" y="2349127"/>
            <a:chExt cx="2784999" cy="957185"/>
          </a:xfrm>
        </p:grpSpPr>
        <p:sp>
          <p:nvSpPr>
            <p:cNvPr id="71" name="文本框 70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8184563" y="4315509"/>
            <a:ext cx="2784999" cy="957185"/>
            <a:chOff x="1541719" y="2349127"/>
            <a:chExt cx="2784999" cy="957185"/>
          </a:xfrm>
        </p:grpSpPr>
        <p:sp>
          <p:nvSpPr>
            <p:cNvPr id="74" name="文本框 73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1237126" y="2259700"/>
            <a:ext cx="2784999" cy="957185"/>
            <a:chOff x="1541719" y="2349127"/>
            <a:chExt cx="2784999" cy="957185"/>
          </a:xfrm>
        </p:grpSpPr>
        <p:sp>
          <p:nvSpPr>
            <p:cNvPr id="77" name="文本框 76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237126" y="4315509"/>
            <a:ext cx="2784999" cy="957185"/>
            <a:chOff x="1541719" y="2349127"/>
            <a:chExt cx="2784999" cy="957185"/>
          </a:xfrm>
        </p:grpSpPr>
        <p:sp>
          <p:nvSpPr>
            <p:cNvPr id="80" name="文本框 79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B127B714-BAA4-4943-B3EE-78604A9F111F}"/>
              </a:ext>
            </a:extLst>
          </p:cNvPr>
          <p:cNvGrpSpPr/>
          <p:nvPr/>
        </p:nvGrpSpPr>
        <p:grpSpPr>
          <a:xfrm>
            <a:off x="4587491" y="546095"/>
            <a:ext cx="3092834" cy="971103"/>
            <a:chOff x="6863966" y="3258020"/>
            <a:chExt cx="3092834" cy="971103"/>
          </a:xfrm>
        </p:grpSpPr>
        <p:sp>
          <p:nvSpPr>
            <p:cNvPr id="35" name="圆角矩形 10">
              <a:extLst>
                <a:ext uri="{FF2B5EF4-FFF2-40B4-BE49-F238E27FC236}">
                  <a16:creationId xmlns:a16="http://schemas.microsoft.com/office/drawing/2014/main" id="{BB110302-2F9A-4685-87BF-4E57B6D0EDD4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85C13A6B-B6AB-4DFB-A0D6-52DA70065AE6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Summary</a:t>
              </a:r>
              <a:r>
                <a: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of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14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" presetClass="entr" presetSubtype="8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56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5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6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1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6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6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6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49" grpId="0" animBg="1"/>
          <p:bldP spid="52" grpId="0" animBg="1"/>
          <p:bldP spid="51" grpId="0" animBg="1"/>
          <p:bldP spid="50" grpId="0" animBg="1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0" grpId="0" animBg="1"/>
          <p:bldP spid="49" grpId="0" animBg="1"/>
          <p:bldP spid="52" grpId="0" animBg="1"/>
          <p:bldP spid="51" grpId="0" animBg="1"/>
          <p:bldP spid="5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ŝḷîḋè"/>
          <p:cNvSpPr/>
          <p:nvPr/>
        </p:nvSpPr>
        <p:spPr>
          <a:xfrm>
            <a:off x="5889204" y="2598254"/>
            <a:ext cx="2199805" cy="2382218"/>
          </a:xfrm>
          <a:custGeom>
            <a:avLst/>
            <a:gdLst>
              <a:gd name="connsiteX0" fmla="*/ 1689100 w 3119522"/>
              <a:gd name="connsiteY0" fmla="*/ 0 h 3378200"/>
              <a:gd name="connsiteX1" fmla="*/ 3089728 w 3119522"/>
              <a:gd name="connsiteY1" fmla="*/ 744708 h 3378200"/>
              <a:gd name="connsiteX2" fmla="*/ 3119522 w 3119522"/>
              <a:gd name="connsiteY2" fmla="*/ 793750 h 3378200"/>
              <a:gd name="connsiteX3" fmla="*/ 2303088 w 3119522"/>
              <a:gd name="connsiteY3" fmla="*/ 793750 h 3378200"/>
              <a:gd name="connsiteX4" fmla="*/ 2296249 w 3119522"/>
              <a:gd name="connsiteY4" fmla="*/ 788636 h 3378200"/>
              <a:gd name="connsiteX5" fmla="*/ 1689100 w 3119522"/>
              <a:gd name="connsiteY5" fmla="*/ 603178 h 3378200"/>
              <a:gd name="connsiteX6" fmla="*/ 603178 w 3119522"/>
              <a:gd name="connsiteY6" fmla="*/ 1689100 h 3378200"/>
              <a:gd name="connsiteX7" fmla="*/ 1689100 w 3119522"/>
              <a:gd name="connsiteY7" fmla="*/ 2775022 h 3378200"/>
              <a:gd name="connsiteX8" fmla="*/ 2296249 w 3119522"/>
              <a:gd name="connsiteY8" fmla="*/ 2589564 h 3378200"/>
              <a:gd name="connsiteX9" fmla="*/ 2303088 w 3119522"/>
              <a:gd name="connsiteY9" fmla="*/ 2584450 h 3378200"/>
              <a:gd name="connsiteX10" fmla="*/ 3119522 w 3119522"/>
              <a:gd name="connsiteY10" fmla="*/ 2584450 h 3378200"/>
              <a:gd name="connsiteX11" fmla="*/ 3089728 w 3119522"/>
              <a:gd name="connsiteY11" fmla="*/ 2633492 h 3378200"/>
              <a:gd name="connsiteX12" fmla="*/ 1689100 w 3119522"/>
              <a:gd name="connsiteY12" fmla="*/ 3378200 h 3378200"/>
              <a:gd name="connsiteX13" fmla="*/ 0 w 3119522"/>
              <a:gd name="connsiteY13" fmla="*/ 1689100 h 3378200"/>
              <a:gd name="connsiteX14" fmla="*/ 1689100 w 3119522"/>
              <a:gd name="connsiteY14" fmla="*/ 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9522" h="3378200">
                <a:moveTo>
                  <a:pt x="1689100" y="0"/>
                </a:moveTo>
                <a:cubicBezTo>
                  <a:pt x="2272140" y="0"/>
                  <a:pt x="2786185" y="295405"/>
                  <a:pt x="3089728" y="744708"/>
                </a:cubicBezTo>
                <a:lnTo>
                  <a:pt x="3119522" y="793750"/>
                </a:lnTo>
                <a:lnTo>
                  <a:pt x="2303088" y="793750"/>
                </a:lnTo>
                <a:lnTo>
                  <a:pt x="2296249" y="788636"/>
                </a:lnTo>
                <a:cubicBezTo>
                  <a:pt x="2122935" y="671548"/>
                  <a:pt x="1914002" y="603178"/>
                  <a:pt x="1689100" y="603178"/>
                </a:cubicBezTo>
                <a:cubicBezTo>
                  <a:pt x="1089362" y="603178"/>
                  <a:pt x="603178" y="1089362"/>
                  <a:pt x="603178" y="1689100"/>
                </a:cubicBezTo>
                <a:cubicBezTo>
                  <a:pt x="603178" y="2288838"/>
                  <a:pt x="1089362" y="2775022"/>
                  <a:pt x="1689100" y="2775022"/>
                </a:cubicBezTo>
                <a:cubicBezTo>
                  <a:pt x="1914002" y="2775022"/>
                  <a:pt x="2122935" y="2706653"/>
                  <a:pt x="2296249" y="2589564"/>
                </a:cubicBezTo>
                <a:lnTo>
                  <a:pt x="2303088" y="2584450"/>
                </a:lnTo>
                <a:lnTo>
                  <a:pt x="3119522" y="2584450"/>
                </a:lnTo>
                <a:lnTo>
                  <a:pt x="3089728" y="2633492"/>
                </a:lnTo>
                <a:cubicBezTo>
                  <a:pt x="2786185" y="3082796"/>
                  <a:pt x="2272140" y="3378200"/>
                  <a:pt x="1689100" y="3378200"/>
                </a:cubicBezTo>
                <a:cubicBezTo>
                  <a:pt x="756236" y="3378200"/>
                  <a:pt x="0" y="2621964"/>
                  <a:pt x="0" y="1689100"/>
                </a:cubicBezTo>
                <a:cubicBezTo>
                  <a:pt x="0" y="756236"/>
                  <a:pt x="756236" y="0"/>
                  <a:pt x="1689100" y="0"/>
                </a:cubicBez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5" name="ïṩlïḋè"/>
          <p:cNvSpPr/>
          <p:nvPr/>
        </p:nvSpPr>
        <p:spPr>
          <a:xfrm>
            <a:off x="4115691" y="2598254"/>
            <a:ext cx="2199805" cy="2382218"/>
          </a:xfrm>
          <a:custGeom>
            <a:avLst/>
            <a:gdLst>
              <a:gd name="connsiteX0" fmla="*/ 1430422 w 3119522"/>
              <a:gd name="connsiteY0" fmla="*/ 0 h 3378200"/>
              <a:gd name="connsiteX1" fmla="*/ 3119522 w 3119522"/>
              <a:gd name="connsiteY1" fmla="*/ 1689100 h 3378200"/>
              <a:gd name="connsiteX2" fmla="*/ 1430422 w 3119522"/>
              <a:gd name="connsiteY2" fmla="*/ 3378200 h 3378200"/>
              <a:gd name="connsiteX3" fmla="*/ 29794 w 3119522"/>
              <a:gd name="connsiteY3" fmla="*/ 2633492 h 3378200"/>
              <a:gd name="connsiteX4" fmla="*/ 0 w 3119522"/>
              <a:gd name="connsiteY4" fmla="*/ 2584450 h 3378200"/>
              <a:gd name="connsiteX5" fmla="*/ 816434 w 3119522"/>
              <a:gd name="connsiteY5" fmla="*/ 2584450 h 3378200"/>
              <a:gd name="connsiteX6" fmla="*/ 823273 w 3119522"/>
              <a:gd name="connsiteY6" fmla="*/ 2589564 h 3378200"/>
              <a:gd name="connsiteX7" fmla="*/ 1430422 w 3119522"/>
              <a:gd name="connsiteY7" fmla="*/ 2775022 h 3378200"/>
              <a:gd name="connsiteX8" fmla="*/ 2516344 w 3119522"/>
              <a:gd name="connsiteY8" fmla="*/ 1689100 h 3378200"/>
              <a:gd name="connsiteX9" fmla="*/ 1430422 w 3119522"/>
              <a:gd name="connsiteY9" fmla="*/ 603178 h 3378200"/>
              <a:gd name="connsiteX10" fmla="*/ 823273 w 3119522"/>
              <a:gd name="connsiteY10" fmla="*/ 788636 h 3378200"/>
              <a:gd name="connsiteX11" fmla="*/ 816434 w 3119522"/>
              <a:gd name="connsiteY11" fmla="*/ 793750 h 3378200"/>
              <a:gd name="connsiteX12" fmla="*/ 0 w 3119522"/>
              <a:gd name="connsiteY12" fmla="*/ 793750 h 3378200"/>
              <a:gd name="connsiteX13" fmla="*/ 29794 w 3119522"/>
              <a:gd name="connsiteY13" fmla="*/ 744708 h 3378200"/>
              <a:gd name="connsiteX14" fmla="*/ 1430422 w 3119522"/>
              <a:gd name="connsiteY14" fmla="*/ 0 h 337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9522" h="3378200">
                <a:moveTo>
                  <a:pt x="1430422" y="0"/>
                </a:moveTo>
                <a:cubicBezTo>
                  <a:pt x="2363286" y="0"/>
                  <a:pt x="3119522" y="756236"/>
                  <a:pt x="3119522" y="1689100"/>
                </a:cubicBezTo>
                <a:cubicBezTo>
                  <a:pt x="3119522" y="2621964"/>
                  <a:pt x="2363286" y="3378200"/>
                  <a:pt x="1430422" y="3378200"/>
                </a:cubicBezTo>
                <a:cubicBezTo>
                  <a:pt x="847382" y="3378200"/>
                  <a:pt x="333337" y="3082796"/>
                  <a:pt x="29794" y="2633492"/>
                </a:cubicBezTo>
                <a:lnTo>
                  <a:pt x="0" y="2584450"/>
                </a:lnTo>
                <a:lnTo>
                  <a:pt x="816434" y="2584450"/>
                </a:lnTo>
                <a:lnTo>
                  <a:pt x="823273" y="2589564"/>
                </a:lnTo>
                <a:cubicBezTo>
                  <a:pt x="996587" y="2706653"/>
                  <a:pt x="1205520" y="2775022"/>
                  <a:pt x="1430422" y="2775022"/>
                </a:cubicBezTo>
                <a:cubicBezTo>
                  <a:pt x="2030160" y="2775022"/>
                  <a:pt x="2516344" y="2288838"/>
                  <a:pt x="2516344" y="1689100"/>
                </a:cubicBezTo>
                <a:cubicBezTo>
                  <a:pt x="2516344" y="1089362"/>
                  <a:pt x="2030160" y="603178"/>
                  <a:pt x="1430422" y="603178"/>
                </a:cubicBezTo>
                <a:cubicBezTo>
                  <a:pt x="1205520" y="603178"/>
                  <a:pt x="996587" y="671547"/>
                  <a:pt x="823273" y="788636"/>
                </a:cubicBezTo>
                <a:lnTo>
                  <a:pt x="816434" y="793750"/>
                </a:lnTo>
                <a:lnTo>
                  <a:pt x="0" y="793750"/>
                </a:lnTo>
                <a:lnTo>
                  <a:pt x="29794" y="744708"/>
                </a:lnTo>
                <a:cubicBezTo>
                  <a:pt x="333337" y="295405"/>
                  <a:pt x="847382" y="0"/>
                  <a:pt x="1430422" y="0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solidFill>
              <a:schemeClr val="bg1"/>
            </a:solidFill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íSlíḋé"/>
          <p:cNvSpPr>
            <a:spLocks/>
          </p:cNvSpPr>
          <p:nvPr/>
        </p:nvSpPr>
        <p:spPr bwMode="auto">
          <a:xfrm>
            <a:off x="4880065" y="3511528"/>
            <a:ext cx="490526" cy="489786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gradFill flip="none" rotWithShape="1">
            <a:gsLst>
              <a:gs pos="0">
                <a:srgbClr val="EA3F6B"/>
              </a:gs>
              <a:gs pos="100000">
                <a:srgbClr val="A34898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sz="23900" b="1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iSlïḑe"/>
          <p:cNvSpPr>
            <a:spLocks/>
          </p:cNvSpPr>
          <p:nvPr/>
        </p:nvSpPr>
        <p:spPr bwMode="auto">
          <a:xfrm>
            <a:off x="6834187" y="3512930"/>
            <a:ext cx="558778" cy="515180"/>
          </a:xfrm>
          <a:custGeom>
            <a:avLst/>
            <a:gdLst>
              <a:gd name="connsiteX0" fmla="*/ 469488 w 578320"/>
              <a:gd name="connsiteY0" fmla="*/ 312166 h 533197"/>
              <a:gd name="connsiteX1" fmla="*/ 523904 w 578320"/>
              <a:gd name="connsiteY1" fmla="*/ 363740 h 533197"/>
              <a:gd name="connsiteX2" fmla="*/ 523904 w 578320"/>
              <a:gd name="connsiteY2" fmla="*/ 376634 h 533197"/>
              <a:gd name="connsiteX3" fmla="*/ 527594 w 578320"/>
              <a:gd name="connsiteY3" fmla="*/ 391369 h 533197"/>
              <a:gd name="connsiteX4" fmla="*/ 512837 w 578320"/>
              <a:gd name="connsiteY4" fmla="*/ 411630 h 533197"/>
              <a:gd name="connsiteX5" fmla="*/ 498080 w 578320"/>
              <a:gd name="connsiteY5" fmla="*/ 440180 h 533197"/>
              <a:gd name="connsiteX6" fmla="*/ 529438 w 578320"/>
              <a:gd name="connsiteY6" fmla="*/ 475176 h 533197"/>
              <a:gd name="connsiteX7" fmla="*/ 578320 w 578320"/>
              <a:gd name="connsiteY7" fmla="*/ 518462 h 533197"/>
              <a:gd name="connsiteX8" fmla="*/ 485168 w 578320"/>
              <a:gd name="connsiteY8" fmla="*/ 533197 h 533197"/>
              <a:gd name="connsiteX9" fmla="*/ 477789 w 578320"/>
              <a:gd name="connsiteY9" fmla="*/ 486228 h 533197"/>
              <a:gd name="connsiteX10" fmla="*/ 481478 w 578320"/>
              <a:gd name="connsiteY10" fmla="*/ 479781 h 533197"/>
              <a:gd name="connsiteX11" fmla="*/ 480556 w 578320"/>
              <a:gd name="connsiteY11" fmla="*/ 477939 h 533197"/>
              <a:gd name="connsiteX12" fmla="*/ 471333 w 578320"/>
              <a:gd name="connsiteY12" fmla="*/ 466888 h 533197"/>
              <a:gd name="connsiteX13" fmla="*/ 467644 w 578320"/>
              <a:gd name="connsiteY13" fmla="*/ 466888 h 533197"/>
              <a:gd name="connsiteX14" fmla="*/ 458421 w 578320"/>
              <a:gd name="connsiteY14" fmla="*/ 477939 h 533197"/>
              <a:gd name="connsiteX15" fmla="*/ 458421 w 578320"/>
              <a:gd name="connsiteY15" fmla="*/ 479781 h 533197"/>
              <a:gd name="connsiteX16" fmla="*/ 462110 w 578320"/>
              <a:gd name="connsiteY16" fmla="*/ 486228 h 533197"/>
              <a:gd name="connsiteX17" fmla="*/ 454732 w 578320"/>
              <a:gd name="connsiteY17" fmla="*/ 533197 h 533197"/>
              <a:gd name="connsiteX18" fmla="*/ 361579 w 578320"/>
              <a:gd name="connsiteY18" fmla="*/ 518462 h 533197"/>
              <a:gd name="connsiteX19" fmla="*/ 409539 w 578320"/>
              <a:gd name="connsiteY19" fmla="*/ 475176 h 533197"/>
              <a:gd name="connsiteX20" fmla="*/ 440897 w 578320"/>
              <a:gd name="connsiteY20" fmla="*/ 440180 h 533197"/>
              <a:gd name="connsiteX21" fmla="*/ 427063 w 578320"/>
              <a:gd name="connsiteY21" fmla="*/ 411630 h 533197"/>
              <a:gd name="connsiteX22" fmla="*/ 411383 w 578320"/>
              <a:gd name="connsiteY22" fmla="*/ 391369 h 533197"/>
              <a:gd name="connsiteX23" fmla="*/ 415995 w 578320"/>
              <a:gd name="connsiteY23" fmla="*/ 376634 h 533197"/>
              <a:gd name="connsiteX24" fmla="*/ 415995 w 578320"/>
              <a:gd name="connsiteY24" fmla="*/ 363740 h 533197"/>
              <a:gd name="connsiteX25" fmla="*/ 469488 w 578320"/>
              <a:gd name="connsiteY25" fmla="*/ 312166 h 533197"/>
              <a:gd name="connsiteX26" fmla="*/ 107909 w 578320"/>
              <a:gd name="connsiteY26" fmla="*/ 312166 h 533197"/>
              <a:gd name="connsiteX27" fmla="*/ 162325 w 578320"/>
              <a:gd name="connsiteY27" fmla="*/ 363740 h 533197"/>
              <a:gd name="connsiteX28" fmla="*/ 162325 w 578320"/>
              <a:gd name="connsiteY28" fmla="*/ 376634 h 533197"/>
              <a:gd name="connsiteX29" fmla="*/ 166937 w 578320"/>
              <a:gd name="connsiteY29" fmla="*/ 391369 h 533197"/>
              <a:gd name="connsiteX30" fmla="*/ 151257 w 578320"/>
              <a:gd name="connsiteY30" fmla="*/ 411630 h 533197"/>
              <a:gd name="connsiteX31" fmla="*/ 137423 w 578320"/>
              <a:gd name="connsiteY31" fmla="*/ 440180 h 533197"/>
              <a:gd name="connsiteX32" fmla="*/ 167859 w 578320"/>
              <a:gd name="connsiteY32" fmla="*/ 475176 h 533197"/>
              <a:gd name="connsiteX33" fmla="*/ 216741 w 578320"/>
              <a:gd name="connsiteY33" fmla="*/ 518462 h 533197"/>
              <a:gd name="connsiteX34" fmla="*/ 123588 w 578320"/>
              <a:gd name="connsiteY34" fmla="*/ 533197 h 533197"/>
              <a:gd name="connsiteX35" fmla="*/ 116210 w 578320"/>
              <a:gd name="connsiteY35" fmla="*/ 486228 h 533197"/>
              <a:gd name="connsiteX36" fmla="*/ 119899 w 578320"/>
              <a:gd name="connsiteY36" fmla="*/ 479781 h 533197"/>
              <a:gd name="connsiteX37" fmla="*/ 119899 w 578320"/>
              <a:gd name="connsiteY37" fmla="*/ 477939 h 533197"/>
              <a:gd name="connsiteX38" fmla="*/ 109754 w 578320"/>
              <a:gd name="connsiteY38" fmla="*/ 466888 h 533197"/>
              <a:gd name="connsiteX39" fmla="*/ 106987 w 578320"/>
              <a:gd name="connsiteY39" fmla="*/ 466888 h 533197"/>
              <a:gd name="connsiteX40" fmla="*/ 96842 w 578320"/>
              <a:gd name="connsiteY40" fmla="*/ 477939 h 533197"/>
              <a:gd name="connsiteX41" fmla="*/ 96842 w 578320"/>
              <a:gd name="connsiteY41" fmla="*/ 479781 h 533197"/>
              <a:gd name="connsiteX42" fmla="*/ 100531 w 578320"/>
              <a:gd name="connsiteY42" fmla="*/ 486228 h 533197"/>
              <a:gd name="connsiteX43" fmla="*/ 93152 w 578320"/>
              <a:gd name="connsiteY43" fmla="*/ 533197 h 533197"/>
              <a:gd name="connsiteX44" fmla="*/ 0 w 578320"/>
              <a:gd name="connsiteY44" fmla="*/ 518462 h 533197"/>
              <a:gd name="connsiteX45" fmla="*/ 48882 w 578320"/>
              <a:gd name="connsiteY45" fmla="*/ 475176 h 533197"/>
              <a:gd name="connsiteX46" fmla="*/ 79318 w 578320"/>
              <a:gd name="connsiteY46" fmla="*/ 440180 h 533197"/>
              <a:gd name="connsiteX47" fmla="*/ 65483 w 578320"/>
              <a:gd name="connsiteY47" fmla="*/ 411630 h 533197"/>
              <a:gd name="connsiteX48" fmla="*/ 49804 w 578320"/>
              <a:gd name="connsiteY48" fmla="*/ 391369 h 533197"/>
              <a:gd name="connsiteX49" fmla="*/ 54416 w 578320"/>
              <a:gd name="connsiteY49" fmla="*/ 376634 h 533197"/>
              <a:gd name="connsiteX50" fmla="*/ 54416 w 578320"/>
              <a:gd name="connsiteY50" fmla="*/ 363740 h 533197"/>
              <a:gd name="connsiteX51" fmla="*/ 107909 w 578320"/>
              <a:gd name="connsiteY51" fmla="*/ 312166 h 533197"/>
              <a:gd name="connsiteX52" fmla="*/ 288717 w 578320"/>
              <a:gd name="connsiteY52" fmla="*/ 237601 h 533197"/>
              <a:gd name="connsiteX53" fmla="*/ 303485 w 578320"/>
              <a:gd name="connsiteY53" fmla="*/ 252338 h 533197"/>
              <a:gd name="connsiteX54" fmla="*/ 303485 w 578320"/>
              <a:gd name="connsiteY54" fmla="*/ 331547 h 533197"/>
              <a:gd name="connsiteX55" fmla="*/ 384708 w 578320"/>
              <a:gd name="connsiteY55" fmla="*/ 398782 h 533197"/>
              <a:gd name="connsiteX56" fmla="*/ 386554 w 578320"/>
              <a:gd name="connsiteY56" fmla="*/ 419045 h 533197"/>
              <a:gd name="connsiteX57" fmla="*/ 375478 w 578320"/>
              <a:gd name="connsiteY57" fmla="*/ 423650 h 533197"/>
              <a:gd name="connsiteX58" fmla="*/ 366248 w 578320"/>
              <a:gd name="connsiteY58" fmla="*/ 420887 h 533197"/>
              <a:gd name="connsiteX59" fmla="*/ 288717 w 578320"/>
              <a:gd name="connsiteY59" fmla="*/ 356415 h 533197"/>
              <a:gd name="connsiteX60" fmla="*/ 212108 w 578320"/>
              <a:gd name="connsiteY60" fmla="*/ 420887 h 533197"/>
              <a:gd name="connsiteX61" fmla="*/ 191802 w 578320"/>
              <a:gd name="connsiteY61" fmla="*/ 419045 h 533197"/>
              <a:gd name="connsiteX62" fmla="*/ 193648 w 578320"/>
              <a:gd name="connsiteY62" fmla="*/ 398782 h 533197"/>
              <a:gd name="connsiteX63" fmla="*/ 274872 w 578320"/>
              <a:gd name="connsiteY63" fmla="*/ 331547 h 533197"/>
              <a:gd name="connsiteX64" fmla="*/ 274872 w 578320"/>
              <a:gd name="connsiteY64" fmla="*/ 252338 h 533197"/>
              <a:gd name="connsiteX65" fmla="*/ 288717 w 578320"/>
              <a:gd name="connsiteY65" fmla="*/ 237601 h 533197"/>
              <a:gd name="connsiteX66" fmla="*/ 288699 w 578320"/>
              <a:gd name="connsiteY66" fmla="*/ 0 h 533197"/>
              <a:gd name="connsiteX67" fmla="*/ 343115 w 578320"/>
              <a:gd name="connsiteY67" fmla="*/ 50653 h 533197"/>
              <a:gd name="connsiteX68" fmla="*/ 343115 w 578320"/>
              <a:gd name="connsiteY68" fmla="*/ 63546 h 533197"/>
              <a:gd name="connsiteX69" fmla="*/ 346805 w 578320"/>
              <a:gd name="connsiteY69" fmla="*/ 78282 h 533197"/>
              <a:gd name="connsiteX70" fmla="*/ 332048 w 578320"/>
              <a:gd name="connsiteY70" fmla="*/ 98543 h 533197"/>
              <a:gd name="connsiteX71" fmla="*/ 318213 w 578320"/>
              <a:gd name="connsiteY71" fmla="*/ 127093 h 533197"/>
              <a:gd name="connsiteX72" fmla="*/ 348649 w 578320"/>
              <a:gd name="connsiteY72" fmla="*/ 163010 h 533197"/>
              <a:gd name="connsiteX73" fmla="*/ 397531 w 578320"/>
              <a:gd name="connsiteY73" fmla="*/ 206295 h 533197"/>
              <a:gd name="connsiteX74" fmla="*/ 304379 w 578320"/>
              <a:gd name="connsiteY74" fmla="*/ 220110 h 533197"/>
              <a:gd name="connsiteX75" fmla="*/ 297000 w 578320"/>
              <a:gd name="connsiteY75" fmla="*/ 173141 h 533197"/>
              <a:gd name="connsiteX76" fmla="*/ 300689 w 578320"/>
              <a:gd name="connsiteY76" fmla="*/ 167615 h 533197"/>
              <a:gd name="connsiteX77" fmla="*/ 300689 w 578320"/>
              <a:gd name="connsiteY77" fmla="*/ 164852 h 533197"/>
              <a:gd name="connsiteX78" fmla="*/ 290544 w 578320"/>
              <a:gd name="connsiteY78" fmla="*/ 154722 h 533197"/>
              <a:gd name="connsiteX79" fmla="*/ 287777 w 578320"/>
              <a:gd name="connsiteY79" fmla="*/ 154722 h 533197"/>
              <a:gd name="connsiteX80" fmla="*/ 277632 w 578320"/>
              <a:gd name="connsiteY80" fmla="*/ 164852 h 533197"/>
              <a:gd name="connsiteX81" fmla="*/ 277632 w 578320"/>
              <a:gd name="connsiteY81" fmla="*/ 167615 h 533197"/>
              <a:gd name="connsiteX82" fmla="*/ 281321 w 578320"/>
              <a:gd name="connsiteY82" fmla="*/ 173141 h 533197"/>
              <a:gd name="connsiteX83" fmla="*/ 273943 w 578320"/>
              <a:gd name="connsiteY83" fmla="*/ 221031 h 533197"/>
              <a:gd name="connsiteX84" fmla="*/ 180790 w 578320"/>
              <a:gd name="connsiteY84" fmla="*/ 206295 h 533197"/>
              <a:gd name="connsiteX85" fmla="*/ 228750 w 578320"/>
              <a:gd name="connsiteY85" fmla="*/ 163010 h 533197"/>
              <a:gd name="connsiteX86" fmla="*/ 260108 w 578320"/>
              <a:gd name="connsiteY86" fmla="*/ 127093 h 533197"/>
              <a:gd name="connsiteX87" fmla="*/ 246274 w 578320"/>
              <a:gd name="connsiteY87" fmla="*/ 98543 h 533197"/>
              <a:gd name="connsiteX88" fmla="*/ 230594 w 578320"/>
              <a:gd name="connsiteY88" fmla="*/ 78282 h 533197"/>
              <a:gd name="connsiteX89" fmla="*/ 235206 w 578320"/>
              <a:gd name="connsiteY89" fmla="*/ 63546 h 533197"/>
              <a:gd name="connsiteX90" fmla="*/ 235206 w 578320"/>
              <a:gd name="connsiteY90" fmla="*/ 50653 h 533197"/>
              <a:gd name="connsiteX91" fmla="*/ 288699 w 578320"/>
              <a:gd name="connsiteY9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578320" h="533197">
                <a:moveTo>
                  <a:pt x="469488" y="312166"/>
                </a:moveTo>
                <a:cubicBezTo>
                  <a:pt x="499002" y="312166"/>
                  <a:pt x="523904" y="335190"/>
                  <a:pt x="523904" y="363740"/>
                </a:cubicBezTo>
                <a:lnTo>
                  <a:pt x="523904" y="376634"/>
                </a:lnTo>
                <a:cubicBezTo>
                  <a:pt x="523904" y="376634"/>
                  <a:pt x="529438" y="381238"/>
                  <a:pt x="527594" y="391369"/>
                </a:cubicBezTo>
                <a:cubicBezTo>
                  <a:pt x="526671" y="404262"/>
                  <a:pt x="512837" y="411630"/>
                  <a:pt x="512837" y="411630"/>
                </a:cubicBezTo>
                <a:cubicBezTo>
                  <a:pt x="512837" y="411630"/>
                  <a:pt x="509147" y="430970"/>
                  <a:pt x="498080" y="440180"/>
                </a:cubicBezTo>
                <a:cubicBezTo>
                  <a:pt x="494391" y="467809"/>
                  <a:pt x="513759" y="470572"/>
                  <a:pt x="529438" y="475176"/>
                </a:cubicBezTo>
                <a:cubicBezTo>
                  <a:pt x="555263" y="483465"/>
                  <a:pt x="578320" y="485307"/>
                  <a:pt x="578320" y="518462"/>
                </a:cubicBezTo>
                <a:cubicBezTo>
                  <a:pt x="578320" y="525829"/>
                  <a:pt x="543273" y="532276"/>
                  <a:pt x="485168" y="533197"/>
                </a:cubicBezTo>
                <a:lnTo>
                  <a:pt x="477789" y="486228"/>
                </a:lnTo>
                <a:lnTo>
                  <a:pt x="481478" y="479781"/>
                </a:lnTo>
                <a:cubicBezTo>
                  <a:pt x="481478" y="478860"/>
                  <a:pt x="481478" y="477939"/>
                  <a:pt x="480556" y="477939"/>
                </a:cubicBezTo>
                <a:lnTo>
                  <a:pt x="471333" y="466888"/>
                </a:lnTo>
                <a:cubicBezTo>
                  <a:pt x="470411" y="465967"/>
                  <a:pt x="468566" y="465967"/>
                  <a:pt x="467644" y="466888"/>
                </a:cubicBezTo>
                <a:lnTo>
                  <a:pt x="458421" y="477939"/>
                </a:lnTo>
                <a:cubicBezTo>
                  <a:pt x="457499" y="477939"/>
                  <a:pt x="457499" y="478860"/>
                  <a:pt x="458421" y="479781"/>
                </a:cubicBezTo>
                <a:lnTo>
                  <a:pt x="462110" y="486228"/>
                </a:lnTo>
                <a:lnTo>
                  <a:pt x="454732" y="533197"/>
                </a:lnTo>
                <a:cubicBezTo>
                  <a:pt x="396627" y="532276"/>
                  <a:pt x="361579" y="525829"/>
                  <a:pt x="361579" y="518462"/>
                </a:cubicBezTo>
                <a:cubicBezTo>
                  <a:pt x="361579" y="485307"/>
                  <a:pt x="384637" y="483465"/>
                  <a:pt x="409539" y="475176"/>
                </a:cubicBezTo>
                <a:cubicBezTo>
                  <a:pt x="425218" y="470572"/>
                  <a:pt x="444586" y="466888"/>
                  <a:pt x="440897" y="440180"/>
                </a:cubicBezTo>
                <a:cubicBezTo>
                  <a:pt x="430752" y="430970"/>
                  <a:pt x="427063" y="411630"/>
                  <a:pt x="427063" y="411630"/>
                </a:cubicBezTo>
                <a:cubicBezTo>
                  <a:pt x="427063" y="411630"/>
                  <a:pt x="413228" y="404262"/>
                  <a:pt x="411383" y="391369"/>
                </a:cubicBezTo>
                <a:cubicBezTo>
                  <a:pt x="410461" y="381238"/>
                  <a:pt x="415995" y="376634"/>
                  <a:pt x="415995" y="376634"/>
                </a:cubicBezTo>
                <a:lnTo>
                  <a:pt x="415995" y="363740"/>
                </a:lnTo>
                <a:cubicBezTo>
                  <a:pt x="415995" y="335190"/>
                  <a:pt x="439975" y="312166"/>
                  <a:pt x="469488" y="312166"/>
                </a:cubicBezTo>
                <a:close/>
                <a:moveTo>
                  <a:pt x="107909" y="312166"/>
                </a:moveTo>
                <a:cubicBezTo>
                  <a:pt x="138345" y="312166"/>
                  <a:pt x="162325" y="335190"/>
                  <a:pt x="162325" y="363740"/>
                </a:cubicBezTo>
                <a:lnTo>
                  <a:pt x="162325" y="376634"/>
                </a:lnTo>
                <a:cubicBezTo>
                  <a:pt x="162325" y="376634"/>
                  <a:pt x="167859" y="381238"/>
                  <a:pt x="166937" y="391369"/>
                </a:cubicBezTo>
                <a:cubicBezTo>
                  <a:pt x="165092" y="404262"/>
                  <a:pt x="151257" y="411630"/>
                  <a:pt x="151257" y="411630"/>
                </a:cubicBezTo>
                <a:cubicBezTo>
                  <a:pt x="151257" y="411630"/>
                  <a:pt x="147568" y="430970"/>
                  <a:pt x="137423" y="440180"/>
                </a:cubicBezTo>
                <a:cubicBezTo>
                  <a:pt x="132811" y="467809"/>
                  <a:pt x="152180" y="470572"/>
                  <a:pt x="167859" y="475176"/>
                </a:cubicBezTo>
                <a:cubicBezTo>
                  <a:pt x="193684" y="483465"/>
                  <a:pt x="216741" y="485307"/>
                  <a:pt x="216741" y="518462"/>
                </a:cubicBezTo>
                <a:cubicBezTo>
                  <a:pt x="216741" y="525829"/>
                  <a:pt x="181693" y="532276"/>
                  <a:pt x="123588" y="533197"/>
                </a:cubicBezTo>
                <a:lnTo>
                  <a:pt x="116210" y="486228"/>
                </a:lnTo>
                <a:lnTo>
                  <a:pt x="119899" y="479781"/>
                </a:lnTo>
                <a:cubicBezTo>
                  <a:pt x="120821" y="478860"/>
                  <a:pt x="119899" y="477939"/>
                  <a:pt x="119899" y="477939"/>
                </a:cubicBezTo>
                <a:lnTo>
                  <a:pt x="109754" y="466888"/>
                </a:lnTo>
                <a:cubicBezTo>
                  <a:pt x="108832" y="465967"/>
                  <a:pt x="107909" y="465967"/>
                  <a:pt x="106987" y="466888"/>
                </a:cubicBezTo>
                <a:lnTo>
                  <a:pt x="96842" y="477939"/>
                </a:lnTo>
                <a:cubicBezTo>
                  <a:pt x="96842" y="477939"/>
                  <a:pt x="95919" y="478860"/>
                  <a:pt x="96842" y="479781"/>
                </a:cubicBezTo>
                <a:lnTo>
                  <a:pt x="100531" y="486228"/>
                </a:lnTo>
                <a:lnTo>
                  <a:pt x="93152" y="533197"/>
                </a:lnTo>
                <a:cubicBezTo>
                  <a:pt x="35047" y="532276"/>
                  <a:pt x="0" y="525829"/>
                  <a:pt x="0" y="518462"/>
                </a:cubicBezTo>
                <a:cubicBezTo>
                  <a:pt x="0" y="485307"/>
                  <a:pt x="23057" y="483465"/>
                  <a:pt x="48882" y="475176"/>
                </a:cubicBezTo>
                <a:cubicBezTo>
                  <a:pt x="64561" y="470572"/>
                  <a:pt x="83929" y="466888"/>
                  <a:pt x="79318" y="440180"/>
                </a:cubicBezTo>
                <a:cubicBezTo>
                  <a:pt x="69173" y="430970"/>
                  <a:pt x="65483" y="411630"/>
                  <a:pt x="65483" y="411630"/>
                </a:cubicBezTo>
                <a:cubicBezTo>
                  <a:pt x="65483" y="411630"/>
                  <a:pt x="51649" y="404262"/>
                  <a:pt x="49804" y="391369"/>
                </a:cubicBezTo>
                <a:cubicBezTo>
                  <a:pt x="48882" y="381238"/>
                  <a:pt x="54416" y="376634"/>
                  <a:pt x="54416" y="376634"/>
                </a:cubicBezTo>
                <a:lnTo>
                  <a:pt x="54416" y="363740"/>
                </a:lnTo>
                <a:cubicBezTo>
                  <a:pt x="54416" y="335190"/>
                  <a:pt x="78396" y="312166"/>
                  <a:pt x="107909" y="312166"/>
                </a:cubicBezTo>
                <a:close/>
                <a:moveTo>
                  <a:pt x="288717" y="237601"/>
                </a:moveTo>
                <a:cubicBezTo>
                  <a:pt x="297024" y="237601"/>
                  <a:pt x="303485" y="244048"/>
                  <a:pt x="303485" y="252338"/>
                </a:cubicBezTo>
                <a:lnTo>
                  <a:pt x="303485" y="331547"/>
                </a:lnTo>
                <a:lnTo>
                  <a:pt x="384708" y="398782"/>
                </a:lnTo>
                <a:cubicBezTo>
                  <a:pt x="390246" y="403387"/>
                  <a:pt x="391169" y="412598"/>
                  <a:pt x="386554" y="419045"/>
                </a:cubicBezTo>
                <a:cubicBezTo>
                  <a:pt x="383785" y="421808"/>
                  <a:pt x="379170" y="423650"/>
                  <a:pt x="375478" y="423650"/>
                </a:cubicBezTo>
                <a:cubicBezTo>
                  <a:pt x="371786" y="423650"/>
                  <a:pt x="369017" y="422729"/>
                  <a:pt x="366248" y="420887"/>
                </a:cubicBezTo>
                <a:lnTo>
                  <a:pt x="288717" y="356415"/>
                </a:lnTo>
                <a:lnTo>
                  <a:pt x="212108" y="420887"/>
                </a:lnTo>
                <a:cubicBezTo>
                  <a:pt x="205647" y="425492"/>
                  <a:pt x="196417" y="424571"/>
                  <a:pt x="191802" y="419045"/>
                </a:cubicBezTo>
                <a:cubicBezTo>
                  <a:pt x="186264" y="412598"/>
                  <a:pt x="187187" y="403387"/>
                  <a:pt x="193648" y="398782"/>
                </a:cubicBezTo>
                <a:lnTo>
                  <a:pt x="274872" y="331547"/>
                </a:lnTo>
                <a:lnTo>
                  <a:pt x="274872" y="252338"/>
                </a:lnTo>
                <a:cubicBezTo>
                  <a:pt x="274872" y="244048"/>
                  <a:pt x="281333" y="237601"/>
                  <a:pt x="288717" y="237601"/>
                </a:cubicBezTo>
                <a:close/>
                <a:moveTo>
                  <a:pt x="288699" y="0"/>
                </a:moveTo>
                <a:cubicBezTo>
                  <a:pt x="318213" y="0"/>
                  <a:pt x="343115" y="22103"/>
                  <a:pt x="343115" y="50653"/>
                </a:cubicBezTo>
                <a:lnTo>
                  <a:pt x="343115" y="63546"/>
                </a:lnTo>
                <a:cubicBezTo>
                  <a:pt x="343115" y="63546"/>
                  <a:pt x="348649" y="68151"/>
                  <a:pt x="346805" y="78282"/>
                </a:cubicBezTo>
                <a:cubicBezTo>
                  <a:pt x="345882" y="92096"/>
                  <a:pt x="332048" y="98543"/>
                  <a:pt x="332048" y="98543"/>
                </a:cubicBezTo>
                <a:cubicBezTo>
                  <a:pt x="332048" y="98543"/>
                  <a:pt x="328358" y="117883"/>
                  <a:pt x="318213" y="127093"/>
                </a:cubicBezTo>
                <a:cubicBezTo>
                  <a:pt x="313602" y="154722"/>
                  <a:pt x="332970" y="157484"/>
                  <a:pt x="348649" y="163010"/>
                </a:cubicBezTo>
                <a:cubicBezTo>
                  <a:pt x="374474" y="171299"/>
                  <a:pt x="397531" y="172220"/>
                  <a:pt x="397531" y="206295"/>
                </a:cubicBezTo>
                <a:cubicBezTo>
                  <a:pt x="397531" y="212742"/>
                  <a:pt x="362484" y="219189"/>
                  <a:pt x="304379" y="220110"/>
                </a:cubicBezTo>
                <a:lnTo>
                  <a:pt x="297000" y="173141"/>
                </a:lnTo>
                <a:lnTo>
                  <a:pt x="300689" y="167615"/>
                </a:lnTo>
                <a:cubicBezTo>
                  <a:pt x="300689" y="166694"/>
                  <a:pt x="300689" y="165773"/>
                  <a:pt x="300689" y="164852"/>
                </a:cubicBezTo>
                <a:lnTo>
                  <a:pt x="290544" y="154722"/>
                </a:lnTo>
                <a:cubicBezTo>
                  <a:pt x="289622" y="153801"/>
                  <a:pt x="287777" y="153801"/>
                  <a:pt x="287777" y="154722"/>
                </a:cubicBezTo>
                <a:lnTo>
                  <a:pt x="277632" y="164852"/>
                </a:lnTo>
                <a:cubicBezTo>
                  <a:pt x="276710" y="165773"/>
                  <a:pt x="276710" y="166694"/>
                  <a:pt x="277632" y="167615"/>
                </a:cubicBezTo>
                <a:lnTo>
                  <a:pt x="281321" y="173141"/>
                </a:lnTo>
                <a:lnTo>
                  <a:pt x="273943" y="221031"/>
                </a:lnTo>
                <a:cubicBezTo>
                  <a:pt x="215838" y="219189"/>
                  <a:pt x="180790" y="212742"/>
                  <a:pt x="180790" y="206295"/>
                </a:cubicBezTo>
                <a:cubicBezTo>
                  <a:pt x="180790" y="172220"/>
                  <a:pt x="203848" y="171299"/>
                  <a:pt x="228750" y="163010"/>
                </a:cubicBezTo>
                <a:cubicBezTo>
                  <a:pt x="244429" y="157484"/>
                  <a:pt x="264720" y="154722"/>
                  <a:pt x="260108" y="127093"/>
                </a:cubicBezTo>
                <a:cubicBezTo>
                  <a:pt x="249963" y="117883"/>
                  <a:pt x="246274" y="98543"/>
                  <a:pt x="246274" y="98543"/>
                </a:cubicBezTo>
                <a:cubicBezTo>
                  <a:pt x="246274" y="98543"/>
                  <a:pt x="232439" y="92096"/>
                  <a:pt x="230594" y="78282"/>
                </a:cubicBezTo>
                <a:cubicBezTo>
                  <a:pt x="229672" y="68151"/>
                  <a:pt x="235206" y="63546"/>
                  <a:pt x="235206" y="63546"/>
                </a:cubicBezTo>
                <a:lnTo>
                  <a:pt x="235206" y="50653"/>
                </a:lnTo>
                <a:cubicBezTo>
                  <a:pt x="235206" y="22103"/>
                  <a:pt x="259186" y="0"/>
                  <a:pt x="288699" y="0"/>
                </a:cubicBezTo>
                <a:close/>
              </a:path>
            </a:pathLst>
          </a:custGeom>
          <a:gradFill flip="none" rotWithShape="1">
            <a:gsLst>
              <a:gs pos="0">
                <a:srgbClr val="5A52A2"/>
              </a:gs>
              <a:gs pos="100000">
                <a:srgbClr val="5BA6C7"/>
              </a:gs>
            </a:gsLst>
            <a:lin ang="13500000" scaled="1"/>
            <a:tileRect/>
          </a:gradFill>
          <a:ln w="12700">
            <a:noFill/>
          </a:ln>
          <a:effectLst>
            <a:outerShdw blurRad="3175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grpSp>
        <p:nvGrpSpPr>
          <p:cNvPr id="31" name="组合 30"/>
          <p:cNvGrpSpPr/>
          <p:nvPr/>
        </p:nvGrpSpPr>
        <p:grpSpPr>
          <a:xfrm>
            <a:off x="8184563" y="2259700"/>
            <a:ext cx="2784999" cy="957185"/>
            <a:chOff x="1541719" y="2349127"/>
            <a:chExt cx="2784999" cy="957185"/>
          </a:xfrm>
        </p:grpSpPr>
        <p:sp>
          <p:nvSpPr>
            <p:cNvPr id="32" name="文本框 31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184563" y="4315509"/>
            <a:ext cx="2784999" cy="957185"/>
            <a:chOff x="1541719" y="2349127"/>
            <a:chExt cx="2784999" cy="957185"/>
          </a:xfrm>
        </p:grpSpPr>
        <p:sp>
          <p:nvSpPr>
            <p:cNvPr id="35" name="文本框 34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37126" y="2259700"/>
            <a:ext cx="2784999" cy="957185"/>
            <a:chOff x="1541719" y="2349127"/>
            <a:chExt cx="2784999" cy="957185"/>
          </a:xfrm>
        </p:grpSpPr>
        <p:sp>
          <p:nvSpPr>
            <p:cNvPr id="38" name="文本框 37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237126" y="4315509"/>
            <a:ext cx="2784999" cy="957185"/>
            <a:chOff x="1541719" y="2349127"/>
            <a:chExt cx="2784999" cy="957185"/>
          </a:xfrm>
        </p:grpSpPr>
        <p:sp>
          <p:nvSpPr>
            <p:cNvPr id="41" name="文本框 40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Title text added</a:t>
              </a: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541719" y="2687681"/>
              <a:ext cx="2784999" cy="6186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j-ea"/>
                </a:rPr>
                <a:t>The user can can on a project or or computer, or presentation and make it film to be used in a wilder field field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93DC2EA-1712-4E98-A9AA-5901046E897B}"/>
              </a:ext>
            </a:extLst>
          </p:cNvPr>
          <p:cNvGrpSpPr/>
          <p:nvPr/>
        </p:nvGrpSpPr>
        <p:grpSpPr>
          <a:xfrm>
            <a:off x="4587491" y="546095"/>
            <a:ext cx="3092834" cy="557213"/>
            <a:chOff x="6863966" y="3258020"/>
            <a:chExt cx="3092834" cy="557213"/>
          </a:xfrm>
        </p:grpSpPr>
        <p:sp>
          <p:nvSpPr>
            <p:cNvPr id="27" name="圆角矩形 10">
              <a:extLst>
                <a:ext uri="{FF2B5EF4-FFF2-40B4-BE49-F238E27FC236}">
                  <a16:creationId xmlns:a16="http://schemas.microsoft.com/office/drawing/2014/main" id="{9E4C1427-860A-46B0-9B43-FF7E3014FA17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BE694403-569E-45EB-BD84-90C5D82CB48E}"/>
                </a:ext>
              </a:extLst>
            </p:cNvPr>
            <p:cNvSpPr txBox="1"/>
            <p:nvPr/>
          </p:nvSpPr>
          <p:spPr>
            <a:xfrm>
              <a:off x="7024916" y="3275016"/>
              <a:ext cx="27709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Summary of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5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6="http://schemas.microsoft.com/office/drawing/2014/main" xmlns="">
      <p:transition spd="slow"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 animBg="1"/>
          <p:bldP spid="16" grpId="0" animBg="1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17" grpId="0" animBg="1"/>
          <p:bldP spid="16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_图片 54">
            <a:extLst>
              <a:ext uri="{FF2B5EF4-FFF2-40B4-BE49-F238E27FC236}">
                <a16:creationId xmlns:a16="http://schemas.microsoft.com/office/drawing/2014/main" id="{1A425FF5-EC85-420B-9553-28D1FAE6C1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628982" y="1646069"/>
            <a:ext cx="6864350" cy="35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A_图片 38">
            <a:extLst>
              <a:ext uri="{FF2B5EF4-FFF2-40B4-BE49-F238E27FC236}">
                <a16:creationId xmlns:a16="http://schemas.microsoft.com/office/drawing/2014/main" id="{1E15E1EA-F1C5-4EA2-9293-9F865A03068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75153" y="3114674"/>
            <a:ext cx="3670809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组合 20">
            <a:extLst>
              <a:ext uri="{FF2B5EF4-FFF2-40B4-BE49-F238E27FC236}">
                <a16:creationId xmlns:a16="http://schemas.microsoft.com/office/drawing/2014/main" id="{5548025A-FF37-45BF-9ADD-830C6624EB3D}"/>
              </a:ext>
            </a:extLst>
          </p:cNvPr>
          <p:cNvGrpSpPr/>
          <p:nvPr/>
        </p:nvGrpSpPr>
        <p:grpSpPr>
          <a:xfrm>
            <a:off x="6754861" y="870346"/>
            <a:ext cx="1802391" cy="1903413"/>
            <a:chOff x="6628842" y="870346"/>
            <a:chExt cx="1802391" cy="1903413"/>
          </a:xfrm>
        </p:grpSpPr>
        <p:pic>
          <p:nvPicPr>
            <p:cNvPr id="8" name="Picture 58">
              <a:extLst>
                <a:ext uri="{FF2B5EF4-FFF2-40B4-BE49-F238E27FC236}">
                  <a16:creationId xmlns:a16="http://schemas.microsoft.com/office/drawing/2014/main" id="{5B72A839-E6F5-4BAF-B052-879DBEAB33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1146878">
              <a:off x="6628842" y="870346"/>
              <a:ext cx="1802391" cy="1903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406FBB7-5162-4E76-ACB4-8E962E947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236309" y="1287317"/>
              <a:ext cx="587456" cy="574044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D8F6D97-94E2-4BB9-A610-C1520326CF49}"/>
                </a:ext>
              </a:extLst>
            </p:cNvPr>
            <p:cNvSpPr txBox="1"/>
            <p:nvPr/>
          </p:nvSpPr>
          <p:spPr>
            <a:xfrm>
              <a:off x="6814937" y="2007507"/>
              <a:ext cx="1430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YOUR LOGO</a:t>
              </a:r>
              <a:endParaRPr lang="zh-CN" altLang="en-US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52400E2C-4083-41DD-9C4E-8BE4E6A489D6}"/>
              </a:ext>
            </a:extLst>
          </p:cNvPr>
          <p:cNvSpPr/>
          <p:nvPr/>
        </p:nvSpPr>
        <p:spPr>
          <a:xfrm>
            <a:off x="1182083" y="2082006"/>
            <a:ext cx="453232" cy="453232"/>
          </a:xfrm>
          <a:prstGeom prst="ellipse">
            <a:avLst/>
          </a:prstGeom>
          <a:gradFill>
            <a:gsLst>
              <a:gs pos="0">
                <a:srgbClr val="EA3F6B"/>
              </a:gs>
              <a:gs pos="100000">
                <a:srgbClr val="A3489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992BB30-9A7D-4334-8CC8-7D12D80FDF6D}"/>
              </a:ext>
            </a:extLst>
          </p:cNvPr>
          <p:cNvGrpSpPr/>
          <p:nvPr/>
        </p:nvGrpSpPr>
        <p:grpSpPr>
          <a:xfrm>
            <a:off x="6109639" y="4112897"/>
            <a:ext cx="3092834" cy="557213"/>
            <a:chOff x="6863966" y="3258020"/>
            <a:chExt cx="3092834" cy="557213"/>
          </a:xfrm>
        </p:grpSpPr>
        <p:sp>
          <p:nvSpPr>
            <p:cNvPr id="13" name="圆角矩形 10">
              <a:extLst>
                <a:ext uri="{FF2B5EF4-FFF2-40B4-BE49-F238E27FC236}">
                  <a16:creationId xmlns:a16="http://schemas.microsoft.com/office/drawing/2014/main" id="{5C0B78FF-CE83-4EF7-95B8-BFB18F2A45FA}"/>
                </a:ext>
              </a:extLst>
            </p:cNvPr>
            <p:cNvSpPr/>
            <p:nvPr/>
          </p:nvSpPr>
          <p:spPr>
            <a:xfrm>
              <a:off x="6863966" y="3258020"/>
              <a:ext cx="3092834" cy="557213"/>
            </a:xfrm>
            <a:prstGeom prst="roundRect">
              <a:avLst>
                <a:gd name="adj" fmla="val 50000"/>
              </a:avLst>
            </a:prstGeom>
            <a:solidFill>
              <a:srgbClr val="FCFCFC"/>
            </a:solidFill>
            <a:ln w="28575">
              <a:gradFill flip="none" rotWithShape="1">
                <a:gsLst>
                  <a:gs pos="0">
                    <a:srgbClr val="EA3F6B"/>
                  </a:gs>
                  <a:gs pos="100000">
                    <a:srgbClr val="A34898"/>
                  </a:gs>
                </a:gsLst>
                <a:lin ang="8100000" scaled="0"/>
                <a:tileRect/>
              </a:gradFill>
            </a:ln>
            <a:effectLst>
              <a:outerShdw blurRad="596900" sx="102000" sy="102000" algn="ctr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23900" b="1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0635661-F969-440F-A148-B18F2CC7CD38}"/>
                </a:ext>
              </a:extLst>
            </p:cNvPr>
            <p:cNvSpPr txBox="1"/>
            <p:nvPr/>
          </p:nvSpPr>
          <p:spPr>
            <a:xfrm>
              <a:off x="6930802" y="3276415"/>
              <a:ext cx="2959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algn="ctr">
                <a:defRPr sz="3200"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</a:defRPr>
              </a:lvl1pPr>
            </a:lstStyle>
            <a:p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Completion of work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FDC8A2C3-2AFB-4847-A278-FF4892F606D9}"/>
              </a:ext>
            </a:extLst>
          </p:cNvPr>
          <p:cNvSpPr txBox="1"/>
          <p:nvPr/>
        </p:nvSpPr>
        <p:spPr>
          <a:xfrm>
            <a:off x="4770173" y="4906043"/>
            <a:ext cx="5771766" cy="738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The user-document can on a project or or computer, or print the presentation and make it into a film to let a edd er field The user can't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1F392B9-7140-4920-8855-1417F5436FF3}"/>
              </a:ext>
            </a:extLst>
          </p:cNvPr>
          <p:cNvSpPr txBox="1"/>
          <p:nvPr/>
        </p:nvSpPr>
        <p:spPr>
          <a:xfrm>
            <a:off x="5884594" y="3036756"/>
            <a:ext cx="354292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gradFill>
                  <a:gsLst>
                    <a:gs pos="0">
                      <a:srgbClr val="EA3F6B"/>
                    </a:gs>
                    <a:gs pos="100000">
                      <a:srgbClr val="A34898"/>
                    </a:gs>
                  </a:gsLst>
                  <a:lin ang="10800000" scaled="1"/>
                </a:gradFill>
                <a:latin typeface="Century Gothic" panose="020B0502020202020204" pitchFamily="34" charset="0"/>
              </a:rPr>
              <a:t>PART 02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82926F6-6E19-4DAE-9C88-C7EAA4EC588F}"/>
              </a:ext>
            </a:extLst>
          </p:cNvPr>
          <p:cNvSpPr/>
          <p:nvPr/>
        </p:nvSpPr>
        <p:spPr>
          <a:xfrm>
            <a:off x="190500" y="179388"/>
            <a:ext cx="11811000" cy="64992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A_图片 22">
            <a:extLst>
              <a:ext uri="{FF2B5EF4-FFF2-40B4-BE49-F238E27FC236}">
                <a16:creationId xmlns:a16="http://schemas.microsoft.com/office/drawing/2014/main" id="{4CC935C4-36EF-47B5-810B-F77FCF1888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-1037431" y="3242884"/>
            <a:ext cx="4667251" cy="259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22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:a14="http://schemas.microsoft.com/office/drawing/2010/main" xmlns:a16="http://schemas.microsoft.com/office/drawing/2014/main"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9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16" grpId="0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2092</Words>
  <Application>Microsoft Office PowerPoint</Application>
  <PresentationFormat>宽屏</PresentationFormat>
  <Paragraphs>217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等线 Light</vt:lpstr>
      <vt:lpstr>微软雅黑</vt:lpstr>
      <vt:lpstr>Arial</vt:lpstr>
      <vt:lpstr>Calibri</vt:lpstr>
      <vt:lpstr>Century Gothic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https://www.freeppt7.com</dc:creator>
  <cp:lastModifiedBy>宇 之灵</cp:lastModifiedBy>
  <cp:revision>43</cp:revision>
  <dcterms:created xsi:type="dcterms:W3CDTF">2018-02-01T07:28:28Z</dcterms:created>
  <dcterms:modified xsi:type="dcterms:W3CDTF">2019-10-26T11:22:45Z</dcterms:modified>
</cp:coreProperties>
</file>