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9" r:id="rId2"/>
    <p:sldId id="260" r:id="rId3"/>
    <p:sldId id="261" r:id="rId4"/>
    <p:sldId id="262" r:id="rId5"/>
    <p:sldId id="263" r:id="rId6"/>
    <p:sldId id="264" r:id="rId7"/>
    <p:sldId id="265" r:id="rId8"/>
    <p:sldId id="266" r:id="rId9"/>
    <p:sldId id="267" r:id="rId10"/>
    <p:sldId id="268" r:id="rId11"/>
    <p:sldId id="269" r:id="rId12"/>
    <p:sldId id="273" r:id="rId13"/>
    <p:sldId id="270" r:id="rId14"/>
    <p:sldId id="271" r:id="rId15"/>
    <p:sldId id="274" r:id="rId16"/>
    <p:sldId id="272" r:id="rId17"/>
    <p:sldId id="275" r:id="rId18"/>
    <p:sldId id="276" r:id="rId19"/>
    <p:sldId id="279" r:id="rId20"/>
    <p:sldId id="285" r:id="rId21"/>
    <p:sldId id="283" r:id="rId22"/>
    <p:sldId id="286" r:id="rId23"/>
    <p:sldId id="278" r:id="rId24"/>
    <p:sldId id="280" r:id="rId25"/>
    <p:sldId id="296"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1" userDrawn="1">
          <p15:clr>
            <a:srgbClr val="A4A3A4"/>
          </p15:clr>
        </p15:guide>
        <p15:guide id="2" pos="3318" userDrawn="1">
          <p15:clr>
            <a:srgbClr val="A4A3A4"/>
          </p15:clr>
        </p15:guide>
        <p15:guide id="3" orient="horz" pos="2523" userDrawn="1">
          <p15:clr>
            <a:srgbClr val="A4A3A4"/>
          </p15:clr>
        </p15:guide>
        <p15:guide id="4" pos="1459" userDrawn="1">
          <p15:clr>
            <a:srgbClr val="A4A3A4"/>
          </p15:clr>
        </p15:guide>
        <p15:guide id="5" pos="3137" userDrawn="1">
          <p15:clr>
            <a:srgbClr val="A4A3A4"/>
          </p15:clr>
        </p15:guide>
        <p15:guide id="6" pos="2638" userDrawn="1">
          <p15:clr>
            <a:srgbClr val="A4A3A4"/>
          </p15:clr>
        </p15:guide>
        <p15:guide id="7" orient="horz" pos="663" userDrawn="1">
          <p15:clr>
            <a:srgbClr val="F26B43"/>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592"/>
    <a:srgbClr val="FFAE61"/>
    <a:srgbClr val="53DEFC"/>
    <a:srgbClr val="4398F2"/>
    <a:srgbClr val="FF3E84"/>
    <a:srgbClr val="FEAD61"/>
    <a:srgbClr val="6A6A6A"/>
    <a:srgbClr val="FEAF65"/>
    <a:srgbClr val="FCB066"/>
    <a:srgbClr val="68E3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68" d="100"/>
          <a:sy n="68" d="100"/>
        </p:scale>
        <p:origin x="792" y="66"/>
      </p:cViewPr>
      <p:guideLst>
        <p:guide orient="horz" pos="2251"/>
        <p:guide pos="3318"/>
        <p:guide orient="horz" pos="2523"/>
        <p:guide pos="1459"/>
        <p:guide pos="3137"/>
        <p:guide pos="2638"/>
        <p:guide orient="horz" pos="6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7F24D2-7ED0-4A79-B1FA-86D8F0ACC7B1}" type="datetimeFigureOut">
              <a:rPr lang="zh-CN" altLang="en-US" smtClean="0"/>
              <a:t>2019/10/26 Saturday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A1C43D-4817-43AC-BB91-8D02909C8D7E}" type="slidenum">
              <a:rPr lang="zh-CN" altLang="en-US" smtClean="0"/>
              <a:t>‹#›</a:t>
            </a:fld>
            <a:endParaRPr lang="zh-CN" altLang="en-US"/>
          </a:p>
        </p:txBody>
      </p:sp>
    </p:spTree>
    <p:extLst>
      <p:ext uri="{BB962C8B-B14F-4D97-AF65-F5344CB8AC3E}">
        <p14:creationId xmlns:p14="http://schemas.microsoft.com/office/powerpoint/2010/main" val="2204608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t>25</a:t>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090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1206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83F5A4-6C49-42A8-9247-89974A07712D}"/>
              </a:ext>
            </a:extLst>
          </p:cNvPr>
          <p:cNvSpPr>
            <a:spLocks noGrp="1"/>
          </p:cNvSpPr>
          <p:nvPr>
            <p:ph type="dt" sz="half" idx="10"/>
          </p:nvPr>
        </p:nvSpPr>
        <p:spPr/>
        <p:txBody>
          <a:bodyPr/>
          <a:lstStyle/>
          <a:p>
            <a:fld id="{7DBB2EAA-1C75-4933-B87B-18B5F3C8907D}" type="datetimeFigureOut">
              <a:rPr lang="zh-CN" altLang="en-US" smtClean="0"/>
              <a:t>2019/10/26 Saturday</a:t>
            </a:fld>
            <a:endParaRPr lang="zh-CN" altLang="en-US"/>
          </a:p>
        </p:txBody>
      </p:sp>
      <p:sp>
        <p:nvSpPr>
          <p:cNvPr id="3" name="页脚占位符 2">
            <a:extLst>
              <a:ext uri="{FF2B5EF4-FFF2-40B4-BE49-F238E27FC236}">
                <a16:creationId xmlns:a16="http://schemas.microsoft.com/office/drawing/2014/main" id="{679651C7-AD1F-49BA-BA0B-46CAD9F760C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3ED7147-6046-487C-8862-4DF1FD4605CA}"/>
              </a:ext>
            </a:extLst>
          </p:cNvPr>
          <p:cNvSpPr>
            <a:spLocks noGrp="1"/>
          </p:cNvSpPr>
          <p:nvPr>
            <p:ph type="sldNum" sz="quarter" idx="12"/>
          </p:nvPr>
        </p:nvSpPr>
        <p:spPr/>
        <p:txBody>
          <a:bodyPr/>
          <a:lstStyle/>
          <a:p>
            <a:fld id="{1001EE02-87D4-4A3E-BA62-0C903027FE9C}" type="slidenum">
              <a:rPr lang="zh-CN" altLang="en-US" smtClean="0"/>
              <a:t>‹#›</a:t>
            </a:fld>
            <a:endParaRPr lang="zh-CN" altLang="en-US"/>
          </a:p>
        </p:txBody>
      </p:sp>
      <p:pic>
        <p:nvPicPr>
          <p:cNvPr id="7" name="PA_图片 38">
            <a:extLst>
              <a:ext uri="{FF2B5EF4-FFF2-40B4-BE49-F238E27FC236}">
                <a16:creationId xmlns:a16="http://schemas.microsoft.com/office/drawing/2014/main" id="{3B58D865-EA49-41AB-BFE9-16FF531B924A}"/>
              </a:ext>
            </a:extLst>
          </p:cNvPr>
          <p:cNvPicPr>
            <a:picLocks noChangeAspect="1" noChangeArrowheads="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l="15771" t="56762" r="24031"/>
          <a:stretch/>
        </p:blipFill>
        <p:spPr bwMode="auto">
          <a:xfrm>
            <a:off x="0" y="0"/>
            <a:ext cx="1758462" cy="131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F3CA1E6B-27C8-4166-B281-F06EF65B7051}"/>
              </a:ext>
            </a:extLst>
          </p:cNvPr>
          <p:cNvSpPr/>
          <p:nvPr userDrawn="1"/>
        </p:nvSpPr>
        <p:spPr>
          <a:xfrm>
            <a:off x="190500" y="179388"/>
            <a:ext cx="11811000" cy="649922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A_图片 22">
            <a:extLst>
              <a:ext uri="{FF2B5EF4-FFF2-40B4-BE49-F238E27FC236}">
                <a16:creationId xmlns:a16="http://schemas.microsoft.com/office/drawing/2014/main" id="{E08261F4-E1C3-4ECD-9F7E-DCC9FCD52D18}"/>
              </a:ext>
            </a:extLst>
          </p:cNvPr>
          <p:cNvPicPr>
            <a:picLocks noChangeAspect="1" noChangeArrowheads="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l="7776" t="26751" r="60161"/>
          <a:stretch/>
        </p:blipFill>
        <p:spPr bwMode="auto">
          <a:xfrm>
            <a:off x="-1" y="0"/>
            <a:ext cx="1189923" cy="1509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A_图片 30">
            <a:extLst>
              <a:ext uri="{FF2B5EF4-FFF2-40B4-BE49-F238E27FC236}">
                <a16:creationId xmlns:a16="http://schemas.microsoft.com/office/drawing/2014/main" id="{972B7BCB-B78B-4725-BDD3-2631F4CF5C81}"/>
              </a:ext>
            </a:extLst>
          </p:cNvPr>
          <p:cNvPicPr>
            <a:picLocks noChangeAspect="1" noChangeArrowheads="1"/>
          </p:cNvPicPr>
          <p:nvPr userDrawn="1">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bwMode="auto">
          <a:xfrm>
            <a:off x="10086535" y="5384884"/>
            <a:ext cx="2105465" cy="147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椭圆 10">
            <a:extLst>
              <a:ext uri="{FF2B5EF4-FFF2-40B4-BE49-F238E27FC236}">
                <a16:creationId xmlns:a16="http://schemas.microsoft.com/office/drawing/2014/main" id="{C171360A-1A8D-4B22-9E86-3AE7899F9566}"/>
              </a:ext>
            </a:extLst>
          </p:cNvPr>
          <p:cNvSpPr/>
          <p:nvPr userDrawn="1"/>
        </p:nvSpPr>
        <p:spPr>
          <a:xfrm>
            <a:off x="11195067" y="6081871"/>
            <a:ext cx="320658" cy="320658"/>
          </a:xfrm>
          <a:prstGeom prst="ellipse">
            <a:avLst/>
          </a:prstGeom>
          <a:gradFill>
            <a:gsLst>
              <a:gs pos="0">
                <a:srgbClr val="EA3F6B"/>
              </a:gs>
              <a:gs pos="100000">
                <a:srgbClr val="A3489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7620533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组合 1"/>
          <p:cNvGrpSpPr/>
          <p:nvPr userDrawn="1"/>
        </p:nvGrpSpPr>
        <p:grpSpPr>
          <a:xfrm>
            <a:off x="79272" y="58420"/>
            <a:ext cx="584025" cy="541096"/>
            <a:chOff x="345972" y="245697"/>
            <a:chExt cx="606694" cy="562099"/>
          </a:xfrm>
        </p:grpSpPr>
        <p:sp>
          <p:nvSpPr>
            <p:cNvPr id="7" name="椭圆 6"/>
            <p:cNvSpPr/>
            <p:nvPr userDrawn="1"/>
          </p:nvSpPr>
          <p:spPr>
            <a:xfrm rot="2757361">
              <a:off x="525248" y="245697"/>
              <a:ext cx="355414" cy="355413"/>
            </a:xfrm>
            <a:prstGeom prst="ellipse">
              <a:avLst/>
            </a:prstGeom>
            <a:solidFill>
              <a:srgbClr val="FCB0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userDrawn="1"/>
          </p:nvSpPr>
          <p:spPr>
            <a:xfrm rot="2757361">
              <a:off x="345972" y="396681"/>
              <a:ext cx="355414" cy="355413"/>
            </a:xfrm>
            <a:prstGeom prst="ellipse">
              <a:avLst/>
            </a:prstGeom>
            <a:solidFill>
              <a:srgbClr val="FF3E8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userDrawn="1"/>
          </p:nvSpPr>
          <p:spPr>
            <a:xfrm rot="2757361">
              <a:off x="597253" y="452382"/>
              <a:ext cx="355414" cy="355413"/>
            </a:xfrm>
            <a:prstGeom prst="ellipse">
              <a:avLst/>
            </a:prstGeom>
            <a:solidFill>
              <a:srgbClr val="53DEF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232369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www.freeppt7.com/"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24.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4.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43.pn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srcRect/>
          <a:stretch>
            <a:fillRect/>
          </a:stretch>
        </p:blipFill>
        <p:spPr>
          <a:xfrm>
            <a:off x="1346805" y="2096909"/>
            <a:ext cx="9498391" cy="2664183"/>
          </a:xfrm>
          <a:custGeom>
            <a:avLst/>
            <a:gdLst/>
            <a:ahLst/>
            <a:cxnLst/>
            <a:rect l="l" t="t" r="r" b="b"/>
            <a:pathLst>
              <a:path w="9498391" h="2664183">
                <a:moveTo>
                  <a:pt x="3762794" y="1530308"/>
                </a:moveTo>
                <a:lnTo>
                  <a:pt x="3904776" y="1530308"/>
                </a:lnTo>
                <a:lnTo>
                  <a:pt x="3904776" y="1600853"/>
                </a:lnTo>
                <a:lnTo>
                  <a:pt x="3762794" y="1600853"/>
                </a:lnTo>
                <a:close/>
                <a:moveTo>
                  <a:pt x="2356368" y="1479409"/>
                </a:moveTo>
                <a:cubicBezTo>
                  <a:pt x="2260523" y="1587160"/>
                  <a:pt x="2150390" y="1671100"/>
                  <a:pt x="2025970" y="1731226"/>
                </a:cubicBezTo>
                <a:cubicBezTo>
                  <a:pt x="2056330" y="1767540"/>
                  <a:pt x="2083715" y="1804152"/>
                  <a:pt x="2108123" y="1841061"/>
                </a:cubicBezTo>
                <a:cubicBezTo>
                  <a:pt x="2231353" y="1771410"/>
                  <a:pt x="2345057" y="1675862"/>
                  <a:pt x="2449237" y="1554418"/>
                </a:cubicBezTo>
                <a:close/>
                <a:moveTo>
                  <a:pt x="2880541" y="1460657"/>
                </a:moveTo>
                <a:cubicBezTo>
                  <a:pt x="2876969" y="1497864"/>
                  <a:pt x="2861119" y="1527480"/>
                  <a:pt x="2832990" y="1549507"/>
                </a:cubicBezTo>
                <a:cubicBezTo>
                  <a:pt x="2804862" y="1571533"/>
                  <a:pt x="2742726" y="1589542"/>
                  <a:pt x="2646583" y="1603532"/>
                </a:cubicBezTo>
                <a:cubicBezTo>
                  <a:pt x="2664442" y="1635678"/>
                  <a:pt x="2679325" y="1666039"/>
                  <a:pt x="2691231" y="1694614"/>
                </a:cubicBezTo>
                <a:cubicBezTo>
                  <a:pt x="2791244" y="1676755"/>
                  <a:pt x="2866402" y="1646245"/>
                  <a:pt x="2916706" y="1603085"/>
                </a:cubicBezTo>
                <a:lnTo>
                  <a:pt x="3148431" y="1699079"/>
                </a:lnTo>
                <a:lnTo>
                  <a:pt x="3199330" y="1615140"/>
                </a:lnTo>
                <a:cubicBezTo>
                  <a:pt x="3119261" y="1587160"/>
                  <a:pt x="3040977" y="1560669"/>
                  <a:pt x="2964480" y="1535666"/>
                </a:cubicBezTo>
                <a:cubicBezTo>
                  <a:pt x="2974005" y="1513342"/>
                  <a:pt x="2979958" y="1488339"/>
                  <a:pt x="2982339" y="1460657"/>
                </a:cubicBezTo>
                <a:close/>
                <a:moveTo>
                  <a:pt x="5329061" y="1438332"/>
                </a:moveTo>
                <a:cubicBezTo>
                  <a:pt x="5299295" y="1562753"/>
                  <a:pt x="5266553" y="1677053"/>
                  <a:pt x="5230835" y="1781232"/>
                </a:cubicBezTo>
                <a:cubicBezTo>
                  <a:pt x="5268935" y="1790757"/>
                  <a:pt x="5310011" y="1802664"/>
                  <a:pt x="5354064" y="1816951"/>
                </a:cubicBezTo>
                <a:cubicBezTo>
                  <a:pt x="5386211" y="1721106"/>
                  <a:pt x="5417763" y="1608294"/>
                  <a:pt x="5448719" y="1478516"/>
                </a:cubicBezTo>
                <a:cubicBezTo>
                  <a:pt x="5410619" y="1468396"/>
                  <a:pt x="5370733" y="1455001"/>
                  <a:pt x="5329061" y="1438332"/>
                </a:cubicBezTo>
                <a:close/>
                <a:moveTo>
                  <a:pt x="6586361" y="1414222"/>
                </a:moveTo>
                <a:lnTo>
                  <a:pt x="6856931" y="1414222"/>
                </a:lnTo>
                <a:cubicBezTo>
                  <a:pt x="6839071" y="1471372"/>
                  <a:pt x="6811687" y="1522271"/>
                  <a:pt x="6774777" y="1566920"/>
                </a:cubicBezTo>
                <a:cubicBezTo>
                  <a:pt x="6733403" y="1524950"/>
                  <a:pt x="6698875" y="1476135"/>
                  <a:pt x="6671193" y="1420473"/>
                </a:cubicBezTo>
                <a:lnTo>
                  <a:pt x="6593505" y="1476730"/>
                </a:lnTo>
                <a:cubicBezTo>
                  <a:pt x="6625354" y="1536559"/>
                  <a:pt x="6661073" y="1590435"/>
                  <a:pt x="6700661" y="1638357"/>
                </a:cubicBezTo>
                <a:cubicBezTo>
                  <a:pt x="6667026" y="1663956"/>
                  <a:pt x="6628926" y="1686727"/>
                  <a:pt x="6586361" y="1706670"/>
                </a:cubicBezTo>
                <a:close/>
                <a:moveTo>
                  <a:pt x="4627187" y="1385647"/>
                </a:moveTo>
                <a:cubicBezTo>
                  <a:pt x="4623615" y="1415413"/>
                  <a:pt x="4619002" y="1443393"/>
                  <a:pt x="4613346" y="1469586"/>
                </a:cubicBezTo>
                <a:lnTo>
                  <a:pt x="4334293" y="1469586"/>
                </a:lnTo>
                <a:lnTo>
                  <a:pt x="4334293" y="1577635"/>
                </a:lnTo>
                <a:lnTo>
                  <a:pt x="4575395" y="1577635"/>
                </a:lnTo>
                <a:cubicBezTo>
                  <a:pt x="4530747" y="1649668"/>
                  <a:pt x="4439961" y="1702056"/>
                  <a:pt x="4303040" y="1734798"/>
                </a:cubicBezTo>
                <a:cubicBezTo>
                  <a:pt x="4335782" y="1771707"/>
                  <a:pt x="4363761" y="1805938"/>
                  <a:pt x="4386979" y="1837489"/>
                </a:cubicBezTo>
                <a:cubicBezTo>
                  <a:pt x="4560512" y="1789864"/>
                  <a:pt x="4670050" y="1703246"/>
                  <a:pt x="4715591" y="1577635"/>
                </a:cubicBezTo>
                <a:lnTo>
                  <a:pt x="4976338" y="1577635"/>
                </a:lnTo>
                <a:cubicBezTo>
                  <a:pt x="4974255" y="1620498"/>
                  <a:pt x="4971501" y="1648924"/>
                  <a:pt x="4968078" y="1662914"/>
                </a:cubicBezTo>
                <a:cubicBezTo>
                  <a:pt x="4964655" y="1676904"/>
                  <a:pt x="4955800" y="1687768"/>
                  <a:pt x="4941512" y="1695507"/>
                </a:cubicBezTo>
                <a:cubicBezTo>
                  <a:pt x="4927225" y="1703246"/>
                  <a:pt x="4907282" y="1707116"/>
                  <a:pt x="4881683" y="1707116"/>
                </a:cubicBezTo>
                <a:cubicBezTo>
                  <a:pt x="4832570" y="1707116"/>
                  <a:pt x="4775122" y="1704437"/>
                  <a:pt x="4709340" y="1699079"/>
                </a:cubicBezTo>
                <a:cubicBezTo>
                  <a:pt x="4723033" y="1744323"/>
                  <a:pt x="4732558" y="1784507"/>
                  <a:pt x="4737915" y="1819630"/>
                </a:cubicBezTo>
                <a:cubicBezTo>
                  <a:pt x="4770955" y="1821118"/>
                  <a:pt x="4802358" y="1821862"/>
                  <a:pt x="4832124" y="1821862"/>
                </a:cubicBezTo>
                <a:cubicBezTo>
                  <a:pt x="4918146" y="1821862"/>
                  <a:pt x="4975892" y="1816579"/>
                  <a:pt x="5005360" y="1806012"/>
                </a:cubicBezTo>
                <a:cubicBezTo>
                  <a:pt x="5034828" y="1795445"/>
                  <a:pt x="5058045" y="1779149"/>
                  <a:pt x="5075011" y="1757122"/>
                </a:cubicBezTo>
                <a:cubicBezTo>
                  <a:pt x="5091978" y="1735096"/>
                  <a:pt x="5101949" y="1707116"/>
                  <a:pt x="5104926" y="1673183"/>
                </a:cubicBezTo>
                <a:lnTo>
                  <a:pt x="5120106" y="1469586"/>
                </a:lnTo>
                <a:lnTo>
                  <a:pt x="4742827" y="1469586"/>
                </a:lnTo>
                <a:cubicBezTo>
                  <a:pt x="4747887" y="1442202"/>
                  <a:pt x="4751906" y="1414222"/>
                  <a:pt x="4754882" y="1385647"/>
                </a:cubicBezTo>
                <a:close/>
                <a:moveTo>
                  <a:pt x="7490045" y="1378503"/>
                </a:moveTo>
                <a:lnTo>
                  <a:pt x="7782939" y="1378503"/>
                </a:lnTo>
                <a:lnTo>
                  <a:pt x="7782939" y="1427617"/>
                </a:lnTo>
                <a:lnTo>
                  <a:pt x="7490045" y="1427617"/>
                </a:lnTo>
                <a:close/>
                <a:moveTo>
                  <a:pt x="2680516" y="1350821"/>
                </a:moveTo>
                <a:lnTo>
                  <a:pt x="2680516" y="1560669"/>
                </a:lnTo>
                <a:lnTo>
                  <a:pt x="2776956" y="1560669"/>
                </a:lnTo>
                <a:lnTo>
                  <a:pt x="2776956" y="1432082"/>
                </a:lnTo>
                <a:lnTo>
                  <a:pt x="3057348" y="1432082"/>
                </a:lnTo>
                <a:lnTo>
                  <a:pt x="3057348" y="1560669"/>
                </a:lnTo>
                <a:lnTo>
                  <a:pt x="3153789" y="1560669"/>
                </a:lnTo>
                <a:lnTo>
                  <a:pt x="3153789" y="1350821"/>
                </a:lnTo>
                <a:close/>
                <a:moveTo>
                  <a:pt x="8528568" y="1335641"/>
                </a:moveTo>
                <a:lnTo>
                  <a:pt x="8683944" y="1335641"/>
                </a:lnTo>
                <a:cubicBezTo>
                  <a:pt x="8668764" y="1404102"/>
                  <a:pt x="8643165" y="1465717"/>
                  <a:pt x="8607149" y="1520485"/>
                </a:cubicBezTo>
                <a:cubicBezTo>
                  <a:pt x="8574705" y="1468693"/>
                  <a:pt x="8548511" y="1407078"/>
                  <a:pt x="8528568" y="1335641"/>
                </a:cubicBezTo>
                <a:close/>
                <a:moveTo>
                  <a:pt x="3560983" y="1307066"/>
                </a:moveTo>
                <a:lnTo>
                  <a:pt x="4107479" y="1307066"/>
                </a:lnTo>
                <a:lnTo>
                  <a:pt x="4107479" y="1420919"/>
                </a:lnTo>
                <a:cubicBezTo>
                  <a:pt x="4049734" y="1384605"/>
                  <a:pt x="3990500" y="1349333"/>
                  <a:pt x="3929779" y="1315103"/>
                </a:cubicBezTo>
                <a:lnTo>
                  <a:pt x="3871736" y="1382968"/>
                </a:lnTo>
                <a:lnTo>
                  <a:pt x="3954782" y="1437439"/>
                </a:lnTo>
                <a:lnTo>
                  <a:pt x="3723950" y="1437439"/>
                </a:lnTo>
                <a:cubicBezTo>
                  <a:pt x="3748059" y="1419580"/>
                  <a:pt x="3772021" y="1401423"/>
                  <a:pt x="3795834" y="1382968"/>
                </a:cubicBezTo>
                <a:lnTo>
                  <a:pt x="3731540" y="1312424"/>
                </a:lnTo>
                <a:cubicBezTo>
                  <a:pt x="3680343" y="1350821"/>
                  <a:pt x="3623491" y="1391154"/>
                  <a:pt x="3560983" y="1433421"/>
                </a:cubicBezTo>
                <a:close/>
                <a:moveTo>
                  <a:pt x="1767009" y="1299029"/>
                </a:moveTo>
                <a:lnTo>
                  <a:pt x="1767009" y="1358858"/>
                </a:lnTo>
                <a:lnTo>
                  <a:pt x="1571448" y="1358858"/>
                </a:lnTo>
                <a:lnTo>
                  <a:pt x="1571448" y="1466014"/>
                </a:lnTo>
                <a:lnTo>
                  <a:pt x="1729504" y="1466014"/>
                </a:lnTo>
                <a:cubicBezTo>
                  <a:pt x="1682475" y="1535071"/>
                  <a:pt x="1623241" y="1602043"/>
                  <a:pt x="1551803" y="1666932"/>
                </a:cubicBezTo>
                <a:cubicBezTo>
                  <a:pt x="1575616" y="1700270"/>
                  <a:pt x="1598536" y="1735096"/>
                  <a:pt x="1620562" y="1771410"/>
                </a:cubicBezTo>
                <a:cubicBezTo>
                  <a:pt x="1674140" y="1719618"/>
                  <a:pt x="1722956" y="1657705"/>
                  <a:pt x="1767009" y="1585672"/>
                </a:cubicBezTo>
                <a:lnTo>
                  <a:pt x="1767009" y="1836596"/>
                </a:lnTo>
                <a:lnTo>
                  <a:pt x="1884881" y="1836596"/>
                </a:lnTo>
                <a:lnTo>
                  <a:pt x="1884881" y="1615140"/>
                </a:lnTo>
                <a:cubicBezTo>
                  <a:pt x="1922385" y="1642525"/>
                  <a:pt x="1961974" y="1672588"/>
                  <a:pt x="2003645" y="1705330"/>
                </a:cubicBezTo>
                <a:lnTo>
                  <a:pt x="2075083" y="1605318"/>
                </a:lnTo>
                <a:cubicBezTo>
                  <a:pt x="2016147" y="1568408"/>
                  <a:pt x="1952746" y="1531201"/>
                  <a:pt x="1884881" y="1493696"/>
                </a:cubicBezTo>
                <a:lnTo>
                  <a:pt x="1884881" y="1466014"/>
                </a:lnTo>
                <a:lnTo>
                  <a:pt x="2064368" y="1466014"/>
                </a:lnTo>
                <a:lnTo>
                  <a:pt x="2064368" y="1358858"/>
                </a:lnTo>
                <a:lnTo>
                  <a:pt x="1884881" y="1358858"/>
                </a:lnTo>
                <a:lnTo>
                  <a:pt x="1884881" y="1299029"/>
                </a:lnTo>
                <a:close/>
                <a:moveTo>
                  <a:pt x="7490045" y="1265096"/>
                </a:moveTo>
                <a:lnTo>
                  <a:pt x="7782939" y="1265096"/>
                </a:lnTo>
                <a:lnTo>
                  <a:pt x="7782939" y="1312424"/>
                </a:lnTo>
                <a:lnTo>
                  <a:pt x="7490045" y="1312424"/>
                </a:lnTo>
                <a:close/>
                <a:moveTo>
                  <a:pt x="2351011" y="1209732"/>
                </a:moveTo>
                <a:cubicBezTo>
                  <a:pt x="2266476" y="1306768"/>
                  <a:pt x="2172715" y="1382968"/>
                  <a:pt x="2069725" y="1438332"/>
                </a:cubicBezTo>
                <a:cubicBezTo>
                  <a:pt x="2103063" y="1472265"/>
                  <a:pt x="2131340" y="1504710"/>
                  <a:pt x="2154557" y="1535666"/>
                </a:cubicBezTo>
                <a:cubicBezTo>
                  <a:pt x="2253379" y="1470182"/>
                  <a:pt x="2348034" y="1387433"/>
                  <a:pt x="2438521" y="1287421"/>
                </a:cubicBezTo>
                <a:close/>
                <a:moveTo>
                  <a:pt x="2803745" y="1198124"/>
                </a:moveTo>
                <a:lnTo>
                  <a:pt x="3030559" y="1198124"/>
                </a:lnTo>
                <a:lnTo>
                  <a:pt x="3030559" y="1240093"/>
                </a:lnTo>
                <a:lnTo>
                  <a:pt x="2803745" y="1240093"/>
                </a:lnTo>
                <a:close/>
                <a:moveTo>
                  <a:pt x="5288877" y="1186515"/>
                </a:moveTo>
                <a:lnTo>
                  <a:pt x="5215654" y="1274026"/>
                </a:lnTo>
                <a:cubicBezTo>
                  <a:pt x="5271613" y="1319270"/>
                  <a:pt x="5326977" y="1366300"/>
                  <a:pt x="5381746" y="1415115"/>
                </a:cubicBezTo>
                <a:lnTo>
                  <a:pt x="5464792" y="1323139"/>
                </a:lnTo>
                <a:cubicBezTo>
                  <a:pt x="5419549" y="1285039"/>
                  <a:pt x="5360910" y="1239498"/>
                  <a:pt x="5288877" y="1186515"/>
                </a:cubicBezTo>
                <a:close/>
                <a:moveTo>
                  <a:pt x="3569020" y="1149903"/>
                </a:moveTo>
                <a:lnTo>
                  <a:pt x="3619919" y="1212411"/>
                </a:lnTo>
                <a:lnTo>
                  <a:pt x="3443111" y="1212411"/>
                </a:lnTo>
                <a:lnTo>
                  <a:pt x="3443111" y="1828560"/>
                </a:lnTo>
                <a:lnTo>
                  <a:pt x="3560983" y="1828560"/>
                </a:lnTo>
                <a:lnTo>
                  <a:pt x="3560983" y="1482534"/>
                </a:lnTo>
                <a:cubicBezTo>
                  <a:pt x="3583902" y="1512300"/>
                  <a:pt x="3595808" y="1527927"/>
                  <a:pt x="3596701" y="1529415"/>
                </a:cubicBezTo>
                <a:lnTo>
                  <a:pt x="3653852" y="1488785"/>
                </a:lnTo>
                <a:lnTo>
                  <a:pt x="3653852" y="1741942"/>
                </a:lnTo>
                <a:lnTo>
                  <a:pt x="3762794" y="1741942"/>
                </a:lnTo>
                <a:lnTo>
                  <a:pt x="3762794" y="1699079"/>
                </a:lnTo>
                <a:lnTo>
                  <a:pt x="4013718" y="1699079"/>
                </a:lnTo>
                <a:lnTo>
                  <a:pt x="4013718" y="1477623"/>
                </a:lnTo>
                <a:lnTo>
                  <a:pt x="4078904" y="1523164"/>
                </a:lnTo>
                <a:lnTo>
                  <a:pt x="4107479" y="1486999"/>
                </a:lnTo>
                <a:lnTo>
                  <a:pt x="4107479" y="1648180"/>
                </a:lnTo>
                <a:cubicBezTo>
                  <a:pt x="4107479" y="1698186"/>
                  <a:pt x="4080393" y="1723189"/>
                  <a:pt x="4026220" y="1723189"/>
                </a:cubicBezTo>
                <a:cubicBezTo>
                  <a:pt x="3994072" y="1723189"/>
                  <a:pt x="3961033" y="1721404"/>
                  <a:pt x="3927100" y="1717832"/>
                </a:cubicBezTo>
                <a:cubicBezTo>
                  <a:pt x="3934244" y="1744621"/>
                  <a:pt x="3941983" y="1781828"/>
                  <a:pt x="3950317" y="1829453"/>
                </a:cubicBezTo>
                <a:cubicBezTo>
                  <a:pt x="4044377" y="1828560"/>
                  <a:pt x="4105768" y="1824616"/>
                  <a:pt x="4134492" y="1817621"/>
                </a:cubicBezTo>
                <a:cubicBezTo>
                  <a:pt x="4163216" y="1810626"/>
                  <a:pt x="4185689" y="1794850"/>
                  <a:pt x="4201911" y="1770294"/>
                </a:cubicBezTo>
                <a:cubicBezTo>
                  <a:pt x="4218133" y="1745737"/>
                  <a:pt x="4226245" y="1712771"/>
                  <a:pt x="4226245" y="1671397"/>
                </a:cubicBezTo>
                <a:lnTo>
                  <a:pt x="4226245" y="1212411"/>
                </a:lnTo>
                <a:lnTo>
                  <a:pt x="4041846" y="1212411"/>
                </a:lnTo>
                <a:cubicBezTo>
                  <a:pt x="4060599" y="1192171"/>
                  <a:pt x="4079500" y="1171335"/>
                  <a:pt x="4098550" y="1149903"/>
                </a:cubicBezTo>
                <a:lnTo>
                  <a:pt x="3953889" y="1149903"/>
                </a:lnTo>
                <a:cubicBezTo>
                  <a:pt x="3942578" y="1164786"/>
                  <a:pt x="3925761" y="1185622"/>
                  <a:pt x="3903436" y="1212411"/>
                </a:cubicBezTo>
                <a:lnTo>
                  <a:pt x="3761454" y="1212411"/>
                </a:lnTo>
                <a:lnTo>
                  <a:pt x="3714573" y="1149903"/>
                </a:lnTo>
                <a:close/>
                <a:moveTo>
                  <a:pt x="1650030" y="1145439"/>
                </a:moveTo>
                <a:lnTo>
                  <a:pt x="1566091" y="1187408"/>
                </a:lnTo>
                <a:cubicBezTo>
                  <a:pt x="1590498" y="1230271"/>
                  <a:pt x="1614311" y="1276110"/>
                  <a:pt x="1637529" y="1324925"/>
                </a:cubicBezTo>
                <a:lnTo>
                  <a:pt x="1727718" y="1279384"/>
                </a:lnTo>
                <a:cubicBezTo>
                  <a:pt x="1701525" y="1229973"/>
                  <a:pt x="1675629" y="1185324"/>
                  <a:pt x="1650030" y="1145439"/>
                </a:cubicBezTo>
                <a:close/>
                <a:moveTo>
                  <a:pt x="4588343" y="1128472"/>
                </a:moveTo>
                <a:lnTo>
                  <a:pt x="4936155" y="1128472"/>
                </a:lnTo>
                <a:cubicBezTo>
                  <a:pt x="4884362" y="1164786"/>
                  <a:pt x="4824087" y="1196189"/>
                  <a:pt x="4755328" y="1222680"/>
                </a:cubicBezTo>
                <a:cubicBezTo>
                  <a:pt x="4692821" y="1197380"/>
                  <a:pt x="4637159" y="1165977"/>
                  <a:pt x="4588343" y="1128472"/>
                </a:cubicBezTo>
                <a:close/>
                <a:moveTo>
                  <a:pt x="2712663" y="1119542"/>
                </a:moveTo>
                <a:lnTo>
                  <a:pt x="2712663" y="1315103"/>
                </a:lnTo>
                <a:lnTo>
                  <a:pt x="3121642" y="1315103"/>
                </a:lnTo>
                <a:lnTo>
                  <a:pt x="3121642" y="1119542"/>
                </a:lnTo>
                <a:close/>
                <a:moveTo>
                  <a:pt x="725807" y="1109720"/>
                </a:moveTo>
                <a:lnTo>
                  <a:pt x="645440" y="1129365"/>
                </a:lnTo>
                <a:cubicBezTo>
                  <a:pt x="656751" y="1193659"/>
                  <a:pt x="671634" y="1284742"/>
                  <a:pt x="690089" y="1402614"/>
                </a:cubicBezTo>
                <a:lnTo>
                  <a:pt x="765991" y="1385647"/>
                </a:lnTo>
                <a:cubicBezTo>
                  <a:pt x="751108" y="1284444"/>
                  <a:pt x="737714" y="1192468"/>
                  <a:pt x="725807" y="1109720"/>
                </a:cubicBezTo>
                <a:close/>
                <a:moveTo>
                  <a:pt x="1810764" y="1108827"/>
                </a:moveTo>
                <a:lnTo>
                  <a:pt x="1724147" y="1147225"/>
                </a:lnTo>
                <a:cubicBezTo>
                  <a:pt x="1753316" y="1197231"/>
                  <a:pt x="1777129" y="1240391"/>
                  <a:pt x="1795584" y="1276705"/>
                </a:cubicBezTo>
                <a:lnTo>
                  <a:pt x="1884881" y="1234735"/>
                </a:lnTo>
                <a:cubicBezTo>
                  <a:pt x="1863449" y="1194849"/>
                  <a:pt x="1838744" y="1152880"/>
                  <a:pt x="1810764" y="1108827"/>
                </a:cubicBezTo>
                <a:close/>
                <a:moveTo>
                  <a:pt x="1975963" y="1102576"/>
                </a:moveTo>
                <a:cubicBezTo>
                  <a:pt x="1946198" y="1163298"/>
                  <a:pt x="1914646" y="1220150"/>
                  <a:pt x="1881309" y="1273133"/>
                </a:cubicBezTo>
                <a:lnTo>
                  <a:pt x="1969713" y="1318675"/>
                </a:lnTo>
                <a:cubicBezTo>
                  <a:pt x="2006622" y="1258548"/>
                  <a:pt x="2040555" y="1199314"/>
                  <a:pt x="2071511" y="1140974"/>
                </a:cubicBezTo>
                <a:close/>
                <a:moveTo>
                  <a:pt x="2626938" y="1085610"/>
                </a:moveTo>
                <a:lnTo>
                  <a:pt x="3207367" y="1085610"/>
                </a:lnTo>
                <a:lnTo>
                  <a:pt x="3207367" y="1703544"/>
                </a:lnTo>
                <a:lnTo>
                  <a:pt x="2626938" y="1703544"/>
                </a:lnTo>
                <a:close/>
                <a:moveTo>
                  <a:pt x="5504083" y="1007921"/>
                </a:moveTo>
                <a:lnTo>
                  <a:pt x="5504083" y="1798199"/>
                </a:lnTo>
                <a:lnTo>
                  <a:pt x="6097014" y="1798199"/>
                </a:lnTo>
                <a:lnTo>
                  <a:pt x="6097014" y="1687471"/>
                </a:lnTo>
                <a:lnTo>
                  <a:pt x="5629099" y="1687471"/>
                </a:lnTo>
                <a:lnTo>
                  <a:pt x="5629099" y="1119542"/>
                </a:lnTo>
                <a:lnTo>
                  <a:pt x="6084513" y="1119542"/>
                </a:lnTo>
                <a:lnTo>
                  <a:pt x="6084513" y="1007921"/>
                </a:lnTo>
                <a:close/>
                <a:moveTo>
                  <a:pt x="2513531" y="990062"/>
                </a:moveTo>
                <a:lnTo>
                  <a:pt x="2513531" y="1834811"/>
                </a:lnTo>
                <a:lnTo>
                  <a:pt x="2626938" y="1834811"/>
                </a:lnTo>
                <a:lnTo>
                  <a:pt x="2626938" y="1799092"/>
                </a:lnTo>
                <a:lnTo>
                  <a:pt x="3207367" y="1799092"/>
                </a:lnTo>
                <a:lnTo>
                  <a:pt x="3207367" y="1833918"/>
                </a:lnTo>
                <a:lnTo>
                  <a:pt x="3320774" y="1833918"/>
                </a:lnTo>
                <a:lnTo>
                  <a:pt x="3320774" y="990062"/>
                </a:lnTo>
                <a:close/>
                <a:moveTo>
                  <a:pt x="6468489" y="988276"/>
                </a:moveTo>
                <a:lnTo>
                  <a:pt x="6468489" y="1833918"/>
                </a:lnTo>
                <a:lnTo>
                  <a:pt x="6586361" y="1833918"/>
                </a:lnTo>
                <a:lnTo>
                  <a:pt x="6586361" y="1761587"/>
                </a:lnTo>
                <a:cubicBezTo>
                  <a:pt x="6606006" y="1790162"/>
                  <a:pt x="6621187" y="1814868"/>
                  <a:pt x="6631902" y="1835703"/>
                </a:cubicBezTo>
                <a:cubicBezTo>
                  <a:pt x="6688160" y="1802068"/>
                  <a:pt x="6738315" y="1764712"/>
                  <a:pt x="6782368" y="1723636"/>
                </a:cubicBezTo>
                <a:cubicBezTo>
                  <a:pt x="6832374" y="1768582"/>
                  <a:pt x="6887292" y="1805938"/>
                  <a:pt x="6947120" y="1835703"/>
                </a:cubicBezTo>
                <a:cubicBezTo>
                  <a:pt x="6975100" y="1788674"/>
                  <a:pt x="7000103" y="1748490"/>
                  <a:pt x="7022129" y="1715153"/>
                </a:cubicBezTo>
                <a:cubicBezTo>
                  <a:pt x="6962301" y="1695507"/>
                  <a:pt x="6908425" y="1669760"/>
                  <a:pt x="6860502" y="1637911"/>
                </a:cubicBezTo>
                <a:cubicBezTo>
                  <a:pt x="6913187" y="1570045"/>
                  <a:pt x="6952775" y="1493696"/>
                  <a:pt x="6979267" y="1408864"/>
                </a:cubicBezTo>
                <a:lnTo>
                  <a:pt x="6979267" y="1308852"/>
                </a:lnTo>
                <a:lnTo>
                  <a:pt x="6586361" y="1308852"/>
                </a:lnTo>
                <a:lnTo>
                  <a:pt x="6586361" y="1093646"/>
                </a:lnTo>
                <a:lnTo>
                  <a:pt x="6842643" y="1093646"/>
                </a:lnTo>
                <a:cubicBezTo>
                  <a:pt x="6842643" y="1122817"/>
                  <a:pt x="6837881" y="1141867"/>
                  <a:pt x="6828356" y="1150796"/>
                </a:cubicBezTo>
                <a:cubicBezTo>
                  <a:pt x="6818831" y="1159726"/>
                  <a:pt x="6802757" y="1164191"/>
                  <a:pt x="6780135" y="1164191"/>
                </a:cubicBezTo>
                <a:cubicBezTo>
                  <a:pt x="6747095" y="1164191"/>
                  <a:pt x="6704828" y="1162405"/>
                  <a:pt x="6653334" y="1158833"/>
                </a:cubicBezTo>
                <a:cubicBezTo>
                  <a:pt x="6664645" y="1201100"/>
                  <a:pt x="6672681" y="1237712"/>
                  <a:pt x="6677444" y="1268668"/>
                </a:cubicBezTo>
                <a:cubicBezTo>
                  <a:pt x="6736677" y="1269264"/>
                  <a:pt x="6786237" y="1269338"/>
                  <a:pt x="6826123" y="1268892"/>
                </a:cubicBezTo>
                <a:cubicBezTo>
                  <a:pt x="6866009" y="1268445"/>
                  <a:pt x="6897709" y="1257506"/>
                  <a:pt x="6921224" y="1236075"/>
                </a:cubicBezTo>
                <a:cubicBezTo>
                  <a:pt x="6944739" y="1214644"/>
                  <a:pt x="6958133" y="1183092"/>
                  <a:pt x="6961407" y="1141420"/>
                </a:cubicBezTo>
                <a:cubicBezTo>
                  <a:pt x="6964682" y="1099748"/>
                  <a:pt x="6966765" y="1048700"/>
                  <a:pt x="6967659" y="988276"/>
                </a:cubicBezTo>
                <a:close/>
                <a:moveTo>
                  <a:pt x="2034007" y="983811"/>
                </a:moveTo>
                <a:cubicBezTo>
                  <a:pt x="1878630" y="998099"/>
                  <a:pt x="1725635" y="1008219"/>
                  <a:pt x="1575021" y="1014172"/>
                </a:cubicBezTo>
                <a:cubicBezTo>
                  <a:pt x="1583951" y="1054058"/>
                  <a:pt x="1590498" y="1089479"/>
                  <a:pt x="1594666" y="1120435"/>
                </a:cubicBezTo>
                <a:cubicBezTo>
                  <a:pt x="1732183" y="1112696"/>
                  <a:pt x="1883690" y="1101683"/>
                  <a:pt x="2049187" y="1087396"/>
                </a:cubicBezTo>
                <a:close/>
                <a:moveTo>
                  <a:pt x="8799137" y="973096"/>
                </a:moveTo>
                <a:cubicBezTo>
                  <a:pt x="8684242" y="994527"/>
                  <a:pt x="8519936" y="1010303"/>
                  <a:pt x="8306219" y="1020423"/>
                </a:cubicBezTo>
                <a:lnTo>
                  <a:pt x="8306219" y="1361537"/>
                </a:lnTo>
                <a:cubicBezTo>
                  <a:pt x="8306219" y="1524057"/>
                  <a:pt x="8269607" y="1649371"/>
                  <a:pt x="8196383" y="1737477"/>
                </a:cubicBezTo>
                <a:cubicBezTo>
                  <a:pt x="8227339" y="1768433"/>
                  <a:pt x="8257403" y="1802366"/>
                  <a:pt x="8286573" y="1839275"/>
                </a:cubicBezTo>
                <a:cubicBezTo>
                  <a:pt x="8377061" y="1721999"/>
                  <a:pt x="8422305" y="1579124"/>
                  <a:pt x="8422305" y="1410650"/>
                </a:cubicBezTo>
                <a:lnTo>
                  <a:pt x="8422305" y="1335641"/>
                </a:lnTo>
                <a:lnTo>
                  <a:pt x="8527675" y="1335641"/>
                </a:lnTo>
                <a:lnTo>
                  <a:pt x="8441057" y="1414222"/>
                </a:lnTo>
                <a:cubicBezTo>
                  <a:pt x="8463083" y="1488041"/>
                  <a:pt x="8492403" y="1554269"/>
                  <a:pt x="8529015" y="1612908"/>
                </a:cubicBezTo>
                <a:cubicBezTo>
                  <a:pt x="8483771" y="1656068"/>
                  <a:pt x="8429449" y="1693126"/>
                  <a:pt x="8366047" y="1724082"/>
                </a:cubicBezTo>
                <a:cubicBezTo>
                  <a:pt x="8389265" y="1758611"/>
                  <a:pt x="8412185" y="1796711"/>
                  <a:pt x="8434806" y="1838382"/>
                </a:cubicBezTo>
                <a:cubicBezTo>
                  <a:pt x="8499100" y="1803557"/>
                  <a:pt x="8556101" y="1761587"/>
                  <a:pt x="8605809" y="1712474"/>
                </a:cubicBezTo>
                <a:cubicBezTo>
                  <a:pt x="8652541" y="1762480"/>
                  <a:pt x="8707162" y="1804747"/>
                  <a:pt x="8769669" y="1839275"/>
                </a:cubicBezTo>
                <a:cubicBezTo>
                  <a:pt x="8795863" y="1788078"/>
                  <a:pt x="8822652" y="1743132"/>
                  <a:pt x="8850037" y="1704437"/>
                </a:cubicBezTo>
                <a:cubicBezTo>
                  <a:pt x="8787529" y="1687471"/>
                  <a:pt x="8733058" y="1658003"/>
                  <a:pt x="8686623" y="1616033"/>
                </a:cubicBezTo>
                <a:cubicBezTo>
                  <a:pt x="8742583" y="1536261"/>
                  <a:pt x="8784552" y="1442797"/>
                  <a:pt x="8812532" y="1335641"/>
                </a:cubicBezTo>
                <a:lnTo>
                  <a:pt x="8812532" y="1221341"/>
                </a:lnTo>
                <a:lnTo>
                  <a:pt x="8422305" y="1221341"/>
                </a:lnTo>
                <a:lnTo>
                  <a:pt x="8422305" y="1136509"/>
                </a:lnTo>
                <a:cubicBezTo>
                  <a:pt x="8603875" y="1125793"/>
                  <a:pt x="8742583" y="1111208"/>
                  <a:pt x="8838428" y="1092753"/>
                </a:cubicBezTo>
                <a:close/>
                <a:moveTo>
                  <a:pt x="5321917" y="965059"/>
                </a:moveTo>
                <a:lnTo>
                  <a:pt x="5247801" y="1044533"/>
                </a:lnTo>
                <a:cubicBezTo>
                  <a:pt x="5294235" y="1084419"/>
                  <a:pt x="5343646" y="1129067"/>
                  <a:pt x="5396034" y="1178478"/>
                </a:cubicBezTo>
                <a:lnTo>
                  <a:pt x="5478187" y="1090967"/>
                </a:lnTo>
                <a:cubicBezTo>
                  <a:pt x="5418656" y="1040366"/>
                  <a:pt x="5366566" y="998396"/>
                  <a:pt x="5321917" y="965059"/>
                </a:cubicBezTo>
                <a:close/>
                <a:moveTo>
                  <a:pt x="8074047" y="961487"/>
                </a:moveTo>
                <a:lnTo>
                  <a:pt x="8074047" y="1126686"/>
                </a:lnTo>
                <a:lnTo>
                  <a:pt x="7968677" y="1126686"/>
                </a:lnTo>
                <a:lnTo>
                  <a:pt x="7968677" y="1243665"/>
                </a:lnTo>
                <a:lnTo>
                  <a:pt x="8072707" y="1243665"/>
                </a:lnTo>
                <a:cubicBezTo>
                  <a:pt x="8051276" y="1321651"/>
                  <a:pt x="8013920" y="1404400"/>
                  <a:pt x="7960639" y="1491910"/>
                </a:cubicBezTo>
                <a:cubicBezTo>
                  <a:pt x="7971355" y="1538940"/>
                  <a:pt x="7982071" y="1591328"/>
                  <a:pt x="7992787" y="1649073"/>
                </a:cubicBezTo>
                <a:cubicBezTo>
                  <a:pt x="8024338" y="1596983"/>
                  <a:pt x="8051425" y="1544149"/>
                  <a:pt x="8074047" y="1490571"/>
                </a:cubicBezTo>
                <a:lnTo>
                  <a:pt x="8074047" y="1833025"/>
                </a:lnTo>
                <a:lnTo>
                  <a:pt x="8190133" y="1833025"/>
                </a:lnTo>
                <a:lnTo>
                  <a:pt x="8190133" y="1450834"/>
                </a:lnTo>
                <a:cubicBezTo>
                  <a:pt x="8210671" y="1462740"/>
                  <a:pt x="8229721" y="1474646"/>
                  <a:pt x="8247283" y="1486553"/>
                </a:cubicBezTo>
                <a:lnTo>
                  <a:pt x="8303539" y="1384754"/>
                </a:lnTo>
                <a:cubicBezTo>
                  <a:pt x="8263951" y="1362430"/>
                  <a:pt x="8226149" y="1342189"/>
                  <a:pt x="8190133" y="1324032"/>
                </a:cubicBezTo>
                <a:lnTo>
                  <a:pt x="8190133" y="1243665"/>
                </a:lnTo>
                <a:lnTo>
                  <a:pt x="8284787" y="1243665"/>
                </a:lnTo>
                <a:lnTo>
                  <a:pt x="8284787" y="1126686"/>
                </a:lnTo>
                <a:lnTo>
                  <a:pt x="8190133" y="1126686"/>
                </a:lnTo>
                <a:lnTo>
                  <a:pt x="8190133" y="961487"/>
                </a:lnTo>
                <a:close/>
                <a:moveTo>
                  <a:pt x="7458791" y="958808"/>
                </a:moveTo>
                <a:lnTo>
                  <a:pt x="7458791" y="1025781"/>
                </a:lnTo>
                <a:lnTo>
                  <a:pt x="7343599" y="1025781"/>
                </a:lnTo>
                <a:lnTo>
                  <a:pt x="7343599" y="1114185"/>
                </a:lnTo>
                <a:lnTo>
                  <a:pt x="7458791" y="1114185"/>
                </a:lnTo>
                <a:lnTo>
                  <a:pt x="7458791" y="1164191"/>
                </a:lnTo>
                <a:lnTo>
                  <a:pt x="7564161" y="1164191"/>
                </a:lnTo>
                <a:lnTo>
                  <a:pt x="7564161" y="1114185"/>
                </a:lnTo>
                <a:lnTo>
                  <a:pt x="7700786" y="1114185"/>
                </a:lnTo>
                <a:lnTo>
                  <a:pt x="7700786" y="1164191"/>
                </a:lnTo>
                <a:lnTo>
                  <a:pt x="7806156" y="1164191"/>
                </a:lnTo>
                <a:lnTo>
                  <a:pt x="7806156" y="1114185"/>
                </a:lnTo>
                <a:lnTo>
                  <a:pt x="7929386" y="1114185"/>
                </a:lnTo>
                <a:lnTo>
                  <a:pt x="7929386" y="1025781"/>
                </a:lnTo>
                <a:lnTo>
                  <a:pt x="7806156" y="1025781"/>
                </a:lnTo>
                <a:lnTo>
                  <a:pt x="7806156" y="958808"/>
                </a:lnTo>
                <a:lnTo>
                  <a:pt x="7700786" y="958808"/>
                </a:lnTo>
                <a:lnTo>
                  <a:pt x="7700786" y="1025781"/>
                </a:lnTo>
                <a:lnTo>
                  <a:pt x="7564161" y="1025781"/>
                </a:lnTo>
                <a:lnTo>
                  <a:pt x="7564161" y="958808"/>
                </a:lnTo>
                <a:close/>
                <a:moveTo>
                  <a:pt x="7156075" y="958808"/>
                </a:moveTo>
                <a:lnTo>
                  <a:pt x="7156075" y="1133830"/>
                </a:lnTo>
                <a:lnTo>
                  <a:pt x="7052491" y="1133830"/>
                </a:lnTo>
                <a:lnTo>
                  <a:pt x="7052491" y="1239200"/>
                </a:lnTo>
                <a:lnTo>
                  <a:pt x="7145359" y="1239200"/>
                </a:lnTo>
                <a:cubicBezTo>
                  <a:pt x="7120356" y="1322544"/>
                  <a:pt x="7086423" y="1400530"/>
                  <a:pt x="7043561" y="1473158"/>
                </a:cubicBezTo>
                <a:cubicBezTo>
                  <a:pt x="7056657" y="1541024"/>
                  <a:pt x="7066183" y="1595495"/>
                  <a:pt x="7072136" y="1636571"/>
                </a:cubicBezTo>
                <a:cubicBezTo>
                  <a:pt x="7104878" y="1580017"/>
                  <a:pt x="7132857" y="1520188"/>
                  <a:pt x="7156075" y="1457085"/>
                </a:cubicBezTo>
                <a:lnTo>
                  <a:pt x="7156075" y="1834811"/>
                </a:lnTo>
                <a:lnTo>
                  <a:pt x="7266803" y="1834811"/>
                </a:lnTo>
                <a:lnTo>
                  <a:pt x="7266803" y="1413329"/>
                </a:lnTo>
                <a:cubicBezTo>
                  <a:pt x="7282281" y="1435356"/>
                  <a:pt x="7296867" y="1456787"/>
                  <a:pt x="7310559" y="1477623"/>
                </a:cubicBezTo>
                <a:lnTo>
                  <a:pt x="7379317" y="1409757"/>
                </a:lnTo>
                <a:lnTo>
                  <a:pt x="7379317" y="1506198"/>
                </a:lnTo>
                <a:lnTo>
                  <a:pt x="7571305" y="1506198"/>
                </a:lnTo>
                <a:cubicBezTo>
                  <a:pt x="7570115" y="1522867"/>
                  <a:pt x="7567733" y="1538047"/>
                  <a:pt x="7564161" y="1551739"/>
                </a:cubicBezTo>
                <a:lnTo>
                  <a:pt x="7331097" y="1551739"/>
                </a:lnTo>
                <a:lnTo>
                  <a:pt x="7331097" y="1638357"/>
                </a:lnTo>
                <a:lnTo>
                  <a:pt x="7521299" y="1638357"/>
                </a:lnTo>
                <a:cubicBezTo>
                  <a:pt x="7482604" y="1683006"/>
                  <a:pt x="7411464" y="1716046"/>
                  <a:pt x="7307879" y="1737477"/>
                </a:cubicBezTo>
                <a:cubicBezTo>
                  <a:pt x="7334669" y="1770814"/>
                  <a:pt x="7357588" y="1805938"/>
                  <a:pt x="7376638" y="1842847"/>
                </a:cubicBezTo>
                <a:cubicBezTo>
                  <a:pt x="7499273" y="1805343"/>
                  <a:pt x="7583211" y="1746704"/>
                  <a:pt x="7628455" y="1666932"/>
                </a:cubicBezTo>
                <a:cubicBezTo>
                  <a:pt x="7685605" y="1748490"/>
                  <a:pt x="7768651" y="1805343"/>
                  <a:pt x="7877593" y="1837489"/>
                </a:cubicBezTo>
                <a:cubicBezTo>
                  <a:pt x="7898429" y="1794032"/>
                  <a:pt x="7918075" y="1755634"/>
                  <a:pt x="7936529" y="1722296"/>
                </a:cubicBezTo>
                <a:cubicBezTo>
                  <a:pt x="7850209" y="1709200"/>
                  <a:pt x="7778772" y="1681220"/>
                  <a:pt x="7722217" y="1638357"/>
                </a:cubicBezTo>
                <a:lnTo>
                  <a:pt x="7925814" y="1638357"/>
                </a:lnTo>
                <a:lnTo>
                  <a:pt x="7925814" y="1551739"/>
                </a:lnTo>
                <a:lnTo>
                  <a:pt x="7678461" y="1551739"/>
                </a:lnTo>
                <a:cubicBezTo>
                  <a:pt x="7680843" y="1537452"/>
                  <a:pt x="7682629" y="1522271"/>
                  <a:pt x="7683819" y="1506198"/>
                </a:cubicBezTo>
                <a:lnTo>
                  <a:pt x="7893667" y="1506198"/>
                </a:lnTo>
                <a:lnTo>
                  <a:pt x="7893667" y="1185622"/>
                </a:lnTo>
                <a:lnTo>
                  <a:pt x="7379317" y="1185622"/>
                </a:lnTo>
                <a:lnTo>
                  <a:pt x="7379317" y="1399042"/>
                </a:lnTo>
                <a:cubicBezTo>
                  <a:pt x="7346575" y="1365704"/>
                  <a:pt x="7309070" y="1329390"/>
                  <a:pt x="7266803" y="1290100"/>
                </a:cubicBezTo>
                <a:lnTo>
                  <a:pt x="7266803" y="1239200"/>
                </a:lnTo>
                <a:lnTo>
                  <a:pt x="7349849" y="1239200"/>
                </a:lnTo>
                <a:lnTo>
                  <a:pt x="7349849" y="1133830"/>
                </a:lnTo>
                <a:lnTo>
                  <a:pt x="7266803" y="1133830"/>
                </a:lnTo>
                <a:lnTo>
                  <a:pt x="7266803" y="958808"/>
                </a:lnTo>
                <a:close/>
                <a:moveTo>
                  <a:pt x="2330472" y="956129"/>
                </a:moveTo>
                <a:cubicBezTo>
                  <a:pt x="2253677" y="1039473"/>
                  <a:pt x="2165571" y="1106148"/>
                  <a:pt x="2066153" y="1156154"/>
                </a:cubicBezTo>
                <a:cubicBezTo>
                  <a:pt x="2095919" y="1189492"/>
                  <a:pt x="2123899" y="1223722"/>
                  <a:pt x="2150092" y="1258846"/>
                </a:cubicBezTo>
                <a:cubicBezTo>
                  <a:pt x="2245342" y="1195147"/>
                  <a:pt x="2334639" y="1119245"/>
                  <a:pt x="2417983" y="1031139"/>
                </a:cubicBezTo>
                <a:close/>
                <a:moveTo>
                  <a:pt x="6241675" y="954343"/>
                </a:moveTo>
                <a:lnTo>
                  <a:pt x="6241675" y="1111506"/>
                </a:lnTo>
                <a:lnTo>
                  <a:pt x="6145235" y="1111506"/>
                </a:lnTo>
                <a:lnTo>
                  <a:pt x="6145235" y="1227592"/>
                </a:lnTo>
                <a:lnTo>
                  <a:pt x="6241675" y="1227592"/>
                </a:lnTo>
                <a:lnTo>
                  <a:pt x="6241675" y="1387433"/>
                </a:lnTo>
                <a:lnTo>
                  <a:pt x="6132733" y="1406185"/>
                </a:lnTo>
                <a:lnTo>
                  <a:pt x="6145235" y="1535666"/>
                </a:lnTo>
                <a:lnTo>
                  <a:pt x="6241675" y="1511556"/>
                </a:lnTo>
                <a:lnTo>
                  <a:pt x="6241675" y="1669611"/>
                </a:lnTo>
                <a:cubicBezTo>
                  <a:pt x="6241377" y="1685387"/>
                  <a:pt x="6238401" y="1696475"/>
                  <a:pt x="6232745" y="1702874"/>
                </a:cubicBezTo>
                <a:cubicBezTo>
                  <a:pt x="6227090" y="1709274"/>
                  <a:pt x="6216374" y="1712474"/>
                  <a:pt x="6200599" y="1712474"/>
                </a:cubicBezTo>
                <a:cubicBezTo>
                  <a:pt x="6183930" y="1712474"/>
                  <a:pt x="6163987" y="1711581"/>
                  <a:pt x="6140770" y="1709795"/>
                </a:cubicBezTo>
                <a:cubicBezTo>
                  <a:pt x="6155057" y="1761587"/>
                  <a:pt x="6165177" y="1802068"/>
                  <a:pt x="6171131" y="1831239"/>
                </a:cubicBezTo>
                <a:cubicBezTo>
                  <a:pt x="6252688" y="1831239"/>
                  <a:pt x="6304034" y="1822011"/>
                  <a:pt x="6325168" y="1803557"/>
                </a:cubicBezTo>
                <a:cubicBezTo>
                  <a:pt x="6346301" y="1785102"/>
                  <a:pt x="6356868" y="1755932"/>
                  <a:pt x="6356868" y="1716046"/>
                </a:cubicBezTo>
                <a:lnTo>
                  <a:pt x="6356868" y="1483874"/>
                </a:lnTo>
                <a:lnTo>
                  <a:pt x="6446165" y="1463335"/>
                </a:lnTo>
                <a:cubicBezTo>
                  <a:pt x="6445570" y="1436546"/>
                  <a:pt x="6446760" y="1396958"/>
                  <a:pt x="6449737" y="1344571"/>
                </a:cubicBezTo>
                <a:cubicBezTo>
                  <a:pt x="6420269" y="1351417"/>
                  <a:pt x="6389313" y="1358114"/>
                  <a:pt x="6356868" y="1364662"/>
                </a:cubicBezTo>
                <a:lnTo>
                  <a:pt x="6356868" y="1227592"/>
                </a:lnTo>
                <a:lnTo>
                  <a:pt x="6445272" y="1227592"/>
                </a:lnTo>
                <a:lnTo>
                  <a:pt x="6445272" y="1111506"/>
                </a:lnTo>
                <a:lnTo>
                  <a:pt x="6356868" y="1111506"/>
                </a:lnTo>
                <a:lnTo>
                  <a:pt x="6356868" y="954343"/>
                </a:lnTo>
                <a:close/>
                <a:moveTo>
                  <a:pt x="4569145" y="953450"/>
                </a:moveTo>
                <a:cubicBezTo>
                  <a:pt x="4512590" y="1035008"/>
                  <a:pt x="4426567" y="1108827"/>
                  <a:pt x="4311076" y="1174907"/>
                </a:cubicBezTo>
                <a:cubicBezTo>
                  <a:pt x="4339056" y="1207649"/>
                  <a:pt x="4363166" y="1237712"/>
                  <a:pt x="4383407" y="1265096"/>
                </a:cubicBezTo>
                <a:cubicBezTo>
                  <a:pt x="4422697" y="1240689"/>
                  <a:pt x="4459756" y="1214346"/>
                  <a:pt x="4494581" y="1186069"/>
                </a:cubicBezTo>
                <a:cubicBezTo>
                  <a:pt x="4526728" y="1216727"/>
                  <a:pt x="4563787" y="1244707"/>
                  <a:pt x="4605756" y="1270008"/>
                </a:cubicBezTo>
                <a:cubicBezTo>
                  <a:pt x="4515566" y="1292630"/>
                  <a:pt x="4414958" y="1309150"/>
                  <a:pt x="4303933" y="1319568"/>
                </a:cubicBezTo>
                <a:cubicBezTo>
                  <a:pt x="4323578" y="1362430"/>
                  <a:pt x="4339651" y="1399637"/>
                  <a:pt x="4352153" y="1431189"/>
                </a:cubicBezTo>
                <a:cubicBezTo>
                  <a:pt x="4501576" y="1409460"/>
                  <a:pt x="4633885" y="1378206"/>
                  <a:pt x="4749078" y="1337427"/>
                </a:cubicBezTo>
                <a:cubicBezTo>
                  <a:pt x="4858317" y="1377908"/>
                  <a:pt x="4989137" y="1405293"/>
                  <a:pt x="5141538" y="1419580"/>
                </a:cubicBezTo>
                <a:cubicBezTo>
                  <a:pt x="5155230" y="1384457"/>
                  <a:pt x="5171303" y="1344868"/>
                  <a:pt x="5189758" y="1300815"/>
                </a:cubicBezTo>
                <a:cubicBezTo>
                  <a:pt x="5086769" y="1298732"/>
                  <a:pt x="4993007" y="1288314"/>
                  <a:pt x="4908472" y="1269561"/>
                </a:cubicBezTo>
                <a:cubicBezTo>
                  <a:pt x="4988840" y="1227889"/>
                  <a:pt x="5057598" y="1179967"/>
                  <a:pt x="5114749" y="1125793"/>
                </a:cubicBezTo>
                <a:lnTo>
                  <a:pt x="5114749" y="1029353"/>
                </a:lnTo>
                <a:lnTo>
                  <a:pt x="4649512" y="1029353"/>
                </a:lnTo>
                <a:cubicBezTo>
                  <a:pt x="4668859" y="1004945"/>
                  <a:pt x="4687016" y="979644"/>
                  <a:pt x="4703983" y="953450"/>
                </a:cubicBezTo>
                <a:close/>
                <a:moveTo>
                  <a:pt x="3891381" y="951664"/>
                </a:moveTo>
                <a:lnTo>
                  <a:pt x="3741363" y="957022"/>
                </a:lnTo>
                <a:lnTo>
                  <a:pt x="3760115" y="1030246"/>
                </a:lnTo>
                <a:lnTo>
                  <a:pt x="3409178" y="1030246"/>
                </a:lnTo>
                <a:lnTo>
                  <a:pt x="3409178" y="1128472"/>
                </a:lnTo>
                <a:lnTo>
                  <a:pt x="4257498" y="1128472"/>
                </a:lnTo>
                <a:lnTo>
                  <a:pt x="4257498" y="1030246"/>
                </a:lnTo>
                <a:lnTo>
                  <a:pt x="3900311" y="1030246"/>
                </a:lnTo>
                <a:close/>
                <a:moveTo>
                  <a:pt x="1287484" y="948985"/>
                </a:moveTo>
                <a:lnTo>
                  <a:pt x="1154432" y="973096"/>
                </a:lnTo>
                <a:cubicBezTo>
                  <a:pt x="1169910" y="1006433"/>
                  <a:pt x="1183602" y="1037389"/>
                  <a:pt x="1195508" y="1065964"/>
                </a:cubicBezTo>
                <a:lnTo>
                  <a:pt x="982089" y="1065964"/>
                </a:lnTo>
                <a:lnTo>
                  <a:pt x="982089" y="1138295"/>
                </a:lnTo>
                <a:lnTo>
                  <a:pt x="938334" y="1090074"/>
                </a:lnTo>
                <a:cubicBezTo>
                  <a:pt x="924641" y="1109720"/>
                  <a:pt x="910950" y="1129067"/>
                  <a:pt x="897257" y="1148117"/>
                </a:cubicBezTo>
                <a:cubicBezTo>
                  <a:pt x="897852" y="1073108"/>
                  <a:pt x="898745" y="1008219"/>
                  <a:pt x="899936" y="953450"/>
                </a:cubicBezTo>
                <a:lnTo>
                  <a:pt x="790994" y="953450"/>
                </a:lnTo>
                <a:cubicBezTo>
                  <a:pt x="790399" y="1145736"/>
                  <a:pt x="789505" y="1265692"/>
                  <a:pt x="788315" y="1313317"/>
                </a:cubicBezTo>
                <a:cubicBezTo>
                  <a:pt x="782957" y="1495482"/>
                  <a:pt x="734737" y="1638655"/>
                  <a:pt x="643654" y="1742835"/>
                </a:cubicBezTo>
                <a:cubicBezTo>
                  <a:pt x="698423" y="1802366"/>
                  <a:pt x="729379" y="1835703"/>
                  <a:pt x="736523" y="1842847"/>
                </a:cubicBezTo>
                <a:cubicBezTo>
                  <a:pt x="790696" y="1773791"/>
                  <a:pt x="831177" y="1690150"/>
                  <a:pt x="857967" y="1591923"/>
                </a:cubicBezTo>
                <a:cubicBezTo>
                  <a:pt x="879398" y="1626451"/>
                  <a:pt x="900531" y="1661277"/>
                  <a:pt x="921367" y="1696400"/>
                </a:cubicBezTo>
                <a:lnTo>
                  <a:pt x="1012450" y="1616926"/>
                </a:lnTo>
                <a:cubicBezTo>
                  <a:pt x="967802" y="1562157"/>
                  <a:pt x="924939" y="1509175"/>
                  <a:pt x="883863" y="1457978"/>
                </a:cubicBezTo>
                <a:cubicBezTo>
                  <a:pt x="889816" y="1408567"/>
                  <a:pt x="893685" y="1354096"/>
                  <a:pt x="895471" y="1294564"/>
                </a:cubicBezTo>
                <a:cubicBezTo>
                  <a:pt x="930000" y="1261227"/>
                  <a:pt x="969885" y="1221043"/>
                  <a:pt x="1015129" y="1174014"/>
                </a:cubicBezTo>
                <a:lnTo>
                  <a:pt x="1008878" y="1167763"/>
                </a:lnTo>
                <a:lnTo>
                  <a:pt x="1126750" y="1167763"/>
                </a:lnTo>
                <a:cubicBezTo>
                  <a:pt x="1067814" y="1267775"/>
                  <a:pt x="1018998" y="1336832"/>
                  <a:pt x="980303" y="1374932"/>
                </a:cubicBezTo>
                <a:lnTo>
                  <a:pt x="1014236" y="1482088"/>
                </a:lnTo>
                <a:cubicBezTo>
                  <a:pt x="1058289" y="1473158"/>
                  <a:pt x="1117225" y="1465717"/>
                  <a:pt x="1191044" y="1459764"/>
                </a:cubicBezTo>
                <a:cubicBezTo>
                  <a:pt x="1114844" y="1562753"/>
                  <a:pt x="1042216" y="1642227"/>
                  <a:pt x="973160" y="1698186"/>
                </a:cubicBezTo>
                <a:lnTo>
                  <a:pt x="1016022" y="1808914"/>
                </a:lnTo>
                <a:cubicBezTo>
                  <a:pt x="1089841" y="1795818"/>
                  <a:pt x="1215154" y="1781530"/>
                  <a:pt x="1391962" y="1766052"/>
                </a:cubicBezTo>
                <a:cubicBezTo>
                  <a:pt x="1402677" y="1789269"/>
                  <a:pt x="1413096" y="1813082"/>
                  <a:pt x="1423216" y="1837489"/>
                </a:cubicBezTo>
                <a:lnTo>
                  <a:pt x="1537516" y="1783911"/>
                </a:lnTo>
                <a:cubicBezTo>
                  <a:pt x="1504773" y="1710688"/>
                  <a:pt x="1456553" y="1616628"/>
                  <a:pt x="1392855" y="1501733"/>
                </a:cubicBezTo>
                <a:lnTo>
                  <a:pt x="1285698" y="1551739"/>
                </a:lnTo>
                <a:cubicBezTo>
                  <a:pt x="1304153" y="1585672"/>
                  <a:pt x="1322311" y="1620796"/>
                  <a:pt x="1340170" y="1657110"/>
                </a:cubicBezTo>
                <a:cubicBezTo>
                  <a:pt x="1266946" y="1664253"/>
                  <a:pt x="1208903" y="1669314"/>
                  <a:pt x="1166041" y="1672290"/>
                </a:cubicBezTo>
                <a:cubicBezTo>
                  <a:pt x="1265458" y="1560371"/>
                  <a:pt x="1368447" y="1427319"/>
                  <a:pt x="1475008" y="1273133"/>
                </a:cubicBezTo>
                <a:lnTo>
                  <a:pt x="1353564" y="1212411"/>
                </a:lnTo>
                <a:cubicBezTo>
                  <a:pt x="1324989" y="1261227"/>
                  <a:pt x="1296712" y="1306768"/>
                  <a:pt x="1268732" y="1349035"/>
                </a:cubicBezTo>
                <a:cubicBezTo>
                  <a:pt x="1220512" y="1353203"/>
                  <a:pt x="1172589" y="1357072"/>
                  <a:pt x="1124964" y="1360644"/>
                </a:cubicBezTo>
                <a:cubicBezTo>
                  <a:pt x="1177947" y="1288016"/>
                  <a:pt x="1224084" y="1223722"/>
                  <a:pt x="1263374" y="1167763"/>
                </a:cubicBezTo>
                <a:lnTo>
                  <a:pt x="1525014" y="1167763"/>
                </a:lnTo>
                <a:lnTo>
                  <a:pt x="1525014" y="1065964"/>
                </a:lnTo>
                <a:lnTo>
                  <a:pt x="1341063" y="1065964"/>
                </a:lnTo>
                <a:cubicBezTo>
                  <a:pt x="1320822" y="1017744"/>
                  <a:pt x="1302963" y="978751"/>
                  <a:pt x="1287484" y="948985"/>
                </a:cubicBezTo>
                <a:close/>
                <a:moveTo>
                  <a:pt x="0" y="0"/>
                </a:moveTo>
                <a:lnTo>
                  <a:pt x="9498391" y="0"/>
                </a:lnTo>
                <a:lnTo>
                  <a:pt x="9498391" y="2664183"/>
                </a:lnTo>
                <a:lnTo>
                  <a:pt x="0" y="2664183"/>
                </a:lnTo>
                <a:close/>
              </a:path>
            </a:pathLst>
          </a:custGeom>
        </p:spPr>
      </p:pic>
      <p:pic>
        <p:nvPicPr>
          <p:cNvPr id="2" name="53a086623fb6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
        <p:nvSpPr>
          <p:cNvPr id="3" name="圆角矩形 2"/>
          <p:cNvSpPr/>
          <p:nvPr/>
        </p:nvSpPr>
        <p:spPr>
          <a:xfrm>
            <a:off x="1984248" y="3026665"/>
            <a:ext cx="8202168" cy="9052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2073754" y="3217683"/>
            <a:ext cx="8750105" cy="523220"/>
          </a:xfrm>
          <a:prstGeom prst="rect">
            <a:avLst/>
          </a:prstGeom>
          <a:noFill/>
        </p:spPr>
        <p:txBody>
          <a:bodyPr wrap="square" rtlCol="0">
            <a:spAutoFit/>
          </a:bodyPr>
          <a:lstStyle/>
          <a:p>
            <a:r>
              <a:rPr lang="zh-CN" altLang="en-US" sz="2800" b="1" dirty="0">
                <a:gradFill flip="none" rotWithShape="1">
                  <a:gsLst>
                    <a:gs pos="0">
                      <a:srgbClr val="FEAF65"/>
                    </a:gs>
                    <a:gs pos="49000">
                      <a:srgbClr val="FF3E84"/>
                    </a:gs>
                    <a:gs pos="83000">
                      <a:srgbClr val="4398F2"/>
                    </a:gs>
                    <a:gs pos="100000">
                      <a:srgbClr val="53DEFC"/>
                    </a:gs>
                  </a:gsLst>
                  <a:lin ang="0" scaled="1"/>
                  <a:tileRect/>
                </a:gradFill>
                <a:latin typeface="+mj-ea"/>
                <a:ea typeface="+mj-ea"/>
              </a:rPr>
              <a:t>Annual Teaching Report </a:t>
            </a:r>
            <a:r>
              <a:rPr lang="zh-CN" altLang="en-US" sz="2800" b="1" dirty="0">
                <a:gradFill flip="none" rotWithShape="1">
                  <a:gsLst>
                    <a:gs pos="0">
                      <a:srgbClr val="FEAF65"/>
                    </a:gs>
                    <a:gs pos="33000">
                      <a:srgbClr val="FF3E84"/>
                    </a:gs>
                    <a:gs pos="65000">
                      <a:srgbClr val="4398F2"/>
                    </a:gs>
                    <a:gs pos="100000">
                      <a:srgbClr val="53DEFC"/>
                    </a:gs>
                  </a:gsLst>
                  <a:lin ang="0" scaled="1"/>
                  <a:tileRect/>
                </a:gradFill>
                <a:latin typeface="+mj-ea"/>
                <a:ea typeface="+mj-ea"/>
              </a:rPr>
              <a:t>General </a:t>
            </a:r>
            <a:r>
              <a:rPr lang="en-US" altLang="zh-CN" sz="2800" b="1" dirty="0" err="1">
                <a:gradFill flip="none" rotWithShape="1">
                  <a:gsLst>
                    <a:gs pos="0">
                      <a:srgbClr val="FEAF65"/>
                    </a:gs>
                    <a:gs pos="49000">
                      <a:srgbClr val="FF3E84"/>
                    </a:gs>
                    <a:gs pos="83000">
                      <a:srgbClr val="4398F2"/>
                    </a:gs>
                    <a:gs pos="100000">
                      <a:srgbClr val="53DEFC"/>
                    </a:gs>
                  </a:gsLst>
                  <a:lin ang="0" scaled="1"/>
                  <a:tileRect/>
                </a:gradFill>
                <a:latin typeface="+mj-ea"/>
                <a:ea typeface="+mj-ea"/>
              </a:rPr>
              <a:t>powerpoint</a:t>
            </a:r>
            <a:endParaRPr lang="zh-CN" altLang="en-US" sz="2800" b="1" dirty="0">
              <a:gradFill flip="none" rotWithShape="1">
                <a:gsLst>
                  <a:gs pos="0">
                    <a:srgbClr val="FEAF65"/>
                  </a:gs>
                  <a:gs pos="49000">
                    <a:srgbClr val="FF3E84"/>
                  </a:gs>
                  <a:gs pos="83000">
                    <a:srgbClr val="4398F2"/>
                  </a:gs>
                  <a:gs pos="100000">
                    <a:srgbClr val="53DEFC"/>
                  </a:gs>
                </a:gsLst>
                <a:lin ang="0" scaled="1"/>
                <a:tileRect/>
              </a:gradFill>
              <a:latin typeface="+mj-ea"/>
              <a:ea typeface="+mj-ea"/>
            </a:endParaRPr>
          </a:p>
        </p:txBody>
      </p:sp>
      <p:pic>
        <p:nvPicPr>
          <p:cNvPr id="6" name="53a086623fb6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886" y="174114"/>
            <a:ext cx="487363" cy="487363"/>
          </a:xfrm>
          <a:prstGeom prst="rect">
            <a:avLst/>
          </a:prstGeom>
        </p:spPr>
      </p:pic>
      <p:sp>
        <p:nvSpPr>
          <p:cNvPr id="7" name="矩形 6">
            <a:extLst>
              <a:ext uri="{FF2B5EF4-FFF2-40B4-BE49-F238E27FC236}">
                <a16:creationId xmlns:a16="http://schemas.microsoft.com/office/drawing/2014/main" id="{423E6F92-9B69-402F-A8BE-5587E8DCE3E8}"/>
              </a:ext>
            </a:extLst>
          </p:cNvPr>
          <p:cNvSpPr/>
          <p:nvPr/>
        </p:nvSpPr>
        <p:spPr>
          <a:xfrm>
            <a:off x="5074645" y="5103866"/>
            <a:ext cx="2435923"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bg1">
                    <a:lumMod val="75000"/>
                  </a:schemeClr>
                </a:solidFill>
                <a:latin typeface="微软雅黑" panose="020B0503020204020204" pitchFamily="34" charset="-122"/>
                <a:ea typeface="微软雅黑" panose="020B0503020204020204" pitchFamily="34" charset="-122"/>
                <a:hlinkClick r:id="rId6">
                  <a:extLst>
                    <a:ext uri="{A12FA001-AC4F-418D-AE19-62706E023703}">
                      <ahyp:hlinkClr xmlns:ahyp="http://schemas.microsoft.com/office/drawing/2018/hyperlinkcolor" val="tx"/>
                    </a:ext>
                  </a:extLst>
                </a:hlinkClick>
              </a:rPr>
              <a:t>https://www.freeppt7.com</a:t>
            </a:r>
            <a:endParaRPr kumimoji="0" lang="zh-CN" altLang="en-US" sz="1400" b="0" i="0" u="none" strike="noStrike" kern="1200" cap="none" normalizeH="0" baseline="0" noProof="0" dirty="0">
              <a:ln>
                <a:noFill/>
              </a:ln>
              <a:solidFill>
                <a:schemeClr val="bg1">
                  <a:lumMod val="75000"/>
                </a:schemeClr>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92303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ahyp="http://schemas.microsoft.com/office/drawing/2018/hyperlinkcolor" xmlns:a16="http://schemas.microsoft.com/office/drawing/2014/main" xmlns:p14="http://schemas.microsoft.com/office/powerpoint/2010/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471" fill="hold"/>
                                        <p:tgtEl>
                                          <p:spTgt spid="2"/>
                                        </p:tgtEl>
                                      </p:cBhvr>
                                    </p:cmd>
                                  </p:childTnLst>
                                </p:cTn>
                              </p:par>
                            </p:childTnLst>
                          </p:cTn>
                        </p:par>
                        <p:par>
                          <p:cTn id="7" fill="hold">
                            <p:stCondLst>
                              <p:cond delay="302471"/>
                            </p:stCondLst>
                            <p:childTnLst>
                              <p:par>
                                <p:cTn id="8" presetID="1" presetClass="mediacall" presetSubtype="0" fill="hold" nodeType="afterEffect">
                                  <p:stCondLst>
                                    <p:cond delay="0"/>
                                  </p:stCondLst>
                                  <p:childTnLst>
                                    <p:cmd type="call" cmd="playFrom(0.0)">
                                      <p:cBhvr>
                                        <p:cTn id="9" dur="1" fill="hold"/>
                                        <p:tgtEl>
                                          <p:spTgt spid="6"/>
                                        </p:tgtEl>
                                      </p:cBhvr>
                                    </p:cmd>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2"/>
                </p:tgtEl>
              </p:cMediaNode>
            </p:audio>
            <p:audio>
              <p:cMediaNode vol="80000" numSld="999" showWhenStopped="0">
                <p:cTn id="16" repeatCount="indefinite" fill="hold" display="0">
                  <p:stCondLst>
                    <p:cond delay="indefinite"/>
                  </p:stCondLst>
                  <p:endCondLst>
                    <p:cond evt="onStopAudio" delay="0">
                      <p:tgtEl>
                        <p:sldTgt/>
                      </p:tgtEl>
                    </p:cond>
                  </p:endCondLst>
                </p:cTn>
                <p:tgtEl>
                  <p:spTgt spid="6"/>
                </p:tgtEl>
              </p:cMediaNode>
            </p:audio>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309286" y="2252370"/>
            <a:ext cx="3641934" cy="2353260"/>
            <a:chOff x="2309286" y="2252370"/>
            <a:chExt cx="3641934" cy="2353260"/>
          </a:xfrm>
        </p:grpSpPr>
        <p:pic>
          <p:nvPicPr>
            <p:cNvPr id="44" name="图片 43"/>
            <p:cNvPicPr>
              <a:picLocks noChangeAspect="1"/>
            </p:cNvPicPr>
            <p:nvPr/>
          </p:nvPicPr>
          <p:blipFill>
            <a:blip r:embed="rId2"/>
            <a:srcRect/>
            <a:stretch>
              <a:fillRect/>
            </a:stretch>
          </p:blipFill>
          <p:spPr>
            <a:xfrm>
              <a:off x="2309286" y="2252370"/>
              <a:ext cx="1883827" cy="2353260"/>
            </a:xfrm>
            <a:custGeom>
              <a:avLst/>
              <a:gdLst/>
              <a:ahLst/>
              <a:cxnLst/>
              <a:rect l="l" t="t" r="r" b="b"/>
              <a:pathLst>
                <a:path w="1883827" h="2353260">
                  <a:moveTo>
                    <a:pt x="938048" y="1107578"/>
                  </a:moveTo>
                  <a:lnTo>
                    <a:pt x="985138" y="1107578"/>
                  </a:lnTo>
                  <a:cubicBezTo>
                    <a:pt x="996189" y="1107578"/>
                    <a:pt x="1003765" y="1108122"/>
                    <a:pt x="1007867" y="1109211"/>
                  </a:cubicBezTo>
                  <a:cubicBezTo>
                    <a:pt x="1014229" y="1110969"/>
                    <a:pt x="1019357" y="1114590"/>
                    <a:pt x="1023250" y="1120073"/>
                  </a:cubicBezTo>
                  <a:cubicBezTo>
                    <a:pt x="1027143" y="1125556"/>
                    <a:pt x="1029089" y="1132149"/>
                    <a:pt x="1029089" y="1139851"/>
                  </a:cubicBezTo>
                  <a:cubicBezTo>
                    <a:pt x="1029089" y="1150483"/>
                    <a:pt x="1025782" y="1158729"/>
                    <a:pt x="1019169" y="1164589"/>
                  </a:cubicBezTo>
                  <a:cubicBezTo>
                    <a:pt x="1012555" y="1170449"/>
                    <a:pt x="1001379" y="1173379"/>
                    <a:pt x="985641" y="1173379"/>
                  </a:cubicBezTo>
                  <a:lnTo>
                    <a:pt x="938048" y="1173379"/>
                  </a:lnTo>
                  <a:close/>
                  <a:moveTo>
                    <a:pt x="1252750" y="1106197"/>
                  </a:moveTo>
                  <a:lnTo>
                    <a:pt x="1311016" y="1106197"/>
                  </a:lnTo>
                  <a:cubicBezTo>
                    <a:pt x="1324662" y="1106197"/>
                    <a:pt x="1334645" y="1109001"/>
                    <a:pt x="1340965" y="1114610"/>
                  </a:cubicBezTo>
                  <a:cubicBezTo>
                    <a:pt x="1347286" y="1120219"/>
                    <a:pt x="1350446" y="1127377"/>
                    <a:pt x="1350446" y="1136084"/>
                  </a:cubicBezTo>
                  <a:cubicBezTo>
                    <a:pt x="1350446" y="1142027"/>
                    <a:pt x="1348814" y="1147532"/>
                    <a:pt x="1345549" y="1152596"/>
                  </a:cubicBezTo>
                  <a:cubicBezTo>
                    <a:pt x="1342284" y="1157661"/>
                    <a:pt x="1337512" y="1161345"/>
                    <a:pt x="1331233" y="1163647"/>
                  </a:cubicBezTo>
                  <a:cubicBezTo>
                    <a:pt x="1324955" y="1165949"/>
                    <a:pt x="1316248" y="1167100"/>
                    <a:pt x="1305114" y="1167100"/>
                  </a:cubicBezTo>
                  <a:lnTo>
                    <a:pt x="1252750" y="1167100"/>
                  </a:lnTo>
                  <a:close/>
                  <a:moveTo>
                    <a:pt x="1119600" y="1105192"/>
                  </a:moveTo>
                  <a:cubicBezTo>
                    <a:pt x="1122446" y="1115155"/>
                    <a:pt x="1126799" y="1127879"/>
                    <a:pt x="1132659" y="1143367"/>
                  </a:cubicBezTo>
                  <a:lnTo>
                    <a:pt x="1151872" y="1194350"/>
                  </a:lnTo>
                  <a:lnTo>
                    <a:pt x="1089462" y="1194350"/>
                  </a:lnTo>
                  <a:lnTo>
                    <a:pt x="1109679" y="1140353"/>
                  </a:lnTo>
                  <a:cubicBezTo>
                    <a:pt x="1113949" y="1128717"/>
                    <a:pt x="1117256" y="1116996"/>
                    <a:pt x="1119600" y="1105192"/>
                  </a:cubicBezTo>
                  <a:close/>
                  <a:moveTo>
                    <a:pt x="1404699" y="1085854"/>
                  </a:moveTo>
                  <a:lnTo>
                    <a:pt x="1404699" y="1107578"/>
                  </a:lnTo>
                  <a:lnTo>
                    <a:pt x="1465351" y="1107578"/>
                  </a:lnTo>
                  <a:lnTo>
                    <a:pt x="1465351" y="1269945"/>
                  </a:lnTo>
                  <a:lnTo>
                    <a:pt x="1489712" y="1269945"/>
                  </a:lnTo>
                  <a:lnTo>
                    <a:pt x="1489712" y="1107578"/>
                  </a:lnTo>
                  <a:lnTo>
                    <a:pt x="1550615" y="1107578"/>
                  </a:lnTo>
                  <a:lnTo>
                    <a:pt x="1550615" y="1085854"/>
                  </a:lnTo>
                  <a:close/>
                  <a:moveTo>
                    <a:pt x="1228388" y="1085854"/>
                  </a:moveTo>
                  <a:lnTo>
                    <a:pt x="1228388" y="1269945"/>
                  </a:lnTo>
                  <a:lnTo>
                    <a:pt x="1252750" y="1269945"/>
                  </a:lnTo>
                  <a:lnTo>
                    <a:pt x="1252750" y="1188197"/>
                  </a:lnTo>
                  <a:lnTo>
                    <a:pt x="1281004" y="1188197"/>
                  </a:lnTo>
                  <a:cubicBezTo>
                    <a:pt x="1287283" y="1188197"/>
                    <a:pt x="1291803" y="1188490"/>
                    <a:pt x="1294566" y="1189076"/>
                  </a:cubicBezTo>
                  <a:cubicBezTo>
                    <a:pt x="1298333" y="1189997"/>
                    <a:pt x="1302037" y="1191629"/>
                    <a:pt x="1305679" y="1193973"/>
                  </a:cubicBezTo>
                  <a:cubicBezTo>
                    <a:pt x="1309321" y="1196317"/>
                    <a:pt x="1313444" y="1200419"/>
                    <a:pt x="1318048" y="1206279"/>
                  </a:cubicBezTo>
                  <a:cubicBezTo>
                    <a:pt x="1322653" y="1212139"/>
                    <a:pt x="1328513" y="1220595"/>
                    <a:pt x="1335628" y="1231645"/>
                  </a:cubicBezTo>
                  <a:lnTo>
                    <a:pt x="1359990" y="1269945"/>
                  </a:lnTo>
                  <a:lnTo>
                    <a:pt x="1390630" y="1269945"/>
                  </a:lnTo>
                  <a:lnTo>
                    <a:pt x="1358608" y="1219841"/>
                  </a:lnTo>
                  <a:cubicBezTo>
                    <a:pt x="1352246" y="1210046"/>
                    <a:pt x="1345507" y="1201884"/>
                    <a:pt x="1338391" y="1195354"/>
                  </a:cubicBezTo>
                  <a:cubicBezTo>
                    <a:pt x="1335042" y="1192341"/>
                    <a:pt x="1330145" y="1189285"/>
                    <a:pt x="1323699" y="1186187"/>
                  </a:cubicBezTo>
                  <a:cubicBezTo>
                    <a:pt x="1341363" y="1183760"/>
                    <a:pt x="1354423" y="1178067"/>
                    <a:pt x="1362878" y="1169109"/>
                  </a:cubicBezTo>
                  <a:cubicBezTo>
                    <a:pt x="1371333" y="1160152"/>
                    <a:pt x="1375561" y="1149143"/>
                    <a:pt x="1375561" y="1136084"/>
                  </a:cubicBezTo>
                  <a:cubicBezTo>
                    <a:pt x="1375561" y="1125954"/>
                    <a:pt x="1373008" y="1116703"/>
                    <a:pt x="1367901" y="1108332"/>
                  </a:cubicBezTo>
                  <a:cubicBezTo>
                    <a:pt x="1362794" y="1099960"/>
                    <a:pt x="1355971" y="1094121"/>
                    <a:pt x="1347432" y="1090814"/>
                  </a:cubicBezTo>
                  <a:cubicBezTo>
                    <a:pt x="1338893" y="1087507"/>
                    <a:pt x="1326420" y="1085854"/>
                    <a:pt x="1310011" y="1085854"/>
                  </a:cubicBezTo>
                  <a:close/>
                  <a:moveTo>
                    <a:pt x="1107042" y="1085854"/>
                  </a:moveTo>
                  <a:lnTo>
                    <a:pt x="1036344" y="1269945"/>
                  </a:lnTo>
                  <a:lnTo>
                    <a:pt x="1062213" y="1269945"/>
                  </a:lnTo>
                  <a:lnTo>
                    <a:pt x="1082430" y="1214190"/>
                  </a:lnTo>
                  <a:lnTo>
                    <a:pt x="1159407" y="1214190"/>
                  </a:lnTo>
                  <a:lnTo>
                    <a:pt x="1180880" y="1269945"/>
                  </a:lnTo>
                  <a:lnTo>
                    <a:pt x="1208632" y="1269945"/>
                  </a:lnTo>
                  <a:lnTo>
                    <a:pt x="1133287" y="1085854"/>
                  </a:lnTo>
                  <a:close/>
                  <a:moveTo>
                    <a:pt x="913687" y="1085854"/>
                  </a:moveTo>
                  <a:lnTo>
                    <a:pt x="913687" y="1269945"/>
                  </a:lnTo>
                  <a:lnTo>
                    <a:pt x="938048" y="1269945"/>
                  </a:lnTo>
                  <a:lnTo>
                    <a:pt x="938048" y="1195103"/>
                  </a:lnTo>
                  <a:lnTo>
                    <a:pt x="985264" y="1195103"/>
                  </a:lnTo>
                  <a:cubicBezTo>
                    <a:pt x="1011299" y="1195103"/>
                    <a:pt x="1029298" y="1189683"/>
                    <a:pt x="1039261" y="1178841"/>
                  </a:cubicBezTo>
                  <a:cubicBezTo>
                    <a:pt x="1049223" y="1168000"/>
                    <a:pt x="1054204" y="1154752"/>
                    <a:pt x="1054204" y="1139097"/>
                  </a:cubicBezTo>
                  <a:cubicBezTo>
                    <a:pt x="1054204" y="1129972"/>
                    <a:pt x="1052341" y="1121601"/>
                    <a:pt x="1048616" y="1113983"/>
                  </a:cubicBezTo>
                  <a:cubicBezTo>
                    <a:pt x="1044890" y="1106364"/>
                    <a:pt x="1039972" y="1100442"/>
                    <a:pt x="1033861" y="1096214"/>
                  </a:cubicBezTo>
                  <a:cubicBezTo>
                    <a:pt x="1027750" y="1091986"/>
                    <a:pt x="1020173" y="1089119"/>
                    <a:pt x="1011132" y="1087612"/>
                  </a:cubicBezTo>
                  <a:cubicBezTo>
                    <a:pt x="1004686" y="1086440"/>
                    <a:pt x="995352" y="1085854"/>
                    <a:pt x="983129" y="1085854"/>
                  </a:cubicBezTo>
                  <a:close/>
                  <a:moveTo>
                    <a:pt x="0" y="0"/>
                  </a:moveTo>
                  <a:lnTo>
                    <a:pt x="1883827" y="0"/>
                  </a:lnTo>
                  <a:lnTo>
                    <a:pt x="1883827" y="2353260"/>
                  </a:lnTo>
                  <a:lnTo>
                    <a:pt x="0" y="2353260"/>
                  </a:lnTo>
                  <a:close/>
                </a:path>
              </a:pathLst>
            </a:custGeom>
          </p:spPr>
        </p:pic>
        <p:sp>
          <p:nvSpPr>
            <p:cNvPr id="45" name="文本框 44"/>
            <p:cNvSpPr txBox="1"/>
            <p:nvPr/>
          </p:nvSpPr>
          <p:spPr>
            <a:xfrm>
              <a:off x="4066113" y="3228945"/>
              <a:ext cx="1885107" cy="400110"/>
            </a:xfrm>
            <a:prstGeom prst="rect">
              <a:avLst/>
            </a:prstGeom>
            <a:noFill/>
          </p:spPr>
          <p:txBody>
            <a:bodyPr wrap="square" rtlCol="0">
              <a:spAutoFit/>
            </a:bodyPr>
            <a:lstStyle/>
            <a:p>
              <a:r>
                <a:rPr lang="en-US" altLang="zh-CN" sz="2000" dirty="0">
                  <a:solidFill>
                    <a:srgbClr val="FF3E84"/>
                  </a:solidFill>
                </a:rPr>
                <a:t>TWO</a:t>
              </a:r>
              <a:endParaRPr lang="zh-CN" altLang="en-US" sz="2000" dirty="0">
                <a:solidFill>
                  <a:srgbClr val="FF3E84"/>
                </a:solidFill>
              </a:endParaRPr>
            </a:p>
          </p:txBody>
        </p:sp>
      </p:grpSp>
      <p:cxnSp>
        <p:nvCxnSpPr>
          <p:cNvPr id="48" name="直接连接符 47"/>
          <p:cNvCxnSpPr/>
          <p:nvPr/>
        </p:nvCxnSpPr>
        <p:spPr>
          <a:xfrm>
            <a:off x="4958080" y="3098800"/>
            <a:ext cx="0" cy="670560"/>
          </a:xfrm>
          <a:prstGeom prst="line">
            <a:avLst/>
          </a:prstGeom>
          <a:ln w="38100">
            <a:solidFill>
              <a:srgbClr val="FF3E84"/>
            </a:solidFill>
          </a:ln>
        </p:spPr>
        <p:style>
          <a:lnRef idx="1">
            <a:schemeClr val="accent1"/>
          </a:lnRef>
          <a:fillRef idx="0">
            <a:schemeClr val="accent1"/>
          </a:fillRef>
          <a:effectRef idx="0">
            <a:schemeClr val="accent1"/>
          </a:effectRef>
          <a:fontRef idx="minor">
            <a:schemeClr val="tx1"/>
          </a:fontRef>
        </p:style>
      </p:cxnSp>
      <p:sp>
        <p:nvSpPr>
          <p:cNvPr id="51" name="文本框 50"/>
          <p:cNvSpPr txBox="1"/>
          <p:nvPr/>
        </p:nvSpPr>
        <p:spPr>
          <a:xfrm>
            <a:off x="5183768" y="2867967"/>
            <a:ext cx="3810000" cy="461665"/>
          </a:xfrm>
          <a:prstGeom prst="rect">
            <a:avLst/>
          </a:prstGeom>
          <a:noFill/>
        </p:spPr>
        <p:txBody>
          <a:bodyPr wrap="square" rtlCol="0">
            <a:spAutoFit/>
          </a:bodyPr>
          <a:lstStyle/>
          <a:p>
            <a:r>
              <a:rPr lang="zh-CN" altLang="en-US" sz="2400" b="1" dirty="0">
                <a:solidFill>
                  <a:srgbClr val="FF3E84"/>
                </a:solidFill>
              </a:rPr>
              <a:t>Completion of the work</a:t>
            </a:r>
          </a:p>
        </p:txBody>
      </p:sp>
      <p:sp>
        <p:nvSpPr>
          <p:cNvPr id="52" name="文本框 51"/>
          <p:cNvSpPr txBox="1"/>
          <p:nvPr/>
        </p:nvSpPr>
        <p:spPr>
          <a:xfrm>
            <a:off x="5183768" y="3541321"/>
            <a:ext cx="5535032" cy="769441"/>
          </a:xfrm>
          <a:prstGeom prst="rect">
            <a:avLst/>
          </a:prstGeom>
          <a:noFill/>
        </p:spPr>
        <p:txBody>
          <a:bodyPr wrap="square" rtlCol="0">
            <a:spAutoFit/>
          </a:bodyPr>
          <a:lstStyle/>
          <a:p>
            <a:r>
              <a:rPr lang="zh-CN" altLang="en-US" sz="1400" dirty="0">
                <a:solidFill>
                  <a:srgbClr val="FE78A9"/>
                </a:solidFill>
              </a:rPr>
              <a:t>Enter some detailed instructions here, enter some detailed instructions here, enter some detailed instructions here, enter some detailed instructions here, enter some detailed instructions here, enter some detailed instructions here.</a:t>
            </a:r>
          </a:p>
          <a:p>
            <a:endParaRPr lang="zh-CN" altLang="en-US" sz="1600" dirty="0">
              <a:solidFill>
                <a:srgbClr val="FE78A9"/>
              </a:solidFill>
            </a:endParaRPr>
          </a:p>
        </p:txBody>
      </p:sp>
    </p:spTree>
    <p:extLst>
      <p:ext uri="{BB962C8B-B14F-4D97-AF65-F5344CB8AC3E}">
        <p14:creationId xmlns:p14="http://schemas.microsoft.com/office/powerpoint/2010/main" val="236143688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 calcmode="lin" valueType="num">
                                      <p:cBhvr additive="base">
                                        <p:cTn id="10" dur="500" fill="hold"/>
                                        <p:tgtEl>
                                          <p:spTgt spid="48"/>
                                        </p:tgtEl>
                                        <p:attrNameLst>
                                          <p:attrName>ppt_x</p:attrName>
                                        </p:attrNameLst>
                                      </p:cBhvr>
                                      <p:tavLst>
                                        <p:tav tm="0">
                                          <p:val>
                                            <p:strVal val="#ppt_x"/>
                                          </p:val>
                                        </p:tav>
                                        <p:tav tm="100000">
                                          <p:val>
                                            <p:strVal val="#ppt_x"/>
                                          </p:val>
                                        </p:tav>
                                      </p:tavLst>
                                    </p:anim>
                                    <p:anim calcmode="lin" valueType="num">
                                      <p:cBhvr additive="base">
                                        <p:cTn id="11" dur="500" fill="hold"/>
                                        <p:tgtEl>
                                          <p:spTgt spid="48"/>
                                        </p:tgtEl>
                                        <p:attrNameLst>
                                          <p:attrName>ppt_y</p:attrName>
                                        </p:attrNameLst>
                                      </p:cBhvr>
                                      <p:tavLst>
                                        <p:tav tm="0">
                                          <p:val>
                                            <p:strVal val="1+#ppt_h/2"/>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fade">
                                      <p:cBhvr>
                                        <p:cTn id="14" dur="1000"/>
                                        <p:tgtEl>
                                          <p:spTgt spid="51"/>
                                        </p:tgtEl>
                                      </p:cBhvr>
                                    </p:animEffect>
                                    <p:anim calcmode="lin" valueType="num">
                                      <p:cBhvr>
                                        <p:cTn id="15" dur="1000" fill="hold"/>
                                        <p:tgtEl>
                                          <p:spTgt spid="51"/>
                                        </p:tgtEl>
                                        <p:attrNameLst>
                                          <p:attrName>ppt_x</p:attrName>
                                        </p:attrNameLst>
                                      </p:cBhvr>
                                      <p:tavLst>
                                        <p:tav tm="0">
                                          <p:val>
                                            <p:strVal val="#ppt_x"/>
                                          </p:val>
                                        </p:tav>
                                        <p:tav tm="100000">
                                          <p:val>
                                            <p:strVal val="#ppt_x"/>
                                          </p:val>
                                        </p:tav>
                                      </p:tavLst>
                                    </p:anim>
                                    <p:anim calcmode="lin" valueType="num">
                                      <p:cBhvr>
                                        <p:cTn id="16" dur="1000" fill="hold"/>
                                        <p:tgtEl>
                                          <p:spTgt spid="5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1000"/>
                                        <p:tgtEl>
                                          <p:spTgt spid="52"/>
                                        </p:tgtEl>
                                      </p:cBhvr>
                                    </p:animEffect>
                                    <p:anim calcmode="lin" valueType="num">
                                      <p:cBhvr>
                                        <p:cTn id="20" dur="1000" fill="hold"/>
                                        <p:tgtEl>
                                          <p:spTgt spid="52"/>
                                        </p:tgtEl>
                                        <p:attrNameLst>
                                          <p:attrName>ppt_x</p:attrName>
                                        </p:attrNameLst>
                                      </p:cBhvr>
                                      <p:tavLst>
                                        <p:tav tm="0">
                                          <p:val>
                                            <p:strVal val="#ppt_x"/>
                                          </p:val>
                                        </p:tav>
                                        <p:tav tm="100000">
                                          <p:val>
                                            <p:strVal val="#ppt_x"/>
                                          </p:val>
                                        </p:tav>
                                      </p:tavLst>
                                    </p:anim>
                                    <p:anim calcmode="lin" valueType="num">
                                      <p:cBhvr>
                                        <p:cTn id="2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p:cNvSpPr/>
          <p:nvPr/>
        </p:nvSpPr>
        <p:spPr>
          <a:xfrm>
            <a:off x="0" y="2222500"/>
            <a:ext cx="12192000" cy="1371600"/>
          </a:xfrm>
          <a:prstGeom prst="rect">
            <a:avLst/>
          </a:prstGeom>
          <a:gradFill flip="none" rotWithShape="1">
            <a:gsLst>
              <a:gs pos="52000">
                <a:srgbClr val="FF3E84"/>
              </a:gs>
              <a:gs pos="0">
                <a:srgbClr val="53DEFC"/>
              </a:gs>
              <a:gs pos="100000">
                <a:srgbClr val="FEAD6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62997" y="1476543"/>
            <a:ext cx="2645893" cy="2117557"/>
            <a:chOff x="-262997" y="1476543"/>
            <a:chExt cx="2645893" cy="2117557"/>
          </a:xfrm>
        </p:grpSpPr>
        <p:pic>
          <p:nvPicPr>
            <p:cNvPr id="134" name="图片 133"/>
            <p:cNvPicPr>
              <a:picLocks noChangeAspect="1"/>
            </p:cNvPicPr>
            <p:nvPr/>
          </p:nvPicPr>
          <p:blipFill>
            <a:blip r:embed="rId2"/>
            <a:srcRect b="35559"/>
            <a:stretch>
              <a:fillRect/>
            </a:stretch>
          </p:blipFill>
          <p:spPr>
            <a:xfrm>
              <a:off x="-262997" y="1476543"/>
              <a:ext cx="2645893" cy="2117557"/>
            </a:xfrm>
            <a:custGeom>
              <a:avLst/>
              <a:gdLst>
                <a:gd name="connsiteX0" fmla="*/ 0 w 2645893"/>
                <a:gd name="connsiteY0" fmla="*/ 0 h 2117557"/>
                <a:gd name="connsiteX1" fmla="*/ 2645893 w 2645893"/>
                <a:gd name="connsiteY1" fmla="*/ 0 h 2117557"/>
                <a:gd name="connsiteX2" fmla="*/ 2645893 w 2645893"/>
                <a:gd name="connsiteY2" fmla="*/ 2117557 h 2117557"/>
                <a:gd name="connsiteX3" fmla="*/ 0 w 2645893"/>
                <a:gd name="connsiteY3" fmla="*/ 2117557 h 2117557"/>
              </a:gdLst>
              <a:ahLst/>
              <a:cxnLst>
                <a:cxn ang="0">
                  <a:pos x="connsiteX0" y="connsiteY0"/>
                </a:cxn>
                <a:cxn ang="0">
                  <a:pos x="connsiteX1" y="connsiteY1"/>
                </a:cxn>
                <a:cxn ang="0">
                  <a:pos x="connsiteX2" y="connsiteY2"/>
                </a:cxn>
                <a:cxn ang="0">
                  <a:pos x="connsiteX3" y="connsiteY3"/>
                </a:cxn>
              </a:cxnLst>
              <a:rect l="l" t="t" r="r" b="b"/>
              <a:pathLst>
                <a:path w="2645893" h="2117557">
                  <a:moveTo>
                    <a:pt x="0" y="0"/>
                  </a:moveTo>
                  <a:lnTo>
                    <a:pt x="2645893" y="0"/>
                  </a:lnTo>
                  <a:lnTo>
                    <a:pt x="2645893" y="2117557"/>
                  </a:lnTo>
                  <a:lnTo>
                    <a:pt x="0" y="2117557"/>
                  </a:lnTo>
                  <a:close/>
                </a:path>
              </a:pathLst>
            </a:custGeom>
          </p:spPr>
        </p:pic>
        <p:sp>
          <p:nvSpPr>
            <p:cNvPr id="126" name="文本框 125"/>
            <p:cNvSpPr txBox="1"/>
            <p:nvPr/>
          </p:nvSpPr>
          <p:spPr>
            <a:xfrm>
              <a:off x="-17261" y="2642142"/>
              <a:ext cx="2005072" cy="400110"/>
            </a:xfrm>
            <a:prstGeom prst="rect">
              <a:avLst/>
            </a:prstGeom>
            <a:noFill/>
          </p:spPr>
          <p:txBody>
            <a:bodyPr wrap="square" rtlCol="0">
              <a:spAutoFit/>
            </a:bodyPr>
            <a:lstStyle/>
            <a:p>
              <a:pPr algn="ctr"/>
              <a:r>
                <a:rPr lang="en-US" altLang="zh-CN" sz="2000" b="1" dirty="0">
                  <a:solidFill>
                    <a:schemeClr val="bg1"/>
                  </a:solidFill>
                </a:rPr>
                <a:t>STEP ONE</a:t>
              </a:r>
              <a:endParaRPr lang="zh-CN" altLang="en-US" sz="2000" b="1" dirty="0">
                <a:solidFill>
                  <a:schemeClr val="bg1"/>
                </a:solidFill>
              </a:endParaRPr>
            </a:p>
          </p:txBody>
        </p:sp>
      </p:grpSp>
      <p:grpSp>
        <p:nvGrpSpPr>
          <p:cNvPr id="3" name="组合 2"/>
          <p:cNvGrpSpPr/>
          <p:nvPr/>
        </p:nvGrpSpPr>
        <p:grpSpPr>
          <a:xfrm>
            <a:off x="4611816" y="1476543"/>
            <a:ext cx="2336731" cy="2034388"/>
            <a:chOff x="4611816" y="1476543"/>
            <a:chExt cx="2336731" cy="2034388"/>
          </a:xfrm>
        </p:grpSpPr>
        <p:pic>
          <p:nvPicPr>
            <p:cNvPr id="136" name="图片 135"/>
            <p:cNvPicPr>
              <a:picLocks noChangeAspect="1"/>
            </p:cNvPicPr>
            <p:nvPr/>
          </p:nvPicPr>
          <p:blipFill>
            <a:blip r:embed="rId3"/>
            <a:srcRect b="34952"/>
            <a:stretch>
              <a:fillRect/>
            </a:stretch>
          </p:blipFill>
          <p:spPr>
            <a:xfrm>
              <a:off x="4611816" y="1476543"/>
              <a:ext cx="2261812" cy="2034388"/>
            </a:xfrm>
            <a:custGeom>
              <a:avLst/>
              <a:gdLst>
                <a:gd name="connsiteX0" fmla="*/ 0 w 2261812"/>
                <a:gd name="connsiteY0" fmla="*/ 0 h 2034388"/>
                <a:gd name="connsiteX1" fmla="*/ 2261812 w 2261812"/>
                <a:gd name="connsiteY1" fmla="*/ 0 h 2034388"/>
                <a:gd name="connsiteX2" fmla="*/ 2261812 w 2261812"/>
                <a:gd name="connsiteY2" fmla="*/ 2034388 h 2034388"/>
                <a:gd name="connsiteX3" fmla="*/ 0 w 2261812"/>
                <a:gd name="connsiteY3" fmla="*/ 2034388 h 2034388"/>
              </a:gdLst>
              <a:ahLst/>
              <a:cxnLst>
                <a:cxn ang="0">
                  <a:pos x="connsiteX0" y="connsiteY0"/>
                </a:cxn>
                <a:cxn ang="0">
                  <a:pos x="connsiteX1" y="connsiteY1"/>
                </a:cxn>
                <a:cxn ang="0">
                  <a:pos x="connsiteX2" y="connsiteY2"/>
                </a:cxn>
                <a:cxn ang="0">
                  <a:pos x="connsiteX3" y="connsiteY3"/>
                </a:cxn>
              </a:cxnLst>
              <a:rect l="l" t="t" r="r" b="b"/>
              <a:pathLst>
                <a:path w="2261812" h="2034388">
                  <a:moveTo>
                    <a:pt x="0" y="0"/>
                  </a:moveTo>
                  <a:lnTo>
                    <a:pt x="2261812" y="0"/>
                  </a:lnTo>
                  <a:lnTo>
                    <a:pt x="2261812" y="2034388"/>
                  </a:lnTo>
                  <a:lnTo>
                    <a:pt x="0" y="2034388"/>
                  </a:lnTo>
                  <a:close/>
                </a:path>
              </a:pathLst>
            </a:custGeom>
          </p:spPr>
        </p:pic>
        <p:sp>
          <p:nvSpPr>
            <p:cNvPr id="139" name="文本框 138"/>
            <p:cNvSpPr txBox="1"/>
            <p:nvPr/>
          </p:nvSpPr>
          <p:spPr>
            <a:xfrm>
              <a:off x="4943475" y="2642142"/>
              <a:ext cx="2005072" cy="400110"/>
            </a:xfrm>
            <a:prstGeom prst="rect">
              <a:avLst/>
            </a:prstGeom>
            <a:noFill/>
          </p:spPr>
          <p:txBody>
            <a:bodyPr wrap="square" rtlCol="0">
              <a:spAutoFit/>
            </a:bodyPr>
            <a:lstStyle/>
            <a:p>
              <a:pPr algn="ctr"/>
              <a:r>
                <a:rPr lang="en-US" altLang="zh-CN" sz="2000" b="1" dirty="0">
                  <a:solidFill>
                    <a:schemeClr val="bg1"/>
                  </a:solidFill>
                </a:rPr>
                <a:t>TWO STEP</a:t>
              </a:r>
              <a:endParaRPr lang="zh-CN" altLang="en-US" sz="2000" b="1" dirty="0">
                <a:solidFill>
                  <a:schemeClr val="bg1"/>
                </a:solidFill>
              </a:endParaRPr>
            </a:p>
          </p:txBody>
        </p:sp>
      </p:grpSp>
      <p:grpSp>
        <p:nvGrpSpPr>
          <p:cNvPr id="4" name="组合 3"/>
          <p:cNvGrpSpPr/>
          <p:nvPr/>
        </p:nvGrpSpPr>
        <p:grpSpPr>
          <a:xfrm>
            <a:off x="9162872" y="1367908"/>
            <a:ext cx="3292125" cy="2251657"/>
            <a:chOff x="9162872" y="1367908"/>
            <a:chExt cx="3292125" cy="2251657"/>
          </a:xfrm>
        </p:grpSpPr>
        <p:pic>
          <p:nvPicPr>
            <p:cNvPr id="138" name="图片 137"/>
            <p:cNvPicPr>
              <a:picLocks noChangeAspect="1"/>
            </p:cNvPicPr>
            <p:nvPr/>
          </p:nvPicPr>
          <p:blipFill>
            <a:blip r:embed="rId4"/>
            <a:srcRect b="28285"/>
            <a:stretch>
              <a:fillRect/>
            </a:stretch>
          </p:blipFill>
          <p:spPr>
            <a:xfrm>
              <a:off x="9162872" y="1367908"/>
              <a:ext cx="3292125" cy="2251657"/>
            </a:xfrm>
            <a:custGeom>
              <a:avLst/>
              <a:gdLst>
                <a:gd name="connsiteX0" fmla="*/ 0 w 3292125"/>
                <a:gd name="connsiteY0" fmla="*/ 0 h 2251657"/>
                <a:gd name="connsiteX1" fmla="*/ 3292125 w 3292125"/>
                <a:gd name="connsiteY1" fmla="*/ 0 h 2251657"/>
                <a:gd name="connsiteX2" fmla="*/ 3292125 w 3292125"/>
                <a:gd name="connsiteY2" fmla="*/ 2251657 h 2251657"/>
                <a:gd name="connsiteX3" fmla="*/ 0 w 3292125"/>
                <a:gd name="connsiteY3" fmla="*/ 2251657 h 2251657"/>
              </a:gdLst>
              <a:ahLst/>
              <a:cxnLst>
                <a:cxn ang="0">
                  <a:pos x="connsiteX0" y="connsiteY0"/>
                </a:cxn>
                <a:cxn ang="0">
                  <a:pos x="connsiteX1" y="connsiteY1"/>
                </a:cxn>
                <a:cxn ang="0">
                  <a:pos x="connsiteX2" y="connsiteY2"/>
                </a:cxn>
                <a:cxn ang="0">
                  <a:pos x="connsiteX3" y="connsiteY3"/>
                </a:cxn>
              </a:cxnLst>
              <a:rect l="l" t="t" r="r" b="b"/>
              <a:pathLst>
                <a:path w="3292125" h="2251657">
                  <a:moveTo>
                    <a:pt x="0" y="0"/>
                  </a:moveTo>
                  <a:lnTo>
                    <a:pt x="3292125" y="0"/>
                  </a:lnTo>
                  <a:lnTo>
                    <a:pt x="3292125" y="2251657"/>
                  </a:lnTo>
                  <a:lnTo>
                    <a:pt x="0" y="2251657"/>
                  </a:lnTo>
                  <a:close/>
                </a:path>
              </a:pathLst>
            </a:custGeom>
          </p:spPr>
        </p:pic>
        <p:sp>
          <p:nvSpPr>
            <p:cNvPr id="142" name="文本框 141"/>
            <p:cNvSpPr txBox="1"/>
            <p:nvPr/>
          </p:nvSpPr>
          <p:spPr>
            <a:xfrm>
              <a:off x="9806398" y="2642142"/>
              <a:ext cx="2005072" cy="400110"/>
            </a:xfrm>
            <a:prstGeom prst="rect">
              <a:avLst/>
            </a:prstGeom>
            <a:noFill/>
          </p:spPr>
          <p:txBody>
            <a:bodyPr wrap="square" rtlCol="0">
              <a:spAutoFit/>
            </a:bodyPr>
            <a:lstStyle/>
            <a:p>
              <a:pPr algn="ctr"/>
              <a:r>
                <a:rPr lang="en-US" altLang="zh-CN" sz="2000" b="1" dirty="0">
                  <a:solidFill>
                    <a:schemeClr val="bg1"/>
                  </a:solidFill>
                </a:rPr>
                <a:t>THREE STEP</a:t>
              </a:r>
              <a:endParaRPr lang="zh-CN" altLang="en-US" sz="2000" b="1" dirty="0">
                <a:solidFill>
                  <a:schemeClr val="bg1"/>
                </a:solidFill>
              </a:endParaRPr>
            </a:p>
          </p:txBody>
        </p:sp>
      </p:grpSp>
      <p:grpSp>
        <p:nvGrpSpPr>
          <p:cNvPr id="7" name="组合 6"/>
          <p:cNvGrpSpPr/>
          <p:nvPr/>
        </p:nvGrpSpPr>
        <p:grpSpPr>
          <a:xfrm>
            <a:off x="384673" y="4013742"/>
            <a:ext cx="11594894" cy="1061829"/>
            <a:chOff x="384673" y="4013742"/>
            <a:chExt cx="11594894" cy="1061829"/>
          </a:xfrm>
        </p:grpSpPr>
        <p:sp>
          <p:nvSpPr>
            <p:cNvPr id="143" name="文本框 142"/>
            <p:cNvSpPr txBox="1"/>
            <p:nvPr/>
          </p:nvSpPr>
          <p:spPr>
            <a:xfrm>
              <a:off x="384673" y="4013742"/>
              <a:ext cx="3466681" cy="1061829"/>
            </a:xfrm>
            <a:prstGeom prst="rect">
              <a:avLst/>
            </a:prstGeom>
            <a:noFill/>
          </p:spPr>
          <p:txBody>
            <a:bodyPr wrap="square" rtlCol="0">
              <a:spAutoFit/>
            </a:bodyPr>
            <a:lstStyle/>
            <a:p>
              <a:pPr algn="ctr">
                <a:lnSpc>
                  <a:spcPct val="150000"/>
                </a:lnSpc>
              </a:pPr>
              <a:r>
                <a:rPr lang="zh-CN" altLang="en-US" sz="1400" dirty="0">
                  <a:solidFill>
                    <a:srgbClr val="FEAD61"/>
                  </a:solidFill>
                </a:rPr>
                <a:t>Enter some detailed instructions here, some detailed instructions here, some detailed instructions here, and some detailed instructions here.</a:t>
              </a:r>
            </a:p>
          </p:txBody>
        </p:sp>
        <p:sp>
          <p:nvSpPr>
            <p:cNvPr id="144" name="文本框 143"/>
            <p:cNvSpPr txBox="1"/>
            <p:nvPr/>
          </p:nvSpPr>
          <p:spPr>
            <a:xfrm>
              <a:off x="4362659" y="4013742"/>
              <a:ext cx="3466681" cy="1023357"/>
            </a:xfrm>
            <a:prstGeom prst="rect">
              <a:avLst/>
            </a:prstGeom>
            <a:noFill/>
          </p:spPr>
          <p:txBody>
            <a:bodyPr wrap="square" rtlCol="0">
              <a:spAutoFit/>
            </a:bodyPr>
            <a:lstStyle/>
            <a:p>
              <a:pPr algn="ctr">
                <a:lnSpc>
                  <a:spcPct val="150000"/>
                </a:lnSpc>
              </a:pPr>
              <a:r>
                <a:rPr lang="zh-CN" altLang="en-US" sz="1400" dirty="0">
                  <a:solidFill>
                    <a:srgbClr val="FF3E84"/>
                  </a:solidFill>
                </a:rPr>
                <a:t>Enter some detailed instructions here, some detailed instructions here, some detailed instructions here, and some detailed instructions here.</a:t>
              </a:r>
            </a:p>
          </p:txBody>
        </p:sp>
        <p:sp>
          <p:nvSpPr>
            <p:cNvPr id="145" name="文本框 144"/>
            <p:cNvSpPr txBox="1"/>
            <p:nvPr/>
          </p:nvSpPr>
          <p:spPr>
            <a:xfrm>
              <a:off x="8512886" y="4013742"/>
              <a:ext cx="3466681" cy="1023357"/>
            </a:xfrm>
            <a:prstGeom prst="rect">
              <a:avLst/>
            </a:prstGeom>
            <a:noFill/>
          </p:spPr>
          <p:txBody>
            <a:bodyPr wrap="square" rtlCol="0">
              <a:spAutoFit/>
            </a:bodyPr>
            <a:lstStyle/>
            <a:p>
              <a:pPr algn="ctr">
                <a:lnSpc>
                  <a:spcPct val="150000"/>
                </a:lnSpc>
              </a:pPr>
              <a:r>
                <a:rPr lang="zh-CN" altLang="en-US" sz="1400" dirty="0">
                  <a:solidFill>
                    <a:srgbClr val="53DEFC"/>
                  </a:solidFill>
                </a:rPr>
                <a:t>Enter some detailed instructions here, some detailed instructions here, some detailed instructions here, and some detailed instructions here.</a:t>
              </a:r>
            </a:p>
          </p:txBody>
        </p:sp>
      </p:grpSp>
      <p:grpSp>
        <p:nvGrpSpPr>
          <p:cNvPr id="5" name="组合 4"/>
          <p:cNvGrpSpPr/>
          <p:nvPr/>
        </p:nvGrpSpPr>
        <p:grpSpPr>
          <a:xfrm>
            <a:off x="3271347" y="2644254"/>
            <a:ext cx="341391" cy="513243"/>
            <a:chOff x="3271347" y="2644254"/>
            <a:chExt cx="341391" cy="513243"/>
          </a:xfrm>
        </p:grpSpPr>
        <p:sp>
          <p:nvSpPr>
            <p:cNvPr id="146" name="椭圆 145"/>
            <p:cNvSpPr/>
            <p:nvPr/>
          </p:nvSpPr>
          <p:spPr>
            <a:xfrm>
              <a:off x="3271347" y="2644254"/>
              <a:ext cx="140677" cy="140677"/>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椭圆 146"/>
            <p:cNvSpPr/>
            <p:nvPr/>
          </p:nvSpPr>
          <p:spPr>
            <a:xfrm>
              <a:off x="3372974" y="2727325"/>
              <a:ext cx="140677" cy="140677"/>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椭圆 147"/>
            <p:cNvSpPr/>
            <p:nvPr/>
          </p:nvSpPr>
          <p:spPr>
            <a:xfrm>
              <a:off x="3472061" y="2823845"/>
              <a:ext cx="140677" cy="140677"/>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椭圆 148"/>
            <p:cNvSpPr/>
            <p:nvPr/>
          </p:nvSpPr>
          <p:spPr>
            <a:xfrm>
              <a:off x="3271347" y="3016820"/>
              <a:ext cx="140677" cy="140677"/>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p:cNvSpPr/>
            <p:nvPr/>
          </p:nvSpPr>
          <p:spPr>
            <a:xfrm>
              <a:off x="3372974" y="2924413"/>
              <a:ext cx="140677" cy="140677"/>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7885014" y="2674483"/>
            <a:ext cx="341391" cy="513243"/>
            <a:chOff x="7885014" y="2674483"/>
            <a:chExt cx="341391" cy="513243"/>
          </a:xfrm>
        </p:grpSpPr>
        <p:sp>
          <p:nvSpPr>
            <p:cNvPr id="153" name="椭圆 152"/>
            <p:cNvSpPr/>
            <p:nvPr/>
          </p:nvSpPr>
          <p:spPr>
            <a:xfrm>
              <a:off x="7885014" y="2674483"/>
              <a:ext cx="140677" cy="140677"/>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椭圆 153"/>
            <p:cNvSpPr/>
            <p:nvPr/>
          </p:nvSpPr>
          <p:spPr>
            <a:xfrm>
              <a:off x="7986641" y="2757554"/>
              <a:ext cx="140677" cy="140677"/>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椭圆 154"/>
            <p:cNvSpPr/>
            <p:nvPr/>
          </p:nvSpPr>
          <p:spPr>
            <a:xfrm>
              <a:off x="8085728" y="2854074"/>
              <a:ext cx="140677" cy="140677"/>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椭圆 155"/>
            <p:cNvSpPr/>
            <p:nvPr/>
          </p:nvSpPr>
          <p:spPr>
            <a:xfrm>
              <a:off x="7885014" y="3047049"/>
              <a:ext cx="140677" cy="140677"/>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p:cNvSpPr/>
            <p:nvPr/>
          </p:nvSpPr>
          <p:spPr>
            <a:xfrm>
              <a:off x="7986641" y="2954642"/>
              <a:ext cx="140677" cy="140677"/>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文本框 27"/>
          <p:cNvSpPr txBox="1"/>
          <p:nvPr/>
        </p:nvSpPr>
        <p:spPr>
          <a:xfrm>
            <a:off x="746760" y="82633"/>
            <a:ext cx="3810000" cy="461665"/>
          </a:xfrm>
          <a:prstGeom prst="rect">
            <a:avLst/>
          </a:prstGeom>
          <a:noFill/>
        </p:spPr>
        <p:txBody>
          <a:bodyPr wrap="square" rtlCol="0">
            <a:spAutoFit/>
          </a:bodyPr>
          <a:lstStyle/>
          <a:p>
            <a:r>
              <a:rPr lang="zh-CN" altLang="en-US" sz="2400" b="1" dirty="0">
                <a:solidFill>
                  <a:srgbClr val="FF3E84"/>
                </a:solidFill>
              </a:rPr>
              <a:t>Completion of the work</a:t>
            </a:r>
          </a:p>
        </p:txBody>
      </p:sp>
      <p:cxnSp>
        <p:nvCxnSpPr>
          <p:cNvPr id="29" name="直接连接符 28"/>
          <p:cNvCxnSpPr/>
          <p:nvPr/>
        </p:nvCxnSpPr>
        <p:spPr>
          <a:xfrm>
            <a:off x="845300" y="524201"/>
            <a:ext cx="702146" cy="0"/>
          </a:xfrm>
          <a:prstGeom prst="line">
            <a:avLst/>
          </a:prstGeom>
          <a:ln w="38100">
            <a:solidFill>
              <a:srgbClr val="FF3E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678960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2" presetClass="entr" presetSubtype="8"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710060" y="810530"/>
            <a:ext cx="6558521" cy="5084540"/>
            <a:chOff x="2710060" y="810530"/>
            <a:chExt cx="6558521" cy="5084540"/>
          </a:xfrm>
        </p:grpSpPr>
        <p:sp>
          <p:nvSpPr>
            <p:cNvPr id="5" name="Teardrop 4"/>
            <p:cNvSpPr>
              <a:spLocks noChangeAspect="1"/>
            </p:cNvSpPr>
            <p:nvPr/>
          </p:nvSpPr>
          <p:spPr>
            <a:xfrm rot="13976589">
              <a:off x="6808551" y="3265222"/>
              <a:ext cx="2361144" cy="2361144"/>
            </a:xfrm>
            <a:prstGeom prst="teardrop">
              <a:avLst/>
            </a:prstGeom>
            <a:solidFill>
              <a:srgbClr val="FCB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6" name="Teardrop 5"/>
            <p:cNvSpPr>
              <a:spLocks noChangeAspect="1"/>
            </p:cNvSpPr>
            <p:nvPr/>
          </p:nvSpPr>
          <p:spPr>
            <a:xfrm rot="7461556" flipH="1">
              <a:off x="2785441" y="3342490"/>
              <a:ext cx="2361144" cy="2361144"/>
            </a:xfrm>
            <a:prstGeom prst="teardrop">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2" name="Arc 17"/>
            <p:cNvSpPr/>
            <p:nvPr/>
          </p:nvSpPr>
          <p:spPr>
            <a:xfrm rot="19552821">
              <a:off x="6842021" y="3086018"/>
              <a:ext cx="2426560" cy="2426558"/>
            </a:xfrm>
            <a:prstGeom prst="arc">
              <a:avLst/>
            </a:prstGeom>
            <a:ln w="28575">
              <a:solidFill>
                <a:srgbClr val="FCB066"/>
              </a:solidFill>
              <a:prstDash val="sysDot"/>
              <a:tailEnd type="stealth"/>
            </a:ln>
          </p:spPr>
          <p:style>
            <a:lnRef idx="1">
              <a:schemeClr val="accent1"/>
            </a:lnRef>
            <a:fillRef idx="0">
              <a:schemeClr val="accent1"/>
            </a:fillRef>
            <a:effectRef idx="0">
              <a:schemeClr val="accent1"/>
            </a:effectRef>
            <a:fontRef idx="minor">
              <a:schemeClr val="tx1"/>
            </a:fontRef>
          </p:style>
          <p:txBody>
            <a:bodyPr anchor="ctr"/>
            <a:lstStyle/>
            <a:p>
              <a:pPr algn="ctr"/>
              <a:endParaRPr/>
            </a:p>
          </p:txBody>
        </p:sp>
        <p:sp>
          <p:nvSpPr>
            <p:cNvPr id="14" name="Arc 19"/>
            <p:cNvSpPr/>
            <p:nvPr/>
          </p:nvSpPr>
          <p:spPr>
            <a:xfrm rot="9363247">
              <a:off x="2710060" y="3468512"/>
              <a:ext cx="2426556" cy="2426558"/>
            </a:xfrm>
            <a:prstGeom prst="arc">
              <a:avLst/>
            </a:prstGeom>
            <a:ln w="28575">
              <a:solidFill>
                <a:srgbClr val="53DEFC"/>
              </a:solidFill>
              <a:prstDash val="sysDot"/>
              <a:tailEnd type="stealth"/>
            </a:ln>
          </p:spPr>
          <p:style>
            <a:lnRef idx="1">
              <a:schemeClr val="accent1"/>
            </a:lnRef>
            <a:fillRef idx="0">
              <a:schemeClr val="accent1"/>
            </a:fillRef>
            <a:effectRef idx="0">
              <a:schemeClr val="accent1"/>
            </a:effectRef>
            <a:fontRef idx="minor">
              <a:schemeClr val="tx1"/>
            </a:fontRef>
          </p:style>
          <p:txBody>
            <a:bodyPr anchor="ctr"/>
            <a:lstStyle/>
            <a:p>
              <a:pPr algn="ctr"/>
              <a:endParaRPr/>
            </a:p>
          </p:txBody>
        </p:sp>
        <p:grpSp>
          <p:nvGrpSpPr>
            <p:cNvPr id="2" name="组合 1"/>
            <p:cNvGrpSpPr/>
            <p:nvPr/>
          </p:nvGrpSpPr>
          <p:grpSpPr>
            <a:xfrm>
              <a:off x="2893924" y="810530"/>
              <a:ext cx="6179988" cy="4542923"/>
              <a:chOff x="2893924" y="810530"/>
              <a:chExt cx="6179988" cy="4542923"/>
            </a:xfrm>
          </p:grpSpPr>
          <p:sp>
            <p:nvSpPr>
              <p:cNvPr id="4" name="Oval 3"/>
              <p:cNvSpPr/>
              <p:nvPr/>
            </p:nvSpPr>
            <p:spPr>
              <a:xfrm>
                <a:off x="4686351" y="2771018"/>
                <a:ext cx="2582437" cy="258243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7" name="Teardrop 6"/>
              <p:cNvSpPr>
                <a:spLocks noChangeAspect="1"/>
              </p:cNvSpPr>
              <p:nvPr/>
            </p:nvSpPr>
            <p:spPr>
              <a:xfrm rot="8068996">
                <a:off x="4796996" y="892000"/>
                <a:ext cx="2361144" cy="2361144"/>
              </a:xfrm>
              <a:prstGeom prst="teardrop">
                <a:avLst/>
              </a:prstGeom>
              <a:solidFill>
                <a:srgbClr val="FF3E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3" name="TextBox 8"/>
              <p:cNvSpPr txBox="1"/>
              <p:nvPr/>
            </p:nvSpPr>
            <p:spPr>
              <a:xfrm>
                <a:off x="4890639" y="2335000"/>
                <a:ext cx="2160672" cy="507831"/>
              </a:xfrm>
              <a:prstGeom prst="rect">
                <a:avLst/>
              </a:prstGeom>
              <a:noFill/>
            </p:spPr>
            <p:txBody>
              <a:bodyPr wrap="square" lIns="0" tIns="0" rIns="0" bIns="0">
                <a:noAutofit/>
              </a:bodyPr>
              <a:lstStyle/>
              <a:p>
                <a:pPr algn="ctr" defTabSz="1219170">
                  <a:lnSpc>
                    <a:spcPct val="120000"/>
                  </a:lnSpc>
                  <a:spcBef>
                    <a:spcPct val="0"/>
                  </a:spcBef>
                  <a:defRPr/>
                </a:pPr>
                <a:r>
                  <a:rPr lang="zh-CN" altLang="en-US" sz="1600" dirty="0">
                    <a:solidFill>
                      <a:schemeClr val="bg1"/>
                    </a:solidFill>
                  </a:rPr>
                  <a:t>Enter some explanatory text here</a:t>
                </a:r>
              </a:p>
            </p:txBody>
          </p:sp>
          <p:sp>
            <p:nvSpPr>
              <p:cNvPr id="24" name="Rectangle 9"/>
              <p:cNvSpPr/>
              <p:nvPr/>
            </p:nvSpPr>
            <p:spPr>
              <a:xfrm>
                <a:off x="5355422" y="1961931"/>
                <a:ext cx="1231106" cy="246221"/>
              </a:xfrm>
              <a:prstGeom prst="rect">
                <a:avLst/>
              </a:prstGeom>
            </p:spPr>
            <p:txBody>
              <a:bodyPr wrap="none" lIns="0" tIns="0" rIns="0" bIns="0" anchor="ctr">
                <a:noAutofit/>
              </a:bodyPr>
              <a:lstStyle/>
              <a:p>
                <a:pPr algn="ctr"/>
                <a:r>
                  <a:rPr lang="zh-CN" altLang="en-US" sz="2000" b="1" dirty="0">
                    <a:solidFill>
                      <a:schemeClr val="bg1"/>
                    </a:solidFill>
                  </a:rPr>
                  <a:t>Title</a:t>
                </a:r>
              </a:p>
            </p:txBody>
          </p:sp>
          <p:sp>
            <p:nvSpPr>
              <p:cNvPr id="21" name="TextBox 11"/>
              <p:cNvSpPr txBox="1"/>
              <p:nvPr/>
            </p:nvSpPr>
            <p:spPr>
              <a:xfrm>
                <a:off x="6913240" y="4702960"/>
                <a:ext cx="2160672" cy="507831"/>
              </a:xfrm>
              <a:prstGeom prst="rect">
                <a:avLst/>
              </a:prstGeom>
              <a:noFill/>
            </p:spPr>
            <p:txBody>
              <a:bodyPr wrap="square" lIns="0" tIns="0" rIns="0" bIns="0">
                <a:normAutofit fontScale="92500" lnSpcReduction="10000"/>
              </a:bodyPr>
              <a:lstStyle/>
              <a:p>
                <a:pPr lvl="0" algn="ctr" defTabSz="1219170">
                  <a:lnSpc>
                    <a:spcPct val="120000"/>
                  </a:lnSpc>
                  <a:spcBef>
                    <a:spcPct val="0"/>
                  </a:spcBef>
                  <a:defRPr/>
                </a:pPr>
                <a:r>
                  <a:rPr lang="zh-CN" altLang="en-US" sz="1600" dirty="0">
                    <a:solidFill>
                      <a:prstClr val="white"/>
                    </a:solidFill>
                  </a:rPr>
                  <a:t>Enter some explanatory text here</a:t>
                </a:r>
              </a:p>
            </p:txBody>
          </p:sp>
          <p:sp>
            <p:nvSpPr>
              <p:cNvPr id="22" name="Rectangle 12"/>
              <p:cNvSpPr/>
              <p:nvPr/>
            </p:nvSpPr>
            <p:spPr>
              <a:xfrm>
                <a:off x="7378023" y="4245045"/>
                <a:ext cx="1231106" cy="246221"/>
              </a:xfrm>
              <a:prstGeom prst="rect">
                <a:avLst/>
              </a:prstGeom>
            </p:spPr>
            <p:txBody>
              <a:bodyPr wrap="none" lIns="0" tIns="0" rIns="0" bIns="0" anchor="ctr">
                <a:noAutofit/>
              </a:bodyPr>
              <a:lstStyle/>
              <a:p>
                <a:pPr algn="ctr"/>
                <a:r>
                  <a:rPr lang="zh-CN" altLang="en-US" sz="2000" b="1" dirty="0">
                    <a:solidFill>
                      <a:schemeClr val="bg1"/>
                    </a:solidFill>
                  </a:rPr>
                  <a:t>Title</a:t>
                </a:r>
              </a:p>
            </p:txBody>
          </p:sp>
          <p:sp>
            <p:nvSpPr>
              <p:cNvPr id="19" name="TextBox 14"/>
              <p:cNvSpPr txBox="1"/>
              <p:nvPr/>
            </p:nvSpPr>
            <p:spPr>
              <a:xfrm>
                <a:off x="2893924" y="4817098"/>
                <a:ext cx="2160672" cy="507831"/>
              </a:xfrm>
              <a:prstGeom prst="rect">
                <a:avLst/>
              </a:prstGeom>
              <a:noFill/>
            </p:spPr>
            <p:txBody>
              <a:bodyPr wrap="square" lIns="0" tIns="0" rIns="0" bIns="0">
                <a:normAutofit fontScale="92500" lnSpcReduction="10000"/>
              </a:bodyPr>
              <a:lstStyle/>
              <a:p>
                <a:pPr lvl="0" algn="ctr" defTabSz="1219170">
                  <a:lnSpc>
                    <a:spcPct val="120000"/>
                  </a:lnSpc>
                  <a:spcBef>
                    <a:spcPct val="0"/>
                  </a:spcBef>
                  <a:defRPr/>
                </a:pPr>
                <a:r>
                  <a:rPr lang="zh-CN" altLang="en-US" sz="1600" dirty="0">
                    <a:solidFill>
                      <a:prstClr val="white"/>
                    </a:solidFill>
                  </a:rPr>
                  <a:t>Enter some explanatory text here</a:t>
                </a:r>
              </a:p>
            </p:txBody>
          </p:sp>
          <p:sp>
            <p:nvSpPr>
              <p:cNvPr id="20" name="Rectangle 15"/>
              <p:cNvSpPr/>
              <p:nvPr/>
            </p:nvSpPr>
            <p:spPr>
              <a:xfrm>
                <a:off x="3358707" y="4361124"/>
                <a:ext cx="1231106" cy="246221"/>
              </a:xfrm>
              <a:prstGeom prst="rect">
                <a:avLst/>
              </a:prstGeom>
            </p:spPr>
            <p:txBody>
              <a:bodyPr wrap="none" lIns="0" tIns="0" rIns="0" bIns="0" anchor="ctr">
                <a:noAutofit/>
              </a:bodyPr>
              <a:lstStyle/>
              <a:p>
                <a:pPr algn="ctr"/>
                <a:r>
                  <a:rPr lang="zh-CN" altLang="en-US" sz="2000" b="1" dirty="0">
                    <a:solidFill>
                      <a:schemeClr val="bg1"/>
                    </a:solidFill>
                  </a:rPr>
                  <a:t>Title</a:t>
                </a:r>
              </a:p>
            </p:txBody>
          </p:sp>
          <p:sp>
            <p:nvSpPr>
              <p:cNvPr id="13" name="Arc 18"/>
              <p:cNvSpPr/>
              <p:nvPr/>
            </p:nvSpPr>
            <p:spPr>
              <a:xfrm rot="14322164">
                <a:off x="4571212" y="810530"/>
                <a:ext cx="2426558" cy="2426558"/>
              </a:xfrm>
              <a:prstGeom prst="arc">
                <a:avLst/>
              </a:prstGeom>
              <a:ln w="28575">
                <a:solidFill>
                  <a:srgbClr val="FF3E84"/>
                </a:solidFill>
                <a:prstDash val="sysDot"/>
                <a:tailEnd type="stealth"/>
              </a:ln>
            </p:spPr>
            <p:style>
              <a:lnRef idx="1">
                <a:schemeClr val="accent1"/>
              </a:lnRef>
              <a:fillRef idx="0">
                <a:schemeClr val="accent1"/>
              </a:fillRef>
              <a:effectRef idx="0">
                <a:schemeClr val="accent1"/>
              </a:effectRef>
              <a:fontRef idx="minor">
                <a:schemeClr val="tx1"/>
              </a:fontRef>
            </p:style>
            <p:txBody>
              <a:bodyPr anchor="ctr"/>
              <a:lstStyle/>
              <a:p>
                <a:pPr algn="ctr"/>
                <a:endParaRPr/>
              </a:p>
            </p:txBody>
          </p:sp>
          <p:sp>
            <p:nvSpPr>
              <p:cNvPr id="15" name="Freeform: Shape 20"/>
              <p:cNvSpPr>
                <a:spLocks/>
              </p:cNvSpPr>
              <p:nvPr/>
            </p:nvSpPr>
            <p:spPr bwMode="auto">
              <a:xfrm>
                <a:off x="5717190" y="1409126"/>
                <a:ext cx="520759" cy="513212"/>
              </a:xfrm>
              <a:custGeom>
                <a:avLst/>
                <a:gdLst/>
                <a:ahLst/>
                <a:cxnLst>
                  <a:cxn ang="0">
                    <a:pos x="59" y="63"/>
                  </a:cxn>
                  <a:cxn ang="0">
                    <a:pos x="55" y="61"/>
                  </a:cxn>
                  <a:cxn ang="0">
                    <a:pos x="42" y="48"/>
                  </a:cxn>
                  <a:cxn ang="0">
                    <a:pos x="27" y="53"/>
                  </a:cxn>
                  <a:cxn ang="0">
                    <a:pos x="0" y="26"/>
                  </a:cxn>
                  <a:cxn ang="0">
                    <a:pos x="27" y="0"/>
                  </a:cxn>
                  <a:cxn ang="0">
                    <a:pos x="54" y="26"/>
                  </a:cxn>
                  <a:cxn ang="0">
                    <a:pos x="49" y="41"/>
                  </a:cxn>
                  <a:cxn ang="0">
                    <a:pos x="62" y="54"/>
                  </a:cxn>
                  <a:cxn ang="0">
                    <a:pos x="64" y="58"/>
                  </a:cxn>
                  <a:cxn ang="0">
                    <a:pos x="59" y="63"/>
                  </a:cxn>
                  <a:cxn ang="0">
                    <a:pos x="27" y="9"/>
                  </a:cxn>
                  <a:cxn ang="0">
                    <a:pos x="10" y="26"/>
                  </a:cxn>
                  <a:cxn ang="0">
                    <a:pos x="27" y="43"/>
                  </a:cxn>
                  <a:cxn ang="0">
                    <a:pos x="44" y="26"/>
                  </a:cxn>
                  <a:cxn ang="0">
                    <a:pos x="27" y="9"/>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chemeClr val="bg1"/>
              </a:solidFill>
              <a:ln w="9525">
                <a:noFill/>
                <a:round/>
                <a:headEnd/>
                <a:tailEnd/>
              </a:ln>
            </p:spPr>
            <p:txBody>
              <a:bodyPr anchor="ctr"/>
              <a:lstStyle/>
              <a:p>
                <a:pPr algn="ctr"/>
                <a:endParaRPr/>
              </a:p>
            </p:txBody>
          </p:sp>
          <p:sp>
            <p:nvSpPr>
              <p:cNvPr id="16" name="Freeform: Shape 21"/>
              <p:cNvSpPr>
                <a:spLocks/>
              </p:cNvSpPr>
              <p:nvPr/>
            </p:nvSpPr>
            <p:spPr bwMode="auto">
              <a:xfrm>
                <a:off x="3673289" y="3765857"/>
                <a:ext cx="567455" cy="581073"/>
              </a:xfrm>
              <a:custGeom>
                <a:avLst/>
                <a:gdLst/>
                <a:ahLst/>
                <a:cxnLst>
                  <a:cxn ang="0">
                    <a:pos x="46" y="30"/>
                  </a:cxn>
                  <a:cxn ang="0">
                    <a:pos x="39" y="36"/>
                  </a:cxn>
                  <a:cxn ang="0">
                    <a:pos x="39" y="50"/>
                  </a:cxn>
                  <a:cxn ang="0">
                    <a:pos x="38" y="50"/>
                  </a:cxn>
                  <a:cxn ang="0">
                    <a:pos x="24" y="58"/>
                  </a:cxn>
                  <a:cxn ang="0">
                    <a:pos x="24" y="59"/>
                  </a:cxn>
                  <a:cxn ang="0">
                    <a:pos x="23" y="58"/>
                  </a:cxn>
                  <a:cxn ang="0">
                    <a:pos x="21" y="56"/>
                  </a:cxn>
                  <a:cxn ang="0">
                    <a:pos x="21" y="55"/>
                  </a:cxn>
                  <a:cxn ang="0">
                    <a:pos x="24" y="45"/>
                  </a:cxn>
                  <a:cxn ang="0">
                    <a:pos x="14" y="35"/>
                  </a:cxn>
                  <a:cxn ang="0">
                    <a:pos x="4" y="38"/>
                  </a:cxn>
                  <a:cxn ang="0">
                    <a:pos x="3" y="38"/>
                  </a:cxn>
                  <a:cxn ang="0">
                    <a:pos x="3" y="38"/>
                  </a:cxn>
                  <a:cxn ang="0">
                    <a:pos x="0" y="35"/>
                  </a:cxn>
                  <a:cxn ang="0">
                    <a:pos x="0" y="34"/>
                  </a:cxn>
                  <a:cxn ang="0">
                    <a:pos x="8" y="20"/>
                  </a:cxn>
                  <a:cxn ang="0">
                    <a:pos x="9" y="20"/>
                  </a:cxn>
                  <a:cxn ang="0">
                    <a:pos x="23" y="19"/>
                  </a:cxn>
                  <a:cxn ang="0">
                    <a:pos x="29" y="12"/>
                  </a:cxn>
                  <a:cxn ang="0">
                    <a:pos x="57" y="0"/>
                  </a:cxn>
                  <a:cxn ang="0">
                    <a:pos x="58" y="1"/>
                  </a:cxn>
                  <a:cxn ang="0">
                    <a:pos x="46" y="30"/>
                  </a:cxn>
                  <a:cxn ang="0">
                    <a:pos x="47" y="8"/>
                  </a:cxn>
                  <a:cxn ang="0">
                    <a:pos x="43" y="12"/>
                  </a:cxn>
                  <a:cxn ang="0">
                    <a:pos x="47" y="15"/>
                  </a:cxn>
                  <a:cxn ang="0">
                    <a:pos x="50" y="12"/>
                  </a:cxn>
                  <a:cxn ang="0">
                    <a:pos x="47" y="8"/>
                  </a:cxn>
                </a:cxnLst>
                <a:rect l="0" t="0" r="r" b="b"/>
                <a:pathLst>
                  <a:path w="58" h="59">
                    <a:moveTo>
                      <a:pt x="46" y="30"/>
                    </a:moveTo>
                    <a:cubicBezTo>
                      <a:pt x="44" y="32"/>
                      <a:pt x="42" y="34"/>
                      <a:pt x="39" y="36"/>
                    </a:cubicBezTo>
                    <a:cubicBezTo>
                      <a:pt x="39" y="50"/>
                      <a:pt x="39" y="50"/>
                      <a:pt x="39" y="50"/>
                    </a:cubicBezTo>
                    <a:cubicBezTo>
                      <a:pt x="39" y="50"/>
                      <a:pt x="39" y="50"/>
                      <a:pt x="38" y="50"/>
                    </a:cubicBezTo>
                    <a:cubicBezTo>
                      <a:pt x="24" y="58"/>
                      <a:pt x="24" y="58"/>
                      <a:pt x="24" y="58"/>
                    </a:cubicBezTo>
                    <a:cubicBezTo>
                      <a:pt x="24" y="59"/>
                      <a:pt x="24" y="59"/>
                      <a:pt x="24" y="59"/>
                    </a:cubicBezTo>
                    <a:cubicBezTo>
                      <a:pt x="24" y="59"/>
                      <a:pt x="23" y="58"/>
                      <a:pt x="23" y="58"/>
                    </a:cubicBezTo>
                    <a:cubicBezTo>
                      <a:pt x="21" y="56"/>
                      <a:pt x="21" y="56"/>
                      <a:pt x="21" y="56"/>
                    </a:cubicBezTo>
                    <a:cubicBezTo>
                      <a:pt x="21" y="56"/>
                      <a:pt x="20" y="55"/>
                      <a:pt x="21" y="55"/>
                    </a:cubicBezTo>
                    <a:cubicBezTo>
                      <a:pt x="24" y="45"/>
                      <a:pt x="24" y="45"/>
                      <a:pt x="24" y="45"/>
                    </a:cubicBezTo>
                    <a:cubicBezTo>
                      <a:pt x="14" y="35"/>
                      <a:pt x="14" y="35"/>
                      <a:pt x="14" y="35"/>
                    </a:cubicBezTo>
                    <a:cubicBezTo>
                      <a:pt x="4" y="38"/>
                      <a:pt x="4" y="38"/>
                      <a:pt x="4" y="38"/>
                    </a:cubicBezTo>
                    <a:cubicBezTo>
                      <a:pt x="4" y="38"/>
                      <a:pt x="3" y="38"/>
                      <a:pt x="3" y="38"/>
                    </a:cubicBezTo>
                    <a:cubicBezTo>
                      <a:pt x="3" y="38"/>
                      <a:pt x="3" y="38"/>
                      <a:pt x="3" y="38"/>
                    </a:cubicBezTo>
                    <a:cubicBezTo>
                      <a:pt x="0" y="35"/>
                      <a:pt x="0" y="35"/>
                      <a:pt x="0" y="35"/>
                    </a:cubicBezTo>
                    <a:cubicBezTo>
                      <a:pt x="0" y="35"/>
                      <a:pt x="0" y="34"/>
                      <a:pt x="0" y="34"/>
                    </a:cubicBezTo>
                    <a:cubicBezTo>
                      <a:pt x="8" y="20"/>
                      <a:pt x="8" y="20"/>
                      <a:pt x="8" y="20"/>
                    </a:cubicBezTo>
                    <a:cubicBezTo>
                      <a:pt x="8" y="20"/>
                      <a:pt x="9" y="20"/>
                      <a:pt x="9" y="20"/>
                    </a:cubicBezTo>
                    <a:cubicBezTo>
                      <a:pt x="23" y="19"/>
                      <a:pt x="23" y="19"/>
                      <a:pt x="23" y="19"/>
                    </a:cubicBezTo>
                    <a:cubicBezTo>
                      <a:pt x="25" y="17"/>
                      <a:pt x="27" y="14"/>
                      <a:pt x="29" y="12"/>
                    </a:cubicBezTo>
                    <a:cubicBezTo>
                      <a:pt x="38" y="3"/>
                      <a:pt x="45" y="0"/>
                      <a:pt x="57" y="0"/>
                    </a:cubicBezTo>
                    <a:cubicBezTo>
                      <a:pt x="58" y="0"/>
                      <a:pt x="58" y="1"/>
                      <a:pt x="58" y="1"/>
                    </a:cubicBezTo>
                    <a:cubicBezTo>
                      <a:pt x="58" y="13"/>
                      <a:pt x="55" y="21"/>
                      <a:pt x="46" y="30"/>
                    </a:cubicBezTo>
                    <a:close/>
                    <a:moveTo>
                      <a:pt x="47" y="8"/>
                    </a:moveTo>
                    <a:cubicBezTo>
                      <a:pt x="45" y="8"/>
                      <a:pt x="43" y="10"/>
                      <a:pt x="43" y="12"/>
                    </a:cubicBezTo>
                    <a:cubicBezTo>
                      <a:pt x="43" y="14"/>
                      <a:pt x="45" y="15"/>
                      <a:pt x="47" y="15"/>
                    </a:cubicBezTo>
                    <a:cubicBezTo>
                      <a:pt x="49" y="15"/>
                      <a:pt x="50" y="14"/>
                      <a:pt x="50" y="12"/>
                    </a:cubicBezTo>
                    <a:cubicBezTo>
                      <a:pt x="50" y="10"/>
                      <a:pt x="49" y="8"/>
                      <a:pt x="47" y="8"/>
                    </a:cubicBezTo>
                    <a:close/>
                  </a:path>
                </a:pathLst>
              </a:custGeom>
              <a:solidFill>
                <a:schemeClr val="bg1"/>
              </a:solidFill>
              <a:ln w="9525">
                <a:noFill/>
                <a:round/>
                <a:headEnd/>
                <a:tailEnd/>
              </a:ln>
            </p:spPr>
            <p:txBody>
              <a:bodyPr anchor="ctr"/>
              <a:lstStyle/>
              <a:p>
                <a:pPr algn="ctr"/>
                <a:endParaRPr/>
              </a:p>
            </p:txBody>
          </p:sp>
          <p:sp>
            <p:nvSpPr>
              <p:cNvPr id="17" name="Freeform: Shape 22"/>
              <p:cNvSpPr>
                <a:spLocks/>
              </p:cNvSpPr>
              <p:nvPr/>
            </p:nvSpPr>
            <p:spPr bwMode="auto">
              <a:xfrm>
                <a:off x="7744183" y="3774324"/>
                <a:ext cx="562347" cy="419780"/>
              </a:xfrm>
              <a:custGeom>
                <a:avLst/>
                <a:gdLst/>
                <a:ahLst/>
                <a:cxnLst>
                  <a:cxn ang="0">
                    <a:pos x="19" y="42"/>
                  </a:cxn>
                  <a:cxn ang="0">
                    <a:pos x="17" y="42"/>
                  </a:cxn>
                  <a:cxn ang="0">
                    <a:pos x="1" y="25"/>
                  </a:cxn>
                  <a:cxn ang="0">
                    <a:pos x="1" y="24"/>
                  </a:cxn>
                  <a:cxn ang="0">
                    <a:pos x="17" y="7"/>
                  </a:cxn>
                  <a:cxn ang="0">
                    <a:pos x="19" y="7"/>
                  </a:cxn>
                  <a:cxn ang="0">
                    <a:pos x="21" y="9"/>
                  </a:cxn>
                  <a:cxn ang="0">
                    <a:pos x="21" y="11"/>
                  </a:cxn>
                  <a:cxn ang="0">
                    <a:pos x="7" y="25"/>
                  </a:cxn>
                  <a:cxn ang="0">
                    <a:pos x="21" y="39"/>
                  </a:cxn>
                  <a:cxn ang="0">
                    <a:pos x="21" y="40"/>
                  </a:cxn>
                  <a:cxn ang="0">
                    <a:pos x="19" y="42"/>
                  </a:cxn>
                  <a:cxn ang="0">
                    <a:pos x="29" y="48"/>
                  </a:cxn>
                  <a:cxn ang="0">
                    <a:pos x="27" y="49"/>
                  </a:cxn>
                  <a:cxn ang="0">
                    <a:pos x="25" y="48"/>
                  </a:cxn>
                  <a:cxn ang="0">
                    <a:pos x="24" y="47"/>
                  </a:cxn>
                  <a:cxn ang="0">
                    <a:pos x="38" y="1"/>
                  </a:cxn>
                  <a:cxn ang="0">
                    <a:pos x="39" y="0"/>
                  </a:cxn>
                  <a:cxn ang="0">
                    <a:pos x="41" y="1"/>
                  </a:cxn>
                  <a:cxn ang="0">
                    <a:pos x="42" y="2"/>
                  </a:cxn>
                  <a:cxn ang="0">
                    <a:pos x="29" y="48"/>
                  </a:cxn>
                  <a:cxn ang="0">
                    <a:pos x="49" y="42"/>
                  </a:cxn>
                  <a:cxn ang="0">
                    <a:pos x="47" y="42"/>
                  </a:cxn>
                  <a:cxn ang="0">
                    <a:pos x="45" y="40"/>
                  </a:cxn>
                  <a:cxn ang="0">
                    <a:pos x="45" y="39"/>
                  </a:cxn>
                  <a:cxn ang="0">
                    <a:pos x="59" y="25"/>
                  </a:cxn>
                  <a:cxn ang="0">
                    <a:pos x="45" y="11"/>
                  </a:cxn>
                  <a:cxn ang="0">
                    <a:pos x="45" y="9"/>
                  </a:cxn>
                  <a:cxn ang="0">
                    <a:pos x="47" y="7"/>
                  </a:cxn>
                  <a:cxn ang="0">
                    <a:pos x="49" y="7"/>
                  </a:cxn>
                  <a:cxn ang="0">
                    <a:pos x="65" y="24"/>
                  </a:cxn>
                  <a:cxn ang="0">
                    <a:pos x="65" y="25"/>
                  </a:cxn>
                  <a:cxn ang="0">
                    <a:pos x="49" y="42"/>
                  </a:cxn>
                </a:cxnLst>
                <a:rect l="0" t="0" r="r" b="b"/>
                <a:pathLst>
                  <a:path w="66" h="49">
                    <a:moveTo>
                      <a:pt x="19" y="42"/>
                    </a:moveTo>
                    <a:cubicBezTo>
                      <a:pt x="19" y="43"/>
                      <a:pt x="18" y="43"/>
                      <a:pt x="17" y="42"/>
                    </a:cubicBezTo>
                    <a:cubicBezTo>
                      <a:pt x="1" y="25"/>
                      <a:pt x="1" y="25"/>
                      <a:pt x="1" y="25"/>
                    </a:cubicBezTo>
                    <a:cubicBezTo>
                      <a:pt x="0" y="25"/>
                      <a:pt x="0" y="24"/>
                      <a:pt x="1" y="24"/>
                    </a:cubicBezTo>
                    <a:cubicBezTo>
                      <a:pt x="17" y="7"/>
                      <a:pt x="17" y="7"/>
                      <a:pt x="17" y="7"/>
                    </a:cubicBezTo>
                    <a:cubicBezTo>
                      <a:pt x="18" y="7"/>
                      <a:pt x="19" y="7"/>
                      <a:pt x="19" y="7"/>
                    </a:cubicBezTo>
                    <a:cubicBezTo>
                      <a:pt x="21" y="9"/>
                      <a:pt x="21" y="9"/>
                      <a:pt x="21" y="9"/>
                    </a:cubicBezTo>
                    <a:cubicBezTo>
                      <a:pt x="21" y="9"/>
                      <a:pt x="21" y="10"/>
                      <a:pt x="21" y="11"/>
                    </a:cubicBezTo>
                    <a:cubicBezTo>
                      <a:pt x="7" y="25"/>
                      <a:pt x="7" y="25"/>
                      <a:pt x="7" y="25"/>
                    </a:cubicBezTo>
                    <a:cubicBezTo>
                      <a:pt x="21" y="39"/>
                      <a:pt x="21" y="39"/>
                      <a:pt x="21" y="39"/>
                    </a:cubicBezTo>
                    <a:cubicBezTo>
                      <a:pt x="21" y="39"/>
                      <a:pt x="21" y="40"/>
                      <a:pt x="21" y="40"/>
                    </a:cubicBezTo>
                    <a:lnTo>
                      <a:pt x="19" y="42"/>
                    </a:lnTo>
                    <a:close/>
                    <a:moveTo>
                      <a:pt x="29" y="48"/>
                    </a:moveTo>
                    <a:cubicBezTo>
                      <a:pt x="28" y="49"/>
                      <a:pt x="28" y="49"/>
                      <a:pt x="27" y="49"/>
                    </a:cubicBezTo>
                    <a:cubicBezTo>
                      <a:pt x="25" y="48"/>
                      <a:pt x="25" y="48"/>
                      <a:pt x="25" y="48"/>
                    </a:cubicBezTo>
                    <a:cubicBezTo>
                      <a:pt x="24" y="48"/>
                      <a:pt x="24" y="48"/>
                      <a:pt x="24" y="47"/>
                    </a:cubicBezTo>
                    <a:cubicBezTo>
                      <a:pt x="38" y="1"/>
                      <a:pt x="38" y="1"/>
                      <a:pt x="38" y="1"/>
                    </a:cubicBezTo>
                    <a:cubicBezTo>
                      <a:pt x="38" y="0"/>
                      <a:pt x="38" y="0"/>
                      <a:pt x="39" y="0"/>
                    </a:cubicBezTo>
                    <a:cubicBezTo>
                      <a:pt x="41" y="1"/>
                      <a:pt x="41" y="1"/>
                      <a:pt x="41" y="1"/>
                    </a:cubicBezTo>
                    <a:cubicBezTo>
                      <a:pt x="42" y="1"/>
                      <a:pt x="42" y="2"/>
                      <a:pt x="42" y="2"/>
                    </a:cubicBezTo>
                    <a:lnTo>
                      <a:pt x="29" y="48"/>
                    </a:lnTo>
                    <a:close/>
                    <a:moveTo>
                      <a:pt x="49" y="42"/>
                    </a:moveTo>
                    <a:cubicBezTo>
                      <a:pt x="48" y="43"/>
                      <a:pt x="48" y="43"/>
                      <a:pt x="47" y="42"/>
                    </a:cubicBezTo>
                    <a:cubicBezTo>
                      <a:pt x="45" y="40"/>
                      <a:pt x="45" y="40"/>
                      <a:pt x="45" y="40"/>
                    </a:cubicBezTo>
                    <a:cubicBezTo>
                      <a:pt x="45" y="40"/>
                      <a:pt x="45" y="39"/>
                      <a:pt x="45" y="39"/>
                    </a:cubicBezTo>
                    <a:cubicBezTo>
                      <a:pt x="59" y="25"/>
                      <a:pt x="59" y="25"/>
                      <a:pt x="59" y="25"/>
                    </a:cubicBezTo>
                    <a:cubicBezTo>
                      <a:pt x="45" y="11"/>
                      <a:pt x="45" y="11"/>
                      <a:pt x="45" y="11"/>
                    </a:cubicBezTo>
                    <a:cubicBezTo>
                      <a:pt x="45" y="10"/>
                      <a:pt x="45" y="9"/>
                      <a:pt x="45" y="9"/>
                    </a:cubicBezTo>
                    <a:cubicBezTo>
                      <a:pt x="47" y="7"/>
                      <a:pt x="47" y="7"/>
                      <a:pt x="47" y="7"/>
                    </a:cubicBezTo>
                    <a:cubicBezTo>
                      <a:pt x="48" y="7"/>
                      <a:pt x="48" y="7"/>
                      <a:pt x="49" y="7"/>
                    </a:cubicBezTo>
                    <a:cubicBezTo>
                      <a:pt x="65" y="24"/>
                      <a:pt x="65" y="24"/>
                      <a:pt x="65" y="24"/>
                    </a:cubicBezTo>
                    <a:cubicBezTo>
                      <a:pt x="66" y="24"/>
                      <a:pt x="66" y="25"/>
                      <a:pt x="65" y="25"/>
                    </a:cubicBezTo>
                    <a:lnTo>
                      <a:pt x="49" y="42"/>
                    </a:lnTo>
                    <a:close/>
                  </a:path>
                </a:pathLst>
              </a:custGeom>
              <a:solidFill>
                <a:schemeClr val="bg1"/>
              </a:solidFill>
              <a:ln w="9525">
                <a:noFill/>
                <a:round/>
                <a:headEnd/>
                <a:tailEnd/>
              </a:ln>
            </p:spPr>
            <p:txBody>
              <a:bodyPr anchor="ctr"/>
              <a:lstStyle/>
              <a:p>
                <a:pPr algn="ctr"/>
                <a:endParaRPr/>
              </a:p>
            </p:txBody>
          </p:sp>
        </p:grpSp>
      </p:grpSp>
      <p:sp>
        <p:nvSpPr>
          <p:cNvPr id="25" name="文本框 24"/>
          <p:cNvSpPr txBox="1"/>
          <p:nvPr/>
        </p:nvSpPr>
        <p:spPr>
          <a:xfrm>
            <a:off x="746760" y="82633"/>
            <a:ext cx="3810000" cy="461665"/>
          </a:xfrm>
          <a:prstGeom prst="rect">
            <a:avLst/>
          </a:prstGeom>
          <a:noFill/>
        </p:spPr>
        <p:txBody>
          <a:bodyPr wrap="square" rtlCol="0">
            <a:spAutoFit/>
          </a:bodyPr>
          <a:lstStyle/>
          <a:p>
            <a:r>
              <a:rPr lang="zh-CN" altLang="en-US" sz="2400" b="1" dirty="0">
                <a:solidFill>
                  <a:srgbClr val="FF3E84"/>
                </a:solidFill>
              </a:rPr>
              <a:t>Completion of the work</a:t>
            </a:r>
          </a:p>
        </p:txBody>
      </p:sp>
      <p:cxnSp>
        <p:nvCxnSpPr>
          <p:cNvPr id="26" name="直接连接符 25"/>
          <p:cNvCxnSpPr/>
          <p:nvPr/>
        </p:nvCxnSpPr>
        <p:spPr>
          <a:xfrm>
            <a:off x="845300" y="524201"/>
            <a:ext cx="702146" cy="0"/>
          </a:xfrm>
          <a:prstGeom prst="line">
            <a:avLst/>
          </a:prstGeom>
          <a:ln w="38100">
            <a:solidFill>
              <a:srgbClr val="FF3E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43107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a14="http://schemas.microsoft.com/office/drawing/2010/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68425" y="1844317"/>
            <a:ext cx="2606040" cy="2606040"/>
            <a:chOff x="1368425" y="1844317"/>
            <a:chExt cx="2606040" cy="2606040"/>
          </a:xfrm>
        </p:grpSpPr>
        <p:sp>
          <p:nvSpPr>
            <p:cNvPr id="6" name="椭圆 5"/>
            <p:cNvSpPr/>
            <p:nvPr/>
          </p:nvSpPr>
          <p:spPr>
            <a:xfrm>
              <a:off x="1368425" y="1844317"/>
              <a:ext cx="2606040" cy="2606040"/>
            </a:xfrm>
            <a:prstGeom prst="ellipse">
              <a:avLst/>
            </a:prstGeom>
            <a:noFill/>
            <a:ln w="57150">
              <a:solidFill>
                <a:srgbClr val="FCB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0" name="图片 49"/>
            <p:cNvPicPr>
              <a:picLocks noChangeAspect="1"/>
            </p:cNvPicPr>
            <p:nvPr/>
          </p:nvPicPr>
          <p:blipFill>
            <a:blip r:embed="rId2"/>
            <a:srcRect r="17610" b="4745"/>
            <a:stretch>
              <a:fillRect/>
            </a:stretch>
          </p:blipFill>
          <p:spPr>
            <a:xfrm rot="5400000">
              <a:off x="1826499" y="2547837"/>
              <a:ext cx="1441589" cy="2357737"/>
            </a:xfrm>
            <a:custGeom>
              <a:avLst/>
              <a:gdLst>
                <a:gd name="connsiteX0" fmla="*/ 0 w 1441589"/>
                <a:gd name="connsiteY0" fmla="*/ 2350194 h 2357737"/>
                <a:gd name="connsiteX1" fmla="*/ 0 w 1441589"/>
                <a:gd name="connsiteY1" fmla="*/ 0 h 2357737"/>
                <a:gd name="connsiteX2" fmla="*/ 901559 w 1441589"/>
                <a:gd name="connsiteY2" fmla="*/ 0 h 2357737"/>
                <a:gd name="connsiteX3" fmla="*/ 967410 w 1441589"/>
                <a:gd name="connsiteY3" fmla="*/ 49243 h 2357737"/>
                <a:gd name="connsiteX4" fmla="*/ 1441589 w 1441589"/>
                <a:gd name="connsiteY4" fmla="*/ 1054717 h 2357737"/>
                <a:gd name="connsiteX5" fmla="*/ 138569 w 1441589"/>
                <a:gd name="connsiteY5" fmla="*/ 2357737 h 2357737"/>
                <a:gd name="connsiteX6" fmla="*/ 5342 w 1441589"/>
                <a:gd name="connsiteY6" fmla="*/ 2351009 h 235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89" h="2357737">
                  <a:moveTo>
                    <a:pt x="0" y="2350194"/>
                  </a:moveTo>
                  <a:lnTo>
                    <a:pt x="0" y="0"/>
                  </a:lnTo>
                  <a:lnTo>
                    <a:pt x="901559" y="0"/>
                  </a:lnTo>
                  <a:lnTo>
                    <a:pt x="967410" y="49243"/>
                  </a:lnTo>
                  <a:cubicBezTo>
                    <a:pt x="1257003" y="288237"/>
                    <a:pt x="1441589" y="649921"/>
                    <a:pt x="1441589" y="1054717"/>
                  </a:cubicBezTo>
                  <a:cubicBezTo>
                    <a:pt x="1441589" y="1774355"/>
                    <a:pt x="858207" y="2357737"/>
                    <a:pt x="138569" y="2357737"/>
                  </a:cubicBezTo>
                  <a:cubicBezTo>
                    <a:pt x="93591" y="2357737"/>
                    <a:pt x="49146" y="2355458"/>
                    <a:pt x="5342" y="2351009"/>
                  </a:cubicBezTo>
                  <a:close/>
                </a:path>
              </a:pathLst>
            </a:custGeom>
          </p:spPr>
        </p:pic>
      </p:grpSp>
      <p:grpSp>
        <p:nvGrpSpPr>
          <p:cNvPr id="4" name="组合 3"/>
          <p:cNvGrpSpPr/>
          <p:nvPr/>
        </p:nvGrpSpPr>
        <p:grpSpPr>
          <a:xfrm>
            <a:off x="7830185" y="1841460"/>
            <a:ext cx="2638195" cy="2642887"/>
            <a:chOff x="7830185" y="1841460"/>
            <a:chExt cx="2638195" cy="2642887"/>
          </a:xfrm>
        </p:grpSpPr>
        <p:sp>
          <p:nvSpPr>
            <p:cNvPr id="53" name="椭圆 52"/>
            <p:cNvSpPr/>
            <p:nvPr/>
          </p:nvSpPr>
          <p:spPr>
            <a:xfrm>
              <a:off x="7830185" y="1841460"/>
              <a:ext cx="2606040" cy="2606040"/>
            </a:xfrm>
            <a:prstGeom prst="ellipse">
              <a:avLst/>
            </a:prstGeom>
            <a:noFill/>
            <a:ln w="57150">
              <a:solidFill>
                <a:srgbClr val="53DE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8" name="图片 97"/>
            <p:cNvPicPr>
              <a:picLocks noChangeAspect="1"/>
            </p:cNvPicPr>
            <p:nvPr/>
          </p:nvPicPr>
          <p:blipFill>
            <a:blip r:embed="rId3"/>
            <a:stretch>
              <a:fillRect/>
            </a:stretch>
          </p:blipFill>
          <p:spPr>
            <a:xfrm>
              <a:off x="8107351" y="2237143"/>
              <a:ext cx="2328874" cy="2048434"/>
            </a:xfrm>
            <a:prstGeom prst="rect">
              <a:avLst/>
            </a:prstGeom>
          </p:spPr>
        </p:pic>
        <p:pic>
          <p:nvPicPr>
            <p:cNvPr id="101" name="图片 100"/>
            <p:cNvPicPr>
              <a:picLocks noChangeAspect="1"/>
            </p:cNvPicPr>
            <p:nvPr/>
          </p:nvPicPr>
          <p:blipFill>
            <a:blip r:embed="rId3"/>
            <a:srcRect r="10137" b="26027"/>
            <a:stretch>
              <a:fillRect/>
            </a:stretch>
          </p:blipFill>
          <p:spPr>
            <a:xfrm rot="17100000">
              <a:off x="8664344" y="2290650"/>
              <a:ext cx="2092789" cy="1515283"/>
            </a:xfrm>
            <a:custGeom>
              <a:avLst/>
              <a:gdLst>
                <a:gd name="connsiteX0" fmla="*/ 0 w 2092789"/>
                <a:gd name="connsiteY0" fmla="*/ 0 h 1515283"/>
                <a:gd name="connsiteX1" fmla="*/ 2073999 w 2092789"/>
                <a:gd name="connsiteY1" fmla="*/ 0 h 1515283"/>
                <a:gd name="connsiteX2" fmla="*/ 2086062 w 2092789"/>
                <a:gd name="connsiteY2" fmla="*/ 79037 h 1515283"/>
                <a:gd name="connsiteX3" fmla="*/ 2092789 w 2092789"/>
                <a:gd name="connsiteY3" fmla="*/ 212263 h 1515283"/>
                <a:gd name="connsiteX4" fmla="*/ 789769 w 2092789"/>
                <a:gd name="connsiteY4" fmla="*/ 1515283 h 1515283"/>
                <a:gd name="connsiteX5" fmla="*/ 61238 w 2092789"/>
                <a:gd name="connsiteY5" fmla="*/ 1292748 h 1515283"/>
                <a:gd name="connsiteX6" fmla="*/ 0 w 2092789"/>
                <a:gd name="connsiteY6" fmla="*/ 1246955 h 151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789" h="1515283">
                  <a:moveTo>
                    <a:pt x="0" y="0"/>
                  </a:moveTo>
                  <a:lnTo>
                    <a:pt x="2073999" y="0"/>
                  </a:lnTo>
                  <a:lnTo>
                    <a:pt x="2086062" y="79037"/>
                  </a:lnTo>
                  <a:cubicBezTo>
                    <a:pt x="2090510" y="122841"/>
                    <a:pt x="2092789" y="167286"/>
                    <a:pt x="2092789" y="212263"/>
                  </a:cubicBezTo>
                  <a:cubicBezTo>
                    <a:pt x="2092789" y="931901"/>
                    <a:pt x="1509407" y="1515283"/>
                    <a:pt x="789769" y="1515283"/>
                  </a:cubicBezTo>
                  <a:cubicBezTo>
                    <a:pt x="519905" y="1515283"/>
                    <a:pt x="269202" y="1433245"/>
                    <a:pt x="61238" y="1292748"/>
                  </a:cubicBezTo>
                  <a:lnTo>
                    <a:pt x="0" y="1246955"/>
                  </a:lnTo>
                  <a:close/>
                </a:path>
              </a:pathLst>
            </a:custGeom>
          </p:spPr>
        </p:pic>
        <p:pic>
          <p:nvPicPr>
            <p:cNvPr id="102" name="图片 101"/>
            <p:cNvPicPr>
              <a:picLocks noChangeAspect="1"/>
            </p:cNvPicPr>
            <p:nvPr/>
          </p:nvPicPr>
          <p:blipFill>
            <a:blip r:embed="rId3"/>
            <a:srcRect r="10137" b="26027"/>
            <a:stretch>
              <a:fillRect/>
            </a:stretch>
          </p:blipFill>
          <p:spPr>
            <a:xfrm rot="900000">
              <a:off x="8182999" y="2969064"/>
              <a:ext cx="2092789" cy="1515283"/>
            </a:xfrm>
            <a:custGeom>
              <a:avLst/>
              <a:gdLst>
                <a:gd name="connsiteX0" fmla="*/ 0 w 2092789"/>
                <a:gd name="connsiteY0" fmla="*/ 0 h 1515283"/>
                <a:gd name="connsiteX1" fmla="*/ 2073999 w 2092789"/>
                <a:gd name="connsiteY1" fmla="*/ 0 h 1515283"/>
                <a:gd name="connsiteX2" fmla="*/ 2086062 w 2092789"/>
                <a:gd name="connsiteY2" fmla="*/ 79037 h 1515283"/>
                <a:gd name="connsiteX3" fmla="*/ 2092789 w 2092789"/>
                <a:gd name="connsiteY3" fmla="*/ 212263 h 1515283"/>
                <a:gd name="connsiteX4" fmla="*/ 789769 w 2092789"/>
                <a:gd name="connsiteY4" fmla="*/ 1515283 h 1515283"/>
                <a:gd name="connsiteX5" fmla="*/ 61238 w 2092789"/>
                <a:gd name="connsiteY5" fmla="*/ 1292748 h 1515283"/>
                <a:gd name="connsiteX6" fmla="*/ 0 w 2092789"/>
                <a:gd name="connsiteY6" fmla="*/ 1246955 h 151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789" h="1515283">
                  <a:moveTo>
                    <a:pt x="0" y="0"/>
                  </a:moveTo>
                  <a:lnTo>
                    <a:pt x="2073999" y="0"/>
                  </a:lnTo>
                  <a:lnTo>
                    <a:pt x="2086062" y="79037"/>
                  </a:lnTo>
                  <a:cubicBezTo>
                    <a:pt x="2090510" y="122841"/>
                    <a:pt x="2092789" y="167286"/>
                    <a:pt x="2092789" y="212263"/>
                  </a:cubicBezTo>
                  <a:cubicBezTo>
                    <a:pt x="2092789" y="931901"/>
                    <a:pt x="1509407" y="1515283"/>
                    <a:pt x="789769" y="1515283"/>
                  </a:cubicBezTo>
                  <a:cubicBezTo>
                    <a:pt x="519905" y="1515283"/>
                    <a:pt x="269202" y="1433245"/>
                    <a:pt x="61238" y="1292748"/>
                  </a:cubicBezTo>
                  <a:lnTo>
                    <a:pt x="0" y="1246955"/>
                  </a:lnTo>
                  <a:close/>
                </a:path>
              </a:pathLst>
            </a:custGeom>
          </p:spPr>
        </p:pic>
      </p:grpSp>
      <p:sp>
        <p:nvSpPr>
          <p:cNvPr id="103" name="文本框 102"/>
          <p:cNvSpPr txBox="1"/>
          <p:nvPr/>
        </p:nvSpPr>
        <p:spPr>
          <a:xfrm>
            <a:off x="1697518" y="3543556"/>
            <a:ext cx="1947854" cy="646331"/>
          </a:xfrm>
          <a:prstGeom prst="rect">
            <a:avLst/>
          </a:prstGeom>
          <a:noFill/>
        </p:spPr>
        <p:txBody>
          <a:bodyPr wrap="square" rtlCol="0">
            <a:spAutoFit/>
          </a:bodyPr>
          <a:lstStyle/>
          <a:p>
            <a:pPr algn="ctr"/>
            <a:r>
              <a:rPr lang="en-US" altLang="zh-CN" sz="3600" dirty="0">
                <a:solidFill>
                  <a:schemeClr val="bg1"/>
                </a:solidFill>
                <a:latin typeface="Impact" panose="020B0806030902050204" pitchFamily="34" charset="0"/>
              </a:rPr>
              <a:t>20%</a:t>
            </a:r>
            <a:endParaRPr lang="zh-CN" altLang="en-US" sz="3600" dirty="0">
              <a:solidFill>
                <a:schemeClr val="bg1"/>
              </a:solidFill>
              <a:latin typeface="Impact" panose="020B0806030902050204" pitchFamily="34" charset="0"/>
            </a:endParaRPr>
          </a:p>
        </p:txBody>
      </p:sp>
      <p:grpSp>
        <p:nvGrpSpPr>
          <p:cNvPr id="5" name="组合 4"/>
          <p:cNvGrpSpPr/>
          <p:nvPr/>
        </p:nvGrpSpPr>
        <p:grpSpPr>
          <a:xfrm>
            <a:off x="4450952" y="1841460"/>
            <a:ext cx="3021311" cy="2606040"/>
            <a:chOff x="4450952" y="1841460"/>
            <a:chExt cx="3021311" cy="2606040"/>
          </a:xfrm>
        </p:grpSpPr>
        <p:sp>
          <p:nvSpPr>
            <p:cNvPr id="51" name="椭圆 50"/>
            <p:cNvSpPr/>
            <p:nvPr/>
          </p:nvSpPr>
          <p:spPr>
            <a:xfrm>
              <a:off x="4599305" y="1841460"/>
              <a:ext cx="2606040" cy="2606040"/>
            </a:xfrm>
            <a:prstGeom prst="ellipse">
              <a:avLst/>
            </a:prstGeom>
            <a:noFill/>
            <a:ln w="57150">
              <a:solidFill>
                <a:srgbClr val="FF3E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5" name="图片 94"/>
            <p:cNvPicPr>
              <a:picLocks noChangeAspect="1"/>
            </p:cNvPicPr>
            <p:nvPr/>
          </p:nvPicPr>
          <p:blipFill>
            <a:blip r:embed="rId4"/>
            <a:srcRect l="24114" b="2125"/>
            <a:stretch>
              <a:fillRect/>
            </a:stretch>
          </p:blipFill>
          <p:spPr>
            <a:xfrm rot="17100000">
              <a:off x="5111962" y="2492833"/>
              <a:ext cx="1267643" cy="2589664"/>
            </a:xfrm>
            <a:custGeom>
              <a:avLst/>
              <a:gdLst>
                <a:gd name="connsiteX0" fmla="*/ 1267643 w 1267643"/>
                <a:gd name="connsiteY0" fmla="*/ 0 h 2589664"/>
                <a:gd name="connsiteX1" fmla="*/ 1267643 w 1267643"/>
                <a:gd name="connsiteY1" fmla="*/ 2589497 h 2589664"/>
                <a:gd name="connsiteX2" fmla="*/ 1251153 w 1267643"/>
                <a:gd name="connsiteY2" fmla="*/ 2589664 h 2589664"/>
                <a:gd name="connsiteX3" fmla="*/ 44723 w 1267643"/>
                <a:gd name="connsiteY3" fmla="*/ 1624588 h 2589664"/>
                <a:gd name="connsiteX4" fmla="*/ 966097 w 1267643"/>
                <a:gd name="connsiteY4" fmla="*/ 28721 h 2589664"/>
                <a:gd name="connsiteX5" fmla="*/ 1096525 w 1267643"/>
                <a:gd name="connsiteY5" fmla="*/ 738 h 2589664"/>
                <a:gd name="connsiteX6" fmla="*/ 1103181 w 1267643"/>
                <a:gd name="connsiteY6" fmla="*/ 0 h 258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643" h="2589664">
                  <a:moveTo>
                    <a:pt x="1267643" y="0"/>
                  </a:moveTo>
                  <a:lnTo>
                    <a:pt x="1267643" y="2589497"/>
                  </a:lnTo>
                  <a:lnTo>
                    <a:pt x="1251153" y="2589664"/>
                  </a:lnTo>
                  <a:cubicBezTo>
                    <a:pt x="696109" y="2567591"/>
                    <a:pt x="196056" y="2189371"/>
                    <a:pt x="44723" y="1624588"/>
                  </a:cubicBezTo>
                  <a:cubicBezTo>
                    <a:pt x="-141533" y="929471"/>
                    <a:pt x="270981" y="214977"/>
                    <a:pt x="966097" y="28721"/>
                  </a:cubicBezTo>
                  <a:cubicBezTo>
                    <a:pt x="1009542" y="17080"/>
                    <a:pt x="1053063" y="7778"/>
                    <a:pt x="1096525" y="738"/>
                  </a:cubicBezTo>
                  <a:lnTo>
                    <a:pt x="1103181" y="0"/>
                  </a:lnTo>
                  <a:close/>
                </a:path>
              </a:pathLst>
            </a:custGeom>
          </p:spPr>
        </p:pic>
        <p:pic>
          <p:nvPicPr>
            <p:cNvPr id="97" name="图片 96"/>
            <p:cNvPicPr>
              <a:picLocks noChangeAspect="1"/>
            </p:cNvPicPr>
            <p:nvPr/>
          </p:nvPicPr>
          <p:blipFill>
            <a:blip r:embed="rId4"/>
            <a:srcRect l="15768" b="26411"/>
            <a:stretch>
              <a:fillRect/>
            </a:stretch>
          </p:blipFill>
          <p:spPr>
            <a:xfrm rot="14400000">
              <a:off x="5795188" y="2491967"/>
              <a:ext cx="1407059" cy="1947091"/>
            </a:xfrm>
            <a:custGeom>
              <a:avLst/>
              <a:gdLst>
                <a:gd name="connsiteX0" fmla="*/ 1407059 w 1407059"/>
                <a:gd name="connsiteY0" fmla="*/ 1942282 h 1947091"/>
                <a:gd name="connsiteX1" fmla="*/ 1393922 w 1407059"/>
                <a:gd name="connsiteY1" fmla="*/ 1943846 h 1947091"/>
                <a:gd name="connsiteX2" fmla="*/ 651728 w 1407059"/>
                <a:gd name="connsiteY2" fmla="*/ 1772302 h 1947091"/>
                <a:gd name="connsiteX3" fmla="*/ 114002 w 1407059"/>
                <a:gd name="connsiteY3" fmla="*/ 111085 h 1947091"/>
                <a:gd name="connsiteX4" fmla="*/ 170870 w 1407059"/>
                <a:gd name="connsiteY4" fmla="*/ 0 h 1947091"/>
                <a:gd name="connsiteX5" fmla="*/ 1407059 w 1407059"/>
                <a:gd name="connsiteY5" fmla="*/ 0 h 194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7059" h="1947091">
                  <a:moveTo>
                    <a:pt x="1407059" y="1942282"/>
                  </a:moveTo>
                  <a:lnTo>
                    <a:pt x="1393922" y="1943846"/>
                  </a:lnTo>
                  <a:cubicBezTo>
                    <a:pt x="1143572" y="1961539"/>
                    <a:pt x="885437" y="1907234"/>
                    <a:pt x="651728" y="1772302"/>
                  </a:cubicBezTo>
                  <a:cubicBezTo>
                    <a:pt x="67455" y="1434972"/>
                    <a:pt x="-156738" y="713475"/>
                    <a:pt x="114002" y="111085"/>
                  </a:cubicBezTo>
                  <a:lnTo>
                    <a:pt x="170870" y="0"/>
                  </a:lnTo>
                  <a:lnTo>
                    <a:pt x="1407059" y="0"/>
                  </a:lnTo>
                  <a:close/>
                </a:path>
              </a:pathLst>
            </a:custGeom>
          </p:spPr>
        </p:pic>
      </p:grpSp>
      <p:sp>
        <p:nvSpPr>
          <p:cNvPr id="104" name="文本框 103"/>
          <p:cNvSpPr txBox="1"/>
          <p:nvPr/>
        </p:nvSpPr>
        <p:spPr>
          <a:xfrm>
            <a:off x="5037113" y="3543556"/>
            <a:ext cx="1947854" cy="646331"/>
          </a:xfrm>
          <a:prstGeom prst="rect">
            <a:avLst/>
          </a:prstGeom>
          <a:noFill/>
        </p:spPr>
        <p:txBody>
          <a:bodyPr wrap="square" rtlCol="0">
            <a:spAutoFit/>
          </a:bodyPr>
          <a:lstStyle/>
          <a:p>
            <a:pPr algn="ctr"/>
            <a:r>
              <a:rPr lang="en-US" altLang="zh-CN" sz="3600" dirty="0">
                <a:solidFill>
                  <a:schemeClr val="bg1"/>
                </a:solidFill>
                <a:latin typeface="Impact" panose="020B0806030902050204" pitchFamily="34" charset="0"/>
              </a:rPr>
              <a:t>70%</a:t>
            </a:r>
            <a:endParaRPr lang="zh-CN" altLang="en-US" sz="3600" dirty="0">
              <a:solidFill>
                <a:schemeClr val="bg1"/>
              </a:solidFill>
              <a:latin typeface="Impact" panose="020B0806030902050204" pitchFamily="34" charset="0"/>
            </a:endParaRPr>
          </a:p>
        </p:txBody>
      </p:sp>
      <p:sp>
        <p:nvSpPr>
          <p:cNvPr id="105" name="文本框 104"/>
          <p:cNvSpPr txBox="1"/>
          <p:nvPr/>
        </p:nvSpPr>
        <p:spPr>
          <a:xfrm>
            <a:off x="8282653" y="3543556"/>
            <a:ext cx="1947854" cy="646331"/>
          </a:xfrm>
          <a:prstGeom prst="rect">
            <a:avLst/>
          </a:prstGeom>
          <a:noFill/>
        </p:spPr>
        <p:txBody>
          <a:bodyPr wrap="square" rtlCol="0">
            <a:spAutoFit/>
          </a:bodyPr>
          <a:lstStyle/>
          <a:p>
            <a:pPr algn="ctr"/>
            <a:r>
              <a:rPr lang="en-US" altLang="zh-CN" sz="3600" dirty="0">
                <a:solidFill>
                  <a:schemeClr val="bg1"/>
                </a:solidFill>
                <a:latin typeface="Impact" panose="020B0806030902050204" pitchFamily="34" charset="0"/>
              </a:rPr>
              <a:t>80%</a:t>
            </a:r>
            <a:endParaRPr lang="zh-CN" altLang="en-US" sz="3600" dirty="0">
              <a:solidFill>
                <a:schemeClr val="bg1"/>
              </a:solidFill>
              <a:latin typeface="Impact" panose="020B0806030902050204" pitchFamily="34" charset="0"/>
            </a:endParaRPr>
          </a:p>
        </p:txBody>
      </p:sp>
      <p:sp>
        <p:nvSpPr>
          <p:cNvPr id="106" name="文本框 105"/>
          <p:cNvSpPr txBox="1"/>
          <p:nvPr/>
        </p:nvSpPr>
        <p:spPr>
          <a:xfrm>
            <a:off x="1261745" y="4735017"/>
            <a:ext cx="2819400" cy="1384995"/>
          </a:xfrm>
          <a:prstGeom prst="rect">
            <a:avLst/>
          </a:prstGeom>
          <a:noFill/>
        </p:spPr>
        <p:txBody>
          <a:bodyPr wrap="square" rtlCol="0">
            <a:spAutoFit/>
          </a:bodyPr>
          <a:lstStyle/>
          <a:p>
            <a:pPr algn="ctr">
              <a:lnSpc>
                <a:spcPct val="150000"/>
              </a:lnSpc>
            </a:pPr>
            <a:r>
              <a:rPr lang="zh-CN" altLang="en-US" sz="1400" dirty="0">
                <a:solidFill>
                  <a:srgbClr val="FEAD61"/>
                </a:solidFill>
              </a:rPr>
              <a:t>Enter some detailed instructions here, some detailed instructions here, some detailed instructions here, and some detailed instructions here.</a:t>
            </a:r>
          </a:p>
        </p:txBody>
      </p:sp>
      <p:sp>
        <p:nvSpPr>
          <p:cNvPr id="107" name="文本框 106"/>
          <p:cNvSpPr txBox="1"/>
          <p:nvPr/>
        </p:nvSpPr>
        <p:spPr>
          <a:xfrm>
            <a:off x="4455828" y="4735017"/>
            <a:ext cx="2819400" cy="1384995"/>
          </a:xfrm>
          <a:prstGeom prst="rect">
            <a:avLst/>
          </a:prstGeom>
          <a:noFill/>
        </p:spPr>
        <p:txBody>
          <a:bodyPr wrap="square" rtlCol="0">
            <a:spAutoFit/>
          </a:bodyPr>
          <a:lstStyle/>
          <a:p>
            <a:pPr algn="ctr">
              <a:lnSpc>
                <a:spcPct val="150000"/>
              </a:lnSpc>
            </a:pPr>
            <a:r>
              <a:rPr lang="zh-CN" altLang="en-US" sz="1400" dirty="0">
                <a:solidFill>
                  <a:srgbClr val="FF3E84"/>
                </a:solidFill>
              </a:rPr>
              <a:t>Enter some detailed instructions here, some detailed instructions here, some detailed instructions here, and some detailed instructions here.</a:t>
            </a:r>
          </a:p>
        </p:txBody>
      </p:sp>
      <p:sp>
        <p:nvSpPr>
          <p:cNvPr id="108" name="文本框 107"/>
          <p:cNvSpPr txBox="1"/>
          <p:nvPr/>
        </p:nvSpPr>
        <p:spPr>
          <a:xfrm>
            <a:off x="7723505" y="4735017"/>
            <a:ext cx="2819400" cy="1384995"/>
          </a:xfrm>
          <a:prstGeom prst="rect">
            <a:avLst/>
          </a:prstGeom>
          <a:noFill/>
        </p:spPr>
        <p:txBody>
          <a:bodyPr wrap="square" rtlCol="0">
            <a:spAutoFit/>
          </a:bodyPr>
          <a:lstStyle/>
          <a:p>
            <a:pPr algn="ctr">
              <a:lnSpc>
                <a:spcPct val="150000"/>
              </a:lnSpc>
            </a:pPr>
            <a:r>
              <a:rPr lang="zh-CN" altLang="en-US" sz="1400" dirty="0">
                <a:solidFill>
                  <a:srgbClr val="6FE4FC"/>
                </a:solidFill>
              </a:rPr>
              <a:t>Enter some detailed instructions here, some detailed instructions here, some detailed instructions here, and some detailed instructions here.</a:t>
            </a:r>
          </a:p>
        </p:txBody>
      </p:sp>
      <p:sp>
        <p:nvSpPr>
          <p:cNvPr id="109" name="Rectangle 9"/>
          <p:cNvSpPr/>
          <p:nvPr/>
        </p:nvSpPr>
        <p:spPr>
          <a:xfrm>
            <a:off x="5303838" y="738249"/>
            <a:ext cx="1231106" cy="246221"/>
          </a:xfrm>
          <a:prstGeom prst="rect">
            <a:avLst/>
          </a:prstGeom>
        </p:spPr>
        <p:txBody>
          <a:bodyPr wrap="none" lIns="0" tIns="0" rIns="0" bIns="0" anchor="ctr">
            <a:noAutofit/>
          </a:bodyPr>
          <a:lstStyle/>
          <a:p>
            <a:pPr algn="ctr"/>
            <a:r>
              <a:rPr lang="zh-CN" altLang="en-US" sz="2400" b="1" dirty="0">
                <a:solidFill>
                  <a:srgbClr val="FF3E84"/>
                </a:solidFill>
              </a:rPr>
              <a:t>Title</a:t>
            </a:r>
          </a:p>
        </p:txBody>
      </p:sp>
      <p:sp>
        <p:nvSpPr>
          <p:cNvPr id="21" name="文本框 20"/>
          <p:cNvSpPr txBox="1"/>
          <p:nvPr/>
        </p:nvSpPr>
        <p:spPr>
          <a:xfrm>
            <a:off x="746760" y="82633"/>
            <a:ext cx="3810000" cy="461665"/>
          </a:xfrm>
          <a:prstGeom prst="rect">
            <a:avLst/>
          </a:prstGeom>
          <a:noFill/>
        </p:spPr>
        <p:txBody>
          <a:bodyPr wrap="square" rtlCol="0">
            <a:spAutoFit/>
          </a:bodyPr>
          <a:lstStyle/>
          <a:p>
            <a:r>
              <a:rPr lang="zh-CN" altLang="en-US" sz="2400" b="1" dirty="0">
                <a:solidFill>
                  <a:srgbClr val="FF3E84"/>
                </a:solidFill>
              </a:rPr>
              <a:t>Completion of the work</a:t>
            </a:r>
          </a:p>
        </p:txBody>
      </p:sp>
      <p:cxnSp>
        <p:nvCxnSpPr>
          <p:cNvPr id="22" name="直接连接符 21"/>
          <p:cNvCxnSpPr/>
          <p:nvPr/>
        </p:nvCxnSpPr>
        <p:spPr>
          <a:xfrm>
            <a:off x="845300" y="524201"/>
            <a:ext cx="702146" cy="0"/>
          </a:xfrm>
          <a:prstGeom prst="line">
            <a:avLst/>
          </a:prstGeom>
          <a:ln w="38100">
            <a:solidFill>
              <a:srgbClr val="FF3E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77936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104"/>
                                        </p:tgtEl>
                                        <p:attrNameLst>
                                          <p:attrName>style.visibility</p:attrName>
                                        </p:attrNameLst>
                                      </p:cBhvr>
                                      <p:to>
                                        <p:strVal val="visible"/>
                                      </p:to>
                                    </p:set>
                                    <p:animEffect transition="in" filter="fade">
                                      <p:cBhvr>
                                        <p:cTn id="22" dur="1000"/>
                                        <p:tgtEl>
                                          <p:spTgt spid="104"/>
                                        </p:tgtEl>
                                      </p:cBhvr>
                                    </p:animEffect>
                                    <p:anim calcmode="lin" valueType="num">
                                      <p:cBhvr>
                                        <p:cTn id="23" dur="1000" fill="hold"/>
                                        <p:tgtEl>
                                          <p:spTgt spid="104"/>
                                        </p:tgtEl>
                                        <p:attrNameLst>
                                          <p:attrName>ppt_x</p:attrName>
                                        </p:attrNameLst>
                                      </p:cBhvr>
                                      <p:tavLst>
                                        <p:tav tm="0">
                                          <p:val>
                                            <p:strVal val="#ppt_x"/>
                                          </p:val>
                                        </p:tav>
                                        <p:tav tm="100000">
                                          <p:val>
                                            <p:strVal val="#ppt_x"/>
                                          </p:val>
                                        </p:tav>
                                      </p:tavLst>
                                    </p:anim>
                                    <p:anim calcmode="lin" valueType="num">
                                      <p:cBhvr>
                                        <p:cTn id="24" dur="1000" fill="hold"/>
                                        <p:tgtEl>
                                          <p:spTgt spid="10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3"/>
                                        </p:tgtEl>
                                        <p:attrNameLst>
                                          <p:attrName>style.visibility</p:attrName>
                                        </p:attrNameLst>
                                      </p:cBhvr>
                                      <p:to>
                                        <p:strVal val="visible"/>
                                      </p:to>
                                    </p:set>
                                    <p:animEffect transition="in" filter="fade">
                                      <p:cBhvr>
                                        <p:cTn id="27" dur="1000"/>
                                        <p:tgtEl>
                                          <p:spTgt spid="103"/>
                                        </p:tgtEl>
                                      </p:cBhvr>
                                    </p:animEffect>
                                    <p:anim calcmode="lin" valueType="num">
                                      <p:cBhvr>
                                        <p:cTn id="28" dur="1000" fill="hold"/>
                                        <p:tgtEl>
                                          <p:spTgt spid="103"/>
                                        </p:tgtEl>
                                        <p:attrNameLst>
                                          <p:attrName>ppt_x</p:attrName>
                                        </p:attrNameLst>
                                      </p:cBhvr>
                                      <p:tavLst>
                                        <p:tav tm="0">
                                          <p:val>
                                            <p:strVal val="#ppt_x"/>
                                          </p:val>
                                        </p:tav>
                                        <p:tav tm="100000">
                                          <p:val>
                                            <p:strVal val="#ppt_x"/>
                                          </p:val>
                                        </p:tav>
                                      </p:tavLst>
                                    </p:anim>
                                    <p:anim calcmode="lin" valueType="num">
                                      <p:cBhvr>
                                        <p:cTn id="29" dur="1000" fill="hold"/>
                                        <p:tgtEl>
                                          <p:spTgt spid="10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5"/>
                                        </p:tgtEl>
                                        <p:attrNameLst>
                                          <p:attrName>style.visibility</p:attrName>
                                        </p:attrNameLst>
                                      </p:cBhvr>
                                      <p:to>
                                        <p:strVal val="visible"/>
                                      </p:to>
                                    </p:set>
                                    <p:animEffect transition="in" filter="fade">
                                      <p:cBhvr>
                                        <p:cTn id="32" dur="1000"/>
                                        <p:tgtEl>
                                          <p:spTgt spid="105"/>
                                        </p:tgtEl>
                                      </p:cBhvr>
                                    </p:animEffect>
                                    <p:anim calcmode="lin" valueType="num">
                                      <p:cBhvr>
                                        <p:cTn id="33" dur="1000" fill="hold"/>
                                        <p:tgtEl>
                                          <p:spTgt spid="105"/>
                                        </p:tgtEl>
                                        <p:attrNameLst>
                                          <p:attrName>ppt_x</p:attrName>
                                        </p:attrNameLst>
                                      </p:cBhvr>
                                      <p:tavLst>
                                        <p:tav tm="0">
                                          <p:val>
                                            <p:strVal val="#ppt_x"/>
                                          </p:val>
                                        </p:tav>
                                        <p:tav tm="100000">
                                          <p:val>
                                            <p:strVal val="#ppt_x"/>
                                          </p:val>
                                        </p:tav>
                                      </p:tavLst>
                                    </p:anim>
                                    <p:anim calcmode="lin" valueType="num">
                                      <p:cBhvr>
                                        <p:cTn id="34" dur="1000" fill="hold"/>
                                        <p:tgtEl>
                                          <p:spTgt spid="105"/>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106"/>
                                        </p:tgtEl>
                                        <p:attrNameLst>
                                          <p:attrName>style.visibility</p:attrName>
                                        </p:attrNameLst>
                                      </p:cBhvr>
                                      <p:to>
                                        <p:strVal val="visible"/>
                                      </p:to>
                                    </p:set>
                                    <p:animEffect transition="in" filter="fade">
                                      <p:cBhvr>
                                        <p:cTn id="38" dur="1000"/>
                                        <p:tgtEl>
                                          <p:spTgt spid="106"/>
                                        </p:tgtEl>
                                      </p:cBhvr>
                                    </p:animEffect>
                                    <p:anim calcmode="lin" valueType="num">
                                      <p:cBhvr>
                                        <p:cTn id="39" dur="1000" fill="hold"/>
                                        <p:tgtEl>
                                          <p:spTgt spid="106"/>
                                        </p:tgtEl>
                                        <p:attrNameLst>
                                          <p:attrName>ppt_x</p:attrName>
                                        </p:attrNameLst>
                                      </p:cBhvr>
                                      <p:tavLst>
                                        <p:tav tm="0">
                                          <p:val>
                                            <p:strVal val="#ppt_x"/>
                                          </p:val>
                                        </p:tav>
                                        <p:tav tm="100000">
                                          <p:val>
                                            <p:strVal val="#ppt_x"/>
                                          </p:val>
                                        </p:tav>
                                      </p:tavLst>
                                    </p:anim>
                                    <p:anim calcmode="lin" valueType="num">
                                      <p:cBhvr>
                                        <p:cTn id="40" dur="1000" fill="hold"/>
                                        <p:tgtEl>
                                          <p:spTgt spid="106"/>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07"/>
                                        </p:tgtEl>
                                        <p:attrNameLst>
                                          <p:attrName>style.visibility</p:attrName>
                                        </p:attrNameLst>
                                      </p:cBhvr>
                                      <p:to>
                                        <p:strVal val="visible"/>
                                      </p:to>
                                    </p:set>
                                    <p:animEffect transition="in" filter="fade">
                                      <p:cBhvr>
                                        <p:cTn id="43" dur="1000"/>
                                        <p:tgtEl>
                                          <p:spTgt spid="107"/>
                                        </p:tgtEl>
                                      </p:cBhvr>
                                    </p:animEffect>
                                    <p:anim calcmode="lin" valueType="num">
                                      <p:cBhvr>
                                        <p:cTn id="44" dur="1000" fill="hold"/>
                                        <p:tgtEl>
                                          <p:spTgt spid="107"/>
                                        </p:tgtEl>
                                        <p:attrNameLst>
                                          <p:attrName>ppt_x</p:attrName>
                                        </p:attrNameLst>
                                      </p:cBhvr>
                                      <p:tavLst>
                                        <p:tav tm="0">
                                          <p:val>
                                            <p:strVal val="#ppt_x"/>
                                          </p:val>
                                        </p:tav>
                                        <p:tav tm="100000">
                                          <p:val>
                                            <p:strVal val="#ppt_x"/>
                                          </p:val>
                                        </p:tav>
                                      </p:tavLst>
                                    </p:anim>
                                    <p:anim calcmode="lin" valueType="num">
                                      <p:cBhvr>
                                        <p:cTn id="45" dur="1000" fill="hold"/>
                                        <p:tgtEl>
                                          <p:spTgt spid="10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08"/>
                                        </p:tgtEl>
                                        <p:attrNameLst>
                                          <p:attrName>style.visibility</p:attrName>
                                        </p:attrNameLst>
                                      </p:cBhvr>
                                      <p:to>
                                        <p:strVal val="visible"/>
                                      </p:to>
                                    </p:set>
                                    <p:animEffect transition="in" filter="fade">
                                      <p:cBhvr>
                                        <p:cTn id="48" dur="1000"/>
                                        <p:tgtEl>
                                          <p:spTgt spid="108"/>
                                        </p:tgtEl>
                                      </p:cBhvr>
                                    </p:animEffect>
                                    <p:anim calcmode="lin" valueType="num">
                                      <p:cBhvr>
                                        <p:cTn id="49" dur="1000" fill="hold"/>
                                        <p:tgtEl>
                                          <p:spTgt spid="108"/>
                                        </p:tgtEl>
                                        <p:attrNameLst>
                                          <p:attrName>ppt_x</p:attrName>
                                        </p:attrNameLst>
                                      </p:cBhvr>
                                      <p:tavLst>
                                        <p:tav tm="0">
                                          <p:val>
                                            <p:strVal val="#ppt_x"/>
                                          </p:val>
                                        </p:tav>
                                        <p:tav tm="100000">
                                          <p:val>
                                            <p:strVal val="#ppt_x"/>
                                          </p:val>
                                        </p:tav>
                                      </p:tavLst>
                                    </p:anim>
                                    <p:anim calcmode="lin" valueType="num">
                                      <p:cBhvr>
                                        <p:cTn id="50" dur="1000" fill="hold"/>
                                        <p:tgtEl>
                                          <p:spTgt spid="108"/>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09"/>
                                        </p:tgtEl>
                                        <p:attrNameLst>
                                          <p:attrName>style.visibility</p:attrName>
                                        </p:attrNameLst>
                                      </p:cBhvr>
                                      <p:to>
                                        <p:strVal val="visible"/>
                                      </p:to>
                                    </p:set>
                                    <p:animEffect transition="in" filter="fade">
                                      <p:cBhvr>
                                        <p:cTn id="53" dur="1000"/>
                                        <p:tgtEl>
                                          <p:spTgt spid="109"/>
                                        </p:tgtEl>
                                      </p:cBhvr>
                                    </p:animEffect>
                                    <p:anim calcmode="lin" valueType="num">
                                      <p:cBhvr>
                                        <p:cTn id="54" dur="1000" fill="hold"/>
                                        <p:tgtEl>
                                          <p:spTgt spid="109"/>
                                        </p:tgtEl>
                                        <p:attrNameLst>
                                          <p:attrName>ppt_x</p:attrName>
                                        </p:attrNameLst>
                                      </p:cBhvr>
                                      <p:tavLst>
                                        <p:tav tm="0">
                                          <p:val>
                                            <p:strVal val="#ppt_x"/>
                                          </p:val>
                                        </p:tav>
                                        <p:tav tm="100000">
                                          <p:val>
                                            <p:strVal val="#ppt_x"/>
                                          </p:val>
                                        </p:tav>
                                      </p:tavLst>
                                    </p:anim>
                                    <p:anim calcmode="lin" valueType="num">
                                      <p:cBhvr>
                                        <p:cTn id="55" dur="1000" fill="hold"/>
                                        <p:tgtEl>
                                          <p:spTgt spid="10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anim calcmode="lin" valueType="num">
                                      <p:cBhvr>
                                        <p:cTn id="59" dur="1000" fill="hold"/>
                                        <p:tgtEl>
                                          <p:spTgt spid="21"/>
                                        </p:tgtEl>
                                        <p:attrNameLst>
                                          <p:attrName>ppt_x</p:attrName>
                                        </p:attrNameLst>
                                      </p:cBhvr>
                                      <p:tavLst>
                                        <p:tav tm="0">
                                          <p:val>
                                            <p:strVal val="#ppt_x"/>
                                          </p:val>
                                        </p:tav>
                                        <p:tav tm="100000">
                                          <p:val>
                                            <p:strVal val="#ppt_x"/>
                                          </p:val>
                                        </p:tav>
                                      </p:tavLst>
                                    </p:anim>
                                    <p:anim calcmode="lin" valueType="num">
                                      <p:cBhvr>
                                        <p:cTn id="6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4" grpId="0"/>
      <p:bldP spid="105" grpId="0"/>
      <p:bldP spid="106" grpId="0"/>
      <p:bldP spid="107" grpId="0"/>
      <p:bldP spid="108" grpId="0"/>
      <p:bldP spid="109"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380280" y="704384"/>
            <a:ext cx="5186537" cy="5236812"/>
          </a:xfrm>
          <a:prstGeom prst="ellipse">
            <a:avLst/>
          </a:prstGeom>
          <a:noFill/>
          <a:ln>
            <a:solidFill>
              <a:srgbClr val="FF3E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6146988" y="1517248"/>
            <a:ext cx="3653120" cy="3688531"/>
          </a:xfrm>
          <a:prstGeom prst="ellipse">
            <a:avLst/>
          </a:prstGeom>
          <a:noFill/>
          <a:ln>
            <a:solidFill>
              <a:srgbClr val="FEAD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6762956" y="2147268"/>
            <a:ext cx="2405178" cy="2428492"/>
          </a:xfrm>
          <a:prstGeom prst="ellipse">
            <a:avLst/>
          </a:prstGeom>
          <a:noFill/>
          <a:ln>
            <a:solidFill>
              <a:srgbClr val="68E3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5117868" y="2843524"/>
            <a:ext cx="3295896" cy="3525991"/>
            <a:chOff x="5117868" y="2843524"/>
            <a:chExt cx="3295896" cy="3525991"/>
          </a:xfrm>
        </p:grpSpPr>
        <p:sp>
          <p:nvSpPr>
            <p:cNvPr id="40" name="椭圆 39"/>
            <p:cNvSpPr/>
            <p:nvPr/>
          </p:nvSpPr>
          <p:spPr>
            <a:xfrm>
              <a:off x="7717423" y="5666425"/>
              <a:ext cx="696341" cy="703090"/>
            </a:xfrm>
            <a:prstGeom prst="ellipse">
              <a:avLst/>
            </a:prstGeom>
            <a:solidFill>
              <a:srgbClr val="FF3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7053224" y="5544248"/>
              <a:ext cx="688211" cy="694882"/>
            </a:xfrm>
            <a:prstGeom prst="ellipse">
              <a:avLst/>
            </a:prstGeom>
            <a:solidFill>
              <a:srgbClr val="FF53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6422632" y="5330724"/>
              <a:ext cx="680648" cy="687246"/>
            </a:xfrm>
            <a:prstGeom prst="ellipse">
              <a:avLst/>
            </a:prstGeom>
            <a:solidFill>
              <a:srgbClr val="FF6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5916306" y="4973601"/>
              <a:ext cx="642834" cy="649065"/>
            </a:xfrm>
            <a:prstGeom prst="ellipse">
              <a:avLst/>
            </a:prstGeom>
            <a:solidFill>
              <a:srgbClr val="FF7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5508313" y="4539628"/>
              <a:ext cx="605020" cy="610885"/>
            </a:xfrm>
            <a:prstGeom prst="ellipse">
              <a:avLst/>
            </a:prstGeom>
            <a:solidFill>
              <a:srgbClr val="FF8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5301190" y="4011136"/>
              <a:ext cx="567207" cy="572705"/>
            </a:xfrm>
            <a:prstGeom prst="ellipse">
              <a:avLst/>
            </a:prstGeom>
            <a:solidFill>
              <a:srgbClr val="FFA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5117868" y="3495743"/>
              <a:ext cx="529393" cy="534524"/>
            </a:xfrm>
            <a:prstGeom prst="ellipse">
              <a:avLst/>
            </a:prstGeom>
            <a:solidFill>
              <a:srgbClr val="FFB7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5174937" y="3100603"/>
              <a:ext cx="378138" cy="381803"/>
            </a:xfrm>
            <a:prstGeom prst="ellipse">
              <a:avLst/>
            </a:prstGeom>
            <a:solidFill>
              <a:srgbClr val="FFD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5301190" y="2843524"/>
              <a:ext cx="264696" cy="267262"/>
            </a:xfrm>
            <a:prstGeom prst="ellipse">
              <a:avLst/>
            </a:prstGeom>
            <a:solidFill>
              <a:srgbClr val="F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p:cNvGrpSpPr/>
          <p:nvPr/>
        </p:nvGrpSpPr>
        <p:grpSpPr>
          <a:xfrm>
            <a:off x="5957919" y="2992037"/>
            <a:ext cx="2423829" cy="2537002"/>
            <a:chOff x="5957919" y="2992037"/>
            <a:chExt cx="2423829" cy="2537002"/>
          </a:xfrm>
        </p:grpSpPr>
        <p:sp>
          <p:nvSpPr>
            <p:cNvPr id="41" name="椭圆 40"/>
            <p:cNvSpPr/>
            <p:nvPr/>
          </p:nvSpPr>
          <p:spPr>
            <a:xfrm>
              <a:off x="7741435" y="4882519"/>
              <a:ext cx="640313" cy="64652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7136802" y="4810486"/>
              <a:ext cx="605020" cy="610885"/>
            </a:xfrm>
            <a:prstGeom prst="ellipse">
              <a:avLst/>
            </a:prstGeom>
            <a:solidFill>
              <a:srgbClr val="FEB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6603336" y="4623752"/>
              <a:ext cx="567207" cy="572705"/>
            </a:xfrm>
            <a:prstGeom prst="ellipse">
              <a:avLst/>
            </a:prstGeom>
            <a:solidFill>
              <a:srgbClr val="FEC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6277633" y="4277890"/>
              <a:ext cx="491579" cy="496344"/>
            </a:xfrm>
            <a:prstGeom prst="ellipse">
              <a:avLst/>
            </a:prstGeom>
            <a:solidFill>
              <a:srgbClr val="FEC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6025154" y="3904115"/>
              <a:ext cx="453765" cy="458164"/>
            </a:xfrm>
            <a:prstGeom prst="ellipse">
              <a:avLst/>
            </a:prstGeom>
            <a:solidFill>
              <a:srgbClr val="FFD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5957919" y="3535863"/>
              <a:ext cx="378138" cy="381803"/>
            </a:xfrm>
            <a:prstGeom prst="ellipse">
              <a:avLst/>
            </a:prstGeom>
            <a:solidFill>
              <a:srgbClr val="FFE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5978906" y="3212604"/>
              <a:ext cx="302510" cy="305442"/>
            </a:xfrm>
            <a:prstGeom prst="ellipse">
              <a:avLst/>
            </a:prstGeom>
            <a:solidFill>
              <a:srgbClr val="FF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6056134" y="2992037"/>
              <a:ext cx="189069" cy="190902"/>
            </a:xfrm>
            <a:prstGeom prst="ellipse">
              <a:avLst/>
            </a:prstGeom>
            <a:solidFill>
              <a:srgbClr val="FFF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6765903" y="3810159"/>
            <a:ext cx="1469562" cy="959091"/>
            <a:chOff x="6765903" y="3810159"/>
            <a:chExt cx="1469562" cy="959091"/>
          </a:xfrm>
        </p:grpSpPr>
        <p:sp>
          <p:nvSpPr>
            <p:cNvPr id="42" name="椭圆 41"/>
            <p:cNvSpPr/>
            <p:nvPr/>
          </p:nvSpPr>
          <p:spPr>
            <a:xfrm>
              <a:off x="7819513" y="4349267"/>
              <a:ext cx="415952" cy="419983"/>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7470287" y="4382166"/>
              <a:ext cx="340324" cy="343623"/>
            </a:xfrm>
            <a:prstGeom prst="ellipse">
              <a:avLst/>
            </a:prstGeom>
            <a:solidFill>
              <a:srgbClr val="68E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a:off x="7187539" y="4260114"/>
              <a:ext cx="302510" cy="305442"/>
            </a:xfrm>
            <a:prstGeom prst="ellipse">
              <a:avLst/>
            </a:prstGeom>
            <a:solidFill>
              <a:srgbClr val="7BE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6989839" y="4095016"/>
              <a:ext cx="264696" cy="267262"/>
            </a:xfrm>
            <a:prstGeom prst="ellipse">
              <a:avLst/>
            </a:prstGeom>
            <a:solidFill>
              <a:srgbClr val="8FEB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a:off x="6848338" y="3916156"/>
              <a:ext cx="226883" cy="229082"/>
            </a:xfrm>
            <a:prstGeom prst="ellipse">
              <a:avLst/>
            </a:prstGeom>
            <a:solidFill>
              <a:srgbClr val="A3EE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a:off x="6765903" y="3810159"/>
              <a:ext cx="151255" cy="152721"/>
            </a:xfrm>
            <a:prstGeom prst="ellipse">
              <a:avLst/>
            </a:prstGeom>
            <a:solidFill>
              <a:srgbClr val="B6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0" name="文本框 89"/>
          <p:cNvSpPr txBox="1"/>
          <p:nvPr/>
        </p:nvSpPr>
        <p:spPr>
          <a:xfrm>
            <a:off x="7345394" y="2583179"/>
            <a:ext cx="1264416" cy="461665"/>
          </a:xfrm>
          <a:prstGeom prst="rect">
            <a:avLst/>
          </a:prstGeom>
          <a:noFill/>
        </p:spPr>
        <p:txBody>
          <a:bodyPr wrap="square" rtlCol="0">
            <a:spAutoFit/>
          </a:bodyPr>
          <a:lstStyle/>
          <a:p>
            <a:pPr algn="ctr"/>
            <a:r>
              <a:rPr lang="zh-CN" altLang="en-US" sz="2400" b="1" dirty="0">
                <a:solidFill>
                  <a:srgbClr val="53DEFC"/>
                </a:solidFill>
              </a:rPr>
              <a:t>Percentage</a:t>
            </a:r>
          </a:p>
        </p:txBody>
      </p:sp>
      <p:grpSp>
        <p:nvGrpSpPr>
          <p:cNvPr id="5" name="组合 4"/>
          <p:cNvGrpSpPr/>
          <p:nvPr/>
        </p:nvGrpSpPr>
        <p:grpSpPr>
          <a:xfrm>
            <a:off x="8661725" y="3246064"/>
            <a:ext cx="3005557" cy="424342"/>
            <a:chOff x="8661725" y="3246064"/>
            <a:chExt cx="3005557" cy="424342"/>
          </a:xfrm>
        </p:grpSpPr>
        <p:sp>
          <p:nvSpPr>
            <p:cNvPr id="91" name="文本框 90"/>
            <p:cNvSpPr txBox="1"/>
            <p:nvPr/>
          </p:nvSpPr>
          <p:spPr>
            <a:xfrm>
              <a:off x="10129641" y="3246064"/>
              <a:ext cx="1537641" cy="424342"/>
            </a:xfrm>
            <a:prstGeom prst="rect">
              <a:avLst/>
            </a:prstGeom>
            <a:noFill/>
          </p:spPr>
          <p:txBody>
            <a:bodyPr wrap="square" rtlCol="0">
              <a:spAutoFit/>
            </a:bodyPr>
            <a:lstStyle/>
            <a:p>
              <a:pPr algn="ctr"/>
              <a:r>
                <a:rPr lang="en-US" altLang="zh-CN" sz="2000" dirty="0">
                  <a:solidFill>
                    <a:srgbClr val="FF3E84"/>
                  </a:solidFill>
                  <a:latin typeface="Impact" panose="020B0806030902050204" pitchFamily="34" charset="0"/>
                </a:rPr>
                <a:t>35%</a:t>
              </a:r>
              <a:endParaRPr lang="zh-CN" altLang="en-US" sz="2000" dirty="0">
                <a:solidFill>
                  <a:srgbClr val="FF3E84"/>
                </a:solidFill>
                <a:latin typeface="Impact" panose="020B0806030902050204" pitchFamily="34" charset="0"/>
              </a:endParaRPr>
            </a:p>
          </p:txBody>
        </p:sp>
        <p:sp>
          <p:nvSpPr>
            <p:cNvPr id="92" name="文本框 91"/>
            <p:cNvSpPr txBox="1"/>
            <p:nvPr/>
          </p:nvSpPr>
          <p:spPr>
            <a:xfrm>
              <a:off x="9318472" y="3246064"/>
              <a:ext cx="1537641" cy="424342"/>
            </a:xfrm>
            <a:prstGeom prst="rect">
              <a:avLst/>
            </a:prstGeom>
            <a:noFill/>
          </p:spPr>
          <p:txBody>
            <a:bodyPr wrap="square" rtlCol="0">
              <a:spAutoFit/>
            </a:bodyPr>
            <a:lstStyle/>
            <a:p>
              <a:pPr algn="ctr"/>
              <a:r>
                <a:rPr lang="en-US" altLang="zh-CN" sz="2000" dirty="0">
                  <a:solidFill>
                    <a:srgbClr val="FEAD61"/>
                  </a:solidFill>
                  <a:latin typeface="Impact" panose="020B0806030902050204" pitchFamily="34" charset="0"/>
                </a:rPr>
                <a:t>33%</a:t>
              </a:r>
              <a:endParaRPr lang="zh-CN" altLang="en-US" sz="2000" dirty="0">
                <a:solidFill>
                  <a:srgbClr val="FEAD61"/>
                </a:solidFill>
                <a:latin typeface="Impact" panose="020B0806030902050204" pitchFamily="34" charset="0"/>
              </a:endParaRPr>
            </a:p>
          </p:txBody>
        </p:sp>
        <p:sp>
          <p:nvSpPr>
            <p:cNvPr id="93" name="文本框 92"/>
            <p:cNvSpPr txBox="1"/>
            <p:nvPr/>
          </p:nvSpPr>
          <p:spPr>
            <a:xfrm>
              <a:off x="8661725" y="3246064"/>
              <a:ext cx="1537641" cy="424342"/>
            </a:xfrm>
            <a:prstGeom prst="rect">
              <a:avLst/>
            </a:prstGeom>
            <a:noFill/>
          </p:spPr>
          <p:txBody>
            <a:bodyPr wrap="square" rtlCol="0">
              <a:spAutoFit/>
            </a:bodyPr>
            <a:lstStyle/>
            <a:p>
              <a:pPr algn="ctr"/>
              <a:r>
                <a:rPr lang="en-US" altLang="zh-CN" sz="2000" dirty="0">
                  <a:solidFill>
                    <a:srgbClr val="68E3FC"/>
                  </a:solidFill>
                  <a:latin typeface="Impact" panose="020B0806030902050204" pitchFamily="34" charset="0"/>
                </a:rPr>
                <a:t>32%</a:t>
              </a:r>
              <a:endParaRPr lang="zh-CN" altLang="en-US" sz="2000" dirty="0">
                <a:solidFill>
                  <a:srgbClr val="68E3FC"/>
                </a:solidFill>
                <a:latin typeface="Impact" panose="020B0806030902050204" pitchFamily="34" charset="0"/>
              </a:endParaRPr>
            </a:p>
          </p:txBody>
        </p:sp>
      </p:grpSp>
      <p:sp>
        <p:nvSpPr>
          <p:cNvPr id="94" name="文本框 93"/>
          <p:cNvSpPr txBox="1"/>
          <p:nvPr/>
        </p:nvSpPr>
        <p:spPr>
          <a:xfrm>
            <a:off x="6958264" y="2952998"/>
            <a:ext cx="2070912" cy="1061829"/>
          </a:xfrm>
          <a:prstGeom prst="rect">
            <a:avLst/>
          </a:prstGeom>
          <a:noFill/>
        </p:spPr>
        <p:txBody>
          <a:bodyPr wrap="square" rtlCol="0">
            <a:spAutoFit/>
          </a:bodyPr>
          <a:lstStyle/>
          <a:p>
            <a:pPr algn="ctr">
              <a:lnSpc>
                <a:spcPct val="150000"/>
              </a:lnSpc>
            </a:pPr>
            <a:r>
              <a:rPr lang="zh-CN" altLang="en-US" sz="1400" dirty="0">
                <a:solidFill>
                  <a:srgbClr val="53DEFC"/>
                </a:solidFill>
              </a:rPr>
              <a:t>Enter some detailed instructions here, and here you enter some details.</a:t>
            </a:r>
          </a:p>
        </p:txBody>
      </p:sp>
      <p:sp>
        <p:nvSpPr>
          <p:cNvPr id="139" name="文本框 138"/>
          <p:cNvSpPr txBox="1"/>
          <p:nvPr/>
        </p:nvSpPr>
        <p:spPr>
          <a:xfrm>
            <a:off x="714134" y="3814796"/>
            <a:ext cx="4014494" cy="1991379"/>
          </a:xfrm>
          <a:prstGeom prst="rect">
            <a:avLst/>
          </a:prstGeom>
          <a:noFill/>
        </p:spPr>
        <p:txBody>
          <a:bodyPr wrap="square" rtlCol="0">
            <a:spAutoFit/>
          </a:bodyPr>
          <a:lstStyle/>
          <a:p>
            <a:pPr algn="ctr">
              <a:lnSpc>
                <a:spcPct val="150000"/>
              </a:lnSpc>
            </a:pPr>
            <a:r>
              <a:rPr lang="zh-CN" altLang="en-US" sz="1400" dirty="0">
                <a:solidFill>
                  <a:srgbClr val="FEAD61"/>
                </a:solidFill>
              </a:rPr>
              <a:t>Enter some detailed instructions here, and here you enter some details. Enter some detailed instructions here, and here you enter some details. Enter some detailed instructions here, and here you enter some details. Enter some detailed instructions here, and here you enter some details.</a:t>
            </a:r>
          </a:p>
          <a:p>
            <a:pPr algn="ctr">
              <a:lnSpc>
                <a:spcPct val="150000"/>
              </a:lnSpc>
            </a:pPr>
            <a:endParaRPr lang="zh-CN" altLang="en-US" sz="1400" dirty="0">
              <a:solidFill>
                <a:srgbClr val="FF3E84"/>
              </a:solidFill>
            </a:endParaRPr>
          </a:p>
        </p:txBody>
      </p:sp>
      <p:grpSp>
        <p:nvGrpSpPr>
          <p:cNvPr id="6" name="组合 5"/>
          <p:cNvGrpSpPr/>
          <p:nvPr/>
        </p:nvGrpSpPr>
        <p:grpSpPr>
          <a:xfrm>
            <a:off x="1471463" y="1921086"/>
            <a:ext cx="3590085" cy="1749321"/>
            <a:chOff x="1471463" y="1921086"/>
            <a:chExt cx="3590085" cy="1749321"/>
          </a:xfrm>
        </p:grpSpPr>
        <p:grpSp>
          <p:nvGrpSpPr>
            <p:cNvPr id="96" name="组合 95"/>
            <p:cNvGrpSpPr/>
            <p:nvPr/>
          </p:nvGrpSpPr>
          <p:grpSpPr>
            <a:xfrm rot="5400000">
              <a:off x="1835784" y="1556765"/>
              <a:ext cx="1749321" cy="2477964"/>
              <a:chOff x="1282972" y="2511926"/>
              <a:chExt cx="1749321" cy="2477964"/>
            </a:xfrm>
          </p:grpSpPr>
          <p:sp>
            <p:nvSpPr>
              <p:cNvPr id="97" name="椭圆 96"/>
              <p:cNvSpPr/>
              <p:nvPr/>
            </p:nvSpPr>
            <p:spPr>
              <a:xfrm>
                <a:off x="1979676" y="3373798"/>
                <a:ext cx="548640" cy="548640"/>
              </a:xfrm>
              <a:prstGeom prst="ellipse">
                <a:avLst/>
              </a:prstGeom>
              <a:solidFill>
                <a:srgbClr val="FEAD6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8" name="椭圆 97"/>
              <p:cNvSpPr/>
              <p:nvPr/>
            </p:nvSpPr>
            <p:spPr>
              <a:xfrm>
                <a:off x="1548378" y="3093366"/>
                <a:ext cx="548640" cy="548640"/>
              </a:xfrm>
              <a:prstGeom prst="ellipse">
                <a:avLst/>
              </a:prstGeom>
              <a:solidFill>
                <a:srgbClr val="FEA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9" name="椭圆 98"/>
              <p:cNvSpPr/>
              <p:nvPr/>
            </p:nvSpPr>
            <p:spPr>
              <a:xfrm>
                <a:off x="1511414" y="3561401"/>
                <a:ext cx="678105" cy="678105"/>
              </a:xfrm>
              <a:prstGeom prst="ellipse">
                <a:avLst/>
              </a:prstGeom>
              <a:solidFill>
                <a:srgbClr val="FEA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0" name="椭圆 99"/>
              <p:cNvSpPr/>
              <p:nvPr/>
            </p:nvSpPr>
            <p:spPr>
              <a:xfrm>
                <a:off x="2097018" y="3822916"/>
                <a:ext cx="486602" cy="48660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1" name="椭圆 100"/>
              <p:cNvSpPr/>
              <p:nvPr/>
            </p:nvSpPr>
            <p:spPr>
              <a:xfrm>
                <a:off x="2552688" y="3822916"/>
                <a:ext cx="397673" cy="39767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2" name="椭圆 101"/>
              <p:cNvSpPr/>
              <p:nvPr/>
            </p:nvSpPr>
            <p:spPr>
              <a:xfrm>
                <a:off x="2272246" y="3301242"/>
                <a:ext cx="698531" cy="698531"/>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3" name="椭圆 102"/>
              <p:cNvSpPr/>
              <p:nvPr/>
            </p:nvSpPr>
            <p:spPr>
              <a:xfrm>
                <a:off x="2003375" y="3097322"/>
                <a:ext cx="393714" cy="393714"/>
              </a:xfrm>
              <a:prstGeom prst="ellipse">
                <a:avLst/>
              </a:prstGeom>
              <a:solidFill>
                <a:srgbClr val="FEA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4" name="椭圆 103"/>
              <p:cNvSpPr/>
              <p:nvPr/>
            </p:nvSpPr>
            <p:spPr>
              <a:xfrm>
                <a:off x="2386762" y="2598519"/>
                <a:ext cx="440245" cy="440245"/>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5" name="椭圆 104"/>
              <p:cNvSpPr/>
              <p:nvPr/>
            </p:nvSpPr>
            <p:spPr>
              <a:xfrm>
                <a:off x="1977885" y="2638454"/>
                <a:ext cx="393714" cy="393714"/>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6" name="椭圆 105"/>
              <p:cNvSpPr/>
              <p:nvPr/>
            </p:nvSpPr>
            <p:spPr>
              <a:xfrm>
                <a:off x="2202790" y="4309518"/>
                <a:ext cx="486602" cy="486602"/>
              </a:xfrm>
              <a:prstGeom prst="ellipse">
                <a:avLst/>
              </a:prstGeom>
              <a:solidFill>
                <a:srgbClr val="FEA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7" name="椭圆 106"/>
              <p:cNvSpPr/>
              <p:nvPr/>
            </p:nvSpPr>
            <p:spPr>
              <a:xfrm>
                <a:off x="1776746" y="4105417"/>
                <a:ext cx="486602" cy="486602"/>
              </a:xfrm>
              <a:prstGeom prst="ellipse">
                <a:avLst/>
              </a:prstGeom>
              <a:solidFill>
                <a:srgbClr val="FEA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8" name="椭圆 107"/>
              <p:cNvSpPr/>
              <p:nvPr/>
            </p:nvSpPr>
            <p:spPr>
              <a:xfrm>
                <a:off x="1563544" y="2766036"/>
                <a:ext cx="440245" cy="440245"/>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9" name="椭圆 108"/>
              <p:cNvSpPr/>
              <p:nvPr/>
            </p:nvSpPr>
            <p:spPr>
              <a:xfrm>
                <a:off x="2379317" y="2530309"/>
                <a:ext cx="112623" cy="1126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10" name="椭圆 109"/>
              <p:cNvSpPr/>
              <p:nvPr/>
            </p:nvSpPr>
            <p:spPr>
              <a:xfrm>
                <a:off x="2790049" y="2960330"/>
                <a:ext cx="112623" cy="1126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11" name="椭圆 110"/>
              <p:cNvSpPr/>
              <p:nvPr/>
            </p:nvSpPr>
            <p:spPr>
              <a:xfrm>
                <a:off x="2506023" y="3108539"/>
                <a:ext cx="77597" cy="77597"/>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12" name="椭圆 111"/>
              <p:cNvSpPr/>
              <p:nvPr/>
            </p:nvSpPr>
            <p:spPr>
              <a:xfrm>
                <a:off x="1408982" y="3543771"/>
                <a:ext cx="112623" cy="112623"/>
              </a:xfrm>
              <a:prstGeom prst="ellipse">
                <a:avLst/>
              </a:prstGeom>
              <a:solidFill>
                <a:srgbClr val="FEA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13" name="椭圆 112"/>
              <p:cNvSpPr/>
              <p:nvPr/>
            </p:nvSpPr>
            <p:spPr>
              <a:xfrm>
                <a:off x="1407181" y="3211299"/>
                <a:ext cx="75662" cy="7566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14" name="椭圆 113"/>
              <p:cNvSpPr/>
              <p:nvPr/>
            </p:nvSpPr>
            <p:spPr>
              <a:xfrm>
                <a:off x="1395820" y="3664912"/>
                <a:ext cx="75662" cy="7566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15" name="椭圆 114"/>
              <p:cNvSpPr/>
              <p:nvPr/>
            </p:nvSpPr>
            <p:spPr>
              <a:xfrm>
                <a:off x="1396117" y="4115977"/>
                <a:ext cx="75662" cy="7566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16" name="椭圆 115"/>
              <p:cNvSpPr/>
              <p:nvPr/>
            </p:nvSpPr>
            <p:spPr>
              <a:xfrm>
                <a:off x="1458805" y="4309518"/>
                <a:ext cx="125600" cy="125600"/>
              </a:xfrm>
              <a:prstGeom prst="ellipse">
                <a:avLst/>
              </a:prstGeom>
              <a:solidFill>
                <a:srgbClr val="FEA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17" name="椭圆 116"/>
              <p:cNvSpPr/>
              <p:nvPr/>
            </p:nvSpPr>
            <p:spPr>
              <a:xfrm>
                <a:off x="2112357" y="4308439"/>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18" name="椭圆 117"/>
              <p:cNvSpPr/>
              <p:nvPr/>
            </p:nvSpPr>
            <p:spPr>
              <a:xfrm>
                <a:off x="2567597" y="4294931"/>
                <a:ext cx="74325" cy="74325"/>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19" name="椭圆 118"/>
              <p:cNvSpPr/>
              <p:nvPr/>
            </p:nvSpPr>
            <p:spPr>
              <a:xfrm>
                <a:off x="2939434" y="4158161"/>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20" name="椭圆 119"/>
              <p:cNvSpPr/>
              <p:nvPr/>
            </p:nvSpPr>
            <p:spPr>
              <a:xfrm>
                <a:off x="2091347" y="4702766"/>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21" name="椭圆 120"/>
              <p:cNvSpPr/>
              <p:nvPr/>
            </p:nvSpPr>
            <p:spPr>
              <a:xfrm>
                <a:off x="2750962" y="4631018"/>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22" name="椭圆 121"/>
              <p:cNvSpPr/>
              <p:nvPr/>
            </p:nvSpPr>
            <p:spPr>
              <a:xfrm>
                <a:off x="2677689" y="4710300"/>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23" name="椭圆 122"/>
              <p:cNvSpPr/>
              <p:nvPr/>
            </p:nvSpPr>
            <p:spPr>
              <a:xfrm>
                <a:off x="2353265" y="4885774"/>
                <a:ext cx="66993" cy="6699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24" name="椭圆 123"/>
              <p:cNvSpPr/>
              <p:nvPr/>
            </p:nvSpPr>
            <p:spPr>
              <a:xfrm>
                <a:off x="2479012" y="4852277"/>
                <a:ext cx="66993" cy="6699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25" name="椭圆 124"/>
              <p:cNvSpPr/>
              <p:nvPr/>
            </p:nvSpPr>
            <p:spPr>
              <a:xfrm>
                <a:off x="2736142" y="4805499"/>
                <a:ext cx="66993" cy="6699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26" name="椭圆 125"/>
              <p:cNvSpPr/>
              <p:nvPr/>
            </p:nvSpPr>
            <p:spPr>
              <a:xfrm>
                <a:off x="2918160" y="4776085"/>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27" name="椭圆 126"/>
              <p:cNvSpPr/>
              <p:nvPr/>
            </p:nvSpPr>
            <p:spPr>
              <a:xfrm>
                <a:off x="2986574" y="4657047"/>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28" name="椭圆 127"/>
              <p:cNvSpPr/>
              <p:nvPr/>
            </p:nvSpPr>
            <p:spPr>
              <a:xfrm>
                <a:off x="1282972" y="3679884"/>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29" name="椭圆 128"/>
              <p:cNvSpPr/>
              <p:nvPr/>
            </p:nvSpPr>
            <p:spPr>
              <a:xfrm>
                <a:off x="1388700" y="3741134"/>
                <a:ext cx="70105" cy="70105"/>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30" name="椭圆 129"/>
              <p:cNvSpPr/>
              <p:nvPr/>
            </p:nvSpPr>
            <p:spPr>
              <a:xfrm>
                <a:off x="1381735" y="3753062"/>
                <a:ext cx="47526" cy="47526"/>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31" name="椭圆 130"/>
              <p:cNvSpPr/>
              <p:nvPr/>
            </p:nvSpPr>
            <p:spPr>
              <a:xfrm>
                <a:off x="1404570" y="4177599"/>
                <a:ext cx="60723" cy="607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32" name="椭圆 131"/>
              <p:cNvSpPr/>
              <p:nvPr/>
            </p:nvSpPr>
            <p:spPr>
              <a:xfrm>
                <a:off x="2522805" y="4852277"/>
                <a:ext cx="85608" cy="85608"/>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33" name="椭圆 132"/>
              <p:cNvSpPr/>
              <p:nvPr/>
            </p:nvSpPr>
            <p:spPr>
              <a:xfrm>
                <a:off x="2131109" y="4918209"/>
                <a:ext cx="71681" cy="71681"/>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34" name="椭圆 133"/>
              <p:cNvSpPr/>
              <p:nvPr/>
            </p:nvSpPr>
            <p:spPr>
              <a:xfrm>
                <a:off x="2270037" y="2989806"/>
                <a:ext cx="440245" cy="440245"/>
              </a:xfrm>
              <a:prstGeom prst="ellipse">
                <a:avLst/>
              </a:prstGeom>
              <a:solidFill>
                <a:srgbClr val="FEAD6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35" name="椭圆 134"/>
              <p:cNvSpPr/>
              <p:nvPr/>
            </p:nvSpPr>
            <p:spPr>
              <a:xfrm>
                <a:off x="2814743" y="2511926"/>
                <a:ext cx="191052" cy="191052"/>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36" name="椭圆 135"/>
              <p:cNvSpPr/>
              <p:nvPr/>
            </p:nvSpPr>
            <p:spPr>
              <a:xfrm>
                <a:off x="2464846" y="2540902"/>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37" name="椭圆 136"/>
              <p:cNvSpPr/>
              <p:nvPr/>
            </p:nvSpPr>
            <p:spPr>
              <a:xfrm>
                <a:off x="1990015" y="3041010"/>
                <a:ext cx="112623" cy="1126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grpSp>
        <p:sp>
          <p:nvSpPr>
            <p:cNvPr id="138" name="文本框 137"/>
            <p:cNvSpPr txBox="1"/>
            <p:nvPr/>
          </p:nvSpPr>
          <p:spPr>
            <a:xfrm>
              <a:off x="2335506" y="2579874"/>
              <a:ext cx="2726042" cy="461665"/>
            </a:xfrm>
            <a:prstGeom prst="rect">
              <a:avLst/>
            </a:prstGeom>
            <a:noFill/>
          </p:spPr>
          <p:txBody>
            <a:bodyPr wrap="square" rtlCol="0">
              <a:spAutoFit/>
            </a:bodyPr>
            <a:lstStyle/>
            <a:p>
              <a:r>
                <a:rPr lang="zh-CN" altLang="en-US" sz="2400" b="1" dirty="0">
                  <a:solidFill>
                    <a:schemeClr val="bg1"/>
                  </a:solidFill>
                </a:rPr>
                <a:t>Title</a:t>
              </a:r>
            </a:p>
          </p:txBody>
        </p:sp>
      </p:grpSp>
      <p:sp>
        <p:nvSpPr>
          <p:cNvPr id="82" name="文本框 81"/>
          <p:cNvSpPr txBox="1"/>
          <p:nvPr/>
        </p:nvSpPr>
        <p:spPr>
          <a:xfrm>
            <a:off x="746760" y="82633"/>
            <a:ext cx="3810000" cy="461665"/>
          </a:xfrm>
          <a:prstGeom prst="rect">
            <a:avLst/>
          </a:prstGeom>
          <a:noFill/>
        </p:spPr>
        <p:txBody>
          <a:bodyPr wrap="square" rtlCol="0">
            <a:spAutoFit/>
          </a:bodyPr>
          <a:lstStyle/>
          <a:p>
            <a:r>
              <a:rPr lang="zh-CN" altLang="en-US" sz="2400" b="1" dirty="0">
                <a:solidFill>
                  <a:srgbClr val="FF3E84"/>
                </a:solidFill>
              </a:rPr>
              <a:t>Completion of the work</a:t>
            </a:r>
          </a:p>
        </p:txBody>
      </p:sp>
      <p:cxnSp>
        <p:nvCxnSpPr>
          <p:cNvPr id="83" name="直接连接符 82"/>
          <p:cNvCxnSpPr/>
          <p:nvPr/>
        </p:nvCxnSpPr>
        <p:spPr>
          <a:xfrm>
            <a:off x="845300" y="524201"/>
            <a:ext cx="702146" cy="0"/>
          </a:xfrm>
          <a:prstGeom prst="line">
            <a:avLst/>
          </a:prstGeom>
          <a:ln w="38100">
            <a:solidFill>
              <a:srgbClr val="FF3E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241746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p:cTn id="12" dur="500" fill="hold"/>
                                        <p:tgtEl>
                                          <p:spTgt spid="38"/>
                                        </p:tgtEl>
                                        <p:attrNameLst>
                                          <p:attrName>ppt_w</p:attrName>
                                        </p:attrNameLst>
                                      </p:cBhvr>
                                      <p:tavLst>
                                        <p:tav tm="0">
                                          <p:val>
                                            <p:fltVal val="0"/>
                                          </p:val>
                                        </p:tav>
                                        <p:tav tm="100000">
                                          <p:val>
                                            <p:strVal val="#ppt_w"/>
                                          </p:val>
                                        </p:tav>
                                      </p:tavLst>
                                    </p:anim>
                                    <p:anim calcmode="lin" valueType="num">
                                      <p:cBhvr>
                                        <p:cTn id="13" dur="500" fill="hold"/>
                                        <p:tgtEl>
                                          <p:spTgt spid="38"/>
                                        </p:tgtEl>
                                        <p:attrNameLst>
                                          <p:attrName>ppt_h</p:attrName>
                                        </p:attrNameLst>
                                      </p:cBhvr>
                                      <p:tavLst>
                                        <p:tav tm="0">
                                          <p:val>
                                            <p:fltVal val="0"/>
                                          </p:val>
                                        </p:tav>
                                        <p:tav tm="100000">
                                          <p:val>
                                            <p:strVal val="#ppt_h"/>
                                          </p:val>
                                        </p:tav>
                                      </p:tavLst>
                                    </p:anim>
                                    <p:animEffect transition="in" filter="fade">
                                      <p:cBhvr>
                                        <p:cTn id="14" dur="500"/>
                                        <p:tgtEl>
                                          <p:spTgt spid="3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par>
                                <p:cTn id="20" presetID="22" presetClass="entr" presetSubtype="4"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par>
                                <p:cTn id="23" presetID="2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par>
                                <p:cTn id="26" presetID="22" presetClass="entr" presetSubtype="4"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90"/>
                                        </p:tgtEl>
                                        <p:attrNameLst>
                                          <p:attrName>style.visibility</p:attrName>
                                        </p:attrNameLst>
                                      </p:cBhvr>
                                      <p:to>
                                        <p:strVal val="visible"/>
                                      </p:to>
                                    </p:set>
                                    <p:animEffect transition="in" filter="fade">
                                      <p:cBhvr>
                                        <p:cTn id="31" dur="1000"/>
                                        <p:tgtEl>
                                          <p:spTgt spid="90"/>
                                        </p:tgtEl>
                                      </p:cBhvr>
                                    </p:animEffect>
                                    <p:anim calcmode="lin" valueType="num">
                                      <p:cBhvr>
                                        <p:cTn id="32" dur="1000" fill="hold"/>
                                        <p:tgtEl>
                                          <p:spTgt spid="90"/>
                                        </p:tgtEl>
                                        <p:attrNameLst>
                                          <p:attrName>ppt_x</p:attrName>
                                        </p:attrNameLst>
                                      </p:cBhvr>
                                      <p:tavLst>
                                        <p:tav tm="0">
                                          <p:val>
                                            <p:strVal val="#ppt_x"/>
                                          </p:val>
                                        </p:tav>
                                        <p:tav tm="100000">
                                          <p:val>
                                            <p:strVal val="#ppt_x"/>
                                          </p:val>
                                        </p:tav>
                                      </p:tavLst>
                                    </p:anim>
                                    <p:anim calcmode="lin" valueType="num">
                                      <p:cBhvr>
                                        <p:cTn id="33" dur="1000" fill="hold"/>
                                        <p:tgtEl>
                                          <p:spTgt spid="9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4"/>
                                        </p:tgtEl>
                                        <p:attrNameLst>
                                          <p:attrName>style.visibility</p:attrName>
                                        </p:attrNameLst>
                                      </p:cBhvr>
                                      <p:to>
                                        <p:strVal val="visible"/>
                                      </p:to>
                                    </p:set>
                                    <p:animEffect transition="in" filter="fade">
                                      <p:cBhvr>
                                        <p:cTn id="36" dur="1000"/>
                                        <p:tgtEl>
                                          <p:spTgt spid="94"/>
                                        </p:tgtEl>
                                      </p:cBhvr>
                                    </p:animEffect>
                                    <p:anim calcmode="lin" valueType="num">
                                      <p:cBhvr>
                                        <p:cTn id="37" dur="1000" fill="hold"/>
                                        <p:tgtEl>
                                          <p:spTgt spid="94"/>
                                        </p:tgtEl>
                                        <p:attrNameLst>
                                          <p:attrName>ppt_x</p:attrName>
                                        </p:attrNameLst>
                                      </p:cBhvr>
                                      <p:tavLst>
                                        <p:tav tm="0">
                                          <p:val>
                                            <p:strVal val="#ppt_x"/>
                                          </p:val>
                                        </p:tav>
                                        <p:tav tm="100000">
                                          <p:val>
                                            <p:strVal val="#ppt_x"/>
                                          </p:val>
                                        </p:tav>
                                      </p:tavLst>
                                    </p:anim>
                                    <p:anim calcmode="lin" valueType="num">
                                      <p:cBhvr>
                                        <p:cTn id="38" dur="1000" fill="hold"/>
                                        <p:tgtEl>
                                          <p:spTgt spid="94"/>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53" presetClass="entr" presetSubtype="16"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Effect transition="in" filter="fade">
                                      <p:cBhvr>
                                        <p:cTn id="48" dur="500"/>
                                        <p:tgtEl>
                                          <p:spTgt spid="6"/>
                                        </p:tgtEl>
                                      </p:cBhvr>
                                    </p:animEffect>
                                  </p:childTnLst>
                                </p:cTn>
                              </p:par>
                              <p:par>
                                <p:cTn id="49" presetID="42" presetClass="entr" presetSubtype="0" fill="hold" grpId="0" nodeType="withEffect">
                                  <p:stCondLst>
                                    <p:cond delay="0"/>
                                  </p:stCondLst>
                                  <p:childTnLst>
                                    <p:set>
                                      <p:cBhvr>
                                        <p:cTn id="50" dur="1" fill="hold">
                                          <p:stCondLst>
                                            <p:cond delay="0"/>
                                          </p:stCondLst>
                                        </p:cTn>
                                        <p:tgtEl>
                                          <p:spTgt spid="139"/>
                                        </p:tgtEl>
                                        <p:attrNameLst>
                                          <p:attrName>style.visibility</p:attrName>
                                        </p:attrNameLst>
                                      </p:cBhvr>
                                      <p:to>
                                        <p:strVal val="visible"/>
                                      </p:to>
                                    </p:set>
                                    <p:animEffect transition="in" filter="fade">
                                      <p:cBhvr>
                                        <p:cTn id="51" dur="1000"/>
                                        <p:tgtEl>
                                          <p:spTgt spid="139"/>
                                        </p:tgtEl>
                                      </p:cBhvr>
                                    </p:animEffect>
                                    <p:anim calcmode="lin" valueType="num">
                                      <p:cBhvr>
                                        <p:cTn id="52" dur="1000" fill="hold"/>
                                        <p:tgtEl>
                                          <p:spTgt spid="139"/>
                                        </p:tgtEl>
                                        <p:attrNameLst>
                                          <p:attrName>ppt_x</p:attrName>
                                        </p:attrNameLst>
                                      </p:cBhvr>
                                      <p:tavLst>
                                        <p:tav tm="0">
                                          <p:val>
                                            <p:strVal val="#ppt_x"/>
                                          </p:val>
                                        </p:tav>
                                        <p:tav tm="100000">
                                          <p:val>
                                            <p:strVal val="#ppt_x"/>
                                          </p:val>
                                        </p:tav>
                                      </p:tavLst>
                                    </p:anim>
                                    <p:anim calcmode="lin" valueType="num">
                                      <p:cBhvr>
                                        <p:cTn id="53" dur="1000" fill="hold"/>
                                        <p:tgtEl>
                                          <p:spTgt spid="139"/>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82"/>
                                        </p:tgtEl>
                                        <p:attrNameLst>
                                          <p:attrName>style.visibility</p:attrName>
                                        </p:attrNameLst>
                                      </p:cBhvr>
                                      <p:to>
                                        <p:strVal val="visible"/>
                                      </p:to>
                                    </p:set>
                                    <p:animEffect transition="in" filter="fade">
                                      <p:cBhvr>
                                        <p:cTn id="56" dur="1000"/>
                                        <p:tgtEl>
                                          <p:spTgt spid="82"/>
                                        </p:tgtEl>
                                      </p:cBhvr>
                                    </p:animEffect>
                                    <p:anim calcmode="lin" valueType="num">
                                      <p:cBhvr>
                                        <p:cTn id="57" dur="1000" fill="hold"/>
                                        <p:tgtEl>
                                          <p:spTgt spid="82"/>
                                        </p:tgtEl>
                                        <p:attrNameLst>
                                          <p:attrName>ppt_x</p:attrName>
                                        </p:attrNameLst>
                                      </p:cBhvr>
                                      <p:tavLst>
                                        <p:tav tm="0">
                                          <p:val>
                                            <p:strVal val="#ppt_x"/>
                                          </p:val>
                                        </p:tav>
                                        <p:tav tm="100000">
                                          <p:val>
                                            <p:strVal val="#ppt_x"/>
                                          </p:val>
                                        </p:tav>
                                      </p:tavLst>
                                    </p:anim>
                                    <p:anim calcmode="lin" valueType="num">
                                      <p:cBhvr>
                                        <p:cTn id="58"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90" grpId="0"/>
      <p:bldP spid="94" grpId="0"/>
      <p:bldP spid="139" grpId="0"/>
      <p:bldP spid="8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1145912"/>
            <a:ext cx="6032637" cy="4368800"/>
            <a:chOff x="-1" y="1145912"/>
            <a:chExt cx="6032637" cy="4368800"/>
          </a:xfrm>
        </p:grpSpPr>
        <p:sp>
          <p:nvSpPr>
            <p:cNvPr id="4" name="矩形 3"/>
            <p:cNvSpPr/>
            <p:nvPr/>
          </p:nvSpPr>
          <p:spPr bwMode="auto">
            <a:xfrm>
              <a:off x="-1" y="1685786"/>
              <a:ext cx="3971119" cy="3470389"/>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5" name="矩形 4"/>
            <p:cNvSpPr/>
            <p:nvPr/>
          </p:nvSpPr>
          <p:spPr>
            <a:xfrm>
              <a:off x="1559496" y="1691363"/>
              <a:ext cx="2411622" cy="3464812"/>
            </a:xfrm>
            <a:custGeom>
              <a:avLst/>
              <a:gdLst>
                <a:gd name="connsiteX0" fmla="*/ 0 w 1920479"/>
                <a:gd name="connsiteY0" fmla="*/ 0 h 2224454"/>
                <a:gd name="connsiteX1" fmla="*/ 1920479 w 1920479"/>
                <a:gd name="connsiteY1" fmla="*/ 0 h 2224454"/>
                <a:gd name="connsiteX2" fmla="*/ 1920479 w 1920479"/>
                <a:gd name="connsiteY2" fmla="*/ 2224454 h 2224454"/>
                <a:gd name="connsiteX3" fmla="*/ 0 w 1920479"/>
                <a:gd name="connsiteY3" fmla="*/ 2224454 h 2224454"/>
                <a:gd name="connsiteX4" fmla="*/ 0 w 1920479"/>
                <a:gd name="connsiteY4" fmla="*/ 0 h 2224454"/>
                <a:gd name="connsiteX0" fmla="*/ 517236 w 2437715"/>
                <a:gd name="connsiteY0" fmla="*/ 0 h 2233690"/>
                <a:gd name="connsiteX1" fmla="*/ 2437715 w 2437715"/>
                <a:gd name="connsiteY1" fmla="*/ 0 h 2233690"/>
                <a:gd name="connsiteX2" fmla="*/ 2437715 w 2437715"/>
                <a:gd name="connsiteY2" fmla="*/ 2224454 h 2233690"/>
                <a:gd name="connsiteX3" fmla="*/ 0 w 2437715"/>
                <a:gd name="connsiteY3" fmla="*/ 2233690 h 2233690"/>
                <a:gd name="connsiteX4" fmla="*/ 517236 w 2437715"/>
                <a:gd name="connsiteY4" fmla="*/ 0 h 2233690"/>
                <a:gd name="connsiteX0" fmla="*/ 498763 w 2419242"/>
                <a:gd name="connsiteY0" fmla="*/ 0 h 2224454"/>
                <a:gd name="connsiteX1" fmla="*/ 2419242 w 2419242"/>
                <a:gd name="connsiteY1" fmla="*/ 0 h 2224454"/>
                <a:gd name="connsiteX2" fmla="*/ 2419242 w 2419242"/>
                <a:gd name="connsiteY2" fmla="*/ 2224454 h 2224454"/>
                <a:gd name="connsiteX3" fmla="*/ 0 w 2419242"/>
                <a:gd name="connsiteY3" fmla="*/ 2215217 h 2224454"/>
                <a:gd name="connsiteX4" fmla="*/ 498763 w 2419242"/>
                <a:gd name="connsiteY4" fmla="*/ 0 h 2224454"/>
                <a:gd name="connsiteX0" fmla="*/ 491143 w 2411622"/>
                <a:gd name="connsiteY0" fmla="*/ 0 h 2224454"/>
                <a:gd name="connsiteX1" fmla="*/ 2411622 w 2411622"/>
                <a:gd name="connsiteY1" fmla="*/ 0 h 2224454"/>
                <a:gd name="connsiteX2" fmla="*/ 2411622 w 2411622"/>
                <a:gd name="connsiteY2" fmla="*/ 2224454 h 2224454"/>
                <a:gd name="connsiteX3" fmla="*/ 0 w 2411622"/>
                <a:gd name="connsiteY3" fmla="*/ 2222837 h 2224454"/>
                <a:gd name="connsiteX4" fmla="*/ 491143 w 2411622"/>
                <a:gd name="connsiteY4" fmla="*/ 0 h 2224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1622" h="2224454">
                  <a:moveTo>
                    <a:pt x="491143" y="0"/>
                  </a:moveTo>
                  <a:lnTo>
                    <a:pt x="2411622" y="0"/>
                  </a:lnTo>
                  <a:lnTo>
                    <a:pt x="2411622" y="2224454"/>
                  </a:lnTo>
                  <a:lnTo>
                    <a:pt x="0" y="2222837"/>
                  </a:lnTo>
                  <a:lnTo>
                    <a:pt x="491143" y="0"/>
                  </a:lnTo>
                  <a:close/>
                </a:path>
              </a:pathLst>
            </a:custGeom>
            <a:solidFill>
              <a:srgbClr val="FEAD61">
                <a:alpha val="70000"/>
              </a:srgbClr>
            </a:solidFill>
            <a:ln w="25400" cap="flat">
              <a:noFill/>
              <a:miter lim="4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anchor="ctr"/>
            <a:lstStyle/>
            <a:p>
              <a:pPr algn="ctr"/>
              <a:endParaRPr>
                <a:solidFill>
                  <a:schemeClr val="tx1"/>
                </a:solidFill>
              </a:endParaRPr>
            </a:p>
          </p:txBody>
        </p:sp>
        <p:grpSp>
          <p:nvGrpSpPr>
            <p:cNvPr id="6" name="组合 5"/>
            <p:cNvGrpSpPr/>
            <p:nvPr/>
          </p:nvGrpSpPr>
          <p:grpSpPr>
            <a:xfrm>
              <a:off x="3863752" y="1145912"/>
              <a:ext cx="2168884" cy="4368800"/>
              <a:chOff x="4969930" y="1160748"/>
              <a:chExt cx="2252140" cy="4536504"/>
            </a:xfrm>
          </p:grpSpPr>
          <p:grpSp>
            <p:nvGrpSpPr>
              <p:cNvPr id="13" name="组合 12"/>
              <p:cNvGrpSpPr>
                <a:grpSpLocks/>
              </p:cNvGrpSpPr>
              <p:nvPr/>
            </p:nvGrpSpPr>
            <p:grpSpPr bwMode="auto">
              <a:xfrm>
                <a:off x="4969930" y="1160748"/>
                <a:ext cx="2252140" cy="4536504"/>
                <a:chOff x="8853485" y="3998913"/>
                <a:chExt cx="3106735" cy="6257925"/>
              </a:xfrm>
              <a:effectLst/>
            </p:grpSpPr>
            <p:sp>
              <p:nvSpPr>
                <p:cNvPr id="15" name="任意多边形: 形状 5"/>
                <p:cNvSpPr>
                  <a:spLocks/>
                </p:cNvSpPr>
                <p:nvPr/>
              </p:nvSpPr>
              <p:spPr bwMode="auto">
                <a:xfrm>
                  <a:off x="8853485" y="3998913"/>
                  <a:ext cx="3106735" cy="6257925"/>
                </a:xfrm>
                <a:custGeom>
                  <a:avLst/>
                  <a:gdLst>
                    <a:gd name="T0" fmla="*/ 8594 w 8630"/>
                    <a:gd name="T1" fmla="*/ 3320 h 17382"/>
                    <a:gd name="T2" fmla="*/ 8596 w 8630"/>
                    <a:gd name="T3" fmla="*/ 3320 h 17382"/>
                    <a:gd name="T4" fmla="*/ 8629 w 8630"/>
                    <a:gd name="T5" fmla="*/ 3353 h 17382"/>
                    <a:gd name="T6" fmla="*/ 8629 w 8630"/>
                    <a:gd name="T7" fmla="*/ 4419 h 17382"/>
                    <a:gd name="T8" fmla="*/ 8596 w 8630"/>
                    <a:gd name="T9" fmla="*/ 4452 h 17382"/>
                    <a:gd name="T10" fmla="*/ 8594 w 8630"/>
                    <a:gd name="T11" fmla="*/ 4452 h 17382"/>
                    <a:gd name="T12" fmla="*/ 8594 w 8630"/>
                    <a:gd name="T13" fmla="*/ 16371 h 17382"/>
                    <a:gd name="T14" fmla="*/ 7584 w 8630"/>
                    <a:gd name="T15" fmla="*/ 17381 h 17382"/>
                    <a:gd name="T16" fmla="*/ 1043 w 8630"/>
                    <a:gd name="T17" fmla="*/ 17381 h 17382"/>
                    <a:gd name="T18" fmla="*/ 33 w 8630"/>
                    <a:gd name="T19" fmla="*/ 16371 h 17382"/>
                    <a:gd name="T20" fmla="*/ 33 w 8630"/>
                    <a:gd name="T21" fmla="*/ 5859 h 17382"/>
                    <a:gd name="T22" fmla="*/ 33 w 8630"/>
                    <a:gd name="T23" fmla="*/ 5859 h 17382"/>
                    <a:gd name="T24" fmla="*/ 0 w 8630"/>
                    <a:gd name="T25" fmla="*/ 5826 h 17382"/>
                    <a:gd name="T26" fmla="*/ 0 w 8630"/>
                    <a:gd name="T27" fmla="*/ 4760 h 17382"/>
                    <a:gd name="T28" fmla="*/ 33 w 8630"/>
                    <a:gd name="T29" fmla="*/ 4727 h 17382"/>
                    <a:gd name="T30" fmla="*/ 33 w 8630"/>
                    <a:gd name="T31" fmla="*/ 4727 h 17382"/>
                    <a:gd name="T32" fmla="*/ 33 w 8630"/>
                    <a:gd name="T33" fmla="*/ 4452 h 17382"/>
                    <a:gd name="T34" fmla="*/ 33 w 8630"/>
                    <a:gd name="T35" fmla="*/ 4452 h 17382"/>
                    <a:gd name="T36" fmla="*/ 0 w 8630"/>
                    <a:gd name="T37" fmla="*/ 4419 h 17382"/>
                    <a:gd name="T38" fmla="*/ 0 w 8630"/>
                    <a:gd name="T39" fmla="*/ 3353 h 17382"/>
                    <a:gd name="T40" fmla="*/ 33 w 8630"/>
                    <a:gd name="T41" fmla="*/ 3320 h 17382"/>
                    <a:gd name="T42" fmla="*/ 33 w 8630"/>
                    <a:gd name="T43" fmla="*/ 3320 h 17382"/>
                    <a:gd name="T44" fmla="*/ 33 w 8630"/>
                    <a:gd name="T45" fmla="*/ 2704 h 17382"/>
                    <a:gd name="T46" fmla="*/ 33 w 8630"/>
                    <a:gd name="T47" fmla="*/ 2704 h 17382"/>
                    <a:gd name="T48" fmla="*/ 0 w 8630"/>
                    <a:gd name="T49" fmla="*/ 2672 h 17382"/>
                    <a:gd name="T50" fmla="*/ 0 w 8630"/>
                    <a:gd name="T51" fmla="*/ 2075 h 17382"/>
                    <a:gd name="T52" fmla="*/ 33 w 8630"/>
                    <a:gd name="T53" fmla="*/ 2042 h 17382"/>
                    <a:gd name="T54" fmla="*/ 33 w 8630"/>
                    <a:gd name="T55" fmla="*/ 2042 h 17382"/>
                    <a:gd name="T56" fmla="*/ 33 w 8630"/>
                    <a:gd name="T57" fmla="*/ 1010 h 17382"/>
                    <a:gd name="T58" fmla="*/ 1043 w 8630"/>
                    <a:gd name="T59" fmla="*/ 0 h 17382"/>
                    <a:gd name="T60" fmla="*/ 7584 w 8630"/>
                    <a:gd name="T61" fmla="*/ 0 h 17382"/>
                    <a:gd name="T62" fmla="*/ 8594 w 8630"/>
                    <a:gd name="T63" fmla="*/ 1010 h 17382"/>
                    <a:gd name="T64" fmla="*/ 8594 w 8630"/>
                    <a:gd name="T65" fmla="*/ 3320 h 173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630"/>
                    <a:gd name="T100" fmla="*/ 0 h 17382"/>
                    <a:gd name="T101" fmla="*/ 8630 w 8630"/>
                    <a:gd name="T102" fmla="*/ 17382 h 173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630" h="17382">
                      <a:moveTo>
                        <a:pt x="8594" y="3320"/>
                      </a:moveTo>
                      <a:lnTo>
                        <a:pt x="8596" y="3320"/>
                      </a:lnTo>
                      <a:cubicBezTo>
                        <a:pt x="8614" y="3320"/>
                        <a:pt x="8629" y="3335"/>
                        <a:pt x="8629" y="3353"/>
                      </a:cubicBezTo>
                      <a:lnTo>
                        <a:pt x="8629" y="4419"/>
                      </a:lnTo>
                      <a:cubicBezTo>
                        <a:pt x="8629" y="4438"/>
                        <a:pt x="8614" y="4452"/>
                        <a:pt x="8596" y="4452"/>
                      </a:cubicBezTo>
                      <a:lnTo>
                        <a:pt x="8594" y="4452"/>
                      </a:lnTo>
                      <a:lnTo>
                        <a:pt x="8594" y="16371"/>
                      </a:lnTo>
                      <a:cubicBezTo>
                        <a:pt x="8594" y="16928"/>
                        <a:pt x="8141" y="17381"/>
                        <a:pt x="7584" y="17381"/>
                      </a:cubicBezTo>
                      <a:lnTo>
                        <a:pt x="1043" y="17381"/>
                      </a:lnTo>
                      <a:cubicBezTo>
                        <a:pt x="487" y="17381"/>
                        <a:pt x="33" y="16928"/>
                        <a:pt x="33" y="16371"/>
                      </a:cubicBezTo>
                      <a:lnTo>
                        <a:pt x="33" y="5859"/>
                      </a:lnTo>
                      <a:cubicBezTo>
                        <a:pt x="15" y="5859"/>
                        <a:pt x="0" y="5844"/>
                        <a:pt x="0" y="5826"/>
                      </a:cubicBezTo>
                      <a:lnTo>
                        <a:pt x="0" y="4760"/>
                      </a:lnTo>
                      <a:cubicBezTo>
                        <a:pt x="0" y="4741"/>
                        <a:pt x="15" y="4727"/>
                        <a:pt x="33" y="4727"/>
                      </a:cubicBezTo>
                      <a:lnTo>
                        <a:pt x="33" y="4452"/>
                      </a:lnTo>
                      <a:cubicBezTo>
                        <a:pt x="15" y="4452"/>
                        <a:pt x="0" y="4438"/>
                        <a:pt x="0" y="4419"/>
                      </a:cubicBezTo>
                      <a:lnTo>
                        <a:pt x="0" y="3353"/>
                      </a:lnTo>
                      <a:cubicBezTo>
                        <a:pt x="0" y="3335"/>
                        <a:pt x="15" y="3320"/>
                        <a:pt x="33" y="3320"/>
                      </a:cubicBezTo>
                      <a:lnTo>
                        <a:pt x="33" y="2704"/>
                      </a:lnTo>
                      <a:cubicBezTo>
                        <a:pt x="15" y="2704"/>
                        <a:pt x="0" y="2690"/>
                        <a:pt x="0" y="2672"/>
                      </a:cubicBezTo>
                      <a:lnTo>
                        <a:pt x="0" y="2075"/>
                      </a:lnTo>
                      <a:cubicBezTo>
                        <a:pt x="0" y="2057"/>
                        <a:pt x="15" y="2042"/>
                        <a:pt x="33" y="2042"/>
                      </a:cubicBezTo>
                      <a:lnTo>
                        <a:pt x="33" y="1010"/>
                      </a:lnTo>
                      <a:cubicBezTo>
                        <a:pt x="33" y="453"/>
                        <a:pt x="487" y="0"/>
                        <a:pt x="1043" y="0"/>
                      </a:cubicBezTo>
                      <a:lnTo>
                        <a:pt x="7584" y="0"/>
                      </a:lnTo>
                      <a:cubicBezTo>
                        <a:pt x="8141" y="0"/>
                        <a:pt x="8594" y="453"/>
                        <a:pt x="8594" y="1010"/>
                      </a:cubicBezTo>
                      <a:lnTo>
                        <a:pt x="8594" y="3320"/>
                      </a:lnTo>
                    </a:path>
                  </a:pathLst>
                </a:custGeom>
                <a:solidFill>
                  <a:schemeClr val="tx2">
                    <a:lumMod val="50000"/>
                  </a:schemeClr>
                </a:solidFill>
                <a:ln>
                  <a:noFill/>
                </a:ln>
                <a:extLst>
                  <a:ext uri="{91240B29-F687-4f45-9708-019B960494DF}">
                    <a14:hiddenLine xmlns:a14="http://schemas.microsoft.com/office/drawing/2010/main" xmlns:p14="http://schemas.microsoft.com/office/powerpoint/2010/main" xmlns:lc="http://schemas.openxmlformats.org/drawingml/2006/lockedCanvas" xmlns:mc="http://schemas.openxmlformats.org/markup-compatibility/2006" xmlns="" w="9525">
                      <a:solidFill>
                        <a:srgbClr val="000000"/>
                      </a:solidFill>
                      <a:bevel/>
                      <a:headEnd/>
                      <a:tailEnd/>
                    </a14:hiddenLine>
                  </a:ext>
                </a:extLst>
              </p:spPr>
              <p:txBody>
                <a:bodyPr anchor="ctr"/>
                <a:lstStyle/>
                <a:p>
                  <a:pPr algn="ctr"/>
                  <a:endParaRPr/>
                </a:p>
              </p:txBody>
            </p:sp>
            <p:sp>
              <p:nvSpPr>
                <p:cNvPr id="16" name="任意多边形: 形状 6"/>
                <p:cNvSpPr>
                  <a:spLocks/>
                </p:cNvSpPr>
                <p:nvPr/>
              </p:nvSpPr>
              <p:spPr bwMode="auto">
                <a:xfrm>
                  <a:off x="8888413" y="4021138"/>
                  <a:ext cx="3036887" cy="6211887"/>
                </a:xfrm>
                <a:custGeom>
                  <a:avLst/>
                  <a:gdLst>
                    <a:gd name="T0" fmla="*/ 947 w 8436"/>
                    <a:gd name="T1" fmla="*/ 17255 h 17256"/>
                    <a:gd name="T2" fmla="*/ 0 w 8436"/>
                    <a:gd name="T3" fmla="*/ 16308 h 17256"/>
                    <a:gd name="T4" fmla="*/ 0 w 8436"/>
                    <a:gd name="T5" fmla="*/ 947 h 17256"/>
                    <a:gd name="T6" fmla="*/ 947 w 8436"/>
                    <a:gd name="T7" fmla="*/ 0 h 17256"/>
                    <a:gd name="T8" fmla="*/ 7488 w 8436"/>
                    <a:gd name="T9" fmla="*/ 0 h 17256"/>
                    <a:gd name="T10" fmla="*/ 8435 w 8436"/>
                    <a:gd name="T11" fmla="*/ 947 h 17256"/>
                    <a:gd name="T12" fmla="*/ 8435 w 8436"/>
                    <a:gd name="T13" fmla="*/ 16308 h 17256"/>
                    <a:gd name="T14" fmla="*/ 7488 w 8436"/>
                    <a:gd name="T15" fmla="*/ 17255 h 17256"/>
                    <a:gd name="T16" fmla="*/ 947 w 8436"/>
                    <a:gd name="T17" fmla="*/ 17255 h 17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436"/>
                    <a:gd name="T28" fmla="*/ 0 h 17256"/>
                    <a:gd name="T29" fmla="*/ 8436 w 8436"/>
                    <a:gd name="T30" fmla="*/ 17256 h 17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436" h="17256">
                      <a:moveTo>
                        <a:pt x="947" y="17255"/>
                      </a:moveTo>
                      <a:cubicBezTo>
                        <a:pt x="425" y="17255"/>
                        <a:pt x="0" y="16831"/>
                        <a:pt x="0" y="16308"/>
                      </a:cubicBezTo>
                      <a:lnTo>
                        <a:pt x="0" y="947"/>
                      </a:lnTo>
                      <a:cubicBezTo>
                        <a:pt x="0" y="425"/>
                        <a:pt x="425" y="0"/>
                        <a:pt x="947" y="0"/>
                      </a:cubicBezTo>
                      <a:lnTo>
                        <a:pt x="7488" y="0"/>
                      </a:lnTo>
                      <a:cubicBezTo>
                        <a:pt x="8010" y="0"/>
                        <a:pt x="8435" y="425"/>
                        <a:pt x="8435" y="947"/>
                      </a:cubicBezTo>
                      <a:lnTo>
                        <a:pt x="8435" y="16308"/>
                      </a:lnTo>
                      <a:cubicBezTo>
                        <a:pt x="8435" y="16831"/>
                        <a:pt x="8010" y="17255"/>
                        <a:pt x="7488" y="17255"/>
                      </a:cubicBezTo>
                      <a:lnTo>
                        <a:pt x="947" y="17255"/>
                      </a:lnTo>
                    </a:path>
                  </a:pathLst>
                </a:custGeom>
                <a:solidFill>
                  <a:srgbClr val="7BE7FD"/>
                </a:solidFill>
                <a:ln>
                  <a:noFill/>
                </a:ln>
                <a:extLst>
                  <a:ext uri="{91240B29-F687-4f45-9708-019B960494DF}">
                    <a14:hiddenLine xmlns:a14="http://schemas.microsoft.com/office/drawing/2010/main" xmlns:p14="http://schemas.microsoft.com/office/powerpoint/2010/main" xmlns:lc="http://schemas.openxmlformats.org/drawingml/2006/lockedCanvas" xmlns:mc="http://schemas.openxmlformats.org/markup-compatibility/2006" xmlns="" w="9525">
                      <a:solidFill>
                        <a:srgbClr val="000000"/>
                      </a:solidFill>
                      <a:bevel/>
                      <a:headEnd/>
                      <a:tailEnd/>
                    </a14:hiddenLine>
                  </a:ext>
                </a:extLst>
              </p:spPr>
              <p:txBody>
                <a:bodyPr anchor="ctr"/>
                <a:lstStyle/>
                <a:p>
                  <a:pPr algn="ctr"/>
                  <a:endParaRPr/>
                </a:p>
              </p:txBody>
            </p:sp>
            <p:sp>
              <p:nvSpPr>
                <p:cNvPr id="17" name="任意多边形: 形状 7"/>
                <p:cNvSpPr>
                  <a:spLocks/>
                </p:cNvSpPr>
                <p:nvPr/>
              </p:nvSpPr>
              <p:spPr bwMode="auto">
                <a:xfrm>
                  <a:off x="9925050" y="4337050"/>
                  <a:ext cx="93663" cy="93663"/>
                </a:xfrm>
                <a:custGeom>
                  <a:avLst/>
                  <a:gdLst>
                    <a:gd name="T0" fmla="*/ 130 w 260"/>
                    <a:gd name="T1" fmla="*/ 260 h 261"/>
                    <a:gd name="T2" fmla="*/ 0 w 260"/>
                    <a:gd name="T3" fmla="*/ 130 h 261"/>
                    <a:gd name="T4" fmla="*/ 130 w 260"/>
                    <a:gd name="T5" fmla="*/ 0 h 261"/>
                    <a:gd name="T6" fmla="*/ 259 w 260"/>
                    <a:gd name="T7" fmla="*/ 130 h 261"/>
                    <a:gd name="T8" fmla="*/ 130 w 260"/>
                    <a:gd name="T9" fmla="*/ 260 h 261"/>
                    <a:gd name="T10" fmla="*/ 0 60000 65536"/>
                    <a:gd name="T11" fmla="*/ 0 60000 65536"/>
                    <a:gd name="T12" fmla="*/ 0 60000 65536"/>
                    <a:gd name="T13" fmla="*/ 0 60000 65536"/>
                    <a:gd name="T14" fmla="*/ 0 60000 65536"/>
                    <a:gd name="T15" fmla="*/ 0 w 260"/>
                    <a:gd name="T16" fmla="*/ 0 h 261"/>
                    <a:gd name="T17" fmla="*/ 260 w 260"/>
                    <a:gd name="T18" fmla="*/ 261 h 261"/>
                  </a:gdLst>
                  <a:ahLst/>
                  <a:cxnLst>
                    <a:cxn ang="T10">
                      <a:pos x="T0" y="T1"/>
                    </a:cxn>
                    <a:cxn ang="T11">
                      <a:pos x="T2" y="T3"/>
                    </a:cxn>
                    <a:cxn ang="T12">
                      <a:pos x="T4" y="T5"/>
                    </a:cxn>
                    <a:cxn ang="T13">
                      <a:pos x="T6" y="T7"/>
                    </a:cxn>
                    <a:cxn ang="T14">
                      <a:pos x="T8" y="T9"/>
                    </a:cxn>
                  </a:cxnLst>
                  <a:rect l="T15" t="T16" r="T17" b="T18"/>
                  <a:pathLst>
                    <a:path w="260" h="261">
                      <a:moveTo>
                        <a:pt x="130" y="260"/>
                      </a:moveTo>
                      <a:cubicBezTo>
                        <a:pt x="58" y="260"/>
                        <a:pt x="0" y="202"/>
                        <a:pt x="0" y="130"/>
                      </a:cubicBezTo>
                      <a:cubicBezTo>
                        <a:pt x="0" y="58"/>
                        <a:pt x="58" y="0"/>
                        <a:pt x="130" y="0"/>
                      </a:cubicBezTo>
                      <a:cubicBezTo>
                        <a:pt x="201" y="0"/>
                        <a:pt x="259" y="58"/>
                        <a:pt x="259" y="130"/>
                      </a:cubicBezTo>
                      <a:cubicBezTo>
                        <a:pt x="259" y="202"/>
                        <a:pt x="201" y="260"/>
                        <a:pt x="130" y="260"/>
                      </a:cubicBezTo>
                    </a:path>
                  </a:pathLst>
                </a:custGeom>
                <a:solidFill>
                  <a:srgbClr val="FFFFFF"/>
                </a:solidFill>
                <a:ln>
                  <a:noFill/>
                </a:ln>
                <a:extLst>
                  <a:ext uri="{91240B29-F687-4f45-9708-019B960494DF}">
                    <a14:hiddenLine xmlns:a14="http://schemas.microsoft.com/office/drawing/2010/main" xmlns:p14="http://schemas.microsoft.com/office/powerpoint/2010/main" xmlns:lc="http://schemas.openxmlformats.org/drawingml/2006/lockedCanvas" xmlns:mc="http://schemas.openxmlformats.org/markup-compatibility/2006" xmlns="" w="9525">
                      <a:solidFill>
                        <a:srgbClr val="000000"/>
                      </a:solidFill>
                      <a:bevel/>
                      <a:headEnd/>
                      <a:tailEnd/>
                    </a14:hiddenLine>
                  </a:ext>
                </a:extLst>
              </p:spPr>
              <p:txBody>
                <a:bodyPr anchor="ctr"/>
                <a:lstStyle/>
                <a:p>
                  <a:pPr algn="ctr"/>
                  <a:endParaRPr/>
                </a:p>
              </p:txBody>
            </p:sp>
            <p:sp>
              <p:nvSpPr>
                <p:cNvPr id="18" name="任意多边形: 形状 8"/>
                <p:cNvSpPr>
                  <a:spLocks/>
                </p:cNvSpPr>
                <p:nvPr/>
              </p:nvSpPr>
              <p:spPr bwMode="auto">
                <a:xfrm>
                  <a:off x="10369550" y="4167188"/>
                  <a:ext cx="68263" cy="68262"/>
                </a:xfrm>
                <a:custGeom>
                  <a:avLst/>
                  <a:gdLst>
                    <a:gd name="T0" fmla="*/ 95 w 191"/>
                    <a:gd name="T1" fmla="*/ 190 h 191"/>
                    <a:gd name="T2" fmla="*/ 0 w 191"/>
                    <a:gd name="T3" fmla="*/ 95 h 191"/>
                    <a:gd name="T4" fmla="*/ 95 w 191"/>
                    <a:gd name="T5" fmla="*/ 0 h 191"/>
                    <a:gd name="T6" fmla="*/ 190 w 191"/>
                    <a:gd name="T7" fmla="*/ 95 h 191"/>
                    <a:gd name="T8" fmla="*/ 95 w 191"/>
                    <a:gd name="T9" fmla="*/ 190 h 191"/>
                    <a:gd name="T10" fmla="*/ 0 60000 65536"/>
                    <a:gd name="T11" fmla="*/ 0 60000 65536"/>
                    <a:gd name="T12" fmla="*/ 0 60000 65536"/>
                    <a:gd name="T13" fmla="*/ 0 60000 65536"/>
                    <a:gd name="T14" fmla="*/ 0 60000 65536"/>
                    <a:gd name="T15" fmla="*/ 0 w 191"/>
                    <a:gd name="T16" fmla="*/ 0 h 191"/>
                    <a:gd name="T17" fmla="*/ 191 w 191"/>
                    <a:gd name="T18" fmla="*/ 191 h 191"/>
                  </a:gdLst>
                  <a:ahLst/>
                  <a:cxnLst>
                    <a:cxn ang="T10">
                      <a:pos x="T0" y="T1"/>
                    </a:cxn>
                    <a:cxn ang="T11">
                      <a:pos x="T2" y="T3"/>
                    </a:cxn>
                    <a:cxn ang="T12">
                      <a:pos x="T4" y="T5"/>
                    </a:cxn>
                    <a:cxn ang="T13">
                      <a:pos x="T6" y="T7"/>
                    </a:cxn>
                    <a:cxn ang="T14">
                      <a:pos x="T8" y="T9"/>
                    </a:cxn>
                  </a:cxnLst>
                  <a:rect l="T15" t="T16" r="T17" b="T18"/>
                  <a:pathLst>
                    <a:path w="191" h="191">
                      <a:moveTo>
                        <a:pt x="95" y="190"/>
                      </a:moveTo>
                      <a:cubicBezTo>
                        <a:pt x="42" y="190"/>
                        <a:pt x="0" y="147"/>
                        <a:pt x="0" y="95"/>
                      </a:cubicBezTo>
                      <a:cubicBezTo>
                        <a:pt x="0" y="43"/>
                        <a:pt x="42" y="0"/>
                        <a:pt x="95" y="0"/>
                      </a:cubicBezTo>
                      <a:cubicBezTo>
                        <a:pt x="147" y="0"/>
                        <a:pt x="190" y="43"/>
                        <a:pt x="190" y="95"/>
                      </a:cubicBezTo>
                      <a:cubicBezTo>
                        <a:pt x="190" y="147"/>
                        <a:pt x="147" y="190"/>
                        <a:pt x="95" y="190"/>
                      </a:cubicBezTo>
                    </a:path>
                  </a:pathLst>
                </a:custGeom>
                <a:solidFill>
                  <a:srgbClr val="FFFFFF"/>
                </a:solidFill>
                <a:ln>
                  <a:noFill/>
                </a:ln>
                <a:extLst>
                  <a:ext uri="{91240B29-F687-4f45-9708-019B960494DF}">
                    <a14:hiddenLine xmlns:a14="http://schemas.microsoft.com/office/drawing/2010/main" xmlns:p14="http://schemas.microsoft.com/office/powerpoint/2010/main" xmlns:lc="http://schemas.openxmlformats.org/drawingml/2006/lockedCanvas" xmlns:mc="http://schemas.openxmlformats.org/markup-compatibility/2006" xmlns="" w="9525">
                      <a:solidFill>
                        <a:srgbClr val="000000"/>
                      </a:solidFill>
                      <a:bevel/>
                      <a:headEnd/>
                      <a:tailEnd/>
                    </a14:hiddenLine>
                  </a:ext>
                </a:extLst>
              </p:spPr>
              <p:txBody>
                <a:bodyPr anchor="ctr"/>
                <a:lstStyle/>
                <a:p>
                  <a:pPr algn="ctr"/>
                  <a:endParaRPr/>
                </a:p>
              </p:txBody>
            </p:sp>
            <p:sp>
              <p:nvSpPr>
                <p:cNvPr id="19" name="任意多边形: 形状 9"/>
                <p:cNvSpPr>
                  <a:spLocks/>
                </p:cNvSpPr>
                <p:nvPr/>
              </p:nvSpPr>
              <p:spPr bwMode="auto">
                <a:xfrm>
                  <a:off x="10185400" y="4362450"/>
                  <a:ext cx="434975" cy="46038"/>
                </a:xfrm>
                <a:custGeom>
                  <a:avLst/>
                  <a:gdLst>
                    <a:gd name="T0" fmla="*/ 1143 w 1209"/>
                    <a:gd name="T1" fmla="*/ 129 h 130"/>
                    <a:gd name="T2" fmla="*/ 64 w 1209"/>
                    <a:gd name="T3" fmla="*/ 129 h 130"/>
                    <a:gd name="T4" fmla="*/ 0 w 1209"/>
                    <a:gd name="T5" fmla="*/ 65 h 130"/>
                    <a:gd name="T6" fmla="*/ 64 w 1209"/>
                    <a:gd name="T7" fmla="*/ 0 h 130"/>
                    <a:gd name="T8" fmla="*/ 1143 w 1209"/>
                    <a:gd name="T9" fmla="*/ 0 h 130"/>
                    <a:gd name="T10" fmla="*/ 1208 w 1209"/>
                    <a:gd name="T11" fmla="*/ 65 h 130"/>
                    <a:gd name="T12" fmla="*/ 1143 w 1209"/>
                    <a:gd name="T13" fmla="*/ 129 h 130"/>
                    <a:gd name="T14" fmla="*/ 0 60000 65536"/>
                    <a:gd name="T15" fmla="*/ 0 60000 65536"/>
                    <a:gd name="T16" fmla="*/ 0 60000 65536"/>
                    <a:gd name="T17" fmla="*/ 0 60000 65536"/>
                    <a:gd name="T18" fmla="*/ 0 60000 65536"/>
                    <a:gd name="T19" fmla="*/ 0 60000 65536"/>
                    <a:gd name="T20" fmla="*/ 0 60000 65536"/>
                    <a:gd name="T21" fmla="*/ 0 w 1209"/>
                    <a:gd name="T22" fmla="*/ 0 h 130"/>
                    <a:gd name="T23" fmla="*/ 1209 w 1209"/>
                    <a:gd name="T24" fmla="*/ 130 h 1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9" h="130">
                      <a:moveTo>
                        <a:pt x="1143" y="129"/>
                      </a:moveTo>
                      <a:lnTo>
                        <a:pt x="64" y="129"/>
                      </a:lnTo>
                      <a:cubicBezTo>
                        <a:pt x="29" y="129"/>
                        <a:pt x="0" y="100"/>
                        <a:pt x="0" y="65"/>
                      </a:cubicBezTo>
                      <a:cubicBezTo>
                        <a:pt x="0" y="29"/>
                        <a:pt x="29" y="0"/>
                        <a:pt x="64" y="0"/>
                      </a:cubicBezTo>
                      <a:lnTo>
                        <a:pt x="1143" y="0"/>
                      </a:lnTo>
                      <a:cubicBezTo>
                        <a:pt x="1179" y="0"/>
                        <a:pt x="1208" y="29"/>
                        <a:pt x="1208" y="65"/>
                      </a:cubicBezTo>
                      <a:cubicBezTo>
                        <a:pt x="1208" y="100"/>
                        <a:pt x="1179" y="129"/>
                        <a:pt x="1143" y="129"/>
                      </a:cubicBezTo>
                    </a:path>
                  </a:pathLst>
                </a:custGeom>
                <a:solidFill>
                  <a:srgbClr val="FFFFFF"/>
                </a:solidFill>
                <a:ln>
                  <a:noFill/>
                </a:ln>
                <a:extLst>
                  <a:ext uri="{91240B29-F687-4f45-9708-019B960494DF}">
                    <a14:hiddenLine xmlns:a14="http://schemas.microsoft.com/office/drawing/2010/main" xmlns:p14="http://schemas.microsoft.com/office/powerpoint/2010/main" xmlns:lc="http://schemas.openxmlformats.org/drawingml/2006/lockedCanvas" xmlns:mc="http://schemas.openxmlformats.org/markup-compatibility/2006" xmlns="" w="9525">
                      <a:solidFill>
                        <a:srgbClr val="000000"/>
                      </a:solidFill>
                      <a:bevel/>
                      <a:headEnd/>
                      <a:tailEnd/>
                    </a14:hiddenLine>
                  </a:ext>
                </a:extLst>
              </p:spPr>
              <p:txBody>
                <a:bodyPr anchor="ctr"/>
                <a:lstStyle/>
                <a:p>
                  <a:pPr algn="ctr"/>
                  <a:endParaRPr/>
                </a:p>
              </p:txBody>
            </p:sp>
            <p:sp>
              <p:nvSpPr>
                <p:cNvPr id="20" name="任意多边形: 形状 10"/>
                <p:cNvSpPr>
                  <a:spLocks/>
                </p:cNvSpPr>
                <p:nvPr/>
              </p:nvSpPr>
              <p:spPr bwMode="auto">
                <a:xfrm>
                  <a:off x="10190163" y="9671050"/>
                  <a:ext cx="427037" cy="427038"/>
                </a:xfrm>
                <a:custGeom>
                  <a:avLst/>
                  <a:gdLst>
                    <a:gd name="T0" fmla="*/ 84 w 1187"/>
                    <a:gd name="T1" fmla="*/ 593 h 1186"/>
                    <a:gd name="T2" fmla="*/ 593 w 1187"/>
                    <a:gd name="T3" fmla="*/ 1102 h 1186"/>
                    <a:gd name="T4" fmla="*/ 1102 w 1187"/>
                    <a:gd name="T5" fmla="*/ 593 h 1186"/>
                    <a:gd name="T6" fmla="*/ 593 w 1187"/>
                    <a:gd name="T7" fmla="*/ 83 h 1186"/>
                    <a:gd name="T8" fmla="*/ 84 w 1187"/>
                    <a:gd name="T9" fmla="*/ 593 h 1186"/>
                    <a:gd name="T10" fmla="*/ 0 w 1187"/>
                    <a:gd name="T11" fmla="*/ 593 h 1186"/>
                    <a:gd name="T12" fmla="*/ 593 w 1187"/>
                    <a:gd name="T13" fmla="*/ 0 h 1186"/>
                    <a:gd name="T14" fmla="*/ 1186 w 1187"/>
                    <a:gd name="T15" fmla="*/ 593 h 1186"/>
                    <a:gd name="T16" fmla="*/ 593 w 1187"/>
                    <a:gd name="T17" fmla="*/ 1185 h 1186"/>
                    <a:gd name="T18" fmla="*/ 0 w 1187"/>
                    <a:gd name="T19" fmla="*/ 593 h 11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87"/>
                    <a:gd name="T31" fmla="*/ 0 h 1186"/>
                    <a:gd name="T32" fmla="*/ 1187 w 1187"/>
                    <a:gd name="T33" fmla="*/ 1186 h 11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87" h="1186">
                      <a:moveTo>
                        <a:pt x="84" y="593"/>
                      </a:moveTo>
                      <a:cubicBezTo>
                        <a:pt x="84" y="874"/>
                        <a:pt x="312" y="1102"/>
                        <a:pt x="593" y="1102"/>
                      </a:cubicBezTo>
                      <a:cubicBezTo>
                        <a:pt x="874" y="1102"/>
                        <a:pt x="1102" y="874"/>
                        <a:pt x="1102" y="593"/>
                      </a:cubicBezTo>
                      <a:cubicBezTo>
                        <a:pt x="1102" y="312"/>
                        <a:pt x="874" y="83"/>
                        <a:pt x="593" y="83"/>
                      </a:cubicBezTo>
                      <a:cubicBezTo>
                        <a:pt x="312" y="83"/>
                        <a:pt x="84" y="312"/>
                        <a:pt x="84" y="593"/>
                      </a:cubicBezTo>
                      <a:close/>
                      <a:moveTo>
                        <a:pt x="0" y="593"/>
                      </a:moveTo>
                      <a:cubicBezTo>
                        <a:pt x="0" y="266"/>
                        <a:pt x="266" y="0"/>
                        <a:pt x="593" y="0"/>
                      </a:cubicBezTo>
                      <a:cubicBezTo>
                        <a:pt x="920" y="0"/>
                        <a:pt x="1186" y="266"/>
                        <a:pt x="1186" y="593"/>
                      </a:cubicBezTo>
                      <a:cubicBezTo>
                        <a:pt x="1186" y="920"/>
                        <a:pt x="920" y="1185"/>
                        <a:pt x="593" y="1185"/>
                      </a:cubicBezTo>
                      <a:cubicBezTo>
                        <a:pt x="266" y="1185"/>
                        <a:pt x="0" y="920"/>
                        <a:pt x="0" y="593"/>
                      </a:cubicBezTo>
                      <a:close/>
                    </a:path>
                  </a:pathLst>
                </a:custGeom>
                <a:solidFill>
                  <a:srgbClr val="FFFFFF"/>
                </a:solidFill>
                <a:ln>
                  <a:noFill/>
                </a:ln>
                <a:extLst>
                  <a:ext uri="{91240B29-F687-4f45-9708-019B960494DF}">
                    <a14:hiddenLine xmlns:a14="http://schemas.microsoft.com/office/drawing/2010/main" xmlns:p14="http://schemas.microsoft.com/office/powerpoint/2010/main" xmlns:lc="http://schemas.openxmlformats.org/drawingml/2006/lockedCanvas" xmlns:mc="http://schemas.openxmlformats.org/markup-compatibility/2006" xmlns="" w="9525">
                      <a:solidFill>
                        <a:srgbClr val="000000"/>
                      </a:solidFill>
                      <a:bevel/>
                      <a:headEnd/>
                      <a:tailEnd/>
                    </a14:hiddenLine>
                  </a:ext>
                </a:extLst>
              </p:spPr>
              <p:txBody>
                <a:bodyPr anchor="ctr"/>
                <a:lstStyle/>
                <a:p>
                  <a:pPr algn="ctr"/>
                  <a:endParaRPr/>
                </a:p>
              </p:txBody>
            </p:sp>
          </p:grpSp>
          <p:sp>
            <p:nvSpPr>
              <p:cNvPr id="14" name="矩形 13"/>
              <p:cNvSpPr/>
              <p:nvPr/>
            </p:nvSpPr>
            <p:spPr>
              <a:xfrm>
                <a:off x="5077528" y="1549724"/>
                <a:ext cx="2036952" cy="3613553"/>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pic>
        <p:nvPicPr>
          <p:cNvPr id="62" name="图片 61"/>
          <p:cNvPicPr>
            <a:picLocks noChangeAspect="1"/>
          </p:cNvPicPr>
          <p:nvPr/>
        </p:nvPicPr>
        <p:blipFill>
          <a:blip r:embed="rId3"/>
          <a:srcRect/>
          <a:stretch>
            <a:fillRect/>
          </a:stretch>
        </p:blipFill>
        <p:spPr>
          <a:xfrm>
            <a:off x="4922152" y="1415299"/>
            <a:ext cx="1707028" cy="2462997"/>
          </a:xfrm>
          <a:custGeom>
            <a:avLst/>
            <a:gdLst>
              <a:gd name="connsiteX0" fmla="*/ 0 w 1707028"/>
              <a:gd name="connsiteY0" fmla="*/ 0 h 2462997"/>
              <a:gd name="connsiteX1" fmla="*/ 1000972 w 1707028"/>
              <a:gd name="connsiteY1" fmla="*/ 0 h 2462997"/>
              <a:gd name="connsiteX2" fmla="*/ 1000972 w 1707028"/>
              <a:gd name="connsiteY2" fmla="*/ 2395377 h 2462997"/>
              <a:gd name="connsiteX3" fmla="*/ 1707028 w 1707028"/>
              <a:gd name="connsiteY3" fmla="*/ 2395377 h 2462997"/>
              <a:gd name="connsiteX4" fmla="*/ 1707028 w 1707028"/>
              <a:gd name="connsiteY4" fmla="*/ 2462997 h 2462997"/>
              <a:gd name="connsiteX5" fmla="*/ 0 w 1707028"/>
              <a:gd name="connsiteY5" fmla="*/ 2462997 h 2462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7028" h="2462997">
                <a:moveTo>
                  <a:pt x="0" y="0"/>
                </a:moveTo>
                <a:lnTo>
                  <a:pt x="1000972" y="0"/>
                </a:lnTo>
                <a:lnTo>
                  <a:pt x="1000972" y="2395377"/>
                </a:lnTo>
                <a:lnTo>
                  <a:pt x="1707028" y="2395377"/>
                </a:lnTo>
                <a:lnTo>
                  <a:pt x="1707028" y="2462997"/>
                </a:lnTo>
                <a:lnTo>
                  <a:pt x="0" y="2462997"/>
                </a:lnTo>
                <a:close/>
              </a:path>
            </a:pathLst>
          </a:custGeom>
        </p:spPr>
      </p:pic>
      <p:pic>
        <p:nvPicPr>
          <p:cNvPr id="65" name="图片 64"/>
          <p:cNvPicPr>
            <a:picLocks noChangeAspect="1"/>
          </p:cNvPicPr>
          <p:nvPr/>
        </p:nvPicPr>
        <p:blipFill>
          <a:blip r:embed="rId4"/>
          <a:srcRect/>
          <a:stretch>
            <a:fillRect/>
          </a:stretch>
        </p:blipFill>
        <p:spPr>
          <a:xfrm rot="2232545">
            <a:off x="3084029" y="2981047"/>
            <a:ext cx="1938696" cy="2048434"/>
          </a:xfrm>
          <a:custGeom>
            <a:avLst/>
            <a:gdLst>
              <a:gd name="connsiteX0" fmla="*/ 0 w 1938696"/>
              <a:gd name="connsiteY0" fmla="*/ 0 h 2048434"/>
              <a:gd name="connsiteX1" fmla="*/ 1938696 w 1938696"/>
              <a:gd name="connsiteY1" fmla="*/ 0 h 2048434"/>
              <a:gd name="connsiteX2" fmla="*/ 1938696 w 1938696"/>
              <a:gd name="connsiteY2" fmla="*/ 2048434 h 2048434"/>
              <a:gd name="connsiteX3" fmla="*/ 1345594 w 1938696"/>
              <a:gd name="connsiteY3" fmla="*/ 2048434 h 2048434"/>
              <a:gd name="connsiteX4" fmla="*/ 1537649 w 1938696"/>
              <a:gd name="connsiteY4" fmla="*/ 1902609 h 2048434"/>
              <a:gd name="connsiteX5" fmla="*/ 137748 w 1938696"/>
              <a:gd name="connsiteY5" fmla="*/ 58915 h 2048434"/>
              <a:gd name="connsiteX6" fmla="*/ 0 w 1938696"/>
              <a:gd name="connsiteY6" fmla="*/ 163506 h 204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8696" h="2048434">
                <a:moveTo>
                  <a:pt x="0" y="0"/>
                </a:moveTo>
                <a:lnTo>
                  <a:pt x="1938696" y="0"/>
                </a:lnTo>
                <a:lnTo>
                  <a:pt x="1938696" y="2048434"/>
                </a:lnTo>
                <a:lnTo>
                  <a:pt x="1345594" y="2048434"/>
                </a:lnTo>
                <a:lnTo>
                  <a:pt x="1537649" y="1902609"/>
                </a:lnTo>
                <a:lnTo>
                  <a:pt x="137748" y="58915"/>
                </a:lnTo>
                <a:lnTo>
                  <a:pt x="0" y="163506"/>
                </a:lnTo>
                <a:close/>
              </a:path>
            </a:pathLst>
          </a:custGeom>
        </p:spPr>
      </p:pic>
      <p:sp>
        <p:nvSpPr>
          <p:cNvPr id="69" name="文本框 68"/>
          <p:cNvSpPr txBox="1"/>
          <p:nvPr/>
        </p:nvSpPr>
        <p:spPr>
          <a:xfrm>
            <a:off x="6395803" y="2938516"/>
            <a:ext cx="3956646" cy="1061829"/>
          </a:xfrm>
          <a:prstGeom prst="rect">
            <a:avLst/>
          </a:prstGeom>
          <a:noFill/>
        </p:spPr>
        <p:txBody>
          <a:bodyPr wrap="square" rtlCol="0">
            <a:spAutoFit/>
          </a:bodyPr>
          <a:lstStyle/>
          <a:p>
            <a:pPr algn="ctr">
              <a:lnSpc>
                <a:spcPct val="150000"/>
              </a:lnSpc>
            </a:pPr>
            <a:r>
              <a:rPr lang="zh-CN" altLang="en-US" sz="1400" dirty="0">
                <a:solidFill>
                  <a:srgbClr val="FF3E84"/>
                </a:solidFill>
              </a:rPr>
              <a:t>Enter some detailed instructions here, some detailed instructions here, some detailed instructions here, and some detailed instructions here.</a:t>
            </a:r>
          </a:p>
        </p:txBody>
      </p:sp>
      <p:grpSp>
        <p:nvGrpSpPr>
          <p:cNvPr id="71" name="组合 70"/>
          <p:cNvGrpSpPr/>
          <p:nvPr/>
        </p:nvGrpSpPr>
        <p:grpSpPr>
          <a:xfrm>
            <a:off x="7382785" y="1625521"/>
            <a:ext cx="3408265" cy="2645893"/>
            <a:chOff x="7382785" y="1625521"/>
            <a:chExt cx="3408265" cy="2645893"/>
          </a:xfrm>
        </p:grpSpPr>
        <p:pic>
          <p:nvPicPr>
            <p:cNvPr id="68" name="图片 67"/>
            <p:cNvPicPr>
              <a:picLocks noChangeAspect="1"/>
            </p:cNvPicPr>
            <p:nvPr/>
          </p:nvPicPr>
          <p:blipFill>
            <a:blip r:embed="rId5"/>
            <a:srcRect/>
            <a:stretch>
              <a:fillRect/>
            </a:stretch>
          </p:blipFill>
          <p:spPr>
            <a:xfrm>
              <a:off x="7382785" y="1625521"/>
              <a:ext cx="1908213" cy="2645893"/>
            </a:xfrm>
            <a:custGeom>
              <a:avLst/>
              <a:gdLst>
                <a:gd name="connsiteX0" fmla="*/ 0 w 1908213"/>
                <a:gd name="connsiteY0" fmla="*/ 2645307 h 2645893"/>
                <a:gd name="connsiteX1" fmla="*/ 1908213 w 1908213"/>
                <a:gd name="connsiteY1" fmla="*/ 2645307 h 2645893"/>
                <a:gd name="connsiteX2" fmla="*/ 1908213 w 1908213"/>
                <a:gd name="connsiteY2" fmla="*/ 2645893 h 2645893"/>
                <a:gd name="connsiteX3" fmla="*/ 0 w 1908213"/>
                <a:gd name="connsiteY3" fmla="*/ 2645893 h 2645893"/>
                <a:gd name="connsiteX4" fmla="*/ 0 w 1908213"/>
                <a:gd name="connsiteY4" fmla="*/ 0 h 2645893"/>
                <a:gd name="connsiteX5" fmla="*/ 1908213 w 1908213"/>
                <a:gd name="connsiteY5" fmla="*/ 0 h 2645893"/>
                <a:gd name="connsiteX6" fmla="*/ 1908213 w 1908213"/>
                <a:gd name="connsiteY6" fmla="*/ 963982 h 2645893"/>
                <a:gd name="connsiteX7" fmla="*/ 0 w 1908213"/>
                <a:gd name="connsiteY7" fmla="*/ 963982 h 264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8213" h="2645893">
                  <a:moveTo>
                    <a:pt x="0" y="2645307"/>
                  </a:moveTo>
                  <a:lnTo>
                    <a:pt x="1908213" y="2645307"/>
                  </a:lnTo>
                  <a:lnTo>
                    <a:pt x="1908213" y="2645893"/>
                  </a:lnTo>
                  <a:lnTo>
                    <a:pt x="0" y="2645893"/>
                  </a:lnTo>
                  <a:close/>
                  <a:moveTo>
                    <a:pt x="0" y="0"/>
                  </a:moveTo>
                  <a:lnTo>
                    <a:pt x="1908213" y="0"/>
                  </a:lnTo>
                  <a:lnTo>
                    <a:pt x="1908213" y="963982"/>
                  </a:lnTo>
                  <a:lnTo>
                    <a:pt x="0" y="963982"/>
                  </a:lnTo>
                  <a:close/>
                </a:path>
              </a:pathLst>
            </a:custGeom>
          </p:spPr>
        </p:pic>
        <p:sp>
          <p:nvSpPr>
            <p:cNvPr id="70" name="文本框 69"/>
            <p:cNvSpPr txBox="1"/>
            <p:nvPr/>
          </p:nvSpPr>
          <p:spPr>
            <a:xfrm>
              <a:off x="8065008" y="2084677"/>
              <a:ext cx="2726042" cy="461665"/>
            </a:xfrm>
            <a:prstGeom prst="rect">
              <a:avLst/>
            </a:prstGeom>
            <a:noFill/>
          </p:spPr>
          <p:txBody>
            <a:bodyPr wrap="square" rtlCol="0">
              <a:spAutoFit/>
            </a:bodyPr>
            <a:lstStyle/>
            <a:p>
              <a:r>
                <a:rPr lang="zh-CN" altLang="en-US" sz="2400" b="1" dirty="0">
                  <a:solidFill>
                    <a:schemeClr val="bg1"/>
                  </a:solidFill>
                </a:rPr>
                <a:t>Title</a:t>
              </a:r>
            </a:p>
          </p:txBody>
        </p:sp>
      </p:grpSp>
      <p:sp>
        <p:nvSpPr>
          <p:cNvPr id="21" name="文本框 20"/>
          <p:cNvSpPr txBox="1"/>
          <p:nvPr/>
        </p:nvSpPr>
        <p:spPr>
          <a:xfrm>
            <a:off x="746760" y="82633"/>
            <a:ext cx="3810000" cy="461665"/>
          </a:xfrm>
          <a:prstGeom prst="rect">
            <a:avLst/>
          </a:prstGeom>
          <a:noFill/>
        </p:spPr>
        <p:txBody>
          <a:bodyPr wrap="square" rtlCol="0">
            <a:spAutoFit/>
          </a:bodyPr>
          <a:lstStyle/>
          <a:p>
            <a:r>
              <a:rPr lang="zh-CN" altLang="en-US" sz="2400" b="1" dirty="0">
                <a:solidFill>
                  <a:srgbClr val="FF3E84"/>
                </a:solidFill>
              </a:rPr>
              <a:t>Completion of the work</a:t>
            </a:r>
          </a:p>
        </p:txBody>
      </p:sp>
      <p:cxnSp>
        <p:nvCxnSpPr>
          <p:cNvPr id="22" name="直接连接符 21"/>
          <p:cNvCxnSpPr/>
          <p:nvPr/>
        </p:nvCxnSpPr>
        <p:spPr>
          <a:xfrm>
            <a:off x="845300" y="524201"/>
            <a:ext cx="702146" cy="0"/>
          </a:xfrm>
          <a:prstGeom prst="line">
            <a:avLst/>
          </a:prstGeom>
          <a:ln w="38100">
            <a:solidFill>
              <a:srgbClr val="FF3E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91716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lc="http://schemas.openxmlformats.org/drawingml/2006/lockedCanvas" xmlns:a14="http://schemas.microsoft.com/office/drawing/2010/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 presetClass="entr" presetSubtype="1"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 calcmode="lin" valueType="num">
                                      <p:cBhvr additive="base">
                                        <p:cTn id="10" dur="500" fill="hold"/>
                                        <p:tgtEl>
                                          <p:spTgt spid="62"/>
                                        </p:tgtEl>
                                        <p:attrNameLst>
                                          <p:attrName>ppt_x</p:attrName>
                                        </p:attrNameLst>
                                      </p:cBhvr>
                                      <p:tavLst>
                                        <p:tav tm="0">
                                          <p:val>
                                            <p:strVal val="#ppt_x"/>
                                          </p:val>
                                        </p:tav>
                                        <p:tav tm="100000">
                                          <p:val>
                                            <p:strVal val="#ppt_x"/>
                                          </p:val>
                                        </p:tav>
                                      </p:tavLst>
                                    </p:anim>
                                    <p:anim calcmode="lin" valueType="num">
                                      <p:cBhvr additive="base">
                                        <p:cTn id="11" dur="500" fill="hold"/>
                                        <p:tgtEl>
                                          <p:spTgt spid="62"/>
                                        </p:tgtEl>
                                        <p:attrNameLst>
                                          <p:attrName>ppt_y</p:attrName>
                                        </p:attrNameLst>
                                      </p:cBhvr>
                                      <p:tavLst>
                                        <p:tav tm="0">
                                          <p:val>
                                            <p:strVal val="0-#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additive="base">
                                        <p:cTn id="14" dur="500" fill="hold"/>
                                        <p:tgtEl>
                                          <p:spTgt spid="65"/>
                                        </p:tgtEl>
                                        <p:attrNameLst>
                                          <p:attrName>ppt_x</p:attrName>
                                        </p:attrNameLst>
                                      </p:cBhvr>
                                      <p:tavLst>
                                        <p:tav tm="0">
                                          <p:val>
                                            <p:strVal val="#ppt_x"/>
                                          </p:val>
                                        </p:tav>
                                        <p:tav tm="100000">
                                          <p:val>
                                            <p:strVal val="#ppt_x"/>
                                          </p:val>
                                        </p:tav>
                                      </p:tavLst>
                                    </p:anim>
                                    <p:anim calcmode="lin" valueType="num">
                                      <p:cBhvr additive="base">
                                        <p:cTn id="15" dur="500" fill="hold"/>
                                        <p:tgtEl>
                                          <p:spTgt spid="65"/>
                                        </p:tgtEl>
                                        <p:attrNameLst>
                                          <p:attrName>ppt_y</p:attrName>
                                        </p:attrNameLst>
                                      </p:cBhvr>
                                      <p:tavLst>
                                        <p:tav tm="0">
                                          <p:val>
                                            <p:strVal val="1+#ppt_h/2"/>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fade">
                                      <p:cBhvr>
                                        <p:cTn id="18" dur="1000"/>
                                        <p:tgtEl>
                                          <p:spTgt spid="71"/>
                                        </p:tgtEl>
                                      </p:cBhvr>
                                    </p:animEffect>
                                    <p:anim calcmode="lin" valueType="num">
                                      <p:cBhvr>
                                        <p:cTn id="19" dur="1000" fill="hold"/>
                                        <p:tgtEl>
                                          <p:spTgt spid="71"/>
                                        </p:tgtEl>
                                        <p:attrNameLst>
                                          <p:attrName>ppt_x</p:attrName>
                                        </p:attrNameLst>
                                      </p:cBhvr>
                                      <p:tavLst>
                                        <p:tav tm="0">
                                          <p:val>
                                            <p:strVal val="#ppt_x"/>
                                          </p:val>
                                        </p:tav>
                                        <p:tav tm="100000">
                                          <p:val>
                                            <p:strVal val="#ppt_x"/>
                                          </p:val>
                                        </p:tav>
                                      </p:tavLst>
                                    </p:anim>
                                    <p:anim calcmode="lin" valueType="num">
                                      <p:cBhvr>
                                        <p:cTn id="20" dur="1000" fill="hold"/>
                                        <p:tgtEl>
                                          <p:spTgt spid="7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1000"/>
                                        <p:tgtEl>
                                          <p:spTgt spid="69"/>
                                        </p:tgtEl>
                                      </p:cBhvr>
                                    </p:animEffect>
                                    <p:anim calcmode="lin" valueType="num">
                                      <p:cBhvr>
                                        <p:cTn id="24" dur="1000" fill="hold"/>
                                        <p:tgtEl>
                                          <p:spTgt spid="69"/>
                                        </p:tgtEl>
                                        <p:attrNameLst>
                                          <p:attrName>ppt_x</p:attrName>
                                        </p:attrNameLst>
                                      </p:cBhvr>
                                      <p:tavLst>
                                        <p:tav tm="0">
                                          <p:val>
                                            <p:strVal val="#ppt_x"/>
                                          </p:val>
                                        </p:tav>
                                        <p:tav tm="100000">
                                          <p:val>
                                            <p:strVal val="#ppt_x"/>
                                          </p:val>
                                        </p:tav>
                                      </p:tavLst>
                                    </p:anim>
                                    <p:anim calcmode="lin" valueType="num">
                                      <p:cBhvr>
                                        <p:cTn id="25" dur="1000" fill="hold"/>
                                        <p:tgtEl>
                                          <p:spTgt spid="6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259198" y="2057464"/>
            <a:ext cx="5810130" cy="2202020"/>
            <a:chOff x="3259198" y="2057464"/>
            <a:chExt cx="5810130" cy="2202020"/>
          </a:xfrm>
        </p:grpSpPr>
        <p:pic>
          <p:nvPicPr>
            <p:cNvPr id="277" name="图片 276"/>
            <p:cNvPicPr>
              <a:picLocks noChangeAspect="1"/>
            </p:cNvPicPr>
            <p:nvPr/>
          </p:nvPicPr>
          <p:blipFill>
            <a:blip r:embed="rId2" cstate="print">
              <a:extLst>
                <a:ext uri="{28A0092B-C50C-407E-A947-70E740481C1C}">
                  <a14:useLocalDpi xmlns:a14="http://schemas.microsoft.com/office/drawing/2010/main" val="0"/>
                </a:ext>
              </a:extLst>
            </a:blip>
            <a:srcRect l="35305" t="25841" r="14686"/>
            <a:stretch>
              <a:fillRect/>
            </a:stretch>
          </p:blipFill>
          <p:spPr>
            <a:xfrm>
              <a:off x="4943475" y="2060294"/>
              <a:ext cx="2372810" cy="2199190"/>
            </a:xfrm>
            <a:custGeom>
              <a:avLst/>
              <a:gdLst>
                <a:gd name="connsiteX0" fmla="*/ 0 w 2372810"/>
                <a:gd name="connsiteY0" fmla="*/ 0 h 2199190"/>
                <a:gd name="connsiteX1" fmla="*/ 2372810 w 2372810"/>
                <a:gd name="connsiteY1" fmla="*/ 0 h 2199190"/>
                <a:gd name="connsiteX2" fmla="*/ 1186405 w 2372810"/>
                <a:gd name="connsiteY2" fmla="*/ 2199190 h 2199190"/>
              </a:gdLst>
              <a:ahLst/>
              <a:cxnLst>
                <a:cxn ang="0">
                  <a:pos x="connsiteX0" y="connsiteY0"/>
                </a:cxn>
                <a:cxn ang="0">
                  <a:pos x="connsiteX1" y="connsiteY1"/>
                </a:cxn>
                <a:cxn ang="0">
                  <a:pos x="connsiteX2" y="connsiteY2"/>
                </a:cxn>
              </a:cxnLst>
              <a:rect l="l" t="t" r="r" b="b"/>
              <a:pathLst>
                <a:path w="2372810" h="2199190">
                  <a:moveTo>
                    <a:pt x="0" y="0"/>
                  </a:moveTo>
                  <a:lnTo>
                    <a:pt x="2372810" y="0"/>
                  </a:lnTo>
                  <a:lnTo>
                    <a:pt x="1186405" y="2199190"/>
                  </a:lnTo>
                  <a:close/>
                </a:path>
              </a:pathLst>
            </a:custGeom>
          </p:spPr>
        </p:pic>
        <p:pic>
          <p:nvPicPr>
            <p:cNvPr id="275" name="图片 274"/>
            <p:cNvPicPr>
              <a:picLocks noChangeAspect="1"/>
            </p:cNvPicPr>
            <p:nvPr/>
          </p:nvPicPr>
          <p:blipFill>
            <a:blip r:embed="rId2" cstate="print">
              <a:extLst>
                <a:ext uri="{28A0092B-C50C-407E-A947-70E740481C1C}">
                  <a14:useLocalDpi xmlns:a14="http://schemas.microsoft.com/office/drawing/2010/main" val="0"/>
                </a:ext>
              </a:extLst>
            </a:blip>
            <a:srcRect t="25854" r="50000"/>
            <a:stretch>
              <a:fillRect/>
            </a:stretch>
          </p:blipFill>
          <p:spPr>
            <a:xfrm>
              <a:off x="3268300" y="2060294"/>
              <a:ext cx="2372810" cy="2199190"/>
            </a:xfrm>
            <a:custGeom>
              <a:avLst/>
              <a:gdLst>
                <a:gd name="connsiteX0" fmla="*/ 1186405 w 2372810"/>
                <a:gd name="connsiteY0" fmla="*/ 0 h 2199190"/>
                <a:gd name="connsiteX1" fmla="*/ 2372810 w 2372810"/>
                <a:gd name="connsiteY1" fmla="*/ 2199190 h 2199190"/>
                <a:gd name="connsiteX2" fmla="*/ 0 w 2372810"/>
                <a:gd name="connsiteY2" fmla="*/ 2199190 h 2199190"/>
              </a:gdLst>
              <a:ahLst/>
              <a:cxnLst>
                <a:cxn ang="0">
                  <a:pos x="connsiteX0" y="connsiteY0"/>
                </a:cxn>
                <a:cxn ang="0">
                  <a:pos x="connsiteX1" y="connsiteY1"/>
                </a:cxn>
                <a:cxn ang="0">
                  <a:pos x="connsiteX2" y="connsiteY2"/>
                </a:cxn>
              </a:cxnLst>
              <a:rect l="l" t="t" r="r" b="b"/>
              <a:pathLst>
                <a:path w="2372810" h="2199190">
                  <a:moveTo>
                    <a:pt x="1186405" y="0"/>
                  </a:moveTo>
                  <a:lnTo>
                    <a:pt x="2372810" y="2199190"/>
                  </a:lnTo>
                  <a:lnTo>
                    <a:pt x="0" y="2199190"/>
                  </a:lnTo>
                  <a:close/>
                </a:path>
              </a:pathLst>
            </a:custGeom>
          </p:spPr>
        </p:pic>
        <p:pic>
          <p:nvPicPr>
            <p:cNvPr id="278" name="图片 277"/>
            <p:cNvPicPr>
              <a:picLocks noChangeAspect="1"/>
            </p:cNvPicPr>
            <p:nvPr/>
          </p:nvPicPr>
          <p:blipFill>
            <a:blip r:embed="rId2" cstate="print">
              <a:extLst>
                <a:ext uri="{28A0092B-C50C-407E-A947-70E740481C1C}">
                  <a14:useLocalDpi xmlns:a14="http://schemas.microsoft.com/office/drawing/2010/main" val="0"/>
                </a:ext>
              </a:extLst>
            </a:blip>
            <a:srcRect t="25854" r="50000"/>
            <a:stretch>
              <a:fillRect/>
            </a:stretch>
          </p:blipFill>
          <p:spPr>
            <a:xfrm>
              <a:off x="6696518" y="2060294"/>
              <a:ext cx="2372810" cy="2199190"/>
            </a:xfrm>
            <a:custGeom>
              <a:avLst/>
              <a:gdLst>
                <a:gd name="connsiteX0" fmla="*/ 1186405 w 2372810"/>
                <a:gd name="connsiteY0" fmla="*/ 0 h 2199190"/>
                <a:gd name="connsiteX1" fmla="*/ 2372810 w 2372810"/>
                <a:gd name="connsiteY1" fmla="*/ 2199190 h 2199190"/>
                <a:gd name="connsiteX2" fmla="*/ 0 w 2372810"/>
                <a:gd name="connsiteY2" fmla="*/ 2199190 h 2199190"/>
              </a:gdLst>
              <a:ahLst/>
              <a:cxnLst>
                <a:cxn ang="0">
                  <a:pos x="connsiteX0" y="connsiteY0"/>
                </a:cxn>
                <a:cxn ang="0">
                  <a:pos x="connsiteX1" y="connsiteY1"/>
                </a:cxn>
                <a:cxn ang="0">
                  <a:pos x="connsiteX2" y="connsiteY2"/>
                </a:cxn>
              </a:cxnLst>
              <a:rect l="l" t="t" r="r" b="b"/>
              <a:pathLst>
                <a:path w="2372810" h="2199190">
                  <a:moveTo>
                    <a:pt x="1186405" y="0"/>
                  </a:moveTo>
                  <a:lnTo>
                    <a:pt x="2372810" y="2199190"/>
                  </a:lnTo>
                  <a:lnTo>
                    <a:pt x="0" y="2199190"/>
                  </a:lnTo>
                  <a:close/>
                </a:path>
              </a:pathLst>
            </a:custGeom>
          </p:spPr>
        </p:pic>
        <p:sp>
          <p:nvSpPr>
            <p:cNvPr id="280" name="等腰三角形 279"/>
            <p:cNvSpPr/>
            <p:nvPr/>
          </p:nvSpPr>
          <p:spPr>
            <a:xfrm rot="10800000">
              <a:off x="4952865" y="2057464"/>
              <a:ext cx="2363419" cy="2202020"/>
            </a:xfrm>
            <a:custGeom>
              <a:avLst/>
              <a:gdLst>
                <a:gd name="connsiteX0" fmla="*/ 0 w 2012447"/>
                <a:gd name="connsiteY0" fmla="*/ 2291787 h 2291787"/>
                <a:gd name="connsiteX1" fmla="*/ 1006224 w 2012447"/>
                <a:gd name="connsiteY1" fmla="*/ 0 h 2291787"/>
                <a:gd name="connsiteX2" fmla="*/ 2012447 w 2012447"/>
                <a:gd name="connsiteY2" fmla="*/ 2291787 h 2291787"/>
                <a:gd name="connsiteX3" fmla="*/ 0 w 2012447"/>
                <a:gd name="connsiteY3" fmla="*/ 2291787 h 2291787"/>
                <a:gd name="connsiteX0" fmla="*/ 0 w 2186067"/>
                <a:gd name="connsiteY0" fmla="*/ 2176040 h 2291787"/>
                <a:gd name="connsiteX1" fmla="*/ 1179844 w 2186067"/>
                <a:gd name="connsiteY1" fmla="*/ 0 h 2291787"/>
                <a:gd name="connsiteX2" fmla="*/ 2186067 w 2186067"/>
                <a:gd name="connsiteY2" fmla="*/ 2291787 h 2291787"/>
                <a:gd name="connsiteX3" fmla="*/ 0 w 2186067"/>
                <a:gd name="connsiteY3" fmla="*/ 2176040 h 2291787"/>
                <a:gd name="connsiteX0" fmla="*/ 0 w 2336537"/>
                <a:gd name="connsiteY0" fmla="*/ 2176040 h 2187615"/>
                <a:gd name="connsiteX1" fmla="*/ 1179844 w 2336537"/>
                <a:gd name="connsiteY1" fmla="*/ 0 h 2187615"/>
                <a:gd name="connsiteX2" fmla="*/ 2336537 w 2336537"/>
                <a:gd name="connsiteY2" fmla="*/ 2187615 h 2187615"/>
                <a:gd name="connsiteX3" fmla="*/ 0 w 2336537"/>
                <a:gd name="connsiteY3" fmla="*/ 2176040 h 2187615"/>
                <a:gd name="connsiteX0" fmla="*/ 0 w 2341617"/>
                <a:gd name="connsiteY0" fmla="*/ 2186200 h 2187615"/>
                <a:gd name="connsiteX1" fmla="*/ 1184924 w 2341617"/>
                <a:gd name="connsiteY1" fmla="*/ 0 h 2187615"/>
                <a:gd name="connsiteX2" fmla="*/ 2341617 w 2341617"/>
                <a:gd name="connsiteY2" fmla="*/ 2187615 h 2187615"/>
                <a:gd name="connsiteX3" fmla="*/ 0 w 2341617"/>
                <a:gd name="connsiteY3" fmla="*/ 2186200 h 2187615"/>
                <a:gd name="connsiteX0" fmla="*/ 0 w 2356857"/>
                <a:gd name="connsiteY0" fmla="*/ 2186200 h 2187615"/>
                <a:gd name="connsiteX1" fmla="*/ 1184924 w 2356857"/>
                <a:gd name="connsiteY1" fmla="*/ 0 h 2187615"/>
                <a:gd name="connsiteX2" fmla="*/ 2356857 w 2356857"/>
                <a:gd name="connsiteY2" fmla="*/ 2187615 h 2187615"/>
                <a:gd name="connsiteX3" fmla="*/ 0 w 2356857"/>
                <a:gd name="connsiteY3" fmla="*/ 2186200 h 2187615"/>
                <a:gd name="connsiteX0" fmla="*/ 0 w 2349237"/>
                <a:gd name="connsiteY0" fmla="*/ 2196360 h 2196360"/>
                <a:gd name="connsiteX1" fmla="*/ 1177304 w 2349237"/>
                <a:gd name="connsiteY1" fmla="*/ 0 h 2196360"/>
                <a:gd name="connsiteX2" fmla="*/ 2349237 w 2349237"/>
                <a:gd name="connsiteY2" fmla="*/ 2187615 h 2196360"/>
                <a:gd name="connsiteX3" fmla="*/ 0 w 2349237"/>
                <a:gd name="connsiteY3" fmla="*/ 2196360 h 2196360"/>
                <a:gd name="connsiteX0" fmla="*/ 0 w 2354317"/>
                <a:gd name="connsiteY0" fmla="*/ 2196360 h 2196360"/>
                <a:gd name="connsiteX1" fmla="*/ 1177304 w 2354317"/>
                <a:gd name="connsiteY1" fmla="*/ 0 h 2196360"/>
                <a:gd name="connsiteX2" fmla="*/ 2354317 w 2354317"/>
                <a:gd name="connsiteY2" fmla="*/ 2195235 h 2196360"/>
                <a:gd name="connsiteX3" fmla="*/ 0 w 2354317"/>
                <a:gd name="connsiteY3" fmla="*/ 2196360 h 2196360"/>
              </a:gdLst>
              <a:ahLst/>
              <a:cxnLst>
                <a:cxn ang="0">
                  <a:pos x="connsiteX0" y="connsiteY0"/>
                </a:cxn>
                <a:cxn ang="0">
                  <a:pos x="connsiteX1" y="connsiteY1"/>
                </a:cxn>
                <a:cxn ang="0">
                  <a:pos x="connsiteX2" y="connsiteY2"/>
                </a:cxn>
                <a:cxn ang="0">
                  <a:pos x="connsiteX3" y="connsiteY3"/>
                </a:cxn>
              </a:cxnLst>
              <a:rect l="l" t="t" r="r" b="b"/>
              <a:pathLst>
                <a:path w="2354317" h="2196360">
                  <a:moveTo>
                    <a:pt x="0" y="2196360"/>
                  </a:moveTo>
                  <a:lnTo>
                    <a:pt x="1177304" y="0"/>
                  </a:lnTo>
                  <a:lnTo>
                    <a:pt x="2354317" y="2195235"/>
                  </a:lnTo>
                  <a:lnTo>
                    <a:pt x="0" y="2196360"/>
                  </a:lnTo>
                  <a:close/>
                </a:path>
              </a:pathLst>
            </a:custGeom>
            <a:gradFill>
              <a:gsLst>
                <a:gs pos="0">
                  <a:schemeClr val="bg1">
                    <a:alpha val="15000"/>
                  </a:schemeClr>
                </a:gs>
                <a:gs pos="100000">
                  <a:srgbClr val="FEAD6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1" name="等腰三角形 279"/>
            <p:cNvSpPr/>
            <p:nvPr/>
          </p:nvSpPr>
          <p:spPr>
            <a:xfrm>
              <a:off x="3259198" y="2060294"/>
              <a:ext cx="2381912" cy="2196360"/>
            </a:xfrm>
            <a:custGeom>
              <a:avLst/>
              <a:gdLst>
                <a:gd name="connsiteX0" fmla="*/ 0 w 2012447"/>
                <a:gd name="connsiteY0" fmla="*/ 2291787 h 2291787"/>
                <a:gd name="connsiteX1" fmla="*/ 1006224 w 2012447"/>
                <a:gd name="connsiteY1" fmla="*/ 0 h 2291787"/>
                <a:gd name="connsiteX2" fmla="*/ 2012447 w 2012447"/>
                <a:gd name="connsiteY2" fmla="*/ 2291787 h 2291787"/>
                <a:gd name="connsiteX3" fmla="*/ 0 w 2012447"/>
                <a:gd name="connsiteY3" fmla="*/ 2291787 h 2291787"/>
                <a:gd name="connsiteX0" fmla="*/ 0 w 2186067"/>
                <a:gd name="connsiteY0" fmla="*/ 2176040 h 2291787"/>
                <a:gd name="connsiteX1" fmla="*/ 1179844 w 2186067"/>
                <a:gd name="connsiteY1" fmla="*/ 0 h 2291787"/>
                <a:gd name="connsiteX2" fmla="*/ 2186067 w 2186067"/>
                <a:gd name="connsiteY2" fmla="*/ 2291787 h 2291787"/>
                <a:gd name="connsiteX3" fmla="*/ 0 w 2186067"/>
                <a:gd name="connsiteY3" fmla="*/ 2176040 h 2291787"/>
                <a:gd name="connsiteX0" fmla="*/ 0 w 2336537"/>
                <a:gd name="connsiteY0" fmla="*/ 2176040 h 2187615"/>
                <a:gd name="connsiteX1" fmla="*/ 1179844 w 2336537"/>
                <a:gd name="connsiteY1" fmla="*/ 0 h 2187615"/>
                <a:gd name="connsiteX2" fmla="*/ 2336537 w 2336537"/>
                <a:gd name="connsiteY2" fmla="*/ 2187615 h 2187615"/>
                <a:gd name="connsiteX3" fmla="*/ 0 w 2336537"/>
                <a:gd name="connsiteY3" fmla="*/ 2176040 h 2187615"/>
                <a:gd name="connsiteX0" fmla="*/ 0 w 2341617"/>
                <a:gd name="connsiteY0" fmla="*/ 2186200 h 2187615"/>
                <a:gd name="connsiteX1" fmla="*/ 1184924 w 2341617"/>
                <a:gd name="connsiteY1" fmla="*/ 0 h 2187615"/>
                <a:gd name="connsiteX2" fmla="*/ 2341617 w 2341617"/>
                <a:gd name="connsiteY2" fmla="*/ 2187615 h 2187615"/>
                <a:gd name="connsiteX3" fmla="*/ 0 w 2341617"/>
                <a:gd name="connsiteY3" fmla="*/ 2186200 h 2187615"/>
                <a:gd name="connsiteX0" fmla="*/ 0 w 2356857"/>
                <a:gd name="connsiteY0" fmla="*/ 2186200 h 2187615"/>
                <a:gd name="connsiteX1" fmla="*/ 1184924 w 2356857"/>
                <a:gd name="connsiteY1" fmla="*/ 0 h 2187615"/>
                <a:gd name="connsiteX2" fmla="*/ 2356857 w 2356857"/>
                <a:gd name="connsiteY2" fmla="*/ 2187615 h 2187615"/>
                <a:gd name="connsiteX3" fmla="*/ 0 w 2356857"/>
                <a:gd name="connsiteY3" fmla="*/ 2186200 h 2187615"/>
                <a:gd name="connsiteX0" fmla="*/ 0 w 2349237"/>
                <a:gd name="connsiteY0" fmla="*/ 2196360 h 2196360"/>
                <a:gd name="connsiteX1" fmla="*/ 1177304 w 2349237"/>
                <a:gd name="connsiteY1" fmla="*/ 0 h 2196360"/>
                <a:gd name="connsiteX2" fmla="*/ 2349237 w 2349237"/>
                <a:gd name="connsiteY2" fmla="*/ 2187615 h 2196360"/>
                <a:gd name="connsiteX3" fmla="*/ 0 w 2349237"/>
                <a:gd name="connsiteY3" fmla="*/ 2196360 h 2196360"/>
                <a:gd name="connsiteX0" fmla="*/ 0 w 2354317"/>
                <a:gd name="connsiteY0" fmla="*/ 2196360 h 2196360"/>
                <a:gd name="connsiteX1" fmla="*/ 1177304 w 2354317"/>
                <a:gd name="connsiteY1" fmla="*/ 0 h 2196360"/>
                <a:gd name="connsiteX2" fmla="*/ 2354317 w 2354317"/>
                <a:gd name="connsiteY2" fmla="*/ 2195235 h 2196360"/>
                <a:gd name="connsiteX3" fmla="*/ 0 w 2354317"/>
                <a:gd name="connsiteY3" fmla="*/ 2196360 h 2196360"/>
              </a:gdLst>
              <a:ahLst/>
              <a:cxnLst>
                <a:cxn ang="0">
                  <a:pos x="connsiteX0" y="connsiteY0"/>
                </a:cxn>
                <a:cxn ang="0">
                  <a:pos x="connsiteX1" y="connsiteY1"/>
                </a:cxn>
                <a:cxn ang="0">
                  <a:pos x="connsiteX2" y="connsiteY2"/>
                </a:cxn>
                <a:cxn ang="0">
                  <a:pos x="connsiteX3" y="connsiteY3"/>
                </a:cxn>
              </a:cxnLst>
              <a:rect l="l" t="t" r="r" b="b"/>
              <a:pathLst>
                <a:path w="2354317" h="2196360">
                  <a:moveTo>
                    <a:pt x="0" y="2196360"/>
                  </a:moveTo>
                  <a:lnTo>
                    <a:pt x="1177304" y="0"/>
                  </a:lnTo>
                  <a:lnTo>
                    <a:pt x="2354317" y="2195235"/>
                  </a:lnTo>
                  <a:lnTo>
                    <a:pt x="0" y="2196360"/>
                  </a:lnTo>
                  <a:close/>
                </a:path>
              </a:pathLst>
            </a:custGeom>
            <a:gradFill>
              <a:gsLst>
                <a:gs pos="0">
                  <a:schemeClr val="bg1">
                    <a:alpha val="15000"/>
                  </a:schemeClr>
                </a:gs>
                <a:gs pos="100000">
                  <a:srgbClr val="FF3E8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2" name="等腰三角形 279"/>
            <p:cNvSpPr/>
            <p:nvPr/>
          </p:nvSpPr>
          <p:spPr>
            <a:xfrm>
              <a:off x="6696518" y="2060294"/>
              <a:ext cx="2372809" cy="2196360"/>
            </a:xfrm>
            <a:custGeom>
              <a:avLst/>
              <a:gdLst>
                <a:gd name="connsiteX0" fmla="*/ 0 w 2012447"/>
                <a:gd name="connsiteY0" fmla="*/ 2291787 h 2291787"/>
                <a:gd name="connsiteX1" fmla="*/ 1006224 w 2012447"/>
                <a:gd name="connsiteY1" fmla="*/ 0 h 2291787"/>
                <a:gd name="connsiteX2" fmla="*/ 2012447 w 2012447"/>
                <a:gd name="connsiteY2" fmla="*/ 2291787 h 2291787"/>
                <a:gd name="connsiteX3" fmla="*/ 0 w 2012447"/>
                <a:gd name="connsiteY3" fmla="*/ 2291787 h 2291787"/>
                <a:gd name="connsiteX0" fmla="*/ 0 w 2186067"/>
                <a:gd name="connsiteY0" fmla="*/ 2176040 h 2291787"/>
                <a:gd name="connsiteX1" fmla="*/ 1179844 w 2186067"/>
                <a:gd name="connsiteY1" fmla="*/ 0 h 2291787"/>
                <a:gd name="connsiteX2" fmla="*/ 2186067 w 2186067"/>
                <a:gd name="connsiteY2" fmla="*/ 2291787 h 2291787"/>
                <a:gd name="connsiteX3" fmla="*/ 0 w 2186067"/>
                <a:gd name="connsiteY3" fmla="*/ 2176040 h 2291787"/>
                <a:gd name="connsiteX0" fmla="*/ 0 w 2336537"/>
                <a:gd name="connsiteY0" fmla="*/ 2176040 h 2187615"/>
                <a:gd name="connsiteX1" fmla="*/ 1179844 w 2336537"/>
                <a:gd name="connsiteY1" fmla="*/ 0 h 2187615"/>
                <a:gd name="connsiteX2" fmla="*/ 2336537 w 2336537"/>
                <a:gd name="connsiteY2" fmla="*/ 2187615 h 2187615"/>
                <a:gd name="connsiteX3" fmla="*/ 0 w 2336537"/>
                <a:gd name="connsiteY3" fmla="*/ 2176040 h 2187615"/>
                <a:gd name="connsiteX0" fmla="*/ 0 w 2341617"/>
                <a:gd name="connsiteY0" fmla="*/ 2186200 h 2187615"/>
                <a:gd name="connsiteX1" fmla="*/ 1184924 w 2341617"/>
                <a:gd name="connsiteY1" fmla="*/ 0 h 2187615"/>
                <a:gd name="connsiteX2" fmla="*/ 2341617 w 2341617"/>
                <a:gd name="connsiteY2" fmla="*/ 2187615 h 2187615"/>
                <a:gd name="connsiteX3" fmla="*/ 0 w 2341617"/>
                <a:gd name="connsiteY3" fmla="*/ 2186200 h 2187615"/>
                <a:gd name="connsiteX0" fmla="*/ 0 w 2356857"/>
                <a:gd name="connsiteY0" fmla="*/ 2186200 h 2187615"/>
                <a:gd name="connsiteX1" fmla="*/ 1184924 w 2356857"/>
                <a:gd name="connsiteY1" fmla="*/ 0 h 2187615"/>
                <a:gd name="connsiteX2" fmla="*/ 2356857 w 2356857"/>
                <a:gd name="connsiteY2" fmla="*/ 2187615 h 2187615"/>
                <a:gd name="connsiteX3" fmla="*/ 0 w 2356857"/>
                <a:gd name="connsiteY3" fmla="*/ 2186200 h 2187615"/>
                <a:gd name="connsiteX0" fmla="*/ 0 w 2349237"/>
                <a:gd name="connsiteY0" fmla="*/ 2196360 h 2196360"/>
                <a:gd name="connsiteX1" fmla="*/ 1177304 w 2349237"/>
                <a:gd name="connsiteY1" fmla="*/ 0 h 2196360"/>
                <a:gd name="connsiteX2" fmla="*/ 2349237 w 2349237"/>
                <a:gd name="connsiteY2" fmla="*/ 2187615 h 2196360"/>
                <a:gd name="connsiteX3" fmla="*/ 0 w 2349237"/>
                <a:gd name="connsiteY3" fmla="*/ 2196360 h 2196360"/>
                <a:gd name="connsiteX0" fmla="*/ 0 w 2354317"/>
                <a:gd name="connsiteY0" fmla="*/ 2196360 h 2196360"/>
                <a:gd name="connsiteX1" fmla="*/ 1177304 w 2354317"/>
                <a:gd name="connsiteY1" fmla="*/ 0 h 2196360"/>
                <a:gd name="connsiteX2" fmla="*/ 2354317 w 2354317"/>
                <a:gd name="connsiteY2" fmla="*/ 2195235 h 2196360"/>
                <a:gd name="connsiteX3" fmla="*/ 0 w 2354317"/>
                <a:gd name="connsiteY3" fmla="*/ 2196360 h 2196360"/>
              </a:gdLst>
              <a:ahLst/>
              <a:cxnLst>
                <a:cxn ang="0">
                  <a:pos x="connsiteX0" y="connsiteY0"/>
                </a:cxn>
                <a:cxn ang="0">
                  <a:pos x="connsiteX1" y="connsiteY1"/>
                </a:cxn>
                <a:cxn ang="0">
                  <a:pos x="connsiteX2" y="connsiteY2"/>
                </a:cxn>
                <a:cxn ang="0">
                  <a:pos x="connsiteX3" y="connsiteY3"/>
                </a:cxn>
              </a:cxnLst>
              <a:rect l="l" t="t" r="r" b="b"/>
              <a:pathLst>
                <a:path w="2354317" h="2196360">
                  <a:moveTo>
                    <a:pt x="0" y="2196360"/>
                  </a:moveTo>
                  <a:lnTo>
                    <a:pt x="1177304" y="0"/>
                  </a:lnTo>
                  <a:lnTo>
                    <a:pt x="2354317" y="2195235"/>
                  </a:lnTo>
                  <a:lnTo>
                    <a:pt x="0" y="2196360"/>
                  </a:lnTo>
                  <a:close/>
                </a:path>
              </a:pathLst>
            </a:custGeom>
            <a:gradFill>
              <a:gsLst>
                <a:gs pos="0">
                  <a:schemeClr val="bg1">
                    <a:alpha val="15000"/>
                  </a:schemeClr>
                </a:gs>
                <a:gs pos="100000">
                  <a:srgbClr val="00B0F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3" name="文本框 282"/>
          <p:cNvSpPr txBox="1"/>
          <p:nvPr/>
        </p:nvSpPr>
        <p:spPr>
          <a:xfrm>
            <a:off x="1969478" y="4957796"/>
            <a:ext cx="3974514" cy="1384995"/>
          </a:xfrm>
          <a:prstGeom prst="rect">
            <a:avLst/>
          </a:prstGeom>
          <a:noFill/>
        </p:spPr>
        <p:txBody>
          <a:bodyPr wrap="square" rtlCol="0">
            <a:spAutoFit/>
          </a:bodyPr>
          <a:lstStyle/>
          <a:p>
            <a:pPr>
              <a:lnSpc>
                <a:spcPct val="150000"/>
              </a:lnSpc>
            </a:pPr>
            <a:r>
              <a:rPr lang="zh-CN" altLang="en-US" sz="1400" dirty="0">
                <a:solidFill>
                  <a:srgbClr val="FF5592"/>
                </a:solidFill>
              </a:rPr>
              <a:t>Enter some detailed instructions here, and here you enter some details. Enter some detailed instructions here, and here you enter some details. Enter some detailed instructions here.</a:t>
            </a:r>
          </a:p>
        </p:txBody>
      </p:sp>
      <p:sp>
        <p:nvSpPr>
          <p:cNvPr id="284" name="文本框 283"/>
          <p:cNvSpPr txBox="1"/>
          <p:nvPr/>
        </p:nvSpPr>
        <p:spPr>
          <a:xfrm>
            <a:off x="3970476" y="4378358"/>
            <a:ext cx="2726042" cy="400110"/>
          </a:xfrm>
          <a:prstGeom prst="rect">
            <a:avLst/>
          </a:prstGeom>
          <a:noFill/>
        </p:spPr>
        <p:txBody>
          <a:bodyPr wrap="square" rtlCol="0">
            <a:spAutoFit/>
          </a:bodyPr>
          <a:lstStyle/>
          <a:p>
            <a:r>
              <a:rPr lang="zh-CN" altLang="en-US" sz="2000" b="1" dirty="0">
                <a:solidFill>
                  <a:srgbClr val="FF3E84"/>
                </a:solidFill>
              </a:rPr>
              <a:t>Title</a:t>
            </a:r>
          </a:p>
        </p:txBody>
      </p:sp>
      <p:sp>
        <p:nvSpPr>
          <p:cNvPr id="285" name="文本框 284"/>
          <p:cNvSpPr txBox="1"/>
          <p:nvPr/>
        </p:nvSpPr>
        <p:spPr>
          <a:xfrm>
            <a:off x="6512316" y="4957796"/>
            <a:ext cx="4193198" cy="1384995"/>
          </a:xfrm>
          <a:prstGeom prst="rect">
            <a:avLst/>
          </a:prstGeom>
          <a:noFill/>
        </p:spPr>
        <p:txBody>
          <a:bodyPr wrap="square" rtlCol="0">
            <a:spAutoFit/>
          </a:bodyPr>
          <a:lstStyle/>
          <a:p>
            <a:pPr>
              <a:lnSpc>
                <a:spcPct val="150000"/>
              </a:lnSpc>
            </a:pPr>
            <a:r>
              <a:rPr lang="zh-CN" altLang="en-US" sz="1400" dirty="0">
                <a:solidFill>
                  <a:srgbClr val="68E3FC"/>
                </a:solidFill>
              </a:rPr>
              <a:t>Enter some detailed instructions here, and here you enter some details. Enter some detailed instructions here, and here you enter some details. Enter some detailed instructions here.</a:t>
            </a:r>
          </a:p>
        </p:txBody>
      </p:sp>
      <p:sp>
        <p:nvSpPr>
          <p:cNvPr id="286" name="文本框 285"/>
          <p:cNvSpPr txBox="1"/>
          <p:nvPr/>
        </p:nvSpPr>
        <p:spPr>
          <a:xfrm>
            <a:off x="7526476" y="4378358"/>
            <a:ext cx="2726042" cy="400110"/>
          </a:xfrm>
          <a:prstGeom prst="rect">
            <a:avLst/>
          </a:prstGeom>
          <a:noFill/>
        </p:spPr>
        <p:txBody>
          <a:bodyPr wrap="square" rtlCol="0">
            <a:spAutoFit/>
          </a:bodyPr>
          <a:lstStyle/>
          <a:p>
            <a:r>
              <a:rPr lang="zh-CN" altLang="en-US" sz="2000" b="1" dirty="0">
                <a:solidFill>
                  <a:srgbClr val="00B0F0"/>
                </a:solidFill>
              </a:rPr>
              <a:t>Title</a:t>
            </a:r>
          </a:p>
        </p:txBody>
      </p:sp>
      <p:sp>
        <p:nvSpPr>
          <p:cNvPr id="287" name="文本框 286"/>
          <p:cNvSpPr txBox="1"/>
          <p:nvPr/>
        </p:nvSpPr>
        <p:spPr>
          <a:xfrm>
            <a:off x="4071381" y="934783"/>
            <a:ext cx="4116998" cy="1061829"/>
          </a:xfrm>
          <a:prstGeom prst="rect">
            <a:avLst/>
          </a:prstGeom>
          <a:noFill/>
        </p:spPr>
        <p:txBody>
          <a:bodyPr wrap="square" rtlCol="0">
            <a:spAutoFit/>
          </a:bodyPr>
          <a:lstStyle/>
          <a:p>
            <a:pPr algn="ctr">
              <a:lnSpc>
                <a:spcPct val="150000"/>
              </a:lnSpc>
            </a:pPr>
            <a:r>
              <a:rPr lang="zh-CN" altLang="en-US" sz="1400" dirty="0">
                <a:solidFill>
                  <a:srgbClr val="FEBB7E"/>
                </a:solidFill>
              </a:rPr>
              <a:t>Enter some detailed instructions here, and here you enter some details. Enter some detailed instructions here.</a:t>
            </a:r>
          </a:p>
        </p:txBody>
      </p:sp>
      <p:sp>
        <p:nvSpPr>
          <p:cNvPr id="288" name="文本框 287"/>
          <p:cNvSpPr txBox="1"/>
          <p:nvPr/>
        </p:nvSpPr>
        <p:spPr>
          <a:xfrm>
            <a:off x="5773876" y="555400"/>
            <a:ext cx="2726042" cy="400110"/>
          </a:xfrm>
          <a:prstGeom prst="rect">
            <a:avLst/>
          </a:prstGeom>
          <a:noFill/>
        </p:spPr>
        <p:txBody>
          <a:bodyPr wrap="square" rtlCol="0">
            <a:spAutoFit/>
          </a:bodyPr>
          <a:lstStyle/>
          <a:p>
            <a:r>
              <a:rPr lang="zh-CN" altLang="en-US" sz="2000" b="1" dirty="0">
                <a:solidFill>
                  <a:srgbClr val="FEAD61"/>
                </a:solidFill>
              </a:rPr>
              <a:t>Title</a:t>
            </a:r>
          </a:p>
        </p:txBody>
      </p:sp>
      <p:sp>
        <p:nvSpPr>
          <p:cNvPr id="15" name="文本框 14"/>
          <p:cNvSpPr txBox="1"/>
          <p:nvPr/>
        </p:nvSpPr>
        <p:spPr>
          <a:xfrm>
            <a:off x="746760" y="82633"/>
            <a:ext cx="3810000" cy="461665"/>
          </a:xfrm>
          <a:prstGeom prst="rect">
            <a:avLst/>
          </a:prstGeom>
          <a:noFill/>
        </p:spPr>
        <p:txBody>
          <a:bodyPr wrap="square" rtlCol="0">
            <a:spAutoFit/>
          </a:bodyPr>
          <a:lstStyle/>
          <a:p>
            <a:r>
              <a:rPr lang="zh-CN" altLang="en-US" sz="2400" b="1" dirty="0">
                <a:solidFill>
                  <a:srgbClr val="FF3E84"/>
                </a:solidFill>
              </a:rPr>
              <a:t>Completion of the work</a:t>
            </a:r>
          </a:p>
        </p:txBody>
      </p:sp>
      <p:cxnSp>
        <p:nvCxnSpPr>
          <p:cNvPr id="16" name="直接连接符 15"/>
          <p:cNvCxnSpPr/>
          <p:nvPr/>
        </p:nvCxnSpPr>
        <p:spPr>
          <a:xfrm>
            <a:off x="845300" y="524201"/>
            <a:ext cx="702146" cy="0"/>
          </a:xfrm>
          <a:prstGeom prst="line">
            <a:avLst/>
          </a:prstGeom>
          <a:ln w="38100">
            <a:solidFill>
              <a:srgbClr val="FF3E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53129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a14="http://schemas.microsoft.com/office/drawing/2010/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88"/>
                                        </p:tgtEl>
                                        <p:attrNameLst>
                                          <p:attrName>style.visibility</p:attrName>
                                        </p:attrNameLst>
                                      </p:cBhvr>
                                      <p:to>
                                        <p:strVal val="visible"/>
                                      </p:to>
                                    </p:set>
                                    <p:animEffect transition="in" filter="fade">
                                      <p:cBhvr>
                                        <p:cTn id="10" dur="1000"/>
                                        <p:tgtEl>
                                          <p:spTgt spid="288"/>
                                        </p:tgtEl>
                                      </p:cBhvr>
                                    </p:animEffect>
                                    <p:anim calcmode="lin" valueType="num">
                                      <p:cBhvr>
                                        <p:cTn id="11" dur="1000" fill="hold"/>
                                        <p:tgtEl>
                                          <p:spTgt spid="288"/>
                                        </p:tgtEl>
                                        <p:attrNameLst>
                                          <p:attrName>ppt_x</p:attrName>
                                        </p:attrNameLst>
                                      </p:cBhvr>
                                      <p:tavLst>
                                        <p:tav tm="0">
                                          <p:val>
                                            <p:strVal val="#ppt_x"/>
                                          </p:val>
                                        </p:tav>
                                        <p:tav tm="100000">
                                          <p:val>
                                            <p:strVal val="#ppt_x"/>
                                          </p:val>
                                        </p:tav>
                                      </p:tavLst>
                                    </p:anim>
                                    <p:anim calcmode="lin" valueType="num">
                                      <p:cBhvr>
                                        <p:cTn id="12" dur="1000" fill="hold"/>
                                        <p:tgtEl>
                                          <p:spTgt spid="288"/>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87"/>
                                        </p:tgtEl>
                                        <p:attrNameLst>
                                          <p:attrName>style.visibility</p:attrName>
                                        </p:attrNameLst>
                                      </p:cBhvr>
                                      <p:to>
                                        <p:strVal val="visible"/>
                                      </p:to>
                                    </p:set>
                                    <p:animEffect transition="in" filter="fade">
                                      <p:cBhvr>
                                        <p:cTn id="15" dur="1000"/>
                                        <p:tgtEl>
                                          <p:spTgt spid="287"/>
                                        </p:tgtEl>
                                      </p:cBhvr>
                                    </p:animEffect>
                                    <p:anim calcmode="lin" valueType="num">
                                      <p:cBhvr>
                                        <p:cTn id="16" dur="1000" fill="hold"/>
                                        <p:tgtEl>
                                          <p:spTgt spid="287"/>
                                        </p:tgtEl>
                                        <p:attrNameLst>
                                          <p:attrName>ppt_x</p:attrName>
                                        </p:attrNameLst>
                                      </p:cBhvr>
                                      <p:tavLst>
                                        <p:tav tm="0">
                                          <p:val>
                                            <p:strVal val="#ppt_x"/>
                                          </p:val>
                                        </p:tav>
                                        <p:tav tm="100000">
                                          <p:val>
                                            <p:strVal val="#ppt_x"/>
                                          </p:val>
                                        </p:tav>
                                      </p:tavLst>
                                    </p:anim>
                                    <p:anim calcmode="lin" valueType="num">
                                      <p:cBhvr>
                                        <p:cTn id="17" dur="1000" fill="hold"/>
                                        <p:tgtEl>
                                          <p:spTgt spid="28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84"/>
                                        </p:tgtEl>
                                        <p:attrNameLst>
                                          <p:attrName>style.visibility</p:attrName>
                                        </p:attrNameLst>
                                      </p:cBhvr>
                                      <p:to>
                                        <p:strVal val="visible"/>
                                      </p:to>
                                    </p:set>
                                    <p:animEffect transition="in" filter="fade">
                                      <p:cBhvr>
                                        <p:cTn id="20" dur="1000"/>
                                        <p:tgtEl>
                                          <p:spTgt spid="284"/>
                                        </p:tgtEl>
                                      </p:cBhvr>
                                    </p:animEffect>
                                    <p:anim calcmode="lin" valueType="num">
                                      <p:cBhvr>
                                        <p:cTn id="21" dur="1000" fill="hold"/>
                                        <p:tgtEl>
                                          <p:spTgt spid="284"/>
                                        </p:tgtEl>
                                        <p:attrNameLst>
                                          <p:attrName>ppt_x</p:attrName>
                                        </p:attrNameLst>
                                      </p:cBhvr>
                                      <p:tavLst>
                                        <p:tav tm="0">
                                          <p:val>
                                            <p:strVal val="#ppt_x"/>
                                          </p:val>
                                        </p:tav>
                                        <p:tav tm="100000">
                                          <p:val>
                                            <p:strVal val="#ppt_x"/>
                                          </p:val>
                                        </p:tav>
                                      </p:tavLst>
                                    </p:anim>
                                    <p:anim calcmode="lin" valueType="num">
                                      <p:cBhvr>
                                        <p:cTn id="22" dur="1000" fill="hold"/>
                                        <p:tgtEl>
                                          <p:spTgt spid="28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83"/>
                                        </p:tgtEl>
                                        <p:attrNameLst>
                                          <p:attrName>style.visibility</p:attrName>
                                        </p:attrNameLst>
                                      </p:cBhvr>
                                      <p:to>
                                        <p:strVal val="visible"/>
                                      </p:to>
                                    </p:set>
                                    <p:animEffect transition="in" filter="fade">
                                      <p:cBhvr>
                                        <p:cTn id="25" dur="1000"/>
                                        <p:tgtEl>
                                          <p:spTgt spid="283"/>
                                        </p:tgtEl>
                                      </p:cBhvr>
                                    </p:animEffect>
                                    <p:anim calcmode="lin" valueType="num">
                                      <p:cBhvr>
                                        <p:cTn id="26" dur="1000" fill="hold"/>
                                        <p:tgtEl>
                                          <p:spTgt spid="283"/>
                                        </p:tgtEl>
                                        <p:attrNameLst>
                                          <p:attrName>ppt_x</p:attrName>
                                        </p:attrNameLst>
                                      </p:cBhvr>
                                      <p:tavLst>
                                        <p:tav tm="0">
                                          <p:val>
                                            <p:strVal val="#ppt_x"/>
                                          </p:val>
                                        </p:tav>
                                        <p:tav tm="100000">
                                          <p:val>
                                            <p:strVal val="#ppt_x"/>
                                          </p:val>
                                        </p:tav>
                                      </p:tavLst>
                                    </p:anim>
                                    <p:anim calcmode="lin" valueType="num">
                                      <p:cBhvr>
                                        <p:cTn id="27" dur="1000" fill="hold"/>
                                        <p:tgtEl>
                                          <p:spTgt spid="28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86"/>
                                        </p:tgtEl>
                                        <p:attrNameLst>
                                          <p:attrName>style.visibility</p:attrName>
                                        </p:attrNameLst>
                                      </p:cBhvr>
                                      <p:to>
                                        <p:strVal val="visible"/>
                                      </p:to>
                                    </p:set>
                                    <p:animEffect transition="in" filter="fade">
                                      <p:cBhvr>
                                        <p:cTn id="30" dur="1000"/>
                                        <p:tgtEl>
                                          <p:spTgt spid="286"/>
                                        </p:tgtEl>
                                      </p:cBhvr>
                                    </p:animEffect>
                                    <p:anim calcmode="lin" valueType="num">
                                      <p:cBhvr>
                                        <p:cTn id="31" dur="1000" fill="hold"/>
                                        <p:tgtEl>
                                          <p:spTgt spid="286"/>
                                        </p:tgtEl>
                                        <p:attrNameLst>
                                          <p:attrName>ppt_x</p:attrName>
                                        </p:attrNameLst>
                                      </p:cBhvr>
                                      <p:tavLst>
                                        <p:tav tm="0">
                                          <p:val>
                                            <p:strVal val="#ppt_x"/>
                                          </p:val>
                                        </p:tav>
                                        <p:tav tm="100000">
                                          <p:val>
                                            <p:strVal val="#ppt_x"/>
                                          </p:val>
                                        </p:tav>
                                      </p:tavLst>
                                    </p:anim>
                                    <p:anim calcmode="lin" valueType="num">
                                      <p:cBhvr>
                                        <p:cTn id="32" dur="1000" fill="hold"/>
                                        <p:tgtEl>
                                          <p:spTgt spid="286"/>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85"/>
                                        </p:tgtEl>
                                        <p:attrNameLst>
                                          <p:attrName>style.visibility</p:attrName>
                                        </p:attrNameLst>
                                      </p:cBhvr>
                                      <p:to>
                                        <p:strVal val="visible"/>
                                      </p:to>
                                    </p:set>
                                    <p:animEffect transition="in" filter="fade">
                                      <p:cBhvr>
                                        <p:cTn id="35" dur="1000"/>
                                        <p:tgtEl>
                                          <p:spTgt spid="285"/>
                                        </p:tgtEl>
                                      </p:cBhvr>
                                    </p:animEffect>
                                    <p:anim calcmode="lin" valueType="num">
                                      <p:cBhvr>
                                        <p:cTn id="36" dur="1000" fill="hold"/>
                                        <p:tgtEl>
                                          <p:spTgt spid="285"/>
                                        </p:tgtEl>
                                        <p:attrNameLst>
                                          <p:attrName>ppt_x</p:attrName>
                                        </p:attrNameLst>
                                      </p:cBhvr>
                                      <p:tavLst>
                                        <p:tav tm="0">
                                          <p:val>
                                            <p:strVal val="#ppt_x"/>
                                          </p:val>
                                        </p:tav>
                                        <p:tav tm="100000">
                                          <p:val>
                                            <p:strVal val="#ppt_x"/>
                                          </p:val>
                                        </p:tav>
                                      </p:tavLst>
                                    </p:anim>
                                    <p:anim calcmode="lin" valueType="num">
                                      <p:cBhvr>
                                        <p:cTn id="37" dur="1000" fill="hold"/>
                                        <p:tgtEl>
                                          <p:spTgt spid="28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p:bldP spid="284" grpId="0"/>
      <p:bldP spid="285" grpId="0"/>
      <p:bldP spid="286" grpId="0"/>
      <p:bldP spid="287" grpId="0"/>
      <p:bldP spid="288"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rot="20700000">
            <a:off x="6306616" y="1024093"/>
            <a:ext cx="4912769" cy="4809815"/>
            <a:chOff x="2705100" y="538163"/>
            <a:chExt cx="5908675" cy="5784850"/>
          </a:xfrm>
        </p:grpSpPr>
        <p:sp>
          <p:nvSpPr>
            <p:cNvPr id="3" name="椭圆 2"/>
            <p:cNvSpPr/>
            <p:nvPr/>
          </p:nvSpPr>
          <p:spPr>
            <a:xfrm>
              <a:off x="2705100" y="2170113"/>
              <a:ext cx="3670300" cy="3670300"/>
            </a:xfrm>
            <a:prstGeom prst="ellipse">
              <a:avLst/>
            </a:prstGeom>
            <a:solidFill>
              <a:srgbClr val="FEA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4943475" y="2652713"/>
              <a:ext cx="3670300" cy="3670300"/>
            </a:xfrm>
            <a:prstGeom prst="ellipse">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4540250" y="538163"/>
              <a:ext cx="3670300" cy="3670300"/>
            </a:xfrm>
            <a:prstGeom prst="ellipse">
              <a:avLst/>
            </a:prstGeom>
            <a:solidFill>
              <a:srgbClr val="FF55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8597900" y="2090822"/>
            <a:ext cx="1291462" cy="400110"/>
          </a:xfrm>
          <a:prstGeom prst="rect">
            <a:avLst/>
          </a:prstGeom>
          <a:noFill/>
        </p:spPr>
        <p:txBody>
          <a:bodyPr wrap="square" rtlCol="0">
            <a:spAutoFit/>
          </a:bodyPr>
          <a:lstStyle/>
          <a:p>
            <a:pPr algn="ctr"/>
            <a:r>
              <a:rPr lang="zh-CN" altLang="en-US" sz="2000" dirty="0">
                <a:solidFill>
                  <a:srgbClr val="FF3E84"/>
                </a:solidFill>
              </a:rPr>
              <a:t>Element one</a:t>
            </a:r>
          </a:p>
        </p:txBody>
      </p:sp>
      <p:sp>
        <p:nvSpPr>
          <p:cNvPr id="8" name="文本框 7"/>
          <p:cNvSpPr txBox="1"/>
          <p:nvPr/>
        </p:nvSpPr>
        <p:spPr>
          <a:xfrm>
            <a:off x="7241723" y="3921465"/>
            <a:ext cx="1291462" cy="400110"/>
          </a:xfrm>
          <a:prstGeom prst="rect">
            <a:avLst/>
          </a:prstGeom>
          <a:noFill/>
        </p:spPr>
        <p:txBody>
          <a:bodyPr wrap="square" rtlCol="0">
            <a:spAutoFit/>
          </a:bodyPr>
          <a:lstStyle/>
          <a:p>
            <a:pPr algn="ctr"/>
            <a:r>
              <a:rPr lang="zh-CN" altLang="en-US" sz="2000" dirty="0">
                <a:solidFill>
                  <a:srgbClr val="FCB066"/>
                </a:solidFill>
              </a:rPr>
              <a:t>Element three</a:t>
            </a:r>
          </a:p>
        </p:txBody>
      </p:sp>
      <p:sp>
        <p:nvSpPr>
          <p:cNvPr id="9" name="文本框 8"/>
          <p:cNvSpPr txBox="1"/>
          <p:nvPr/>
        </p:nvSpPr>
        <p:spPr>
          <a:xfrm>
            <a:off x="9515892" y="3896432"/>
            <a:ext cx="1291462" cy="400110"/>
          </a:xfrm>
          <a:prstGeom prst="rect">
            <a:avLst/>
          </a:prstGeom>
          <a:noFill/>
        </p:spPr>
        <p:txBody>
          <a:bodyPr wrap="square" rtlCol="0">
            <a:spAutoFit/>
          </a:bodyPr>
          <a:lstStyle/>
          <a:p>
            <a:pPr algn="ctr"/>
            <a:r>
              <a:rPr lang="zh-CN" altLang="en-US" sz="2000" dirty="0">
                <a:solidFill>
                  <a:srgbClr val="00B0F0"/>
                </a:solidFill>
              </a:rPr>
              <a:t>Element 2</a:t>
            </a:r>
          </a:p>
        </p:txBody>
      </p:sp>
      <p:grpSp>
        <p:nvGrpSpPr>
          <p:cNvPr id="56" name="组合 55"/>
          <p:cNvGrpSpPr/>
          <p:nvPr/>
        </p:nvGrpSpPr>
        <p:grpSpPr>
          <a:xfrm>
            <a:off x="1990304" y="1215971"/>
            <a:ext cx="2481287" cy="1749704"/>
            <a:chOff x="1446368" y="1215971"/>
            <a:chExt cx="2481287" cy="1749704"/>
          </a:xfrm>
        </p:grpSpPr>
        <p:pic>
          <p:nvPicPr>
            <p:cNvPr id="53" name="图片 52"/>
            <p:cNvPicPr>
              <a:picLocks noChangeAspect="1"/>
            </p:cNvPicPr>
            <p:nvPr/>
          </p:nvPicPr>
          <p:blipFill>
            <a:blip r:embed="rId2"/>
            <a:srcRect/>
            <a:stretch>
              <a:fillRect/>
            </a:stretch>
          </p:blipFill>
          <p:spPr>
            <a:xfrm rot="5400000">
              <a:off x="1812160" y="850179"/>
              <a:ext cx="1749704" cy="2481287"/>
            </a:xfrm>
            <a:custGeom>
              <a:avLst/>
              <a:gdLst>
                <a:gd name="connsiteX0" fmla="*/ 640403 w 1749704"/>
                <a:gd name="connsiteY0" fmla="*/ 1902571 h 2481287"/>
                <a:gd name="connsiteX1" fmla="*/ 1203741 w 1749704"/>
                <a:gd name="connsiteY1" fmla="*/ 1698259 h 2481287"/>
                <a:gd name="connsiteX2" fmla="*/ 1264686 w 1749704"/>
                <a:gd name="connsiteY2" fmla="*/ 246479 h 2481287"/>
                <a:gd name="connsiteX3" fmla="*/ 673986 w 1749704"/>
                <a:gd name="connsiteY3" fmla="*/ 436110 h 2481287"/>
                <a:gd name="connsiteX4" fmla="*/ 0 w 1749704"/>
                <a:gd name="connsiteY4" fmla="*/ 2481287 h 2481287"/>
                <a:gd name="connsiteX5" fmla="*/ 0 w 1749704"/>
                <a:gd name="connsiteY5" fmla="*/ 0 h 2481287"/>
                <a:gd name="connsiteX6" fmla="*/ 1749704 w 1749704"/>
                <a:gd name="connsiteY6" fmla="*/ 0 h 2481287"/>
                <a:gd name="connsiteX7" fmla="*/ 1749704 w 1749704"/>
                <a:gd name="connsiteY7" fmla="*/ 2481287 h 248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9704" h="2481287">
                  <a:moveTo>
                    <a:pt x="640403" y="1902571"/>
                  </a:moveTo>
                  <a:lnTo>
                    <a:pt x="1203741" y="1698259"/>
                  </a:lnTo>
                  <a:lnTo>
                    <a:pt x="1264686" y="246479"/>
                  </a:lnTo>
                  <a:lnTo>
                    <a:pt x="673986" y="436110"/>
                  </a:lnTo>
                  <a:close/>
                  <a:moveTo>
                    <a:pt x="0" y="2481287"/>
                  </a:moveTo>
                  <a:lnTo>
                    <a:pt x="0" y="0"/>
                  </a:lnTo>
                  <a:lnTo>
                    <a:pt x="1749704" y="0"/>
                  </a:lnTo>
                  <a:lnTo>
                    <a:pt x="1749704" y="2481287"/>
                  </a:lnTo>
                  <a:close/>
                </a:path>
              </a:pathLst>
            </a:custGeom>
          </p:spPr>
        </p:pic>
        <p:sp>
          <p:nvSpPr>
            <p:cNvPr id="54" name="文本框 53"/>
            <p:cNvSpPr txBox="1"/>
            <p:nvPr/>
          </p:nvSpPr>
          <p:spPr>
            <a:xfrm>
              <a:off x="1979184" y="1968460"/>
              <a:ext cx="1689100" cy="400110"/>
            </a:xfrm>
            <a:prstGeom prst="rect">
              <a:avLst/>
            </a:prstGeom>
            <a:noFill/>
          </p:spPr>
          <p:txBody>
            <a:bodyPr wrap="square" rtlCol="0">
              <a:spAutoFit/>
            </a:bodyPr>
            <a:lstStyle/>
            <a:p>
              <a:pPr algn="ctr"/>
              <a:r>
                <a:rPr lang="zh-CN" altLang="en-US" sz="2000" b="1" dirty="0">
                  <a:solidFill>
                    <a:srgbClr val="FCB066"/>
                  </a:solidFill>
                </a:rPr>
                <a:t>Title</a:t>
              </a:r>
            </a:p>
          </p:txBody>
        </p:sp>
      </p:grpSp>
      <p:sp>
        <p:nvSpPr>
          <p:cNvPr id="55" name="文本框 54"/>
          <p:cNvSpPr txBox="1"/>
          <p:nvPr/>
        </p:nvSpPr>
        <p:spPr>
          <a:xfrm>
            <a:off x="922213" y="3440491"/>
            <a:ext cx="5179462" cy="1708160"/>
          </a:xfrm>
          <a:prstGeom prst="rect">
            <a:avLst/>
          </a:prstGeom>
          <a:noFill/>
        </p:spPr>
        <p:txBody>
          <a:bodyPr wrap="square" rtlCol="0">
            <a:spAutoFit/>
          </a:bodyPr>
          <a:lstStyle/>
          <a:p>
            <a:pPr algn="ctr">
              <a:lnSpc>
                <a:spcPct val="150000"/>
              </a:lnSpc>
            </a:pPr>
            <a:r>
              <a:rPr lang="zh-CN" altLang="en-US" sz="1400" dirty="0">
                <a:solidFill>
                  <a:srgbClr val="FEAD61"/>
                </a:solidFill>
              </a:rPr>
              <a:t>Enter some detailed instructions here, some detailed instructions here, some detailed instructions here, and some detailed instructions here. Enter some detailed instructions here, some detailed instructions here, some detailed instructions here, and some detailed instructions here.</a:t>
            </a:r>
          </a:p>
          <a:p>
            <a:pPr algn="ctr">
              <a:lnSpc>
                <a:spcPct val="150000"/>
              </a:lnSpc>
            </a:pPr>
            <a:endParaRPr lang="zh-CN" altLang="en-US" sz="1400" dirty="0">
              <a:solidFill>
                <a:srgbClr val="FEAD61"/>
              </a:solidFill>
            </a:endParaRPr>
          </a:p>
        </p:txBody>
      </p:sp>
      <p:sp>
        <p:nvSpPr>
          <p:cNvPr id="13" name="文本框 12"/>
          <p:cNvSpPr txBox="1"/>
          <p:nvPr/>
        </p:nvSpPr>
        <p:spPr>
          <a:xfrm>
            <a:off x="746760" y="82633"/>
            <a:ext cx="3810000" cy="461665"/>
          </a:xfrm>
          <a:prstGeom prst="rect">
            <a:avLst/>
          </a:prstGeom>
          <a:noFill/>
        </p:spPr>
        <p:txBody>
          <a:bodyPr wrap="square" rtlCol="0">
            <a:spAutoFit/>
          </a:bodyPr>
          <a:lstStyle/>
          <a:p>
            <a:r>
              <a:rPr lang="zh-CN" altLang="en-US" sz="2400" b="1" dirty="0">
                <a:solidFill>
                  <a:srgbClr val="FF3E84"/>
                </a:solidFill>
              </a:rPr>
              <a:t>Completion of the work</a:t>
            </a:r>
          </a:p>
        </p:txBody>
      </p:sp>
      <p:cxnSp>
        <p:nvCxnSpPr>
          <p:cNvPr id="14" name="直接连接符 13"/>
          <p:cNvCxnSpPr/>
          <p:nvPr/>
        </p:nvCxnSpPr>
        <p:spPr>
          <a:xfrm>
            <a:off x="845300" y="524201"/>
            <a:ext cx="702146" cy="0"/>
          </a:xfrm>
          <a:prstGeom prst="line">
            <a:avLst/>
          </a:prstGeom>
          <a:ln w="38100">
            <a:solidFill>
              <a:srgbClr val="FF3E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250843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14" presetClass="entr" presetSubtype="1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randombar(horizontal)">
                                      <p:cBhvr>
                                        <p:cTn id="25" dur="500"/>
                                        <p:tgtEl>
                                          <p:spTgt spid="56"/>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1000"/>
                                        <p:tgtEl>
                                          <p:spTgt spid="55"/>
                                        </p:tgtEl>
                                      </p:cBhvr>
                                    </p:animEffect>
                                    <p:anim calcmode="lin" valueType="num">
                                      <p:cBhvr>
                                        <p:cTn id="29" dur="1000" fill="hold"/>
                                        <p:tgtEl>
                                          <p:spTgt spid="55"/>
                                        </p:tgtEl>
                                        <p:attrNameLst>
                                          <p:attrName>ppt_x</p:attrName>
                                        </p:attrNameLst>
                                      </p:cBhvr>
                                      <p:tavLst>
                                        <p:tav tm="0">
                                          <p:val>
                                            <p:strVal val="#ppt_x"/>
                                          </p:val>
                                        </p:tav>
                                        <p:tav tm="100000">
                                          <p:val>
                                            <p:strVal val="#ppt_x"/>
                                          </p:val>
                                        </p:tav>
                                      </p:tavLst>
                                    </p:anim>
                                    <p:anim calcmode="lin" valueType="num">
                                      <p:cBhvr>
                                        <p:cTn id="30" dur="1000" fill="hold"/>
                                        <p:tgtEl>
                                          <p:spTgt spid="5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55"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流程图: 手动输入 4"/>
          <p:cNvSpPr/>
          <p:nvPr/>
        </p:nvSpPr>
        <p:spPr>
          <a:xfrm rot="16200000">
            <a:off x="5289549" y="-44449"/>
            <a:ext cx="6858002" cy="6946900"/>
          </a:xfrm>
          <a:prstGeom prst="flowChartManualInput">
            <a:avLst/>
          </a:prstGeom>
          <a:solidFill>
            <a:srgbClr val="FEAD61">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2"/>
          <a:srcRect/>
          <a:stretch>
            <a:fillRect/>
          </a:stretch>
        </p:blipFill>
        <p:spPr>
          <a:xfrm>
            <a:off x="4943475" y="2942932"/>
            <a:ext cx="1647825" cy="1453709"/>
          </a:xfrm>
          <a:custGeom>
            <a:avLst/>
            <a:gdLst>
              <a:gd name="connsiteX0" fmla="*/ 707517 w 2328874"/>
              <a:gd name="connsiteY0" fmla="*/ 753785 h 2054530"/>
              <a:gd name="connsiteX1" fmla="*/ 859641 w 2328874"/>
              <a:gd name="connsiteY1" fmla="*/ 1020522 h 2054530"/>
              <a:gd name="connsiteX2" fmla="*/ 747925 w 2328874"/>
              <a:gd name="connsiteY2" fmla="*/ 1020522 h 2054530"/>
              <a:gd name="connsiteX3" fmla="*/ 747925 w 2328874"/>
              <a:gd name="connsiteY3" fmla="*/ 1087207 h 2054530"/>
              <a:gd name="connsiteX4" fmla="*/ 892918 w 2328874"/>
              <a:gd name="connsiteY4" fmla="*/ 1087207 h 2054530"/>
              <a:gd name="connsiteX5" fmla="*/ 892918 w 2328874"/>
              <a:gd name="connsiteY5" fmla="*/ 1146746 h 2054530"/>
              <a:gd name="connsiteX6" fmla="*/ 747925 w 2328874"/>
              <a:gd name="connsiteY6" fmla="*/ 1146746 h 2054530"/>
              <a:gd name="connsiteX7" fmla="*/ 747925 w 2328874"/>
              <a:gd name="connsiteY7" fmla="*/ 1213431 h 2054530"/>
              <a:gd name="connsiteX8" fmla="*/ 892918 w 2328874"/>
              <a:gd name="connsiteY8" fmla="*/ 1213431 h 2054530"/>
              <a:gd name="connsiteX9" fmla="*/ 892918 w 2328874"/>
              <a:gd name="connsiteY9" fmla="*/ 1363470 h 2054530"/>
              <a:gd name="connsiteX10" fmla="*/ 1026027 w 2328874"/>
              <a:gd name="connsiteY10" fmla="*/ 1363470 h 2054530"/>
              <a:gd name="connsiteX11" fmla="*/ 1026027 w 2328874"/>
              <a:gd name="connsiteY11" fmla="*/ 1213431 h 2054530"/>
              <a:gd name="connsiteX12" fmla="*/ 1173397 w 2328874"/>
              <a:gd name="connsiteY12" fmla="*/ 1213431 h 2054530"/>
              <a:gd name="connsiteX13" fmla="*/ 1173397 w 2328874"/>
              <a:gd name="connsiteY13" fmla="*/ 1146746 h 2054530"/>
              <a:gd name="connsiteX14" fmla="*/ 1026027 w 2328874"/>
              <a:gd name="connsiteY14" fmla="*/ 1146746 h 2054530"/>
              <a:gd name="connsiteX15" fmla="*/ 1026027 w 2328874"/>
              <a:gd name="connsiteY15" fmla="*/ 1087207 h 2054530"/>
              <a:gd name="connsiteX16" fmla="*/ 1173397 w 2328874"/>
              <a:gd name="connsiteY16" fmla="*/ 1087207 h 2054530"/>
              <a:gd name="connsiteX17" fmla="*/ 1173397 w 2328874"/>
              <a:gd name="connsiteY17" fmla="*/ 1020522 h 2054530"/>
              <a:gd name="connsiteX18" fmla="*/ 1061681 w 2328874"/>
              <a:gd name="connsiteY18" fmla="*/ 1020522 h 2054530"/>
              <a:gd name="connsiteX19" fmla="*/ 1220935 w 2328874"/>
              <a:gd name="connsiteY19" fmla="*/ 753785 h 2054530"/>
              <a:gd name="connsiteX20" fmla="*/ 1071188 w 2328874"/>
              <a:gd name="connsiteY20" fmla="*/ 753785 h 2054530"/>
              <a:gd name="connsiteX21" fmla="*/ 1007011 w 2328874"/>
              <a:gd name="connsiteY21" fmla="*/ 903825 h 2054530"/>
              <a:gd name="connsiteX22" fmla="*/ 966603 w 2328874"/>
              <a:gd name="connsiteY22" fmla="*/ 1006233 h 2054530"/>
              <a:gd name="connsiteX23" fmla="*/ 964226 w 2328874"/>
              <a:gd name="connsiteY23" fmla="*/ 1006233 h 2054530"/>
              <a:gd name="connsiteX24" fmla="*/ 923818 w 2328874"/>
              <a:gd name="connsiteY24" fmla="*/ 903825 h 2054530"/>
              <a:gd name="connsiteX25" fmla="*/ 859641 w 2328874"/>
              <a:gd name="connsiteY25" fmla="*/ 753785 h 2054530"/>
              <a:gd name="connsiteX26" fmla="*/ 707517 w 2328874"/>
              <a:gd name="connsiteY26" fmla="*/ 753785 h 2054530"/>
              <a:gd name="connsiteX27" fmla="*/ 0 w 2328874"/>
              <a:gd name="connsiteY27" fmla="*/ 0 h 2054530"/>
              <a:gd name="connsiteX28" fmla="*/ 2328874 w 2328874"/>
              <a:gd name="connsiteY28" fmla="*/ 0 h 2054530"/>
              <a:gd name="connsiteX29" fmla="*/ 2328874 w 2328874"/>
              <a:gd name="connsiteY29" fmla="*/ 2054530 h 2054530"/>
              <a:gd name="connsiteX30" fmla="*/ 0 w 2328874"/>
              <a:gd name="connsiteY30" fmla="*/ 2054530 h 205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328874" h="2054530">
                <a:moveTo>
                  <a:pt x="707517" y="753785"/>
                </a:moveTo>
                <a:cubicBezTo>
                  <a:pt x="707517" y="753785"/>
                  <a:pt x="707517" y="753785"/>
                  <a:pt x="859641" y="1020522"/>
                </a:cubicBezTo>
                <a:cubicBezTo>
                  <a:pt x="859641" y="1020522"/>
                  <a:pt x="859641" y="1020522"/>
                  <a:pt x="747925" y="1020522"/>
                </a:cubicBezTo>
                <a:cubicBezTo>
                  <a:pt x="747925" y="1020522"/>
                  <a:pt x="747925" y="1020522"/>
                  <a:pt x="747925" y="1087207"/>
                </a:cubicBezTo>
                <a:cubicBezTo>
                  <a:pt x="747925" y="1087207"/>
                  <a:pt x="747925" y="1087207"/>
                  <a:pt x="892918" y="1087207"/>
                </a:cubicBezTo>
                <a:cubicBezTo>
                  <a:pt x="892918" y="1087207"/>
                  <a:pt x="892918" y="1087207"/>
                  <a:pt x="892918" y="1146746"/>
                </a:cubicBezTo>
                <a:cubicBezTo>
                  <a:pt x="892918" y="1146746"/>
                  <a:pt x="892918" y="1146746"/>
                  <a:pt x="747925" y="1146746"/>
                </a:cubicBezTo>
                <a:cubicBezTo>
                  <a:pt x="747925" y="1146746"/>
                  <a:pt x="747925" y="1146746"/>
                  <a:pt x="747925" y="1213431"/>
                </a:cubicBezTo>
                <a:cubicBezTo>
                  <a:pt x="747925" y="1213431"/>
                  <a:pt x="747925" y="1213431"/>
                  <a:pt x="892918" y="1213431"/>
                </a:cubicBezTo>
                <a:cubicBezTo>
                  <a:pt x="892918" y="1213431"/>
                  <a:pt x="892918" y="1213431"/>
                  <a:pt x="892918" y="1363470"/>
                </a:cubicBezTo>
                <a:cubicBezTo>
                  <a:pt x="892918" y="1363470"/>
                  <a:pt x="892918" y="1363470"/>
                  <a:pt x="1026027" y="1363470"/>
                </a:cubicBezTo>
                <a:cubicBezTo>
                  <a:pt x="1026027" y="1363470"/>
                  <a:pt x="1026027" y="1363470"/>
                  <a:pt x="1026027" y="1213431"/>
                </a:cubicBezTo>
                <a:cubicBezTo>
                  <a:pt x="1026027" y="1213431"/>
                  <a:pt x="1026027" y="1213431"/>
                  <a:pt x="1173397" y="1213431"/>
                </a:cubicBezTo>
                <a:cubicBezTo>
                  <a:pt x="1173397" y="1213431"/>
                  <a:pt x="1173397" y="1213431"/>
                  <a:pt x="1173397" y="1146746"/>
                </a:cubicBezTo>
                <a:cubicBezTo>
                  <a:pt x="1173397" y="1146746"/>
                  <a:pt x="1173397" y="1146746"/>
                  <a:pt x="1026027" y="1146746"/>
                </a:cubicBezTo>
                <a:cubicBezTo>
                  <a:pt x="1026027" y="1146746"/>
                  <a:pt x="1026027" y="1146746"/>
                  <a:pt x="1026027" y="1087207"/>
                </a:cubicBezTo>
                <a:cubicBezTo>
                  <a:pt x="1026027" y="1087207"/>
                  <a:pt x="1026027" y="1087207"/>
                  <a:pt x="1173397" y="1087207"/>
                </a:cubicBezTo>
                <a:cubicBezTo>
                  <a:pt x="1173397" y="1087207"/>
                  <a:pt x="1173397" y="1087207"/>
                  <a:pt x="1173397" y="1020522"/>
                </a:cubicBezTo>
                <a:cubicBezTo>
                  <a:pt x="1173397" y="1020522"/>
                  <a:pt x="1173397" y="1020522"/>
                  <a:pt x="1061681" y="1020522"/>
                </a:cubicBezTo>
                <a:lnTo>
                  <a:pt x="1220935" y="753785"/>
                </a:lnTo>
                <a:cubicBezTo>
                  <a:pt x="1220935" y="753785"/>
                  <a:pt x="1220935" y="753785"/>
                  <a:pt x="1071188" y="753785"/>
                </a:cubicBezTo>
                <a:cubicBezTo>
                  <a:pt x="1071188" y="753785"/>
                  <a:pt x="1071188" y="753785"/>
                  <a:pt x="1007011" y="903825"/>
                </a:cubicBezTo>
                <a:cubicBezTo>
                  <a:pt x="990373" y="939549"/>
                  <a:pt x="978488" y="975272"/>
                  <a:pt x="966603" y="1006233"/>
                </a:cubicBezTo>
                <a:cubicBezTo>
                  <a:pt x="966603" y="1006233"/>
                  <a:pt x="966603" y="1006233"/>
                  <a:pt x="964226" y="1006233"/>
                </a:cubicBezTo>
                <a:cubicBezTo>
                  <a:pt x="952342" y="972891"/>
                  <a:pt x="940457" y="941930"/>
                  <a:pt x="923818" y="903825"/>
                </a:cubicBezTo>
                <a:cubicBezTo>
                  <a:pt x="923818" y="903825"/>
                  <a:pt x="923818" y="903825"/>
                  <a:pt x="859641" y="753785"/>
                </a:cubicBezTo>
                <a:cubicBezTo>
                  <a:pt x="859641" y="753785"/>
                  <a:pt x="859641" y="753785"/>
                  <a:pt x="707517" y="753785"/>
                </a:cubicBezTo>
                <a:close/>
                <a:moveTo>
                  <a:pt x="0" y="0"/>
                </a:moveTo>
                <a:lnTo>
                  <a:pt x="2328874" y="0"/>
                </a:lnTo>
                <a:lnTo>
                  <a:pt x="2328874" y="2054530"/>
                </a:lnTo>
                <a:lnTo>
                  <a:pt x="0" y="2054530"/>
                </a:lnTo>
                <a:close/>
              </a:path>
            </a:pathLst>
          </a:custGeom>
        </p:spPr>
      </p:pic>
      <p:sp>
        <p:nvSpPr>
          <p:cNvPr id="13" name="文本框 12"/>
          <p:cNvSpPr txBox="1"/>
          <p:nvPr/>
        </p:nvSpPr>
        <p:spPr>
          <a:xfrm>
            <a:off x="7569708" y="761620"/>
            <a:ext cx="2726042" cy="461665"/>
          </a:xfrm>
          <a:prstGeom prst="rect">
            <a:avLst/>
          </a:prstGeom>
          <a:noFill/>
        </p:spPr>
        <p:txBody>
          <a:bodyPr wrap="square" rtlCol="0">
            <a:spAutoFit/>
          </a:bodyPr>
          <a:lstStyle/>
          <a:p>
            <a:pPr algn="ctr"/>
            <a:r>
              <a:rPr lang="zh-CN" altLang="en-US" sz="2400" b="1" dirty="0">
                <a:solidFill>
                  <a:schemeClr val="bg1"/>
                </a:solidFill>
              </a:rPr>
              <a:t>Title</a:t>
            </a:r>
          </a:p>
        </p:txBody>
      </p:sp>
      <p:sp>
        <p:nvSpPr>
          <p:cNvPr id="14" name="文本框 13"/>
          <p:cNvSpPr txBox="1"/>
          <p:nvPr/>
        </p:nvSpPr>
        <p:spPr>
          <a:xfrm>
            <a:off x="6723101" y="1558703"/>
            <a:ext cx="5075199" cy="3000821"/>
          </a:xfrm>
          <a:prstGeom prst="rect">
            <a:avLst/>
          </a:prstGeom>
          <a:noFill/>
        </p:spPr>
        <p:txBody>
          <a:bodyPr wrap="square" rtlCol="0">
            <a:spAutoFit/>
          </a:bodyPr>
          <a:lstStyle/>
          <a:p>
            <a:pPr>
              <a:lnSpc>
                <a:spcPct val="150000"/>
              </a:lnSpc>
            </a:pPr>
            <a:r>
              <a:rPr lang="zh-CN" altLang="en-US" sz="1400" dirty="0">
                <a:solidFill>
                  <a:schemeClr val="bg1"/>
                </a:solidFill>
              </a:rPr>
              <a:t>Enter some detailed instructions here, enter some detailed instructions here, enter some detailed instructions here, enter some detailed instructions here, enter some detailed instructions here, enter some detailed instructions here. Enter some detailed instructions here, enter some detailed instructions here, enter some detailed instructions here, enter some detailed instructions here, enter some detailed instructions here, enter some detailed instructions here.</a:t>
            </a:r>
          </a:p>
          <a:p>
            <a:pPr>
              <a:lnSpc>
                <a:spcPct val="150000"/>
              </a:lnSpc>
            </a:pPr>
            <a:r>
              <a:rPr lang="zh-CN" altLang="en-US" sz="1400" dirty="0">
                <a:solidFill>
                  <a:schemeClr val="bg1"/>
                </a:solidFill>
              </a:rPr>
              <a:t>Enter some detailed instructions here, enter some detailed instructions here, enter some detailed instructions here, enter some detailed instructions here, enter some detailed instructions here, enter some detailed instructions here.</a:t>
            </a:r>
          </a:p>
          <a:p>
            <a:pPr>
              <a:lnSpc>
                <a:spcPct val="150000"/>
              </a:lnSpc>
            </a:pPr>
            <a:endParaRPr lang="zh-CN" altLang="en-US" sz="1400" dirty="0">
              <a:solidFill>
                <a:schemeClr val="bg1"/>
              </a:solidFill>
            </a:endParaRPr>
          </a:p>
        </p:txBody>
      </p:sp>
      <p:pic>
        <p:nvPicPr>
          <p:cNvPr id="10" name="图片 9"/>
          <p:cNvPicPr>
            <a:picLocks noChangeAspect="1"/>
          </p:cNvPicPr>
          <p:nvPr/>
        </p:nvPicPr>
        <p:blipFill>
          <a:blip r:embed="rId3"/>
          <a:srcRect/>
          <a:stretch>
            <a:fillRect/>
          </a:stretch>
        </p:blipFill>
        <p:spPr>
          <a:xfrm>
            <a:off x="4309559" y="992453"/>
            <a:ext cx="1641475" cy="1181394"/>
          </a:xfrm>
          <a:custGeom>
            <a:avLst/>
            <a:gdLst>
              <a:gd name="connsiteX0" fmla="*/ 1328375 w 2566638"/>
              <a:gd name="connsiteY0" fmla="*/ 701755 h 1847248"/>
              <a:gd name="connsiteX1" fmla="*/ 1319585 w 2566638"/>
              <a:gd name="connsiteY1" fmla="*/ 707580 h 1847248"/>
              <a:gd name="connsiteX2" fmla="*/ 1404552 w 2566638"/>
              <a:gd name="connsiteY2" fmla="*/ 1141437 h 1847248"/>
              <a:gd name="connsiteX3" fmla="*/ 1483661 w 2566638"/>
              <a:gd name="connsiteY3" fmla="*/ 1013319 h 1847248"/>
              <a:gd name="connsiteX4" fmla="*/ 1562768 w 2566638"/>
              <a:gd name="connsiteY4" fmla="*/ 1126880 h 1847248"/>
              <a:gd name="connsiteX5" fmla="*/ 1627226 w 2566638"/>
              <a:gd name="connsiteY5" fmla="*/ 1144350 h 1847248"/>
              <a:gd name="connsiteX6" fmla="*/ 1633087 w 2566638"/>
              <a:gd name="connsiteY6" fmla="*/ 1080291 h 1847248"/>
              <a:gd name="connsiteX7" fmla="*/ 1553977 w 2566638"/>
              <a:gd name="connsiteY7" fmla="*/ 966730 h 1847248"/>
              <a:gd name="connsiteX8" fmla="*/ 1703403 w 2566638"/>
              <a:gd name="connsiteY8" fmla="*/ 934701 h 1847248"/>
              <a:gd name="connsiteX9" fmla="*/ 1328375 w 2566638"/>
              <a:gd name="connsiteY9" fmla="*/ 701755 h 1847248"/>
              <a:gd name="connsiteX10" fmla="*/ 1615615 w 2566638"/>
              <a:gd name="connsiteY10" fmla="*/ 617245 h 1847248"/>
              <a:gd name="connsiteX11" fmla="*/ 1650583 w 2566638"/>
              <a:gd name="connsiteY11" fmla="*/ 761296 h 1847248"/>
              <a:gd name="connsiteX12" fmla="*/ 1647669 w 2566638"/>
              <a:gd name="connsiteY12" fmla="*/ 807392 h 1847248"/>
              <a:gd name="connsiteX13" fmla="*/ 1601044 w 2566638"/>
              <a:gd name="connsiteY13" fmla="*/ 735368 h 1847248"/>
              <a:gd name="connsiteX14" fmla="*/ 1577729 w 2566638"/>
              <a:gd name="connsiteY14" fmla="*/ 643175 h 1847248"/>
              <a:gd name="connsiteX15" fmla="*/ 1615615 w 2566638"/>
              <a:gd name="connsiteY15" fmla="*/ 617245 h 1847248"/>
              <a:gd name="connsiteX16" fmla="*/ 1333971 w 2566638"/>
              <a:gd name="connsiteY16" fmla="*/ 402448 h 1847248"/>
              <a:gd name="connsiteX17" fmla="*/ 978021 w 2566638"/>
              <a:gd name="connsiteY17" fmla="*/ 761615 h 1847248"/>
              <a:gd name="connsiteX18" fmla="*/ 1333971 w 2566638"/>
              <a:gd name="connsiteY18" fmla="*/ 1120782 h 1847248"/>
              <a:gd name="connsiteX19" fmla="*/ 1357313 w 2566638"/>
              <a:gd name="connsiteY19" fmla="*/ 1117863 h 1847248"/>
              <a:gd name="connsiteX20" fmla="*/ 1348560 w 2566638"/>
              <a:gd name="connsiteY20" fmla="*/ 1074062 h 1847248"/>
              <a:gd name="connsiteX21" fmla="*/ 1333971 w 2566638"/>
              <a:gd name="connsiteY21" fmla="*/ 1076981 h 1847248"/>
              <a:gd name="connsiteX22" fmla="*/ 1170585 w 2566638"/>
              <a:gd name="connsiteY22" fmla="*/ 1030261 h 1847248"/>
              <a:gd name="connsiteX23" fmla="*/ 1191007 w 2566638"/>
              <a:gd name="connsiteY23" fmla="*/ 954340 h 1847248"/>
              <a:gd name="connsiteX24" fmla="*/ 1249359 w 2566638"/>
              <a:gd name="connsiteY24" fmla="*/ 881337 h 1847248"/>
              <a:gd name="connsiteX25" fmla="*/ 1176418 w 2566638"/>
              <a:gd name="connsiteY25" fmla="*/ 843377 h 1847248"/>
              <a:gd name="connsiteX26" fmla="*/ 1109314 w 2566638"/>
              <a:gd name="connsiteY26" fmla="*/ 825856 h 1847248"/>
              <a:gd name="connsiteX27" fmla="*/ 1056798 w 2566638"/>
              <a:gd name="connsiteY27" fmla="*/ 907618 h 1847248"/>
              <a:gd name="connsiteX28" fmla="*/ 1024704 w 2566638"/>
              <a:gd name="connsiteY28" fmla="*/ 805416 h 1847248"/>
              <a:gd name="connsiteX29" fmla="*/ 1109314 w 2566638"/>
              <a:gd name="connsiteY29" fmla="*/ 752856 h 1847248"/>
              <a:gd name="connsiteX30" fmla="*/ 1097644 w 2566638"/>
              <a:gd name="connsiteY30" fmla="*/ 714895 h 1847248"/>
              <a:gd name="connsiteX31" fmla="*/ 1097644 w 2566638"/>
              <a:gd name="connsiteY31" fmla="*/ 650652 h 1847248"/>
              <a:gd name="connsiteX32" fmla="*/ 1170585 w 2566638"/>
              <a:gd name="connsiteY32" fmla="*/ 595171 h 1847248"/>
              <a:gd name="connsiteX33" fmla="*/ 1144324 w 2566638"/>
              <a:gd name="connsiteY33" fmla="*/ 510490 h 1847248"/>
              <a:gd name="connsiteX34" fmla="*/ 1333971 w 2566638"/>
              <a:gd name="connsiteY34" fmla="*/ 446249 h 1847248"/>
              <a:gd name="connsiteX35" fmla="*/ 1392323 w 2566638"/>
              <a:gd name="connsiteY35" fmla="*/ 452089 h 1847248"/>
              <a:gd name="connsiteX36" fmla="*/ 1430253 w 2566638"/>
              <a:gd name="connsiteY36" fmla="*/ 542610 h 1847248"/>
              <a:gd name="connsiteX37" fmla="*/ 1520699 w 2566638"/>
              <a:gd name="connsiteY37" fmla="*/ 612691 h 1847248"/>
              <a:gd name="connsiteX38" fmla="*/ 1552793 w 2566638"/>
              <a:gd name="connsiteY38" fmla="*/ 711974 h 1847248"/>
              <a:gd name="connsiteX39" fmla="*/ 1514863 w 2566638"/>
              <a:gd name="connsiteY39" fmla="*/ 770377 h 1847248"/>
              <a:gd name="connsiteX40" fmla="*/ 1675333 w 2566638"/>
              <a:gd name="connsiteY40" fmla="*/ 872578 h 1847248"/>
              <a:gd name="connsiteX41" fmla="*/ 1692838 w 2566638"/>
              <a:gd name="connsiteY41" fmla="*/ 761615 h 1847248"/>
              <a:gd name="connsiteX42" fmla="*/ 1333971 w 2566638"/>
              <a:gd name="connsiteY42" fmla="*/ 402448 h 1847248"/>
              <a:gd name="connsiteX43" fmla="*/ 0 w 2566638"/>
              <a:gd name="connsiteY43" fmla="*/ 0 h 1847248"/>
              <a:gd name="connsiteX44" fmla="*/ 2566638 w 2566638"/>
              <a:gd name="connsiteY44" fmla="*/ 0 h 1847248"/>
              <a:gd name="connsiteX45" fmla="*/ 2566638 w 2566638"/>
              <a:gd name="connsiteY45" fmla="*/ 1847248 h 1847248"/>
              <a:gd name="connsiteX46" fmla="*/ 0 w 2566638"/>
              <a:gd name="connsiteY46" fmla="*/ 1847248 h 184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66638" h="1847248">
                <a:moveTo>
                  <a:pt x="1328375" y="701755"/>
                </a:moveTo>
                <a:cubicBezTo>
                  <a:pt x="1319585" y="707580"/>
                  <a:pt x="1319585" y="707580"/>
                  <a:pt x="1319585" y="707580"/>
                </a:cubicBezTo>
                <a:cubicBezTo>
                  <a:pt x="1404552" y="1141437"/>
                  <a:pt x="1404552" y="1141437"/>
                  <a:pt x="1404552" y="1141437"/>
                </a:cubicBezTo>
                <a:cubicBezTo>
                  <a:pt x="1483661" y="1013319"/>
                  <a:pt x="1483661" y="1013319"/>
                  <a:pt x="1483661" y="1013319"/>
                </a:cubicBezTo>
                <a:cubicBezTo>
                  <a:pt x="1562768" y="1126880"/>
                  <a:pt x="1562768" y="1126880"/>
                  <a:pt x="1562768" y="1126880"/>
                </a:cubicBezTo>
                <a:cubicBezTo>
                  <a:pt x="1580346" y="1150174"/>
                  <a:pt x="1606715" y="1155997"/>
                  <a:pt x="1627226" y="1144350"/>
                </a:cubicBezTo>
                <a:cubicBezTo>
                  <a:pt x="1644805" y="1129790"/>
                  <a:pt x="1647735" y="1103585"/>
                  <a:pt x="1633087" y="1080291"/>
                </a:cubicBezTo>
                <a:lnTo>
                  <a:pt x="1553977" y="966730"/>
                </a:lnTo>
                <a:cubicBezTo>
                  <a:pt x="1703403" y="934701"/>
                  <a:pt x="1703403" y="934701"/>
                  <a:pt x="1703403" y="934701"/>
                </a:cubicBezTo>
                <a:cubicBezTo>
                  <a:pt x="1328375" y="701755"/>
                  <a:pt x="1328375" y="701755"/>
                  <a:pt x="1328375" y="701755"/>
                </a:cubicBezTo>
                <a:close/>
                <a:moveTo>
                  <a:pt x="1615615" y="617245"/>
                </a:moveTo>
                <a:cubicBezTo>
                  <a:pt x="1638927" y="660461"/>
                  <a:pt x="1650583" y="709439"/>
                  <a:pt x="1650583" y="761296"/>
                </a:cubicBezTo>
                <a:cubicBezTo>
                  <a:pt x="1650583" y="775702"/>
                  <a:pt x="1650583" y="792988"/>
                  <a:pt x="1647669" y="807392"/>
                </a:cubicBezTo>
                <a:cubicBezTo>
                  <a:pt x="1641842" y="781463"/>
                  <a:pt x="1627271" y="755535"/>
                  <a:pt x="1601044" y="735368"/>
                </a:cubicBezTo>
                <a:cubicBezTo>
                  <a:pt x="1580644" y="720962"/>
                  <a:pt x="1566073" y="663342"/>
                  <a:pt x="1577729" y="643175"/>
                </a:cubicBezTo>
                <a:cubicBezTo>
                  <a:pt x="1583558" y="631650"/>
                  <a:pt x="1601044" y="623008"/>
                  <a:pt x="1615615" y="617245"/>
                </a:cubicBezTo>
                <a:close/>
                <a:moveTo>
                  <a:pt x="1333971" y="402448"/>
                </a:moveTo>
                <a:cubicBezTo>
                  <a:pt x="1138491" y="402448"/>
                  <a:pt x="978021" y="563050"/>
                  <a:pt x="978021" y="761615"/>
                </a:cubicBezTo>
                <a:cubicBezTo>
                  <a:pt x="978021" y="960180"/>
                  <a:pt x="1138491" y="1120782"/>
                  <a:pt x="1333971" y="1120782"/>
                </a:cubicBezTo>
                <a:cubicBezTo>
                  <a:pt x="1342724" y="1120782"/>
                  <a:pt x="1351477" y="1117863"/>
                  <a:pt x="1357313" y="1117863"/>
                </a:cubicBezTo>
                <a:cubicBezTo>
                  <a:pt x="1348560" y="1074062"/>
                  <a:pt x="1348560" y="1074062"/>
                  <a:pt x="1348560" y="1074062"/>
                </a:cubicBezTo>
                <a:cubicBezTo>
                  <a:pt x="1345641" y="1074062"/>
                  <a:pt x="1339807" y="1076981"/>
                  <a:pt x="1333971" y="1076981"/>
                </a:cubicBezTo>
                <a:cubicBezTo>
                  <a:pt x="1275619" y="1076981"/>
                  <a:pt x="1220184" y="1059460"/>
                  <a:pt x="1170585" y="1030261"/>
                </a:cubicBezTo>
                <a:cubicBezTo>
                  <a:pt x="1214348" y="1030261"/>
                  <a:pt x="1138491" y="963099"/>
                  <a:pt x="1191007" y="954340"/>
                </a:cubicBezTo>
                <a:cubicBezTo>
                  <a:pt x="1246442" y="942659"/>
                  <a:pt x="1266864" y="881337"/>
                  <a:pt x="1249359" y="881337"/>
                </a:cubicBezTo>
                <a:cubicBezTo>
                  <a:pt x="1231854" y="881337"/>
                  <a:pt x="1199760" y="872578"/>
                  <a:pt x="1176418" y="843377"/>
                </a:cubicBezTo>
                <a:cubicBezTo>
                  <a:pt x="1153077" y="814175"/>
                  <a:pt x="1132655" y="820016"/>
                  <a:pt x="1109314" y="825856"/>
                </a:cubicBezTo>
                <a:cubicBezTo>
                  <a:pt x="1088891" y="828777"/>
                  <a:pt x="1062631" y="890099"/>
                  <a:pt x="1056798" y="907618"/>
                </a:cubicBezTo>
                <a:cubicBezTo>
                  <a:pt x="1039290" y="875497"/>
                  <a:pt x="1027620" y="840458"/>
                  <a:pt x="1024704" y="805416"/>
                </a:cubicBezTo>
                <a:cubicBezTo>
                  <a:pt x="1050962" y="790817"/>
                  <a:pt x="1094725" y="767455"/>
                  <a:pt x="1109314" y="752856"/>
                </a:cubicBezTo>
                <a:cubicBezTo>
                  <a:pt x="1132655" y="735335"/>
                  <a:pt x="1100561" y="726576"/>
                  <a:pt x="1097644" y="714895"/>
                </a:cubicBezTo>
                <a:cubicBezTo>
                  <a:pt x="1094725" y="703215"/>
                  <a:pt x="1097644" y="676932"/>
                  <a:pt x="1097644" y="650652"/>
                </a:cubicBezTo>
                <a:cubicBezTo>
                  <a:pt x="1097644" y="624372"/>
                  <a:pt x="1153077" y="624372"/>
                  <a:pt x="1170585" y="595171"/>
                </a:cubicBezTo>
                <a:cubicBezTo>
                  <a:pt x="1185171" y="577652"/>
                  <a:pt x="1158913" y="533851"/>
                  <a:pt x="1144324" y="510490"/>
                </a:cubicBezTo>
                <a:cubicBezTo>
                  <a:pt x="1196843" y="469610"/>
                  <a:pt x="1263948" y="446249"/>
                  <a:pt x="1333971" y="446249"/>
                </a:cubicBezTo>
                <a:cubicBezTo>
                  <a:pt x="1354393" y="446249"/>
                  <a:pt x="1371901" y="449168"/>
                  <a:pt x="1392323" y="452089"/>
                </a:cubicBezTo>
                <a:cubicBezTo>
                  <a:pt x="1395240" y="484210"/>
                  <a:pt x="1406912" y="530930"/>
                  <a:pt x="1430253" y="542610"/>
                </a:cubicBezTo>
                <a:cubicBezTo>
                  <a:pt x="1462347" y="560131"/>
                  <a:pt x="1506111" y="603932"/>
                  <a:pt x="1520699" y="612691"/>
                </a:cubicBezTo>
                <a:cubicBezTo>
                  <a:pt x="1535288" y="618532"/>
                  <a:pt x="1555710" y="685694"/>
                  <a:pt x="1552793" y="711974"/>
                </a:cubicBezTo>
                <a:cubicBezTo>
                  <a:pt x="1549876" y="729495"/>
                  <a:pt x="1526535" y="752856"/>
                  <a:pt x="1514863" y="770377"/>
                </a:cubicBezTo>
                <a:cubicBezTo>
                  <a:pt x="1675333" y="872578"/>
                  <a:pt x="1675333" y="872578"/>
                  <a:pt x="1675333" y="872578"/>
                </a:cubicBezTo>
                <a:cubicBezTo>
                  <a:pt x="1687002" y="837536"/>
                  <a:pt x="1692838" y="799576"/>
                  <a:pt x="1692838" y="761615"/>
                </a:cubicBezTo>
                <a:cubicBezTo>
                  <a:pt x="1692838" y="563050"/>
                  <a:pt x="1532369" y="402448"/>
                  <a:pt x="1333971" y="402448"/>
                </a:cubicBezTo>
                <a:close/>
                <a:moveTo>
                  <a:pt x="0" y="0"/>
                </a:moveTo>
                <a:lnTo>
                  <a:pt x="2566638" y="0"/>
                </a:lnTo>
                <a:lnTo>
                  <a:pt x="2566638" y="1847248"/>
                </a:lnTo>
                <a:lnTo>
                  <a:pt x="0" y="1847248"/>
                </a:lnTo>
                <a:close/>
              </a:path>
            </a:pathLst>
          </a:custGeom>
        </p:spPr>
      </p:pic>
      <p:pic>
        <p:nvPicPr>
          <p:cNvPr id="12" name="图片 11"/>
          <p:cNvPicPr>
            <a:picLocks noChangeAspect="1"/>
          </p:cNvPicPr>
          <p:nvPr/>
        </p:nvPicPr>
        <p:blipFill>
          <a:blip r:embed="rId4"/>
          <a:srcRect/>
          <a:stretch>
            <a:fillRect/>
          </a:stretch>
        </p:blipFill>
        <p:spPr>
          <a:xfrm>
            <a:off x="5507184" y="5116780"/>
            <a:ext cx="1084116" cy="1542644"/>
          </a:xfrm>
          <a:custGeom>
            <a:avLst/>
            <a:gdLst>
              <a:gd name="connsiteX0" fmla="*/ 743337 w 1859441"/>
              <a:gd name="connsiteY0" fmla="*/ 1095592 h 2645893"/>
              <a:gd name="connsiteX1" fmla="*/ 756739 w 1859441"/>
              <a:gd name="connsiteY1" fmla="*/ 1099019 h 2645893"/>
              <a:gd name="connsiteX2" fmla="*/ 755250 w 1859441"/>
              <a:gd name="connsiteY2" fmla="*/ 1101189 h 2645893"/>
              <a:gd name="connsiteX3" fmla="*/ 753636 w 1859441"/>
              <a:gd name="connsiteY3" fmla="*/ 1103536 h 2645893"/>
              <a:gd name="connsiteX4" fmla="*/ 764320 w 1859441"/>
              <a:gd name="connsiteY4" fmla="*/ 1164370 h 2645893"/>
              <a:gd name="connsiteX5" fmla="*/ 767882 w 1859441"/>
              <a:gd name="connsiteY5" fmla="*/ 1164370 h 2645893"/>
              <a:gd name="connsiteX6" fmla="*/ 789442 w 1859441"/>
              <a:gd name="connsiteY6" fmla="*/ 1167775 h 2645893"/>
              <a:gd name="connsiteX7" fmla="*/ 789996 w 1859441"/>
              <a:gd name="connsiteY7" fmla="*/ 1168971 h 2645893"/>
              <a:gd name="connsiteX8" fmla="*/ 782817 w 1859441"/>
              <a:gd name="connsiteY8" fmla="*/ 1183646 h 2645893"/>
              <a:gd name="connsiteX9" fmla="*/ 768460 w 1859441"/>
              <a:gd name="connsiteY9" fmla="*/ 1190985 h 2645893"/>
              <a:gd name="connsiteX10" fmla="*/ 764873 w 1859441"/>
              <a:gd name="connsiteY10" fmla="*/ 1190985 h 2645893"/>
              <a:gd name="connsiteX11" fmla="*/ 725390 w 1859441"/>
              <a:gd name="connsiteY11" fmla="*/ 1102931 h 2645893"/>
              <a:gd name="connsiteX12" fmla="*/ 728980 w 1859441"/>
              <a:gd name="connsiteY12" fmla="*/ 1102931 h 2645893"/>
              <a:gd name="connsiteX13" fmla="*/ 743337 w 1859441"/>
              <a:gd name="connsiteY13" fmla="*/ 1095592 h 2645893"/>
              <a:gd name="connsiteX14" fmla="*/ 761482 w 1859441"/>
              <a:gd name="connsiteY14" fmla="*/ 1092120 h 2645893"/>
              <a:gd name="connsiteX15" fmla="*/ 771468 w 1859441"/>
              <a:gd name="connsiteY15" fmla="*/ 1095429 h 2645893"/>
              <a:gd name="connsiteX16" fmla="*/ 800072 w 1859441"/>
              <a:gd name="connsiteY16" fmla="*/ 1159432 h 2645893"/>
              <a:gd name="connsiteX17" fmla="*/ 800737 w 1859441"/>
              <a:gd name="connsiteY17" fmla="*/ 1168030 h 2645893"/>
              <a:gd name="connsiteX18" fmla="*/ 799044 w 1859441"/>
              <a:gd name="connsiteY18" fmla="*/ 1169289 h 2645893"/>
              <a:gd name="connsiteX19" fmla="*/ 789442 w 1859441"/>
              <a:gd name="connsiteY19" fmla="*/ 1167775 h 2645893"/>
              <a:gd name="connsiteX20" fmla="*/ 785959 w 1859441"/>
              <a:gd name="connsiteY20" fmla="*/ 1160257 h 2645893"/>
              <a:gd name="connsiteX21" fmla="*/ 757694 w 1859441"/>
              <a:gd name="connsiteY21" fmla="*/ 1099263 h 2645893"/>
              <a:gd name="connsiteX22" fmla="*/ 756739 w 1859441"/>
              <a:gd name="connsiteY22" fmla="*/ 1099019 h 2645893"/>
              <a:gd name="connsiteX23" fmla="*/ 608720 w 1859441"/>
              <a:gd name="connsiteY23" fmla="*/ 1044547 h 2645893"/>
              <a:gd name="connsiteX24" fmla="*/ 522324 w 1859441"/>
              <a:gd name="connsiteY24" fmla="*/ 1079960 h 2645893"/>
              <a:gd name="connsiteX25" fmla="*/ 504325 w 1859441"/>
              <a:gd name="connsiteY25" fmla="*/ 1129537 h 2645893"/>
              <a:gd name="connsiteX26" fmla="*/ 605120 w 1859441"/>
              <a:gd name="connsiteY26" fmla="*/ 1338470 h 2645893"/>
              <a:gd name="connsiteX27" fmla="*/ 651916 w 1859441"/>
              <a:gd name="connsiteY27" fmla="*/ 1356178 h 2645893"/>
              <a:gd name="connsiteX28" fmla="*/ 738313 w 1859441"/>
              <a:gd name="connsiteY28" fmla="*/ 1317222 h 2645893"/>
              <a:gd name="connsiteX29" fmla="*/ 651916 w 1859441"/>
              <a:gd name="connsiteY29" fmla="*/ 1203904 h 2645893"/>
              <a:gd name="connsiteX30" fmla="*/ 644716 w 1859441"/>
              <a:gd name="connsiteY30" fmla="*/ 1207445 h 2645893"/>
              <a:gd name="connsiteX31" fmla="*/ 633918 w 1859441"/>
              <a:gd name="connsiteY31" fmla="*/ 1200361 h 2645893"/>
              <a:gd name="connsiteX32" fmla="*/ 630318 w 1859441"/>
              <a:gd name="connsiteY32" fmla="*/ 1193280 h 2645893"/>
              <a:gd name="connsiteX33" fmla="*/ 633918 w 1859441"/>
              <a:gd name="connsiteY33" fmla="*/ 1182656 h 2645893"/>
              <a:gd name="connsiteX34" fmla="*/ 641116 w 1859441"/>
              <a:gd name="connsiteY34" fmla="*/ 1179115 h 2645893"/>
              <a:gd name="connsiteX35" fmla="*/ 608720 w 1859441"/>
              <a:gd name="connsiteY35" fmla="*/ 1044547 h 2645893"/>
              <a:gd name="connsiteX36" fmla="*/ 1127592 w 1859441"/>
              <a:gd name="connsiteY36" fmla="*/ 908515 h 2645893"/>
              <a:gd name="connsiteX37" fmla="*/ 1102663 w 1859441"/>
              <a:gd name="connsiteY37" fmla="*/ 913882 h 2645893"/>
              <a:gd name="connsiteX38" fmla="*/ 885410 w 1859441"/>
              <a:gd name="connsiteY38" fmla="*/ 935353 h 2645893"/>
              <a:gd name="connsiteX39" fmla="*/ 856918 w 1859441"/>
              <a:gd name="connsiteY39" fmla="*/ 953245 h 2645893"/>
              <a:gd name="connsiteX40" fmla="*/ 766547 w 1859441"/>
              <a:gd name="connsiteY40" fmla="*/ 1084751 h 2645893"/>
              <a:gd name="connsiteX41" fmla="*/ 761482 w 1859441"/>
              <a:gd name="connsiteY41" fmla="*/ 1092120 h 2645893"/>
              <a:gd name="connsiteX42" fmla="*/ 739289 w 1859441"/>
              <a:gd name="connsiteY42" fmla="*/ 1084762 h 2645893"/>
              <a:gd name="connsiteX43" fmla="*/ 721410 w 1859441"/>
              <a:gd name="connsiteY43" fmla="*/ 1091873 h 2645893"/>
              <a:gd name="connsiteX44" fmla="*/ 696380 w 1859441"/>
              <a:gd name="connsiteY44" fmla="*/ 1042091 h 2645893"/>
              <a:gd name="connsiteX45" fmla="*/ 674928 w 1859441"/>
              <a:gd name="connsiteY45" fmla="*/ 1019424 h 2645893"/>
              <a:gd name="connsiteX46" fmla="*/ 642746 w 1859441"/>
              <a:gd name="connsiteY46" fmla="*/ 1020759 h 2645893"/>
              <a:gd name="connsiteX47" fmla="*/ 617719 w 1859441"/>
              <a:gd name="connsiteY47" fmla="*/ 1031427 h 2645893"/>
              <a:gd name="connsiteX48" fmla="*/ 649898 w 1859441"/>
              <a:gd name="connsiteY48" fmla="*/ 1173654 h 2645893"/>
              <a:gd name="connsiteX49" fmla="*/ 660625 w 1859441"/>
              <a:gd name="connsiteY49" fmla="*/ 1170100 h 2645893"/>
              <a:gd name="connsiteX50" fmla="*/ 671353 w 1859441"/>
              <a:gd name="connsiteY50" fmla="*/ 1173654 h 2645893"/>
              <a:gd name="connsiteX51" fmla="*/ 674928 w 1859441"/>
              <a:gd name="connsiteY51" fmla="*/ 1180767 h 2645893"/>
              <a:gd name="connsiteX52" fmla="*/ 671353 w 1859441"/>
              <a:gd name="connsiteY52" fmla="*/ 1194989 h 2645893"/>
              <a:gd name="connsiteX53" fmla="*/ 664201 w 1859441"/>
              <a:gd name="connsiteY53" fmla="*/ 1198546 h 2645893"/>
              <a:gd name="connsiteX54" fmla="*/ 750014 w 1859441"/>
              <a:gd name="connsiteY54" fmla="*/ 1315884 h 2645893"/>
              <a:gd name="connsiteX55" fmla="*/ 775044 w 1859441"/>
              <a:gd name="connsiteY55" fmla="*/ 1305216 h 2645893"/>
              <a:gd name="connsiteX56" fmla="*/ 792920 w 1859441"/>
              <a:gd name="connsiteY56" fmla="*/ 1251881 h 2645893"/>
              <a:gd name="connsiteX57" fmla="*/ 771468 w 1859441"/>
              <a:gd name="connsiteY57" fmla="*/ 1198546 h 2645893"/>
              <a:gd name="connsiteX58" fmla="*/ 789347 w 1859441"/>
              <a:gd name="connsiteY58" fmla="*/ 1191432 h 2645893"/>
              <a:gd name="connsiteX59" fmla="*/ 801415 w 1859441"/>
              <a:gd name="connsiteY59" fmla="*/ 1176766 h 2645893"/>
              <a:gd name="connsiteX60" fmla="*/ 800737 w 1859441"/>
              <a:gd name="connsiteY60" fmla="*/ 1168030 h 2645893"/>
              <a:gd name="connsiteX61" fmla="*/ 824866 w 1859441"/>
              <a:gd name="connsiteY61" fmla="*/ 1150056 h 2645893"/>
              <a:gd name="connsiteX62" fmla="*/ 913902 w 1859441"/>
              <a:gd name="connsiteY62" fmla="*/ 1021234 h 2645893"/>
              <a:gd name="connsiteX63" fmla="*/ 1017187 w 1859441"/>
              <a:gd name="connsiteY63" fmla="*/ 1010498 h 2645893"/>
              <a:gd name="connsiteX64" fmla="*/ 903218 w 1859441"/>
              <a:gd name="connsiteY64" fmla="*/ 1210890 h 2645893"/>
              <a:gd name="connsiteX65" fmla="*/ 892534 w 1859441"/>
              <a:gd name="connsiteY65" fmla="*/ 1243094 h 2645893"/>
              <a:gd name="connsiteX66" fmla="*/ 618299 w 1859441"/>
              <a:gd name="connsiteY66" fmla="*/ 1532945 h 2645893"/>
              <a:gd name="connsiteX67" fmla="*/ 621859 w 1859441"/>
              <a:gd name="connsiteY67" fmla="*/ 1604511 h 2645893"/>
              <a:gd name="connsiteX68" fmla="*/ 628983 w 1859441"/>
              <a:gd name="connsiteY68" fmla="*/ 1615247 h 2645893"/>
              <a:gd name="connsiteX69" fmla="*/ 693089 w 1859441"/>
              <a:gd name="connsiteY69" fmla="*/ 1604511 h 2645893"/>
              <a:gd name="connsiteX70" fmla="*/ 956640 w 1859441"/>
              <a:gd name="connsiteY70" fmla="*/ 1328977 h 2645893"/>
              <a:gd name="connsiteX71" fmla="*/ 1020746 w 1859441"/>
              <a:gd name="connsiteY71" fmla="*/ 1422015 h 2645893"/>
              <a:gd name="connsiteX72" fmla="*/ 942394 w 1859441"/>
              <a:gd name="connsiteY72" fmla="*/ 1536523 h 2645893"/>
              <a:gd name="connsiteX73" fmla="*/ 956640 w 1859441"/>
              <a:gd name="connsiteY73" fmla="*/ 1608090 h 2645893"/>
              <a:gd name="connsiteX74" fmla="*/ 960202 w 1859441"/>
              <a:gd name="connsiteY74" fmla="*/ 1608090 h 2645893"/>
              <a:gd name="connsiteX75" fmla="*/ 1031433 w 1859441"/>
              <a:gd name="connsiteY75" fmla="*/ 1593776 h 2645893"/>
              <a:gd name="connsiteX76" fmla="*/ 1127593 w 1859441"/>
              <a:gd name="connsiteY76" fmla="*/ 1450642 h 2645893"/>
              <a:gd name="connsiteX77" fmla="*/ 1124031 w 1859441"/>
              <a:gd name="connsiteY77" fmla="*/ 1389808 h 2645893"/>
              <a:gd name="connsiteX78" fmla="*/ 1034992 w 1859441"/>
              <a:gd name="connsiteY78" fmla="*/ 1257408 h 2645893"/>
              <a:gd name="connsiteX79" fmla="*/ 1109785 w 1859441"/>
              <a:gd name="connsiteY79" fmla="*/ 1125007 h 2645893"/>
              <a:gd name="connsiteX80" fmla="*/ 1124031 w 1859441"/>
              <a:gd name="connsiteY80" fmla="*/ 1203733 h 2645893"/>
              <a:gd name="connsiteX81" fmla="*/ 1141839 w 1859441"/>
              <a:gd name="connsiteY81" fmla="*/ 1232358 h 2645893"/>
              <a:gd name="connsiteX82" fmla="*/ 1266491 w 1859441"/>
              <a:gd name="connsiteY82" fmla="*/ 1321820 h 2645893"/>
              <a:gd name="connsiteX83" fmla="*/ 1270051 w 1859441"/>
              <a:gd name="connsiteY83" fmla="*/ 1325399 h 2645893"/>
              <a:gd name="connsiteX84" fmla="*/ 1327035 w 1859441"/>
              <a:gd name="connsiteY84" fmla="*/ 1314663 h 2645893"/>
              <a:gd name="connsiteX85" fmla="*/ 1316351 w 1859441"/>
              <a:gd name="connsiteY85" fmla="*/ 1253829 h 2645893"/>
              <a:gd name="connsiteX86" fmla="*/ 1205945 w 1859441"/>
              <a:gd name="connsiteY86" fmla="*/ 1171527 h 2645893"/>
              <a:gd name="connsiteX87" fmla="*/ 1177453 w 1859441"/>
              <a:gd name="connsiteY87" fmla="*/ 999763 h 2645893"/>
              <a:gd name="connsiteX88" fmla="*/ 1177453 w 1859441"/>
              <a:gd name="connsiteY88" fmla="*/ 974714 h 2645893"/>
              <a:gd name="connsiteX89" fmla="*/ 1152523 w 1859441"/>
              <a:gd name="connsiteY89" fmla="*/ 913882 h 2645893"/>
              <a:gd name="connsiteX90" fmla="*/ 1127592 w 1859441"/>
              <a:gd name="connsiteY90" fmla="*/ 908515 h 2645893"/>
              <a:gd name="connsiteX91" fmla="*/ 1252991 w 1859441"/>
              <a:gd name="connsiteY91" fmla="*/ 730143 h 2645893"/>
              <a:gd name="connsiteX92" fmla="*/ 1143163 w 1859441"/>
              <a:gd name="connsiteY92" fmla="*/ 837817 h 2645893"/>
              <a:gd name="connsiteX93" fmla="*/ 1252991 w 1859441"/>
              <a:gd name="connsiteY93" fmla="*/ 945492 h 2645893"/>
              <a:gd name="connsiteX94" fmla="*/ 1362820 w 1859441"/>
              <a:gd name="connsiteY94" fmla="*/ 837817 h 2645893"/>
              <a:gd name="connsiteX95" fmla="*/ 1252991 w 1859441"/>
              <a:gd name="connsiteY95" fmla="*/ 730143 h 2645893"/>
              <a:gd name="connsiteX96" fmla="*/ 0 w 1859441"/>
              <a:gd name="connsiteY96" fmla="*/ 0 h 2645893"/>
              <a:gd name="connsiteX97" fmla="*/ 1859441 w 1859441"/>
              <a:gd name="connsiteY97" fmla="*/ 0 h 2645893"/>
              <a:gd name="connsiteX98" fmla="*/ 1859441 w 1859441"/>
              <a:gd name="connsiteY98" fmla="*/ 2645893 h 2645893"/>
              <a:gd name="connsiteX99" fmla="*/ 0 w 1859441"/>
              <a:gd name="connsiteY99" fmla="*/ 2645893 h 264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859441" h="2645893">
                <a:moveTo>
                  <a:pt x="743337" y="1095592"/>
                </a:moveTo>
                <a:lnTo>
                  <a:pt x="756739" y="1099019"/>
                </a:lnTo>
                <a:lnTo>
                  <a:pt x="755250" y="1101189"/>
                </a:lnTo>
                <a:cubicBezTo>
                  <a:pt x="753636" y="1103536"/>
                  <a:pt x="753636" y="1103536"/>
                  <a:pt x="753636" y="1103536"/>
                </a:cubicBezTo>
                <a:cubicBezTo>
                  <a:pt x="739390" y="1121428"/>
                  <a:pt x="746511" y="1150056"/>
                  <a:pt x="764320" y="1164370"/>
                </a:cubicBezTo>
                <a:cubicBezTo>
                  <a:pt x="764320" y="1164370"/>
                  <a:pt x="767882" y="1164370"/>
                  <a:pt x="767882" y="1164370"/>
                </a:cubicBezTo>
                <a:lnTo>
                  <a:pt x="789442" y="1167775"/>
                </a:lnTo>
                <a:lnTo>
                  <a:pt x="789996" y="1168971"/>
                </a:lnTo>
                <a:cubicBezTo>
                  <a:pt x="789996" y="1172639"/>
                  <a:pt x="789996" y="1179978"/>
                  <a:pt x="782817" y="1183646"/>
                </a:cubicBezTo>
                <a:lnTo>
                  <a:pt x="768460" y="1190985"/>
                </a:lnTo>
                <a:cubicBezTo>
                  <a:pt x="764873" y="1190985"/>
                  <a:pt x="764873" y="1190985"/>
                  <a:pt x="764873" y="1190985"/>
                </a:cubicBezTo>
                <a:cubicBezTo>
                  <a:pt x="725390" y="1102931"/>
                  <a:pt x="725390" y="1102931"/>
                  <a:pt x="725390" y="1102931"/>
                </a:cubicBezTo>
                <a:cubicBezTo>
                  <a:pt x="725390" y="1102931"/>
                  <a:pt x="728980" y="1102931"/>
                  <a:pt x="728980" y="1102931"/>
                </a:cubicBezTo>
                <a:cubicBezTo>
                  <a:pt x="743337" y="1095592"/>
                  <a:pt x="743337" y="1095592"/>
                  <a:pt x="743337" y="1095592"/>
                </a:cubicBezTo>
                <a:close/>
                <a:moveTo>
                  <a:pt x="761482" y="1092120"/>
                </a:moveTo>
                <a:lnTo>
                  <a:pt x="771468" y="1095429"/>
                </a:lnTo>
                <a:cubicBezTo>
                  <a:pt x="771468" y="1095429"/>
                  <a:pt x="771468" y="1095429"/>
                  <a:pt x="800072" y="1159432"/>
                </a:cubicBezTo>
                <a:lnTo>
                  <a:pt x="800737" y="1168030"/>
                </a:lnTo>
                <a:lnTo>
                  <a:pt x="799044" y="1169289"/>
                </a:lnTo>
                <a:lnTo>
                  <a:pt x="789442" y="1167775"/>
                </a:lnTo>
                <a:lnTo>
                  <a:pt x="785959" y="1160257"/>
                </a:lnTo>
                <a:cubicBezTo>
                  <a:pt x="781922" y="1151543"/>
                  <a:pt x="773845" y="1134117"/>
                  <a:pt x="757694" y="1099263"/>
                </a:cubicBezTo>
                <a:lnTo>
                  <a:pt x="756739" y="1099019"/>
                </a:lnTo>
                <a:close/>
                <a:moveTo>
                  <a:pt x="608720" y="1044547"/>
                </a:moveTo>
                <a:cubicBezTo>
                  <a:pt x="522324" y="1079960"/>
                  <a:pt x="522324" y="1079960"/>
                  <a:pt x="522324" y="1079960"/>
                </a:cubicBezTo>
                <a:cubicBezTo>
                  <a:pt x="504325" y="1090584"/>
                  <a:pt x="497125" y="1111830"/>
                  <a:pt x="504325" y="1129537"/>
                </a:cubicBezTo>
                <a:cubicBezTo>
                  <a:pt x="605120" y="1338470"/>
                  <a:pt x="605120" y="1338470"/>
                  <a:pt x="605120" y="1338470"/>
                </a:cubicBezTo>
                <a:cubicBezTo>
                  <a:pt x="612320" y="1356178"/>
                  <a:pt x="633918" y="1363259"/>
                  <a:pt x="651916" y="1356178"/>
                </a:cubicBezTo>
                <a:cubicBezTo>
                  <a:pt x="738313" y="1317222"/>
                  <a:pt x="738313" y="1317222"/>
                  <a:pt x="738313" y="1317222"/>
                </a:cubicBezTo>
                <a:cubicBezTo>
                  <a:pt x="651916" y="1203904"/>
                  <a:pt x="651916" y="1203904"/>
                  <a:pt x="651916" y="1203904"/>
                </a:cubicBezTo>
                <a:lnTo>
                  <a:pt x="644716" y="1207445"/>
                </a:lnTo>
                <a:cubicBezTo>
                  <a:pt x="641116" y="1207445"/>
                  <a:pt x="637518" y="1207445"/>
                  <a:pt x="633918" y="1200361"/>
                </a:cubicBezTo>
                <a:cubicBezTo>
                  <a:pt x="630318" y="1193280"/>
                  <a:pt x="630318" y="1193280"/>
                  <a:pt x="630318" y="1193280"/>
                </a:cubicBezTo>
                <a:cubicBezTo>
                  <a:pt x="630318" y="1189737"/>
                  <a:pt x="630318" y="1182656"/>
                  <a:pt x="633918" y="1182656"/>
                </a:cubicBezTo>
                <a:cubicBezTo>
                  <a:pt x="641116" y="1179115"/>
                  <a:pt x="641116" y="1179115"/>
                  <a:pt x="641116" y="1179115"/>
                </a:cubicBezTo>
                <a:cubicBezTo>
                  <a:pt x="608720" y="1044547"/>
                  <a:pt x="608720" y="1044547"/>
                  <a:pt x="608720" y="1044547"/>
                </a:cubicBezTo>
                <a:close/>
                <a:moveTo>
                  <a:pt x="1127592" y="908515"/>
                </a:moveTo>
                <a:cubicBezTo>
                  <a:pt x="1118688" y="908515"/>
                  <a:pt x="1109784" y="910304"/>
                  <a:pt x="1102663" y="913882"/>
                </a:cubicBezTo>
                <a:cubicBezTo>
                  <a:pt x="885410" y="935353"/>
                  <a:pt x="885410" y="935353"/>
                  <a:pt x="885410" y="935353"/>
                </a:cubicBezTo>
                <a:cubicBezTo>
                  <a:pt x="874726" y="935353"/>
                  <a:pt x="864042" y="942510"/>
                  <a:pt x="856918" y="953245"/>
                </a:cubicBezTo>
                <a:cubicBezTo>
                  <a:pt x="805278" y="1028391"/>
                  <a:pt x="779456" y="1065963"/>
                  <a:pt x="766547" y="1084751"/>
                </a:cubicBezTo>
                <a:lnTo>
                  <a:pt x="761482" y="1092120"/>
                </a:lnTo>
                <a:lnTo>
                  <a:pt x="739289" y="1084762"/>
                </a:lnTo>
                <a:cubicBezTo>
                  <a:pt x="721410" y="1091873"/>
                  <a:pt x="721410" y="1091873"/>
                  <a:pt x="721410" y="1091873"/>
                </a:cubicBezTo>
                <a:cubicBezTo>
                  <a:pt x="696380" y="1042091"/>
                  <a:pt x="696380" y="1042091"/>
                  <a:pt x="696380" y="1042091"/>
                </a:cubicBezTo>
                <a:cubicBezTo>
                  <a:pt x="692804" y="1031427"/>
                  <a:pt x="684760" y="1023426"/>
                  <a:pt x="674928" y="1019424"/>
                </a:cubicBezTo>
                <a:cubicBezTo>
                  <a:pt x="665094" y="1015425"/>
                  <a:pt x="653474" y="1015425"/>
                  <a:pt x="642746" y="1020759"/>
                </a:cubicBezTo>
                <a:cubicBezTo>
                  <a:pt x="617719" y="1031427"/>
                  <a:pt x="617719" y="1031427"/>
                  <a:pt x="617719" y="1031427"/>
                </a:cubicBezTo>
                <a:cubicBezTo>
                  <a:pt x="649898" y="1173654"/>
                  <a:pt x="649898" y="1173654"/>
                  <a:pt x="649898" y="1173654"/>
                </a:cubicBezTo>
                <a:cubicBezTo>
                  <a:pt x="660625" y="1170100"/>
                  <a:pt x="660625" y="1170100"/>
                  <a:pt x="660625" y="1170100"/>
                </a:cubicBezTo>
                <a:cubicBezTo>
                  <a:pt x="664201" y="1166543"/>
                  <a:pt x="671353" y="1170100"/>
                  <a:pt x="671353" y="1173654"/>
                </a:cubicBezTo>
                <a:cubicBezTo>
                  <a:pt x="674928" y="1180767"/>
                  <a:pt x="674928" y="1180767"/>
                  <a:pt x="674928" y="1180767"/>
                </a:cubicBezTo>
                <a:cubicBezTo>
                  <a:pt x="678504" y="1184321"/>
                  <a:pt x="678504" y="1191432"/>
                  <a:pt x="671353" y="1194989"/>
                </a:cubicBezTo>
                <a:cubicBezTo>
                  <a:pt x="664201" y="1198546"/>
                  <a:pt x="664201" y="1198546"/>
                  <a:pt x="664201" y="1198546"/>
                </a:cubicBezTo>
                <a:cubicBezTo>
                  <a:pt x="750014" y="1315884"/>
                  <a:pt x="750014" y="1315884"/>
                  <a:pt x="750014" y="1315884"/>
                </a:cubicBezTo>
                <a:cubicBezTo>
                  <a:pt x="775044" y="1305216"/>
                  <a:pt x="775044" y="1305216"/>
                  <a:pt x="775044" y="1305216"/>
                </a:cubicBezTo>
                <a:cubicBezTo>
                  <a:pt x="792920" y="1294549"/>
                  <a:pt x="803648" y="1269660"/>
                  <a:pt x="792920" y="1251881"/>
                </a:cubicBezTo>
                <a:cubicBezTo>
                  <a:pt x="771468" y="1198546"/>
                  <a:pt x="771468" y="1198546"/>
                  <a:pt x="771468" y="1198546"/>
                </a:cubicBezTo>
                <a:cubicBezTo>
                  <a:pt x="789347" y="1191432"/>
                  <a:pt x="789347" y="1191432"/>
                  <a:pt x="789347" y="1191432"/>
                </a:cubicBezTo>
                <a:cubicBezTo>
                  <a:pt x="794711" y="1187878"/>
                  <a:pt x="799179" y="1182544"/>
                  <a:pt x="801415" y="1176766"/>
                </a:cubicBezTo>
                <a:lnTo>
                  <a:pt x="800737" y="1168030"/>
                </a:lnTo>
                <a:lnTo>
                  <a:pt x="824866" y="1150056"/>
                </a:lnTo>
                <a:cubicBezTo>
                  <a:pt x="913902" y="1021234"/>
                  <a:pt x="913902" y="1021234"/>
                  <a:pt x="913902" y="1021234"/>
                </a:cubicBezTo>
                <a:cubicBezTo>
                  <a:pt x="1017187" y="1010498"/>
                  <a:pt x="1017187" y="1010498"/>
                  <a:pt x="1017187" y="1010498"/>
                </a:cubicBezTo>
                <a:cubicBezTo>
                  <a:pt x="903218" y="1210890"/>
                  <a:pt x="903218" y="1210890"/>
                  <a:pt x="903218" y="1210890"/>
                </a:cubicBezTo>
                <a:cubicBezTo>
                  <a:pt x="896096" y="1221623"/>
                  <a:pt x="892534" y="1232358"/>
                  <a:pt x="892534" y="1243094"/>
                </a:cubicBezTo>
                <a:cubicBezTo>
                  <a:pt x="618299" y="1532945"/>
                  <a:pt x="618299" y="1532945"/>
                  <a:pt x="618299" y="1532945"/>
                </a:cubicBezTo>
                <a:cubicBezTo>
                  <a:pt x="600491" y="1554415"/>
                  <a:pt x="600491" y="1586619"/>
                  <a:pt x="621859" y="1604511"/>
                </a:cubicBezTo>
                <a:cubicBezTo>
                  <a:pt x="621859" y="1608090"/>
                  <a:pt x="625421" y="1611668"/>
                  <a:pt x="628983" y="1615247"/>
                </a:cubicBezTo>
                <a:cubicBezTo>
                  <a:pt x="650351" y="1625982"/>
                  <a:pt x="678843" y="1622404"/>
                  <a:pt x="693089" y="1604511"/>
                </a:cubicBezTo>
                <a:cubicBezTo>
                  <a:pt x="956640" y="1328977"/>
                  <a:pt x="956640" y="1328977"/>
                  <a:pt x="956640" y="1328977"/>
                </a:cubicBezTo>
                <a:cubicBezTo>
                  <a:pt x="1020746" y="1422015"/>
                  <a:pt x="1020746" y="1422015"/>
                  <a:pt x="1020746" y="1422015"/>
                </a:cubicBezTo>
                <a:cubicBezTo>
                  <a:pt x="942394" y="1536523"/>
                  <a:pt x="942394" y="1536523"/>
                  <a:pt x="942394" y="1536523"/>
                </a:cubicBezTo>
                <a:cubicBezTo>
                  <a:pt x="928148" y="1557994"/>
                  <a:pt x="935273" y="1593776"/>
                  <a:pt x="956640" y="1608090"/>
                </a:cubicBezTo>
                <a:cubicBezTo>
                  <a:pt x="960202" y="1608090"/>
                  <a:pt x="960202" y="1608090"/>
                  <a:pt x="960202" y="1608090"/>
                </a:cubicBezTo>
                <a:cubicBezTo>
                  <a:pt x="985132" y="1622404"/>
                  <a:pt x="1013625" y="1615247"/>
                  <a:pt x="1031433" y="1593776"/>
                </a:cubicBezTo>
                <a:cubicBezTo>
                  <a:pt x="1127593" y="1450642"/>
                  <a:pt x="1127593" y="1450642"/>
                  <a:pt x="1127593" y="1450642"/>
                </a:cubicBezTo>
                <a:cubicBezTo>
                  <a:pt x="1138277" y="1432750"/>
                  <a:pt x="1138277" y="1407701"/>
                  <a:pt x="1124031" y="1389808"/>
                </a:cubicBezTo>
                <a:cubicBezTo>
                  <a:pt x="1034992" y="1257408"/>
                  <a:pt x="1034992" y="1257408"/>
                  <a:pt x="1034992" y="1257408"/>
                </a:cubicBezTo>
                <a:cubicBezTo>
                  <a:pt x="1109785" y="1125007"/>
                  <a:pt x="1109785" y="1125007"/>
                  <a:pt x="1109785" y="1125007"/>
                </a:cubicBezTo>
                <a:cubicBezTo>
                  <a:pt x="1124031" y="1203733"/>
                  <a:pt x="1124031" y="1203733"/>
                  <a:pt x="1124031" y="1203733"/>
                </a:cubicBezTo>
                <a:cubicBezTo>
                  <a:pt x="1127593" y="1214466"/>
                  <a:pt x="1131152" y="1225201"/>
                  <a:pt x="1141839" y="1232358"/>
                </a:cubicBezTo>
                <a:cubicBezTo>
                  <a:pt x="1266491" y="1321820"/>
                  <a:pt x="1266491" y="1321820"/>
                  <a:pt x="1266491" y="1321820"/>
                </a:cubicBezTo>
                <a:cubicBezTo>
                  <a:pt x="1266491" y="1325399"/>
                  <a:pt x="1270051" y="1325399"/>
                  <a:pt x="1270051" y="1325399"/>
                </a:cubicBezTo>
                <a:cubicBezTo>
                  <a:pt x="1287859" y="1336131"/>
                  <a:pt x="1312789" y="1332556"/>
                  <a:pt x="1327035" y="1314663"/>
                </a:cubicBezTo>
                <a:cubicBezTo>
                  <a:pt x="1341281" y="1293192"/>
                  <a:pt x="1337719" y="1268143"/>
                  <a:pt x="1316351" y="1253829"/>
                </a:cubicBezTo>
                <a:cubicBezTo>
                  <a:pt x="1205945" y="1171527"/>
                  <a:pt x="1205945" y="1171527"/>
                  <a:pt x="1205945" y="1171527"/>
                </a:cubicBezTo>
                <a:cubicBezTo>
                  <a:pt x="1177453" y="999763"/>
                  <a:pt x="1177453" y="999763"/>
                  <a:pt x="1177453" y="999763"/>
                </a:cubicBezTo>
                <a:cubicBezTo>
                  <a:pt x="1177453" y="992606"/>
                  <a:pt x="1177453" y="981871"/>
                  <a:pt x="1177453" y="974714"/>
                </a:cubicBezTo>
                <a:cubicBezTo>
                  <a:pt x="1181015" y="949667"/>
                  <a:pt x="1173891" y="928196"/>
                  <a:pt x="1152523" y="913882"/>
                </a:cubicBezTo>
                <a:cubicBezTo>
                  <a:pt x="1145400" y="910304"/>
                  <a:pt x="1136496" y="908515"/>
                  <a:pt x="1127592" y="908515"/>
                </a:cubicBezTo>
                <a:close/>
                <a:moveTo>
                  <a:pt x="1252991" y="730143"/>
                </a:moveTo>
                <a:cubicBezTo>
                  <a:pt x="1192334" y="730143"/>
                  <a:pt x="1143163" y="778351"/>
                  <a:pt x="1143163" y="837817"/>
                </a:cubicBezTo>
                <a:cubicBezTo>
                  <a:pt x="1143163" y="897284"/>
                  <a:pt x="1192334" y="945492"/>
                  <a:pt x="1252991" y="945492"/>
                </a:cubicBezTo>
                <a:cubicBezTo>
                  <a:pt x="1313649" y="945492"/>
                  <a:pt x="1362820" y="897284"/>
                  <a:pt x="1362820" y="837817"/>
                </a:cubicBezTo>
                <a:cubicBezTo>
                  <a:pt x="1362820" y="778351"/>
                  <a:pt x="1313649" y="730143"/>
                  <a:pt x="1252991" y="730143"/>
                </a:cubicBezTo>
                <a:close/>
                <a:moveTo>
                  <a:pt x="0" y="0"/>
                </a:moveTo>
                <a:lnTo>
                  <a:pt x="1859441" y="0"/>
                </a:lnTo>
                <a:lnTo>
                  <a:pt x="1859441" y="2645893"/>
                </a:lnTo>
                <a:lnTo>
                  <a:pt x="0" y="2645893"/>
                </a:lnTo>
                <a:close/>
              </a:path>
            </a:pathLst>
          </a:custGeom>
        </p:spPr>
      </p:pic>
      <p:sp>
        <p:nvSpPr>
          <p:cNvPr id="15" name="文本框 14"/>
          <p:cNvSpPr txBox="1"/>
          <p:nvPr/>
        </p:nvSpPr>
        <p:spPr>
          <a:xfrm>
            <a:off x="569099" y="1344160"/>
            <a:ext cx="3674559" cy="1061829"/>
          </a:xfrm>
          <a:prstGeom prst="rect">
            <a:avLst/>
          </a:prstGeom>
          <a:noFill/>
        </p:spPr>
        <p:txBody>
          <a:bodyPr wrap="square" rtlCol="0">
            <a:spAutoFit/>
          </a:bodyPr>
          <a:lstStyle/>
          <a:p>
            <a:pPr>
              <a:lnSpc>
                <a:spcPct val="150000"/>
              </a:lnSpc>
            </a:pPr>
            <a:r>
              <a:rPr lang="zh-CN" altLang="en-US" sz="1400" dirty="0">
                <a:solidFill>
                  <a:srgbClr val="FEAD61"/>
                </a:solidFill>
              </a:rPr>
              <a:t>Enter some detailed instructions here, some detailed instructions here, some detailed instructions here, and some detailed instructions here.</a:t>
            </a:r>
          </a:p>
        </p:txBody>
      </p:sp>
      <p:sp>
        <p:nvSpPr>
          <p:cNvPr id="17" name="文本框 16"/>
          <p:cNvSpPr txBox="1"/>
          <p:nvPr/>
        </p:nvSpPr>
        <p:spPr>
          <a:xfrm>
            <a:off x="882882" y="3429000"/>
            <a:ext cx="3674559" cy="1061829"/>
          </a:xfrm>
          <a:prstGeom prst="rect">
            <a:avLst/>
          </a:prstGeom>
          <a:noFill/>
        </p:spPr>
        <p:txBody>
          <a:bodyPr wrap="square" rtlCol="0">
            <a:spAutoFit/>
          </a:bodyPr>
          <a:lstStyle/>
          <a:p>
            <a:pPr>
              <a:lnSpc>
                <a:spcPct val="150000"/>
              </a:lnSpc>
            </a:pPr>
            <a:r>
              <a:rPr lang="zh-CN" altLang="en-US" sz="1400" dirty="0">
                <a:solidFill>
                  <a:srgbClr val="00B0F0"/>
                </a:solidFill>
              </a:rPr>
              <a:t>Enter some detailed instructions here, some detailed instructions here, some detailed instructions here, and some detailed instructions here.</a:t>
            </a:r>
          </a:p>
        </p:txBody>
      </p:sp>
      <p:sp>
        <p:nvSpPr>
          <p:cNvPr id="18" name="文本框 17"/>
          <p:cNvSpPr txBox="1"/>
          <p:nvPr/>
        </p:nvSpPr>
        <p:spPr>
          <a:xfrm>
            <a:off x="1419728" y="5414681"/>
            <a:ext cx="3674559" cy="1061829"/>
          </a:xfrm>
          <a:prstGeom prst="rect">
            <a:avLst/>
          </a:prstGeom>
          <a:noFill/>
        </p:spPr>
        <p:txBody>
          <a:bodyPr wrap="square" rtlCol="0">
            <a:spAutoFit/>
          </a:bodyPr>
          <a:lstStyle/>
          <a:p>
            <a:pPr>
              <a:lnSpc>
                <a:spcPct val="150000"/>
              </a:lnSpc>
            </a:pPr>
            <a:r>
              <a:rPr lang="zh-CN" altLang="en-US" sz="1400" dirty="0">
                <a:solidFill>
                  <a:srgbClr val="FF3E84"/>
                </a:solidFill>
              </a:rPr>
              <a:t>Enter some detailed instructions here, some detailed instructions here, some detailed instructions here, and some detailed instructions here.</a:t>
            </a:r>
          </a:p>
        </p:txBody>
      </p:sp>
      <p:sp>
        <p:nvSpPr>
          <p:cNvPr id="16" name="文本框 15"/>
          <p:cNvSpPr txBox="1"/>
          <p:nvPr/>
        </p:nvSpPr>
        <p:spPr>
          <a:xfrm>
            <a:off x="746760" y="82633"/>
            <a:ext cx="3810000" cy="461665"/>
          </a:xfrm>
          <a:prstGeom prst="rect">
            <a:avLst/>
          </a:prstGeom>
          <a:noFill/>
        </p:spPr>
        <p:txBody>
          <a:bodyPr wrap="square" rtlCol="0">
            <a:spAutoFit/>
          </a:bodyPr>
          <a:lstStyle/>
          <a:p>
            <a:r>
              <a:rPr lang="zh-CN" altLang="en-US" sz="2400" b="1" dirty="0">
                <a:solidFill>
                  <a:srgbClr val="FF3E84"/>
                </a:solidFill>
              </a:rPr>
              <a:t>Completion of the work</a:t>
            </a:r>
          </a:p>
        </p:txBody>
      </p:sp>
      <p:cxnSp>
        <p:nvCxnSpPr>
          <p:cNvPr id="19" name="直接连接符 18"/>
          <p:cNvCxnSpPr/>
          <p:nvPr/>
        </p:nvCxnSpPr>
        <p:spPr>
          <a:xfrm>
            <a:off x="845300" y="524201"/>
            <a:ext cx="702146" cy="0"/>
          </a:xfrm>
          <a:prstGeom prst="line">
            <a:avLst/>
          </a:prstGeom>
          <a:ln w="38100">
            <a:solidFill>
              <a:srgbClr val="FF3E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488868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文本框 44"/>
          <p:cNvSpPr txBox="1"/>
          <p:nvPr/>
        </p:nvSpPr>
        <p:spPr>
          <a:xfrm>
            <a:off x="3936407" y="3228945"/>
            <a:ext cx="18851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68E3FC"/>
                </a:solidFill>
                <a:effectLst/>
                <a:uLnTx/>
                <a:uFillTx/>
                <a:latin typeface="Arial" panose="020F0502020204030204"/>
                <a:ea typeface="微软雅黑"/>
                <a:cs typeface="+mn-cs"/>
              </a:rPr>
              <a:t>THREE</a:t>
            </a:r>
            <a:endParaRPr kumimoji="0" lang="zh-CN" altLang="en-US" sz="2000" b="0" i="0" u="none" strike="noStrike" kern="1200" cap="none" spc="0" normalizeH="0" baseline="0" noProof="0" dirty="0">
              <a:ln>
                <a:noFill/>
              </a:ln>
              <a:solidFill>
                <a:srgbClr val="68E3FC"/>
              </a:solidFill>
              <a:effectLst/>
              <a:uLnTx/>
              <a:uFillTx/>
              <a:latin typeface="Arial" panose="020F0502020204030204"/>
              <a:ea typeface="微软雅黑"/>
              <a:cs typeface="+mn-cs"/>
            </a:endParaRPr>
          </a:p>
        </p:txBody>
      </p:sp>
      <p:cxnSp>
        <p:nvCxnSpPr>
          <p:cNvPr id="48" name="直接连接符 47"/>
          <p:cNvCxnSpPr/>
          <p:nvPr/>
        </p:nvCxnSpPr>
        <p:spPr>
          <a:xfrm>
            <a:off x="4958080" y="3098800"/>
            <a:ext cx="0" cy="622808"/>
          </a:xfrm>
          <a:prstGeom prst="line">
            <a:avLst/>
          </a:prstGeom>
          <a:ln w="38100">
            <a:solidFill>
              <a:srgbClr val="68E3FC"/>
            </a:solidFill>
          </a:ln>
        </p:spPr>
        <p:style>
          <a:lnRef idx="1">
            <a:schemeClr val="accent1"/>
          </a:lnRef>
          <a:fillRef idx="0">
            <a:schemeClr val="accent1"/>
          </a:fillRef>
          <a:effectRef idx="0">
            <a:schemeClr val="accent1"/>
          </a:effectRef>
          <a:fontRef idx="minor">
            <a:schemeClr val="tx1"/>
          </a:fontRef>
        </p:style>
      </p:cxnSp>
      <p:sp>
        <p:nvSpPr>
          <p:cNvPr id="51" name="文本框 50"/>
          <p:cNvSpPr txBox="1"/>
          <p:nvPr/>
        </p:nvSpPr>
        <p:spPr>
          <a:xfrm>
            <a:off x="5183768" y="2867967"/>
            <a:ext cx="3810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noProof="0" dirty="0">
                <a:solidFill>
                  <a:srgbClr val="68E3FC"/>
                </a:solidFill>
                <a:latin typeface="Arial" panose="020F0502020204030204"/>
                <a:ea typeface="微软雅黑"/>
              </a:rPr>
              <a:t>Next year's work plan</a:t>
            </a:r>
            <a:endParaRPr kumimoji="0" lang="zh-CN" altLang="en-US" sz="2400" b="1" i="0" u="none" strike="noStrike" kern="1200" cap="none" spc="0" normalizeH="0" baseline="0" noProof="0" dirty="0">
              <a:ln>
                <a:noFill/>
              </a:ln>
              <a:solidFill>
                <a:srgbClr val="68E3FC"/>
              </a:solidFill>
              <a:effectLst/>
              <a:uLnTx/>
              <a:uFillTx/>
              <a:latin typeface="Arial" panose="020F0502020204030204"/>
              <a:ea typeface="微软雅黑"/>
              <a:cs typeface="+mn-cs"/>
            </a:endParaRPr>
          </a:p>
        </p:txBody>
      </p:sp>
      <p:sp>
        <p:nvSpPr>
          <p:cNvPr id="52" name="文本框 51"/>
          <p:cNvSpPr txBox="1"/>
          <p:nvPr/>
        </p:nvSpPr>
        <p:spPr>
          <a:xfrm>
            <a:off x="5183768" y="3541321"/>
            <a:ext cx="553503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68E3FC"/>
                </a:solidFill>
                <a:effectLst/>
                <a:uLnTx/>
                <a:uFillTx/>
                <a:latin typeface="Arial" panose="020F0502020204030204"/>
                <a:ea typeface="微软雅黑"/>
                <a:cs typeface="+mn-cs"/>
              </a:rPr>
              <a:t>Enter some detailed instructions here, enter some detailed instructions here, enter some detailed instructions here, enter some detailed instructions here, enter some detailed instructions here, enter some detailed instructions here.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68E3FC"/>
              </a:solidFill>
              <a:effectLst/>
              <a:uLnTx/>
              <a:uFillTx/>
              <a:latin typeface="Arial" panose="020F0502020204030204"/>
              <a:ea typeface="微软雅黑"/>
              <a:cs typeface="+mn-cs"/>
            </a:endParaRPr>
          </a:p>
        </p:txBody>
      </p:sp>
      <p:pic>
        <p:nvPicPr>
          <p:cNvPr id="2" name="图片 1"/>
          <p:cNvPicPr>
            <a:picLocks noChangeAspect="1"/>
          </p:cNvPicPr>
          <p:nvPr/>
        </p:nvPicPr>
        <p:blipFill>
          <a:blip r:embed="rId2"/>
          <a:stretch>
            <a:fillRect/>
          </a:stretch>
        </p:blipFill>
        <p:spPr>
          <a:xfrm rot="16200000">
            <a:off x="2256407" y="2157167"/>
            <a:ext cx="2152075" cy="2048434"/>
          </a:xfrm>
          <a:prstGeom prst="rect">
            <a:avLst/>
          </a:prstGeom>
        </p:spPr>
      </p:pic>
      <p:sp>
        <p:nvSpPr>
          <p:cNvPr id="8" name="文本框 7"/>
          <p:cNvSpPr txBox="1"/>
          <p:nvPr/>
        </p:nvSpPr>
        <p:spPr>
          <a:xfrm>
            <a:off x="3122317" y="3241645"/>
            <a:ext cx="18851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bg1"/>
                </a:solidFill>
                <a:latin typeface="Arial" panose="020F0502020204030204"/>
                <a:ea typeface="微软雅黑"/>
              </a:rPr>
              <a:t>PART</a:t>
            </a:r>
            <a:endParaRPr kumimoji="0" lang="zh-CN" altLang="en-US" sz="2000" i="0" u="none" strike="noStrike" kern="1200" cap="none" spc="0" normalizeH="0" baseline="0" noProof="0" dirty="0">
              <a:ln>
                <a:noFill/>
              </a:ln>
              <a:solidFill>
                <a:schemeClr val="bg1"/>
              </a:solidFill>
              <a:effectLst/>
              <a:uLnTx/>
              <a:uFillTx/>
              <a:latin typeface="Arial" panose="020F0502020204030204"/>
              <a:ea typeface="微软雅黑"/>
            </a:endParaRPr>
          </a:p>
        </p:txBody>
      </p:sp>
    </p:spTree>
    <p:extLst>
      <p:ext uri="{BB962C8B-B14F-4D97-AF65-F5344CB8AC3E}">
        <p14:creationId xmlns:p14="http://schemas.microsoft.com/office/powerpoint/2010/main" val="56345338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1000"/>
                                        <p:tgtEl>
                                          <p:spTgt spid="51"/>
                                        </p:tgtEl>
                                      </p:cBhvr>
                                    </p:animEffect>
                                    <p:anim calcmode="lin" valueType="num">
                                      <p:cBhvr>
                                        <p:cTn id="12" dur="1000" fill="hold"/>
                                        <p:tgtEl>
                                          <p:spTgt spid="51"/>
                                        </p:tgtEl>
                                        <p:attrNameLst>
                                          <p:attrName>ppt_x</p:attrName>
                                        </p:attrNameLst>
                                      </p:cBhvr>
                                      <p:tavLst>
                                        <p:tav tm="0">
                                          <p:val>
                                            <p:strVal val="#ppt_x"/>
                                          </p:val>
                                        </p:tav>
                                        <p:tav tm="100000">
                                          <p:val>
                                            <p:strVal val="#ppt_x"/>
                                          </p:val>
                                        </p:tav>
                                      </p:tavLst>
                                    </p:anim>
                                    <p:anim calcmode="lin" valueType="num">
                                      <p:cBhvr>
                                        <p:cTn id="13" dur="100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1000"/>
                                        <p:tgtEl>
                                          <p:spTgt spid="52"/>
                                        </p:tgtEl>
                                      </p:cBhvr>
                                    </p:animEffect>
                                    <p:anim calcmode="lin" valueType="num">
                                      <p:cBhvr>
                                        <p:cTn id="17" dur="1000" fill="hold"/>
                                        <p:tgtEl>
                                          <p:spTgt spid="52"/>
                                        </p:tgtEl>
                                        <p:attrNameLst>
                                          <p:attrName>ppt_x</p:attrName>
                                        </p:attrNameLst>
                                      </p:cBhvr>
                                      <p:tavLst>
                                        <p:tav tm="0">
                                          <p:val>
                                            <p:strVal val="#ppt_x"/>
                                          </p:val>
                                        </p:tav>
                                        <p:tav tm="100000">
                                          <p:val>
                                            <p:strVal val="#ppt_x"/>
                                          </p:val>
                                        </p:tav>
                                      </p:tavLst>
                                    </p:anim>
                                    <p:anim calcmode="lin" valueType="num">
                                      <p:cBhvr>
                                        <p:cTn id="1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984950" y="1680620"/>
            <a:ext cx="2463588" cy="3531687"/>
            <a:chOff x="1984950" y="1680620"/>
            <a:chExt cx="2463588" cy="3531687"/>
          </a:xfrm>
        </p:grpSpPr>
        <p:sp>
          <p:nvSpPr>
            <p:cNvPr id="2" name="矩形 1"/>
            <p:cNvSpPr/>
            <p:nvPr/>
          </p:nvSpPr>
          <p:spPr>
            <a:xfrm>
              <a:off x="1984950" y="1680620"/>
              <a:ext cx="2453834" cy="3531687"/>
            </a:xfrm>
            <a:prstGeom prst="rect">
              <a:avLst/>
            </a:prstGeom>
            <a:solidFill>
              <a:schemeClr val="bg1"/>
            </a:solidFill>
            <a:ln>
              <a:noFill/>
            </a:ln>
            <a:effectLst>
              <a:outerShdw blurRad="355600" dist="152400" dir="8100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994704" y="4041776"/>
              <a:ext cx="2453834" cy="1153068"/>
            </a:xfrm>
            <a:prstGeom prst="rect">
              <a:avLst/>
            </a:prstGeom>
            <a:solidFill>
              <a:srgbClr val="FCB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4869084" y="1663157"/>
            <a:ext cx="2453834" cy="3531687"/>
            <a:chOff x="4869084" y="1663157"/>
            <a:chExt cx="2453834" cy="3531687"/>
          </a:xfrm>
        </p:grpSpPr>
        <p:sp>
          <p:nvSpPr>
            <p:cNvPr id="10" name="矩形 9"/>
            <p:cNvSpPr/>
            <p:nvPr/>
          </p:nvSpPr>
          <p:spPr>
            <a:xfrm>
              <a:off x="4869084" y="1663157"/>
              <a:ext cx="2453834" cy="3531687"/>
            </a:xfrm>
            <a:prstGeom prst="rect">
              <a:avLst/>
            </a:prstGeom>
            <a:solidFill>
              <a:schemeClr val="bg1"/>
            </a:solidFill>
            <a:ln>
              <a:noFill/>
            </a:ln>
            <a:effectLst>
              <a:outerShdw blurRad="355600" dist="152400" dir="8100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4869084" y="4041775"/>
              <a:ext cx="2453834" cy="1153068"/>
            </a:xfrm>
            <a:prstGeom prst="rect">
              <a:avLst/>
            </a:prstGeom>
            <a:solidFill>
              <a:srgbClr val="FF55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7743463" y="1663157"/>
            <a:ext cx="2453834" cy="3531687"/>
            <a:chOff x="7743463" y="1663157"/>
            <a:chExt cx="2453834" cy="3531687"/>
          </a:xfrm>
        </p:grpSpPr>
        <p:sp>
          <p:nvSpPr>
            <p:cNvPr id="11" name="矩形 10"/>
            <p:cNvSpPr/>
            <p:nvPr/>
          </p:nvSpPr>
          <p:spPr>
            <a:xfrm>
              <a:off x="7743463" y="1663157"/>
              <a:ext cx="2453834" cy="3531687"/>
            </a:xfrm>
            <a:prstGeom prst="rect">
              <a:avLst/>
            </a:prstGeom>
            <a:solidFill>
              <a:schemeClr val="bg1"/>
            </a:solidFill>
            <a:ln>
              <a:noFill/>
            </a:ln>
            <a:effectLst>
              <a:outerShdw blurRad="355600" dist="152400" dir="8100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7743463" y="4041776"/>
              <a:ext cx="2453834" cy="1153068"/>
            </a:xfrm>
            <a:prstGeom prst="rect">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文本框 28"/>
          <p:cNvSpPr txBox="1"/>
          <p:nvPr/>
        </p:nvSpPr>
        <p:spPr>
          <a:xfrm>
            <a:off x="2150962" y="2639689"/>
            <a:ext cx="2141317" cy="461665"/>
          </a:xfrm>
          <a:prstGeom prst="rect">
            <a:avLst/>
          </a:prstGeom>
          <a:noFill/>
        </p:spPr>
        <p:txBody>
          <a:bodyPr wrap="square" rtlCol="0">
            <a:spAutoFit/>
          </a:bodyPr>
          <a:lstStyle/>
          <a:p>
            <a:pPr algn="ctr"/>
            <a:r>
              <a:rPr lang="zh-CN" altLang="en-US" sz="2400" dirty="0">
                <a:solidFill>
                  <a:schemeClr val="tx1">
                    <a:lumMod val="50000"/>
                    <a:lumOff val="50000"/>
                  </a:schemeClr>
                </a:solidFill>
              </a:rPr>
              <a:t>Overview of the annual work</a:t>
            </a:r>
          </a:p>
        </p:txBody>
      </p:sp>
      <p:sp>
        <p:nvSpPr>
          <p:cNvPr id="30" name="文本框 29"/>
          <p:cNvSpPr txBox="1"/>
          <p:nvPr/>
        </p:nvSpPr>
        <p:spPr>
          <a:xfrm>
            <a:off x="5063925" y="2639688"/>
            <a:ext cx="2064150" cy="461665"/>
          </a:xfrm>
          <a:prstGeom prst="rect">
            <a:avLst/>
          </a:prstGeom>
          <a:noFill/>
        </p:spPr>
        <p:txBody>
          <a:bodyPr wrap="square" rtlCol="0">
            <a:spAutoFit/>
          </a:bodyPr>
          <a:lstStyle/>
          <a:p>
            <a:pPr algn="ctr"/>
            <a:r>
              <a:rPr lang="zh-CN" altLang="en-US" sz="2400" dirty="0">
                <a:solidFill>
                  <a:schemeClr val="tx1">
                    <a:lumMod val="50000"/>
                    <a:lumOff val="50000"/>
                  </a:schemeClr>
                </a:solidFill>
              </a:rPr>
              <a:t>Overview of job completion</a:t>
            </a:r>
          </a:p>
        </p:txBody>
      </p:sp>
      <p:sp>
        <p:nvSpPr>
          <p:cNvPr id="31" name="文本框 30"/>
          <p:cNvSpPr txBox="1"/>
          <p:nvPr/>
        </p:nvSpPr>
        <p:spPr>
          <a:xfrm>
            <a:off x="7830271" y="2639688"/>
            <a:ext cx="2280214" cy="461665"/>
          </a:xfrm>
          <a:prstGeom prst="rect">
            <a:avLst/>
          </a:prstGeom>
          <a:noFill/>
        </p:spPr>
        <p:txBody>
          <a:bodyPr wrap="square" rtlCol="0">
            <a:spAutoFit/>
          </a:bodyPr>
          <a:lstStyle/>
          <a:p>
            <a:pPr algn="ctr"/>
            <a:r>
              <a:rPr lang="zh-CN" altLang="en-US" sz="2400" dirty="0">
                <a:solidFill>
                  <a:schemeClr val="tx1">
                    <a:lumMod val="50000"/>
                    <a:lumOff val="50000"/>
                  </a:schemeClr>
                </a:solidFill>
              </a:rPr>
              <a:t>Next year's work plan</a:t>
            </a:r>
          </a:p>
        </p:txBody>
      </p:sp>
      <p:grpSp>
        <p:nvGrpSpPr>
          <p:cNvPr id="3" name="组合 2"/>
          <p:cNvGrpSpPr/>
          <p:nvPr/>
        </p:nvGrpSpPr>
        <p:grpSpPr>
          <a:xfrm>
            <a:off x="2823394" y="1264930"/>
            <a:ext cx="6545212" cy="796454"/>
            <a:chOff x="2823394" y="1264930"/>
            <a:chExt cx="6545212" cy="796454"/>
          </a:xfrm>
        </p:grpSpPr>
        <p:sp>
          <p:nvSpPr>
            <p:cNvPr id="25" name="椭圆 24"/>
            <p:cNvSpPr/>
            <p:nvPr/>
          </p:nvSpPr>
          <p:spPr>
            <a:xfrm>
              <a:off x="2823394" y="1264930"/>
              <a:ext cx="796454" cy="796454"/>
            </a:xfrm>
            <a:prstGeom prst="ellipse">
              <a:avLst/>
            </a:prstGeom>
            <a:solidFill>
              <a:srgbClr val="FCB066"/>
            </a:solidFill>
            <a:ln>
              <a:noFill/>
            </a:ln>
            <a:effectLst>
              <a:outerShdw blurRad="228600" dist="889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5697773" y="1264930"/>
              <a:ext cx="796454" cy="796454"/>
            </a:xfrm>
            <a:prstGeom prst="ellipse">
              <a:avLst/>
            </a:prstGeom>
            <a:solidFill>
              <a:srgbClr val="FF5592"/>
            </a:solidFill>
            <a:ln>
              <a:noFill/>
            </a:ln>
            <a:effectLst>
              <a:outerShdw blurRad="228600" dist="889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8572152" y="1264930"/>
              <a:ext cx="796454" cy="796454"/>
            </a:xfrm>
            <a:prstGeom prst="ellipse">
              <a:avLst/>
            </a:prstGeom>
            <a:solidFill>
              <a:srgbClr val="53DEFC"/>
            </a:solidFill>
            <a:ln>
              <a:noFill/>
            </a:ln>
            <a:effectLst>
              <a:outerShdw blurRad="228600" dist="889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2936113" y="1415400"/>
              <a:ext cx="556414" cy="461665"/>
            </a:xfrm>
            <a:prstGeom prst="rect">
              <a:avLst/>
            </a:prstGeom>
            <a:noFill/>
            <a:ln>
              <a:noFill/>
            </a:ln>
          </p:spPr>
          <p:txBody>
            <a:bodyPr wrap="square" rtlCol="0">
              <a:spAutoFit/>
            </a:bodyPr>
            <a:lstStyle/>
            <a:p>
              <a:pPr algn="ctr"/>
              <a:r>
                <a:rPr lang="en-US" altLang="zh-CN" sz="2400" b="1" dirty="0">
                  <a:solidFill>
                    <a:schemeClr val="bg1"/>
                  </a:solidFill>
                </a:rPr>
                <a:t>1</a:t>
              </a:r>
              <a:endParaRPr lang="zh-CN" altLang="en-US" sz="2400" b="1" dirty="0">
                <a:solidFill>
                  <a:schemeClr val="bg1"/>
                </a:solidFill>
              </a:endParaRPr>
            </a:p>
          </p:txBody>
        </p:sp>
        <p:sp>
          <p:nvSpPr>
            <p:cNvPr id="33" name="文本框 32"/>
            <p:cNvSpPr txBox="1"/>
            <p:nvPr/>
          </p:nvSpPr>
          <p:spPr>
            <a:xfrm>
              <a:off x="5817793" y="1415400"/>
              <a:ext cx="556414" cy="461665"/>
            </a:xfrm>
            <a:prstGeom prst="rect">
              <a:avLst/>
            </a:prstGeom>
            <a:noFill/>
          </p:spPr>
          <p:txBody>
            <a:bodyPr wrap="square" rtlCol="0">
              <a:spAutoFit/>
            </a:bodyPr>
            <a:lstStyle/>
            <a:p>
              <a:pPr algn="ctr"/>
              <a:r>
                <a:rPr lang="en-US" altLang="zh-CN" sz="2400" b="1" dirty="0">
                  <a:solidFill>
                    <a:schemeClr val="bg1"/>
                  </a:solidFill>
                </a:rPr>
                <a:t>2</a:t>
              </a:r>
              <a:endParaRPr lang="zh-CN" altLang="en-US" sz="2400" b="1" dirty="0">
                <a:solidFill>
                  <a:schemeClr val="bg1"/>
                </a:solidFill>
              </a:endParaRPr>
            </a:p>
          </p:txBody>
        </p:sp>
        <p:sp>
          <p:nvSpPr>
            <p:cNvPr id="34" name="文本框 33"/>
            <p:cNvSpPr txBox="1"/>
            <p:nvPr/>
          </p:nvSpPr>
          <p:spPr>
            <a:xfrm>
              <a:off x="8692171" y="1415400"/>
              <a:ext cx="556414" cy="461665"/>
            </a:xfrm>
            <a:prstGeom prst="rect">
              <a:avLst/>
            </a:prstGeom>
            <a:noFill/>
          </p:spPr>
          <p:txBody>
            <a:bodyPr wrap="square" rtlCol="0">
              <a:spAutoFit/>
            </a:bodyPr>
            <a:lstStyle/>
            <a:p>
              <a:pPr algn="ctr"/>
              <a:r>
                <a:rPr lang="en-US" altLang="zh-CN" sz="2400" b="1" dirty="0">
                  <a:solidFill>
                    <a:schemeClr val="bg1"/>
                  </a:solidFill>
                </a:rPr>
                <a:t>3</a:t>
              </a:r>
              <a:endParaRPr lang="zh-CN" altLang="en-US" sz="2400" b="1" dirty="0">
                <a:solidFill>
                  <a:schemeClr val="bg1"/>
                </a:solidFill>
              </a:endParaRPr>
            </a:p>
          </p:txBody>
        </p:sp>
      </p:grpSp>
      <p:sp>
        <p:nvSpPr>
          <p:cNvPr id="35" name="文本框 34"/>
          <p:cNvSpPr txBox="1"/>
          <p:nvPr/>
        </p:nvSpPr>
        <p:spPr>
          <a:xfrm>
            <a:off x="2143661" y="4356699"/>
            <a:ext cx="2141317" cy="584775"/>
          </a:xfrm>
          <a:prstGeom prst="rect">
            <a:avLst/>
          </a:prstGeom>
          <a:noFill/>
        </p:spPr>
        <p:txBody>
          <a:bodyPr wrap="square" rtlCol="0">
            <a:spAutoFit/>
          </a:bodyPr>
          <a:lstStyle/>
          <a:p>
            <a:pPr algn="ctr"/>
            <a:r>
              <a:rPr lang="zh-CN" altLang="en-US" sz="1600" dirty="0">
                <a:solidFill>
                  <a:schemeClr val="bg1"/>
                </a:solidFill>
              </a:rPr>
              <a:t>Enter some explanatory text here</a:t>
            </a:r>
          </a:p>
        </p:txBody>
      </p:sp>
      <p:sp>
        <p:nvSpPr>
          <p:cNvPr id="36" name="文本框 35"/>
          <p:cNvSpPr txBox="1"/>
          <p:nvPr/>
        </p:nvSpPr>
        <p:spPr>
          <a:xfrm>
            <a:off x="5025341" y="4356699"/>
            <a:ext cx="2141317" cy="584775"/>
          </a:xfrm>
          <a:prstGeom prst="rect">
            <a:avLst/>
          </a:prstGeom>
          <a:noFill/>
        </p:spPr>
        <p:txBody>
          <a:bodyPr wrap="square" rtlCol="0">
            <a:spAutoFit/>
          </a:bodyPr>
          <a:lstStyle/>
          <a:p>
            <a:pPr algn="ctr"/>
            <a:r>
              <a:rPr lang="zh-CN" altLang="en-US" sz="1600" dirty="0">
                <a:solidFill>
                  <a:schemeClr val="bg1"/>
                </a:solidFill>
              </a:rPr>
              <a:t>Enter some explanatory text here</a:t>
            </a:r>
          </a:p>
        </p:txBody>
      </p:sp>
      <p:sp>
        <p:nvSpPr>
          <p:cNvPr id="37" name="文本框 36"/>
          <p:cNvSpPr txBox="1"/>
          <p:nvPr/>
        </p:nvSpPr>
        <p:spPr>
          <a:xfrm>
            <a:off x="7899719" y="4356699"/>
            <a:ext cx="2141317" cy="584775"/>
          </a:xfrm>
          <a:prstGeom prst="rect">
            <a:avLst/>
          </a:prstGeom>
          <a:noFill/>
        </p:spPr>
        <p:txBody>
          <a:bodyPr wrap="square" rtlCol="0">
            <a:spAutoFit/>
          </a:bodyPr>
          <a:lstStyle/>
          <a:p>
            <a:pPr algn="ctr"/>
            <a:r>
              <a:rPr lang="zh-CN" altLang="en-US" sz="1600" dirty="0">
                <a:solidFill>
                  <a:schemeClr val="bg1"/>
                </a:solidFill>
              </a:rPr>
              <a:t>Enter some explanatory text here</a:t>
            </a:r>
          </a:p>
        </p:txBody>
      </p:sp>
    </p:spTree>
    <p:extLst>
      <p:ext uri="{BB962C8B-B14F-4D97-AF65-F5344CB8AC3E}">
        <p14:creationId xmlns:p14="http://schemas.microsoft.com/office/powerpoint/2010/main" val="736345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1000"/>
                                        <p:tgtEl>
                                          <p:spTgt spid="36"/>
                                        </p:tgtEl>
                                      </p:cBhvr>
                                    </p:animEffect>
                                    <p:anim calcmode="lin" valueType="num">
                                      <p:cBhvr>
                                        <p:cTn id="31" dur="1000" fill="hold"/>
                                        <p:tgtEl>
                                          <p:spTgt spid="36"/>
                                        </p:tgtEl>
                                        <p:attrNameLst>
                                          <p:attrName>ppt_x</p:attrName>
                                        </p:attrNameLst>
                                      </p:cBhvr>
                                      <p:tavLst>
                                        <p:tav tm="0">
                                          <p:val>
                                            <p:strVal val="#ppt_x"/>
                                          </p:val>
                                        </p:tav>
                                        <p:tav tm="100000">
                                          <p:val>
                                            <p:strVal val="#ppt_x"/>
                                          </p:val>
                                        </p:tav>
                                      </p:tavLst>
                                    </p:anim>
                                    <p:anim calcmode="lin" valueType="num">
                                      <p:cBhvr>
                                        <p:cTn id="32" dur="1000" fill="hold"/>
                                        <p:tgtEl>
                                          <p:spTgt spid="36"/>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1000"/>
                                        <p:tgtEl>
                                          <p:spTgt spid="37"/>
                                        </p:tgtEl>
                                      </p:cBhvr>
                                    </p:animEffect>
                                    <p:anim calcmode="lin" valueType="num">
                                      <p:cBhvr>
                                        <p:cTn id="36" dur="1000" fill="hold"/>
                                        <p:tgtEl>
                                          <p:spTgt spid="37"/>
                                        </p:tgtEl>
                                        <p:attrNameLst>
                                          <p:attrName>ppt_x</p:attrName>
                                        </p:attrNameLst>
                                      </p:cBhvr>
                                      <p:tavLst>
                                        <p:tav tm="0">
                                          <p:val>
                                            <p:strVal val="#ppt_x"/>
                                          </p:val>
                                        </p:tav>
                                        <p:tav tm="100000">
                                          <p:val>
                                            <p:strVal val="#ppt_x"/>
                                          </p:val>
                                        </p:tav>
                                      </p:tavLst>
                                    </p:anim>
                                    <p:anim calcmode="lin" valueType="num">
                                      <p:cBhvr>
                                        <p:cTn id="37" dur="1000" fill="hold"/>
                                        <p:tgtEl>
                                          <p:spTgt spid="37"/>
                                        </p:tgtEl>
                                        <p:attrNameLst>
                                          <p:attrName>ppt_y</p:attrName>
                                        </p:attrNameLst>
                                      </p:cBhvr>
                                      <p:tavLst>
                                        <p:tav tm="0">
                                          <p:val>
                                            <p:strVal val="#ppt_y+.1"/>
                                          </p:val>
                                        </p:tav>
                                        <p:tav tm="100000">
                                          <p:val>
                                            <p:strVal val="#ppt_y"/>
                                          </p:val>
                                        </p:tav>
                                      </p:tavLst>
                                    </p:anim>
                                  </p:childTnLst>
                                </p:cTn>
                              </p:par>
                            </p:childTnLst>
                          </p:cTn>
                        </p:par>
                        <p:par>
                          <p:cTn id="38" fill="hold">
                            <p:stCondLst>
                              <p:cond delay="1500"/>
                            </p:stCondLst>
                            <p:childTnLst>
                              <p:par>
                                <p:cTn id="39" presetID="2" presetClass="entr" presetSubtype="8"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0-#ppt_w/2"/>
                                          </p:val>
                                        </p:tav>
                                        <p:tav tm="100000">
                                          <p:val>
                                            <p:strVal val="#ppt_x"/>
                                          </p:val>
                                        </p:tav>
                                      </p:tavLst>
                                    </p:anim>
                                    <p:anim calcmode="lin" valueType="num">
                                      <p:cBhvr additive="base">
                                        <p:cTn id="42" dur="500" fill="hold"/>
                                        <p:tgtEl>
                                          <p:spTgt spid="29"/>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0-#ppt_w/2"/>
                                          </p:val>
                                        </p:tav>
                                        <p:tav tm="100000">
                                          <p:val>
                                            <p:strVal val="#ppt_x"/>
                                          </p:val>
                                        </p:tav>
                                      </p:tavLst>
                                    </p:anim>
                                    <p:anim calcmode="lin" valueType="num">
                                      <p:cBhvr additive="base">
                                        <p:cTn id="46" dur="500" fill="hold"/>
                                        <p:tgtEl>
                                          <p:spTgt spid="30"/>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0-#ppt_w/2"/>
                                          </p:val>
                                        </p:tav>
                                        <p:tav tm="100000">
                                          <p:val>
                                            <p:strVal val="#ppt_x"/>
                                          </p:val>
                                        </p:tav>
                                      </p:tavLst>
                                    </p:anim>
                                    <p:anim calcmode="lin" valueType="num">
                                      <p:cBhvr additive="base">
                                        <p:cTn id="50"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5" grpId="0"/>
      <p:bldP spid="36" grpId="0"/>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图文框 3"/>
          <p:cNvSpPr/>
          <p:nvPr/>
        </p:nvSpPr>
        <p:spPr bwMode="auto">
          <a:xfrm>
            <a:off x="1271464" y="736303"/>
            <a:ext cx="2160240" cy="2232248"/>
          </a:xfrm>
          <a:prstGeom prst="frame">
            <a:avLst>
              <a:gd name="adj1" fmla="val 3747"/>
            </a:avLst>
          </a:prstGeom>
          <a:solidFill>
            <a:srgbClr val="53DEFC"/>
          </a:solidFill>
          <a:ln w="19050">
            <a:noFill/>
            <a:round/>
            <a:headEnd/>
            <a:tailEnd/>
          </a:ln>
        </p:spPr>
        <p:txBody>
          <a:bodyPr anchor="ctr"/>
          <a:lstStyle/>
          <a:p>
            <a:pPr algn="ctr"/>
            <a:endParaRPr/>
          </a:p>
        </p:txBody>
      </p:sp>
      <p:pic>
        <p:nvPicPr>
          <p:cNvPr id="22" name="图片 21"/>
          <p:cNvPicPr>
            <a:picLocks noChangeAspect="1"/>
          </p:cNvPicPr>
          <p:nvPr/>
        </p:nvPicPr>
        <p:blipFill rotWithShape="1">
          <a:blip r:embed="rId2">
            <a:extLst>
              <a:ext uri="{28A0092B-C50C-407E-A947-70E740481C1C}">
                <a14:useLocalDpi xmlns:a14="http://schemas.microsoft.com/office/drawing/2010/main" val="0"/>
              </a:ext>
            </a:extLst>
          </a:blip>
          <a:srcRect l="34155" t="-1200" r="59882" b="1200"/>
          <a:stretch/>
        </p:blipFill>
        <p:spPr>
          <a:xfrm>
            <a:off x="2027546" y="663190"/>
            <a:ext cx="648073" cy="6194809"/>
          </a:xfrm>
          <a:prstGeom prst="rect">
            <a:avLst/>
          </a:prstGeom>
        </p:spPr>
      </p:pic>
      <p:sp>
        <p:nvSpPr>
          <p:cNvPr id="5" name="矩形 4"/>
          <p:cNvSpPr/>
          <p:nvPr/>
        </p:nvSpPr>
        <p:spPr bwMode="auto">
          <a:xfrm>
            <a:off x="2027546" y="736302"/>
            <a:ext cx="648073" cy="6121697"/>
          </a:xfrm>
          <a:prstGeom prst="rect">
            <a:avLst/>
          </a:prstGeom>
          <a:gradFill>
            <a:gsLst>
              <a:gs pos="0">
                <a:srgbClr val="53DEFC"/>
              </a:gs>
              <a:gs pos="100000">
                <a:schemeClr val="accent1">
                  <a:lumMod val="30000"/>
                  <a:lumOff val="70000"/>
                  <a:alpha val="0"/>
                </a:schemeClr>
              </a:gs>
            </a:gsLst>
            <a:lin ang="5400000" scaled="1"/>
          </a:gradFill>
          <a:ln w="9525">
            <a:no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6" name="组合 5"/>
          <p:cNvGrpSpPr/>
          <p:nvPr/>
        </p:nvGrpSpPr>
        <p:grpSpPr>
          <a:xfrm>
            <a:off x="3089380" y="1204936"/>
            <a:ext cx="2172724" cy="1195676"/>
            <a:chOff x="3089380" y="1158769"/>
            <a:chExt cx="2172724" cy="1195676"/>
          </a:xfrm>
        </p:grpSpPr>
        <p:sp>
          <p:nvSpPr>
            <p:cNvPr id="20" name="矩形 19"/>
            <p:cNvSpPr/>
            <p:nvPr/>
          </p:nvSpPr>
          <p:spPr>
            <a:xfrm>
              <a:off x="3107668" y="1158769"/>
              <a:ext cx="2154436" cy="864096"/>
            </a:xfrm>
            <a:prstGeom prst="rect">
              <a:avLst/>
            </a:prstGeom>
            <a:solidFill>
              <a:schemeClr val="bg1">
                <a:lumMod val="100000"/>
              </a:schemeClr>
            </a:solidFill>
          </p:spPr>
          <p:txBody>
            <a:bodyPr wrap="none" lIns="0" tIns="0" rIns="0" bIns="0" anchor="ctr">
              <a:normAutofit/>
            </a:bodyPr>
            <a:lstStyle/>
            <a:p>
              <a:r>
                <a:rPr lang="zh-CN" altLang="en-US" sz="2400" b="1" dirty="0">
                  <a:solidFill>
                    <a:srgbClr val="4398F2"/>
                  </a:solidFill>
                </a:rPr>
                <a:t>Main title</a:t>
              </a:r>
            </a:p>
          </p:txBody>
        </p:sp>
        <p:sp>
          <p:nvSpPr>
            <p:cNvPr id="21" name="矩形 20"/>
            <p:cNvSpPr/>
            <p:nvPr/>
          </p:nvSpPr>
          <p:spPr>
            <a:xfrm>
              <a:off x="3089380" y="1923558"/>
              <a:ext cx="2154436" cy="430887"/>
            </a:xfrm>
            <a:prstGeom prst="rect">
              <a:avLst/>
            </a:prstGeom>
            <a:solidFill>
              <a:schemeClr val="bg1">
                <a:lumMod val="100000"/>
              </a:schemeClr>
            </a:solidFill>
          </p:spPr>
          <p:txBody>
            <a:bodyPr wrap="none" lIns="0" tIns="0" rIns="0" bIns="0">
              <a:normAutofit/>
            </a:bodyPr>
            <a:lstStyle/>
            <a:p>
              <a:r>
                <a:rPr lang="zh-CN" altLang="en-US" sz="1400" dirty="0">
                  <a:solidFill>
                    <a:srgbClr val="4398F2"/>
                  </a:solidFill>
                </a:rPr>
                <a:t>Title text presets</a:t>
              </a:r>
            </a:p>
          </p:txBody>
        </p:sp>
      </p:grpSp>
      <p:sp>
        <p:nvSpPr>
          <p:cNvPr id="18" name="文本框 9"/>
          <p:cNvSpPr txBox="1"/>
          <p:nvPr/>
        </p:nvSpPr>
        <p:spPr>
          <a:xfrm>
            <a:off x="5267908" y="4719200"/>
            <a:ext cx="3962574" cy="242864"/>
          </a:xfrm>
          <a:prstGeom prst="rect">
            <a:avLst/>
          </a:prstGeom>
          <a:noFill/>
        </p:spPr>
        <p:txBody>
          <a:bodyPr wrap="none" lIns="360000" tIns="0" rIns="0" bIns="0" anchor="b" anchorCtr="0">
            <a:normAutofit lnSpcReduction="10000"/>
          </a:bodyPr>
          <a:lstStyle/>
          <a:p>
            <a:r>
              <a:rPr lang="zh-CN" altLang="en-US" sz="1600" b="1" dirty="0">
                <a:solidFill>
                  <a:srgbClr val="53DEFC"/>
                </a:solidFill>
              </a:rPr>
              <a:t>Title</a:t>
            </a:r>
          </a:p>
        </p:txBody>
      </p:sp>
      <p:sp>
        <p:nvSpPr>
          <p:cNvPr id="16" name="文本框 13"/>
          <p:cNvSpPr txBox="1"/>
          <p:nvPr/>
        </p:nvSpPr>
        <p:spPr>
          <a:xfrm>
            <a:off x="5267908" y="3438474"/>
            <a:ext cx="3962574" cy="242864"/>
          </a:xfrm>
          <a:prstGeom prst="rect">
            <a:avLst/>
          </a:prstGeom>
          <a:noFill/>
        </p:spPr>
        <p:txBody>
          <a:bodyPr wrap="none" lIns="360000" tIns="0" rIns="0" bIns="0" anchor="b" anchorCtr="0">
            <a:normAutofit lnSpcReduction="10000"/>
          </a:bodyPr>
          <a:lstStyle/>
          <a:p>
            <a:r>
              <a:rPr lang="zh-CN" altLang="en-US" sz="1600" b="1" dirty="0">
                <a:solidFill>
                  <a:srgbClr val="FF3E84"/>
                </a:solidFill>
              </a:rPr>
              <a:t>Title</a:t>
            </a:r>
          </a:p>
        </p:txBody>
      </p:sp>
      <p:sp>
        <p:nvSpPr>
          <p:cNvPr id="14" name="文本框 17"/>
          <p:cNvSpPr txBox="1"/>
          <p:nvPr/>
        </p:nvSpPr>
        <p:spPr>
          <a:xfrm>
            <a:off x="5267908" y="2157748"/>
            <a:ext cx="3962574" cy="242864"/>
          </a:xfrm>
          <a:prstGeom prst="rect">
            <a:avLst/>
          </a:prstGeom>
          <a:noFill/>
        </p:spPr>
        <p:txBody>
          <a:bodyPr wrap="none" lIns="360000" tIns="0" rIns="0" bIns="0" anchor="b" anchorCtr="0">
            <a:normAutofit lnSpcReduction="10000"/>
          </a:bodyPr>
          <a:lstStyle/>
          <a:p>
            <a:r>
              <a:rPr lang="zh-CN" altLang="en-US" sz="1600" b="1" dirty="0">
                <a:solidFill>
                  <a:srgbClr val="FDB470"/>
                </a:solidFill>
              </a:rPr>
              <a:t>Title</a:t>
            </a:r>
          </a:p>
        </p:txBody>
      </p:sp>
      <p:pic>
        <p:nvPicPr>
          <p:cNvPr id="2" name="图片 1"/>
          <p:cNvPicPr>
            <a:picLocks noChangeAspect="1"/>
          </p:cNvPicPr>
          <p:nvPr/>
        </p:nvPicPr>
        <p:blipFill>
          <a:blip r:embed="rId3"/>
          <a:stretch>
            <a:fillRect/>
          </a:stretch>
        </p:blipFill>
        <p:spPr>
          <a:xfrm>
            <a:off x="4943475" y="2157748"/>
            <a:ext cx="444031" cy="647612"/>
          </a:xfrm>
          <a:prstGeom prst="rect">
            <a:avLst/>
          </a:prstGeom>
        </p:spPr>
      </p:pic>
      <p:pic>
        <p:nvPicPr>
          <p:cNvPr id="3" name="图片 2"/>
          <p:cNvPicPr>
            <a:picLocks noChangeAspect="1"/>
          </p:cNvPicPr>
          <p:nvPr/>
        </p:nvPicPr>
        <p:blipFill>
          <a:blip r:embed="rId4"/>
          <a:stretch>
            <a:fillRect/>
          </a:stretch>
        </p:blipFill>
        <p:spPr>
          <a:xfrm rot="10984634">
            <a:off x="5021435" y="3414341"/>
            <a:ext cx="444762" cy="704477"/>
          </a:xfrm>
          <a:prstGeom prst="rect">
            <a:avLst/>
          </a:prstGeom>
        </p:spPr>
      </p:pic>
      <p:pic>
        <p:nvPicPr>
          <p:cNvPr id="7" name="图片 6"/>
          <p:cNvPicPr>
            <a:picLocks noChangeAspect="1"/>
          </p:cNvPicPr>
          <p:nvPr/>
        </p:nvPicPr>
        <p:blipFill>
          <a:blip r:embed="rId5"/>
          <a:stretch>
            <a:fillRect/>
          </a:stretch>
        </p:blipFill>
        <p:spPr>
          <a:xfrm rot="13075298">
            <a:off x="4862312" y="4727799"/>
            <a:ext cx="606356" cy="667986"/>
          </a:xfrm>
          <a:prstGeom prst="rect">
            <a:avLst/>
          </a:prstGeom>
        </p:spPr>
      </p:pic>
      <p:sp>
        <p:nvSpPr>
          <p:cNvPr id="23" name="文本框 22"/>
          <p:cNvSpPr txBox="1"/>
          <p:nvPr/>
        </p:nvSpPr>
        <p:spPr>
          <a:xfrm>
            <a:off x="5539650" y="2381730"/>
            <a:ext cx="3745696" cy="700192"/>
          </a:xfrm>
          <a:prstGeom prst="rect">
            <a:avLst/>
          </a:prstGeom>
          <a:noFill/>
        </p:spPr>
        <p:txBody>
          <a:bodyPr wrap="square" rtlCol="0">
            <a:spAutoFit/>
          </a:bodyPr>
          <a:lstStyle/>
          <a:p>
            <a:pPr>
              <a:lnSpc>
                <a:spcPct val="150000"/>
              </a:lnSpc>
            </a:pPr>
            <a:r>
              <a:rPr lang="zh-CN" altLang="en-US" sz="1400" dirty="0">
                <a:solidFill>
                  <a:srgbClr val="00B0F0"/>
                </a:solidFill>
              </a:rPr>
              <a:t>Enter some detailed instructions here, some detailed instructions here, and some detailed instructions here.</a:t>
            </a:r>
          </a:p>
        </p:txBody>
      </p:sp>
      <p:sp>
        <p:nvSpPr>
          <p:cNvPr id="24" name="文本框 23"/>
          <p:cNvSpPr txBox="1"/>
          <p:nvPr/>
        </p:nvSpPr>
        <p:spPr>
          <a:xfrm>
            <a:off x="5539650" y="3681338"/>
            <a:ext cx="3745696" cy="700192"/>
          </a:xfrm>
          <a:prstGeom prst="rect">
            <a:avLst/>
          </a:prstGeom>
          <a:noFill/>
        </p:spPr>
        <p:txBody>
          <a:bodyPr wrap="square" rtlCol="0">
            <a:spAutoFit/>
          </a:bodyPr>
          <a:lstStyle/>
          <a:p>
            <a:pPr>
              <a:lnSpc>
                <a:spcPct val="150000"/>
              </a:lnSpc>
            </a:pPr>
            <a:r>
              <a:rPr lang="zh-CN" altLang="en-US" sz="1400" dirty="0">
                <a:solidFill>
                  <a:srgbClr val="FF5592"/>
                </a:solidFill>
              </a:rPr>
              <a:t>Enter some detailed instructions here, some detailed instructions here, and some detailed instructions here.</a:t>
            </a:r>
          </a:p>
        </p:txBody>
      </p:sp>
      <p:sp>
        <p:nvSpPr>
          <p:cNvPr id="25" name="文本框 24"/>
          <p:cNvSpPr txBox="1"/>
          <p:nvPr/>
        </p:nvSpPr>
        <p:spPr>
          <a:xfrm>
            <a:off x="5530506" y="4974976"/>
            <a:ext cx="3745696" cy="700192"/>
          </a:xfrm>
          <a:prstGeom prst="rect">
            <a:avLst/>
          </a:prstGeom>
          <a:noFill/>
        </p:spPr>
        <p:txBody>
          <a:bodyPr wrap="square" rtlCol="0">
            <a:spAutoFit/>
          </a:bodyPr>
          <a:lstStyle/>
          <a:p>
            <a:pPr>
              <a:lnSpc>
                <a:spcPct val="150000"/>
              </a:lnSpc>
            </a:pPr>
            <a:r>
              <a:rPr lang="zh-CN" altLang="en-US" sz="1400" dirty="0">
                <a:solidFill>
                  <a:srgbClr val="68E3FC"/>
                </a:solidFill>
              </a:rPr>
              <a:t>Enter some detailed instructions here, some detailed instructions here, and some detailed instructions here.</a:t>
            </a:r>
          </a:p>
        </p:txBody>
      </p:sp>
      <p:sp>
        <p:nvSpPr>
          <p:cNvPr id="17" name="文本框 16"/>
          <p:cNvSpPr txBox="1"/>
          <p:nvPr/>
        </p:nvSpPr>
        <p:spPr>
          <a:xfrm>
            <a:off x="746760" y="82633"/>
            <a:ext cx="3810000" cy="461665"/>
          </a:xfrm>
          <a:prstGeom prst="rect">
            <a:avLst/>
          </a:prstGeom>
          <a:noFill/>
        </p:spPr>
        <p:txBody>
          <a:bodyPr wrap="square" rtlCol="0">
            <a:spAutoFit/>
          </a:bodyPr>
          <a:lstStyle/>
          <a:p>
            <a:r>
              <a:rPr lang="zh-CN" altLang="en-US" sz="2400" b="1" dirty="0">
                <a:solidFill>
                  <a:srgbClr val="53DEFC"/>
                </a:solidFill>
              </a:rPr>
              <a:t>Next year's work plan</a:t>
            </a:r>
          </a:p>
        </p:txBody>
      </p:sp>
      <p:cxnSp>
        <p:nvCxnSpPr>
          <p:cNvPr id="19" name="直接连接符 18"/>
          <p:cNvCxnSpPr/>
          <p:nvPr/>
        </p:nvCxnSpPr>
        <p:spPr>
          <a:xfrm>
            <a:off x="845300" y="524201"/>
            <a:ext cx="702146" cy="0"/>
          </a:xfrm>
          <a:prstGeom prst="line">
            <a:avLst/>
          </a:prstGeom>
          <a:ln w="38100">
            <a:solidFill>
              <a:srgbClr val="53DEF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15040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a14="http://schemas.microsoft.com/office/drawing/2010/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42"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8" grpId="0"/>
      <p:bldP spid="16" grpId="0"/>
      <p:bldP spid="14" grpId="0"/>
      <p:bldP spid="23" grpId="0"/>
      <p:bldP spid="24" grpId="0"/>
      <p:bldP spid="25"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a:srcRect/>
          <a:stretch>
            <a:fillRect/>
          </a:stretch>
        </p:blipFill>
        <p:spPr>
          <a:xfrm rot="4500000">
            <a:off x="3700693" y="2516726"/>
            <a:ext cx="873733" cy="1189329"/>
          </a:xfrm>
          <a:custGeom>
            <a:avLst/>
            <a:gdLst>
              <a:gd name="connsiteX0" fmla="*/ 670612 w 873733"/>
              <a:gd name="connsiteY0" fmla="*/ 554726 h 1189329"/>
              <a:gd name="connsiteX1" fmla="*/ 677347 w 873733"/>
              <a:gd name="connsiteY1" fmla="*/ 529590 h 1189329"/>
              <a:gd name="connsiteX2" fmla="*/ 682786 w 873733"/>
              <a:gd name="connsiteY2" fmla="*/ 527878 h 1189329"/>
              <a:gd name="connsiteX3" fmla="*/ 707571 w 873733"/>
              <a:gd name="connsiteY3" fmla="*/ 534519 h 1189329"/>
              <a:gd name="connsiteX4" fmla="*/ 709877 w 873733"/>
              <a:gd name="connsiteY4" fmla="*/ 538306 h 1189329"/>
              <a:gd name="connsiteX5" fmla="*/ 702745 w 873733"/>
              <a:gd name="connsiteY5" fmla="*/ 564921 h 1189329"/>
              <a:gd name="connsiteX6" fmla="*/ 697306 w 873733"/>
              <a:gd name="connsiteY6" fmla="*/ 566634 h 1189329"/>
              <a:gd name="connsiteX7" fmla="*/ 674070 w 873733"/>
              <a:gd name="connsiteY7" fmla="*/ 560408 h 1189329"/>
              <a:gd name="connsiteX8" fmla="*/ 670612 w 873733"/>
              <a:gd name="connsiteY8" fmla="*/ 554726 h 1189329"/>
              <a:gd name="connsiteX9" fmla="*/ 624745 w 873733"/>
              <a:gd name="connsiteY9" fmla="*/ 530727 h 1189329"/>
              <a:gd name="connsiteX10" fmla="*/ 644223 w 873733"/>
              <a:gd name="connsiteY10" fmla="*/ 519481 h 1189329"/>
              <a:gd name="connsiteX11" fmla="*/ 655468 w 873733"/>
              <a:gd name="connsiteY11" fmla="*/ 538959 h 1189329"/>
              <a:gd name="connsiteX12" fmla="*/ 635991 w 873733"/>
              <a:gd name="connsiteY12" fmla="*/ 550205 h 1189329"/>
              <a:gd name="connsiteX13" fmla="*/ 624745 w 873733"/>
              <a:gd name="connsiteY13" fmla="*/ 530727 h 1189329"/>
              <a:gd name="connsiteX14" fmla="*/ 427304 w 873733"/>
              <a:gd name="connsiteY14" fmla="*/ 506150 h 1189329"/>
              <a:gd name="connsiteX15" fmla="*/ 475891 w 873733"/>
              <a:gd name="connsiteY15" fmla="*/ 638072 h 1189329"/>
              <a:gd name="connsiteX16" fmla="*/ 489043 w 873733"/>
              <a:gd name="connsiteY16" fmla="*/ 643203 h 1189329"/>
              <a:gd name="connsiteX17" fmla="*/ 495570 w 873733"/>
              <a:gd name="connsiteY17" fmla="*/ 636917 h 1189329"/>
              <a:gd name="connsiteX18" fmla="*/ 493762 w 873733"/>
              <a:gd name="connsiteY18" fmla="*/ 631614 h 1189329"/>
              <a:gd name="connsiteX19" fmla="*/ 445577 w 873733"/>
              <a:gd name="connsiteY19" fmla="*/ 498192 h 1189329"/>
              <a:gd name="connsiteX20" fmla="*/ 432425 w 873733"/>
              <a:gd name="connsiteY20" fmla="*/ 493062 h 1189329"/>
              <a:gd name="connsiteX21" fmla="*/ 427304 w 873733"/>
              <a:gd name="connsiteY21" fmla="*/ 506150 h 1189329"/>
              <a:gd name="connsiteX22" fmla="*/ 400751 w 873733"/>
              <a:gd name="connsiteY22" fmla="*/ 568919 h 1189329"/>
              <a:gd name="connsiteX23" fmla="*/ 424046 w 873733"/>
              <a:gd name="connsiteY23" fmla="*/ 630265 h 1189329"/>
              <a:gd name="connsiteX24" fmla="*/ 436580 w 873733"/>
              <a:gd name="connsiteY24" fmla="*/ 636866 h 1189329"/>
              <a:gd name="connsiteX25" fmla="*/ 443055 w 873733"/>
              <a:gd name="connsiteY25" fmla="*/ 630496 h 1189329"/>
              <a:gd name="connsiteX26" fmla="*/ 441710 w 873733"/>
              <a:gd name="connsiteY26" fmla="*/ 623653 h 1189329"/>
              <a:gd name="connsiteX27" fmla="*/ 418821 w 873733"/>
              <a:gd name="connsiteY27" fmla="*/ 560795 h 1189329"/>
              <a:gd name="connsiteX28" fmla="*/ 405881 w 873733"/>
              <a:gd name="connsiteY28" fmla="*/ 555706 h 1189329"/>
              <a:gd name="connsiteX29" fmla="*/ 400751 w 873733"/>
              <a:gd name="connsiteY29" fmla="*/ 568919 h 1189329"/>
              <a:gd name="connsiteX30" fmla="*/ 356168 w 873733"/>
              <a:gd name="connsiteY30" fmla="*/ 622239 h 1189329"/>
              <a:gd name="connsiteX31" fmla="*/ 437906 w 873733"/>
              <a:gd name="connsiteY31" fmla="*/ 317188 h 1189329"/>
              <a:gd name="connsiteX32" fmla="*/ 457248 w 873733"/>
              <a:gd name="connsiteY32" fmla="*/ 304741 h 1189329"/>
              <a:gd name="connsiteX33" fmla="*/ 640943 w 873733"/>
              <a:gd name="connsiteY33" fmla="*/ 353962 h 1189329"/>
              <a:gd name="connsiteX34" fmla="*/ 652964 w 873733"/>
              <a:gd name="connsiteY34" fmla="*/ 374813 h 1189329"/>
              <a:gd name="connsiteX35" fmla="*/ 571226 w 873733"/>
              <a:gd name="connsiteY35" fmla="*/ 679863 h 1189329"/>
              <a:gd name="connsiteX36" fmla="*/ 550390 w 873733"/>
              <a:gd name="connsiteY36" fmla="*/ 691910 h 1189329"/>
              <a:gd name="connsiteX37" fmla="*/ 366695 w 873733"/>
              <a:gd name="connsiteY37" fmla="*/ 642689 h 1189329"/>
              <a:gd name="connsiteX38" fmla="*/ 356168 w 873733"/>
              <a:gd name="connsiteY38" fmla="*/ 622239 h 1189329"/>
              <a:gd name="connsiteX39" fmla="*/ 324597 w 873733"/>
              <a:gd name="connsiteY39" fmla="*/ 638861 h 1189329"/>
              <a:gd name="connsiteX40" fmla="*/ 335149 w 873733"/>
              <a:gd name="connsiteY40" fmla="*/ 659416 h 1189329"/>
              <a:gd name="connsiteX41" fmla="*/ 606374 w 873733"/>
              <a:gd name="connsiteY41" fmla="*/ 732090 h 1189329"/>
              <a:gd name="connsiteX42" fmla="*/ 627289 w 873733"/>
              <a:gd name="connsiteY42" fmla="*/ 719967 h 1189329"/>
              <a:gd name="connsiteX43" fmla="*/ 661535 w 873733"/>
              <a:gd name="connsiteY43" fmla="*/ 592156 h 1189329"/>
              <a:gd name="connsiteX44" fmla="*/ 665742 w 873733"/>
              <a:gd name="connsiteY44" fmla="*/ 588448 h 1189329"/>
              <a:gd name="connsiteX45" fmla="*/ 689717 w 873733"/>
              <a:gd name="connsiteY45" fmla="*/ 594872 h 1189329"/>
              <a:gd name="connsiteX46" fmla="*/ 693810 w 873733"/>
              <a:gd name="connsiteY46" fmla="*/ 597580 h 1189329"/>
              <a:gd name="connsiteX47" fmla="*/ 684543 w 873733"/>
              <a:gd name="connsiteY47" fmla="*/ 632165 h 1189329"/>
              <a:gd name="connsiteX48" fmla="*/ 694403 w 873733"/>
              <a:gd name="connsiteY48" fmla="*/ 649312 h 1189329"/>
              <a:gd name="connsiteX49" fmla="*/ 710017 w 873733"/>
              <a:gd name="connsiteY49" fmla="*/ 638991 h 1189329"/>
              <a:gd name="connsiteX50" fmla="*/ 752725 w 873733"/>
              <a:gd name="connsiteY50" fmla="*/ 479604 h 1189329"/>
              <a:gd name="connsiteX51" fmla="*/ 744363 w 873733"/>
              <a:gd name="connsiteY51" fmla="*/ 462859 h 1189329"/>
              <a:gd name="connsiteX52" fmla="*/ 727251 w 873733"/>
              <a:gd name="connsiteY52" fmla="*/ 472778 h 1189329"/>
              <a:gd name="connsiteX53" fmla="*/ 717984 w 873733"/>
              <a:gd name="connsiteY53" fmla="*/ 507361 h 1189329"/>
              <a:gd name="connsiteX54" fmla="*/ 714584 w 873733"/>
              <a:gd name="connsiteY54" fmla="*/ 508062 h 1189329"/>
              <a:gd name="connsiteX55" fmla="*/ 689110 w 873733"/>
              <a:gd name="connsiteY55" fmla="*/ 501236 h 1189329"/>
              <a:gd name="connsiteX56" fmla="*/ 686918 w 873733"/>
              <a:gd name="connsiteY56" fmla="*/ 497426 h 1189329"/>
              <a:gd name="connsiteX57" fmla="*/ 721568 w 873733"/>
              <a:gd name="connsiteY57" fmla="*/ 368112 h 1189329"/>
              <a:gd name="connsiteX58" fmla="*/ 709517 w 873733"/>
              <a:gd name="connsiteY58" fmla="*/ 347155 h 1189329"/>
              <a:gd name="connsiteX59" fmla="*/ 438292 w 873733"/>
              <a:gd name="connsiteY59" fmla="*/ 274481 h 1189329"/>
              <a:gd name="connsiteX60" fmla="*/ 418876 w 873733"/>
              <a:gd name="connsiteY60" fmla="*/ 287006 h 1189329"/>
              <a:gd name="connsiteX61" fmla="*/ 324597 w 873733"/>
              <a:gd name="connsiteY61" fmla="*/ 638861 h 1189329"/>
              <a:gd name="connsiteX62" fmla="*/ 0 w 873733"/>
              <a:gd name="connsiteY62" fmla="*/ 0 h 1189329"/>
              <a:gd name="connsiteX63" fmla="*/ 873733 w 873733"/>
              <a:gd name="connsiteY63" fmla="*/ 0 h 1189329"/>
              <a:gd name="connsiteX64" fmla="*/ 873733 w 873733"/>
              <a:gd name="connsiteY64" fmla="*/ 1189329 h 1189329"/>
              <a:gd name="connsiteX65" fmla="*/ 0 w 873733"/>
              <a:gd name="connsiteY65" fmla="*/ 1189329 h 118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873733" h="1189329">
                <a:moveTo>
                  <a:pt x="670612" y="554726"/>
                </a:moveTo>
                <a:cubicBezTo>
                  <a:pt x="677347" y="529590"/>
                  <a:pt x="677347" y="529590"/>
                  <a:pt x="677347" y="529590"/>
                </a:cubicBezTo>
                <a:cubicBezTo>
                  <a:pt x="677347" y="529590"/>
                  <a:pt x="678139" y="526633"/>
                  <a:pt x="682786" y="527878"/>
                </a:cubicBezTo>
                <a:cubicBezTo>
                  <a:pt x="707571" y="534519"/>
                  <a:pt x="707571" y="534519"/>
                  <a:pt x="707571" y="534519"/>
                </a:cubicBezTo>
                <a:cubicBezTo>
                  <a:pt x="709120" y="534934"/>
                  <a:pt x="710273" y="536828"/>
                  <a:pt x="709877" y="538306"/>
                </a:cubicBezTo>
                <a:cubicBezTo>
                  <a:pt x="702745" y="564921"/>
                  <a:pt x="702745" y="564921"/>
                  <a:pt x="702745" y="564921"/>
                </a:cubicBezTo>
                <a:cubicBezTo>
                  <a:pt x="701953" y="567879"/>
                  <a:pt x="700403" y="567464"/>
                  <a:pt x="697306" y="566634"/>
                </a:cubicBezTo>
                <a:cubicBezTo>
                  <a:pt x="674070" y="560408"/>
                  <a:pt x="674070" y="560408"/>
                  <a:pt x="674070" y="560408"/>
                </a:cubicBezTo>
                <a:cubicBezTo>
                  <a:pt x="669423" y="559163"/>
                  <a:pt x="670612" y="554726"/>
                  <a:pt x="670612" y="554726"/>
                </a:cubicBezTo>
                <a:close/>
                <a:moveTo>
                  <a:pt x="624745" y="530727"/>
                </a:moveTo>
                <a:cubicBezTo>
                  <a:pt x="627018" y="522242"/>
                  <a:pt x="635738" y="517208"/>
                  <a:pt x="644223" y="519481"/>
                </a:cubicBezTo>
                <a:cubicBezTo>
                  <a:pt x="652707" y="521755"/>
                  <a:pt x="657741" y="530475"/>
                  <a:pt x="655468" y="538959"/>
                </a:cubicBezTo>
                <a:cubicBezTo>
                  <a:pt x="653195" y="547444"/>
                  <a:pt x="644475" y="552478"/>
                  <a:pt x="635991" y="550205"/>
                </a:cubicBezTo>
                <a:cubicBezTo>
                  <a:pt x="627506" y="547931"/>
                  <a:pt x="622472" y="539211"/>
                  <a:pt x="624745" y="530727"/>
                </a:cubicBezTo>
                <a:close/>
                <a:moveTo>
                  <a:pt x="427304" y="506150"/>
                </a:moveTo>
                <a:cubicBezTo>
                  <a:pt x="427304" y="506150"/>
                  <a:pt x="427304" y="506150"/>
                  <a:pt x="475891" y="638072"/>
                </a:cubicBezTo>
                <a:cubicBezTo>
                  <a:pt x="477698" y="643377"/>
                  <a:pt x="483721" y="644991"/>
                  <a:pt x="489043" y="643203"/>
                </a:cubicBezTo>
                <a:cubicBezTo>
                  <a:pt x="492457" y="642511"/>
                  <a:pt x="494766" y="639916"/>
                  <a:pt x="495570" y="636917"/>
                </a:cubicBezTo>
                <a:cubicBezTo>
                  <a:pt x="495971" y="635418"/>
                  <a:pt x="494867" y="633516"/>
                  <a:pt x="493762" y="631614"/>
                </a:cubicBezTo>
                <a:cubicBezTo>
                  <a:pt x="493762" y="631614"/>
                  <a:pt x="493762" y="631614"/>
                  <a:pt x="445577" y="498192"/>
                </a:cubicBezTo>
                <a:cubicBezTo>
                  <a:pt x="443368" y="494387"/>
                  <a:pt x="437747" y="491274"/>
                  <a:pt x="432425" y="493062"/>
                </a:cubicBezTo>
                <a:cubicBezTo>
                  <a:pt x="427104" y="494849"/>
                  <a:pt x="425497" y="500845"/>
                  <a:pt x="427304" y="506150"/>
                </a:cubicBezTo>
                <a:close/>
                <a:moveTo>
                  <a:pt x="400751" y="568919"/>
                </a:moveTo>
                <a:cubicBezTo>
                  <a:pt x="400751" y="568919"/>
                  <a:pt x="400751" y="568919"/>
                  <a:pt x="424046" y="630265"/>
                </a:cubicBezTo>
                <a:cubicBezTo>
                  <a:pt x="425795" y="635596"/>
                  <a:pt x="431322" y="638698"/>
                  <a:pt x="436580" y="636866"/>
                </a:cubicBezTo>
                <a:cubicBezTo>
                  <a:pt x="439951" y="636148"/>
                  <a:pt x="442245" y="633521"/>
                  <a:pt x="443055" y="630496"/>
                </a:cubicBezTo>
                <a:cubicBezTo>
                  <a:pt x="443866" y="627473"/>
                  <a:pt x="442788" y="625563"/>
                  <a:pt x="441710" y="623653"/>
                </a:cubicBezTo>
                <a:cubicBezTo>
                  <a:pt x="441710" y="623653"/>
                  <a:pt x="441710" y="623653"/>
                  <a:pt x="418821" y="560795"/>
                </a:cubicBezTo>
                <a:cubicBezTo>
                  <a:pt x="416666" y="556976"/>
                  <a:pt x="411139" y="553875"/>
                  <a:pt x="405881" y="555706"/>
                </a:cubicBezTo>
                <a:cubicBezTo>
                  <a:pt x="400621" y="557539"/>
                  <a:pt x="399001" y="563587"/>
                  <a:pt x="400751" y="568919"/>
                </a:cubicBezTo>
                <a:close/>
                <a:moveTo>
                  <a:pt x="356168" y="622239"/>
                </a:moveTo>
                <a:cubicBezTo>
                  <a:pt x="437906" y="317188"/>
                  <a:pt x="437906" y="317188"/>
                  <a:pt x="437906" y="317188"/>
                </a:cubicBezTo>
                <a:cubicBezTo>
                  <a:pt x="440310" y="308217"/>
                  <a:pt x="449781" y="302741"/>
                  <a:pt x="457248" y="304741"/>
                </a:cubicBezTo>
                <a:lnTo>
                  <a:pt x="640943" y="353962"/>
                </a:lnTo>
                <a:cubicBezTo>
                  <a:pt x="649905" y="356363"/>
                  <a:pt x="655368" y="365841"/>
                  <a:pt x="652964" y="374813"/>
                </a:cubicBezTo>
                <a:cubicBezTo>
                  <a:pt x="571226" y="679863"/>
                  <a:pt x="571226" y="679863"/>
                  <a:pt x="571226" y="679863"/>
                </a:cubicBezTo>
                <a:cubicBezTo>
                  <a:pt x="568822" y="688835"/>
                  <a:pt x="559352" y="694311"/>
                  <a:pt x="550390" y="691910"/>
                </a:cubicBezTo>
                <a:cubicBezTo>
                  <a:pt x="366695" y="642689"/>
                  <a:pt x="366695" y="642689"/>
                  <a:pt x="366695" y="642689"/>
                </a:cubicBezTo>
                <a:cubicBezTo>
                  <a:pt x="359228" y="640688"/>
                  <a:pt x="353764" y="631210"/>
                  <a:pt x="356168" y="622239"/>
                </a:cubicBezTo>
                <a:close/>
                <a:moveTo>
                  <a:pt x="324597" y="638861"/>
                </a:moveTo>
                <a:cubicBezTo>
                  <a:pt x="322179" y="647883"/>
                  <a:pt x="326158" y="657007"/>
                  <a:pt x="335149" y="659416"/>
                </a:cubicBezTo>
                <a:cubicBezTo>
                  <a:pt x="606374" y="732090"/>
                  <a:pt x="606374" y="732090"/>
                  <a:pt x="606374" y="732090"/>
                </a:cubicBezTo>
                <a:cubicBezTo>
                  <a:pt x="615365" y="734500"/>
                  <a:pt x="624871" y="728989"/>
                  <a:pt x="627289" y="719967"/>
                </a:cubicBezTo>
                <a:cubicBezTo>
                  <a:pt x="661535" y="592156"/>
                  <a:pt x="661535" y="592156"/>
                  <a:pt x="661535" y="592156"/>
                </a:cubicBezTo>
                <a:cubicBezTo>
                  <a:pt x="661535" y="592156"/>
                  <a:pt x="661246" y="587243"/>
                  <a:pt x="665742" y="588448"/>
                </a:cubicBezTo>
                <a:cubicBezTo>
                  <a:pt x="689717" y="594872"/>
                  <a:pt x="689717" y="594872"/>
                  <a:pt x="689717" y="594872"/>
                </a:cubicBezTo>
                <a:cubicBezTo>
                  <a:pt x="692715" y="595675"/>
                  <a:pt x="694213" y="596077"/>
                  <a:pt x="693810" y="597580"/>
                </a:cubicBezTo>
                <a:cubicBezTo>
                  <a:pt x="684543" y="632165"/>
                  <a:pt x="684543" y="632165"/>
                  <a:pt x="684543" y="632165"/>
                </a:cubicBezTo>
                <a:cubicBezTo>
                  <a:pt x="682529" y="639683"/>
                  <a:pt x="686910" y="647304"/>
                  <a:pt x="694403" y="649312"/>
                </a:cubicBezTo>
                <a:cubicBezTo>
                  <a:pt x="700397" y="650918"/>
                  <a:pt x="708003" y="646508"/>
                  <a:pt x="710017" y="638991"/>
                </a:cubicBezTo>
                <a:cubicBezTo>
                  <a:pt x="752725" y="479604"/>
                  <a:pt x="752725" y="479604"/>
                  <a:pt x="752725" y="479604"/>
                </a:cubicBezTo>
                <a:cubicBezTo>
                  <a:pt x="754739" y="472085"/>
                  <a:pt x="750357" y="464465"/>
                  <a:pt x="744363" y="462859"/>
                </a:cubicBezTo>
                <a:cubicBezTo>
                  <a:pt x="736870" y="460851"/>
                  <a:pt x="729265" y="465259"/>
                  <a:pt x="727251" y="472778"/>
                </a:cubicBezTo>
                <a:cubicBezTo>
                  <a:pt x="717984" y="507361"/>
                  <a:pt x="717984" y="507361"/>
                  <a:pt x="717984" y="507361"/>
                </a:cubicBezTo>
                <a:cubicBezTo>
                  <a:pt x="717581" y="508865"/>
                  <a:pt x="716083" y="508464"/>
                  <a:pt x="714584" y="508062"/>
                </a:cubicBezTo>
                <a:cubicBezTo>
                  <a:pt x="689110" y="501236"/>
                  <a:pt x="689110" y="501236"/>
                  <a:pt x="689110" y="501236"/>
                </a:cubicBezTo>
                <a:cubicBezTo>
                  <a:pt x="686112" y="500433"/>
                  <a:pt x="686918" y="497426"/>
                  <a:pt x="686918" y="497426"/>
                </a:cubicBezTo>
                <a:cubicBezTo>
                  <a:pt x="721568" y="368112"/>
                  <a:pt x="721568" y="368112"/>
                  <a:pt x="721568" y="368112"/>
                </a:cubicBezTo>
                <a:cubicBezTo>
                  <a:pt x="723985" y="359090"/>
                  <a:pt x="718508" y="349565"/>
                  <a:pt x="709517" y="347155"/>
                </a:cubicBezTo>
                <a:cubicBezTo>
                  <a:pt x="438292" y="274481"/>
                  <a:pt x="438292" y="274481"/>
                  <a:pt x="438292" y="274481"/>
                </a:cubicBezTo>
                <a:cubicBezTo>
                  <a:pt x="429301" y="272072"/>
                  <a:pt x="421293" y="277984"/>
                  <a:pt x="418876" y="287006"/>
                </a:cubicBezTo>
                <a:cubicBezTo>
                  <a:pt x="324597" y="638861"/>
                  <a:pt x="324597" y="638861"/>
                  <a:pt x="324597" y="638861"/>
                </a:cubicBezTo>
                <a:close/>
                <a:moveTo>
                  <a:pt x="0" y="0"/>
                </a:moveTo>
                <a:lnTo>
                  <a:pt x="873733" y="0"/>
                </a:lnTo>
                <a:lnTo>
                  <a:pt x="873733" y="1189329"/>
                </a:lnTo>
                <a:lnTo>
                  <a:pt x="0" y="1189329"/>
                </a:lnTo>
                <a:close/>
              </a:path>
            </a:pathLst>
          </a:custGeom>
        </p:spPr>
      </p:pic>
      <p:grpSp>
        <p:nvGrpSpPr>
          <p:cNvPr id="2" name="组合 1"/>
          <p:cNvGrpSpPr/>
          <p:nvPr/>
        </p:nvGrpSpPr>
        <p:grpSpPr>
          <a:xfrm>
            <a:off x="2726941" y="1805057"/>
            <a:ext cx="1460884" cy="1460884"/>
            <a:chOff x="2726941" y="1805057"/>
            <a:chExt cx="1460884" cy="1460884"/>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rcRect l="20979" r="12724" b="555"/>
            <a:stretch>
              <a:fillRect/>
            </a:stretch>
          </p:blipFill>
          <p:spPr>
            <a:xfrm>
              <a:off x="2726941" y="1805057"/>
              <a:ext cx="1460884" cy="1460884"/>
            </a:xfrm>
            <a:custGeom>
              <a:avLst/>
              <a:gdLst>
                <a:gd name="connsiteX0" fmla="*/ 538576 w 1077152"/>
                <a:gd name="connsiteY0" fmla="*/ 0 h 1077152"/>
                <a:gd name="connsiteX1" fmla="*/ 1077152 w 1077152"/>
                <a:gd name="connsiteY1" fmla="*/ 538576 h 1077152"/>
                <a:gd name="connsiteX2" fmla="*/ 538576 w 1077152"/>
                <a:gd name="connsiteY2" fmla="*/ 1077152 h 1077152"/>
                <a:gd name="connsiteX3" fmla="*/ 0 w 1077152"/>
                <a:gd name="connsiteY3" fmla="*/ 538576 h 1077152"/>
                <a:gd name="connsiteX4" fmla="*/ 538576 w 1077152"/>
                <a:gd name="connsiteY4" fmla="*/ 0 h 1077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152" h="1077152">
                  <a:moveTo>
                    <a:pt x="538576" y="0"/>
                  </a:moveTo>
                  <a:cubicBezTo>
                    <a:pt x="836023" y="0"/>
                    <a:pt x="1077152" y="241129"/>
                    <a:pt x="1077152" y="538576"/>
                  </a:cubicBezTo>
                  <a:cubicBezTo>
                    <a:pt x="1077152" y="836023"/>
                    <a:pt x="836023" y="1077152"/>
                    <a:pt x="538576" y="1077152"/>
                  </a:cubicBezTo>
                  <a:cubicBezTo>
                    <a:pt x="241129" y="1077152"/>
                    <a:pt x="0" y="836023"/>
                    <a:pt x="0" y="538576"/>
                  </a:cubicBezTo>
                  <a:cubicBezTo>
                    <a:pt x="0" y="241129"/>
                    <a:pt x="241129" y="0"/>
                    <a:pt x="538576" y="0"/>
                  </a:cubicBezTo>
                  <a:close/>
                </a:path>
              </a:pathLst>
            </a:custGeom>
          </p:spPr>
        </p:pic>
        <p:sp>
          <p:nvSpPr>
            <p:cNvPr id="15" name="椭圆 14"/>
            <p:cNvSpPr/>
            <p:nvPr/>
          </p:nvSpPr>
          <p:spPr>
            <a:xfrm>
              <a:off x="2726941" y="1805057"/>
              <a:ext cx="1460884" cy="1460884"/>
            </a:xfrm>
            <a:prstGeom prst="ellipse">
              <a:avLst/>
            </a:prstGeom>
            <a:gradFill>
              <a:gsLst>
                <a:gs pos="0">
                  <a:schemeClr val="accent1">
                    <a:lumMod val="5000"/>
                    <a:lumOff val="95000"/>
                    <a:alpha val="0"/>
                  </a:schemeClr>
                </a:gs>
                <a:gs pos="90000">
                  <a:srgbClr val="FEAD6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p:cNvGrpSpPr/>
          <p:nvPr/>
        </p:nvGrpSpPr>
        <p:grpSpPr>
          <a:xfrm>
            <a:off x="4460194" y="3040707"/>
            <a:ext cx="1087984" cy="1083241"/>
            <a:chOff x="4460194" y="3040707"/>
            <a:chExt cx="1087984" cy="1083241"/>
          </a:xfrm>
        </p:grpSpPr>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rcRect l="15917" r="17416"/>
            <a:stretch>
              <a:fillRect/>
            </a:stretch>
          </p:blipFill>
          <p:spPr>
            <a:xfrm>
              <a:off x="4460194" y="3046797"/>
              <a:ext cx="1077152" cy="1077151"/>
            </a:xfrm>
            <a:custGeom>
              <a:avLst/>
              <a:gdLst>
                <a:gd name="connsiteX0" fmla="*/ 538576 w 1077152"/>
                <a:gd name="connsiteY0" fmla="*/ 0 h 1077151"/>
                <a:gd name="connsiteX1" fmla="*/ 1077152 w 1077152"/>
                <a:gd name="connsiteY1" fmla="*/ 538576 h 1077151"/>
                <a:gd name="connsiteX2" fmla="*/ 647118 w 1077152"/>
                <a:gd name="connsiteY2" fmla="*/ 1066210 h 1077151"/>
                <a:gd name="connsiteX3" fmla="*/ 538586 w 1077152"/>
                <a:gd name="connsiteY3" fmla="*/ 1077151 h 1077151"/>
                <a:gd name="connsiteX4" fmla="*/ 538566 w 1077152"/>
                <a:gd name="connsiteY4" fmla="*/ 1077151 h 1077151"/>
                <a:gd name="connsiteX5" fmla="*/ 430035 w 1077152"/>
                <a:gd name="connsiteY5" fmla="*/ 1066210 h 1077151"/>
                <a:gd name="connsiteX6" fmla="*/ 0 w 1077152"/>
                <a:gd name="connsiteY6" fmla="*/ 538576 h 1077151"/>
                <a:gd name="connsiteX7" fmla="*/ 538576 w 1077152"/>
                <a:gd name="connsiteY7" fmla="*/ 0 h 107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7152" h="1077151">
                  <a:moveTo>
                    <a:pt x="538576" y="0"/>
                  </a:moveTo>
                  <a:cubicBezTo>
                    <a:pt x="836023" y="0"/>
                    <a:pt x="1077152" y="241129"/>
                    <a:pt x="1077152" y="538576"/>
                  </a:cubicBezTo>
                  <a:cubicBezTo>
                    <a:pt x="1077152" y="798842"/>
                    <a:pt x="892538" y="1015990"/>
                    <a:pt x="647118" y="1066210"/>
                  </a:cubicBezTo>
                  <a:lnTo>
                    <a:pt x="538586" y="1077151"/>
                  </a:lnTo>
                  <a:lnTo>
                    <a:pt x="538566" y="1077151"/>
                  </a:lnTo>
                  <a:lnTo>
                    <a:pt x="430035" y="1066210"/>
                  </a:lnTo>
                  <a:cubicBezTo>
                    <a:pt x="184615" y="1015990"/>
                    <a:pt x="0" y="798842"/>
                    <a:pt x="0" y="538576"/>
                  </a:cubicBezTo>
                  <a:cubicBezTo>
                    <a:pt x="0" y="241129"/>
                    <a:pt x="241129" y="0"/>
                    <a:pt x="538576" y="0"/>
                  </a:cubicBezTo>
                  <a:close/>
                </a:path>
              </a:pathLst>
            </a:custGeom>
          </p:spPr>
        </p:pic>
        <p:sp>
          <p:nvSpPr>
            <p:cNvPr id="16" name="椭圆 15"/>
            <p:cNvSpPr/>
            <p:nvPr/>
          </p:nvSpPr>
          <p:spPr>
            <a:xfrm>
              <a:off x="4464937" y="3040707"/>
              <a:ext cx="1083241" cy="1083241"/>
            </a:xfrm>
            <a:prstGeom prst="ellipse">
              <a:avLst/>
            </a:prstGeom>
            <a:gradFill>
              <a:gsLst>
                <a:gs pos="0">
                  <a:srgbClr val="FFAE61">
                    <a:alpha val="50000"/>
                  </a:srgbClr>
                </a:gs>
                <a:gs pos="100000">
                  <a:srgbClr val="FF3E84">
                    <a:alpha val="7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6204523" y="1805057"/>
            <a:ext cx="1648837" cy="1645795"/>
            <a:chOff x="6204523" y="1805057"/>
            <a:chExt cx="1648837" cy="1645795"/>
          </a:xfrm>
        </p:grpSpPr>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rcRect t="7923" b="25410"/>
            <a:stretch>
              <a:fillRect/>
            </a:stretch>
          </p:blipFill>
          <p:spPr>
            <a:xfrm>
              <a:off x="6207567" y="1805057"/>
              <a:ext cx="1645793" cy="1645795"/>
            </a:xfrm>
            <a:custGeom>
              <a:avLst/>
              <a:gdLst>
                <a:gd name="connsiteX0" fmla="*/ 538576 w 1077151"/>
                <a:gd name="connsiteY0" fmla="*/ 0 h 1077152"/>
                <a:gd name="connsiteX1" fmla="*/ 1066210 w 1077151"/>
                <a:gd name="connsiteY1" fmla="*/ 430034 h 1077152"/>
                <a:gd name="connsiteX2" fmla="*/ 1077151 w 1077151"/>
                <a:gd name="connsiteY2" fmla="*/ 538566 h 1077152"/>
                <a:gd name="connsiteX3" fmla="*/ 1077151 w 1077151"/>
                <a:gd name="connsiteY3" fmla="*/ 538586 h 1077152"/>
                <a:gd name="connsiteX4" fmla="*/ 1066210 w 1077151"/>
                <a:gd name="connsiteY4" fmla="*/ 647118 h 1077152"/>
                <a:gd name="connsiteX5" fmla="*/ 538576 w 1077151"/>
                <a:gd name="connsiteY5" fmla="*/ 1077152 h 1077152"/>
                <a:gd name="connsiteX6" fmla="*/ 0 w 1077151"/>
                <a:gd name="connsiteY6" fmla="*/ 538576 h 1077152"/>
                <a:gd name="connsiteX7" fmla="*/ 538576 w 1077151"/>
                <a:gd name="connsiteY7" fmla="*/ 0 h 107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7151" h="1077152">
                  <a:moveTo>
                    <a:pt x="538576" y="0"/>
                  </a:moveTo>
                  <a:cubicBezTo>
                    <a:pt x="798842" y="0"/>
                    <a:pt x="1015990" y="184615"/>
                    <a:pt x="1066210" y="430034"/>
                  </a:cubicBezTo>
                  <a:lnTo>
                    <a:pt x="1077151" y="538566"/>
                  </a:lnTo>
                  <a:lnTo>
                    <a:pt x="1077151" y="538586"/>
                  </a:lnTo>
                  <a:lnTo>
                    <a:pt x="1066210" y="647118"/>
                  </a:lnTo>
                  <a:cubicBezTo>
                    <a:pt x="1015990" y="892538"/>
                    <a:pt x="798842" y="1077152"/>
                    <a:pt x="538576" y="1077152"/>
                  </a:cubicBezTo>
                  <a:cubicBezTo>
                    <a:pt x="241129" y="1077152"/>
                    <a:pt x="0" y="836023"/>
                    <a:pt x="0" y="538576"/>
                  </a:cubicBezTo>
                  <a:cubicBezTo>
                    <a:pt x="0" y="241129"/>
                    <a:pt x="241129" y="0"/>
                    <a:pt x="538576" y="0"/>
                  </a:cubicBezTo>
                  <a:close/>
                </a:path>
              </a:pathLst>
            </a:custGeom>
          </p:spPr>
        </p:pic>
        <p:sp>
          <p:nvSpPr>
            <p:cNvPr id="17" name="椭圆 16"/>
            <p:cNvSpPr/>
            <p:nvPr/>
          </p:nvSpPr>
          <p:spPr>
            <a:xfrm>
              <a:off x="6204523" y="1805057"/>
              <a:ext cx="1648837" cy="1645795"/>
            </a:xfrm>
            <a:prstGeom prst="ellipse">
              <a:avLst/>
            </a:prstGeom>
            <a:gradFill>
              <a:gsLst>
                <a:gs pos="0">
                  <a:srgbClr val="FF3E84">
                    <a:alpha val="50000"/>
                  </a:srgbClr>
                </a:gs>
                <a:gs pos="100000">
                  <a:srgbClr val="53DEFC">
                    <a:alpha val="6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7311164" y="2775518"/>
            <a:ext cx="1388464" cy="1234190"/>
            <a:chOff x="7311164" y="2775518"/>
            <a:chExt cx="1388464" cy="1234190"/>
          </a:xfrm>
        </p:grpSpPr>
        <p:pic>
          <p:nvPicPr>
            <p:cNvPr id="14" name="图片 13"/>
            <p:cNvPicPr>
              <a:picLocks noChangeAspect="1"/>
            </p:cNvPicPr>
            <p:nvPr/>
          </p:nvPicPr>
          <p:blipFill>
            <a:blip r:embed="rId6"/>
            <a:stretch>
              <a:fillRect/>
            </a:stretch>
          </p:blipFill>
          <p:spPr>
            <a:xfrm>
              <a:off x="7311164" y="2775518"/>
              <a:ext cx="1388464" cy="1234190"/>
            </a:xfrm>
            <a:prstGeom prst="rect">
              <a:avLst/>
            </a:prstGeom>
          </p:spPr>
        </p:pic>
        <p:sp>
          <p:nvSpPr>
            <p:cNvPr id="19" name="graph_134483"/>
            <p:cNvSpPr>
              <a:spLocks noChangeAspect="1"/>
            </p:cNvSpPr>
            <p:nvPr/>
          </p:nvSpPr>
          <p:spPr bwMode="auto">
            <a:xfrm>
              <a:off x="7710368" y="3170893"/>
              <a:ext cx="415972" cy="378957"/>
            </a:xfrm>
            <a:custGeom>
              <a:avLst/>
              <a:gdLst>
                <a:gd name="connsiteX0" fmla="*/ 260506 w 331788"/>
                <a:gd name="connsiteY0" fmla="*/ 76839 h 302264"/>
                <a:gd name="connsiteX1" fmla="*/ 326604 w 331788"/>
                <a:gd name="connsiteY1" fmla="*/ 76839 h 302264"/>
                <a:gd name="connsiteX2" fmla="*/ 326604 w 331788"/>
                <a:gd name="connsiteY2" fmla="*/ 291959 h 302264"/>
                <a:gd name="connsiteX3" fmla="*/ 331788 w 331788"/>
                <a:gd name="connsiteY3" fmla="*/ 297111 h 302264"/>
                <a:gd name="connsiteX4" fmla="*/ 326604 w 331788"/>
                <a:gd name="connsiteY4" fmla="*/ 302264 h 302264"/>
                <a:gd name="connsiteX5" fmla="*/ 5184 w 331788"/>
                <a:gd name="connsiteY5" fmla="*/ 302264 h 302264"/>
                <a:gd name="connsiteX6" fmla="*/ 0 w 331788"/>
                <a:gd name="connsiteY6" fmla="*/ 297111 h 302264"/>
                <a:gd name="connsiteX7" fmla="*/ 5184 w 331788"/>
                <a:gd name="connsiteY7" fmla="*/ 291959 h 302264"/>
                <a:gd name="connsiteX8" fmla="*/ 11664 w 331788"/>
                <a:gd name="connsiteY8" fmla="*/ 291959 h 302264"/>
                <a:gd name="connsiteX9" fmla="*/ 11664 w 331788"/>
                <a:gd name="connsiteY9" fmla="*/ 214670 h 302264"/>
                <a:gd name="connsiteX10" fmla="*/ 77763 w 331788"/>
                <a:gd name="connsiteY10" fmla="*/ 214670 h 302264"/>
                <a:gd name="connsiteX11" fmla="*/ 77763 w 331788"/>
                <a:gd name="connsiteY11" fmla="*/ 291959 h 302264"/>
                <a:gd name="connsiteX12" fmla="*/ 94612 w 331788"/>
                <a:gd name="connsiteY12" fmla="*/ 291959 h 302264"/>
                <a:gd name="connsiteX13" fmla="*/ 94612 w 331788"/>
                <a:gd name="connsiteY13" fmla="*/ 165721 h 302264"/>
                <a:gd name="connsiteX14" fmla="*/ 160710 w 331788"/>
                <a:gd name="connsiteY14" fmla="*/ 165721 h 302264"/>
                <a:gd name="connsiteX15" fmla="*/ 160710 w 331788"/>
                <a:gd name="connsiteY15" fmla="*/ 291959 h 302264"/>
                <a:gd name="connsiteX16" fmla="*/ 177559 w 331788"/>
                <a:gd name="connsiteY16" fmla="*/ 291959 h 302264"/>
                <a:gd name="connsiteX17" fmla="*/ 177559 w 331788"/>
                <a:gd name="connsiteY17" fmla="*/ 121924 h 302264"/>
                <a:gd name="connsiteX18" fmla="*/ 243657 w 331788"/>
                <a:gd name="connsiteY18" fmla="*/ 121924 h 302264"/>
                <a:gd name="connsiteX19" fmla="*/ 243657 w 331788"/>
                <a:gd name="connsiteY19" fmla="*/ 291959 h 302264"/>
                <a:gd name="connsiteX20" fmla="*/ 260506 w 331788"/>
                <a:gd name="connsiteY20" fmla="*/ 291959 h 302264"/>
                <a:gd name="connsiteX21" fmla="*/ 260506 w 331788"/>
                <a:gd name="connsiteY21" fmla="*/ 76839 h 302264"/>
                <a:gd name="connsiteX22" fmla="*/ 212230 w 331788"/>
                <a:gd name="connsiteY22" fmla="*/ 334 h 302264"/>
                <a:gd name="connsiteX23" fmla="*/ 259954 w 331788"/>
                <a:gd name="connsiteY23" fmla="*/ 4179 h 302264"/>
                <a:gd name="connsiteX24" fmla="*/ 261244 w 331788"/>
                <a:gd name="connsiteY24" fmla="*/ 5460 h 302264"/>
                <a:gd name="connsiteX25" fmla="*/ 262534 w 331788"/>
                <a:gd name="connsiteY25" fmla="*/ 5460 h 302264"/>
                <a:gd name="connsiteX26" fmla="*/ 263823 w 331788"/>
                <a:gd name="connsiteY26" fmla="*/ 6742 h 302264"/>
                <a:gd name="connsiteX27" fmla="*/ 263823 w 331788"/>
                <a:gd name="connsiteY27" fmla="*/ 8024 h 302264"/>
                <a:gd name="connsiteX28" fmla="*/ 265113 w 331788"/>
                <a:gd name="connsiteY28" fmla="*/ 8024 h 302264"/>
                <a:gd name="connsiteX29" fmla="*/ 265113 w 331788"/>
                <a:gd name="connsiteY29" fmla="*/ 9305 h 302264"/>
                <a:gd name="connsiteX30" fmla="*/ 265113 w 331788"/>
                <a:gd name="connsiteY30" fmla="*/ 10587 h 302264"/>
                <a:gd name="connsiteX31" fmla="*/ 265113 w 331788"/>
                <a:gd name="connsiteY31" fmla="*/ 11869 h 302264"/>
                <a:gd name="connsiteX32" fmla="*/ 263823 w 331788"/>
                <a:gd name="connsiteY32" fmla="*/ 11869 h 302264"/>
                <a:gd name="connsiteX33" fmla="*/ 244476 w 331788"/>
                <a:gd name="connsiteY33" fmla="*/ 55445 h 302264"/>
                <a:gd name="connsiteX34" fmla="*/ 239316 w 331788"/>
                <a:gd name="connsiteY34" fmla="*/ 58008 h 302264"/>
                <a:gd name="connsiteX35" fmla="*/ 238026 w 331788"/>
                <a:gd name="connsiteY35" fmla="*/ 58008 h 302264"/>
                <a:gd name="connsiteX36" fmla="*/ 234157 w 331788"/>
                <a:gd name="connsiteY36" fmla="*/ 50318 h 302264"/>
                <a:gd name="connsiteX37" fmla="*/ 247055 w 331788"/>
                <a:gd name="connsiteY37" fmla="*/ 23403 h 302264"/>
                <a:gd name="connsiteX38" fmla="*/ 47129 w 331788"/>
                <a:gd name="connsiteY38" fmla="*/ 137470 h 302264"/>
                <a:gd name="connsiteX39" fmla="*/ 44549 w 331788"/>
                <a:gd name="connsiteY39" fmla="*/ 138752 h 302264"/>
                <a:gd name="connsiteX40" fmla="*/ 40680 w 331788"/>
                <a:gd name="connsiteY40" fmla="*/ 136189 h 302264"/>
                <a:gd name="connsiteX41" fmla="*/ 41970 w 331788"/>
                <a:gd name="connsiteY41" fmla="*/ 128499 h 302264"/>
                <a:gd name="connsiteX42" fmla="*/ 241896 w 331788"/>
                <a:gd name="connsiteY42" fmla="*/ 13150 h 302264"/>
                <a:gd name="connsiteX43" fmla="*/ 212230 w 331788"/>
                <a:gd name="connsiteY43" fmla="*/ 10587 h 302264"/>
                <a:gd name="connsiteX44" fmla="*/ 207070 w 331788"/>
                <a:gd name="connsiteY44" fmla="*/ 5460 h 302264"/>
                <a:gd name="connsiteX45" fmla="*/ 212230 w 331788"/>
                <a:gd name="connsiteY45" fmla="*/ 334 h 30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31788" h="302264">
                  <a:moveTo>
                    <a:pt x="260506" y="76839"/>
                  </a:moveTo>
                  <a:cubicBezTo>
                    <a:pt x="260506" y="76839"/>
                    <a:pt x="260506" y="76839"/>
                    <a:pt x="326604" y="76839"/>
                  </a:cubicBezTo>
                  <a:cubicBezTo>
                    <a:pt x="326604" y="76839"/>
                    <a:pt x="326604" y="76839"/>
                    <a:pt x="326604" y="291959"/>
                  </a:cubicBezTo>
                  <a:cubicBezTo>
                    <a:pt x="329196" y="291959"/>
                    <a:pt x="331788" y="294535"/>
                    <a:pt x="331788" y="297111"/>
                  </a:cubicBezTo>
                  <a:cubicBezTo>
                    <a:pt x="331788" y="299688"/>
                    <a:pt x="329196" y="302264"/>
                    <a:pt x="326604" y="302264"/>
                  </a:cubicBezTo>
                  <a:cubicBezTo>
                    <a:pt x="326604" y="302264"/>
                    <a:pt x="326604" y="302264"/>
                    <a:pt x="5184" y="302264"/>
                  </a:cubicBezTo>
                  <a:cubicBezTo>
                    <a:pt x="2592" y="302264"/>
                    <a:pt x="0" y="299688"/>
                    <a:pt x="0" y="297111"/>
                  </a:cubicBezTo>
                  <a:cubicBezTo>
                    <a:pt x="0" y="294535"/>
                    <a:pt x="2592" y="291959"/>
                    <a:pt x="5184" y="291959"/>
                  </a:cubicBezTo>
                  <a:cubicBezTo>
                    <a:pt x="5184" y="291959"/>
                    <a:pt x="5184" y="291959"/>
                    <a:pt x="11664" y="291959"/>
                  </a:cubicBezTo>
                  <a:cubicBezTo>
                    <a:pt x="11664" y="291959"/>
                    <a:pt x="11664" y="291959"/>
                    <a:pt x="11664" y="214670"/>
                  </a:cubicBezTo>
                  <a:cubicBezTo>
                    <a:pt x="11664" y="214670"/>
                    <a:pt x="11664" y="214670"/>
                    <a:pt x="77763" y="214670"/>
                  </a:cubicBezTo>
                  <a:cubicBezTo>
                    <a:pt x="77763" y="214670"/>
                    <a:pt x="77763" y="214670"/>
                    <a:pt x="77763" y="291959"/>
                  </a:cubicBezTo>
                  <a:cubicBezTo>
                    <a:pt x="77763" y="291959"/>
                    <a:pt x="77763" y="291959"/>
                    <a:pt x="94612" y="291959"/>
                  </a:cubicBezTo>
                  <a:cubicBezTo>
                    <a:pt x="94612" y="291959"/>
                    <a:pt x="94612" y="291959"/>
                    <a:pt x="94612" y="165721"/>
                  </a:cubicBezTo>
                  <a:cubicBezTo>
                    <a:pt x="94612" y="165721"/>
                    <a:pt x="94612" y="165721"/>
                    <a:pt x="160710" y="165721"/>
                  </a:cubicBezTo>
                  <a:cubicBezTo>
                    <a:pt x="160710" y="165721"/>
                    <a:pt x="160710" y="165721"/>
                    <a:pt x="160710" y="291959"/>
                  </a:cubicBezTo>
                  <a:cubicBezTo>
                    <a:pt x="160710" y="291959"/>
                    <a:pt x="160710" y="291959"/>
                    <a:pt x="177559" y="291959"/>
                  </a:cubicBezTo>
                  <a:cubicBezTo>
                    <a:pt x="177559" y="291959"/>
                    <a:pt x="177559" y="291959"/>
                    <a:pt x="177559" y="121924"/>
                  </a:cubicBezTo>
                  <a:cubicBezTo>
                    <a:pt x="177559" y="121924"/>
                    <a:pt x="177559" y="121924"/>
                    <a:pt x="243657" y="121924"/>
                  </a:cubicBezTo>
                  <a:cubicBezTo>
                    <a:pt x="243657" y="121924"/>
                    <a:pt x="243657" y="121924"/>
                    <a:pt x="243657" y="291959"/>
                  </a:cubicBezTo>
                  <a:cubicBezTo>
                    <a:pt x="243657" y="291959"/>
                    <a:pt x="243657" y="291959"/>
                    <a:pt x="260506" y="291959"/>
                  </a:cubicBezTo>
                  <a:cubicBezTo>
                    <a:pt x="260506" y="291959"/>
                    <a:pt x="260506" y="291959"/>
                    <a:pt x="260506" y="76839"/>
                  </a:cubicBezTo>
                  <a:close/>
                  <a:moveTo>
                    <a:pt x="212230" y="334"/>
                  </a:moveTo>
                  <a:cubicBezTo>
                    <a:pt x="212230" y="334"/>
                    <a:pt x="212230" y="334"/>
                    <a:pt x="259954" y="4179"/>
                  </a:cubicBezTo>
                  <a:cubicBezTo>
                    <a:pt x="259954" y="4179"/>
                    <a:pt x="261244" y="4179"/>
                    <a:pt x="261244" y="5460"/>
                  </a:cubicBezTo>
                  <a:cubicBezTo>
                    <a:pt x="262534" y="5460"/>
                    <a:pt x="262534" y="5460"/>
                    <a:pt x="262534" y="5460"/>
                  </a:cubicBezTo>
                  <a:cubicBezTo>
                    <a:pt x="262534" y="5460"/>
                    <a:pt x="263823" y="6742"/>
                    <a:pt x="263823" y="6742"/>
                  </a:cubicBezTo>
                  <a:cubicBezTo>
                    <a:pt x="263823" y="6742"/>
                    <a:pt x="263823" y="8024"/>
                    <a:pt x="263823" y="8024"/>
                  </a:cubicBezTo>
                  <a:cubicBezTo>
                    <a:pt x="263823" y="8024"/>
                    <a:pt x="265113" y="8024"/>
                    <a:pt x="265113" y="8024"/>
                  </a:cubicBezTo>
                  <a:cubicBezTo>
                    <a:pt x="265113" y="8024"/>
                    <a:pt x="265113" y="8024"/>
                    <a:pt x="265113" y="9305"/>
                  </a:cubicBezTo>
                  <a:cubicBezTo>
                    <a:pt x="265113" y="9305"/>
                    <a:pt x="265113" y="10587"/>
                    <a:pt x="265113" y="10587"/>
                  </a:cubicBezTo>
                  <a:cubicBezTo>
                    <a:pt x="265113" y="10587"/>
                    <a:pt x="265113" y="11869"/>
                    <a:pt x="265113" y="11869"/>
                  </a:cubicBezTo>
                  <a:cubicBezTo>
                    <a:pt x="263823" y="11869"/>
                    <a:pt x="263823" y="11869"/>
                    <a:pt x="263823" y="11869"/>
                  </a:cubicBezTo>
                  <a:cubicBezTo>
                    <a:pt x="263823" y="11869"/>
                    <a:pt x="263823" y="11869"/>
                    <a:pt x="244476" y="55445"/>
                  </a:cubicBezTo>
                  <a:cubicBezTo>
                    <a:pt x="244476" y="56726"/>
                    <a:pt x="241896" y="58008"/>
                    <a:pt x="239316" y="58008"/>
                  </a:cubicBezTo>
                  <a:cubicBezTo>
                    <a:pt x="239316" y="58008"/>
                    <a:pt x="238026" y="58008"/>
                    <a:pt x="238026" y="58008"/>
                  </a:cubicBezTo>
                  <a:cubicBezTo>
                    <a:pt x="234157" y="56726"/>
                    <a:pt x="232867" y="52881"/>
                    <a:pt x="234157" y="50318"/>
                  </a:cubicBezTo>
                  <a:cubicBezTo>
                    <a:pt x="234157" y="50318"/>
                    <a:pt x="234157" y="50318"/>
                    <a:pt x="247055" y="23403"/>
                  </a:cubicBezTo>
                  <a:cubicBezTo>
                    <a:pt x="247055" y="23403"/>
                    <a:pt x="247055" y="23403"/>
                    <a:pt x="47129" y="137470"/>
                  </a:cubicBezTo>
                  <a:cubicBezTo>
                    <a:pt x="47129" y="138752"/>
                    <a:pt x="45839" y="138752"/>
                    <a:pt x="44549" y="138752"/>
                  </a:cubicBezTo>
                  <a:cubicBezTo>
                    <a:pt x="43260" y="138752"/>
                    <a:pt x="40680" y="137470"/>
                    <a:pt x="40680" y="136189"/>
                  </a:cubicBezTo>
                  <a:cubicBezTo>
                    <a:pt x="38100" y="133625"/>
                    <a:pt x="39390" y="129780"/>
                    <a:pt x="41970" y="128499"/>
                  </a:cubicBezTo>
                  <a:cubicBezTo>
                    <a:pt x="41970" y="128499"/>
                    <a:pt x="41970" y="128499"/>
                    <a:pt x="241896" y="13150"/>
                  </a:cubicBezTo>
                  <a:cubicBezTo>
                    <a:pt x="241896" y="13150"/>
                    <a:pt x="241896" y="13150"/>
                    <a:pt x="212230" y="10587"/>
                  </a:cubicBezTo>
                  <a:cubicBezTo>
                    <a:pt x="208360" y="10587"/>
                    <a:pt x="207070" y="8024"/>
                    <a:pt x="207070" y="5460"/>
                  </a:cubicBezTo>
                  <a:cubicBezTo>
                    <a:pt x="207070" y="1615"/>
                    <a:pt x="209650" y="-948"/>
                    <a:pt x="212230" y="334"/>
                  </a:cubicBezTo>
                  <a:close/>
                </a:path>
              </a:pathLst>
            </a:custGeom>
            <a:solidFill>
              <a:schemeClr val="bg1"/>
            </a:solidFill>
            <a:ln>
              <a:noFill/>
            </a:ln>
          </p:spPr>
        </p:sp>
      </p:grpSp>
      <p:grpSp>
        <p:nvGrpSpPr>
          <p:cNvPr id="5" name="组合 4"/>
          <p:cNvGrpSpPr/>
          <p:nvPr/>
        </p:nvGrpSpPr>
        <p:grpSpPr>
          <a:xfrm>
            <a:off x="5353915" y="2314664"/>
            <a:ext cx="924444" cy="1464265"/>
            <a:chOff x="5353915" y="2314664"/>
            <a:chExt cx="924444" cy="1464265"/>
          </a:xfrm>
        </p:grpSpPr>
        <p:pic>
          <p:nvPicPr>
            <p:cNvPr id="13" name="图片 12"/>
            <p:cNvPicPr>
              <a:picLocks noChangeAspect="1"/>
            </p:cNvPicPr>
            <p:nvPr/>
          </p:nvPicPr>
          <p:blipFill>
            <a:blip r:embed="rId7"/>
            <a:stretch>
              <a:fillRect/>
            </a:stretch>
          </p:blipFill>
          <p:spPr>
            <a:xfrm rot="2154405">
              <a:off x="5353915" y="2314664"/>
              <a:ext cx="924444" cy="1464265"/>
            </a:xfrm>
            <a:prstGeom prst="rect">
              <a:avLst/>
            </a:prstGeom>
          </p:spPr>
        </p:pic>
        <p:sp>
          <p:nvSpPr>
            <p:cNvPr id="20" name="shaking-hands_78323"/>
            <p:cNvSpPr>
              <a:spLocks noChangeAspect="1"/>
            </p:cNvSpPr>
            <p:nvPr/>
          </p:nvSpPr>
          <p:spPr bwMode="auto">
            <a:xfrm>
              <a:off x="5633902" y="2775518"/>
              <a:ext cx="505627" cy="425788"/>
            </a:xfrm>
            <a:custGeom>
              <a:avLst/>
              <a:gdLst>
                <a:gd name="connsiteX0" fmla="*/ 101864 w 331753"/>
                <a:gd name="connsiteY0" fmla="*/ 180944 h 279369"/>
                <a:gd name="connsiteX1" fmla="*/ 100574 w 331753"/>
                <a:gd name="connsiteY1" fmla="*/ 182229 h 279369"/>
                <a:gd name="connsiteX2" fmla="*/ 99284 w 331753"/>
                <a:gd name="connsiteY2" fmla="*/ 182229 h 279369"/>
                <a:gd name="connsiteX3" fmla="*/ 90255 w 331753"/>
                <a:gd name="connsiteY3" fmla="*/ 191225 h 279369"/>
                <a:gd name="connsiteX4" fmla="*/ 83806 w 331753"/>
                <a:gd name="connsiteY4" fmla="*/ 197651 h 279369"/>
                <a:gd name="connsiteX5" fmla="*/ 82516 w 331753"/>
                <a:gd name="connsiteY5" fmla="*/ 200221 h 279369"/>
                <a:gd name="connsiteX6" fmla="*/ 83806 w 331753"/>
                <a:gd name="connsiteY6" fmla="*/ 202791 h 279369"/>
                <a:gd name="connsiteX7" fmla="*/ 143139 w 331753"/>
                <a:gd name="connsiteY7" fmla="*/ 261907 h 279369"/>
                <a:gd name="connsiteX8" fmla="*/ 145718 w 331753"/>
                <a:gd name="connsiteY8" fmla="*/ 261907 h 279369"/>
                <a:gd name="connsiteX9" fmla="*/ 148298 w 331753"/>
                <a:gd name="connsiteY9" fmla="*/ 261907 h 279369"/>
                <a:gd name="connsiteX10" fmla="*/ 156037 w 331753"/>
                <a:gd name="connsiteY10" fmla="*/ 252911 h 279369"/>
                <a:gd name="connsiteX11" fmla="*/ 163776 w 331753"/>
                <a:gd name="connsiteY11" fmla="*/ 245200 h 279369"/>
                <a:gd name="connsiteX12" fmla="*/ 163776 w 331753"/>
                <a:gd name="connsiteY12" fmla="*/ 241345 h 279369"/>
                <a:gd name="connsiteX13" fmla="*/ 104443 w 331753"/>
                <a:gd name="connsiteY13" fmla="*/ 182229 h 279369"/>
                <a:gd name="connsiteX14" fmla="*/ 101864 w 331753"/>
                <a:gd name="connsiteY14" fmla="*/ 180944 h 279369"/>
                <a:gd name="connsiteX15" fmla="*/ 137384 w 331753"/>
                <a:gd name="connsiteY15" fmla="*/ 63469 h 279369"/>
                <a:gd name="connsiteX16" fmla="*/ 58703 w 331753"/>
                <a:gd name="connsiteY16" fmla="*/ 141513 h 279369"/>
                <a:gd name="connsiteX17" fmla="*/ 87080 w 331753"/>
                <a:gd name="connsiteY17" fmla="*/ 171430 h 279369"/>
                <a:gd name="connsiteX18" fmla="*/ 88369 w 331753"/>
                <a:gd name="connsiteY18" fmla="*/ 170129 h 279369"/>
                <a:gd name="connsiteX19" fmla="*/ 94819 w 331753"/>
                <a:gd name="connsiteY19" fmla="*/ 166227 h 279369"/>
                <a:gd name="connsiteX20" fmla="*/ 96108 w 331753"/>
                <a:gd name="connsiteY20" fmla="*/ 166227 h 279369"/>
                <a:gd name="connsiteX21" fmla="*/ 98688 w 331753"/>
                <a:gd name="connsiteY21" fmla="*/ 164926 h 279369"/>
                <a:gd name="connsiteX22" fmla="*/ 102558 w 331753"/>
                <a:gd name="connsiteY22" fmla="*/ 164926 h 279369"/>
                <a:gd name="connsiteX23" fmla="*/ 105137 w 331753"/>
                <a:gd name="connsiteY23" fmla="*/ 164926 h 279369"/>
                <a:gd name="connsiteX24" fmla="*/ 106427 w 331753"/>
                <a:gd name="connsiteY24" fmla="*/ 164926 h 279369"/>
                <a:gd name="connsiteX25" fmla="*/ 107717 w 331753"/>
                <a:gd name="connsiteY25" fmla="*/ 166227 h 279369"/>
                <a:gd name="connsiteX26" fmla="*/ 109007 w 331753"/>
                <a:gd name="connsiteY26" fmla="*/ 166227 h 279369"/>
                <a:gd name="connsiteX27" fmla="*/ 111587 w 331753"/>
                <a:gd name="connsiteY27" fmla="*/ 167527 h 279369"/>
                <a:gd name="connsiteX28" fmla="*/ 112876 w 331753"/>
                <a:gd name="connsiteY28" fmla="*/ 167527 h 279369"/>
                <a:gd name="connsiteX29" fmla="*/ 115456 w 331753"/>
                <a:gd name="connsiteY29" fmla="*/ 170129 h 279369"/>
                <a:gd name="connsiteX30" fmla="*/ 174789 w 331753"/>
                <a:gd name="connsiteY30" fmla="*/ 231263 h 279369"/>
                <a:gd name="connsiteX31" fmla="*/ 179949 w 331753"/>
                <a:gd name="connsiteY31" fmla="*/ 250774 h 279369"/>
                <a:gd name="connsiteX32" fmla="*/ 178659 w 331753"/>
                <a:gd name="connsiteY32" fmla="*/ 253376 h 279369"/>
                <a:gd name="connsiteX33" fmla="*/ 177369 w 331753"/>
                <a:gd name="connsiteY33" fmla="*/ 254676 h 279369"/>
                <a:gd name="connsiteX34" fmla="*/ 176079 w 331753"/>
                <a:gd name="connsiteY34" fmla="*/ 255977 h 279369"/>
                <a:gd name="connsiteX35" fmla="*/ 174789 w 331753"/>
                <a:gd name="connsiteY35" fmla="*/ 257278 h 279369"/>
                <a:gd name="connsiteX36" fmla="*/ 173499 w 331753"/>
                <a:gd name="connsiteY36" fmla="*/ 258578 h 279369"/>
                <a:gd name="connsiteX37" fmla="*/ 179949 w 331753"/>
                <a:gd name="connsiteY37" fmla="*/ 263781 h 279369"/>
                <a:gd name="connsiteX38" fmla="*/ 179949 w 331753"/>
                <a:gd name="connsiteY38" fmla="*/ 265082 h 279369"/>
                <a:gd name="connsiteX39" fmla="*/ 182528 w 331753"/>
                <a:gd name="connsiteY39" fmla="*/ 263781 h 279369"/>
                <a:gd name="connsiteX40" fmla="*/ 241861 w 331753"/>
                <a:gd name="connsiteY40" fmla="*/ 202647 h 279369"/>
                <a:gd name="connsiteX41" fmla="*/ 241861 w 331753"/>
                <a:gd name="connsiteY41" fmla="*/ 197444 h 279369"/>
                <a:gd name="connsiteX42" fmla="*/ 177369 w 331753"/>
                <a:gd name="connsiteY42" fmla="*/ 132408 h 279369"/>
                <a:gd name="connsiteX43" fmla="*/ 150282 w 331753"/>
                <a:gd name="connsiteY43" fmla="*/ 159723 h 279369"/>
                <a:gd name="connsiteX44" fmla="*/ 147702 w 331753"/>
                <a:gd name="connsiteY44" fmla="*/ 161024 h 279369"/>
                <a:gd name="connsiteX45" fmla="*/ 146412 w 331753"/>
                <a:gd name="connsiteY45" fmla="*/ 162324 h 279369"/>
                <a:gd name="connsiteX46" fmla="*/ 143833 w 331753"/>
                <a:gd name="connsiteY46" fmla="*/ 163625 h 279369"/>
                <a:gd name="connsiteX47" fmla="*/ 141253 w 331753"/>
                <a:gd name="connsiteY47" fmla="*/ 163625 h 279369"/>
                <a:gd name="connsiteX48" fmla="*/ 138673 w 331753"/>
                <a:gd name="connsiteY48" fmla="*/ 164926 h 279369"/>
                <a:gd name="connsiteX49" fmla="*/ 129644 w 331753"/>
                <a:gd name="connsiteY49" fmla="*/ 162324 h 279369"/>
                <a:gd name="connsiteX50" fmla="*/ 127065 w 331753"/>
                <a:gd name="connsiteY50" fmla="*/ 159723 h 279369"/>
                <a:gd name="connsiteX51" fmla="*/ 111587 w 331753"/>
                <a:gd name="connsiteY51" fmla="*/ 144114 h 279369"/>
                <a:gd name="connsiteX52" fmla="*/ 111587 w 331753"/>
                <a:gd name="connsiteY52" fmla="*/ 120701 h 279369"/>
                <a:gd name="connsiteX53" fmla="*/ 152862 w 331753"/>
                <a:gd name="connsiteY53" fmla="*/ 79078 h 279369"/>
                <a:gd name="connsiteX54" fmla="*/ 137384 w 331753"/>
                <a:gd name="connsiteY54" fmla="*/ 63469 h 279369"/>
                <a:gd name="connsiteX55" fmla="*/ 195676 w 331753"/>
                <a:gd name="connsiteY55" fmla="*/ 58706 h 279369"/>
                <a:gd name="connsiteX56" fmla="*/ 122203 w 331753"/>
                <a:gd name="connsiteY56" fmla="*/ 131257 h 279369"/>
                <a:gd name="connsiteX57" fmla="*/ 122203 w 331753"/>
                <a:gd name="connsiteY57" fmla="*/ 132553 h 279369"/>
                <a:gd name="connsiteX58" fmla="*/ 138960 w 331753"/>
                <a:gd name="connsiteY58" fmla="*/ 149395 h 279369"/>
                <a:gd name="connsiteX59" fmla="*/ 140249 w 331753"/>
                <a:gd name="connsiteY59" fmla="*/ 148099 h 279369"/>
                <a:gd name="connsiteX60" fmla="*/ 172474 w 331753"/>
                <a:gd name="connsiteY60" fmla="*/ 115710 h 279369"/>
                <a:gd name="connsiteX61" fmla="*/ 184075 w 331753"/>
                <a:gd name="connsiteY61" fmla="*/ 104050 h 279369"/>
                <a:gd name="connsiteX62" fmla="*/ 195676 w 331753"/>
                <a:gd name="connsiteY62" fmla="*/ 104050 h 279369"/>
                <a:gd name="connsiteX63" fmla="*/ 198254 w 331753"/>
                <a:gd name="connsiteY63" fmla="*/ 109233 h 279369"/>
                <a:gd name="connsiteX64" fmla="*/ 195676 w 331753"/>
                <a:gd name="connsiteY64" fmla="*/ 114415 h 279369"/>
                <a:gd name="connsiteX65" fmla="*/ 187942 w 331753"/>
                <a:gd name="connsiteY65" fmla="*/ 120893 h 279369"/>
                <a:gd name="connsiteX66" fmla="*/ 238213 w 331753"/>
                <a:gd name="connsiteY66" fmla="*/ 171419 h 279369"/>
                <a:gd name="connsiteX67" fmla="*/ 273016 w 331753"/>
                <a:gd name="connsiteY67" fmla="*/ 136439 h 279369"/>
                <a:gd name="connsiteX68" fmla="*/ 195676 w 331753"/>
                <a:gd name="connsiteY68" fmla="*/ 58706 h 279369"/>
                <a:gd name="connsiteX69" fmla="*/ 93282 w 331753"/>
                <a:gd name="connsiteY69" fmla="*/ 19019 h 279369"/>
                <a:gd name="connsiteX70" fmla="*/ 89395 w 331753"/>
                <a:gd name="connsiteY70" fmla="*/ 20330 h 279369"/>
                <a:gd name="connsiteX71" fmla="*/ 16844 w 331753"/>
                <a:gd name="connsiteY71" fmla="*/ 95035 h 279369"/>
                <a:gd name="connsiteX72" fmla="*/ 15548 w 331753"/>
                <a:gd name="connsiteY72" fmla="*/ 100277 h 279369"/>
                <a:gd name="connsiteX73" fmla="*/ 46642 w 331753"/>
                <a:gd name="connsiteY73" fmla="*/ 131732 h 279369"/>
                <a:gd name="connsiteX74" fmla="*/ 126966 w 331753"/>
                <a:gd name="connsiteY74" fmla="*/ 51784 h 279369"/>
                <a:gd name="connsiteX75" fmla="*/ 95873 w 331753"/>
                <a:gd name="connsiteY75" fmla="*/ 20330 h 279369"/>
                <a:gd name="connsiteX76" fmla="*/ 93282 w 331753"/>
                <a:gd name="connsiteY76" fmla="*/ 19019 h 279369"/>
                <a:gd name="connsiteX77" fmla="*/ 239847 w 331753"/>
                <a:gd name="connsiteY77" fmla="*/ 15844 h 279369"/>
                <a:gd name="connsiteX78" fmla="*/ 237270 w 331753"/>
                <a:gd name="connsiteY78" fmla="*/ 17133 h 279369"/>
                <a:gd name="connsiteX79" fmla="*/ 206341 w 331753"/>
                <a:gd name="connsiteY79" fmla="*/ 46772 h 279369"/>
                <a:gd name="connsiteX80" fmla="*/ 283662 w 331753"/>
                <a:gd name="connsiteY80" fmla="*/ 125382 h 279369"/>
                <a:gd name="connsiteX81" fmla="*/ 314590 w 331753"/>
                <a:gd name="connsiteY81" fmla="*/ 94454 h 279369"/>
                <a:gd name="connsiteX82" fmla="*/ 315879 w 331753"/>
                <a:gd name="connsiteY82" fmla="*/ 93165 h 279369"/>
                <a:gd name="connsiteX83" fmla="*/ 314590 w 331753"/>
                <a:gd name="connsiteY83" fmla="*/ 90588 h 279369"/>
                <a:gd name="connsiteX84" fmla="*/ 241136 w 331753"/>
                <a:gd name="connsiteY84" fmla="*/ 17133 h 279369"/>
                <a:gd name="connsiteX85" fmla="*/ 239847 w 331753"/>
                <a:gd name="connsiteY85" fmla="*/ 15844 h 279369"/>
                <a:gd name="connsiteX86" fmla="*/ 239005 w 331753"/>
                <a:gd name="connsiteY86" fmla="*/ 0 h 279369"/>
                <a:gd name="connsiteX87" fmla="*/ 252625 w 331753"/>
                <a:gd name="connsiteY87" fmla="*/ 4855 h 279369"/>
                <a:gd name="connsiteX88" fmla="*/ 325267 w 331753"/>
                <a:gd name="connsiteY88" fmla="*/ 78663 h 279369"/>
                <a:gd name="connsiteX89" fmla="*/ 331753 w 331753"/>
                <a:gd name="connsiteY89" fmla="*/ 91612 h 279369"/>
                <a:gd name="connsiteX90" fmla="*/ 326564 w 331753"/>
                <a:gd name="connsiteY90" fmla="*/ 105856 h 279369"/>
                <a:gd name="connsiteX91" fmla="*/ 290243 w 331753"/>
                <a:gd name="connsiteY91" fmla="*/ 142112 h 279369"/>
                <a:gd name="connsiteX92" fmla="*/ 250031 w 331753"/>
                <a:gd name="connsiteY92" fmla="*/ 182253 h 279369"/>
                <a:gd name="connsiteX93" fmla="*/ 253922 w 331753"/>
                <a:gd name="connsiteY93" fmla="*/ 186138 h 279369"/>
                <a:gd name="connsiteX94" fmla="*/ 253922 w 331753"/>
                <a:gd name="connsiteY94" fmla="*/ 213330 h 279369"/>
                <a:gd name="connsiteX95" fmla="*/ 194252 w 331753"/>
                <a:gd name="connsiteY95" fmla="*/ 272895 h 279369"/>
                <a:gd name="connsiteX96" fmla="*/ 181280 w 331753"/>
                <a:gd name="connsiteY96" fmla="*/ 279369 h 279369"/>
                <a:gd name="connsiteX97" fmla="*/ 169605 w 331753"/>
                <a:gd name="connsiteY97" fmla="*/ 274190 h 279369"/>
                <a:gd name="connsiteX98" fmla="*/ 163120 w 331753"/>
                <a:gd name="connsiteY98" fmla="*/ 269010 h 279369"/>
                <a:gd name="connsiteX99" fmla="*/ 159228 w 331753"/>
                <a:gd name="connsiteY99" fmla="*/ 271600 h 279369"/>
                <a:gd name="connsiteX100" fmla="*/ 146256 w 331753"/>
                <a:gd name="connsiteY100" fmla="*/ 276779 h 279369"/>
                <a:gd name="connsiteX101" fmla="*/ 133284 w 331753"/>
                <a:gd name="connsiteY101" fmla="*/ 271600 h 279369"/>
                <a:gd name="connsiteX102" fmla="*/ 73614 w 331753"/>
                <a:gd name="connsiteY102" fmla="*/ 212036 h 279369"/>
                <a:gd name="connsiteX103" fmla="*/ 68426 w 331753"/>
                <a:gd name="connsiteY103" fmla="*/ 199087 h 279369"/>
                <a:gd name="connsiteX104" fmla="*/ 73614 w 331753"/>
                <a:gd name="connsiteY104" fmla="*/ 186138 h 279369"/>
                <a:gd name="connsiteX105" fmla="*/ 74911 w 331753"/>
                <a:gd name="connsiteY105" fmla="*/ 183548 h 279369"/>
                <a:gd name="connsiteX106" fmla="*/ 76209 w 331753"/>
                <a:gd name="connsiteY106" fmla="*/ 182253 h 279369"/>
                <a:gd name="connsiteX107" fmla="*/ 42482 w 331753"/>
                <a:gd name="connsiteY107" fmla="*/ 148587 h 279369"/>
                <a:gd name="connsiteX108" fmla="*/ 42482 w 331753"/>
                <a:gd name="connsiteY108" fmla="*/ 147292 h 279369"/>
                <a:gd name="connsiteX109" fmla="*/ 4864 w 331753"/>
                <a:gd name="connsiteY109" fmla="*/ 111035 h 279369"/>
                <a:gd name="connsiteX110" fmla="*/ 4864 w 331753"/>
                <a:gd name="connsiteY110" fmla="*/ 83843 h 279369"/>
                <a:gd name="connsiteX111" fmla="*/ 77506 w 331753"/>
                <a:gd name="connsiteY111" fmla="*/ 10035 h 279369"/>
                <a:gd name="connsiteX112" fmla="*/ 106044 w 331753"/>
                <a:gd name="connsiteY112" fmla="*/ 10035 h 279369"/>
                <a:gd name="connsiteX113" fmla="*/ 142365 w 331753"/>
                <a:gd name="connsiteY113" fmla="*/ 46291 h 279369"/>
                <a:gd name="connsiteX114" fmla="*/ 163120 w 331753"/>
                <a:gd name="connsiteY114" fmla="*/ 67009 h 279369"/>
                <a:gd name="connsiteX115" fmla="*/ 189063 w 331753"/>
                <a:gd name="connsiteY115" fmla="*/ 41112 h 279369"/>
                <a:gd name="connsiteX116" fmla="*/ 225384 w 331753"/>
                <a:gd name="connsiteY116" fmla="*/ 4855 h 279369"/>
                <a:gd name="connsiteX117" fmla="*/ 239005 w 331753"/>
                <a:gd name="connsiteY117" fmla="*/ 0 h 27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31753" h="279369">
                  <a:moveTo>
                    <a:pt x="101864" y="180944"/>
                  </a:moveTo>
                  <a:cubicBezTo>
                    <a:pt x="101864" y="180944"/>
                    <a:pt x="100574" y="180944"/>
                    <a:pt x="100574" y="182229"/>
                  </a:cubicBezTo>
                  <a:cubicBezTo>
                    <a:pt x="100574" y="182229"/>
                    <a:pt x="100574" y="182229"/>
                    <a:pt x="99284" y="182229"/>
                  </a:cubicBezTo>
                  <a:cubicBezTo>
                    <a:pt x="99284" y="182229"/>
                    <a:pt x="99284" y="182229"/>
                    <a:pt x="90255" y="191225"/>
                  </a:cubicBezTo>
                  <a:cubicBezTo>
                    <a:pt x="90255" y="191225"/>
                    <a:pt x="90255" y="191225"/>
                    <a:pt x="83806" y="197651"/>
                  </a:cubicBezTo>
                  <a:cubicBezTo>
                    <a:pt x="82516" y="198936"/>
                    <a:pt x="82516" y="200221"/>
                    <a:pt x="82516" y="200221"/>
                  </a:cubicBezTo>
                  <a:cubicBezTo>
                    <a:pt x="82516" y="200221"/>
                    <a:pt x="82516" y="201506"/>
                    <a:pt x="83806" y="202791"/>
                  </a:cubicBezTo>
                  <a:cubicBezTo>
                    <a:pt x="83806" y="202791"/>
                    <a:pt x="83806" y="202791"/>
                    <a:pt x="143139" y="261907"/>
                  </a:cubicBezTo>
                  <a:cubicBezTo>
                    <a:pt x="144428" y="261907"/>
                    <a:pt x="145718" y="261907"/>
                    <a:pt x="145718" y="261907"/>
                  </a:cubicBezTo>
                  <a:cubicBezTo>
                    <a:pt x="145718" y="261907"/>
                    <a:pt x="147008" y="261907"/>
                    <a:pt x="148298" y="261907"/>
                  </a:cubicBezTo>
                  <a:cubicBezTo>
                    <a:pt x="148298" y="261907"/>
                    <a:pt x="148298" y="261907"/>
                    <a:pt x="156037" y="252911"/>
                  </a:cubicBezTo>
                  <a:cubicBezTo>
                    <a:pt x="156037" y="252911"/>
                    <a:pt x="156037" y="252911"/>
                    <a:pt x="163776" y="245200"/>
                  </a:cubicBezTo>
                  <a:cubicBezTo>
                    <a:pt x="165066" y="245200"/>
                    <a:pt x="165066" y="242630"/>
                    <a:pt x="163776" y="241345"/>
                  </a:cubicBezTo>
                  <a:cubicBezTo>
                    <a:pt x="163776" y="241345"/>
                    <a:pt x="163776" y="241345"/>
                    <a:pt x="104443" y="182229"/>
                  </a:cubicBezTo>
                  <a:cubicBezTo>
                    <a:pt x="103153" y="180944"/>
                    <a:pt x="101864" y="180944"/>
                    <a:pt x="101864" y="180944"/>
                  </a:cubicBezTo>
                  <a:close/>
                  <a:moveTo>
                    <a:pt x="137384" y="63469"/>
                  </a:moveTo>
                  <a:cubicBezTo>
                    <a:pt x="137384" y="63469"/>
                    <a:pt x="137384" y="63469"/>
                    <a:pt x="58703" y="141513"/>
                  </a:cubicBezTo>
                  <a:cubicBezTo>
                    <a:pt x="58703" y="141513"/>
                    <a:pt x="58703" y="141513"/>
                    <a:pt x="87080" y="171430"/>
                  </a:cubicBezTo>
                  <a:cubicBezTo>
                    <a:pt x="87080" y="171430"/>
                    <a:pt x="87080" y="171430"/>
                    <a:pt x="88369" y="170129"/>
                  </a:cubicBezTo>
                  <a:cubicBezTo>
                    <a:pt x="90949" y="167527"/>
                    <a:pt x="93529" y="166227"/>
                    <a:pt x="94819" y="166227"/>
                  </a:cubicBezTo>
                  <a:cubicBezTo>
                    <a:pt x="94819" y="166227"/>
                    <a:pt x="94819" y="166227"/>
                    <a:pt x="96108" y="166227"/>
                  </a:cubicBezTo>
                  <a:cubicBezTo>
                    <a:pt x="96108" y="164926"/>
                    <a:pt x="97398" y="164926"/>
                    <a:pt x="98688" y="164926"/>
                  </a:cubicBezTo>
                  <a:cubicBezTo>
                    <a:pt x="98688" y="164926"/>
                    <a:pt x="98688" y="164926"/>
                    <a:pt x="102558" y="164926"/>
                  </a:cubicBezTo>
                  <a:cubicBezTo>
                    <a:pt x="102558" y="164926"/>
                    <a:pt x="103848" y="164926"/>
                    <a:pt x="105137" y="164926"/>
                  </a:cubicBezTo>
                  <a:cubicBezTo>
                    <a:pt x="105137" y="164926"/>
                    <a:pt x="105137" y="164926"/>
                    <a:pt x="106427" y="164926"/>
                  </a:cubicBezTo>
                  <a:cubicBezTo>
                    <a:pt x="106427" y="164926"/>
                    <a:pt x="107717" y="164926"/>
                    <a:pt x="107717" y="166227"/>
                  </a:cubicBezTo>
                  <a:cubicBezTo>
                    <a:pt x="109007" y="166227"/>
                    <a:pt x="109007" y="166227"/>
                    <a:pt x="109007" y="166227"/>
                  </a:cubicBezTo>
                  <a:cubicBezTo>
                    <a:pt x="110297" y="166227"/>
                    <a:pt x="110297" y="167527"/>
                    <a:pt x="111587" y="167527"/>
                  </a:cubicBezTo>
                  <a:cubicBezTo>
                    <a:pt x="111587" y="167527"/>
                    <a:pt x="111587" y="167527"/>
                    <a:pt x="112876" y="167527"/>
                  </a:cubicBezTo>
                  <a:cubicBezTo>
                    <a:pt x="114166" y="168828"/>
                    <a:pt x="114166" y="170129"/>
                    <a:pt x="115456" y="170129"/>
                  </a:cubicBezTo>
                  <a:cubicBezTo>
                    <a:pt x="115456" y="170129"/>
                    <a:pt x="115456" y="170129"/>
                    <a:pt x="174789" y="231263"/>
                  </a:cubicBezTo>
                  <a:cubicBezTo>
                    <a:pt x="179949" y="236466"/>
                    <a:pt x="181238" y="244270"/>
                    <a:pt x="179949" y="250774"/>
                  </a:cubicBezTo>
                  <a:cubicBezTo>
                    <a:pt x="178659" y="252075"/>
                    <a:pt x="178659" y="252075"/>
                    <a:pt x="178659" y="253376"/>
                  </a:cubicBezTo>
                  <a:cubicBezTo>
                    <a:pt x="178659" y="253376"/>
                    <a:pt x="178659" y="254676"/>
                    <a:pt x="177369" y="254676"/>
                  </a:cubicBezTo>
                  <a:cubicBezTo>
                    <a:pt x="177369" y="254676"/>
                    <a:pt x="177369" y="254676"/>
                    <a:pt x="176079" y="255977"/>
                  </a:cubicBezTo>
                  <a:cubicBezTo>
                    <a:pt x="176079" y="257278"/>
                    <a:pt x="176079" y="257278"/>
                    <a:pt x="174789" y="257278"/>
                  </a:cubicBezTo>
                  <a:cubicBezTo>
                    <a:pt x="174789" y="257278"/>
                    <a:pt x="174789" y="257278"/>
                    <a:pt x="173499" y="258578"/>
                  </a:cubicBezTo>
                  <a:cubicBezTo>
                    <a:pt x="173499" y="258578"/>
                    <a:pt x="173499" y="258578"/>
                    <a:pt x="179949" y="263781"/>
                  </a:cubicBezTo>
                  <a:cubicBezTo>
                    <a:pt x="179949" y="265082"/>
                    <a:pt x="179949" y="265082"/>
                    <a:pt x="179949" y="265082"/>
                  </a:cubicBezTo>
                  <a:cubicBezTo>
                    <a:pt x="181238" y="265082"/>
                    <a:pt x="181238" y="265082"/>
                    <a:pt x="182528" y="263781"/>
                  </a:cubicBezTo>
                  <a:cubicBezTo>
                    <a:pt x="182528" y="263781"/>
                    <a:pt x="182528" y="263781"/>
                    <a:pt x="241861" y="202647"/>
                  </a:cubicBezTo>
                  <a:cubicBezTo>
                    <a:pt x="244441" y="200046"/>
                    <a:pt x="243151" y="198745"/>
                    <a:pt x="241861" y="197444"/>
                  </a:cubicBezTo>
                  <a:cubicBezTo>
                    <a:pt x="241861" y="197444"/>
                    <a:pt x="241861" y="197444"/>
                    <a:pt x="177369" y="132408"/>
                  </a:cubicBezTo>
                  <a:cubicBezTo>
                    <a:pt x="177369" y="132408"/>
                    <a:pt x="177369" y="132408"/>
                    <a:pt x="150282" y="159723"/>
                  </a:cubicBezTo>
                  <a:cubicBezTo>
                    <a:pt x="148992" y="159723"/>
                    <a:pt x="147702" y="161024"/>
                    <a:pt x="147702" y="161024"/>
                  </a:cubicBezTo>
                  <a:cubicBezTo>
                    <a:pt x="147702" y="162324"/>
                    <a:pt x="146412" y="162324"/>
                    <a:pt x="146412" y="162324"/>
                  </a:cubicBezTo>
                  <a:cubicBezTo>
                    <a:pt x="146412" y="162324"/>
                    <a:pt x="145123" y="162324"/>
                    <a:pt x="143833" y="163625"/>
                  </a:cubicBezTo>
                  <a:cubicBezTo>
                    <a:pt x="142543" y="163625"/>
                    <a:pt x="142543" y="163625"/>
                    <a:pt x="141253" y="163625"/>
                  </a:cubicBezTo>
                  <a:cubicBezTo>
                    <a:pt x="139963" y="164926"/>
                    <a:pt x="138673" y="164926"/>
                    <a:pt x="138673" y="164926"/>
                  </a:cubicBezTo>
                  <a:cubicBezTo>
                    <a:pt x="134804" y="164926"/>
                    <a:pt x="132224" y="163625"/>
                    <a:pt x="129644" y="162324"/>
                  </a:cubicBezTo>
                  <a:cubicBezTo>
                    <a:pt x="128355" y="161024"/>
                    <a:pt x="128355" y="161024"/>
                    <a:pt x="127065" y="159723"/>
                  </a:cubicBezTo>
                  <a:cubicBezTo>
                    <a:pt x="127065" y="159723"/>
                    <a:pt x="127065" y="159723"/>
                    <a:pt x="111587" y="144114"/>
                  </a:cubicBezTo>
                  <a:cubicBezTo>
                    <a:pt x="102558" y="136310"/>
                    <a:pt x="105137" y="125904"/>
                    <a:pt x="111587" y="120701"/>
                  </a:cubicBezTo>
                  <a:cubicBezTo>
                    <a:pt x="111587" y="120701"/>
                    <a:pt x="111587" y="120701"/>
                    <a:pt x="152862" y="79078"/>
                  </a:cubicBezTo>
                  <a:cubicBezTo>
                    <a:pt x="152862" y="79078"/>
                    <a:pt x="152862" y="79078"/>
                    <a:pt x="137384" y="63469"/>
                  </a:cubicBezTo>
                  <a:close/>
                  <a:moveTo>
                    <a:pt x="195676" y="58706"/>
                  </a:moveTo>
                  <a:cubicBezTo>
                    <a:pt x="195676" y="58706"/>
                    <a:pt x="195676" y="58706"/>
                    <a:pt x="122203" y="131257"/>
                  </a:cubicBezTo>
                  <a:cubicBezTo>
                    <a:pt x="122203" y="132553"/>
                    <a:pt x="122203" y="132553"/>
                    <a:pt x="122203" y="132553"/>
                  </a:cubicBezTo>
                  <a:cubicBezTo>
                    <a:pt x="122203" y="132553"/>
                    <a:pt x="122203" y="132553"/>
                    <a:pt x="138960" y="149395"/>
                  </a:cubicBezTo>
                  <a:cubicBezTo>
                    <a:pt x="138960" y="149395"/>
                    <a:pt x="138960" y="149395"/>
                    <a:pt x="140249" y="148099"/>
                  </a:cubicBezTo>
                  <a:cubicBezTo>
                    <a:pt x="140249" y="148099"/>
                    <a:pt x="140249" y="148099"/>
                    <a:pt x="172474" y="115710"/>
                  </a:cubicBezTo>
                  <a:cubicBezTo>
                    <a:pt x="172474" y="115710"/>
                    <a:pt x="172474" y="115710"/>
                    <a:pt x="184075" y="104050"/>
                  </a:cubicBezTo>
                  <a:cubicBezTo>
                    <a:pt x="187942" y="100164"/>
                    <a:pt x="193098" y="100164"/>
                    <a:pt x="195676" y="104050"/>
                  </a:cubicBezTo>
                  <a:cubicBezTo>
                    <a:pt x="196965" y="105346"/>
                    <a:pt x="198254" y="106641"/>
                    <a:pt x="198254" y="109233"/>
                  </a:cubicBezTo>
                  <a:cubicBezTo>
                    <a:pt x="198254" y="110528"/>
                    <a:pt x="196965" y="113119"/>
                    <a:pt x="195676" y="114415"/>
                  </a:cubicBezTo>
                  <a:cubicBezTo>
                    <a:pt x="195676" y="114415"/>
                    <a:pt x="195676" y="114415"/>
                    <a:pt x="187942" y="120893"/>
                  </a:cubicBezTo>
                  <a:cubicBezTo>
                    <a:pt x="187942" y="120893"/>
                    <a:pt x="187942" y="120893"/>
                    <a:pt x="238213" y="171419"/>
                  </a:cubicBezTo>
                  <a:lnTo>
                    <a:pt x="273016" y="136439"/>
                  </a:lnTo>
                  <a:cubicBezTo>
                    <a:pt x="273016" y="136439"/>
                    <a:pt x="273016" y="136439"/>
                    <a:pt x="195676" y="58706"/>
                  </a:cubicBezTo>
                  <a:close/>
                  <a:moveTo>
                    <a:pt x="93282" y="19019"/>
                  </a:moveTo>
                  <a:cubicBezTo>
                    <a:pt x="91986" y="19019"/>
                    <a:pt x="90690" y="20330"/>
                    <a:pt x="89395" y="20330"/>
                  </a:cubicBezTo>
                  <a:cubicBezTo>
                    <a:pt x="89395" y="20330"/>
                    <a:pt x="89395" y="20330"/>
                    <a:pt x="16844" y="95035"/>
                  </a:cubicBezTo>
                  <a:cubicBezTo>
                    <a:pt x="14253" y="96345"/>
                    <a:pt x="14253" y="98967"/>
                    <a:pt x="15548" y="100277"/>
                  </a:cubicBezTo>
                  <a:cubicBezTo>
                    <a:pt x="15548" y="100277"/>
                    <a:pt x="15548" y="100277"/>
                    <a:pt x="46642" y="131732"/>
                  </a:cubicBezTo>
                  <a:cubicBezTo>
                    <a:pt x="46642" y="131732"/>
                    <a:pt x="46642" y="131732"/>
                    <a:pt x="126966" y="51784"/>
                  </a:cubicBezTo>
                  <a:cubicBezTo>
                    <a:pt x="126966" y="51784"/>
                    <a:pt x="126966" y="51784"/>
                    <a:pt x="95873" y="20330"/>
                  </a:cubicBezTo>
                  <a:cubicBezTo>
                    <a:pt x="94577" y="20330"/>
                    <a:pt x="94577" y="19019"/>
                    <a:pt x="93282" y="19019"/>
                  </a:cubicBezTo>
                  <a:close/>
                  <a:moveTo>
                    <a:pt x="239847" y="15844"/>
                  </a:moveTo>
                  <a:cubicBezTo>
                    <a:pt x="238558" y="15844"/>
                    <a:pt x="237270" y="15844"/>
                    <a:pt x="237270" y="17133"/>
                  </a:cubicBezTo>
                  <a:cubicBezTo>
                    <a:pt x="237270" y="17133"/>
                    <a:pt x="237270" y="17133"/>
                    <a:pt x="206341" y="46772"/>
                  </a:cubicBezTo>
                  <a:cubicBezTo>
                    <a:pt x="206341" y="46772"/>
                    <a:pt x="206341" y="46772"/>
                    <a:pt x="283662" y="125382"/>
                  </a:cubicBezTo>
                  <a:cubicBezTo>
                    <a:pt x="283662" y="125382"/>
                    <a:pt x="283662" y="125382"/>
                    <a:pt x="314590" y="94454"/>
                  </a:cubicBezTo>
                  <a:cubicBezTo>
                    <a:pt x="315879" y="94454"/>
                    <a:pt x="315879" y="93165"/>
                    <a:pt x="315879" y="93165"/>
                  </a:cubicBezTo>
                  <a:cubicBezTo>
                    <a:pt x="315879" y="91876"/>
                    <a:pt x="315879" y="90588"/>
                    <a:pt x="314590" y="90588"/>
                  </a:cubicBezTo>
                  <a:cubicBezTo>
                    <a:pt x="314590" y="90588"/>
                    <a:pt x="314590" y="90588"/>
                    <a:pt x="241136" y="17133"/>
                  </a:cubicBezTo>
                  <a:cubicBezTo>
                    <a:pt x="241136" y="15844"/>
                    <a:pt x="239847" y="15844"/>
                    <a:pt x="239847" y="15844"/>
                  </a:cubicBezTo>
                  <a:close/>
                  <a:moveTo>
                    <a:pt x="239005" y="0"/>
                  </a:moveTo>
                  <a:cubicBezTo>
                    <a:pt x="243869" y="0"/>
                    <a:pt x="248734" y="1618"/>
                    <a:pt x="252625" y="4855"/>
                  </a:cubicBezTo>
                  <a:cubicBezTo>
                    <a:pt x="252625" y="4855"/>
                    <a:pt x="252625" y="4855"/>
                    <a:pt x="325267" y="78663"/>
                  </a:cubicBezTo>
                  <a:cubicBezTo>
                    <a:pt x="329159" y="82548"/>
                    <a:pt x="331753" y="87727"/>
                    <a:pt x="331753" y="91612"/>
                  </a:cubicBezTo>
                  <a:cubicBezTo>
                    <a:pt x="331753" y="96792"/>
                    <a:pt x="329159" y="101971"/>
                    <a:pt x="326564" y="105856"/>
                  </a:cubicBezTo>
                  <a:cubicBezTo>
                    <a:pt x="326564" y="105856"/>
                    <a:pt x="326564" y="105856"/>
                    <a:pt x="290243" y="142112"/>
                  </a:cubicBezTo>
                  <a:cubicBezTo>
                    <a:pt x="290243" y="142112"/>
                    <a:pt x="290243" y="142112"/>
                    <a:pt x="250031" y="182253"/>
                  </a:cubicBezTo>
                  <a:cubicBezTo>
                    <a:pt x="250031" y="182253"/>
                    <a:pt x="250031" y="182253"/>
                    <a:pt x="253922" y="186138"/>
                  </a:cubicBezTo>
                  <a:cubicBezTo>
                    <a:pt x="260408" y="192612"/>
                    <a:pt x="263003" y="202971"/>
                    <a:pt x="253922" y="213330"/>
                  </a:cubicBezTo>
                  <a:cubicBezTo>
                    <a:pt x="253922" y="213330"/>
                    <a:pt x="253922" y="213330"/>
                    <a:pt x="194252" y="272895"/>
                  </a:cubicBezTo>
                  <a:cubicBezTo>
                    <a:pt x="189063" y="278074"/>
                    <a:pt x="183874" y="279369"/>
                    <a:pt x="181280" y="279369"/>
                  </a:cubicBezTo>
                  <a:cubicBezTo>
                    <a:pt x="176091" y="279369"/>
                    <a:pt x="170903" y="276779"/>
                    <a:pt x="169605" y="274190"/>
                  </a:cubicBezTo>
                  <a:cubicBezTo>
                    <a:pt x="169605" y="274190"/>
                    <a:pt x="169605" y="274190"/>
                    <a:pt x="163120" y="269010"/>
                  </a:cubicBezTo>
                  <a:cubicBezTo>
                    <a:pt x="163120" y="269010"/>
                    <a:pt x="163120" y="269010"/>
                    <a:pt x="159228" y="271600"/>
                  </a:cubicBezTo>
                  <a:cubicBezTo>
                    <a:pt x="156634" y="275484"/>
                    <a:pt x="151445" y="276779"/>
                    <a:pt x="146256" y="276779"/>
                  </a:cubicBezTo>
                  <a:cubicBezTo>
                    <a:pt x="142365" y="276779"/>
                    <a:pt x="137176" y="275484"/>
                    <a:pt x="133284" y="271600"/>
                  </a:cubicBezTo>
                  <a:cubicBezTo>
                    <a:pt x="133284" y="271600"/>
                    <a:pt x="133284" y="271600"/>
                    <a:pt x="73614" y="212036"/>
                  </a:cubicBezTo>
                  <a:cubicBezTo>
                    <a:pt x="71020" y="208151"/>
                    <a:pt x="68426" y="204266"/>
                    <a:pt x="68426" y="199087"/>
                  </a:cubicBezTo>
                  <a:cubicBezTo>
                    <a:pt x="68426" y="193907"/>
                    <a:pt x="71020" y="188728"/>
                    <a:pt x="73614" y="186138"/>
                  </a:cubicBezTo>
                  <a:cubicBezTo>
                    <a:pt x="73614" y="184843"/>
                    <a:pt x="74911" y="184843"/>
                    <a:pt x="74911" y="183548"/>
                  </a:cubicBezTo>
                  <a:cubicBezTo>
                    <a:pt x="74911" y="183548"/>
                    <a:pt x="74911" y="183548"/>
                    <a:pt x="76209" y="182253"/>
                  </a:cubicBezTo>
                  <a:cubicBezTo>
                    <a:pt x="76209" y="182253"/>
                    <a:pt x="76209" y="182253"/>
                    <a:pt x="42482" y="148587"/>
                  </a:cubicBezTo>
                  <a:cubicBezTo>
                    <a:pt x="42482" y="148587"/>
                    <a:pt x="42482" y="148587"/>
                    <a:pt x="42482" y="147292"/>
                  </a:cubicBezTo>
                  <a:cubicBezTo>
                    <a:pt x="42482" y="147292"/>
                    <a:pt x="42482" y="147292"/>
                    <a:pt x="4864" y="111035"/>
                  </a:cubicBezTo>
                  <a:cubicBezTo>
                    <a:pt x="-1622" y="103266"/>
                    <a:pt x="-1622" y="90317"/>
                    <a:pt x="4864" y="83843"/>
                  </a:cubicBezTo>
                  <a:cubicBezTo>
                    <a:pt x="4864" y="83843"/>
                    <a:pt x="4864" y="83843"/>
                    <a:pt x="77506" y="10035"/>
                  </a:cubicBezTo>
                  <a:cubicBezTo>
                    <a:pt x="85289" y="2266"/>
                    <a:pt x="98261" y="2266"/>
                    <a:pt x="106044" y="10035"/>
                  </a:cubicBezTo>
                  <a:cubicBezTo>
                    <a:pt x="106044" y="10035"/>
                    <a:pt x="106044" y="10035"/>
                    <a:pt x="142365" y="46291"/>
                  </a:cubicBezTo>
                  <a:cubicBezTo>
                    <a:pt x="142365" y="46291"/>
                    <a:pt x="142365" y="46291"/>
                    <a:pt x="163120" y="67009"/>
                  </a:cubicBezTo>
                  <a:cubicBezTo>
                    <a:pt x="163120" y="67009"/>
                    <a:pt x="163120" y="67009"/>
                    <a:pt x="189063" y="41112"/>
                  </a:cubicBezTo>
                  <a:cubicBezTo>
                    <a:pt x="189063" y="41112"/>
                    <a:pt x="189063" y="41112"/>
                    <a:pt x="225384" y="4855"/>
                  </a:cubicBezTo>
                  <a:cubicBezTo>
                    <a:pt x="229276" y="1618"/>
                    <a:pt x="234140" y="0"/>
                    <a:pt x="239005" y="0"/>
                  </a:cubicBezTo>
                  <a:close/>
                </a:path>
              </a:pathLst>
            </a:custGeom>
            <a:solidFill>
              <a:schemeClr val="bg1"/>
            </a:solidFill>
            <a:ln>
              <a:noFill/>
            </a:ln>
          </p:spPr>
        </p:sp>
      </p:grpSp>
      <p:sp>
        <p:nvSpPr>
          <p:cNvPr id="23" name="文本框 22"/>
          <p:cNvSpPr txBox="1"/>
          <p:nvPr/>
        </p:nvSpPr>
        <p:spPr>
          <a:xfrm>
            <a:off x="2972619" y="3687282"/>
            <a:ext cx="1656371" cy="1708160"/>
          </a:xfrm>
          <a:prstGeom prst="rect">
            <a:avLst/>
          </a:prstGeom>
          <a:noFill/>
        </p:spPr>
        <p:txBody>
          <a:bodyPr wrap="square" rtlCol="0">
            <a:spAutoFit/>
          </a:bodyPr>
          <a:lstStyle/>
          <a:p>
            <a:pPr>
              <a:lnSpc>
                <a:spcPct val="150000"/>
              </a:lnSpc>
            </a:pPr>
            <a:r>
              <a:rPr lang="zh-CN" altLang="en-US" sz="1400" dirty="0">
                <a:solidFill>
                  <a:srgbClr val="00B0F0"/>
                </a:solidFill>
              </a:rPr>
              <a:t>Enter some detailed instructions here, some detailed instructions here, and some detailed instructions here.</a:t>
            </a:r>
          </a:p>
        </p:txBody>
      </p:sp>
      <p:sp>
        <p:nvSpPr>
          <p:cNvPr id="24" name="文本框 23"/>
          <p:cNvSpPr txBox="1"/>
          <p:nvPr/>
        </p:nvSpPr>
        <p:spPr>
          <a:xfrm>
            <a:off x="5622883" y="3706514"/>
            <a:ext cx="1656371" cy="1708160"/>
          </a:xfrm>
          <a:prstGeom prst="rect">
            <a:avLst/>
          </a:prstGeom>
          <a:noFill/>
        </p:spPr>
        <p:txBody>
          <a:bodyPr wrap="square" rtlCol="0">
            <a:spAutoFit/>
          </a:bodyPr>
          <a:lstStyle/>
          <a:p>
            <a:pPr>
              <a:lnSpc>
                <a:spcPct val="150000"/>
              </a:lnSpc>
            </a:pPr>
            <a:r>
              <a:rPr lang="zh-CN" altLang="en-US" sz="1400" dirty="0">
                <a:solidFill>
                  <a:srgbClr val="FF5592"/>
                </a:solidFill>
              </a:rPr>
              <a:t>Enter some detailed instructions here, some detailed instructions here, and some detailed instructions here.</a:t>
            </a:r>
          </a:p>
        </p:txBody>
      </p:sp>
      <p:sp>
        <p:nvSpPr>
          <p:cNvPr id="25" name="文本框 24"/>
          <p:cNvSpPr txBox="1"/>
          <p:nvPr/>
        </p:nvSpPr>
        <p:spPr>
          <a:xfrm>
            <a:off x="8383592" y="3687282"/>
            <a:ext cx="1656371" cy="1708160"/>
          </a:xfrm>
          <a:prstGeom prst="rect">
            <a:avLst/>
          </a:prstGeom>
          <a:noFill/>
        </p:spPr>
        <p:txBody>
          <a:bodyPr wrap="square" rtlCol="0">
            <a:spAutoFit/>
          </a:bodyPr>
          <a:lstStyle/>
          <a:p>
            <a:pPr>
              <a:lnSpc>
                <a:spcPct val="150000"/>
              </a:lnSpc>
            </a:pPr>
            <a:r>
              <a:rPr lang="zh-CN" altLang="en-US" sz="1400" dirty="0">
                <a:solidFill>
                  <a:srgbClr val="68E3FC"/>
                </a:solidFill>
              </a:rPr>
              <a:t>Enter some detailed instructions here, some detailed instructions here, and some detailed instructions here.</a:t>
            </a:r>
          </a:p>
        </p:txBody>
      </p:sp>
      <p:sp>
        <p:nvSpPr>
          <p:cNvPr id="21" name="文本框 20"/>
          <p:cNvSpPr txBox="1"/>
          <p:nvPr/>
        </p:nvSpPr>
        <p:spPr>
          <a:xfrm>
            <a:off x="746760" y="82633"/>
            <a:ext cx="3810000" cy="461665"/>
          </a:xfrm>
          <a:prstGeom prst="rect">
            <a:avLst/>
          </a:prstGeom>
          <a:noFill/>
        </p:spPr>
        <p:txBody>
          <a:bodyPr wrap="square" rtlCol="0">
            <a:spAutoFit/>
          </a:bodyPr>
          <a:lstStyle/>
          <a:p>
            <a:r>
              <a:rPr lang="zh-CN" altLang="en-US" sz="2400" b="1" dirty="0">
                <a:solidFill>
                  <a:srgbClr val="53DEFC"/>
                </a:solidFill>
              </a:rPr>
              <a:t>Next year's work plan</a:t>
            </a:r>
          </a:p>
        </p:txBody>
      </p:sp>
      <p:cxnSp>
        <p:nvCxnSpPr>
          <p:cNvPr id="26" name="直接连接符 25"/>
          <p:cNvCxnSpPr/>
          <p:nvPr/>
        </p:nvCxnSpPr>
        <p:spPr>
          <a:xfrm>
            <a:off x="845300" y="524201"/>
            <a:ext cx="702146" cy="0"/>
          </a:xfrm>
          <a:prstGeom prst="line">
            <a:avLst/>
          </a:prstGeom>
          <a:ln w="38100">
            <a:solidFill>
              <a:srgbClr val="53DEF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14823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a14="http://schemas.microsoft.com/office/drawing/2010/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anim calcmode="lin" valueType="num">
                                      <p:cBhvr>
                                        <p:cTn id="21" dur="1000" fill="hold"/>
                                        <p:tgtEl>
                                          <p:spTgt spid="22"/>
                                        </p:tgtEl>
                                        <p:attrNameLst>
                                          <p:attrName>ppt_x</p:attrName>
                                        </p:attrNameLst>
                                      </p:cBhvr>
                                      <p:tavLst>
                                        <p:tav tm="0">
                                          <p:val>
                                            <p:strVal val="#ppt_x"/>
                                          </p:val>
                                        </p:tav>
                                        <p:tav tm="100000">
                                          <p:val>
                                            <p:strVal val="#ppt_x"/>
                                          </p:val>
                                        </p:tav>
                                      </p:tavLst>
                                    </p:anim>
                                    <p:anim calcmode="lin" valueType="num">
                                      <p:cBhvr>
                                        <p:cTn id="22" dur="1000" fill="hold"/>
                                        <p:tgtEl>
                                          <p:spTgt spid="22"/>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1500"/>
                            </p:stCondLst>
                            <p:childTnLst>
                              <p:par>
                                <p:cTn id="34" presetID="42" presetClass="entr" presetSubtype="0"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1000" fill="hold"/>
                                        <p:tgtEl>
                                          <p:spTgt spid="24"/>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anim calcmode="lin" valueType="num">
                                      <p:cBhvr>
                                        <p:cTn id="47" dur="1000" fill="hold"/>
                                        <p:tgtEl>
                                          <p:spTgt spid="25"/>
                                        </p:tgtEl>
                                        <p:attrNameLst>
                                          <p:attrName>ppt_x</p:attrName>
                                        </p:attrNameLst>
                                      </p:cBhvr>
                                      <p:tavLst>
                                        <p:tav tm="0">
                                          <p:val>
                                            <p:strVal val="#ppt_x"/>
                                          </p:val>
                                        </p:tav>
                                        <p:tav tm="100000">
                                          <p:val>
                                            <p:strVal val="#ppt_x"/>
                                          </p:val>
                                        </p:tav>
                                      </p:tavLst>
                                    </p:anim>
                                    <p:anim calcmode="lin" valueType="num">
                                      <p:cBhvr>
                                        <p:cTn id="48" dur="1000" fill="hold"/>
                                        <p:tgtEl>
                                          <p:spTgt spid="2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07800" y="1603237"/>
            <a:ext cx="9531666" cy="2787342"/>
            <a:chOff x="1507800" y="1603237"/>
            <a:chExt cx="9531666" cy="2787342"/>
          </a:xfrm>
        </p:grpSpPr>
        <p:sp>
          <p:nvSpPr>
            <p:cNvPr id="29" name="椭圆 28"/>
            <p:cNvSpPr/>
            <p:nvPr/>
          </p:nvSpPr>
          <p:spPr>
            <a:xfrm>
              <a:off x="8600073" y="1989808"/>
              <a:ext cx="1865217" cy="1865217"/>
            </a:xfrm>
            <a:prstGeom prst="ellipse">
              <a:avLst/>
            </a:prstGeom>
            <a:solidFill>
              <a:srgbClr val="53DEF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1746552" y="2008792"/>
              <a:ext cx="1865217" cy="1865217"/>
            </a:xfrm>
            <a:prstGeom prst="ellipse">
              <a:avLst/>
            </a:prstGeom>
            <a:solidFill>
              <a:srgbClr val="FFAE6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Oval 16"/>
            <p:cNvSpPr/>
            <p:nvPr/>
          </p:nvSpPr>
          <p:spPr>
            <a:xfrm>
              <a:off x="8723271" y="2128416"/>
              <a:ext cx="1625970" cy="1625970"/>
            </a:xfrm>
            <a:prstGeom prst="ellipse">
              <a:avLst/>
            </a:prstGeom>
            <a:noFill/>
            <a:ln w="508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5" name="Oval 17"/>
            <p:cNvSpPr/>
            <p:nvPr/>
          </p:nvSpPr>
          <p:spPr>
            <a:xfrm>
              <a:off x="8361321" y="1772816"/>
              <a:ext cx="2345680" cy="2345680"/>
            </a:xfrm>
            <a:prstGeom prst="ellipse">
              <a:avLst/>
            </a:prstGeom>
            <a:noFill/>
            <a:ln w="50800">
              <a:solidFill>
                <a:srgbClr val="53DE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7" name="Rectangle: Rounded Corners 20"/>
            <p:cNvSpPr/>
            <p:nvPr/>
          </p:nvSpPr>
          <p:spPr>
            <a:xfrm>
              <a:off x="8771709" y="3916837"/>
              <a:ext cx="1521947" cy="473742"/>
            </a:xfrm>
            <a:prstGeom prst="roundRect">
              <a:avLst/>
            </a:prstGeom>
            <a:solidFill>
              <a:srgbClr val="53DEFC"/>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lang="zh-CN" altLang="en-US" sz="2000" b="1" dirty="0"/>
                <a:t>Title</a:t>
              </a:r>
            </a:p>
          </p:txBody>
        </p:sp>
        <p:sp>
          <p:nvSpPr>
            <p:cNvPr id="8" name="Oval 4"/>
            <p:cNvSpPr/>
            <p:nvPr/>
          </p:nvSpPr>
          <p:spPr>
            <a:xfrm>
              <a:off x="1869750" y="2128416"/>
              <a:ext cx="1625970" cy="1625970"/>
            </a:xfrm>
            <a:prstGeom prst="ellipse">
              <a:avLst/>
            </a:prstGeom>
            <a:noFill/>
            <a:ln w="50800">
              <a:solidFill>
                <a:srgbClr val="FFAE61">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9" name="Oval 5"/>
            <p:cNvSpPr/>
            <p:nvPr/>
          </p:nvSpPr>
          <p:spPr>
            <a:xfrm>
              <a:off x="1507800" y="1772816"/>
              <a:ext cx="2345680" cy="2345680"/>
            </a:xfrm>
            <a:prstGeom prst="ellipse">
              <a:avLst/>
            </a:prstGeom>
            <a:noFill/>
            <a:ln w="50800">
              <a:solidFill>
                <a:srgbClr val="FFAE6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1" name="Rectangle: Rounded Corners 8"/>
            <p:cNvSpPr/>
            <p:nvPr/>
          </p:nvSpPr>
          <p:spPr>
            <a:xfrm>
              <a:off x="1918187" y="3916837"/>
              <a:ext cx="1521947" cy="473742"/>
            </a:xfrm>
            <a:prstGeom prst="roundRect">
              <a:avLst/>
            </a:prstGeom>
            <a:solidFill>
              <a:srgbClr val="FFAE61"/>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zh-CN" altLang="en-US" sz="2000" b="1" dirty="0"/>
                <a:t>Title</a:t>
              </a:r>
            </a:p>
          </p:txBody>
        </p:sp>
        <p:sp>
          <p:nvSpPr>
            <p:cNvPr id="12" name="Oval 1"/>
            <p:cNvSpPr/>
            <p:nvPr/>
          </p:nvSpPr>
          <p:spPr>
            <a:xfrm>
              <a:off x="1890032" y="2156936"/>
              <a:ext cx="1585406" cy="156893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3" name="Oval 10"/>
            <p:cNvSpPr/>
            <p:nvPr/>
          </p:nvSpPr>
          <p:spPr>
            <a:xfrm>
              <a:off x="5297989" y="2128416"/>
              <a:ext cx="1625970" cy="1625970"/>
            </a:xfrm>
            <a:prstGeom prst="ellipse">
              <a:avLst/>
            </a:prstGeom>
            <a:noFill/>
            <a:ln w="508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4" name="Oval 11"/>
            <p:cNvSpPr/>
            <p:nvPr/>
          </p:nvSpPr>
          <p:spPr>
            <a:xfrm>
              <a:off x="4936039" y="1772816"/>
              <a:ext cx="2345680" cy="2345680"/>
            </a:xfrm>
            <a:prstGeom prst="ellipse">
              <a:avLst/>
            </a:prstGeom>
            <a:noFill/>
            <a:ln w="50800">
              <a:solidFill>
                <a:srgbClr val="FF55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6" name="Rectangle: Rounded Corners 14"/>
            <p:cNvSpPr/>
            <p:nvPr/>
          </p:nvSpPr>
          <p:spPr>
            <a:xfrm>
              <a:off x="5346427" y="3916837"/>
              <a:ext cx="1521947" cy="473742"/>
            </a:xfrm>
            <a:prstGeom prst="roundRect">
              <a:avLst/>
            </a:prstGeom>
            <a:solidFill>
              <a:srgbClr val="FF5592"/>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zh-CN" altLang="en-US" sz="2000" b="1" dirty="0"/>
                <a:t>Title</a:t>
              </a:r>
            </a:p>
          </p:txBody>
        </p:sp>
        <p:sp>
          <p:nvSpPr>
            <p:cNvPr id="17" name="Oval 2"/>
            <p:cNvSpPr/>
            <p:nvPr/>
          </p:nvSpPr>
          <p:spPr>
            <a:xfrm>
              <a:off x="5322565" y="2156936"/>
              <a:ext cx="1585406" cy="156893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12700" cap="flat" cmpd="sng" algn="ctr">
              <a:solidFill>
                <a:schemeClr val="accent1">
                  <a:shade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8" name="Oval 3"/>
            <p:cNvSpPr/>
            <p:nvPr/>
          </p:nvSpPr>
          <p:spPr>
            <a:xfrm>
              <a:off x="8743553" y="2156936"/>
              <a:ext cx="1585406" cy="156893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12700" cap="flat" cmpd="sng" algn="ctr">
              <a:solidFill>
                <a:schemeClr val="accent1">
                  <a:shade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pic>
          <p:nvPicPr>
            <p:cNvPr id="25" name="图片 24"/>
            <p:cNvPicPr>
              <a:picLocks noChangeAspect="1"/>
            </p:cNvPicPr>
            <p:nvPr/>
          </p:nvPicPr>
          <p:blipFill>
            <a:blip r:embed="rId5"/>
            <a:stretch>
              <a:fillRect/>
            </a:stretch>
          </p:blipFill>
          <p:spPr>
            <a:xfrm rot="7679179">
              <a:off x="3074360" y="1452562"/>
              <a:ext cx="731549" cy="1052086"/>
            </a:xfrm>
            <a:prstGeom prst="rect">
              <a:avLst/>
            </a:prstGeom>
          </p:spPr>
        </p:pic>
        <p:pic>
          <p:nvPicPr>
            <p:cNvPr id="28" name="图片 27"/>
            <p:cNvPicPr>
              <a:picLocks noChangeAspect="1"/>
            </p:cNvPicPr>
            <p:nvPr/>
          </p:nvPicPr>
          <p:blipFill>
            <a:blip r:embed="rId6"/>
            <a:stretch>
              <a:fillRect/>
            </a:stretch>
          </p:blipFill>
          <p:spPr>
            <a:xfrm rot="19135323">
              <a:off x="6666760" y="1603237"/>
              <a:ext cx="699140" cy="1107397"/>
            </a:xfrm>
            <a:prstGeom prst="rect">
              <a:avLst/>
            </a:prstGeom>
          </p:spPr>
        </p:pic>
        <p:pic>
          <p:nvPicPr>
            <p:cNvPr id="30" name="图片 29"/>
            <p:cNvPicPr>
              <a:picLocks noChangeAspect="1"/>
            </p:cNvPicPr>
            <p:nvPr/>
          </p:nvPicPr>
          <p:blipFill>
            <a:blip r:embed="rId7"/>
            <a:stretch>
              <a:fillRect/>
            </a:stretch>
          </p:blipFill>
          <p:spPr>
            <a:xfrm rot="3600000">
              <a:off x="9953804" y="1691665"/>
              <a:ext cx="1148636" cy="1022689"/>
            </a:xfrm>
            <a:prstGeom prst="rect">
              <a:avLst/>
            </a:prstGeom>
          </p:spPr>
        </p:pic>
      </p:grpSp>
      <p:sp>
        <p:nvSpPr>
          <p:cNvPr id="31" name="文本框 30"/>
          <p:cNvSpPr txBox="1"/>
          <p:nvPr/>
        </p:nvSpPr>
        <p:spPr>
          <a:xfrm>
            <a:off x="1393826" y="4524761"/>
            <a:ext cx="2813158" cy="1061829"/>
          </a:xfrm>
          <a:prstGeom prst="rect">
            <a:avLst/>
          </a:prstGeom>
          <a:noFill/>
        </p:spPr>
        <p:txBody>
          <a:bodyPr wrap="square" rtlCol="0">
            <a:spAutoFit/>
          </a:bodyPr>
          <a:lstStyle/>
          <a:p>
            <a:pPr algn="ctr">
              <a:lnSpc>
                <a:spcPct val="150000"/>
              </a:lnSpc>
            </a:pPr>
            <a:r>
              <a:rPr lang="zh-CN" altLang="en-US" sz="1400" dirty="0">
                <a:solidFill>
                  <a:srgbClr val="FCB066"/>
                </a:solidFill>
              </a:rPr>
              <a:t>Enter some detailed instructions here, some detailed instructions here, and some detailed instructions here.</a:t>
            </a:r>
          </a:p>
        </p:txBody>
      </p:sp>
      <p:sp>
        <p:nvSpPr>
          <p:cNvPr id="32" name="文本框 31"/>
          <p:cNvSpPr txBox="1"/>
          <p:nvPr/>
        </p:nvSpPr>
        <p:spPr>
          <a:xfrm>
            <a:off x="4700821" y="4524761"/>
            <a:ext cx="2813158" cy="1061829"/>
          </a:xfrm>
          <a:prstGeom prst="rect">
            <a:avLst/>
          </a:prstGeom>
          <a:noFill/>
        </p:spPr>
        <p:txBody>
          <a:bodyPr wrap="square" rtlCol="0">
            <a:spAutoFit/>
          </a:bodyPr>
          <a:lstStyle/>
          <a:p>
            <a:pPr algn="ctr">
              <a:lnSpc>
                <a:spcPct val="150000"/>
              </a:lnSpc>
            </a:pPr>
            <a:r>
              <a:rPr lang="zh-CN" altLang="en-US" sz="1400" dirty="0">
                <a:solidFill>
                  <a:srgbClr val="FF5592"/>
                </a:solidFill>
              </a:rPr>
              <a:t>Enter some detailed instructions here, some detailed instructions here, and some detailed instructions here.</a:t>
            </a:r>
          </a:p>
        </p:txBody>
      </p:sp>
      <p:sp>
        <p:nvSpPr>
          <p:cNvPr id="33" name="文本框 32"/>
          <p:cNvSpPr txBox="1"/>
          <p:nvPr/>
        </p:nvSpPr>
        <p:spPr>
          <a:xfrm>
            <a:off x="8126102" y="4524761"/>
            <a:ext cx="2813158" cy="1061829"/>
          </a:xfrm>
          <a:prstGeom prst="rect">
            <a:avLst/>
          </a:prstGeom>
          <a:noFill/>
        </p:spPr>
        <p:txBody>
          <a:bodyPr wrap="square" rtlCol="0">
            <a:spAutoFit/>
          </a:bodyPr>
          <a:lstStyle/>
          <a:p>
            <a:pPr algn="ctr">
              <a:lnSpc>
                <a:spcPct val="150000"/>
              </a:lnSpc>
            </a:pPr>
            <a:r>
              <a:rPr lang="zh-CN" altLang="en-US" sz="1400" dirty="0">
                <a:solidFill>
                  <a:srgbClr val="00B0F0"/>
                </a:solidFill>
              </a:rPr>
              <a:t>Enter some detailed instructions here, some detailed instructions here, and some detailed instructions here.</a:t>
            </a:r>
          </a:p>
        </p:txBody>
      </p:sp>
      <p:sp>
        <p:nvSpPr>
          <p:cNvPr id="23" name="文本框 22"/>
          <p:cNvSpPr txBox="1"/>
          <p:nvPr/>
        </p:nvSpPr>
        <p:spPr>
          <a:xfrm>
            <a:off x="746760" y="82633"/>
            <a:ext cx="3810000" cy="461665"/>
          </a:xfrm>
          <a:prstGeom prst="rect">
            <a:avLst/>
          </a:prstGeom>
          <a:noFill/>
        </p:spPr>
        <p:txBody>
          <a:bodyPr wrap="square" rtlCol="0">
            <a:spAutoFit/>
          </a:bodyPr>
          <a:lstStyle/>
          <a:p>
            <a:r>
              <a:rPr lang="zh-CN" altLang="en-US" sz="2400" b="1" dirty="0">
                <a:solidFill>
                  <a:srgbClr val="53DEFC"/>
                </a:solidFill>
              </a:rPr>
              <a:t>Next year's work plan</a:t>
            </a:r>
          </a:p>
        </p:txBody>
      </p:sp>
      <p:cxnSp>
        <p:nvCxnSpPr>
          <p:cNvPr id="24" name="直接连接符 23"/>
          <p:cNvCxnSpPr/>
          <p:nvPr/>
        </p:nvCxnSpPr>
        <p:spPr>
          <a:xfrm>
            <a:off x="845300" y="524201"/>
            <a:ext cx="702146" cy="0"/>
          </a:xfrm>
          <a:prstGeom prst="line">
            <a:avLst/>
          </a:prstGeom>
          <a:ln w="38100">
            <a:solidFill>
              <a:srgbClr val="53DEF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533157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a14="http://schemas.microsoft.com/office/drawing/2010/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1000" fill="hold"/>
                                        <p:tgtEl>
                                          <p:spTgt spid="3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anim calcmode="lin" valueType="num">
                                      <p:cBhvr>
                                        <p:cTn id="24" dur="1000" fill="hold"/>
                                        <p:tgtEl>
                                          <p:spTgt spid="33"/>
                                        </p:tgtEl>
                                        <p:attrNameLst>
                                          <p:attrName>ppt_x</p:attrName>
                                        </p:attrNameLst>
                                      </p:cBhvr>
                                      <p:tavLst>
                                        <p:tav tm="0">
                                          <p:val>
                                            <p:strVal val="#ppt_x"/>
                                          </p:val>
                                        </p:tav>
                                        <p:tav tm="100000">
                                          <p:val>
                                            <p:strVal val="#ppt_x"/>
                                          </p:val>
                                        </p:tav>
                                      </p:tavLst>
                                    </p:anim>
                                    <p:anim calcmode="lin" valueType="num">
                                      <p:cBhvr>
                                        <p:cTn id="25" dur="1000" fill="hold"/>
                                        <p:tgtEl>
                                          <p:spTgt spid="3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图片 62"/>
          <p:cNvPicPr>
            <a:picLocks noChangeAspect="1"/>
          </p:cNvPicPr>
          <p:nvPr/>
        </p:nvPicPr>
        <p:blipFill>
          <a:blip r:embed="rId2"/>
          <a:srcRect/>
          <a:stretch>
            <a:fillRect/>
          </a:stretch>
        </p:blipFill>
        <p:spPr>
          <a:xfrm>
            <a:off x="8263963" y="3646179"/>
            <a:ext cx="894166" cy="985049"/>
          </a:xfrm>
          <a:custGeom>
            <a:avLst/>
            <a:gdLst>
              <a:gd name="connsiteX0" fmla="*/ 506495 w 894166"/>
              <a:gd name="connsiteY0" fmla="*/ 508297 h 985049"/>
              <a:gd name="connsiteX1" fmla="*/ 506495 w 894166"/>
              <a:gd name="connsiteY1" fmla="*/ 559439 h 985049"/>
              <a:gd name="connsiteX2" fmla="*/ 461298 w 894166"/>
              <a:gd name="connsiteY2" fmla="*/ 605064 h 985049"/>
              <a:gd name="connsiteX3" fmla="*/ 362874 w 894166"/>
              <a:gd name="connsiteY3" fmla="*/ 605064 h 985049"/>
              <a:gd name="connsiteX4" fmla="*/ 362874 w 894166"/>
              <a:gd name="connsiteY4" fmla="*/ 622798 h 985049"/>
              <a:gd name="connsiteX5" fmla="*/ 388058 w 894166"/>
              <a:gd name="connsiteY5" fmla="*/ 647752 h 985049"/>
              <a:gd name="connsiteX6" fmla="*/ 488709 w 894166"/>
              <a:gd name="connsiteY6" fmla="*/ 647752 h 985049"/>
              <a:gd name="connsiteX7" fmla="*/ 529485 w 894166"/>
              <a:gd name="connsiteY7" fmla="*/ 669571 h 985049"/>
              <a:gd name="connsiteX8" fmla="*/ 529485 w 894166"/>
              <a:gd name="connsiteY8" fmla="*/ 647752 h 985049"/>
              <a:gd name="connsiteX9" fmla="*/ 544511 w 894166"/>
              <a:gd name="connsiteY9" fmla="*/ 647752 h 985049"/>
              <a:gd name="connsiteX10" fmla="*/ 569695 w 894166"/>
              <a:gd name="connsiteY10" fmla="*/ 622798 h 985049"/>
              <a:gd name="connsiteX11" fmla="*/ 569695 w 894166"/>
              <a:gd name="connsiteY11" fmla="*/ 533251 h 985049"/>
              <a:gd name="connsiteX12" fmla="*/ 544511 w 894166"/>
              <a:gd name="connsiteY12" fmla="*/ 508297 h 985049"/>
              <a:gd name="connsiteX13" fmla="*/ 245119 w 894166"/>
              <a:gd name="connsiteY13" fmla="*/ 403003 h 985049"/>
              <a:gd name="connsiteX14" fmla="*/ 210643 w 894166"/>
              <a:gd name="connsiteY14" fmla="*/ 437151 h 985049"/>
              <a:gd name="connsiteX15" fmla="*/ 210643 w 894166"/>
              <a:gd name="connsiteY15" fmla="*/ 559526 h 985049"/>
              <a:gd name="connsiteX16" fmla="*/ 245119 w 894166"/>
              <a:gd name="connsiteY16" fmla="*/ 593673 h 985049"/>
              <a:gd name="connsiteX17" fmla="*/ 253729 w 894166"/>
              <a:gd name="connsiteY17" fmla="*/ 593673 h 985049"/>
              <a:gd name="connsiteX18" fmla="*/ 253729 w 894166"/>
              <a:gd name="connsiteY18" fmla="*/ 629734 h 985049"/>
              <a:gd name="connsiteX19" fmla="*/ 321833 w 894166"/>
              <a:gd name="connsiteY19" fmla="*/ 593673 h 985049"/>
              <a:gd name="connsiteX20" fmla="*/ 325540 w 894166"/>
              <a:gd name="connsiteY20" fmla="*/ 593673 h 985049"/>
              <a:gd name="connsiteX21" fmla="*/ 362874 w 894166"/>
              <a:gd name="connsiteY21" fmla="*/ 593673 h 985049"/>
              <a:gd name="connsiteX22" fmla="*/ 461298 w 894166"/>
              <a:gd name="connsiteY22" fmla="*/ 593673 h 985049"/>
              <a:gd name="connsiteX23" fmla="*/ 495009 w 894166"/>
              <a:gd name="connsiteY23" fmla="*/ 559439 h 985049"/>
              <a:gd name="connsiteX24" fmla="*/ 495009 w 894166"/>
              <a:gd name="connsiteY24" fmla="*/ 508297 h 985049"/>
              <a:gd name="connsiteX25" fmla="*/ 495009 w 894166"/>
              <a:gd name="connsiteY25" fmla="*/ 457070 h 985049"/>
              <a:gd name="connsiteX26" fmla="*/ 495009 w 894166"/>
              <a:gd name="connsiteY26" fmla="*/ 437151 h 985049"/>
              <a:gd name="connsiteX27" fmla="*/ 460550 w 894166"/>
              <a:gd name="connsiteY27" fmla="*/ 403003 h 985049"/>
              <a:gd name="connsiteX28" fmla="*/ 0 w 894166"/>
              <a:gd name="connsiteY28" fmla="*/ 0 h 985049"/>
              <a:gd name="connsiteX29" fmla="*/ 894166 w 894166"/>
              <a:gd name="connsiteY29" fmla="*/ 0 h 985049"/>
              <a:gd name="connsiteX30" fmla="*/ 894166 w 894166"/>
              <a:gd name="connsiteY30" fmla="*/ 985049 h 985049"/>
              <a:gd name="connsiteX31" fmla="*/ 0 w 894166"/>
              <a:gd name="connsiteY31" fmla="*/ 985049 h 98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94166" h="985049">
                <a:moveTo>
                  <a:pt x="506495" y="508297"/>
                </a:moveTo>
                <a:lnTo>
                  <a:pt x="506495" y="559439"/>
                </a:lnTo>
                <a:cubicBezTo>
                  <a:pt x="506495" y="584553"/>
                  <a:pt x="486631" y="605064"/>
                  <a:pt x="461298" y="605064"/>
                </a:cubicBezTo>
                <a:lnTo>
                  <a:pt x="362874" y="605064"/>
                </a:lnTo>
                <a:lnTo>
                  <a:pt x="362874" y="622798"/>
                </a:lnTo>
                <a:cubicBezTo>
                  <a:pt x="362874" y="636583"/>
                  <a:pt x="374161" y="647752"/>
                  <a:pt x="388058" y="647752"/>
                </a:cubicBezTo>
                <a:lnTo>
                  <a:pt x="488709" y="647752"/>
                </a:lnTo>
                <a:lnTo>
                  <a:pt x="529485" y="669571"/>
                </a:lnTo>
                <a:lnTo>
                  <a:pt x="529485" y="647752"/>
                </a:lnTo>
                <a:lnTo>
                  <a:pt x="544511" y="647752"/>
                </a:lnTo>
                <a:cubicBezTo>
                  <a:pt x="558425" y="647752"/>
                  <a:pt x="569695" y="636583"/>
                  <a:pt x="569695" y="622798"/>
                </a:cubicBezTo>
                <a:lnTo>
                  <a:pt x="569695" y="533251"/>
                </a:lnTo>
                <a:cubicBezTo>
                  <a:pt x="569695" y="519479"/>
                  <a:pt x="558425" y="508297"/>
                  <a:pt x="544511" y="508297"/>
                </a:cubicBezTo>
                <a:close/>
                <a:moveTo>
                  <a:pt x="245119" y="403003"/>
                </a:moveTo>
                <a:cubicBezTo>
                  <a:pt x="226069" y="403003"/>
                  <a:pt x="210643" y="418294"/>
                  <a:pt x="210643" y="437151"/>
                </a:cubicBezTo>
                <a:lnTo>
                  <a:pt x="210643" y="559526"/>
                </a:lnTo>
                <a:cubicBezTo>
                  <a:pt x="210643" y="578383"/>
                  <a:pt x="226069" y="593673"/>
                  <a:pt x="245119" y="593673"/>
                </a:cubicBezTo>
                <a:lnTo>
                  <a:pt x="253729" y="593673"/>
                </a:lnTo>
                <a:lnTo>
                  <a:pt x="253729" y="629734"/>
                </a:lnTo>
                <a:lnTo>
                  <a:pt x="321833" y="593673"/>
                </a:lnTo>
                <a:lnTo>
                  <a:pt x="325540" y="593673"/>
                </a:lnTo>
                <a:cubicBezTo>
                  <a:pt x="325540" y="593673"/>
                  <a:pt x="362874" y="593673"/>
                  <a:pt x="362874" y="593673"/>
                </a:cubicBezTo>
                <a:lnTo>
                  <a:pt x="461298" y="593673"/>
                </a:lnTo>
                <a:cubicBezTo>
                  <a:pt x="480331" y="593673"/>
                  <a:pt x="495009" y="578309"/>
                  <a:pt x="495009" y="559439"/>
                </a:cubicBezTo>
                <a:lnTo>
                  <a:pt x="495009" y="508297"/>
                </a:lnTo>
                <a:lnTo>
                  <a:pt x="495009" y="457070"/>
                </a:lnTo>
                <a:lnTo>
                  <a:pt x="495009" y="437151"/>
                </a:lnTo>
                <a:cubicBezTo>
                  <a:pt x="495009" y="418294"/>
                  <a:pt x="479583" y="403003"/>
                  <a:pt x="460550" y="403003"/>
                </a:cubicBezTo>
                <a:close/>
                <a:moveTo>
                  <a:pt x="0" y="0"/>
                </a:moveTo>
                <a:lnTo>
                  <a:pt x="894166" y="0"/>
                </a:lnTo>
                <a:lnTo>
                  <a:pt x="894166" y="985049"/>
                </a:lnTo>
                <a:lnTo>
                  <a:pt x="0" y="985049"/>
                </a:lnTo>
                <a:close/>
              </a:path>
            </a:pathLst>
          </a:custGeom>
        </p:spPr>
      </p:pic>
      <p:pic>
        <p:nvPicPr>
          <p:cNvPr id="62" name="图片 61"/>
          <p:cNvPicPr>
            <a:picLocks noChangeAspect="1"/>
          </p:cNvPicPr>
          <p:nvPr/>
        </p:nvPicPr>
        <p:blipFill>
          <a:blip r:embed="rId2"/>
          <a:srcRect/>
          <a:stretch>
            <a:fillRect/>
          </a:stretch>
        </p:blipFill>
        <p:spPr>
          <a:xfrm>
            <a:off x="8025717" y="1599997"/>
            <a:ext cx="778424" cy="857542"/>
          </a:xfrm>
          <a:custGeom>
            <a:avLst/>
            <a:gdLst>
              <a:gd name="connsiteX0" fmla="*/ 331728 w 778424"/>
              <a:gd name="connsiteY0" fmla="*/ 363240 h 857542"/>
              <a:gd name="connsiteX1" fmla="*/ 391263 w 778424"/>
              <a:gd name="connsiteY1" fmla="*/ 404503 h 857542"/>
              <a:gd name="connsiteX2" fmla="*/ 354660 w 778424"/>
              <a:gd name="connsiteY2" fmla="*/ 489646 h 857542"/>
              <a:gd name="connsiteX3" fmla="*/ 269518 w 778424"/>
              <a:gd name="connsiteY3" fmla="*/ 453042 h 857542"/>
              <a:gd name="connsiteX4" fmla="*/ 306122 w 778424"/>
              <a:gd name="connsiteY4" fmla="*/ 367899 h 857542"/>
              <a:gd name="connsiteX5" fmla="*/ 331728 w 778424"/>
              <a:gd name="connsiteY5" fmla="*/ 363240 h 857542"/>
              <a:gd name="connsiteX6" fmla="*/ 294087 w 778424"/>
              <a:gd name="connsiteY6" fmla="*/ 249245 h 857542"/>
              <a:gd name="connsiteX7" fmla="*/ 233231 w 778424"/>
              <a:gd name="connsiteY7" fmla="*/ 273515 h 857542"/>
              <a:gd name="connsiteX8" fmla="*/ 241974 w 778424"/>
              <a:gd name="connsiteY8" fmla="*/ 311315 h 857542"/>
              <a:gd name="connsiteX9" fmla="*/ 211355 w 778424"/>
              <a:gd name="connsiteY9" fmla="*/ 342466 h 857542"/>
              <a:gd name="connsiteX10" fmla="*/ 169732 w 778424"/>
              <a:gd name="connsiteY10" fmla="*/ 334088 h 857542"/>
              <a:gd name="connsiteX11" fmla="*/ 151231 w 778424"/>
              <a:gd name="connsiteY11" fmla="*/ 377109 h 857542"/>
              <a:gd name="connsiteX12" fmla="*/ 185823 w 778424"/>
              <a:gd name="connsiteY12" fmla="*/ 401411 h 857542"/>
              <a:gd name="connsiteX13" fmla="*/ 184177 w 778424"/>
              <a:gd name="connsiteY13" fmla="*/ 445412 h 857542"/>
              <a:gd name="connsiteX14" fmla="*/ 150865 w 778424"/>
              <a:gd name="connsiteY14" fmla="*/ 465060 h 857542"/>
              <a:gd name="connsiteX15" fmla="*/ 175134 w 778424"/>
              <a:gd name="connsiteY15" fmla="*/ 525934 h 857542"/>
              <a:gd name="connsiteX16" fmla="*/ 212901 w 778424"/>
              <a:gd name="connsiteY16" fmla="*/ 517306 h 857542"/>
              <a:gd name="connsiteX17" fmla="*/ 244135 w 778424"/>
              <a:gd name="connsiteY17" fmla="*/ 548009 h 857542"/>
              <a:gd name="connsiteX18" fmla="*/ 235841 w 778424"/>
              <a:gd name="connsiteY18" fmla="*/ 589151 h 857542"/>
              <a:gd name="connsiteX19" fmla="*/ 277896 w 778424"/>
              <a:gd name="connsiteY19" fmla="*/ 607236 h 857542"/>
              <a:gd name="connsiteX20" fmla="*/ 301850 w 778424"/>
              <a:gd name="connsiteY20" fmla="*/ 573309 h 857542"/>
              <a:gd name="connsiteX21" fmla="*/ 347213 w 778424"/>
              <a:gd name="connsiteY21" fmla="*/ 575137 h 857542"/>
              <a:gd name="connsiteX22" fmla="*/ 366695 w 778424"/>
              <a:gd name="connsiteY22" fmla="*/ 608300 h 857542"/>
              <a:gd name="connsiteX23" fmla="*/ 427550 w 778424"/>
              <a:gd name="connsiteY23" fmla="*/ 584031 h 857542"/>
              <a:gd name="connsiteX24" fmla="*/ 418857 w 778424"/>
              <a:gd name="connsiteY24" fmla="*/ 546480 h 857542"/>
              <a:gd name="connsiteX25" fmla="*/ 450556 w 778424"/>
              <a:gd name="connsiteY25" fmla="*/ 513948 h 857542"/>
              <a:gd name="connsiteX26" fmla="*/ 491265 w 778424"/>
              <a:gd name="connsiteY26" fmla="*/ 522177 h 857542"/>
              <a:gd name="connsiteX27" fmla="*/ 509351 w 778424"/>
              <a:gd name="connsiteY27" fmla="*/ 480121 h 857542"/>
              <a:gd name="connsiteX28" fmla="*/ 475141 w 778424"/>
              <a:gd name="connsiteY28" fmla="*/ 456134 h 857542"/>
              <a:gd name="connsiteX29" fmla="*/ 476704 w 778424"/>
              <a:gd name="connsiteY29" fmla="*/ 411850 h 857542"/>
              <a:gd name="connsiteX30" fmla="*/ 509916 w 778424"/>
              <a:gd name="connsiteY30" fmla="*/ 392485 h 857542"/>
              <a:gd name="connsiteX31" fmla="*/ 485647 w 778424"/>
              <a:gd name="connsiteY31" fmla="*/ 331595 h 857542"/>
              <a:gd name="connsiteX32" fmla="*/ 448046 w 778424"/>
              <a:gd name="connsiteY32" fmla="*/ 340405 h 857542"/>
              <a:gd name="connsiteX33" fmla="*/ 416413 w 778424"/>
              <a:gd name="connsiteY33" fmla="*/ 309403 h 857542"/>
              <a:gd name="connsiteX34" fmla="*/ 424857 w 778424"/>
              <a:gd name="connsiteY34" fmla="*/ 268029 h 857542"/>
              <a:gd name="connsiteX35" fmla="*/ 381854 w 778424"/>
              <a:gd name="connsiteY35" fmla="*/ 249528 h 857542"/>
              <a:gd name="connsiteX36" fmla="*/ 357569 w 778424"/>
              <a:gd name="connsiteY36" fmla="*/ 284153 h 857542"/>
              <a:gd name="connsiteX37" fmla="*/ 313668 w 778424"/>
              <a:gd name="connsiteY37" fmla="*/ 282591 h 857542"/>
              <a:gd name="connsiteX38" fmla="*/ 294087 w 778424"/>
              <a:gd name="connsiteY38" fmla="*/ 249245 h 857542"/>
              <a:gd name="connsiteX39" fmla="*/ 0 w 778424"/>
              <a:gd name="connsiteY39" fmla="*/ 0 h 857542"/>
              <a:gd name="connsiteX40" fmla="*/ 778424 w 778424"/>
              <a:gd name="connsiteY40" fmla="*/ 0 h 857542"/>
              <a:gd name="connsiteX41" fmla="*/ 778424 w 778424"/>
              <a:gd name="connsiteY41" fmla="*/ 857542 h 857542"/>
              <a:gd name="connsiteX42" fmla="*/ 0 w 778424"/>
              <a:gd name="connsiteY42" fmla="*/ 857542 h 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78424" h="857542">
                <a:moveTo>
                  <a:pt x="331728" y="363240"/>
                </a:moveTo>
                <a:cubicBezTo>
                  <a:pt x="357262" y="363773"/>
                  <a:pt x="381215" y="379294"/>
                  <a:pt x="391263" y="404503"/>
                </a:cubicBezTo>
                <a:cubicBezTo>
                  <a:pt x="404661" y="438115"/>
                  <a:pt x="388271" y="476248"/>
                  <a:pt x="354660" y="489646"/>
                </a:cubicBezTo>
                <a:cubicBezTo>
                  <a:pt x="321032" y="503044"/>
                  <a:pt x="282916" y="486654"/>
                  <a:pt x="269518" y="453042"/>
                </a:cubicBezTo>
                <a:cubicBezTo>
                  <a:pt x="256120" y="419430"/>
                  <a:pt x="272510" y="381298"/>
                  <a:pt x="306122" y="367899"/>
                </a:cubicBezTo>
                <a:cubicBezTo>
                  <a:pt x="314529" y="364550"/>
                  <a:pt x="323216" y="363062"/>
                  <a:pt x="331728" y="363240"/>
                </a:cubicBezTo>
                <a:close/>
                <a:moveTo>
                  <a:pt x="294087" y="249245"/>
                </a:moveTo>
                <a:lnTo>
                  <a:pt x="233231" y="273515"/>
                </a:lnTo>
                <a:cubicBezTo>
                  <a:pt x="233231" y="273515"/>
                  <a:pt x="236240" y="288326"/>
                  <a:pt x="241974" y="311315"/>
                </a:cubicBezTo>
                <a:cubicBezTo>
                  <a:pt x="230289" y="320125"/>
                  <a:pt x="219966" y="330614"/>
                  <a:pt x="211355" y="342466"/>
                </a:cubicBezTo>
                <a:cubicBezTo>
                  <a:pt x="186222" y="336781"/>
                  <a:pt x="169732" y="334088"/>
                  <a:pt x="169732" y="334088"/>
                </a:cubicBezTo>
                <a:lnTo>
                  <a:pt x="151231" y="377109"/>
                </a:lnTo>
                <a:cubicBezTo>
                  <a:pt x="151231" y="377109"/>
                  <a:pt x="164479" y="387182"/>
                  <a:pt x="185823" y="401411"/>
                </a:cubicBezTo>
                <a:cubicBezTo>
                  <a:pt x="183363" y="414493"/>
                  <a:pt x="183944" y="443384"/>
                  <a:pt x="184177" y="445412"/>
                </a:cubicBezTo>
                <a:cubicBezTo>
                  <a:pt x="163632" y="457065"/>
                  <a:pt x="150865" y="465060"/>
                  <a:pt x="150865" y="465060"/>
                </a:cubicBezTo>
                <a:lnTo>
                  <a:pt x="175134" y="525934"/>
                </a:lnTo>
                <a:cubicBezTo>
                  <a:pt x="175134" y="525934"/>
                  <a:pt x="189945" y="522975"/>
                  <a:pt x="212901" y="517306"/>
                </a:cubicBezTo>
                <a:cubicBezTo>
                  <a:pt x="221728" y="529025"/>
                  <a:pt x="232250" y="539382"/>
                  <a:pt x="244135" y="548009"/>
                </a:cubicBezTo>
                <a:cubicBezTo>
                  <a:pt x="238517" y="572860"/>
                  <a:pt x="235841" y="589151"/>
                  <a:pt x="235841" y="589151"/>
                </a:cubicBezTo>
                <a:lnTo>
                  <a:pt x="277896" y="607236"/>
                </a:lnTo>
                <a:cubicBezTo>
                  <a:pt x="277896" y="607236"/>
                  <a:pt x="287770" y="594254"/>
                  <a:pt x="301850" y="573309"/>
                </a:cubicBezTo>
                <a:cubicBezTo>
                  <a:pt x="315663" y="576035"/>
                  <a:pt x="345335" y="575337"/>
                  <a:pt x="347213" y="575137"/>
                </a:cubicBezTo>
                <a:cubicBezTo>
                  <a:pt x="358766" y="595600"/>
                  <a:pt x="366695" y="608300"/>
                  <a:pt x="366695" y="608300"/>
                </a:cubicBezTo>
                <a:lnTo>
                  <a:pt x="427550" y="584031"/>
                </a:lnTo>
                <a:cubicBezTo>
                  <a:pt x="427550" y="584031"/>
                  <a:pt x="424558" y="569336"/>
                  <a:pt x="418857" y="546480"/>
                </a:cubicBezTo>
                <a:cubicBezTo>
                  <a:pt x="431025" y="537320"/>
                  <a:pt x="441730" y="526382"/>
                  <a:pt x="450556" y="513948"/>
                </a:cubicBezTo>
                <a:cubicBezTo>
                  <a:pt x="475175" y="519501"/>
                  <a:pt x="491265" y="522177"/>
                  <a:pt x="491265" y="522177"/>
                </a:cubicBezTo>
                <a:lnTo>
                  <a:pt x="509351" y="480121"/>
                </a:lnTo>
                <a:cubicBezTo>
                  <a:pt x="509351" y="480121"/>
                  <a:pt x="496235" y="470230"/>
                  <a:pt x="475141" y="456134"/>
                </a:cubicBezTo>
                <a:cubicBezTo>
                  <a:pt x="477535" y="443318"/>
                  <a:pt x="476970" y="414178"/>
                  <a:pt x="476704" y="411850"/>
                </a:cubicBezTo>
                <a:cubicBezTo>
                  <a:pt x="497183" y="400347"/>
                  <a:pt x="509916" y="392485"/>
                  <a:pt x="509916" y="392485"/>
                </a:cubicBezTo>
                <a:lnTo>
                  <a:pt x="485647" y="331595"/>
                </a:lnTo>
                <a:cubicBezTo>
                  <a:pt x="485647" y="331595"/>
                  <a:pt x="470919" y="334654"/>
                  <a:pt x="448046" y="340405"/>
                </a:cubicBezTo>
                <a:cubicBezTo>
                  <a:pt x="439103" y="328536"/>
                  <a:pt x="428465" y="318081"/>
                  <a:pt x="416413" y="309403"/>
                </a:cubicBezTo>
                <a:cubicBezTo>
                  <a:pt x="422131" y="284403"/>
                  <a:pt x="424857" y="268029"/>
                  <a:pt x="424857" y="268029"/>
                </a:cubicBezTo>
                <a:lnTo>
                  <a:pt x="381854" y="249528"/>
                </a:lnTo>
                <a:cubicBezTo>
                  <a:pt x="381854" y="249528"/>
                  <a:pt x="371814" y="262809"/>
                  <a:pt x="357569" y="284153"/>
                </a:cubicBezTo>
                <a:cubicBezTo>
                  <a:pt x="344803" y="281793"/>
                  <a:pt x="315912" y="282325"/>
                  <a:pt x="313668" y="282591"/>
                </a:cubicBezTo>
                <a:cubicBezTo>
                  <a:pt x="302066" y="262045"/>
                  <a:pt x="294087" y="249245"/>
                  <a:pt x="294087" y="249245"/>
                </a:cubicBezTo>
                <a:close/>
                <a:moveTo>
                  <a:pt x="0" y="0"/>
                </a:moveTo>
                <a:lnTo>
                  <a:pt x="778424" y="0"/>
                </a:lnTo>
                <a:lnTo>
                  <a:pt x="778424" y="857542"/>
                </a:lnTo>
                <a:lnTo>
                  <a:pt x="0" y="857542"/>
                </a:lnTo>
                <a:close/>
              </a:path>
            </a:pathLst>
          </a:custGeom>
        </p:spPr>
      </p:pic>
      <p:pic>
        <p:nvPicPr>
          <p:cNvPr id="61" name="图片 60"/>
          <p:cNvPicPr>
            <a:picLocks noChangeAspect="1"/>
          </p:cNvPicPr>
          <p:nvPr/>
        </p:nvPicPr>
        <p:blipFill>
          <a:blip r:embed="rId2"/>
          <a:srcRect/>
          <a:stretch>
            <a:fillRect/>
          </a:stretch>
        </p:blipFill>
        <p:spPr>
          <a:xfrm rot="18900000">
            <a:off x="5702874" y="373131"/>
            <a:ext cx="857174" cy="944297"/>
          </a:xfrm>
          <a:custGeom>
            <a:avLst/>
            <a:gdLst>
              <a:gd name="connsiteX0" fmla="*/ 503394 w 857174"/>
              <a:gd name="connsiteY0" fmla="*/ 321328 h 944297"/>
              <a:gd name="connsiteX1" fmla="*/ 486254 w 857174"/>
              <a:gd name="connsiteY1" fmla="*/ 304257 h 944297"/>
              <a:gd name="connsiteX2" fmla="*/ 458610 w 857174"/>
              <a:gd name="connsiteY2" fmla="*/ 292878 h 944297"/>
              <a:gd name="connsiteX3" fmla="*/ 394809 w 857174"/>
              <a:gd name="connsiteY3" fmla="*/ 324049 h 944297"/>
              <a:gd name="connsiteX4" fmla="*/ 384887 w 857174"/>
              <a:gd name="connsiteY4" fmla="*/ 339496 h 944297"/>
              <a:gd name="connsiteX5" fmla="*/ 382505 w 857174"/>
              <a:gd name="connsiteY5" fmla="*/ 343452 h 944297"/>
              <a:gd name="connsiteX6" fmla="*/ 379112 w 857174"/>
              <a:gd name="connsiteY6" fmla="*/ 342192 h 944297"/>
              <a:gd name="connsiteX7" fmla="*/ 361178 w 857174"/>
              <a:gd name="connsiteY7" fmla="*/ 367836 h 944297"/>
              <a:gd name="connsiteX8" fmla="*/ 356238 w 857174"/>
              <a:gd name="connsiteY8" fmla="*/ 386598 h 944297"/>
              <a:gd name="connsiteX9" fmla="*/ 346989 w 857174"/>
              <a:gd name="connsiteY9" fmla="*/ 408401 h 944297"/>
              <a:gd name="connsiteX10" fmla="*/ 324245 w 857174"/>
              <a:gd name="connsiteY10" fmla="*/ 424398 h 944297"/>
              <a:gd name="connsiteX11" fmla="*/ 315991 w 857174"/>
              <a:gd name="connsiteY11" fmla="*/ 422544 h 944297"/>
              <a:gd name="connsiteX12" fmla="*/ 224064 w 857174"/>
              <a:gd name="connsiteY12" fmla="*/ 391876 h 944297"/>
              <a:gd name="connsiteX13" fmla="*/ 190898 w 857174"/>
              <a:gd name="connsiteY13" fmla="*/ 390650 h 944297"/>
              <a:gd name="connsiteX14" fmla="*/ 148801 w 857174"/>
              <a:gd name="connsiteY14" fmla="*/ 419276 h 944297"/>
              <a:gd name="connsiteX15" fmla="*/ 402690 w 857174"/>
              <a:gd name="connsiteY15" fmla="*/ 673164 h 944297"/>
              <a:gd name="connsiteX16" fmla="*/ 429880 w 857174"/>
              <a:gd name="connsiteY16" fmla="*/ 627097 h 944297"/>
              <a:gd name="connsiteX17" fmla="*/ 428074 w 857174"/>
              <a:gd name="connsiteY17" fmla="*/ 596414 h 944297"/>
              <a:gd name="connsiteX18" fmla="*/ 399856 w 857174"/>
              <a:gd name="connsiteY18" fmla="*/ 530364 h 944297"/>
              <a:gd name="connsiteX19" fmla="*/ 396328 w 857174"/>
              <a:gd name="connsiteY19" fmla="*/ 503261 h 944297"/>
              <a:gd name="connsiteX20" fmla="*/ 394744 w 857174"/>
              <a:gd name="connsiteY20" fmla="*/ 495489 h 944297"/>
              <a:gd name="connsiteX21" fmla="*/ 410330 w 857174"/>
              <a:gd name="connsiteY21" fmla="*/ 471510 h 944297"/>
              <a:gd name="connsiteX22" fmla="*/ 431911 w 857174"/>
              <a:gd name="connsiteY22" fmla="*/ 462271 h 944297"/>
              <a:gd name="connsiteX23" fmla="*/ 450673 w 857174"/>
              <a:gd name="connsiteY23" fmla="*/ 457332 h 944297"/>
              <a:gd name="connsiteX24" fmla="*/ 476293 w 857174"/>
              <a:gd name="connsiteY24" fmla="*/ 436860 h 944297"/>
              <a:gd name="connsiteX25" fmla="*/ 472008 w 857174"/>
              <a:gd name="connsiteY25" fmla="*/ 435363 h 944297"/>
              <a:gd name="connsiteX26" fmla="*/ 491310 w 857174"/>
              <a:gd name="connsiteY26" fmla="*/ 420550 h 944297"/>
              <a:gd name="connsiteX27" fmla="*/ 516056 w 857174"/>
              <a:gd name="connsiteY27" fmla="*/ 342065 h 944297"/>
              <a:gd name="connsiteX28" fmla="*/ 503394 w 857174"/>
              <a:gd name="connsiteY28" fmla="*/ 321328 h 944297"/>
              <a:gd name="connsiteX29" fmla="*/ 857174 w 857174"/>
              <a:gd name="connsiteY29" fmla="*/ 0 h 944297"/>
              <a:gd name="connsiteX30" fmla="*/ 857174 w 857174"/>
              <a:gd name="connsiteY30" fmla="*/ 944297 h 944297"/>
              <a:gd name="connsiteX31" fmla="*/ 0 w 857174"/>
              <a:gd name="connsiteY31" fmla="*/ 944297 h 944297"/>
              <a:gd name="connsiteX32" fmla="*/ 0 w 857174"/>
              <a:gd name="connsiteY32" fmla="*/ 0 h 94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7174" h="944297">
                <a:moveTo>
                  <a:pt x="503394" y="321328"/>
                </a:moveTo>
                <a:cubicBezTo>
                  <a:pt x="497803" y="314142"/>
                  <a:pt x="491466" y="307567"/>
                  <a:pt x="486254" y="304257"/>
                </a:cubicBezTo>
                <a:cubicBezTo>
                  <a:pt x="481567" y="301280"/>
                  <a:pt x="463601" y="294045"/>
                  <a:pt x="458610" y="292878"/>
                </a:cubicBezTo>
                <a:cubicBezTo>
                  <a:pt x="439783" y="288478"/>
                  <a:pt x="418725" y="297500"/>
                  <a:pt x="394809" y="324049"/>
                </a:cubicBezTo>
                <a:cubicBezTo>
                  <a:pt x="391562" y="327625"/>
                  <a:pt x="387852" y="335449"/>
                  <a:pt x="384887" y="339496"/>
                </a:cubicBezTo>
                <a:cubicBezTo>
                  <a:pt x="383331" y="341616"/>
                  <a:pt x="383602" y="341909"/>
                  <a:pt x="382505" y="343452"/>
                </a:cubicBezTo>
                <a:cubicBezTo>
                  <a:pt x="382354" y="343111"/>
                  <a:pt x="381513" y="340918"/>
                  <a:pt x="379112" y="342192"/>
                </a:cubicBezTo>
                <a:cubicBezTo>
                  <a:pt x="374427" y="344690"/>
                  <a:pt x="366640" y="357837"/>
                  <a:pt x="361178" y="367836"/>
                </a:cubicBezTo>
                <a:cubicBezTo>
                  <a:pt x="354562" y="380000"/>
                  <a:pt x="358073" y="383659"/>
                  <a:pt x="356238" y="386598"/>
                </a:cubicBezTo>
                <a:cubicBezTo>
                  <a:pt x="350794" y="395286"/>
                  <a:pt x="346561" y="406008"/>
                  <a:pt x="346989" y="408401"/>
                </a:cubicBezTo>
                <a:cubicBezTo>
                  <a:pt x="346989" y="408401"/>
                  <a:pt x="334844" y="419323"/>
                  <a:pt x="324245" y="424398"/>
                </a:cubicBezTo>
                <a:cubicBezTo>
                  <a:pt x="319645" y="426600"/>
                  <a:pt x="322965" y="421048"/>
                  <a:pt x="315991" y="422544"/>
                </a:cubicBezTo>
                <a:cubicBezTo>
                  <a:pt x="304772" y="424971"/>
                  <a:pt x="256798" y="406487"/>
                  <a:pt x="224064" y="391876"/>
                </a:cubicBezTo>
                <a:cubicBezTo>
                  <a:pt x="210671" y="385898"/>
                  <a:pt x="196749" y="387291"/>
                  <a:pt x="190898" y="390650"/>
                </a:cubicBezTo>
                <a:cubicBezTo>
                  <a:pt x="178506" y="397776"/>
                  <a:pt x="157402" y="412814"/>
                  <a:pt x="148801" y="419276"/>
                </a:cubicBezTo>
                <a:lnTo>
                  <a:pt x="402690" y="673164"/>
                </a:lnTo>
                <a:lnTo>
                  <a:pt x="429880" y="627097"/>
                </a:lnTo>
                <a:cubicBezTo>
                  <a:pt x="440417" y="616489"/>
                  <a:pt x="433188" y="608837"/>
                  <a:pt x="428074" y="596414"/>
                </a:cubicBezTo>
                <a:cubicBezTo>
                  <a:pt x="421786" y="581192"/>
                  <a:pt x="414409" y="565343"/>
                  <a:pt x="399856" y="530364"/>
                </a:cubicBezTo>
                <a:cubicBezTo>
                  <a:pt x="392021" y="511565"/>
                  <a:pt x="396967" y="500647"/>
                  <a:pt x="396328" y="503261"/>
                </a:cubicBezTo>
                <a:cubicBezTo>
                  <a:pt x="397613" y="497956"/>
                  <a:pt x="393046" y="499726"/>
                  <a:pt x="394744" y="495489"/>
                </a:cubicBezTo>
                <a:cubicBezTo>
                  <a:pt x="398713" y="485220"/>
                  <a:pt x="410330" y="471510"/>
                  <a:pt x="410330" y="471510"/>
                </a:cubicBezTo>
                <a:cubicBezTo>
                  <a:pt x="414282" y="470920"/>
                  <a:pt x="422326" y="469247"/>
                  <a:pt x="431911" y="462271"/>
                </a:cubicBezTo>
                <a:cubicBezTo>
                  <a:pt x="434706" y="460228"/>
                  <a:pt x="438521" y="463959"/>
                  <a:pt x="450673" y="457332"/>
                </a:cubicBezTo>
                <a:cubicBezTo>
                  <a:pt x="462847" y="450706"/>
                  <a:pt x="479644" y="440633"/>
                  <a:pt x="476293" y="436860"/>
                </a:cubicBezTo>
                <a:cubicBezTo>
                  <a:pt x="475499" y="435939"/>
                  <a:pt x="473940" y="435499"/>
                  <a:pt x="472008" y="435363"/>
                </a:cubicBezTo>
                <a:cubicBezTo>
                  <a:pt x="476084" y="432532"/>
                  <a:pt x="485239" y="426034"/>
                  <a:pt x="491310" y="420550"/>
                </a:cubicBezTo>
                <a:cubicBezTo>
                  <a:pt x="525140" y="390058"/>
                  <a:pt x="528440" y="373523"/>
                  <a:pt x="516056" y="342065"/>
                </a:cubicBezTo>
                <a:cubicBezTo>
                  <a:pt x="513830" y="336310"/>
                  <a:pt x="508985" y="328513"/>
                  <a:pt x="503394" y="321328"/>
                </a:cubicBezTo>
                <a:close/>
                <a:moveTo>
                  <a:pt x="857174" y="0"/>
                </a:moveTo>
                <a:lnTo>
                  <a:pt x="857174" y="944297"/>
                </a:lnTo>
                <a:lnTo>
                  <a:pt x="0" y="944297"/>
                </a:lnTo>
                <a:lnTo>
                  <a:pt x="0" y="0"/>
                </a:lnTo>
                <a:close/>
              </a:path>
            </a:pathLst>
          </a:custGeom>
        </p:spPr>
      </p:pic>
      <p:pic>
        <p:nvPicPr>
          <p:cNvPr id="60" name="图片 59"/>
          <p:cNvPicPr>
            <a:picLocks noChangeAspect="1"/>
          </p:cNvPicPr>
          <p:nvPr/>
        </p:nvPicPr>
        <p:blipFill>
          <a:blip r:embed="rId2"/>
          <a:srcRect/>
          <a:stretch>
            <a:fillRect/>
          </a:stretch>
        </p:blipFill>
        <p:spPr>
          <a:xfrm>
            <a:off x="3465006" y="1573018"/>
            <a:ext cx="827404" cy="911501"/>
          </a:xfrm>
          <a:custGeom>
            <a:avLst/>
            <a:gdLst>
              <a:gd name="connsiteX0" fmla="*/ 299920 w 827404"/>
              <a:gd name="connsiteY0" fmla="*/ 606586 h 911501"/>
              <a:gd name="connsiteX1" fmla="*/ 328665 w 827404"/>
              <a:gd name="connsiteY1" fmla="*/ 635277 h 911501"/>
              <a:gd name="connsiteX2" fmla="*/ 357398 w 827404"/>
              <a:gd name="connsiteY2" fmla="*/ 606586 h 911501"/>
              <a:gd name="connsiteX3" fmla="*/ 295628 w 827404"/>
              <a:gd name="connsiteY3" fmla="*/ 589016 h 911501"/>
              <a:gd name="connsiteX4" fmla="*/ 289183 w 827404"/>
              <a:gd name="connsiteY4" fmla="*/ 595449 h 911501"/>
              <a:gd name="connsiteX5" fmla="*/ 295628 w 827404"/>
              <a:gd name="connsiteY5" fmla="*/ 601882 h 911501"/>
              <a:gd name="connsiteX6" fmla="*/ 361703 w 827404"/>
              <a:gd name="connsiteY6" fmla="*/ 601882 h 911501"/>
              <a:gd name="connsiteX7" fmla="*/ 368135 w 827404"/>
              <a:gd name="connsiteY7" fmla="*/ 595449 h 911501"/>
              <a:gd name="connsiteX8" fmla="*/ 361703 w 827404"/>
              <a:gd name="connsiteY8" fmla="*/ 589016 h 911501"/>
              <a:gd name="connsiteX9" fmla="*/ 295628 w 827404"/>
              <a:gd name="connsiteY9" fmla="*/ 571462 h 911501"/>
              <a:gd name="connsiteX10" fmla="*/ 289183 w 827404"/>
              <a:gd name="connsiteY10" fmla="*/ 577879 h 911501"/>
              <a:gd name="connsiteX11" fmla="*/ 295628 w 827404"/>
              <a:gd name="connsiteY11" fmla="*/ 584328 h 911501"/>
              <a:gd name="connsiteX12" fmla="*/ 361703 w 827404"/>
              <a:gd name="connsiteY12" fmla="*/ 584328 h 911501"/>
              <a:gd name="connsiteX13" fmla="*/ 368135 w 827404"/>
              <a:gd name="connsiteY13" fmla="*/ 577879 h 911501"/>
              <a:gd name="connsiteX14" fmla="*/ 361703 w 827404"/>
              <a:gd name="connsiteY14" fmla="*/ 571462 h 911501"/>
              <a:gd name="connsiteX15" fmla="*/ 448016 w 827404"/>
              <a:gd name="connsiteY15" fmla="*/ 350064 h 911501"/>
              <a:gd name="connsiteX16" fmla="*/ 420162 w 827404"/>
              <a:gd name="connsiteY16" fmla="*/ 366122 h 911501"/>
              <a:gd name="connsiteX17" fmla="*/ 431242 w 827404"/>
              <a:gd name="connsiteY17" fmla="*/ 385620 h 911501"/>
              <a:gd name="connsiteX18" fmla="*/ 459236 w 827404"/>
              <a:gd name="connsiteY18" fmla="*/ 369480 h 911501"/>
              <a:gd name="connsiteX19" fmla="*/ 463363 w 827404"/>
              <a:gd name="connsiteY19" fmla="*/ 354170 h 911501"/>
              <a:gd name="connsiteX20" fmla="*/ 448016 w 827404"/>
              <a:gd name="connsiteY20" fmla="*/ 350064 h 911501"/>
              <a:gd name="connsiteX21" fmla="*/ 209773 w 827404"/>
              <a:gd name="connsiteY21" fmla="*/ 349250 h 911501"/>
              <a:gd name="connsiteX22" fmla="*/ 194439 w 827404"/>
              <a:gd name="connsiteY22" fmla="*/ 353356 h 911501"/>
              <a:gd name="connsiteX23" fmla="*/ 198553 w 827404"/>
              <a:gd name="connsiteY23" fmla="*/ 368665 h 911501"/>
              <a:gd name="connsiteX24" fmla="*/ 226470 w 827404"/>
              <a:gd name="connsiteY24" fmla="*/ 384773 h 911501"/>
              <a:gd name="connsiteX25" fmla="*/ 237691 w 827404"/>
              <a:gd name="connsiteY25" fmla="*/ 365357 h 911501"/>
              <a:gd name="connsiteX26" fmla="*/ 209773 w 827404"/>
              <a:gd name="connsiteY26" fmla="*/ 349250 h 911501"/>
              <a:gd name="connsiteX27" fmla="*/ 328602 w 827404"/>
              <a:gd name="connsiteY27" fmla="*/ 335602 h 911501"/>
              <a:gd name="connsiteX28" fmla="*/ 229693 w 827404"/>
              <a:gd name="connsiteY28" fmla="*/ 426961 h 911501"/>
              <a:gd name="connsiteX29" fmla="*/ 250376 w 827404"/>
              <a:gd name="connsiteY29" fmla="*/ 488581 h 911501"/>
              <a:gd name="connsiteX30" fmla="*/ 279058 w 827404"/>
              <a:gd name="connsiteY30" fmla="*/ 538982 h 911501"/>
              <a:gd name="connsiteX31" fmla="*/ 293934 w 827404"/>
              <a:gd name="connsiteY31" fmla="*/ 564714 h 911501"/>
              <a:gd name="connsiteX32" fmla="*/ 363384 w 827404"/>
              <a:gd name="connsiteY32" fmla="*/ 564714 h 911501"/>
              <a:gd name="connsiteX33" fmla="*/ 378273 w 827404"/>
              <a:gd name="connsiteY33" fmla="*/ 538982 h 911501"/>
              <a:gd name="connsiteX34" fmla="*/ 406942 w 827404"/>
              <a:gd name="connsiteY34" fmla="*/ 488581 h 911501"/>
              <a:gd name="connsiteX35" fmla="*/ 427638 w 827404"/>
              <a:gd name="connsiteY35" fmla="*/ 426961 h 911501"/>
              <a:gd name="connsiteX36" fmla="*/ 328729 w 827404"/>
              <a:gd name="connsiteY36" fmla="*/ 335602 h 911501"/>
              <a:gd name="connsiteX37" fmla="*/ 328691 w 827404"/>
              <a:gd name="connsiteY37" fmla="*/ 335602 h 911501"/>
              <a:gd name="connsiteX38" fmla="*/ 328665 w 827404"/>
              <a:gd name="connsiteY38" fmla="*/ 335602 h 911501"/>
              <a:gd name="connsiteX39" fmla="*/ 328640 w 827404"/>
              <a:gd name="connsiteY39" fmla="*/ 335602 h 911501"/>
              <a:gd name="connsiteX40" fmla="*/ 328602 w 827404"/>
              <a:gd name="connsiteY40" fmla="*/ 335602 h 911501"/>
              <a:gd name="connsiteX41" fmla="*/ 406700 w 827404"/>
              <a:gd name="connsiteY41" fmla="*/ 297237 h 911501"/>
              <a:gd name="connsiteX42" fmla="*/ 391378 w 827404"/>
              <a:gd name="connsiteY42" fmla="*/ 301343 h 911501"/>
              <a:gd name="connsiteX43" fmla="*/ 374808 w 827404"/>
              <a:gd name="connsiteY43" fmla="*/ 330017 h 911501"/>
              <a:gd name="connsiteX44" fmla="*/ 394562 w 827404"/>
              <a:gd name="connsiteY44" fmla="*/ 340623 h 911501"/>
              <a:gd name="connsiteX45" fmla="*/ 410801 w 827404"/>
              <a:gd name="connsiteY45" fmla="*/ 312547 h 911501"/>
              <a:gd name="connsiteX46" fmla="*/ 406700 w 827404"/>
              <a:gd name="connsiteY46" fmla="*/ 297237 h 911501"/>
              <a:gd name="connsiteX47" fmla="*/ 251433 w 827404"/>
              <a:gd name="connsiteY47" fmla="*/ 296772 h 911501"/>
              <a:gd name="connsiteX48" fmla="*/ 247345 w 827404"/>
              <a:gd name="connsiteY48" fmla="*/ 312081 h 911501"/>
              <a:gd name="connsiteX49" fmla="*/ 263545 w 827404"/>
              <a:gd name="connsiteY49" fmla="*/ 340107 h 911501"/>
              <a:gd name="connsiteX50" fmla="*/ 283401 w 827404"/>
              <a:gd name="connsiteY50" fmla="*/ 329668 h 911501"/>
              <a:gd name="connsiteX51" fmla="*/ 266768 w 827404"/>
              <a:gd name="connsiteY51" fmla="*/ 300878 h 911501"/>
              <a:gd name="connsiteX52" fmla="*/ 251433 w 827404"/>
              <a:gd name="connsiteY52" fmla="*/ 296772 h 911501"/>
              <a:gd name="connsiteX53" fmla="*/ 329124 w 827404"/>
              <a:gd name="connsiteY53" fmla="*/ 276226 h 911501"/>
              <a:gd name="connsiteX54" fmla="*/ 317916 w 827404"/>
              <a:gd name="connsiteY54" fmla="*/ 287430 h 911501"/>
              <a:gd name="connsiteX55" fmla="*/ 317916 w 827404"/>
              <a:gd name="connsiteY55" fmla="*/ 321988 h 911501"/>
              <a:gd name="connsiteX56" fmla="*/ 340344 w 827404"/>
              <a:gd name="connsiteY56" fmla="*/ 322072 h 911501"/>
              <a:gd name="connsiteX57" fmla="*/ 340344 w 827404"/>
              <a:gd name="connsiteY57" fmla="*/ 287430 h 911501"/>
              <a:gd name="connsiteX58" fmla="*/ 329124 w 827404"/>
              <a:gd name="connsiteY58" fmla="*/ 276226 h 911501"/>
              <a:gd name="connsiteX59" fmla="*/ 0 w 827404"/>
              <a:gd name="connsiteY59" fmla="*/ 0 h 911501"/>
              <a:gd name="connsiteX60" fmla="*/ 827404 w 827404"/>
              <a:gd name="connsiteY60" fmla="*/ 0 h 911501"/>
              <a:gd name="connsiteX61" fmla="*/ 827404 w 827404"/>
              <a:gd name="connsiteY61" fmla="*/ 911501 h 911501"/>
              <a:gd name="connsiteX62" fmla="*/ 0 w 827404"/>
              <a:gd name="connsiteY62" fmla="*/ 911501 h 91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27404" h="911501">
                <a:moveTo>
                  <a:pt x="299920" y="606586"/>
                </a:moveTo>
                <a:cubicBezTo>
                  <a:pt x="299920" y="622428"/>
                  <a:pt x="312796" y="635277"/>
                  <a:pt x="328665" y="635277"/>
                </a:cubicBezTo>
                <a:cubicBezTo>
                  <a:pt x="344535" y="635277"/>
                  <a:pt x="357398" y="622428"/>
                  <a:pt x="357398" y="606586"/>
                </a:cubicBezTo>
                <a:close/>
                <a:moveTo>
                  <a:pt x="295628" y="589016"/>
                </a:moveTo>
                <a:cubicBezTo>
                  <a:pt x="292062" y="589016"/>
                  <a:pt x="289183" y="591908"/>
                  <a:pt x="289183" y="595449"/>
                </a:cubicBezTo>
                <a:cubicBezTo>
                  <a:pt x="289183" y="599006"/>
                  <a:pt x="292062" y="601882"/>
                  <a:pt x="295628" y="601882"/>
                </a:cubicBezTo>
                <a:lnTo>
                  <a:pt x="361703" y="601882"/>
                </a:lnTo>
                <a:cubicBezTo>
                  <a:pt x="365256" y="601882"/>
                  <a:pt x="368135" y="599006"/>
                  <a:pt x="368135" y="595449"/>
                </a:cubicBezTo>
                <a:cubicBezTo>
                  <a:pt x="368135" y="591908"/>
                  <a:pt x="365256" y="589016"/>
                  <a:pt x="361703" y="589016"/>
                </a:cubicBezTo>
                <a:close/>
                <a:moveTo>
                  <a:pt x="295628" y="571462"/>
                </a:moveTo>
                <a:cubicBezTo>
                  <a:pt x="292062" y="571462"/>
                  <a:pt x="289183" y="574338"/>
                  <a:pt x="289183" y="577879"/>
                </a:cubicBezTo>
                <a:cubicBezTo>
                  <a:pt x="289183" y="581436"/>
                  <a:pt x="292062" y="584328"/>
                  <a:pt x="295628" y="584328"/>
                </a:cubicBezTo>
                <a:lnTo>
                  <a:pt x="361703" y="584328"/>
                </a:lnTo>
                <a:cubicBezTo>
                  <a:pt x="365256" y="584328"/>
                  <a:pt x="368135" y="581436"/>
                  <a:pt x="368135" y="577879"/>
                </a:cubicBezTo>
                <a:cubicBezTo>
                  <a:pt x="368135" y="574338"/>
                  <a:pt x="365256" y="571462"/>
                  <a:pt x="361703" y="571462"/>
                </a:cubicBezTo>
                <a:close/>
                <a:moveTo>
                  <a:pt x="448016" y="350064"/>
                </a:moveTo>
                <a:lnTo>
                  <a:pt x="420162" y="366122"/>
                </a:lnTo>
                <a:cubicBezTo>
                  <a:pt x="424772" y="372621"/>
                  <a:pt x="428390" y="379237"/>
                  <a:pt x="431242" y="385620"/>
                </a:cubicBezTo>
                <a:lnTo>
                  <a:pt x="459236" y="369480"/>
                </a:lnTo>
                <a:cubicBezTo>
                  <a:pt x="464611" y="366371"/>
                  <a:pt x="466445" y="359539"/>
                  <a:pt x="463363" y="354170"/>
                </a:cubicBezTo>
                <a:cubicBezTo>
                  <a:pt x="460243" y="348801"/>
                  <a:pt x="453391" y="346972"/>
                  <a:pt x="448016" y="350064"/>
                </a:cubicBezTo>
                <a:close/>
                <a:moveTo>
                  <a:pt x="209773" y="349250"/>
                </a:moveTo>
                <a:cubicBezTo>
                  <a:pt x="204399" y="346158"/>
                  <a:pt x="197547" y="347986"/>
                  <a:pt x="194439" y="353356"/>
                </a:cubicBezTo>
                <a:cubicBezTo>
                  <a:pt x="191344" y="358725"/>
                  <a:pt x="193178" y="365573"/>
                  <a:pt x="198553" y="368665"/>
                </a:cubicBezTo>
                <a:lnTo>
                  <a:pt x="226470" y="384773"/>
                </a:lnTo>
                <a:cubicBezTo>
                  <a:pt x="229374" y="378389"/>
                  <a:pt x="233042" y="371823"/>
                  <a:pt x="237691" y="365357"/>
                </a:cubicBezTo>
                <a:cubicBezTo>
                  <a:pt x="237691" y="365357"/>
                  <a:pt x="209773" y="349250"/>
                  <a:pt x="209773" y="349250"/>
                </a:cubicBezTo>
                <a:close/>
                <a:moveTo>
                  <a:pt x="328602" y="335602"/>
                </a:moveTo>
                <a:cubicBezTo>
                  <a:pt x="255216" y="335602"/>
                  <a:pt x="232240" y="394098"/>
                  <a:pt x="229693" y="426961"/>
                </a:cubicBezTo>
                <a:cubicBezTo>
                  <a:pt x="227515" y="456616"/>
                  <a:pt x="248045" y="484243"/>
                  <a:pt x="250376" y="488581"/>
                </a:cubicBezTo>
                <a:cubicBezTo>
                  <a:pt x="254197" y="495663"/>
                  <a:pt x="278205" y="522658"/>
                  <a:pt x="279058" y="538982"/>
                </a:cubicBezTo>
                <a:cubicBezTo>
                  <a:pt x="280243" y="561456"/>
                  <a:pt x="282981" y="562054"/>
                  <a:pt x="293934" y="564714"/>
                </a:cubicBezTo>
                <a:cubicBezTo>
                  <a:pt x="305103" y="567440"/>
                  <a:pt x="352227" y="567440"/>
                  <a:pt x="363384" y="564714"/>
                </a:cubicBezTo>
                <a:cubicBezTo>
                  <a:pt x="374337" y="562054"/>
                  <a:pt x="377088" y="561456"/>
                  <a:pt x="378273" y="538982"/>
                </a:cubicBezTo>
                <a:cubicBezTo>
                  <a:pt x="379126" y="522658"/>
                  <a:pt x="403134" y="495663"/>
                  <a:pt x="406942" y="488581"/>
                </a:cubicBezTo>
                <a:cubicBezTo>
                  <a:pt x="409285" y="484243"/>
                  <a:pt x="429816" y="456616"/>
                  <a:pt x="427638" y="426961"/>
                </a:cubicBezTo>
                <a:cubicBezTo>
                  <a:pt x="425091" y="394098"/>
                  <a:pt x="402102" y="335602"/>
                  <a:pt x="328729" y="335602"/>
                </a:cubicBezTo>
                <a:cubicBezTo>
                  <a:pt x="328716" y="335602"/>
                  <a:pt x="328704" y="335602"/>
                  <a:pt x="328691" y="335602"/>
                </a:cubicBezTo>
                <a:cubicBezTo>
                  <a:pt x="328678" y="335602"/>
                  <a:pt x="328678" y="335602"/>
                  <a:pt x="328665" y="335602"/>
                </a:cubicBezTo>
                <a:cubicBezTo>
                  <a:pt x="328653" y="335602"/>
                  <a:pt x="328640" y="335602"/>
                  <a:pt x="328640" y="335602"/>
                </a:cubicBezTo>
                <a:cubicBezTo>
                  <a:pt x="328627" y="335602"/>
                  <a:pt x="328614" y="335602"/>
                  <a:pt x="328602" y="335602"/>
                </a:cubicBezTo>
                <a:close/>
                <a:moveTo>
                  <a:pt x="406700" y="297237"/>
                </a:moveTo>
                <a:cubicBezTo>
                  <a:pt x="401338" y="294145"/>
                  <a:pt x="394473" y="295990"/>
                  <a:pt x="391378" y="301343"/>
                </a:cubicBezTo>
                <a:lnTo>
                  <a:pt x="374808" y="330017"/>
                </a:lnTo>
                <a:cubicBezTo>
                  <a:pt x="382285" y="333026"/>
                  <a:pt x="388831" y="336666"/>
                  <a:pt x="394562" y="340623"/>
                </a:cubicBezTo>
                <a:lnTo>
                  <a:pt x="410801" y="312547"/>
                </a:lnTo>
                <a:cubicBezTo>
                  <a:pt x="413896" y="307194"/>
                  <a:pt x="412062" y="300346"/>
                  <a:pt x="406700" y="297237"/>
                </a:cubicBezTo>
                <a:close/>
                <a:moveTo>
                  <a:pt x="251433" y="296772"/>
                </a:moveTo>
                <a:cubicBezTo>
                  <a:pt x="246084" y="299864"/>
                  <a:pt x="244250" y="306712"/>
                  <a:pt x="247345" y="312081"/>
                </a:cubicBezTo>
                <a:lnTo>
                  <a:pt x="263545" y="340107"/>
                </a:lnTo>
                <a:cubicBezTo>
                  <a:pt x="269315" y="336184"/>
                  <a:pt x="275899" y="332610"/>
                  <a:pt x="283401" y="329668"/>
                </a:cubicBezTo>
                <a:cubicBezTo>
                  <a:pt x="283401" y="329668"/>
                  <a:pt x="266768" y="300878"/>
                  <a:pt x="266768" y="300878"/>
                </a:cubicBezTo>
                <a:cubicBezTo>
                  <a:pt x="263660" y="295508"/>
                  <a:pt x="256808" y="293680"/>
                  <a:pt x="251433" y="296772"/>
                </a:cubicBezTo>
                <a:close/>
                <a:moveTo>
                  <a:pt x="329124" y="276226"/>
                </a:moveTo>
                <a:cubicBezTo>
                  <a:pt x="322947" y="276226"/>
                  <a:pt x="317916" y="281246"/>
                  <a:pt x="317916" y="287430"/>
                </a:cubicBezTo>
                <a:lnTo>
                  <a:pt x="317916" y="321988"/>
                </a:lnTo>
                <a:cubicBezTo>
                  <a:pt x="320629" y="321772"/>
                  <a:pt x="337466" y="321839"/>
                  <a:pt x="340344" y="322072"/>
                </a:cubicBezTo>
                <a:lnTo>
                  <a:pt x="340344" y="287430"/>
                </a:lnTo>
                <a:cubicBezTo>
                  <a:pt x="340344" y="281246"/>
                  <a:pt x="335326" y="276226"/>
                  <a:pt x="329124" y="276226"/>
                </a:cubicBezTo>
                <a:close/>
                <a:moveTo>
                  <a:pt x="0" y="0"/>
                </a:moveTo>
                <a:lnTo>
                  <a:pt x="827404" y="0"/>
                </a:lnTo>
                <a:lnTo>
                  <a:pt x="827404" y="911501"/>
                </a:lnTo>
                <a:lnTo>
                  <a:pt x="0" y="911501"/>
                </a:lnTo>
                <a:close/>
              </a:path>
            </a:pathLst>
          </a:custGeom>
        </p:spPr>
      </p:pic>
      <p:pic>
        <p:nvPicPr>
          <p:cNvPr id="59" name="图片 58"/>
          <p:cNvPicPr>
            <a:picLocks noChangeAspect="1"/>
          </p:cNvPicPr>
          <p:nvPr/>
        </p:nvPicPr>
        <p:blipFill>
          <a:blip r:embed="rId2"/>
          <a:srcRect/>
          <a:stretch>
            <a:fillRect/>
          </a:stretch>
        </p:blipFill>
        <p:spPr>
          <a:xfrm>
            <a:off x="3133005" y="3497778"/>
            <a:ext cx="1012107" cy="1114977"/>
          </a:xfrm>
          <a:custGeom>
            <a:avLst/>
            <a:gdLst>
              <a:gd name="connsiteX0" fmla="*/ 377529 w 1012107"/>
              <a:gd name="connsiteY0" fmla="*/ 442476 h 1114977"/>
              <a:gd name="connsiteX1" fmla="*/ 443173 w 1012107"/>
              <a:gd name="connsiteY1" fmla="*/ 469511 h 1114977"/>
              <a:gd name="connsiteX2" fmla="*/ 470301 w 1012107"/>
              <a:gd name="connsiteY2" fmla="*/ 534597 h 1114977"/>
              <a:gd name="connsiteX3" fmla="*/ 443173 w 1012107"/>
              <a:gd name="connsiteY3" fmla="*/ 599683 h 1114977"/>
              <a:gd name="connsiteX4" fmla="*/ 377529 w 1012107"/>
              <a:gd name="connsiteY4" fmla="*/ 626717 h 1114977"/>
              <a:gd name="connsiteX5" fmla="*/ 311903 w 1012107"/>
              <a:gd name="connsiteY5" fmla="*/ 599683 h 1114977"/>
              <a:gd name="connsiteX6" fmla="*/ 284758 w 1012107"/>
              <a:gd name="connsiteY6" fmla="*/ 534597 h 1114977"/>
              <a:gd name="connsiteX7" fmla="*/ 311903 w 1012107"/>
              <a:gd name="connsiteY7" fmla="*/ 469511 h 1114977"/>
              <a:gd name="connsiteX8" fmla="*/ 377529 w 1012107"/>
              <a:gd name="connsiteY8" fmla="*/ 442476 h 1114977"/>
              <a:gd name="connsiteX9" fmla="*/ 377529 w 1012107"/>
              <a:gd name="connsiteY9" fmla="*/ 390932 h 1114977"/>
              <a:gd name="connsiteX10" fmla="*/ 275432 w 1012107"/>
              <a:gd name="connsiteY10" fmla="*/ 432988 h 1114977"/>
              <a:gd name="connsiteX11" fmla="*/ 233094 w 1012107"/>
              <a:gd name="connsiteY11" fmla="*/ 534597 h 1114977"/>
              <a:gd name="connsiteX12" fmla="*/ 275432 w 1012107"/>
              <a:gd name="connsiteY12" fmla="*/ 636222 h 1114977"/>
              <a:gd name="connsiteX13" fmla="*/ 377529 w 1012107"/>
              <a:gd name="connsiteY13" fmla="*/ 678261 h 1114977"/>
              <a:gd name="connsiteX14" fmla="*/ 377546 w 1012107"/>
              <a:gd name="connsiteY14" fmla="*/ 678261 h 1114977"/>
              <a:gd name="connsiteX15" fmla="*/ 449323 w 1012107"/>
              <a:gd name="connsiteY15" fmla="*/ 659319 h 1114977"/>
              <a:gd name="connsiteX16" fmla="*/ 540399 w 1012107"/>
              <a:gd name="connsiteY16" fmla="*/ 749844 h 1114977"/>
              <a:gd name="connsiteX17" fmla="*/ 592146 w 1012107"/>
              <a:gd name="connsiteY17" fmla="*/ 698417 h 1114977"/>
              <a:gd name="connsiteX18" fmla="*/ 501535 w 1012107"/>
              <a:gd name="connsiteY18" fmla="*/ 608373 h 1114977"/>
              <a:gd name="connsiteX19" fmla="*/ 521965 w 1012107"/>
              <a:gd name="connsiteY19" fmla="*/ 534597 h 1114977"/>
              <a:gd name="connsiteX20" fmla="*/ 479643 w 1012107"/>
              <a:gd name="connsiteY20" fmla="*/ 432988 h 1114977"/>
              <a:gd name="connsiteX21" fmla="*/ 377529 w 1012107"/>
              <a:gd name="connsiteY21" fmla="*/ 390932 h 1114977"/>
              <a:gd name="connsiteX22" fmla="*/ 0 w 1012107"/>
              <a:gd name="connsiteY22" fmla="*/ 0 h 1114977"/>
              <a:gd name="connsiteX23" fmla="*/ 1012107 w 1012107"/>
              <a:gd name="connsiteY23" fmla="*/ 0 h 1114977"/>
              <a:gd name="connsiteX24" fmla="*/ 1012107 w 1012107"/>
              <a:gd name="connsiteY24" fmla="*/ 1114977 h 1114977"/>
              <a:gd name="connsiteX25" fmla="*/ 0 w 1012107"/>
              <a:gd name="connsiteY25" fmla="*/ 1114977 h 111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12107" h="1114977">
                <a:moveTo>
                  <a:pt x="377529" y="442476"/>
                </a:moveTo>
                <a:cubicBezTo>
                  <a:pt x="402331" y="442476"/>
                  <a:pt x="425652" y="452080"/>
                  <a:pt x="443173" y="469511"/>
                </a:cubicBezTo>
                <a:cubicBezTo>
                  <a:pt x="460677" y="486891"/>
                  <a:pt x="470301" y="510021"/>
                  <a:pt x="470301" y="534597"/>
                </a:cubicBezTo>
                <a:cubicBezTo>
                  <a:pt x="470301" y="559189"/>
                  <a:pt x="460677" y="582302"/>
                  <a:pt x="443173" y="599683"/>
                </a:cubicBezTo>
                <a:cubicBezTo>
                  <a:pt x="425652" y="617113"/>
                  <a:pt x="402331" y="626717"/>
                  <a:pt x="377529" y="626717"/>
                </a:cubicBezTo>
                <a:cubicBezTo>
                  <a:pt x="352728" y="626717"/>
                  <a:pt x="329423" y="617113"/>
                  <a:pt x="311903" y="599683"/>
                </a:cubicBezTo>
                <a:cubicBezTo>
                  <a:pt x="294399" y="582302"/>
                  <a:pt x="284758" y="559172"/>
                  <a:pt x="284758" y="534597"/>
                </a:cubicBezTo>
                <a:cubicBezTo>
                  <a:pt x="284758" y="510005"/>
                  <a:pt x="294399" y="486891"/>
                  <a:pt x="311903" y="469511"/>
                </a:cubicBezTo>
                <a:cubicBezTo>
                  <a:pt x="329423" y="452080"/>
                  <a:pt x="352728" y="442476"/>
                  <a:pt x="377529" y="442476"/>
                </a:cubicBezTo>
                <a:close/>
                <a:moveTo>
                  <a:pt x="377529" y="390932"/>
                </a:moveTo>
                <a:cubicBezTo>
                  <a:pt x="338981" y="390932"/>
                  <a:pt x="302710" y="405870"/>
                  <a:pt x="275432" y="432988"/>
                </a:cubicBezTo>
                <a:cubicBezTo>
                  <a:pt x="248138" y="460122"/>
                  <a:pt x="233094" y="496213"/>
                  <a:pt x="233094" y="534597"/>
                </a:cubicBezTo>
                <a:cubicBezTo>
                  <a:pt x="233094" y="572997"/>
                  <a:pt x="248138" y="609071"/>
                  <a:pt x="275432" y="636222"/>
                </a:cubicBezTo>
                <a:cubicBezTo>
                  <a:pt x="302710" y="663323"/>
                  <a:pt x="338965" y="678261"/>
                  <a:pt x="377529" y="678261"/>
                </a:cubicBezTo>
                <a:cubicBezTo>
                  <a:pt x="377529" y="678261"/>
                  <a:pt x="377529" y="678261"/>
                  <a:pt x="377546" y="678261"/>
                </a:cubicBezTo>
                <a:cubicBezTo>
                  <a:pt x="403129" y="678261"/>
                  <a:pt x="427714" y="671681"/>
                  <a:pt x="449323" y="659319"/>
                </a:cubicBezTo>
                <a:lnTo>
                  <a:pt x="540399" y="749844"/>
                </a:lnTo>
                <a:lnTo>
                  <a:pt x="592146" y="698417"/>
                </a:lnTo>
                <a:cubicBezTo>
                  <a:pt x="592146" y="698417"/>
                  <a:pt x="501535" y="608373"/>
                  <a:pt x="501535" y="608373"/>
                </a:cubicBezTo>
                <a:cubicBezTo>
                  <a:pt x="514867" y="586307"/>
                  <a:pt x="521965" y="561000"/>
                  <a:pt x="521965" y="534597"/>
                </a:cubicBezTo>
                <a:cubicBezTo>
                  <a:pt x="521965" y="496213"/>
                  <a:pt x="506938" y="460122"/>
                  <a:pt x="479643" y="432988"/>
                </a:cubicBezTo>
                <a:cubicBezTo>
                  <a:pt x="452365" y="405870"/>
                  <a:pt x="416094" y="390932"/>
                  <a:pt x="377529" y="390932"/>
                </a:cubicBezTo>
                <a:close/>
                <a:moveTo>
                  <a:pt x="0" y="0"/>
                </a:moveTo>
                <a:lnTo>
                  <a:pt x="1012107" y="0"/>
                </a:lnTo>
                <a:lnTo>
                  <a:pt x="1012107" y="1114977"/>
                </a:lnTo>
                <a:lnTo>
                  <a:pt x="0" y="1114977"/>
                </a:lnTo>
                <a:close/>
              </a:path>
            </a:pathLst>
          </a:custGeom>
        </p:spPr>
      </p:pic>
      <p:grpSp>
        <p:nvGrpSpPr>
          <p:cNvPr id="6" name="组合 5"/>
          <p:cNvGrpSpPr/>
          <p:nvPr/>
        </p:nvGrpSpPr>
        <p:grpSpPr>
          <a:xfrm>
            <a:off x="6747614" y="4376635"/>
            <a:ext cx="2827070" cy="2481368"/>
            <a:chOff x="6747614" y="4376635"/>
            <a:chExt cx="2827070" cy="2481368"/>
          </a:xfrm>
        </p:grpSpPr>
        <p:sp>
          <p:nvSpPr>
            <p:cNvPr id="19" name="Freeform: Shape 17"/>
            <p:cNvSpPr/>
            <p:nvPr/>
          </p:nvSpPr>
          <p:spPr>
            <a:xfrm rot="16200000" flipH="1">
              <a:off x="7854297" y="5137616"/>
              <a:ext cx="686250" cy="27545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0" y="840"/>
                  </a:lnTo>
                  <a:lnTo>
                    <a:pt x="21600" y="21600"/>
                  </a:lnTo>
                  <a:lnTo>
                    <a:pt x="21591" y="15894"/>
                  </a:lnTo>
                  <a:lnTo>
                    <a:pt x="0" y="0"/>
                  </a:lnTo>
                  <a:close/>
                </a:path>
              </a:pathLst>
            </a:custGeom>
            <a:solidFill>
              <a:srgbClr val="B6F2FE"/>
            </a:solidFill>
            <a:ln w="12700" cap="flat">
              <a:noFill/>
              <a:miter lim="400000"/>
            </a:ln>
            <a:effectLst/>
          </p:spPr>
          <p:txBody>
            <a:bodyPr anchor="ctr"/>
            <a:lstStyle/>
            <a:p>
              <a:pPr algn="ctr"/>
              <a:endParaRPr/>
            </a:p>
          </p:txBody>
        </p:sp>
        <p:sp>
          <p:nvSpPr>
            <p:cNvPr id="20" name="Arrow: Right 18"/>
            <p:cNvSpPr/>
            <p:nvPr/>
          </p:nvSpPr>
          <p:spPr>
            <a:xfrm rot="16200000">
              <a:off x="5976554" y="5147695"/>
              <a:ext cx="1796085" cy="253966"/>
            </a:xfrm>
            <a:prstGeom prst="rightArrow">
              <a:avLst>
                <a:gd name="adj1" fmla="val 42611"/>
                <a:gd name="adj2" fmla="val 85179"/>
              </a:avLst>
            </a:prstGeom>
            <a:solidFill>
              <a:srgbClr val="B6F2FE"/>
            </a:solidFill>
            <a:ln w="12700" cap="flat">
              <a:noFill/>
              <a:miter lim="400000"/>
            </a:ln>
            <a:effectLst/>
          </p:spPr>
          <p:txBody>
            <a:bodyPr anchor="ctr"/>
            <a:lstStyle/>
            <a:p>
              <a:pPr algn="ctr"/>
              <a:endParaRPr/>
            </a:p>
          </p:txBody>
        </p:sp>
      </p:grpSp>
      <p:grpSp>
        <p:nvGrpSpPr>
          <p:cNvPr id="5" name="组合 4"/>
          <p:cNvGrpSpPr/>
          <p:nvPr/>
        </p:nvGrpSpPr>
        <p:grpSpPr>
          <a:xfrm>
            <a:off x="6334000" y="3482924"/>
            <a:ext cx="1691717" cy="3375078"/>
            <a:chOff x="6334000" y="3482924"/>
            <a:chExt cx="1691717" cy="3375078"/>
          </a:xfrm>
        </p:grpSpPr>
        <p:sp>
          <p:nvSpPr>
            <p:cNvPr id="21" name="Freeform: Shape 15"/>
            <p:cNvSpPr/>
            <p:nvPr/>
          </p:nvSpPr>
          <p:spPr>
            <a:xfrm rot="16200000" flipH="1">
              <a:off x="6874736" y="5707022"/>
              <a:ext cx="685109" cy="1616852"/>
            </a:xfrm>
            <a:custGeom>
              <a:avLst/>
              <a:gdLst/>
              <a:ahLst/>
              <a:cxnLst>
                <a:cxn ang="0">
                  <a:pos x="wd2" y="hd2"/>
                </a:cxn>
                <a:cxn ang="5400000">
                  <a:pos x="wd2" y="hd2"/>
                </a:cxn>
                <a:cxn ang="10800000">
                  <a:pos x="wd2" y="hd2"/>
                </a:cxn>
                <a:cxn ang="16200000">
                  <a:pos x="wd2" y="hd2"/>
                </a:cxn>
              </a:cxnLst>
              <a:rect l="0" t="0" r="r" b="b"/>
              <a:pathLst>
                <a:path w="21600" h="21600" extrusionOk="0">
                  <a:moveTo>
                    <a:pt x="4" y="0"/>
                  </a:moveTo>
                  <a:lnTo>
                    <a:pt x="0" y="1391"/>
                  </a:lnTo>
                  <a:lnTo>
                    <a:pt x="21600" y="21600"/>
                  </a:lnTo>
                  <a:lnTo>
                    <a:pt x="21600" y="12014"/>
                  </a:lnTo>
                  <a:lnTo>
                    <a:pt x="4" y="0"/>
                  </a:lnTo>
                  <a:close/>
                </a:path>
              </a:pathLst>
            </a:custGeom>
            <a:solidFill>
              <a:srgbClr val="68E3FC"/>
            </a:solidFill>
            <a:ln w="12700" cap="flat">
              <a:noFill/>
              <a:miter lim="400000"/>
            </a:ln>
            <a:effectLst/>
          </p:spPr>
          <p:txBody>
            <a:bodyPr anchor="ctr"/>
            <a:lstStyle/>
            <a:p>
              <a:pPr algn="ctr"/>
              <a:endParaRPr/>
            </a:p>
          </p:txBody>
        </p:sp>
        <p:sp>
          <p:nvSpPr>
            <p:cNvPr id="22" name="Arrow: Right 16"/>
            <p:cNvSpPr/>
            <p:nvPr/>
          </p:nvSpPr>
          <p:spPr>
            <a:xfrm rot="16200000">
              <a:off x="5116084" y="4700840"/>
              <a:ext cx="2689797" cy="253966"/>
            </a:xfrm>
            <a:prstGeom prst="rightArrow">
              <a:avLst>
                <a:gd name="adj1" fmla="val 42611"/>
                <a:gd name="adj2" fmla="val 85179"/>
              </a:avLst>
            </a:prstGeom>
            <a:solidFill>
              <a:srgbClr val="68E3FC"/>
            </a:solidFill>
            <a:ln w="12700" cap="flat">
              <a:noFill/>
              <a:miter lim="400000"/>
            </a:ln>
            <a:effectLst/>
          </p:spPr>
          <p:txBody>
            <a:bodyPr anchor="ctr"/>
            <a:lstStyle/>
            <a:p>
              <a:pPr algn="ctr"/>
              <a:endParaRPr/>
            </a:p>
          </p:txBody>
        </p:sp>
      </p:grpSp>
      <p:grpSp>
        <p:nvGrpSpPr>
          <p:cNvPr id="4" name="组合 3"/>
          <p:cNvGrpSpPr/>
          <p:nvPr/>
        </p:nvGrpSpPr>
        <p:grpSpPr>
          <a:xfrm>
            <a:off x="5739783" y="2395967"/>
            <a:ext cx="722587" cy="4462035"/>
            <a:chOff x="5739783" y="2395967"/>
            <a:chExt cx="722587" cy="4462035"/>
          </a:xfrm>
        </p:grpSpPr>
        <p:sp>
          <p:nvSpPr>
            <p:cNvPr id="23" name="Freeform: Shape 13"/>
            <p:cNvSpPr/>
            <p:nvPr/>
          </p:nvSpPr>
          <p:spPr>
            <a:xfrm rot="16200000" flipH="1">
              <a:off x="5757585" y="6153217"/>
              <a:ext cx="686983" cy="722587"/>
            </a:xfrm>
            <a:custGeom>
              <a:avLst/>
              <a:gdLst/>
              <a:ahLst/>
              <a:cxnLst>
                <a:cxn ang="0">
                  <a:pos x="wd2" y="hd2"/>
                </a:cxn>
                <a:cxn ang="5400000">
                  <a:pos x="wd2" y="hd2"/>
                </a:cxn>
                <a:cxn ang="10800000">
                  <a:pos x="wd2" y="hd2"/>
                </a:cxn>
                <a:cxn ang="16200000">
                  <a:pos x="wd2" y="hd2"/>
                </a:cxn>
              </a:cxnLst>
              <a:rect l="0" t="0" r="r" b="b"/>
              <a:pathLst>
                <a:path w="21600" h="21600" extrusionOk="0">
                  <a:moveTo>
                    <a:pt x="61" y="8656"/>
                  </a:moveTo>
                  <a:lnTo>
                    <a:pt x="21589" y="0"/>
                  </a:lnTo>
                  <a:lnTo>
                    <a:pt x="21600" y="21600"/>
                  </a:lnTo>
                  <a:lnTo>
                    <a:pt x="0" y="11830"/>
                  </a:lnTo>
                  <a:lnTo>
                    <a:pt x="61" y="8656"/>
                  </a:lnTo>
                  <a:close/>
                </a:path>
              </a:pathLst>
            </a:custGeom>
            <a:solidFill>
              <a:srgbClr val="00B0F0"/>
            </a:solidFill>
            <a:ln w="12700" cap="flat">
              <a:noFill/>
              <a:miter lim="400000"/>
            </a:ln>
            <a:effectLst/>
          </p:spPr>
          <p:txBody>
            <a:bodyPr anchor="ctr"/>
            <a:lstStyle/>
            <a:p>
              <a:pPr algn="ctr"/>
              <a:endParaRPr/>
            </a:p>
          </p:txBody>
        </p:sp>
        <p:sp>
          <p:nvSpPr>
            <p:cNvPr id="24" name="Arrow: Right 14"/>
            <p:cNvSpPr/>
            <p:nvPr/>
          </p:nvSpPr>
          <p:spPr>
            <a:xfrm rot="16200000">
              <a:off x="4193550" y="4157361"/>
              <a:ext cx="3776753" cy="253966"/>
            </a:xfrm>
            <a:prstGeom prst="rightArrow">
              <a:avLst>
                <a:gd name="adj1" fmla="val 42611"/>
                <a:gd name="adj2" fmla="val 85179"/>
              </a:avLst>
            </a:prstGeom>
            <a:solidFill>
              <a:srgbClr val="00B0F0"/>
            </a:solidFill>
            <a:ln w="12700" cap="flat">
              <a:noFill/>
              <a:miter lim="400000"/>
            </a:ln>
            <a:effectLst/>
          </p:spPr>
          <p:txBody>
            <a:bodyPr anchor="ctr"/>
            <a:lstStyle/>
            <a:p>
              <a:pPr algn="ctr"/>
              <a:endParaRPr/>
            </a:p>
          </p:txBody>
        </p:sp>
      </p:grpSp>
      <p:grpSp>
        <p:nvGrpSpPr>
          <p:cNvPr id="3" name="组合 2"/>
          <p:cNvGrpSpPr/>
          <p:nvPr/>
        </p:nvGrpSpPr>
        <p:grpSpPr>
          <a:xfrm>
            <a:off x="4157812" y="3482923"/>
            <a:ext cx="1654089" cy="3375080"/>
            <a:chOff x="4157812" y="3482923"/>
            <a:chExt cx="1654089" cy="3375080"/>
          </a:xfrm>
        </p:grpSpPr>
        <p:sp>
          <p:nvSpPr>
            <p:cNvPr id="25" name="Freeform: Shape 11"/>
            <p:cNvSpPr/>
            <p:nvPr/>
          </p:nvSpPr>
          <p:spPr>
            <a:xfrm rot="16200000" flipH="1">
              <a:off x="4605858" y="5723663"/>
              <a:ext cx="686294" cy="1582386"/>
            </a:xfrm>
            <a:custGeom>
              <a:avLst/>
              <a:gdLst/>
              <a:ahLst/>
              <a:cxnLst>
                <a:cxn ang="0">
                  <a:pos x="wd2" y="hd2"/>
                </a:cxn>
                <a:cxn ang="5400000">
                  <a:pos x="wd2" y="hd2"/>
                </a:cxn>
                <a:cxn ang="10800000">
                  <a:pos x="wd2" y="hd2"/>
                </a:cxn>
                <a:cxn ang="16200000">
                  <a:pos x="wd2" y="hd2"/>
                </a:cxn>
              </a:cxnLst>
              <a:rect l="0" t="0" r="r" b="b"/>
              <a:pathLst>
                <a:path w="21600" h="21600" extrusionOk="0">
                  <a:moveTo>
                    <a:pt x="27" y="20157"/>
                  </a:moveTo>
                  <a:lnTo>
                    <a:pt x="21588" y="0"/>
                  </a:lnTo>
                  <a:lnTo>
                    <a:pt x="21600" y="9767"/>
                  </a:lnTo>
                  <a:lnTo>
                    <a:pt x="0" y="21600"/>
                  </a:lnTo>
                  <a:lnTo>
                    <a:pt x="27" y="20157"/>
                  </a:lnTo>
                  <a:close/>
                </a:path>
              </a:pathLst>
            </a:custGeom>
            <a:solidFill>
              <a:srgbClr val="68E3FC"/>
            </a:solidFill>
            <a:ln w="12700" cap="flat">
              <a:noFill/>
              <a:miter lim="400000"/>
            </a:ln>
            <a:effectLst/>
          </p:spPr>
          <p:txBody>
            <a:bodyPr anchor="ctr"/>
            <a:lstStyle/>
            <a:p>
              <a:pPr algn="ctr"/>
              <a:endParaRPr/>
            </a:p>
          </p:txBody>
        </p:sp>
        <p:sp>
          <p:nvSpPr>
            <p:cNvPr id="26" name="Arrow: Right 12"/>
            <p:cNvSpPr/>
            <p:nvPr/>
          </p:nvSpPr>
          <p:spPr>
            <a:xfrm rot="16200000">
              <a:off x="4340019" y="4700839"/>
              <a:ext cx="2689797" cy="253966"/>
            </a:xfrm>
            <a:prstGeom prst="rightArrow">
              <a:avLst>
                <a:gd name="adj1" fmla="val 42611"/>
                <a:gd name="adj2" fmla="val 85179"/>
              </a:avLst>
            </a:prstGeom>
            <a:solidFill>
              <a:srgbClr val="68E3FC"/>
            </a:solidFill>
            <a:ln w="12700" cap="flat">
              <a:noFill/>
              <a:miter lim="400000"/>
            </a:ln>
            <a:effectLst/>
          </p:spPr>
          <p:txBody>
            <a:bodyPr anchor="ctr"/>
            <a:lstStyle/>
            <a:p>
              <a:pPr algn="ctr"/>
              <a:endParaRPr/>
            </a:p>
          </p:txBody>
        </p:sp>
      </p:grpSp>
      <p:grpSp>
        <p:nvGrpSpPr>
          <p:cNvPr id="2" name="组合 1"/>
          <p:cNvGrpSpPr/>
          <p:nvPr/>
        </p:nvGrpSpPr>
        <p:grpSpPr>
          <a:xfrm>
            <a:off x="2603769" y="4376636"/>
            <a:ext cx="2813102" cy="2481367"/>
            <a:chOff x="2603769" y="4376636"/>
            <a:chExt cx="2813102" cy="2481367"/>
          </a:xfrm>
        </p:grpSpPr>
        <p:sp>
          <p:nvSpPr>
            <p:cNvPr id="27" name="Freeform: Shape 9"/>
            <p:cNvSpPr/>
            <p:nvPr/>
          </p:nvSpPr>
          <p:spPr>
            <a:xfrm rot="16200000" flipH="1">
              <a:off x="3631712" y="5142630"/>
              <a:ext cx="687430" cy="2743315"/>
            </a:xfrm>
            <a:custGeom>
              <a:avLst/>
              <a:gdLst/>
              <a:ahLst/>
              <a:cxnLst>
                <a:cxn ang="0">
                  <a:pos x="wd2" y="hd2"/>
                </a:cxn>
                <a:cxn ang="5400000">
                  <a:pos x="wd2" y="hd2"/>
                </a:cxn>
                <a:cxn ang="10800000">
                  <a:pos x="wd2" y="hd2"/>
                </a:cxn>
                <a:cxn ang="16200000">
                  <a:pos x="wd2" y="hd2"/>
                </a:cxn>
              </a:cxnLst>
              <a:rect l="0" t="0" r="r" b="b"/>
              <a:pathLst>
                <a:path w="21600" h="21600" extrusionOk="0">
                  <a:moveTo>
                    <a:pt x="0" y="20728"/>
                  </a:moveTo>
                  <a:lnTo>
                    <a:pt x="21600" y="0"/>
                  </a:lnTo>
                  <a:lnTo>
                    <a:pt x="21591" y="5658"/>
                  </a:lnTo>
                  <a:lnTo>
                    <a:pt x="48" y="21600"/>
                  </a:lnTo>
                  <a:lnTo>
                    <a:pt x="0" y="20728"/>
                  </a:lnTo>
                  <a:close/>
                </a:path>
              </a:pathLst>
            </a:custGeom>
            <a:solidFill>
              <a:srgbClr val="B6F2FE"/>
            </a:solidFill>
            <a:ln w="12700" cap="flat">
              <a:noFill/>
              <a:miter lim="400000"/>
            </a:ln>
            <a:effectLst/>
          </p:spPr>
          <p:txBody>
            <a:bodyPr anchor="ctr"/>
            <a:lstStyle/>
            <a:p>
              <a:pPr algn="ctr"/>
              <a:endParaRPr/>
            </a:p>
          </p:txBody>
        </p:sp>
        <p:sp>
          <p:nvSpPr>
            <p:cNvPr id="28" name="Arrow: Right 10"/>
            <p:cNvSpPr/>
            <p:nvPr/>
          </p:nvSpPr>
          <p:spPr>
            <a:xfrm rot="16200000">
              <a:off x="4391846" y="5147696"/>
              <a:ext cx="1796085" cy="253965"/>
            </a:xfrm>
            <a:prstGeom prst="rightArrow">
              <a:avLst>
                <a:gd name="adj1" fmla="val 42611"/>
                <a:gd name="adj2" fmla="val 85179"/>
              </a:avLst>
            </a:prstGeom>
            <a:solidFill>
              <a:srgbClr val="B6F2FE"/>
            </a:solidFill>
            <a:ln w="12700" cap="flat">
              <a:noFill/>
              <a:miter lim="400000"/>
            </a:ln>
            <a:effectLst/>
          </p:spPr>
          <p:txBody>
            <a:bodyPr anchor="ctr"/>
            <a:lstStyle/>
            <a:p>
              <a:pPr algn="ctr"/>
              <a:endParaRPr/>
            </a:p>
          </p:txBody>
        </p:sp>
      </p:grpSp>
      <p:sp>
        <p:nvSpPr>
          <p:cNvPr id="64" name="文本框 63"/>
          <p:cNvSpPr txBox="1"/>
          <p:nvPr/>
        </p:nvSpPr>
        <p:spPr>
          <a:xfrm>
            <a:off x="1919058" y="4583083"/>
            <a:ext cx="3186385" cy="1061829"/>
          </a:xfrm>
          <a:prstGeom prst="rect">
            <a:avLst/>
          </a:prstGeom>
          <a:noFill/>
        </p:spPr>
        <p:txBody>
          <a:bodyPr wrap="square" rtlCol="0">
            <a:spAutoFit/>
          </a:bodyPr>
          <a:lstStyle/>
          <a:p>
            <a:pPr algn="ctr">
              <a:lnSpc>
                <a:spcPct val="150000"/>
              </a:lnSpc>
            </a:pPr>
            <a:r>
              <a:rPr lang="zh-CN" altLang="en-US" sz="1400" dirty="0">
                <a:solidFill>
                  <a:srgbClr val="00B0F0"/>
                </a:solidFill>
              </a:rPr>
              <a:t>Enter some detailed instructions here, some detailed instructions here, and some detailed instructions here.</a:t>
            </a:r>
          </a:p>
        </p:txBody>
      </p:sp>
      <p:sp>
        <p:nvSpPr>
          <p:cNvPr id="65" name="文本框 64"/>
          <p:cNvSpPr txBox="1"/>
          <p:nvPr/>
        </p:nvSpPr>
        <p:spPr>
          <a:xfrm>
            <a:off x="2097134" y="2435949"/>
            <a:ext cx="3186385" cy="1061829"/>
          </a:xfrm>
          <a:prstGeom prst="rect">
            <a:avLst/>
          </a:prstGeom>
          <a:noFill/>
        </p:spPr>
        <p:txBody>
          <a:bodyPr wrap="square" rtlCol="0">
            <a:spAutoFit/>
          </a:bodyPr>
          <a:lstStyle/>
          <a:p>
            <a:pPr algn="ctr">
              <a:lnSpc>
                <a:spcPct val="150000"/>
              </a:lnSpc>
            </a:pPr>
            <a:r>
              <a:rPr lang="zh-CN" altLang="en-US" sz="1400" dirty="0">
                <a:solidFill>
                  <a:srgbClr val="00B0F0"/>
                </a:solidFill>
              </a:rPr>
              <a:t>Enter some detailed instructions here, some detailed instructions here, and some detailed instructions here.</a:t>
            </a:r>
          </a:p>
        </p:txBody>
      </p:sp>
      <p:sp>
        <p:nvSpPr>
          <p:cNvPr id="66" name="文本框 65"/>
          <p:cNvSpPr txBox="1"/>
          <p:nvPr/>
        </p:nvSpPr>
        <p:spPr>
          <a:xfrm>
            <a:off x="4615717" y="1265015"/>
            <a:ext cx="3186385" cy="1061829"/>
          </a:xfrm>
          <a:prstGeom prst="rect">
            <a:avLst/>
          </a:prstGeom>
          <a:noFill/>
        </p:spPr>
        <p:txBody>
          <a:bodyPr wrap="square" rtlCol="0">
            <a:spAutoFit/>
          </a:bodyPr>
          <a:lstStyle/>
          <a:p>
            <a:pPr algn="ctr">
              <a:lnSpc>
                <a:spcPct val="150000"/>
              </a:lnSpc>
            </a:pPr>
            <a:r>
              <a:rPr lang="zh-CN" altLang="en-US" sz="1400" dirty="0">
                <a:solidFill>
                  <a:srgbClr val="00B0F0"/>
                </a:solidFill>
              </a:rPr>
              <a:t>Enter some detailed instructions here, some detailed instructions here, and some detailed instructions here.</a:t>
            </a:r>
          </a:p>
        </p:txBody>
      </p:sp>
      <p:sp>
        <p:nvSpPr>
          <p:cNvPr id="67" name="文本框 66"/>
          <p:cNvSpPr txBox="1"/>
          <p:nvPr/>
        </p:nvSpPr>
        <p:spPr>
          <a:xfrm>
            <a:off x="6874596" y="2373969"/>
            <a:ext cx="3186385" cy="1061829"/>
          </a:xfrm>
          <a:prstGeom prst="rect">
            <a:avLst/>
          </a:prstGeom>
          <a:noFill/>
        </p:spPr>
        <p:txBody>
          <a:bodyPr wrap="square" rtlCol="0">
            <a:spAutoFit/>
          </a:bodyPr>
          <a:lstStyle/>
          <a:p>
            <a:pPr algn="ctr">
              <a:lnSpc>
                <a:spcPct val="150000"/>
              </a:lnSpc>
            </a:pPr>
            <a:r>
              <a:rPr lang="zh-CN" altLang="en-US" sz="1400" dirty="0">
                <a:solidFill>
                  <a:srgbClr val="00B0F0"/>
                </a:solidFill>
              </a:rPr>
              <a:t>Enter some detailed instructions here, some detailed instructions here, and some detailed instructions here.</a:t>
            </a:r>
          </a:p>
        </p:txBody>
      </p:sp>
      <p:sp>
        <p:nvSpPr>
          <p:cNvPr id="68" name="文本框 67"/>
          <p:cNvSpPr txBox="1"/>
          <p:nvPr/>
        </p:nvSpPr>
        <p:spPr>
          <a:xfrm>
            <a:off x="7065588" y="4608422"/>
            <a:ext cx="3186385" cy="1061829"/>
          </a:xfrm>
          <a:prstGeom prst="rect">
            <a:avLst/>
          </a:prstGeom>
          <a:noFill/>
        </p:spPr>
        <p:txBody>
          <a:bodyPr wrap="square" rtlCol="0">
            <a:spAutoFit/>
          </a:bodyPr>
          <a:lstStyle/>
          <a:p>
            <a:pPr algn="ctr">
              <a:lnSpc>
                <a:spcPct val="150000"/>
              </a:lnSpc>
            </a:pPr>
            <a:r>
              <a:rPr lang="zh-CN" altLang="en-US" sz="1400" dirty="0">
                <a:solidFill>
                  <a:srgbClr val="00B0F0"/>
                </a:solidFill>
              </a:rPr>
              <a:t>Enter some detailed instructions here, some detailed instructions here, and some detailed instructions here.</a:t>
            </a:r>
          </a:p>
        </p:txBody>
      </p:sp>
      <p:sp>
        <p:nvSpPr>
          <p:cNvPr id="29" name="文本框 28"/>
          <p:cNvSpPr txBox="1"/>
          <p:nvPr/>
        </p:nvSpPr>
        <p:spPr>
          <a:xfrm>
            <a:off x="746760" y="82633"/>
            <a:ext cx="3810000" cy="461665"/>
          </a:xfrm>
          <a:prstGeom prst="rect">
            <a:avLst/>
          </a:prstGeom>
          <a:noFill/>
        </p:spPr>
        <p:txBody>
          <a:bodyPr wrap="square" rtlCol="0">
            <a:spAutoFit/>
          </a:bodyPr>
          <a:lstStyle/>
          <a:p>
            <a:r>
              <a:rPr lang="zh-CN" altLang="en-US" sz="2400" b="1" dirty="0">
                <a:solidFill>
                  <a:srgbClr val="53DEFC"/>
                </a:solidFill>
              </a:rPr>
              <a:t>Next year's work plan</a:t>
            </a:r>
          </a:p>
        </p:txBody>
      </p:sp>
      <p:cxnSp>
        <p:nvCxnSpPr>
          <p:cNvPr id="30" name="直接连接符 29"/>
          <p:cNvCxnSpPr/>
          <p:nvPr/>
        </p:nvCxnSpPr>
        <p:spPr>
          <a:xfrm>
            <a:off x="845300" y="524201"/>
            <a:ext cx="702146" cy="0"/>
          </a:xfrm>
          <a:prstGeom prst="line">
            <a:avLst/>
          </a:prstGeom>
          <a:ln w="38100">
            <a:solidFill>
              <a:srgbClr val="53DEF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731605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42" presetClass="entr" presetSubtype="0"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1000"/>
                                        <p:tgtEl>
                                          <p:spTgt spid="59"/>
                                        </p:tgtEl>
                                      </p:cBhvr>
                                    </p:animEffect>
                                    <p:anim calcmode="lin" valueType="num">
                                      <p:cBhvr>
                                        <p:cTn id="23" dur="1000" fill="hold"/>
                                        <p:tgtEl>
                                          <p:spTgt spid="59"/>
                                        </p:tgtEl>
                                        <p:attrNameLst>
                                          <p:attrName>ppt_x</p:attrName>
                                        </p:attrNameLst>
                                      </p:cBhvr>
                                      <p:tavLst>
                                        <p:tav tm="0">
                                          <p:val>
                                            <p:strVal val="#ppt_x"/>
                                          </p:val>
                                        </p:tav>
                                        <p:tav tm="100000">
                                          <p:val>
                                            <p:strVal val="#ppt_x"/>
                                          </p:val>
                                        </p:tav>
                                      </p:tavLst>
                                    </p:anim>
                                    <p:anim calcmode="lin" valueType="num">
                                      <p:cBhvr>
                                        <p:cTn id="24" dur="1000" fill="hold"/>
                                        <p:tgtEl>
                                          <p:spTgt spid="5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1000"/>
                                        <p:tgtEl>
                                          <p:spTgt spid="60"/>
                                        </p:tgtEl>
                                      </p:cBhvr>
                                    </p:animEffect>
                                    <p:anim calcmode="lin" valueType="num">
                                      <p:cBhvr>
                                        <p:cTn id="28" dur="1000" fill="hold"/>
                                        <p:tgtEl>
                                          <p:spTgt spid="60"/>
                                        </p:tgtEl>
                                        <p:attrNameLst>
                                          <p:attrName>ppt_x</p:attrName>
                                        </p:attrNameLst>
                                      </p:cBhvr>
                                      <p:tavLst>
                                        <p:tav tm="0">
                                          <p:val>
                                            <p:strVal val="#ppt_x"/>
                                          </p:val>
                                        </p:tav>
                                        <p:tav tm="100000">
                                          <p:val>
                                            <p:strVal val="#ppt_x"/>
                                          </p:val>
                                        </p:tav>
                                      </p:tavLst>
                                    </p:anim>
                                    <p:anim calcmode="lin" valueType="num">
                                      <p:cBhvr>
                                        <p:cTn id="29" dur="1000" fill="hold"/>
                                        <p:tgtEl>
                                          <p:spTgt spid="6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1000"/>
                                        <p:tgtEl>
                                          <p:spTgt spid="62"/>
                                        </p:tgtEl>
                                      </p:cBhvr>
                                    </p:animEffect>
                                    <p:anim calcmode="lin" valueType="num">
                                      <p:cBhvr>
                                        <p:cTn id="38" dur="1000" fill="hold"/>
                                        <p:tgtEl>
                                          <p:spTgt spid="62"/>
                                        </p:tgtEl>
                                        <p:attrNameLst>
                                          <p:attrName>ppt_x</p:attrName>
                                        </p:attrNameLst>
                                      </p:cBhvr>
                                      <p:tavLst>
                                        <p:tav tm="0">
                                          <p:val>
                                            <p:strVal val="#ppt_x"/>
                                          </p:val>
                                        </p:tav>
                                        <p:tav tm="100000">
                                          <p:val>
                                            <p:strVal val="#ppt_x"/>
                                          </p:val>
                                        </p:tav>
                                      </p:tavLst>
                                    </p:anim>
                                    <p:anim calcmode="lin" valueType="num">
                                      <p:cBhvr>
                                        <p:cTn id="39" dur="1000" fill="hold"/>
                                        <p:tgtEl>
                                          <p:spTgt spid="6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fade">
                                      <p:cBhvr>
                                        <p:cTn id="42" dur="1000"/>
                                        <p:tgtEl>
                                          <p:spTgt spid="63"/>
                                        </p:tgtEl>
                                      </p:cBhvr>
                                    </p:animEffect>
                                    <p:anim calcmode="lin" valueType="num">
                                      <p:cBhvr>
                                        <p:cTn id="43" dur="1000" fill="hold"/>
                                        <p:tgtEl>
                                          <p:spTgt spid="63"/>
                                        </p:tgtEl>
                                        <p:attrNameLst>
                                          <p:attrName>ppt_x</p:attrName>
                                        </p:attrNameLst>
                                      </p:cBhvr>
                                      <p:tavLst>
                                        <p:tav tm="0">
                                          <p:val>
                                            <p:strVal val="#ppt_x"/>
                                          </p:val>
                                        </p:tav>
                                        <p:tav tm="100000">
                                          <p:val>
                                            <p:strVal val="#ppt_x"/>
                                          </p:val>
                                        </p:tav>
                                      </p:tavLst>
                                    </p:anim>
                                    <p:anim calcmode="lin" valueType="num">
                                      <p:cBhvr>
                                        <p:cTn id="44" dur="1000" fill="hold"/>
                                        <p:tgtEl>
                                          <p:spTgt spid="63"/>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42" presetClass="entr" presetSubtype="0" fill="hold" grpId="0" nodeType="after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fade">
                                      <p:cBhvr>
                                        <p:cTn id="48" dur="1000"/>
                                        <p:tgtEl>
                                          <p:spTgt spid="66"/>
                                        </p:tgtEl>
                                      </p:cBhvr>
                                    </p:animEffect>
                                    <p:anim calcmode="lin" valueType="num">
                                      <p:cBhvr>
                                        <p:cTn id="49" dur="1000" fill="hold"/>
                                        <p:tgtEl>
                                          <p:spTgt spid="66"/>
                                        </p:tgtEl>
                                        <p:attrNameLst>
                                          <p:attrName>ppt_x</p:attrName>
                                        </p:attrNameLst>
                                      </p:cBhvr>
                                      <p:tavLst>
                                        <p:tav tm="0">
                                          <p:val>
                                            <p:strVal val="#ppt_x"/>
                                          </p:val>
                                        </p:tav>
                                        <p:tav tm="100000">
                                          <p:val>
                                            <p:strVal val="#ppt_x"/>
                                          </p:val>
                                        </p:tav>
                                      </p:tavLst>
                                    </p:anim>
                                    <p:anim calcmode="lin" valueType="num">
                                      <p:cBhvr>
                                        <p:cTn id="50" dur="1000" fill="hold"/>
                                        <p:tgtEl>
                                          <p:spTgt spid="66"/>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65"/>
                                        </p:tgtEl>
                                        <p:attrNameLst>
                                          <p:attrName>style.visibility</p:attrName>
                                        </p:attrNameLst>
                                      </p:cBhvr>
                                      <p:to>
                                        <p:strVal val="visible"/>
                                      </p:to>
                                    </p:set>
                                    <p:animEffect transition="in" filter="fade">
                                      <p:cBhvr>
                                        <p:cTn id="53" dur="1000"/>
                                        <p:tgtEl>
                                          <p:spTgt spid="65"/>
                                        </p:tgtEl>
                                      </p:cBhvr>
                                    </p:animEffect>
                                    <p:anim calcmode="lin" valueType="num">
                                      <p:cBhvr>
                                        <p:cTn id="54" dur="1000" fill="hold"/>
                                        <p:tgtEl>
                                          <p:spTgt spid="65"/>
                                        </p:tgtEl>
                                        <p:attrNameLst>
                                          <p:attrName>ppt_x</p:attrName>
                                        </p:attrNameLst>
                                      </p:cBhvr>
                                      <p:tavLst>
                                        <p:tav tm="0">
                                          <p:val>
                                            <p:strVal val="#ppt_x"/>
                                          </p:val>
                                        </p:tav>
                                        <p:tav tm="100000">
                                          <p:val>
                                            <p:strVal val="#ppt_x"/>
                                          </p:val>
                                        </p:tav>
                                      </p:tavLst>
                                    </p:anim>
                                    <p:anim calcmode="lin" valueType="num">
                                      <p:cBhvr>
                                        <p:cTn id="55" dur="1000" fill="hold"/>
                                        <p:tgtEl>
                                          <p:spTgt spid="6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67"/>
                                        </p:tgtEl>
                                        <p:attrNameLst>
                                          <p:attrName>style.visibility</p:attrName>
                                        </p:attrNameLst>
                                      </p:cBhvr>
                                      <p:to>
                                        <p:strVal val="visible"/>
                                      </p:to>
                                    </p:set>
                                    <p:animEffect transition="in" filter="fade">
                                      <p:cBhvr>
                                        <p:cTn id="58" dur="1000"/>
                                        <p:tgtEl>
                                          <p:spTgt spid="67"/>
                                        </p:tgtEl>
                                      </p:cBhvr>
                                    </p:animEffect>
                                    <p:anim calcmode="lin" valueType="num">
                                      <p:cBhvr>
                                        <p:cTn id="59" dur="1000" fill="hold"/>
                                        <p:tgtEl>
                                          <p:spTgt spid="67"/>
                                        </p:tgtEl>
                                        <p:attrNameLst>
                                          <p:attrName>ppt_x</p:attrName>
                                        </p:attrNameLst>
                                      </p:cBhvr>
                                      <p:tavLst>
                                        <p:tav tm="0">
                                          <p:val>
                                            <p:strVal val="#ppt_x"/>
                                          </p:val>
                                        </p:tav>
                                        <p:tav tm="100000">
                                          <p:val>
                                            <p:strVal val="#ppt_x"/>
                                          </p:val>
                                        </p:tav>
                                      </p:tavLst>
                                    </p:anim>
                                    <p:anim calcmode="lin" valueType="num">
                                      <p:cBhvr>
                                        <p:cTn id="60" dur="1000" fill="hold"/>
                                        <p:tgtEl>
                                          <p:spTgt spid="67"/>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64"/>
                                        </p:tgtEl>
                                        <p:attrNameLst>
                                          <p:attrName>style.visibility</p:attrName>
                                        </p:attrNameLst>
                                      </p:cBhvr>
                                      <p:to>
                                        <p:strVal val="visible"/>
                                      </p:to>
                                    </p:set>
                                    <p:animEffect transition="in" filter="fade">
                                      <p:cBhvr>
                                        <p:cTn id="63" dur="1000"/>
                                        <p:tgtEl>
                                          <p:spTgt spid="64"/>
                                        </p:tgtEl>
                                      </p:cBhvr>
                                    </p:animEffect>
                                    <p:anim calcmode="lin" valueType="num">
                                      <p:cBhvr>
                                        <p:cTn id="64" dur="1000" fill="hold"/>
                                        <p:tgtEl>
                                          <p:spTgt spid="64"/>
                                        </p:tgtEl>
                                        <p:attrNameLst>
                                          <p:attrName>ppt_x</p:attrName>
                                        </p:attrNameLst>
                                      </p:cBhvr>
                                      <p:tavLst>
                                        <p:tav tm="0">
                                          <p:val>
                                            <p:strVal val="#ppt_x"/>
                                          </p:val>
                                        </p:tav>
                                        <p:tav tm="100000">
                                          <p:val>
                                            <p:strVal val="#ppt_x"/>
                                          </p:val>
                                        </p:tav>
                                      </p:tavLst>
                                    </p:anim>
                                    <p:anim calcmode="lin" valueType="num">
                                      <p:cBhvr>
                                        <p:cTn id="65" dur="1000" fill="hold"/>
                                        <p:tgtEl>
                                          <p:spTgt spid="64"/>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68"/>
                                        </p:tgtEl>
                                        <p:attrNameLst>
                                          <p:attrName>style.visibility</p:attrName>
                                        </p:attrNameLst>
                                      </p:cBhvr>
                                      <p:to>
                                        <p:strVal val="visible"/>
                                      </p:to>
                                    </p:set>
                                    <p:animEffect transition="in" filter="fade">
                                      <p:cBhvr>
                                        <p:cTn id="68" dur="1000"/>
                                        <p:tgtEl>
                                          <p:spTgt spid="68"/>
                                        </p:tgtEl>
                                      </p:cBhvr>
                                    </p:animEffect>
                                    <p:anim calcmode="lin" valueType="num">
                                      <p:cBhvr>
                                        <p:cTn id="69" dur="1000" fill="hold"/>
                                        <p:tgtEl>
                                          <p:spTgt spid="68"/>
                                        </p:tgtEl>
                                        <p:attrNameLst>
                                          <p:attrName>ppt_x</p:attrName>
                                        </p:attrNameLst>
                                      </p:cBhvr>
                                      <p:tavLst>
                                        <p:tav tm="0">
                                          <p:val>
                                            <p:strVal val="#ppt_x"/>
                                          </p:val>
                                        </p:tav>
                                        <p:tav tm="100000">
                                          <p:val>
                                            <p:strVal val="#ppt_x"/>
                                          </p:val>
                                        </p:tav>
                                      </p:tavLst>
                                    </p:anim>
                                    <p:anim calcmode="lin" valueType="num">
                                      <p:cBhvr>
                                        <p:cTn id="70" dur="1000" fill="hold"/>
                                        <p:tgtEl>
                                          <p:spTgt spid="68"/>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1000"/>
                                        <p:tgtEl>
                                          <p:spTgt spid="29"/>
                                        </p:tgtEl>
                                      </p:cBhvr>
                                    </p:animEffect>
                                    <p:anim calcmode="lin" valueType="num">
                                      <p:cBhvr>
                                        <p:cTn id="74" dur="1000" fill="hold"/>
                                        <p:tgtEl>
                                          <p:spTgt spid="29"/>
                                        </p:tgtEl>
                                        <p:attrNameLst>
                                          <p:attrName>ppt_x</p:attrName>
                                        </p:attrNameLst>
                                      </p:cBhvr>
                                      <p:tavLst>
                                        <p:tav tm="0">
                                          <p:val>
                                            <p:strVal val="#ppt_x"/>
                                          </p:val>
                                        </p:tav>
                                        <p:tav tm="100000">
                                          <p:val>
                                            <p:strVal val="#ppt_x"/>
                                          </p:val>
                                        </p:tav>
                                      </p:tavLst>
                                    </p:anim>
                                    <p:anim calcmode="lin" valueType="num">
                                      <p:cBhvr>
                                        <p:cTn id="7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p:bldP spid="67" grpId="0"/>
      <p:bldP spid="68"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660484" y="1443769"/>
            <a:ext cx="5785103" cy="4259388"/>
            <a:chOff x="3660484" y="1443769"/>
            <a:chExt cx="5785103" cy="4259388"/>
          </a:xfrm>
        </p:grpSpPr>
        <p:sp>
          <p:nvSpPr>
            <p:cNvPr id="3" name="椭圆 2"/>
            <p:cNvSpPr/>
            <p:nvPr/>
          </p:nvSpPr>
          <p:spPr>
            <a:xfrm>
              <a:off x="4667107" y="2442203"/>
              <a:ext cx="1178341" cy="1178341"/>
            </a:xfrm>
            <a:prstGeom prst="ellipse">
              <a:avLst/>
            </a:prstGeom>
            <a:solidFill>
              <a:srgbClr val="53DEF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4" name="椭圆 3"/>
            <p:cNvSpPr/>
            <p:nvPr/>
          </p:nvSpPr>
          <p:spPr>
            <a:xfrm>
              <a:off x="6006846" y="2992330"/>
              <a:ext cx="1178341" cy="1178341"/>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5" name="椭圆 4"/>
            <p:cNvSpPr/>
            <p:nvPr/>
          </p:nvSpPr>
          <p:spPr>
            <a:xfrm>
              <a:off x="4607507" y="3763767"/>
              <a:ext cx="1178341" cy="1178341"/>
            </a:xfrm>
            <a:prstGeom prst="ellipse">
              <a:avLst/>
            </a:prstGeom>
            <a:solidFill>
              <a:srgbClr val="53DEF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6" name="椭圆 5"/>
            <p:cNvSpPr/>
            <p:nvPr/>
          </p:nvSpPr>
          <p:spPr>
            <a:xfrm>
              <a:off x="6051241" y="3619919"/>
              <a:ext cx="1178341" cy="1178341"/>
            </a:xfrm>
            <a:prstGeom prst="ellipse">
              <a:avLst/>
            </a:prstGeom>
            <a:solidFill>
              <a:srgbClr val="53DEF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7" name="椭圆 6"/>
            <p:cNvSpPr/>
            <p:nvPr/>
          </p:nvSpPr>
          <p:spPr>
            <a:xfrm>
              <a:off x="7032034" y="3121078"/>
              <a:ext cx="1178341" cy="1178341"/>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8" name="椭圆 7"/>
            <p:cNvSpPr/>
            <p:nvPr/>
          </p:nvSpPr>
          <p:spPr>
            <a:xfrm>
              <a:off x="6979972" y="2466490"/>
              <a:ext cx="1178341" cy="1178341"/>
            </a:xfrm>
            <a:prstGeom prst="ellipse">
              <a:avLst/>
            </a:prstGeom>
            <a:solidFill>
              <a:srgbClr val="53DEF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 name="椭圆 8"/>
            <p:cNvSpPr/>
            <p:nvPr/>
          </p:nvSpPr>
          <p:spPr>
            <a:xfrm>
              <a:off x="3660484" y="2734592"/>
              <a:ext cx="1178341" cy="1178341"/>
            </a:xfrm>
            <a:prstGeom prst="ellipse">
              <a:avLst/>
            </a:prstGeom>
            <a:solidFill>
              <a:srgbClr val="53DEF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 name="椭圆 9"/>
            <p:cNvSpPr/>
            <p:nvPr/>
          </p:nvSpPr>
          <p:spPr>
            <a:xfrm>
              <a:off x="4972981" y="2993901"/>
              <a:ext cx="1178341" cy="1178341"/>
            </a:xfrm>
            <a:prstGeom prst="ellipse">
              <a:avLst/>
            </a:prstGeom>
            <a:solidFill>
              <a:srgbClr val="53DEF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1" name="椭圆 10"/>
            <p:cNvSpPr/>
            <p:nvPr/>
          </p:nvSpPr>
          <p:spPr>
            <a:xfrm>
              <a:off x="5590605" y="2223949"/>
              <a:ext cx="1178341" cy="1178341"/>
            </a:xfrm>
            <a:prstGeom prst="ellipse">
              <a:avLst/>
            </a:prstGeom>
            <a:solidFill>
              <a:srgbClr val="53DEF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2" name="椭圆 11"/>
            <p:cNvSpPr/>
            <p:nvPr/>
          </p:nvSpPr>
          <p:spPr>
            <a:xfrm>
              <a:off x="6423144" y="2153335"/>
              <a:ext cx="1178341" cy="1178341"/>
            </a:xfrm>
            <a:prstGeom prst="ellipse">
              <a:avLst/>
            </a:prstGeom>
            <a:solidFill>
              <a:srgbClr val="53DEFC">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3" name="椭圆 12"/>
            <p:cNvSpPr/>
            <p:nvPr/>
          </p:nvSpPr>
          <p:spPr>
            <a:xfrm>
              <a:off x="7552035" y="1873547"/>
              <a:ext cx="277693" cy="277694"/>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4" name="椭圆 13"/>
            <p:cNvSpPr/>
            <p:nvPr/>
          </p:nvSpPr>
          <p:spPr>
            <a:xfrm>
              <a:off x="8070969" y="4029022"/>
              <a:ext cx="618947" cy="618947"/>
            </a:xfrm>
            <a:prstGeom prst="ellipse">
              <a:avLst/>
            </a:prstGeom>
            <a:solidFill>
              <a:srgbClr val="53DEF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5" name="椭圆 14"/>
            <p:cNvSpPr/>
            <p:nvPr/>
          </p:nvSpPr>
          <p:spPr>
            <a:xfrm>
              <a:off x="7063694" y="3882421"/>
              <a:ext cx="1084321" cy="1084321"/>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6" name="椭圆 15"/>
            <p:cNvSpPr/>
            <p:nvPr/>
          </p:nvSpPr>
          <p:spPr>
            <a:xfrm>
              <a:off x="5197846" y="3908787"/>
              <a:ext cx="1178341" cy="1178341"/>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7" name="椭圆 16"/>
            <p:cNvSpPr/>
            <p:nvPr/>
          </p:nvSpPr>
          <p:spPr>
            <a:xfrm>
              <a:off x="4118648" y="1811268"/>
              <a:ext cx="828077" cy="828077"/>
            </a:xfrm>
            <a:prstGeom prst="ellipse">
              <a:avLst/>
            </a:prstGeom>
            <a:solidFill>
              <a:srgbClr val="53DEF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8" name="椭圆 17"/>
            <p:cNvSpPr/>
            <p:nvPr/>
          </p:nvSpPr>
          <p:spPr>
            <a:xfrm>
              <a:off x="5656010" y="2985463"/>
              <a:ext cx="828077" cy="828077"/>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9" name="椭圆 18"/>
            <p:cNvSpPr/>
            <p:nvPr/>
          </p:nvSpPr>
          <p:spPr>
            <a:xfrm>
              <a:off x="6239023" y="1443769"/>
              <a:ext cx="589171" cy="589171"/>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0" name="椭圆 19"/>
            <p:cNvSpPr/>
            <p:nvPr/>
          </p:nvSpPr>
          <p:spPr>
            <a:xfrm>
              <a:off x="6708533" y="1854611"/>
              <a:ext cx="521047" cy="521047"/>
            </a:xfrm>
            <a:prstGeom prst="ellipse">
              <a:avLst/>
            </a:prstGeom>
            <a:solidFill>
              <a:srgbClr val="53DEF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1" name="椭圆 20"/>
            <p:cNvSpPr/>
            <p:nvPr/>
          </p:nvSpPr>
          <p:spPr>
            <a:xfrm>
              <a:off x="5417607" y="2247843"/>
              <a:ext cx="300886" cy="300886"/>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2" name="椭圆 21"/>
            <p:cNvSpPr/>
            <p:nvPr/>
          </p:nvSpPr>
          <p:spPr>
            <a:xfrm flipV="1">
              <a:off x="5894015" y="5175261"/>
              <a:ext cx="225661" cy="232783"/>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3" name="椭圆 22"/>
            <p:cNvSpPr/>
            <p:nvPr/>
          </p:nvSpPr>
          <p:spPr>
            <a:xfrm>
              <a:off x="6911547" y="5162634"/>
              <a:ext cx="302576" cy="302576"/>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4" name="椭圆 23"/>
            <p:cNvSpPr/>
            <p:nvPr/>
          </p:nvSpPr>
          <p:spPr>
            <a:xfrm>
              <a:off x="8646278" y="3407527"/>
              <a:ext cx="455862" cy="455862"/>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5" name="椭圆 24"/>
            <p:cNvSpPr/>
            <p:nvPr/>
          </p:nvSpPr>
          <p:spPr>
            <a:xfrm>
              <a:off x="8606679" y="2968859"/>
              <a:ext cx="248152" cy="248152"/>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6" name="椭圆 25"/>
            <p:cNvSpPr/>
            <p:nvPr/>
          </p:nvSpPr>
          <p:spPr>
            <a:xfrm>
              <a:off x="8746639" y="4176948"/>
              <a:ext cx="293660" cy="293660"/>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7" name="椭圆 26"/>
            <p:cNvSpPr/>
            <p:nvPr/>
          </p:nvSpPr>
          <p:spPr>
            <a:xfrm>
              <a:off x="9206264" y="3763347"/>
              <a:ext cx="239323" cy="239323"/>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8" name="椭圆 27"/>
            <p:cNvSpPr/>
            <p:nvPr/>
          </p:nvSpPr>
          <p:spPr>
            <a:xfrm>
              <a:off x="9228795" y="3311964"/>
              <a:ext cx="144431" cy="144431"/>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9" name="椭圆 28"/>
            <p:cNvSpPr/>
            <p:nvPr/>
          </p:nvSpPr>
          <p:spPr>
            <a:xfrm>
              <a:off x="5166063" y="1850801"/>
              <a:ext cx="161208" cy="161208"/>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30" name="椭圆 29"/>
            <p:cNvSpPr/>
            <p:nvPr/>
          </p:nvSpPr>
          <p:spPr>
            <a:xfrm>
              <a:off x="5580855" y="1771293"/>
              <a:ext cx="185153" cy="185153"/>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31" name="椭圆 30"/>
            <p:cNvSpPr/>
            <p:nvPr/>
          </p:nvSpPr>
          <p:spPr>
            <a:xfrm>
              <a:off x="8073171" y="2338780"/>
              <a:ext cx="175027" cy="175027"/>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32" name="椭圆 31"/>
            <p:cNvSpPr/>
            <p:nvPr/>
          </p:nvSpPr>
          <p:spPr>
            <a:xfrm>
              <a:off x="7084199" y="5412392"/>
              <a:ext cx="290765" cy="290765"/>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33" name="椭圆 32"/>
            <p:cNvSpPr/>
            <p:nvPr/>
          </p:nvSpPr>
          <p:spPr>
            <a:xfrm>
              <a:off x="8412419" y="5151989"/>
              <a:ext cx="142019" cy="142019"/>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34" name="椭圆 33"/>
            <p:cNvSpPr/>
            <p:nvPr/>
          </p:nvSpPr>
          <p:spPr>
            <a:xfrm>
              <a:off x="8499448" y="5022711"/>
              <a:ext cx="146830" cy="146830"/>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35" name="椭圆 34"/>
            <p:cNvSpPr/>
            <p:nvPr/>
          </p:nvSpPr>
          <p:spPr>
            <a:xfrm>
              <a:off x="5008491" y="4927831"/>
              <a:ext cx="547170" cy="547170"/>
            </a:xfrm>
            <a:prstGeom prst="ellipse">
              <a:avLst/>
            </a:prstGeom>
            <a:solidFill>
              <a:srgbClr val="53DEF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37" name="文本框 36"/>
            <p:cNvSpPr txBox="1"/>
            <p:nvPr/>
          </p:nvSpPr>
          <p:spPr>
            <a:xfrm>
              <a:off x="4825662" y="1957066"/>
              <a:ext cx="3721100" cy="2215991"/>
            </a:xfrm>
            <a:prstGeom prst="rect">
              <a:avLst/>
            </a:prstGeom>
            <a:noFill/>
          </p:spPr>
          <p:txBody>
            <a:bodyPr wrap="square" rtlCol="0">
              <a:spAutoFit/>
            </a:bodyPr>
            <a:lstStyle/>
            <a:p>
              <a:r>
                <a:rPr lang="en-US" altLang="zh-CN" sz="5400" dirty="0">
                  <a:solidFill>
                    <a:schemeClr val="bg1"/>
                  </a:solidFill>
                </a:rPr>
                <a:t>THANKS</a:t>
              </a:r>
              <a:r>
                <a:rPr lang="en-US" altLang="zh-CN" sz="13800" dirty="0">
                  <a:solidFill>
                    <a:schemeClr val="bg1"/>
                  </a:solidFill>
                </a:rPr>
                <a:t>.</a:t>
              </a:r>
              <a:endParaRPr lang="zh-CN" altLang="en-US" sz="13800" dirty="0">
                <a:solidFill>
                  <a:schemeClr val="bg1"/>
                </a:solidFill>
              </a:endParaRPr>
            </a:p>
          </p:txBody>
        </p:sp>
      </p:grpSp>
    </p:spTree>
    <p:extLst>
      <p:ext uri="{BB962C8B-B14F-4D97-AF65-F5344CB8AC3E}">
        <p14:creationId xmlns:p14="http://schemas.microsoft.com/office/powerpoint/2010/main" val="3695992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p14="http://schemas.microsoft.com/office/powerpoint/2010/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2241551" y="3807884"/>
            <a:ext cx="596900" cy="656167"/>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FF55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4" name="矩形 3"/>
          <p:cNvSpPr/>
          <p:nvPr/>
        </p:nvSpPr>
        <p:spPr>
          <a:xfrm>
            <a:off x="2832100" y="3810000"/>
            <a:ext cx="9359900" cy="658284"/>
          </a:xfrm>
          <a:prstGeom prst="rect">
            <a:avLst/>
          </a:prstGeom>
          <a:solidFill>
            <a:srgbClr val="FFAE6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0" anchor="ctr"/>
          <a:lstStyle/>
          <a:p>
            <a:pPr algn="ctr" fontAlgn="base">
              <a:defRPr/>
            </a:pPr>
            <a:r>
              <a:rPr lang="en-US" altLang="zh-CN" sz="2800" strike="noStrike"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https://www.freeppt7.com</a:t>
            </a:r>
          </a:p>
        </p:txBody>
      </p:sp>
      <p:sp>
        <p:nvSpPr>
          <p:cNvPr id="7" name="矩形 6"/>
          <p:cNvSpPr/>
          <p:nvPr/>
        </p:nvSpPr>
        <p:spPr>
          <a:xfrm>
            <a:off x="0" y="3043767"/>
            <a:ext cx="9313333" cy="774700"/>
          </a:xfrm>
          <a:prstGeom prst="rect">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3200" strike="noStrike" spc="200" noProof="1">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z="2400" strike="noStrike" spc="20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p>
        </p:txBody>
      </p:sp>
      <p:sp>
        <p:nvSpPr>
          <p:cNvPr id="6" name="直角三角形 5"/>
          <p:cNvSpPr/>
          <p:nvPr/>
        </p:nvSpPr>
        <p:spPr>
          <a:xfrm>
            <a:off x="9311217" y="3039533"/>
            <a:ext cx="855133" cy="778933"/>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15365" name="矩形 11"/>
          <p:cNvSpPr/>
          <p:nvPr/>
        </p:nvSpPr>
        <p:spPr>
          <a:xfrm>
            <a:off x="2643717" y="3920067"/>
            <a:ext cx="6904567" cy="1693333"/>
          </a:xfrm>
          <a:prstGeom prst="rect">
            <a:avLst/>
          </a:prstGeom>
          <a:noFill/>
          <a:ln w="25400">
            <a:noFill/>
          </a:ln>
        </p:spPr>
        <p:txBody>
          <a:bodyPr anchor="ctr"/>
          <a:lstStyle/>
          <a:p>
            <a:pPr>
              <a:lnSpc>
                <a:spcPts val="2400"/>
              </a:lnSpc>
            </a:pPr>
            <a:r>
              <a:rPr lang="en-US" altLang="zh-CN" sz="1200" dirty="0">
                <a:solidFill>
                  <a:srgbClr val="4A452A"/>
                </a:solidFill>
                <a:latin typeface="微软雅黑" panose="020B0503020204020204" pitchFamily="34" charset="-122"/>
                <a:ea typeface="微软雅黑" panose="020B0503020204020204" pitchFamily="34" charset="-122"/>
              </a:rPr>
              <a:t> </a:t>
            </a:r>
          </a:p>
        </p:txBody>
      </p:sp>
      <p:pic>
        <p:nvPicPr>
          <p:cNvPr id="15366" name="图片 4" descr="logo">
            <a:hlinkClick r:id="rId3" action="ppaction://hlinkfile"/>
          </p:cNvPr>
          <p:cNvPicPr>
            <a:picLocks noChangeAspect="1"/>
          </p:cNvPicPr>
          <p:nvPr/>
        </p:nvPicPr>
        <p:blipFill>
          <a:blip r:embed="rId4"/>
          <a:stretch>
            <a:fillRect/>
          </a:stretch>
        </p:blipFill>
        <p:spPr>
          <a:xfrm>
            <a:off x="3321051" y="844551"/>
            <a:ext cx="5549900" cy="1280583"/>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316163" y="2188357"/>
            <a:ext cx="3273674" cy="2481287"/>
            <a:chOff x="2316163" y="2188357"/>
            <a:chExt cx="3273674" cy="2481287"/>
          </a:xfrm>
        </p:grpSpPr>
        <p:pic>
          <p:nvPicPr>
            <p:cNvPr id="54" name="图片 53"/>
            <p:cNvPicPr>
              <a:picLocks noChangeAspect="1"/>
            </p:cNvPicPr>
            <p:nvPr/>
          </p:nvPicPr>
          <p:blipFill>
            <a:blip r:embed="rId2"/>
            <a:srcRect/>
            <a:stretch>
              <a:fillRect/>
            </a:stretch>
          </p:blipFill>
          <p:spPr>
            <a:xfrm>
              <a:off x="2316163" y="2188357"/>
              <a:ext cx="1914310" cy="2481287"/>
            </a:xfrm>
            <a:custGeom>
              <a:avLst/>
              <a:gdLst/>
              <a:ahLst/>
              <a:cxnLst/>
              <a:rect l="l" t="t" r="r" b="b"/>
              <a:pathLst>
                <a:path w="1914310" h="2481287">
                  <a:moveTo>
                    <a:pt x="1914310" y="1165793"/>
                  </a:moveTo>
                  <a:lnTo>
                    <a:pt x="1914310" y="1317458"/>
                  </a:lnTo>
                  <a:lnTo>
                    <a:pt x="1899798" y="1307124"/>
                  </a:lnTo>
                  <a:cubicBezTo>
                    <a:pt x="1885659" y="1291993"/>
                    <a:pt x="1878590" y="1271281"/>
                    <a:pt x="1878590" y="1244988"/>
                  </a:cubicBezTo>
                  <a:cubicBezTo>
                    <a:pt x="1878590" y="1212147"/>
                    <a:pt x="1885957" y="1188706"/>
                    <a:pt x="1900691" y="1174667"/>
                  </a:cubicBezTo>
                  <a:close/>
                  <a:moveTo>
                    <a:pt x="1019703" y="1158370"/>
                  </a:moveTo>
                  <a:lnTo>
                    <a:pt x="1075513" y="1158370"/>
                  </a:lnTo>
                  <a:cubicBezTo>
                    <a:pt x="1088610" y="1158370"/>
                    <a:pt x="1097589" y="1159015"/>
                    <a:pt x="1102451" y="1160305"/>
                  </a:cubicBezTo>
                  <a:cubicBezTo>
                    <a:pt x="1109992" y="1162389"/>
                    <a:pt x="1116069" y="1166680"/>
                    <a:pt x="1120683" y="1173179"/>
                  </a:cubicBezTo>
                  <a:cubicBezTo>
                    <a:pt x="1125296" y="1179678"/>
                    <a:pt x="1127603" y="1187491"/>
                    <a:pt x="1127603" y="1196619"/>
                  </a:cubicBezTo>
                  <a:cubicBezTo>
                    <a:pt x="1127603" y="1209220"/>
                    <a:pt x="1123684" y="1218993"/>
                    <a:pt x="1115846" y="1225938"/>
                  </a:cubicBezTo>
                  <a:cubicBezTo>
                    <a:pt x="1108007" y="1232884"/>
                    <a:pt x="1094762" y="1236356"/>
                    <a:pt x="1076109" y="1236356"/>
                  </a:cubicBezTo>
                  <a:lnTo>
                    <a:pt x="1019703" y="1236356"/>
                  </a:lnTo>
                  <a:close/>
                  <a:moveTo>
                    <a:pt x="1401149" y="1156733"/>
                  </a:moveTo>
                  <a:lnTo>
                    <a:pt x="1470205" y="1156733"/>
                  </a:lnTo>
                  <a:cubicBezTo>
                    <a:pt x="1486378" y="1156733"/>
                    <a:pt x="1498210" y="1160057"/>
                    <a:pt x="1505701" y="1166705"/>
                  </a:cubicBezTo>
                  <a:cubicBezTo>
                    <a:pt x="1513192" y="1173352"/>
                    <a:pt x="1516937" y="1181836"/>
                    <a:pt x="1516937" y="1192154"/>
                  </a:cubicBezTo>
                  <a:cubicBezTo>
                    <a:pt x="1516937" y="1199199"/>
                    <a:pt x="1515003" y="1205723"/>
                    <a:pt x="1511133" y="1211725"/>
                  </a:cubicBezTo>
                  <a:cubicBezTo>
                    <a:pt x="1507264" y="1217728"/>
                    <a:pt x="1501608" y="1222094"/>
                    <a:pt x="1494167" y="1224822"/>
                  </a:cubicBezTo>
                  <a:cubicBezTo>
                    <a:pt x="1486725" y="1227551"/>
                    <a:pt x="1476407" y="1228915"/>
                    <a:pt x="1463210" y="1228915"/>
                  </a:cubicBezTo>
                  <a:lnTo>
                    <a:pt x="1401149" y="1228915"/>
                  </a:lnTo>
                  <a:close/>
                  <a:moveTo>
                    <a:pt x="1246517" y="1155543"/>
                  </a:moveTo>
                  <a:cubicBezTo>
                    <a:pt x="1249890" y="1167350"/>
                    <a:pt x="1255050" y="1182431"/>
                    <a:pt x="1261995" y="1200786"/>
                  </a:cubicBezTo>
                  <a:lnTo>
                    <a:pt x="1284766" y="1261211"/>
                  </a:lnTo>
                  <a:lnTo>
                    <a:pt x="1210798" y="1261211"/>
                  </a:lnTo>
                  <a:lnTo>
                    <a:pt x="1234759" y="1197215"/>
                  </a:lnTo>
                  <a:cubicBezTo>
                    <a:pt x="1239819" y="1183423"/>
                    <a:pt x="1243739" y="1169532"/>
                    <a:pt x="1246517" y="1155543"/>
                  </a:cubicBezTo>
                  <a:close/>
                  <a:moveTo>
                    <a:pt x="1565009" y="1132623"/>
                  </a:moveTo>
                  <a:lnTo>
                    <a:pt x="1565009" y="1158370"/>
                  </a:lnTo>
                  <a:lnTo>
                    <a:pt x="1636893" y="1158370"/>
                  </a:lnTo>
                  <a:lnTo>
                    <a:pt x="1636893" y="1350805"/>
                  </a:lnTo>
                  <a:lnTo>
                    <a:pt x="1665766" y="1350805"/>
                  </a:lnTo>
                  <a:lnTo>
                    <a:pt x="1665766" y="1158370"/>
                  </a:lnTo>
                  <a:lnTo>
                    <a:pt x="1737947" y="1158370"/>
                  </a:lnTo>
                  <a:lnTo>
                    <a:pt x="1737947" y="1132623"/>
                  </a:lnTo>
                  <a:close/>
                  <a:moveTo>
                    <a:pt x="1372276" y="1132623"/>
                  </a:moveTo>
                  <a:lnTo>
                    <a:pt x="1372276" y="1350805"/>
                  </a:lnTo>
                  <a:lnTo>
                    <a:pt x="1401149" y="1350805"/>
                  </a:lnTo>
                  <a:lnTo>
                    <a:pt x="1401149" y="1253918"/>
                  </a:lnTo>
                  <a:lnTo>
                    <a:pt x="1434635" y="1253918"/>
                  </a:lnTo>
                  <a:cubicBezTo>
                    <a:pt x="1442077" y="1253918"/>
                    <a:pt x="1447435" y="1254265"/>
                    <a:pt x="1450709" y="1254960"/>
                  </a:cubicBezTo>
                  <a:cubicBezTo>
                    <a:pt x="1455174" y="1256051"/>
                    <a:pt x="1459564" y="1257986"/>
                    <a:pt x="1463880" y="1260764"/>
                  </a:cubicBezTo>
                  <a:cubicBezTo>
                    <a:pt x="1468196" y="1263542"/>
                    <a:pt x="1473083" y="1268404"/>
                    <a:pt x="1478540" y="1275349"/>
                  </a:cubicBezTo>
                  <a:cubicBezTo>
                    <a:pt x="1483997" y="1282295"/>
                    <a:pt x="1490942" y="1292316"/>
                    <a:pt x="1499376" y="1305413"/>
                  </a:cubicBezTo>
                  <a:lnTo>
                    <a:pt x="1528248" y="1350805"/>
                  </a:lnTo>
                  <a:lnTo>
                    <a:pt x="1564562" y="1350805"/>
                  </a:lnTo>
                  <a:lnTo>
                    <a:pt x="1526611" y="1291423"/>
                  </a:lnTo>
                  <a:cubicBezTo>
                    <a:pt x="1519071" y="1279814"/>
                    <a:pt x="1511083" y="1270140"/>
                    <a:pt x="1502650" y="1262401"/>
                  </a:cubicBezTo>
                  <a:cubicBezTo>
                    <a:pt x="1498681" y="1258829"/>
                    <a:pt x="1492877" y="1255208"/>
                    <a:pt x="1485237" y="1251537"/>
                  </a:cubicBezTo>
                  <a:cubicBezTo>
                    <a:pt x="1506172" y="1248659"/>
                    <a:pt x="1521650" y="1241913"/>
                    <a:pt x="1531671" y="1231296"/>
                  </a:cubicBezTo>
                  <a:cubicBezTo>
                    <a:pt x="1541693" y="1220680"/>
                    <a:pt x="1546703" y="1207632"/>
                    <a:pt x="1546703" y="1192154"/>
                  </a:cubicBezTo>
                  <a:cubicBezTo>
                    <a:pt x="1546703" y="1180149"/>
                    <a:pt x="1543677" y="1169185"/>
                    <a:pt x="1537625" y="1159263"/>
                  </a:cubicBezTo>
                  <a:cubicBezTo>
                    <a:pt x="1531572" y="1149341"/>
                    <a:pt x="1523486" y="1142421"/>
                    <a:pt x="1513366" y="1138502"/>
                  </a:cubicBezTo>
                  <a:cubicBezTo>
                    <a:pt x="1503245" y="1134583"/>
                    <a:pt x="1488462" y="1132623"/>
                    <a:pt x="1469015" y="1132623"/>
                  </a:cubicBezTo>
                  <a:close/>
                  <a:moveTo>
                    <a:pt x="1231634" y="1132623"/>
                  </a:moveTo>
                  <a:lnTo>
                    <a:pt x="1147844" y="1350805"/>
                  </a:lnTo>
                  <a:lnTo>
                    <a:pt x="1178502" y="1350805"/>
                  </a:lnTo>
                  <a:lnTo>
                    <a:pt x="1202464" y="1284725"/>
                  </a:lnTo>
                  <a:lnTo>
                    <a:pt x="1293695" y="1284725"/>
                  </a:lnTo>
                  <a:lnTo>
                    <a:pt x="1319145" y="1350805"/>
                  </a:lnTo>
                  <a:lnTo>
                    <a:pt x="1352036" y="1350805"/>
                  </a:lnTo>
                  <a:lnTo>
                    <a:pt x="1262739" y="1132623"/>
                  </a:lnTo>
                  <a:close/>
                  <a:moveTo>
                    <a:pt x="990830" y="1132623"/>
                  </a:moveTo>
                  <a:lnTo>
                    <a:pt x="990830" y="1350805"/>
                  </a:lnTo>
                  <a:lnTo>
                    <a:pt x="1019703" y="1350805"/>
                  </a:lnTo>
                  <a:lnTo>
                    <a:pt x="1019703" y="1262104"/>
                  </a:lnTo>
                  <a:lnTo>
                    <a:pt x="1075662" y="1262104"/>
                  </a:lnTo>
                  <a:cubicBezTo>
                    <a:pt x="1106519" y="1262104"/>
                    <a:pt x="1127851" y="1255679"/>
                    <a:pt x="1139658" y="1242830"/>
                  </a:cubicBezTo>
                  <a:cubicBezTo>
                    <a:pt x="1151465" y="1229982"/>
                    <a:pt x="1157369" y="1214280"/>
                    <a:pt x="1157369" y="1195726"/>
                  </a:cubicBezTo>
                  <a:cubicBezTo>
                    <a:pt x="1157369" y="1184911"/>
                    <a:pt x="1155161" y="1174989"/>
                    <a:pt x="1150746" y="1165961"/>
                  </a:cubicBezTo>
                  <a:cubicBezTo>
                    <a:pt x="1146331" y="1156932"/>
                    <a:pt x="1140501" y="1149912"/>
                    <a:pt x="1133259" y="1144901"/>
                  </a:cubicBezTo>
                  <a:cubicBezTo>
                    <a:pt x="1126016" y="1139891"/>
                    <a:pt x="1117036" y="1136493"/>
                    <a:pt x="1106321" y="1134707"/>
                  </a:cubicBezTo>
                  <a:cubicBezTo>
                    <a:pt x="1098681" y="1133318"/>
                    <a:pt x="1087618" y="1132623"/>
                    <a:pt x="1073132" y="1132623"/>
                  </a:cubicBezTo>
                  <a:close/>
                  <a:moveTo>
                    <a:pt x="0" y="0"/>
                  </a:moveTo>
                  <a:lnTo>
                    <a:pt x="1914310" y="0"/>
                  </a:lnTo>
                  <a:lnTo>
                    <a:pt x="1914310" y="1135904"/>
                  </a:lnTo>
                  <a:lnTo>
                    <a:pt x="1911406" y="1136437"/>
                  </a:lnTo>
                  <a:cubicBezTo>
                    <a:pt x="1898855" y="1141559"/>
                    <a:pt x="1887718" y="1149242"/>
                    <a:pt x="1877994" y="1159487"/>
                  </a:cubicBezTo>
                  <a:cubicBezTo>
                    <a:pt x="1858548" y="1179975"/>
                    <a:pt x="1848824" y="1208327"/>
                    <a:pt x="1848824" y="1244542"/>
                  </a:cubicBezTo>
                  <a:cubicBezTo>
                    <a:pt x="1848824" y="1263691"/>
                    <a:pt x="1852991" y="1281848"/>
                    <a:pt x="1861326" y="1299013"/>
                  </a:cubicBezTo>
                  <a:cubicBezTo>
                    <a:pt x="1869660" y="1316178"/>
                    <a:pt x="1881914" y="1329721"/>
                    <a:pt x="1898086" y="1339643"/>
                  </a:cubicBezTo>
                  <a:lnTo>
                    <a:pt x="1914310" y="1344028"/>
                  </a:lnTo>
                  <a:lnTo>
                    <a:pt x="1914310" y="2481287"/>
                  </a:lnTo>
                  <a:lnTo>
                    <a:pt x="0" y="2481287"/>
                  </a:lnTo>
                  <a:close/>
                </a:path>
              </a:pathLst>
            </a:custGeom>
          </p:spPr>
        </p:pic>
        <p:sp>
          <p:nvSpPr>
            <p:cNvPr id="55" name="文本框 54"/>
            <p:cNvSpPr txBox="1"/>
            <p:nvPr/>
          </p:nvSpPr>
          <p:spPr>
            <a:xfrm>
              <a:off x="4075728" y="3228945"/>
              <a:ext cx="1514109" cy="400110"/>
            </a:xfrm>
            <a:prstGeom prst="rect">
              <a:avLst/>
            </a:prstGeom>
            <a:noFill/>
          </p:spPr>
          <p:txBody>
            <a:bodyPr wrap="square" rtlCol="0">
              <a:spAutoFit/>
            </a:bodyPr>
            <a:lstStyle/>
            <a:p>
              <a:r>
                <a:rPr lang="en-US" altLang="zh-CN" sz="2000" dirty="0">
                  <a:solidFill>
                    <a:srgbClr val="FEAD61"/>
                  </a:solidFill>
                </a:rPr>
                <a:t>ONE</a:t>
              </a:r>
              <a:endParaRPr lang="zh-CN" altLang="en-US" sz="2000" dirty="0">
                <a:solidFill>
                  <a:srgbClr val="FEAD61"/>
                </a:solidFill>
              </a:endParaRPr>
            </a:p>
          </p:txBody>
        </p:sp>
      </p:grpSp>
      <p:sp>
        <p:nvSpPr>
          <p:cNvPr id="56" name="文本框 55"/>
          <p:cNvSpPr txBox="1"/>
          <p:nvPr/>
        </p:nvSpPr>
        <p:spPr>
          <a:xfrm>
            <a:off x="5167824" y="2867967"/>
            <a:ext cx="4974981" cy="461665"/>
          </a:xfrm>
          <a:prstGeom prst="rect">
            <a:avLst/>
          </a:prstGeom>
          <a:noFill/>
        </p:spPr>
        <p:txBody>
          <a:bodyPr wrap="square" rtlCol="0">
            <a:spAutoFit/>
          </a:bodyPr>
          <a:lstStyle/>
          <a:p>
            <a:r>
              <a:rPr lang="zh-CN" altLang="en-US" sz="2400" b="1" dirty="0">
                <a:solidFill>
                  <a:srgbClr val="FEAD61"/>
                </a:solidFill>
              </a:rPr>
              <a:t>Overview of the annual work</a:t>
            </a:r>
          </a:p>
        </p:txBody>
      </p:sp>
      <p:sp>
        <p:nvSpPr>
          <p:cNvPr id="57" name="文本框 56"/>
          <p:cNvSpPr txBox="1"/>
          <p:nvPr/>
        </p:nvSpPr>
        <p:spPr>
          <a:xfrm>
            <a:off x="5167825" y="3541321"/>
            <a:ext cx="5963920" cy="769441"/>
          </a:xfrm>
          <a:prstGeom prst="rect">
            <a:avLst/>
          </a:prstGeom>
          <a:noFill/>
        </p:spPr>
        <p:txBody>
          <a:bodyPr wrap="square" rtlCol="0">
            <a:spAutoFit/>
          </a:bodyPr>
          <a:lstStyle/>
          <a:p>
            <a:r>
              <a:rPr lang="zh-CN" altLang="en-US" sz="1400" dirty="0">
                <a:solidFill>
                  <a:srgbClr val="FEC58F"/>
                </a:solidFill>
              </a:rPr>
              <a:t>Enter some detailed instructions here, enter some detailed instructions here, enter some detailed instructions here, enter some detailed instructions here, enter some detailed instructions here, enter some detailed instructions here.</a:t>
            </a:r>
          </a:p>
          <a:p>
            <a:endParaRPr lang="zh-CN" altLang="en-US" sz="1600" dirty="0"/>
          </a:p>
        </p:txBody>
      </p:sp>
      <p:cxnSp>
        <p:nvCxnSpPr>
          <p:cNvPr id="59" name="直接连接符 58"/>
          <p:cNvCxnSpPr/>
          <p:nvPr/>
        </p:nvCxnSpPr>
        <p:spPr>
          <a:xfrm>
            <a:off x="4942137" y="3098800"/>
            <a:ext cx="0" cy="670560"/>
          </a:xfrm>
          <a:prstGeom prst="line">
            <a:avLst/>
          </a:prstGeom>
          <a:ln w="38100">
            <a:solidFill>
              <a:srgbClr val="FEAD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895647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 calcmode="lin" valueType="num">
                                      <p:cBhvr additive="base">
                                        <p:cTn id="10" dur="500" fill="hold"/>
                                        <p:tgtEl>
                                          <p:spTgt spid="59"/>
                                        </p:tgtEl>
                                        <p:attrNameLst>
                                          <p:attrName>ppt_x</p:attrName>
                                        </p:attrNameLst>
                                      </p:cBhvr>
                                      <p:tavLst>
                                        <p:tav tm="0">
                                          <p:val>
                                            <p:strVal val="#ppt_x"/>
                                          </p:val>
                                        </p:tav>
                                        <p:tav tm="100000">
                                          <p:val>
                                            <p:strVal val="#ppt_x"/>
                                          </p:val>
                                        </p:tav>
                                      </p:tavLst>
                                    </p:anim>
                                    <p:anim calcmode="lin" valueType="num">
                                      <p:cBhvr additive="base">
                                        <p:cTn id="11" dur="500" fill="hold"/>
                                        <p:tgtEl>
                                          <p:spTgt spid="59"/>
                                        </p:tgtEl>
                                        <p:attrNameLst>
                                          <p:attrName>ppt_y</p:attrName>
                                        </p:attrNameLst>
                                      </p:cBhvr>
                                      <p:tavLst>
                                        <p:tav tm="0">
                                          <p:val>
                                            <p:strVal val="1+#ppt_h/2"/>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1000"/>
                                        <p:tgtEl>
                                          <p:spTgt spid="56"/>
                                        </p:tgtEl>
                                      </p:cBhvr>
                                    </p:animEffect>
                                    <p:anim calcmode="lin" valueType="num">
                                      <p:cBhvr>
                                        <p:cTn id="15" dur="1000" fill="hold"/>
                                        <p:tgtEl>
                                          <p:spTgt spid="56"/>
                                        </p:tgtEl>
                                        <p:attrNameLst>
                                          <p:attrName>ppt_x</p:attrName>
                                        </p:attrNameLst>
                                      </p:cBhvr>
                                      <p:tavLst>
                                        <p:tav tm="0">
                                          <p:val>
                                            <p:strVal val="#ppt_x"/>
                                          </p:val>
                                        </p:tav>
                                        <p:tav tm="100000">
                                          <p:val>
                                            <p:strVal val="#ppt_x"/>
                                          </p:val>
                                        </p:tav>
                                      </p:tavLst>
                                    </p:anim>
                                    <p:anim calcmode="lin" valueType="num">
                                      <p:cBhvr>
                                        <p:cTn id="16" dur="1000" fill="hold"/>
                                        <p:tgtEl>
                                          <p:spTgt spid="5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1000"/>
                                        <p:tgtEl>
                                          <p:spTgt spid="57"/>
                                        </p:tgtEl>
                                      </p:cBhvr>
                                    </p:animEffect>
                                    <p:anim calcmode="lin" valueType="num">
                                      <p:cBhvr>
                                        <p:cTn id="20" dur="1000" fill="hold"/>
                                        <p:tgtEl>
                                          <p:spTgt spid="57"/>
                                        </p:tgtEl>
                                        <p:attrNameLst>
                                          <p:attrName>ppt_x</p:attrName>
                                        </p:attrNameLst>
                                      </p:cBhvr>
                                      <p:tavLst>
                                        <p:tav tm="0">
                                          <p:val>
                                            <p:strVal val="#ppt_x"/>
                                          </p:val>
                                        </p:tav>
                                        <p:tav tm="100000">
                                          <p:val>
                                            <p:strVal val="#ppt_x"/>
                                          </p:val>
                                        </p:tav>
                                      </p:tavLst>
                                    </p:anim>
                                    <p:anim calcmode="lin" valueType="num">
                                      <p:cBhvr>
                                        <p:cTn id="21"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图片 170"/>
          <p:cNvPicPr>
            <a:picLocks noChangeAspect="1"/>
          </p:cNvPicPr>
          <p:nvPr/>
        </p:nvPicPr>
        <p:blipFill>
          <a:blip r:embed="rId2"/>
          <a:srcRect/>
          <a:stretch>
            <a:fillRect/>
          </a:stretch>
        </p:blipFill>
        <p:spPr>
          <a:xfrm>
            <a:off x="3108701" y="1257792"/>
            <a:ext cx="1822862" cy="2481287"/>
          </a:xfrm>
          <a:custGeom>
            <a:avLst/>
            <a:gdLst>
              <a:gd name="connsiteX0" fmla="*/ 1211319 w 1822862"/>
              <a:gd name="connsiteY0" fmla="*/ 870956 h 2481287"/>
              <a:gd name="connsiteX1" fmla="*/ 1211319 w 1822862"/>
              <a:gd name="connsiteY1" fmla="*/ 1378152 h 2481287"/>
              <a:gd name="connsiteX2" fmla="*/ 1171594 w 1822862"/>
              <a:gd name="connsiteY2" fmla="*/ 1378152 h 2481287"/>
              <a:gd name="connsiteX3" fmla="*/ 1171594 w 1822862"/>
              <a:gd name="connsiteY3" fmla="*/ 977254 h 2481287"/>
              <a:gd name="connsiteX4" fmla="*/ 1015752 w 1822862"/>
              <a:gd name="connsiteY4" fmla="*/ 977254 h 2481287"/>
              <a:gd name="connsiteX5" fmla="*/ 1015752 w 1822862"/>
              <a:gd name="connsiteY5" fmla="*/ 1378152 h 2481287"/>
              <a:gd name="connsiteX6" fmla="*/ 976027 w 1822862"/>
              <a:gd name="connsiteY6" fmla="*/ 1378152 h 2481287"/>
              <a:gd name="connsiteX7" fmla="*/ 976027 w 1822862"/>
              <a:gd name="connsiteY7" fmla="*/ 1080516 h 2481287"/>
              <a:gd name="connsiteX8" fmla="*/ 820185 w 1822862"/>
              <a:gd name="connsiteY8" fmla="*/ 1080516 h 2481287"/>
              <a:gd name="connsiteX9" fmla="*/ 820185 w 1822862"/>
              <a:gd name="connsiteY9" fmla="*/ 1378152 h 2481287"/>
              <a:gd name="connsiteX10" fmla="*/ 780460 w 1822862"/>
              <a:gd name="connsiteY10" fmla="*/ 1378152 h 2481287"/>
              <a:gd name="connsiteX11" fmla="*/ 780460 w 1822862"/>
              <a:gd name="connsiteY11" fmla="*/ 1195925 h 2481287"/>
              <a:gd name="connsiteX12" fmla="*/ 624616 w 1822862"/>
              <a:gd name="connsiteY12" fmla="*/ 1195925 h 2481287"/>
              <a:gd name="connsiteX13" fmla="*/ 624616 w 1822862"/>
              <a:gd name="connsiteY13" fmla="*/ 1378152 h 2481287"/>
              <a:gd name="connsiteX14" fmla="*/ 609338 w 1822862"/>
              <a:gd name="connsiteY14" fmla="*/ 1378152 h 2481287"/>
              <a:gd name="connsiteX15" fmla="*/ 597115 w 1822862"/>
              <a:gd name="connsiteY15" fmla="*/ 1390299 h 2481287"/>
              <a:gd name="connsiteX16" fmla="*/ 609338 w 1822862"/>
              <a:gd name="connsiteY16" fmla="*/ 1402448 h 2481287"/>
              <a:gd name="connsiteX17" fmla="*/ 1367161 w 1822862"/>
              <a:gd name="connsiteY17" fmla="*/ 1402448 h 2481287"/>
              <a:gd name="connsiteX18" fmla="*/ 1379383 w 1822862"/>
              <a:gd name="connsiteY18" fmla="*/ 1390299 h 2481287"/>
              <a:gd name="connsiteX19" fmla="*/ 1367161 w 1822862"/>
              <a:gd name="connsiteY19" fmla="*/ 1378152 h 2481287"/>
              <a:gd name="connsiteX20" fmla="*/ 1367161 w 1822862"/>
              <a:gd name="connsiteY20" fmla="*/ 870956 h 2481287"/>
              <a:gd name="connsiteX21" fmla="*/ 1211319 w 1822862"/>
              <a:gd name="connsiteY21" fmla="*/ 870956 h 2481287"/>
              <a:gd name="connsiteX22" fmla="*/ 1097497 w 1822862"/>
              <a:gd name="connsiteY22" fmla="*/ 690578 h 2481287"/>
              <a:gd name="connsiteX23" fmla="*/ 1085331 w 1822862"/>
              <a:gd name="connsiteY23" fmla="*/ 702663 h 2481287"/>
              <a:gd name="connsiteX24" fmla="*/ 1097497 w 1822862"/>
              <a:gd name="connsiteY24" fmla="*/ 714751 h 2481287"/>
              <a:gd name="connsiteX25" fmla="*/ 1167442 w 1822862"/>
              <a:gd name="connsiteY25" fmla="*/ 720794 h 2481287"/>
              <a:gd name="connsiteX26" fmla="*/ 696069 w 1822862"/>
              <a:gd name="connsiteY26" fmla="*/ 992757 h 2481287"/>
              <a:gd name="connsiteX27" fmla="*/ 693028 w 1822862"/>
              <a:gd name="connsiteY27" fmla="*/ 1010888 h 2481287"/>
              <a:gd name="connsiteX28" fmla="*/ 702150 w 1822862"/>
              <a:gd name="connsiteY28" fmla="*/ 1016930 h 2481287"/>
              <a:gd name="connsiteX29" fmla="*/ 708233 w 1822862"/>
              <a:gd name="connsiteY29" fmla="*/ 1013908 h 2481287"/>
              <a:gd name="connsiteX30" fmla="*/ 1179605 w 1822862"/>
              <a:gd name="connsiteY30" fmla="*/ 744968 h 2481287"/>
              <a:gd name="connsiteX31" fmla="*/ 1149195 w 1822862"/>
              <a:gd name="connsiteY31" fmla="*/ 808427 h 2481287"/>
              <a:gd name="connsiteX32" fmla="*/ 1158317 w 1822862"/>
              <a:gd name="connsiteY32" fmla="*/ 826557 h 2481287"/>
              <a:gd name="connsiteX33" fmla="*/ 1161359 w 1822862"/>
              <a:gd name="connsiteY33" fmla="*/ 826557 h 2481287"/>
              <a:gd name="connsiteX34" fmla="*/ 1173525 w 1822862"/>
              <a:gd name="connsiteY34" fmla="*/ 820515 h 2481287"/>
              <a:gd name="connsiteX35" fmla="*/ 1219140 w 1822862"/>
              <a:gd name="connsiteY35" fmla="*/ 717774 h 2481287"/>
              <a:gd name="connsiteX36" fmla="*/ 1222181 w 1822862"/>
              <a:gd name="connsiteY36" fmla="*/ 717774 h 2481287"/>
              <a:gd name="connsiteX37" fmla="*/ 1222181 w 1822862"/>
              <a:gd name="connsiteY37" fmla="*/ 714751 h 2481287"/>
              <a:gd name="connsiteX38" fmla="*/ 1222181 w 1822862"/>
              <a:gd name="connsiteY38" fmla="*/ 711729 h 2481287"/>
              <a:gd name="connsiteX39" fmla="*/ 1222181 w 1822862"/>
              <a:gd name="connsiteY39" fmla="*/ 708709 h 2481287"/>
              <a:gd name="connsiteX40" fmla="*/ 1219140 w 1822862"/>
              <a:gd name="connsiteY40" fmla="*/ 708709 h 2481287"/>
              <a:gd name="connsiteX41" fmla="*/ 1219140 w 1822862"/>
              <a:gd name="connsiteY41" fmla="*/ 705686 h 2481287"/>
              <a:gd name="connsiteX42" fmla="*/ 1216101 w 1822862"/>
              <a:gd name="connsiteY42" fmla="*/ 702663 h 2481287"/>
              <a:gd name="connsiteX43" fmla="*/ 1213059 w 1822862"/>
              <a:gd name="connsiteY43" fmla="*/ 702663 h 2481287"/>
              <a:gd name="connsiteX44" fmla="*/ 1210018 w 1822862"/>
              <a:gd name="connsiteY44" fmla="*/ 699643 h 2481287"/>
              <a:gd name="connsiteX45" fmla="*/ 1097497 w 1822862"/>
              <a:gd name="connsiteY45" fmla="*/ 690578 h 2481287"/>
              <a:gd name="connsiteX46" fmla="*/ 0 w 1822862"/>
              <a:gd name="connsiteY46" fmla="*/ 0 h 2481287"/>
              <a:gd name="connsiteX47" fmla="*/ 1822862 w 1822862"/>
              <a:gd name="connsiteY47" fmla="*/ 0 h 2481287"/>
              <a:gd name="connsiteX48" fmla="*/ 1822862 w 1822862"/>
              <a:gd name="connsiteY48" fmla="*/ 2481287 h 2481287"/>
              <a:gd name="connsiteX49" fmla="*/ 0 w 1822862"/>
              <a:gd name="connsiteY49" fmla="*/ 2481287 h 248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22862" h="2481287">
                <a:moveTo>
                  <a:pt x="1211319" y="870956"/>
                </a:moveTo>
                <a:cubicBezTo>
                  <a:pt x="1211319" y="1378152"/>
                  <a:pt x="1211319" y="1378152"/>
                  <a:pt x="1211319" y="1378152"/>
                </a:cubicBezTo>
                <a:cubicBezTo>
                  <a:pt x="1171594" y="1378152"/>
                  <a:pt x="1171594" y="1378152"/>
                  <a:pt x="1171594" y="1378152"/>
                </a:cubicBezTo>
                <a:cubicBezTo>
                  <a:pt x="1171594" y="977254"/>
                  <a:pt x="1171594" y="977254"/>
                  <a:pt x="1171594" y="977254"/>
                </a:cubicBezTo>
                <a:cubicBezTo>
                  <a:pt x="1015752" y="977254"/>
                  <a:pt x="1015752" y="977254"/>
                  <a:pt x="1015752" y="977254"/>
                </a:cubicBezTo>
                <a:cubicBezTo>
                  <a:pt x="1015752" y="1378152"/>
                  <a:pt x="1015752" y="1378152"/>
                  <a:pt x="1015752" y="1378152"/>
                </a:cubicBezTo>
                <a:cubicBezTo>
                  <a:pt x="976027" y="1378152"/>
                  <a:pt x="976027" y="1378152"/>
                  <a:pt x="976027" y="1378152"/>
                </a:cubicBezTo>
                <a:cubicBezTo>
                  <a:pt x="976027" y="1080516"/>
                  <a:pt x="976027" y="1080516"/>
                  <a:pt x="976027" y="1080516"/>
                </a:cubicBezTo>
                <a:cubicBezTo>
                  <a:pt x="820185" y="1080516"/>
                  <a:pt x="820185" y="1080516"/>
                  <a:pt x="820185" y="1080516"/>
                </a:cubicBezTo>
                <a:cubicBezTo>
                  <a:pt x="820185" y="1378152"/>
                  <a:pt x="820185" y="1378152"/>
                  <a:pt x="820185" y="1378152"/>
                </a:cubicBezTo>
                <a:cubicBezTo>
                  <a:pt x="780460" y="1378152"/>
                  <a:pt x="780460" y="1378152"/>
                  <a:pt x="780460" y="1378152"/>
                </a:cubicBezTo>
                <a:cubicBezTo>
                  <a:pt x="780460" y="1195925"/>
                  <a:pt x="780460" y="1195925"/>
                  <a:pt x="780460" y="1195925"/>
                </a:cubicBezTo>
                <a:cubicBezTo>
                  <a:pt x="624616" y="1195925"/>
                  <a:pt x="624616" y="1195925"/>
                  <a:pt x="624616" y="1195925"/>
                </a:cubicBezTo>
                <a:cubicBezTo>
                  <a:pt x="624616" y="1378152"/>
                  <a:pt x="624616" y="1378152"/>
                  <a:pt x="624616" y="1378152"/>
                </a:cubicBezTo>
                <a:cubicBezTo>
                  <a:pt x="609338" y="1378152"/>
                  <a:pt x="609338" y="1378152"/>
                  <a:pt x="609338" y="1378152"/>
                </a:cubicBezTo>
                <a:cubicBezTo>
                  <a:pt x="603226" y="1378152"/>
                  <a:pt x="597115" y="1384225"/>
                  <a:pt x="597115" y="1390299"/>
                </a:cubicBezTo>
                <a:cubicBezTo>
                  <a:pt x="597115" y="1396375"/>
                  <a:pt x="603226" y="1402448"/>
                  <a:pt x="609338" y="1402448"/>
                </a:cubicBezTo>
                <a:cubicBezTo>
                  <a:pt x="1367161" y="1402448"/>
                  <a:pt x="1367161" y="1402448"/>
                  <a:pt x="1367161" y="1402448"/>
                </a:cubicBezTo>
                <a:cubicBezTo>
                  <a:pt x="1373272" y="1402448"/>
                  <a:pt x="1379383" y="1396375"/>
                  <a:pt x="1379383" y="1390299"/>
                </a:cubicBezTo>
                <a:cubicBezTo>
                  <a:pt x="1379383" y="1384225"/>
                  <a:pt x="1373272" y="1378152"/>
                  <a:pt x="1367161" y="1378152"/>
                </a:cubicBezTo>
                <a:cubicBezTo>
                  <a:pt x="1367161" y="870956"/>
                  <a:pt x="1367161" y="870956"/>
                  <a:pt x="1367161" y="870956"/>
                </a:cubicBezTo>
                <a:cubicBezTo>
                  <a:pt x="1211319" y="870956"/>
                  <a:pt x="1211319" y="870956"/>
                  <a:pt x="1211319" y="870956"/>
                </a:cubicBezTo>
                <a:close/>
                <a:moveTo>
                  <a:pt x="1097497" y="690578"/>
                </a:moveTo>
                <a:cubicBezTo>
                  <a:pt x="1091414" y="687555"/>
                  <a:pt x="1085331" y="693598"/>
                  <a:pt x="1085331" y="702663"/>
                </a:cubicBezTo>
                <a:cubicBezTo>
                  <a:pt x="1085331" y="708709"/>
                  <a:pt x="1088373" y="714751"/>
                  <a:pt x="1097497" y="714751"/>
                </a:cubicBezTo>
                <a:cubicBezTo>
                  <a:pt x="1167442" y="720794"/>
                  <a:pt x="1167442" y="720794"/>
                  <a:pt x="1167442" y="720794"/>
                </a:cubicBezTo>
                <a:cubicBezTo>
                  <a:pt x="696069" y="992757"/>
                  <a:pt x="696069" y="992757"/>
                  <a:pt x="696069" y="992757"/>
                </a:cubicBezTo>
                <a:cubicBezTo>
                  <a:pt x="689986" y="995777"/>
                  <a:pt x="686945" y="1004842"/>
                  <a:pt x="693028" y="1010888"/>
                </a:cubicBezTo>
                <a:cubicBezTo>
                  <a:pt x="693028" y="1013908"/>
                  <a:pt x="699111" y="1016930"/>
                  <a:pt x="702150" y="1016930"/>
                </a:cubicBezTo>
                <a:cubicBezTo>
                  <a:pt x="705191" y="1016930"/>
                  <a:pt x="708233" y="1016930"/>
                  <a:pt x="708233" y="1013908"/>
                </a:cubicBezTo>
                <a:cubicBezTo>
                  <a:pt x="1179605" y="744968"/>
                  <a:pt x="1179605" y="744968"/>
                  <a:pt x="1179605" y="744968"/>
                </a:cubicBezTo>
                <a:cubicBezTo>
                  <a:pt x="1149195" y="808427"/>
                  <a:pt x="1149195" y="808427"/>
                  <a:pt x="1149195" y="808427"/>
                </a:cubicBezTo>
                <a:cubicBezTo>
                  <a:pt x="1146154" y="814469"/>
                  <a:pt x="1149195" y="823535"/>
                  <a:pt x="1158317" y="826557"/>
                </a:cubicBezTo>
                <a:cubicBezTo>
                  <a:pt x="1158317" y="826557"/>
                  <a:pt x="1161359" y="826557"/>
                  <a:pt x="1161359" y="826557"/>
                </a:cubicBezTo>
                <a:cubicBezTo>
                  <a:pt x="1167442" y="826557"/>
                  <a:pt x="1173525" y="823535"/>
                  <a:pt x="1173525" y="820515"/>
                </a:cubicBezTo>
                <a:cubicBezTo>
                  <a:pt x="1219140" y="717774"/>
                  <a:pt x="1219140" y="717774"/>
                  <a:pt x="1219140" y="717774"/>
                </a:cubicBezTo>
                <a:cubicBezTo>
                  <a:pt x="1219140" y="717774"/>
                  <a:pt x="1219140" y="717774"/>
                  <a:pt x="1222181" y="717774"/>
                </a:cubicBezTo>
                <a:cubicBezTo>
                  <a:pt x="1222181" y="717774"/>
                  <a:pt x="1222181" y="714751"/>
                  <a:pt x="1222181" y="714751"/>
                </a:cubicBezTo>
                <a:cubicBezTo>
                  <a:pt x="1222181" y="714751"/>
                  <a:pt x="1222181" y="711729"/>
                  <a:pt x="1222181" y="711729"/>
                </a:cubicBezTo>
                <a:cubicBezTo>
                  <a:pt x="1222181" y="708709"/>
                  <a:pt x="1222181" y="708709"/>
                  <a:pt x="1222181" y="708709"/>
                </a:cubicBezTo>
                <a:cubicBezTo>
                  <a:pt x="1222181" y="708709"/>
                  <a:pt x="1219140" y="708709"/>
                  <a:pt x="1219140" y="708709"/>
                </a:cubicBezTo>
                <a:cubicBezTo>
                  <a:pt x="1219140" y="708709"/>
                  <a:pt x="1219140" y="705686"/>
                  <a:pt x="1219140" y="705686"/>
                </a:cubicBezTo>
                <a:cubicBezTo>
                  <a:pt x="1219140" y="705686"/>
                  <a:pt x="1216101" y="702663"/>
                  <a:pt x="1216101" y="702663"/>
                </a:cubicBezTo>
                <a:cubicBezTo>
                  <a:pt x="1216101" y="702663"/>
                  <a:pt x="1216101" y="702663"/>
                  <a:pt x="1213059" y="702663"/>
                </a:cubicBezTo>
                <a:cubicBezTo>
                  <a:pt x="1213059" y="699643"/>
                  <a:pt x="1210018" y="699643"/>
                  <a:pt x="1210018" y="699643"/>
                </a:cubicBezTo>
                <a:cubicBezTo>
                  <a:pt x="1097497" y="690578"/>
                  <a:pt x="1097497" y="690578"/>
                  <a:pt x="1097497" y="690578"/>
                </a:cubicBezTo>
                <a:close/>
                <a:moveTo>
                  <a:pt x="0" y="0"/>
                </a:moveTo>
                <a:lnTo>
                  <a:pt x="1822862" y="0"/>
                </a:lnTo>
                <a:lnTo>
                  <a:pt x="1822862" y="2481287"/>
                </a:lnTo>
                <a:lnTo>
                  <a:pt x="0" y="2481287"/>
                </a:lnTo>
                <a:close/>
              </a:path>
            </a:pathLst>
          </a:custGeom>
        </p:spPr>
      </p:pic>
      <p:pic>
        <p:nvPicPr>
          <p:cNvPr id="173" name="图片 172"/>
          <p:cNvPicPr>
            <a:picLocks noChangeAspect="1"/>
          </p:cNvPicPr>
          <p:nvPr/>
        </p:nvPicPr>
        <p:blipFill>
          <a:blip r:embed="rId3"/>
          <a:srcRect/>
          <a:stretch>
            <a:fillRect/>
          </a:stretch>
        </p:blipFill>
        <p:spPr>
          <a:xfrm>
            <a:off x="5043323" y="2711814"/>
            <a:ext cx="2328874" cy="2054530"/>
          </a:xfrm>
          <a:custGeom>
            <a:avLst/>
            <a:gdLst>
              <a:gd name="connsiteX0" fmla="*/ 707517 w 2328874"/>
              <a:gd name="connsiteY0" fmla="*/ 753785 h 2054530"/>
              <a:gd name="connsiteX1" fmla="*/ 859641 w 2328874"/>
              <a:gd name="connsiteY1" fmla="*/ 1020522 h 2054530"/>
              <a:gd name="connsiteX2" fmla="*/ 747925 w 2328874"/>
              <a:gd name="connsiteY2" fmla="*/ 1020522 h 2054530"/>
              <a:gd name="connsiteX3" fmla="*/ 747925 w 2328874"/>
              <a:gd name="connsiteY3" fmla="*/ 1087207 h 2054530"/>
              <a:gd name="connsiteX4" fmla="*/ 892918 w 2328874"/>
              <a:gd name="connsiteY4" fmla="*/ 1087207 h 2054530"/>
              <a:gd name="connsiteX5" fmla="*/ 892918 w 2328874"/>
              <a:gd name="connsiteY5" fmla="*/ 1146746 h 2054530"/>
              <a:gd name="connsiteX6" fmla="*/ 747925 w 2328874"/>
              <a:gd name="connsiteY6" fmla="*/ 1146746 h 2054530"/>
              <a:gd name="connsiteX7" fmla="*/ 747925 w 2328874"/>
              <a:gd name="connsiteY7" fmla="*/ 1213431 h 2054530"/>
              <a:gd name="connsiteX8" fmla="*/ 892918 w 2328874"/>
              <a:gd name="connsiteY8" fmla="*/ 1213431 h 2054530"/>
              <a:gd name="connsiteX9" fmla="*/ 892918 w 2328874"/>
              <a:gd name="connsiteY9" fmla="*/ 1363470 h 2054530"/>
              <a:gd name="connsiteX10" fmla="*/ 1026027 w 2328874"/>
              <a:gd name="connsiteY10" fmla="*/ 1363470 h 2054530"/>
              <a:gd name="connsiteX11" fmla="*/ 1026027 w 2328874"/>
              <a:gd name="connsiteY11" fmla="*/ 1213431 h 2054530"/>
              <a:gd name="connsiteX12" fmla="*/ 1173397 w 2328874"/>
              <a:gd name="connsiteY12" fmla="*/ 1213431 h 2054530"/>
              <a:gd name="connsiteX13" fmla="*/ 1173397 w 2328874"/>
              <a:gd name="connsiteY13" fmla="*/ 1146746 h 2054530"/>
              <a:gd name="connsiteX14" fmla="*/ 1026027 w 2328874"/>
              <a:gd name="connsiteY14" fmla="*/ 1146746 h 2054530"/>
              <a:gd name="connsiteX15" fmla="*/ 1026027 w 2328874"/>
              <a:gd name="connsiteY15" fmla="*/ 1087207 h 2054530"/>
              <a:gd name="connsiteX16" fmla="*/ 1173397 w 2328874"/>
              <a:gd name="connsiteY16" fmla="*/ 1087207 h 2054530"/>
              <a:gd name="connsiteX17" fmla="*/ 1173397 w 2328874"/>
              <a:gd name="connsiteY17" fmla="*/ 1020522 h 2054530"/>
              <a:gd name="connsiteX18" fmla="*/ 1061681 w 2328874"/>
              <a:gd name="connsiteY18" fmla="*/ 1020522 h 2054530"/>
              <a:gd name="connsiteX19" fmla="*/ 1220935 w 2328874"/>
              <a:gd name="connsiteY19" fmla="*/ 753785 h 2054530"/>
              <a:gd name="connsiteX20" fmla="*/ 1071188 w 2328874"/>
              <a:gd name="connsiteY20" fmla="*/ 753785 h 2054530"/>
              <a:gd name="connsiteX21" fmla="*/ 1007011 w 2328874"/>
              <a:gd name="connsiteY21" fmla="*/ 903825 h 2054530"/>
              <a:gd name="connsiteX22" fmla="*/ 966603 w 2328874"/>
              <a:gd name="connsiteY22" fmla="*/ 1006233 h 2054530"/>
              <a:gd name="connsiteX23" fmla="*/ 964226 w 2328874"/>
              <a:gd name="connsiteY23" fmla="*/ 1006233 h 2054530"/>
              <a:gd name="connsiteX24" fmla="*/ 923818 w 2328874"/>
              <a:gd name="connsiteY24" fmla="*/ 903825 h 2054530"/>
              <a:gd name="connsiteX25" fmla="*/ 859641 w 2328874"/>
              <a:gd name="connsiteY25" fmla="*/ 753785 h 2054530"/>
              <a:gd name="connsiteX26" fmla="*/ 707517 w 2328874"/>
              <a:gd name="connsiteY26" fmla="*/ 753785 h 2054530"/>
              <a:gd name="connsiteX27" fmla="*/ 0 w 2328874"/>
              <a:gd name="connsiteY27" fmla="*/ 0 h 2054530"/>
              <a:gd name="connsiteX28" fmla="*/ 2328874 w 2328874"/>
              <a:gd name="connsiteY28" fmla="*/ 0 h 2054530"/>
              <a:gd name="connsiteX29" fmla="*/ 2328874 w 2328874"/>
              <a:gd name="connsiteY29" fmla="*/ 2054530 h 2054530"/>
              <a:gd name="connsiteX30" fmla="*/ 0 w 2328874"/>
              <a:gd name="connsiteY30" fmla="*/ 2054530 h 205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328874" h="2054530">
                <a:moveTo>
                  <a:pt x="707517" y="753785"/>
                </a:moveTo>
                <a:cubicBezTo>
                  <a:pt x="707517" y="753785"/>
                  <a:pt x="707517" y="753785"/>
                  <a:pt x="859641" y="1020522"/>
                </a:cubicBezTo>
                <a:cubicBezTo>
                  <a:pt x="859641" y="1020522"/>
                  <a:pt x="859641" y="1020522"/>
                  <a:pt x="747925" y="1020522"/>
                </a:cubicBezTo>
                <a:cubicBezTo>
                  <a:pt x="747925" y="1020522"/>
                  <a:pt x="747925" y="1020522"/>
                  <a:pt x="747925" y="1087207"/>
                </a:cubicBezTo>
                <a:cubicBezTo>
                  <a:pt x="747925" y="1087207"/>
                  <a:pt x="747925" y="1087207"/>
                  <a:pt x="892918" y="1087207"/>
                </a:cubicBezTo>
                <a:cubicBezTo>
                  <a:pt x="892918" y="1087207"/>
                  <a:pt x="892918" y="1087207"/>
                  <a:pt x="892918" y="1146746"/>
                </a:cubicBezTo>
                <a:cubicBezTo>
                  <a:pt x="892918" y="1146746"/>
                  <a:pt x="892918" y="1146746"/>
                  <a:pt x="747925" y="1146746"/>
                </a:cubicBezTo>
                <a:cubicBezTo>
                  <a:pt x="747925" y="1146746"/>
                  <a:pt x="747925" y="1146746"/>
                  <a:pt x="747925" y="1213431"/>
                </a:cubicBezTo>
                <a:cubicBezTo>
                  <a:pt x="747925" y="1213431"/>
                  <a:pt x="747925" y="1213431"/>
                  <a:pt x="892918" y="1213431"/>
                </a:cubicBezTo>
                <a:cubicBezTo>
                  <a:pt x="892918" y="1213431"/>
                  <a:pt x="892918" y="1213431"/>
                  <a:pt x="892918" y="1363470"/>
                </a:cubicBezTo>
                <a:cubicBezTo>
                  <a:pt x="892918" y="1363470"/>
                  <a:pt x="892918" y="1363470"/>
                  <a:pt x="1026027" y="1363470"/>
                </a:cubicBezTo>
                <a:cubicBezTo>
                  <a:pt x="1026027" y="1363470"/>
                  <a:pt x="1026027" y="1363470"/>
                  <a:pt x="1026027" y="1213431"/>
                </a:cubicBezTo>
                <a:cubicBezTo>
                  <a:pt x="1026027" y="1213431"/>
                  <a:pt x="1026027" y="1213431"/>
                  <a:pt x="1173397" y="1213431"/>
                </a:cubicBezTo>
                <a:cubicBezTo>
                  <a:pt x="1173397" y="1213431"/>
                  <a:pt x="1173397" y="1213431"/>
                  <a:pt x="1173397" y="1146746"/>
                </a:cubicBezTo>
                <a:cubicBezTo>
                  <a:pt x="1173397" y="1146746"/>
                  <a:pt x="1173397" y="1146746"/>
                  <a:pt x="1026027" y="1146746"/>
                </a:cubicBezTo>
                <a:cubicBezTo>
                  <a:pt x="1026027" y="1146746"/>
                  <a:pt x="1026027" y="1146746"/>
                  <a:pt x="1026027" y="1087207"/>
                </a:cubicBezTo>
                <a:cubicBezTo>
                  <a:pt x="1026027" y="1087207"/>
                  <a:pt x="1026027" y="1087207"/>
                  <a:pt x="1173397" y="1087207"/>
                </a:cubicBezTo>
                <a:cubicBezTo>
                  <a:pt x="1173397" y="1087207"/>
                  <a:pt x="1173397" y="1087207"/>
                  <a:pt x="1173397" y="1020522"/>
                </a:cubicBezTo>
                <a:cubicBezTo>
                  <a:pt x="1173397" y="1020522"/>
                  <a:pt x="1173397" y="1020522"/>
                  <a:pt x="1061681" y="1020522"/>
                </a:cubicBezTo>
                <a:lnTo>
                  <a:pt x="1220935" y="753785"/>
                </a:lnTo>
                <a:cubicBezTo>
                  <a:pt x="1220935" y="753785"/>
                  <a:pt x="1220935" y="753785"/>
                  <a:pt x="1071188" y="753785"/>
                </a:cubicBezTo>
                <a:cubicBezTo>
                  <a:pt x="1071188" y="753785"/>
                  <a:pt x="1071188" y="753785"/>
                  <a:pt x="1007011" y="903825"/>
                </a:cubicBezTo>
                <a:cubicBezTo>
                  <a:pt x="990373" y="939549"/>
                  <a:pt x="978488" y="975272"/>
                  <a:pt x="966603" y="1006233"/>
                </a:cubicBezTo>
                <a:cubicBezTo>
                  <a:pt x="966603" y="1006233"/>
                  <a:pt x="966603" y="1006233"/>
                  <a:pt x="964226" y="1006233"/>
                </a:cubicBezTo>
                <a:cubicBezTo>
                  <a:pt x="952342" y="972891"/>
                  <a:pt x="940457" y="941930"/>
                  <a:pt x="923818" y="903825"/>
                </a:cubicBezTo>
                <a:cubicBezTo>
                  <a:pt x="923818" y="903825"/>
                  <a:pt x="923818" y="903825"/>
                  <a:pt x="859641" y="753785"/>
                </a:cubicBezTo>
                <a:cubicBezTo>
                  <a:pt x="859641" y="753785"/>
                  <a:pt x="859641" y="753785"/>
                  <a:pt x="707517" y="753785"/>
                </a:cubicBezTo>
                <a:close/>
                <a:moveTo>
                  <a:pt x="0" y="0"/>
                </a:moveTo>
                <a:lnTo>
                  <a:pt x="2328874" y="0"/>
                </a:lnTo>
                <a:lnTo>
                  <a:pt x="2328874" y="2054530"/>
                </a:lnTo>
                <a:lnTo>
                  <a:pt x="0" y="2054530"/>
                </a:lnTo>
                <a:close/>
              </a:path>
            </a:pathLst>
          </a:custGeom>
        </p:spPr>
      </p:pic>
      <p:pic>
        <p:nvPicPr>
          <p:cNvPr id="175" name="图片 174"/>
          <p:cNvPicPr>
            <a:picLocks noChangeAspect="1"/>
          </p:cNvPicPr>
          <p:nvPr/>
        </p:nvPicPr>
        <p:blipFill>
          <a:blip r:embed="rId4"/>
          <a:srcRect/>
          <a:stretch>
            <a:fillRect/>
          </a:stretch>
        </p:blipFill>
        <p:spPr>
          <a:xfrm>
            <a:off x="7148039" y="1257792"/>
            <a:ext cx="1859441" cy="2645893"/>
          </a:xfrm>
          <a:custGeom>
            <a:avLst/>
            <a:gdLst>
              <a:gd name="connsiteX0" fmla="*/ 743337 w 1859441"/>
              <a:gd name="connsiteY0" fmla="*/ 1095592 h 2645893"/>
              <a:gd name="connsiteX1" fmla="*/ 756739 w 1859441"/>
              <a:gd name="connsiteY1" fmla="*/ 1099019 h 2645893"/>
              <a:gd name="connsiteX2" fmla="*/ 755250 w 1859441"/>
              <a:gd name="connsiteY2" fmla="*/ 1101189 h 2645893"/>
              <a:gd name="connsiteX3" fmla="*/ 753636 w 1859441"/>
              <a:gd name="connsiteY3" fmla="*/ 1103536 h 2645893"/>
              <a:gd name="connsiteX4" fmla="*/ 764320 w 1859441"/>
              <a:gd name="connsiteY4" fmla="*/ 1164370 h 2645893"/>
              <a:gd name="connsiteX5" fmla="*/ 767882 w 1859441"/>
              <a:gd name="connsiteY5" fmla="*/ 1164370 h 2645893"/>
              <a:gd name="connsiteX6" fmla="*/ 789442 w 1859441"/>
              <a:gd name="connsiteY6" fmla="*/ 1167775 h 2645893"/>
              <a:gd name="connsiteX7" fmla="*/ 789996 w 1859441"/>
              <a:gd name="connsiteY7" fmla="*/ 1168971 h 2645893"/>
              <a:gd name="connsiteX8" fmla="*/ 782817 w 1859441"/>
              <a:gd name="connsiteY8" fmla="*/ 1183646 h 2645893"/>
              <a:gd name="connsiteX9" fmla="*/ 768460 w 1859441"/>
              <a:gd name="connsiteY9" fmla="*/ 1190985 h 2645893"/>
              <a:gd name="connsiteX10" fmla="*/ 764873 w 1859441"/>
              <a:gd name="connsiteY10" fmla="*/ 1190985 h 2645893"/>
              <a:gd name="connsiteX11" fmla="*/ 725390 w 1859441"/>
              <a:gd name="connsiteY11" fmla="*/ 1102931 h 2645893"/>
              <a:gd name="connsiteX12" fmla="*/ 728980 w 1859441"/>
              <a:gd name="connsiteY12" fmla="*/ 1102931 h 2645893"/>
              <a:gd name="connsiteX13" fmla="*/ 743337 w 1859441"/>
              <a:gd name="connsiteY13" fmla="*/ 1095592 h 2645893"/>
              <a:gd name="connsiteX14" fmla="*/ 761482 w 1859441"/>
              <a:gd name="connsiteY14" fmla="*/ 1092120 h 2645893"/>
              <a:gd name="connsiteX15" fmla="*/ 771468 w 1859441"/>
              <a:gd name="connsiteY15" fmla="*/ 1095429 h 2645893"/>
              <a:gd name="connsiteX16" fmla="*/ 800072 w 1859441"/>
              <a:gd name="connsiteY16" fmla="*/ 1159432 h 2645893"/>
              <a:gd name="connsiteX17" fmla="*/ 800737 w 1859441"/>
              <a:gd name="connsiteY17" fmla="*/ 1168030 h 2645893"/>
              <a:gd name="connsiteX18" fmla="*/ 799044 w 1859441"/>
              <a:gd name="connsiteY18" fmla="*/ 1169289 h 2645893"/>
              <a:gd name="connsiteX19" fmla="*/ 789442 w 1859441"/>
              <a:gd name="connsiteY19" fmla="*/ 1167775 h 2645893"/>
              <a:gd name="connsiteX20" fmla="*/ 785959 w 1859441"/>
              <a:gd name="connsiteY20" fmla="*/ 1160257 h 2645893"/>
              <a:gd name="connsiteX21" fmla="*/ 757694 w 1859441"/>
              <a:gd name="connsiteY21" fmla="*/ 1099263 h 2645893"/>
              <a:gd name="connsiteX22" fmla="*/ 756739 w 1859441"/>
              <a:gd name="connsiteY22" fmla="*/ 1099019 h 2645893"/>
              <a:gd name="connsiteX23" fmla="*/ 608720 w 1859441"/>
              <a:gd name="connsiteY23" fmla="*/ 1044547 h 2645893"/>
              <a:gd name="connsiteX24" fmla="*/ 522324 w 1859441"/>
              <a:gd name="connsiteY24" fmla="*/ 1079960 h 2645893"/>
              <a:gd name="connsiteX25" fmla="*/ 504325 w 1859441"/>
              <a:gd name="connsiteY25" fmla="*/ 1129537 h 2645893"/>
              <a:gd name="connsiteX26" fmla="*/ 605120 w 1859441"/>
              <a:gd name="connsiteY26" fmla="*/ 1338470 h 2645893"/>
              <a:gd name="connsiteX27" fmla="*/ 651916 w 1859441"/>
              <a:gd name="connsiteY27" fmla="*/ 1356178 h 2645893"/>
              <a:gd name="connsiteX28" fmla="*/ 738313 w 1859441"/>
              <a:gd name="connsiteY28" fmla="*/ 1317222 h 2645893"/>
              <a:gd name="connsiteX29" fmla="*/ 651916 w 1859441"/>
              <a:gd name="connsiteY29" fmla="*/ 1203904 h 2645893"/>
              <a:gd name="connsiteX30" fmla="*/ 644716 w 1859441"/>
              <a:gd name="connsiteY30" fmla="*/ 1207445 h 2645893"/>
              <a:gd name="connsiteX31" fmla="*/ 633918 w 1859441"/>
              <a:gd name="connsiteY31" fmla="*/ 1200361 h 2645893"/>
              <a:gd name="connsiteX32" fmla="*/ 630318 w 1859441"/>
              <a:gd name="connsiteY32" fmla="*/ 1193280 h 2645893"/>
              <a:gd name="connsiteX33" fmla="*/ 633918 w 1859441"/>
              <a:gd name="connsiteY33" fmla="*/ 1182656 h 2645893"/>
              <a:gd name="connsiteX34" fmla="*/ 641116 w 1859441"/>
              <a:gd name="connsiteY34" fmla="*/ 1179115 h 2645893"/>
              <a:gd name="connsiteX35" fmla="*/ 608720 w 1859441"/>
              <a:gd name="connsiteY35" fmla="*/ 1044547 h 2645893"/>
              <a:gd name="connsiteX36" fmla="*/ 1127592 w 1859441"/>
              <a:gd name="connsiteY36" fmla="*/ 908515 h 2645893"/>
              <a:gd name="connsiteX37" fmla="*/ 1102663 w 1859441"/>
              <a:gd name="connsiteY37" fmla="*/ 913882 h 2645893"/>
              <a:gd name="connsiteX38" fmla="*/ 885410 w 1859441"/>
              <a:gd name="connsiteY38" fmla="*/ 935353 h 2645893"/>
              <a:gd name="connsiteX39" fmla="*/ 856918 w 1859441"/>
              <a:gd name="connsiteY39" fmla="*/ 953245 h 2645893"/>
              <a:gd name="connsiteX40" fmla="*/ 766547 w 1859441"/>
              <a:gd name="connsiteY40" fmla="*/ 1084751 h 2645893"/>
              <a:gd name="connsiteX41" fmla="*/ 761482 w 1859441"/>
              <a:gd name="connsiteY41" fmla="*/ 1092120 h 2645893"/>
              <a:gd name="connsiteX42" fmla="*/ 739289 w 1859441"/>
              <a:gd name="connsiteY42" fmla="*/ 1084762 h 2645893"/>
              <a:gd name="connsiteX43" fmla="*/ 721410 w 1859441"/>
              <a:gd name="connsiteY43" fmla="*/ 1091873 h 2645893"/>
              <a:gd name="connsiteX44" fmla="*/ 696380 w 1859441"/>
              <a:gd name="connsiteY44" fmla="*/ 1042091 h 2645893"/>
              <a:gd name="connsiteX45" fmla="*/ 674928 w 1859441"/>
              <a:gd name="connsiteY45" fmla="*/ 1019424 h 2645893"/>
              <a:gd name="connsiteX46" fmla="*/ 642746 w 1859441"/>
              <a:gd name="connsiteY46" fmla="*/ 1020759 h 2645893"/>
              <a:gd name="connsiteX47" fmla="*/ 617719 w 1859441"/>
              <a:gd name="connsiteY47" fmla="*/ 1031427 h 2645893"/>
              <a:gd name="connsiteX48" fmla="*/ 649898 w 1859441"/>
              <a:gd name="connsiteY48" fmla="*/ 1173654 h 2645893"/>
              <a:gd name="connsiteX49" fmla="*/ 660625 w 1859441"/>
              <a:gd name="connsiteY49" fmla="*/ 1170100 h 2645893"/>
              <a:gd name="connsiteX50" fmla="*/ 671353 w 1859441"/>
              <a:gd name="connsiteY50" fmla="*/ 1173654 h 2645893"/>
              <a:gd name="connsiteX51" fmla="*/ 674928 w 1859441"/>
              <a:gd name="connsiteY51" fmla="*/ 1180767 h 2645893"/>
              <a:gd name="connsiteX52" fmla="*/ 671353 w 1859441"/>
              <a:gd name="connsiteY52" fmla="*/ 1194989 h 2645893"/>
              <a:gd name="connsiteX53" fmla="*/ 664201 w 1859441"/>
              <a:gd name="connsiteY53" fmla="*/ 1198546 h 2645893"/>
              <a:gd name="connsiteX54" fmla="*/ 750014 w 1859441"/>
              <a:gd name="connsiteY54" fmla="*/ 1315884 h 2645893"/>
              <a:gd name="connsiteX55" fmla="*/ 775044 w 1859441"/>
              <a:gd name="connsiteY55" fmla="*/ 1305216 h 2645893"/>
              <a:gd name="connsiteX56" fmla="*/ 792920 w 1859441"/>
              <a:gd name="connsiteY56" fmla="*/ 1251881 h 2645893"/>
              <a:gd name="connsiteX57" fmla="*/ 771468 w 1859441"/>
              <a:gd name="connsiteY57" fmla="*/ 1198546 h 2645893"/>
              <a:gd name="connsiteX58" fmla="*/ 789347 w 1859441"/>
              <a:gd name="connsiteY58" fmla="*/ 1191432 h 2645893"/>
              <a:gd name="connsiteX59" fmla="*/ 801415 w 1859441"/>
              <a:gd name="connsiteY59" fmla="*/ 1176766 h 2645893"/>
              <a:gd name="connsiteX60" fmla="*/ 800737 w 1859441"/>
              <a:gd name="connsiteY60" fmla="*/ 1168030 h 2645893"/>
              <a:gd name="connsiteX61" fmla="*/ 824866 w 1859441"/>
              <a:gd name="connsiteY61" fmla="*/ 1150056 h 2645893"/>
              <a:gd name="connsiteX62" fmla="*/ 913902 w 1859441"/>
              <a:gd name="connsiteY62" fmla="*/ 1021234 h 2645893"/>
              <a:gd name="connsiteX63" fmla="*/ 1017187 w 1859441"/>
              <a:gd name="connsiteY63" fmla="*/ 1010498 h 2645893"/>
              <a:gd name="connsiteX64" fmla="*/ 903218 w 1859441"/>
              <a:gd name="connsiteY64" fmla="*/ 1210890 h 2645893"/>
              <a:gd name="connsiteX65" fmla="*/ 892534 w 1859441"/>
              <a:gd name="connsiteY65" fmla="*/ 1243094 h 2645893"/>
              <a:gd name="connsiteX66" fmla="*/ 618299 w 1859441"/>
              <a:gd name="connsiteY66" fmla="*/ 1532945 h 2645893"/>
              <a:gd name="connsiteX67" fmla="*/ 621859 w 1859441"/>
              <a:gd name="connsiteY67" fmla="*/ 1604511 h 2645893"/>
              <a:gd name="connsiteX68" fmla="*/ 628983 w 1859441"/>
              <a:gd name="connsiteY68" fmla="*/ 1615247 h 2645893"/>
              <a:gd name="connsiteX69" fmla="*/ 693089 w 1859441"/>
              <a:gd name="connsiteY69" fmla="*/ 1604511 h 2645893"/>
              <a:gd name="connsiteX70" fmla="*/ 956640 w 1859441"/>
              <a:gd name="connsiteY70" fmla="*/ 1328977 h 2645893"/>
              <a:gd name="connsiteX71" fmla="*/ 1020746 w 1859441"/>
              <a:gd name="connsiteY71" fmla="*/ 1422015 h 2645893"/>
              <a:gd name="connsiteX72" fmla="*/ 942394 w 1859441"/>
              <a:gd name="connsiteY72" fmla="*/ 1536523 h 2645893"/>
              <a:gd name="connsiteX73" fmla="*/ 956640 w 1859441"/>
              <a:gd name="connsiteY73" fmla="*/ 1608090 h 2645893"/>
              <a:gd name="connsiteX74" fmla="*/ 960202 w 1859441"/>
              <a:gd name="connsiteY74" fmla="*/ 1608090 h 2645893"/>
              <a:gd name="connsiteX75" fmla="*/ 1031433 w 1859441"/>
              <a:gd name="connsiteY75" fmla="*/ 1593776 h 2645893"/>
              <a:gd name="connsiteX76" fmla="*/ 1127593 w 1859441"/>
              <a:gd name="connsiteY76" fmla="*/ 1450642 h 2645893"/>
              <a:gd name="connsiteX77" fmla="*/ 1124031 w 1859441"/>
              <a:gd name="connsiteY77" fmla="*/ 1389808 h 2645893"/>
              <a:gd name="connsiteX78" fmla="*/ 1034992 w 1859441"/>
              <a:gd name="connsiteY78" fmla="*/ 1257408 h 2645893"/>
              <a:gd name="connsiteX79" fmla="*/ 1109785 w 1859441"/>
              <a:gd name="connsiteY79" fmla="*/ 1125007 h 2645893"/>
              <a:gd name="connsiteX80" fmla="*/ 1124031 w 1859441"/>
              <a:gd name="connsiteY80" fmla="*/ 1203733 h 2645893"/>
              <a:gd name="connsiteX81" fmla="*/ 1141839 w 1859441"/>
              <a:gd name="connsiteY81" fmla="*/ 1232358 h 2645893"/>
              <a:gd name="connsiteX82" fmla="*/ 1266491 w 1859441"/>
              <a:gd name="connsiteY82" fmla="*/ 1321820 h 2645893"/>
              <a:gd name="connsiteX83" fmla="*/ 1270051 w 1859441"/>
              <a:gd name="connsiteY83" fmla="*/ 1325399 h 2645893"/>
              <a:gd name="connsiteX84" fmla="*/ 1327035 w 1859441"/>
              <a:gd name="connsiteY84" fmla="*/ 1314663 h 2645893"/>
              <a:gd name="connsiteX85" fmla="*/ 1316351 w 1859441"/>
              <a:gd name="connsiteY85" fmla="*/ 1253829 h 2645893"/>
              <a:gd name="connsiteX86" fmla="*/ 1205945 w 1859441"/>
              <a:gd name="connsiteY86" fmla="*/ 1171527 h 2645893"/>
              <a:gd name="connsiteX87" fmla="*/ 1177453 w 1859441"/>
              <a:gd name="connsiteY87" fmla="*/ 999763 h 2645893"/>
              <a:gd name="connsiteX88" fmla="*/ 1177453 w 1859441"/>
              <a:gd name="connsiteY88" fmla="*/ 974714 h 2645893"/>
              <a:gd name="connsiteX89" fmla="*/ 1152523 w 1859441"/>
              <a:gd name="connsiteY89" fmla="*/ 913882 h 2645893"/>
              <a:gd name="connsiteX90" fmla="*/ 1127592 w 1859441"/>
              <a:gd name="connsiteY90" fmla="*/ 908515 h 2645893"/>
              <a:gd name="connsiteX91" fmla="*/ 1252991 w 1859441"/>
              <a:gd name="connsiteY91" fmla="*/ 730143 h 2645893"/>
              <a:gd name="connsiteX92" fmla="*/ 1143163 w 1859441"/>
              <a:gd name="connsiteY92" fmla="*/ 837817 h 2645893"/>
              <a:gd name="connsiteX93" fmla="*/ 1252991 w 1859441"/>
              <a:gd name="connsiteY93" fmla="*/ 945492 h 2645893"/>
              <a:gd name="connsiteX94" fmla="*/ 1362820 w 1859441"/>
              <a:gd name="connsiteY94" fmla="*/ 837817 h 2645893"/>
              <a:gd name="connsiteX95" fmla="*/ 1252991 w 1859441"/>
              <a:gd name="connsiteY95" fmla="*/ 730143 h 2645893"/>
              <a:gd name="connsiteX96" fmla="*/ 0 w 1859441"/>
              <a:gd name="connsiteY96" fmla="*/ 0 h 2645893"/>
              <a:gd name="connsiteX97" fmla="*/ 1859441 w 1859441"/>
              <a:gd name="connsiteY97" fmla="*/ 0 h 2645893"/>
              <a:gd name="connsiteX98" fmla="*/ 1859441 w 1859441"/>
              <a:gd name="connsiteY98" fmla="*/ 2645893 h 2645893"/>
              <a:gd name="connsiteX99" fmla="*/ 0 w 1859441"/>
              <a:gd name="connsiteY99" fmla="*/ 2645893 h 264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859441" h="2645893">
                <a:moveTo>
                  <a:pt x="743337" y="1095592"/>
                </a:moveTo>
                <a:lnTo>
                  <a:pt x="756739" y="1099019"/>
                </a:lnTo>
                <a:lnTo>
                  <a:pt x="755250" y="1101189"/>
                </a:lnTo>
                <a:cubicBezTo>
                  <a:pt x="753636" y="1103536"/>
                  <a:pt x="753636" y="1103536"/>
                  <a:pt x="753636" y="1103536"/>
                </a:cubicBezTo>
                <a:cubicBezTo>
                  <a:pt x="739390" y="1121428"/>
                  <a:pt x="746511" y="1150056"/>
                  <a:pt x="764320" y="1164370"/>
                </a:cubicBezTo>
                <a:cubicBezTo>
                  <a:pt x="764320" y="1164370"/>
                  <a:pt x="767882" y="1164370"/>
                  <a:pt x="767882" y="1164370"/>
                </a:cubicBezTo>
                <a:lnTo>
                  <a:pt x="789442" y="1167775"/>
                </a:lnTo>
                <a:lnTo>
                  <a:pt x="789996" y="1168971"/>
                </a:lnTo>
                <a:cubicBezTo>
                  <a:pt x="789996" y="1172639"/>
                  <a:pt x="789996" y="1179978"/>
                  <a:pt x="782817" y="1183646"/>
                </a:cubicBezTo>
                <a:lnTo>
                  <a:pt x="768460" y="1190985"/>
                </a:lnTo>
                <a:cubicBezTo>
                  <a:pt x="764873" y="1190985"/>
                  <a:pt x="764873" y="1190985"/>
                  <a:pt x="764873" y="1190985"/>
                </a:cubicBezTo>
                <a:cubicBezTo>
                  <a:pt x="725390" y="1102931"/>
                  <a:pt x="725390" y="1102931"/>
                  <a:pt x="725390" y="1102931"/>
                </a:cubicBezTo>
                <a:cubicBezTo>
                  <a:pt x="725390" y="1102931"/>
                  <a:pt x="728980" y="1102931"/>
                  <a:pt x="728980" y="1102931"/>
                </a:cubicBezTo>
                <a:cubicBezTo>
                  <a:pt x="743337" y="1095592"/>
                  <a:pt x="743337" y="1095592"/>
                  <a:pt x="743337" y="1095592"/>
                </a:cubicBezTo>
                <a:close/>
                <a:moveTo>
                  <a:pt x="761482" y="1092120"/>
                </a:moveTo>
                <a:lnTo>
                  <a:pt x="771468" y="1095429"/>
                </a:lnTo>
                <a:cubicBezTo>
                  <a:pt x="771468" y="1095429"/>
                  <a:pt x="771468" y="1095429"/>
                  <a:pt x="800072" y="1159432"/>
                </a:cubicBezTo>
                <a:lnTo>
                  <a:pt x="800737" y="1168030"/>
                </a:lnTo>
                <a:lnTo>
                  <a:pt x="799044" y="1169289"/>
                </a:lnTo>
                <a:lnTo>
                  <a:pt x="789442" y="1167775"/>
                </a:lnTo>
                <a:lnTo>
                  <a:pt x="785959" y="1160257"/>
                </a:lnTo>
                <a:cubicBezTo>
                  <a:pt x="781922" y="1151543"/>
                  <a:pt x="773845" y="1134117"/>
                  <a:pt x="757694" y="1099263"/>
                </a:cubicBezTo>
                <a:lnTo>
                  <a:pt x="756739" y="1099019"/>
                </a:lnTo>
                <a:close/>
                <a:moveTo>
                  <a:pt x="608720" y="1044547"/>
                </a:moveTo>
                <a:cubicBezTo>
                  <a:pt x="522324" y="1079960"/>
                  <a:pt x="522324" y="1079960"/>
                  <a:pt x="522324" y="1079960"/>
                </a:cubicBezTo>
                <a:cubicBezTo>
                  <a:pt x="504325" y="1090584"/>
                  <a:pt x="497125" y="1111830"/>
                  <a:pt x="504325" y="1129537"/>
                </a:cubicBezTo>
                <a:cubicBezTo>
                  <a:pt x="605120" y="1338470"/>
                  <a:pt x="605120" y="1338470"/>
                  <a:pt x="605120" y="1338470"/>
                </a:cubicBezTo>
                <a:cubicBezTo>
                  <a:pt x="612320" y="1356178"/>
                  <a:pt x="633918" y="1363259"/>
                  <a:pt x="651916" y="1356178"/>
                </a:cubicBezTo>
                <a:cubicBezTo>
                  <a:pt x="738313" y="1317222"/>
                  <a:pt x="738313" y="1317222"/>
                  <a:pt x="738313" y="1317222"/>
                </a:cubicBezTo>
                <a:cubicBezTo>
                  <a:pt x="651916" y="1203904"/>
                  <a:pt x="651916" y="1203904"/>
                  <a:pt x="651916" y="1203904"/>
                </a:cubicBezTo>
                <a:lnTo>
                  <a:pt x="644716" y="1207445"/>
                </a:lnTo>
                <a:cubicBezTo>
                  <a:pt x="641116" y="1207445"/>
                  <a:pt x="637518" y="1207445"/>
                  <a:pt x="633918" y="1200361"/>
                </a:cubicBezTo>
                <a:cubicBezTo>
                  <a:pt x="630318" y="1193280"/>
                  <a:pt x="630318" y="1193280"/>
                  <a:pt x="630318" y="1193280"/>
                </a:cubicBezTo>
                <a:cubicBezTo>
                  <a:pt x="630318" y="1189737"/>
                  <a:pt x="630318" y="1182656"/>
                  <a:pt x="633918" y="1182656"/>
                </a:cubicBezTo>
                <a:cubicBezTo>
                  <a:pt x="641116" y="1179115"/>
                  <a:pt x="641116" y="1179115"/>
                  <a:pt x="641116" y="1179115"/>
                </a:cubicBezTo>
                <a:cubicBezTo>
                  <a:pt x="608720" y="1044547"/>
                  <a:pt x="608720" y="1044547"/>
                  <a:pt x="608720" y="1044547"/>
                </a:cubicBezTo>
                <a:close/>
                <a:moveTo>
                  <a:pt x="1127592" y="908515"/>
                </a:moveTo>
                <a:cubicBezTo>
                  <a:pt x="1118688" y="908515"/>
                  <a:pt x="1109784" y="910304"/>
                  <a:pt x="1102663" y="913882"/>
                </a:cubicBezTo>
                <a:cubicBezTo>
                  <a:pt x="885410" y="935353"/>
                  <a:pt x="885410" y="935353"/>
                  <a:pt x="885410" y="935353"/>
                </a:cubicBezTo>
                <a:cubicBezTo>
                  <a:pt x="874726" y="935353"/>
                  <a:pt x="864042" y="942510"/>
                  <a:pt x="856918" y="953245"/>
                </a:cubicBezTo>
                <a:cubicBezTo>
                  <a:pt x="805278" y="1028391"/>
                  <a:pt x="779456" y="1065963"/>
                  <a:pt x="766547" y="1084751"/>
                </a:cubicBezTo>
                <a:lnTo>
                  <a:pt x="761482" y="1092120"/>
                </a:lnTo>
                <a:lnTo>
                  <a:pt x="739289" y="1084762"/>
                </a:lnTo>
                <a:cubicBezTo>
                  <a:pt x="721410" y="1091873"/>
                  <a:pt x="721410" y="1091873"/>
                  <a:pt x="721410" y="1091873"/>
                </a:cubicBezTo>
                <a:cubicBezTo>
                  <a:pt x="696380" y="1042091"/>
                  <a:pt x="696380" y="1042091"/>
                  <a:pt x="696380" y="1042091"/>
                </a:cubicBezTo>
                <a:cubicBezTo>
                  <a:pt x="692804" y="1031427"/>
                  <a:pt x="684760" y="1023426"/>
                  <a:pt x="674928" y="1019424"/>
                </a:cubicBezTo>
                <a:cubicBezTo>
                  <a:pt x="665094" y="1015425"/>
                  <a:pt x="653474" y="1015425"/>
                  <a:pt x="642746" y="1020759"/>
                </a:cubicBezTo>
                <a:cubicBezTo>
                  <a:pt x="617719" y="1031427"/>
                  <a:pt x="617719" y="1031427"/>
                  <a:pt x="617719" y="1031427"/>
                </a:cubicBezTo>
                <a:cubicBezTo>
                  <a:pt x="649898" y="1173654"/>
                  <a:pt x="649898" y="1173654"/>
                  <a:pt x="649898" y="1173654"/>
                </a:cubicBezTo>
                <a:cubicBezTo>
                  <a:pt x="660625" y="1170100"/>
                  <a:pt x="660625" y="1170100"/>
                  <a:pt x="660625" y="1170100"/>
                </a:cubicBezTo>
                <a:cubicBezTo>
                  <a:pt x="664201" y="1166543"/>
                  <a:pt x="671353" y="1170100"/>
                  <a:pt x="671353" y="1173654"/>
                </a:cubicBezTo>
                <a:cubicBezTo>
                  <a:pt x="674928" y="1180767"/>
                  <a:pt x="674928" y="1180767"/>
                  <a:pt x="674928" y="1180767"/>
                </a:cubicBezTo>
                <a:cubicBezTo>
                  <a:pt x="678504" y="1184321"/>
                  <a:pt x="678504" y="1191432"/>
                  <a:pt x="671353" y="1194989"/>
                </a:cubicBezTo>
                <a:cubicBezTo>
                  <a:pt x="664201" y="1198546"/>
                  <a:pt x="664201" y="1198546"/>
                  <a:pt x="664201" y="1198546"/>
                </a:cubicBezTo>
                <a:cubicBezTo>
                  <a:pt x="750014" y="1315884"/>
                  <a:pt x="750014" y="1315884"/>
                  <a:pt x="750014" y="1315884"/>
                </a:cubicBezTo>
                <a:cubicBezTo>
                  <a:pt x="775044" y="1305216"/>
                  <a:pt x="775044" y="1305216"/>
                  <a:pt x="775044" y="1305216"/>
                </a:cubicBezTo>
                <a:cubicBezTo>
                  <a:pt x="792920" y="1294549"/>
                  <a:pt x="803648" y="1269660"/>
                  <a:pt x="792920" y="1251881"/>
                </a:cubicBezTo>
                <a:cubicBezTo>
                  <a:pt x="771468" y="1198546"/>
                  <a:pt x="771468" y="1198546"/>
                  <a:pt x="771468" y="1198546"/>
                </a:cubicBezTo>
                <a:cubicBezTo>
                  <a:pt x="789347" y="1191432"/>
                  <a:pt x="789347" y="1191432"/>
                  <a:pt x="789347" y="1191432"/>
                </a:cubicBezTo>
                <a:cubicBezTo>
                  <a:pt x="794711" y="1187878"/>
                  <a:pt x="799179" y="1182544"/>
                  <a:pt x="801415" y="1176766"/>
                </a:cubicBezTo>
                <a:lnTo>
                  <a:pt x="800737" y="1168030"/>
                </a:lnTo>
                <a:lnTo>
                  <a:pt x="824866" y="1150056"/>
                </a:lnTo>
                <a:cubicBezTo>
                  <a:pt x="913902" y="1021234"/>
                  <a:pt x="913902" y="1021234"/>
                  <a:pt x="913902" y="1021234"/>
                </a:cubicBezTo>
                <a:cubicBezTo>
                  <a:pt x="1017187" y="1010498"/>
                  <a:pt x="1017187" y="1010498"/>
                  <a:pt x="1017187" y="1010498"/>
                </a:cubicBezTo>
                <a:cubicBezTo>
                  <a:pt x="903218" y="1210890"/>
                  <a:pt x="903218" y="1210890"/>
                  <a:pt x="903218" y="1210890"/>
                </a:cubicBezTo>
                <a:cubicBezTo>
                  <a:pt x="896096" y="1221623"/>
                  <a:pt x="892534" y="1232358"/>
                  <a:pt x="892534" y="1243094"/>
                </a:cubicBezTo>
                <a:cubicBezTo>
                  <a:pt x="618299" y="1532945"/>
                  <a:pt x="618299" y="1532945"/>
                  <a:pt x="618299" y="1532945"/>
                </a:cubicBezTo>
                <a:cubicBezTo>
                  <a:pt x="600491" y="1554415"/>
                  <a:pt x="600491" y="1586619"/>
                  <a:pt x="621859" y="1604511"/>
                </a:cubicBezTo>
                <a:cubicBezTo>
                  <a:pt x="621859" y="1608090"/>
                  <a:pt x="625421" y="1611668"/>
                  <a:pt x="628983" y="1615247"/>
                </a:cubicBezTo>
                <a:cubicBezTo>
                  <a:pt x="650351" y="1625982"/>
                  <a:pt x="678843" y="1622404"/>
                  <a:pt x="693089" y="1604511"/>
                </a:cubicBezTo>
                <a:cubicBezTo>
                  <a:pt x="956640" y="1328977"/>
                  <a:pt x="956640" y="1328977"/>
                  <a:pt x="956640" y="1328977"/>
                </a:cubicBezTo>
                <a:cubicBezTo>
                  <a:pt x="1020746" y="1422015"/>
                  <a:pt x="1020746" y="1422015"/>
                  <a:pt x="1020746" y="1422015"/>
                </a:cubicBezTo>
                <a:cubicBezTo>
                  <a:pt x="942394" y="1536523"/>
                  <a:pt x="942394" y="1536523"/>
                  <a:pt x="942394" y="1536523"/>
                </a:cubicBezTo>
                <a:cubicBezTo>
                  <a:pt x="928148" y="1557994"/>
                  <a:pt x="935273" y="1593776"/>
                  <a:pt x="956640" y="1608090"/>
                </a:cubicBezTo>
                <a:cubicBezTo>
                  <a:pt x="960202" y="1608090"/>
                  <a:pt x="960202" y="1608090"/>
                  <a:pt x="960202" y="1608090"/>
                </a:cubicBezTo>
                <a:cubicBezTo>
                  <a:pt x="985132" y="1622404"/>
                  <a:pt x="1013625" y="1615247"/>
                  <a:pt x="1031433" y="1593776"/>
                </a:cubicBezTo>
                <a:cubicBezTo>
                  <a:pt x="1127593" y="1450642"/>
                  <a:pt x="1127593" y="1450642"/>
                  <a:pt x="1127593" y="1450642"/>
                </a:cubicBezTo>
                <a:cubicBezTo>
                  <a:pt x="1138277" y="1432750"/>
                  <a:pt x="1138277" y="1407701"/>
                  <a:pt x="1124031" y="1389808"/>
                </a:cubicBezTo>
                <a:cubicBezTo>
                  <a:pt x="1034992" y="1257408"/>
                  <a:pt x="1034992" y="1257408"/>
                  <a:pt x="1034992" y="1257408"/>
                </a:cubicBezTo>
                <a:cubicBezTo>
                  <a:pt x="1109785" y="1125007"/>
                  <a:pt x="1109785" y="1125007"/>
                  <a:pt x="1109785" y="1125007"/>
                </a:cubicBezTo>
                <a:cubicBezTo>
                  <a:pt x="1124031" y="1203733"/>
                  <a:pt x="1124031" y="1203733"/>
                  <a:pt x="1124031" y="1203733"/>
                </a:cubicBezTo>
                <a:cubicBezTo>
                  <a:pt x="1127593" y="1214466"/>
                  <a:pt x="1131152" y="1225201"/>
                  <a:pt x="1141839" y="1232358"/>
                </a:cubicBezTo>
                <a:cubicBezTo>
                  <a:pt x="1266491" y="1321820"/>
                  <a:pt x="1266491" y="1321820"/>
                  <a:pt x="1266491" y="1321820"/>
                </a:cubicBezTo>
                <a:cubicBezTo>
                  <a:pt x="1266491" y="1325399"/>
                  <a:pt x="1270051" y="1325399"/>
                  <a:pt x="1270051" y="1325399"/>
                </a:cubicBezTo>
                <a:cubicBezTo>
                  <a:pt x="1287859" y="1336131"/>
                  <a:pt x="1312789" y="1332556"/>
                  <a:pt x="1327035" y="1314663"/>
                </a:cubicBezTo>
                <a:cubicBezTo>
                  <a:pt x="1341281" y="1293192"/>
                  <a:pt x="1337719" y="1268143"/>
                  <a:pt x="1316351" y="1253829"/>
                </a:cubicBezTo>
                <a:cubicBezTo>
                  <a:pt x="1205945" y="1171527"/>
                  <a:pt x="1205945" y="1171527"/>
                  <a:pt x="1205945" y="1171527"/>
                </a:cubicBezTo>
                <a:cubicBezTo>
                  <a:pt x="1177453" y="999763"/>
                  <a:pt x="1177453" y="999763"/>
                  <a:pt x="1177453" y="999763"/>
                </a:cubicBezTo>
                <a:cubicBezTo>
                  <a:pt x="1177453" y="992606"/>
                  <a:pt x="1177453" y="981871"/>
                  <a:pt x="1177453" y="974714"/>
                </a:cubicBezTo>
                <a:cubicBezTo>
                  <a:pt x="1181015" y="949667"/>
                  <a:pt x="1173891" y="928196"/>
                  <a:pt x="1152523" y="913882"/>
                </a:cubicBezTo>
                <a:cubicBezTo>
                  <a:pt x="1145400" y="910304"/>
                  <a:pt x="1136496" y="908515"/>
                  <a:pt x="1127592" y="908515"/>
                </a:cubicBezTo>
                <a:close/>
                <a:moveTo>
                  <a:pt x="1252991" y="730143"/>
                </a:moveTo>
                <a:cubicBezTo>
                  <a:pt x="1192334" y="730143"/>
                  <a:pt x="1143163" y="778351"/>
                  <a:pt x="1143163" y="837817"/>
                </a:cubicBezTo>
                <a:cubicBezTo>
                  <a:pt x="1143163" y="897284"/>
                  <a:pt x="1192334" y="945492"/>
                  <a:pt x="1252991" y="945492"/>
                </a:cubicBezTo>
                <a:cubicBezTo>
                  <a:pt x="1313649" y="945492"/>
                  <a:pt x="1362820" y="897284"/>
                  <a:pt x="1362820" y="837817"/>
                </a:cubicBezTo>
                <a:cubicBezTo>
                  <a:pt x="1362820" y="778351"/>
                  <a:pt x="1313649" y="730143"/>
                  <a:pt x="1252991" y="730143"/>
                </a:cubicBezTo>
                <a:close/>
                <a:moveTo>
                  <a:pt x="0" y="0"/>
                </a:moveTo>
                <a:lnTo>
                  <a:pt x="1859441" y="0"/>
                </a:lnTo>
                <a:lnTo>
                  <a:pt x="1859441" y="2645893"/>
                </a:lnTo>
                <a:lnTo>
                  <a:pt x="0" y="2645893"/>
                </a:lnTo>
                <a:close/>
              </a:path>
            </a:pathLst>
          </a:custGeom>
        </p:spPr>
      </p:pic>
      <p:sp>
        <p:nvSpPr>
          <p:cNvPr id="176" name="文本框 175"/>
          <p:cNvSpPr txBox="1"/>
          <p:nvPr/>
        </p:nvSpPr>
        <p:spPr>
          <a:xfrm>
            <a:off x="9184640" y="1524000"/>
            <a:ext cx="2123440" cy="400110"/>
          </a:xfrm>
          <a:prstGeom prst="rect">
            <a:avLst/>
          </a:prstGeom>
          <a:noFill/>
        </p:spPr>
        <p:txBody>
          <a:bodyPr wrap="square" rtlCol="0">
            <a:spAutoFit/>
          </a:bodyPr>
          <a:lstStyle/>
          <a:p>
            <a:r>
              <a:rPr lang="zh-CN" altLang="en-US" sz="2000" b="1" dirty="0">
                <a:solidFill>
                  <a:srgbClr val="FF3E84"/>
                </a:solidFill>
              </a:rPr>
              <a:t>Add a title</a:t>
            </a:r>
          </a:p>
        </p:txBody>
      </p:sp>
      <p:sp>
        <p:nvSpPr>
          <p:cNvPr id="177" name="文本框 176"/>
          <p:cNvSpPr txBox="1"/>
          <p:nvPr/>
        </p:nvSpPr>
        <p:spPr>
          <a:xfrm>
            <a:off x="915639" y="1524000"/>
            <a:ext cx="2123440" cy="400110"/>
          </a:xfrm>
          <a:prstGeom prst="rect">
            <a:avLst/>
          </a:prstGeom>
          <a:noFill/>
        </p:spPr>
        <p:txBody>
          <a:bodyPr wrap="square" rtlCol="0">
            <a:spAutoFit/>
          </a:bodyPr>
          <a:lstStyle/>
          <a:p>
            <a:pPr algn="r"/>
            <a:r>
              <a:rPr lang="zh-CN" altLang="en-US" sz="2000" b="1" dirty="0">
                <a:solidFill>
                  <a:srgbClr val="FEAD61"/>
                </a:solidFill>
              </a:rPr>
              <a:t>Add a title</a:t>
            </a:r>
          </a:p>
        </p:txBody>
      </p:sp>
      <p:sp>
        <p:nvSpPr>
          <p:cNvPr id="178" name="文本框 177"/>
          <p:cNvSpPr txBox="1"/>
          <p:nvPr/>
        </p:nvSpPr>
        <p:spPr>
          <a:xfrm>
            <a:off x="5024599" y="4766344"/>
            <a:ext cx="2123440" cy="400110"/>
          </a:xfrm>
          <a:prstGeom prst="rect">
            <a:avLst/>
          </a:prstGeom>
          <a:noFill/>
        </p:spPr>
        <p:txBody>
          <a:bodyPr wrap="square" rtlCol="0">
            <a:spAutoFit/>
          </a:bodyPr>
          <a:lstStyle/>
          <a:p>
            <a:pPr algn="ctr"/>
            <a:r>
              <a:rPr lang="zh-CN" altLang="en-US" sz="2000" b="1" dirty="0">
                <a:solidFill>
                  <a:srgbClr val="53DEFC"/>
                </a:solidFill>
              </a:rPr>
              <a:t>Add a title</a:t>
            </a:r>
          </a:p>
        </p:txBody>
      </p:sp>
      <p:sp>
        <p:nvSpPr>
          <p:cNvPr id="179" name="文本框 178"/>
          <p:cNvSpPr txBox="1"/>
          <p:nvPr/>
        </p:nvSpPr>
        <p:spPr>
          <a:xfrm>
            <a:off x="9188603" y="2021381"/>
            <a:ext cx="2607157" cy="954107"/>
          </a:xfrm>
          <a:prstGeom prst="rect">
            <a:avLst/>
          </a:prstGeom>
          <a:noFill/>
        </p:spPr>
        <p:txBody>
          <a:bodyPr wrap="square" rtlCol="0">
            <a:spAutoFit/>
          </a:bodyPr>
          <a:lstStyle/>
          <a:p>
            <a:r>
              <a:rPr lang="zh-CN" altLang="en-US" sz="1400" dirty="0">
                <a:solidFill>
                  <a:srgbClr val="FE8BB5"/>
                </a:solidFill>
              </a:rPr>
              <a:t>Enter some detailed instructions here, some detailed instructions here, some detailed instructions here, and some detailed instructions here.</a:t>
            </a:r>
          </a:p>
        </p:txBody>
      </p:sp>
      <p:sp>
        <p:nvSpPr>
          <p:cNvPr id="180" name="文本框 179"/>
          <p:cNvSpPr txBox="1"/>
          <p:nvPr/>
        </p:nvSpPr>
        <p:spPr>
          <a:xfrm>
            <a:off x="4782740" y="5266259"/>
            <a:ext cx="2607157" cy="954107"/>
          </a:xfrm>
          <a:prstGeom prst="rect">
            <a:avLst/>
          </a:prstGeom>
          <a:noFill/>
        </p:spPr>
        <p:txBody>
          <a:bodyPr wrap="square" rtlCol="0">
            <a:spAutoFit/>
          </a:bodyPr>
          <a:lstStyle/>
          <a:p>
            <a:pPr algn="ctr"/>
            <a:r>
              <a:rPr lang="zh-CN" altLang="en-US" sz="1400" dirty="0">
                <a:solidFill>
                  <a:srgbClr val="86E8FD"/>
                </a:solidFill>
              </a:rPr>
              <a:t>Enter some detailed instructions here, some detailed instructions here, some detailed instructions here, and some detailed instructions here.</a:t>
            </a:r>
          </a:p>
        </p:txBody>
      </p:sp>
      <p:sp>
        <p:nvSpPr>
          <p:cNvPr id="181" name="文本框 180"/>
          <p:cNvSpPr txBox="1"/>
          <p:nvPr/>
        </p:nvSpPr>
        <p:spPr>
          <a:xfrm>
            <a:off x="430805" y="2021381"/>
            <a:ext cx="2607157" cy="954107"/>
          </a:xfrm>
          <a:prstGeom prst="rect">
            <a:avLst/>
          </a:prstGeom>
          <a:noFill/>
        </p:spPr>
        <p:txBody>
          <a:bodyPr wrap="square" rtlCol="0">
            <a:spAutoFit/>
          </a:bodyPr>
          <a:lstStyle/>
          <a:p>
            <a:pPr algn="r"/>
            <a:r>
              <a:rPr lang="zh-CN" altLang="en-US" sz="1400" dirty="0">
                <a:solidFill>
                  <a:srgbClr val="FECEA0"/>
                </a:solidFill>
              </a:rPr>
              <a:t>Enter some detailed instructions here, some detailed instructions here, some detailed instructions here, and some detailed instructions here.</a:t>
            </a:r>
          </a:p>
        </p:txBody>
      </p:sp>
      <p:cxnSp>
        <p:nvCxnSpPr>
          <p:cNvPr id="183" name="直接连接符 182"/>
          <p:cNvCxnSpPr/>
          <p:nvPr/>
        </p:nvCxnSpPr>
        <p:spPr>
          <a:xfrm>
            <a:off x="9296400" y="1924110"/>
            <a:ext cx="528320" cy="0"/>
          </a:xfrm>
          <a:prstGeom prst="line">
            <a:avLst/>
          </a:prstGeom>
          <a:ln w="28575">
            <a:solidFill>
              <a:srgbClr val="FE78A9"/>
            </a:solidFill>
          </a:ln>
        </p:spPr>
        <p:style>
          <a:lnRef idx="1">
            <a:schemeClr val="accent1"/>
          </a:lnRef>
          <a:fillRef idx="0">
            <a:schemeClr val="accent1"/>
          </a:fillRef>
          <a:effectRef idx="0">
            <a:schemeClr val="accent1"/>
          </a:effectRef>
          <a:fontRef idx="minor">
            <a:schemeClr val="tx1"/>
          </a:fontRef>
        </p:style>
      </p:cxnSp>
      <p:cxnSp>
        <p:nvCxnSpPr>
          <p:cNvPr id="184" name="直接连接符 183"/>
          <p:cNvCxnSpPr/>
          <p:nvPr/>
        </p:nvCxnSpPr>
        <p:spPr>
          <a:xfrm>
            <a:off x="5821680" y="5166454"/>
            <a:ext cx="528320" cy="0"/>
          </a:xfrm>
          <a:prstGeom prst="line">
            <a:avLst/>
          </a:prstGeom>
          <a:ln w="28575">
            <a:solidFill>
              <a:srgbClr val="86E8FD"/>
            </a:solidFill>
          </a:ln>
        </p:spPr>
        <p:style>
          <a:lnRef idx="1">
            <a:schemeClr val="accent1"/>
          </a:lnRef>
          <a:fillRef idx="0">
            <a:schemeClr val="accent1"/>
          </a:fillRef>
          <a:effectRef idx="0">
            <a:schemeClr val="accent1"/>
          </a:effectRef>
          <a:fontRef idx="minor">
            <a:schemeClr val="tx1"/>
          </a:fontRef>
        </p:style>
      </p:cxnSp>
      <p:cxnSp>
        <p:nvCxnSpPr>
          <p:cNvPr id="185" name="直接连接符 184"/>
          <p:cNvCxnSpPr/>
          <p:nvPr/>
        </p:nvCxnSpPr>
        <p:spPr>
          <a:xfrm>
            <a:off x="2387600" y="1919124"/>
            <a:ext cx="528320" cy="0"/>
          </a:xfrm>
          <a:prstGeom prst="line">
            <a:avLst/>
          </a:prstGeom>
          <a:ln w="28575">
            <a:solidFill>
              <a:srgbClr val="FEC58F"/>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746760" y="82633"/>
            <a:ext cx="5074920" cy="461665"/>
          </a:xfrm>
          <a:prstGeom prst="rect">
            <a:avLst/>
          </a:prstGeom>
          <a:noFill/>
        </p:spPr>
        <p:txBody>
          <a:bodyPr wrap="square" rtlCol="0">
            <a:spAutoFit/>
          </a:bodyPr>
          <a:lstStyle/>
          <a:p>
            <a:r>
              <a:rPr lang="zh-CN" altLang="en-US" sz="2400" b="1" dirty="0">
                <a:solidFill>
                  <a:srgbClr val="FEAD61"/>
                </a:solidFill>
              </a:rPr>
              <a:t>Overview of the annual work</a:t>
            </a:r>
          </a:p>
        </p:txBody>
      </p:sp>
      <p:cxnSp>
        <p:nvCxnSpPr>
          <p:cNvPr id="3" name="直接连接符 2"/>
          <p:cNvCxnSpPr/>
          <p:nvPr/>
        </p:nvCxnSpPr>
        <p:spPr>
          <a:xfrm>
            <a:off x="845300" y="524201"/>
            <a:ext cx="702146" cy="0"/>
          </a:xfrm>
          <a:prstGeom prst="line">
            <a:avLst/>
          </a:prstGeom>
          <a:ln w="38100">
            <a:solidFill>
              <a:srgbClr val="FEAD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666372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randombar(horizontal)">
                                      <p:cBhvr>
                                        <p:cTn id="7" dur="500"/>
                                        <p:tgtEl>
                                          <p:spTgt spid="171"/>
                                        </p:tgtEl>
                                      </p:cBhvr>
                                    </p:animEffect>
                                  </p:childTnLst>
                                </p:cTn>
                              </p:par>
                              <p:par>
                                <p:cTn id="8" presetID="14" presetClass="entr" presetSubtype="10" fill="hold" nodeType="withEffect">
                                  <p:stCondLst>
                                    <p:cond delay="0"/>
                                  </p:stCondLst>
                                  <p:childTnLst>
                                    <p:set>
                                      <p:cBhvr>
                                        <p:cTn id="9" dur="1" fill="hold">
                                          <p:stCondLst>
                                            <p:cond delay="0"/>
                                          </p:stCondLst>
                                        </p:cTn>
                                        <p:tgtEl>
                                          <p:spTgt spid="173"/>
                                        </p:tgtEl>
                                        <p:attrNameLst>
                                          <p:attrName>style.visibility</p:attrName>
                                        </p:attrNameLst>
                                      </p:cBhvr>
                                      <p:to>
                                        <p:strVal val="visible"/>
                                      </p:to>
                                    </p:set>
                                    <p:animEffect transition="in" filter="randombar(horizontal)">
                                      <p:cBhvr>
                                        <p:cTn id="10" dur="500"/>
                                        <p:tgtEl>
                                          <p:spTgt spid="173"/>
                                        </p:tgtEl>
                                      </p:cBhvr>
                                    </p:animEffect>
                                  </p:childTnLst>
                                </p:cTn>
                              </p:par>
                              <p:par>
                                <p:cTn id="11" presetID="14" presetClass="entr" presetSubtype="10" fill="hold" nodeType="withEffect">
                                  <p:stCondLst>
                                    <p:cond delay="0"/>
                                  </p:stCondLst>
                                  <p:childTnLst>
                                    <p:set>
                                      <p:cBhvr>
                                        <p:cTn id="12" dur="1" fill="hold">
                                          <p:stCondLst>
                                            <p:cond delay="0"/>
                                          </p:stCondLst>
                                        </p:cTn>
                                        <p:tgtEl>
                                          <p:spTgt spid="175"/>
                                        </p:tgtEl>
                                        <p:attrNameLst>
                                          <p:attrName>style.visibility</p:attrName>
                                        </p:attrNameLst>
                                      </p:cBhvr>
                                      <p:to>
                                        <p:strVal val="visible"/>
                                      </p:to>
                                    </p:set>
                                    <p:animEffect transition="in" filter="randombar(horizontal)">
                                      <p:cBhvr>
                                        <p:cTn id="13" dur="500"/>
                                        <p:tgtEl>
                                          <p:spTgt spid="175"/>
                                        </p:tgtEl>
                                      </p:cBhvr>
                                    </p:animEffect>
                                  </p:childTnLst>
                                </p:cTn>
                              </p:par>
                              <p:par>
                                <p:cTn id="14" presetID="42" presetClass="entr" presetSubtype="0" fill="hold" nodeType="withEffect">
                                  <p:stCondLst>
                                    <p:cond delay="0"/>
                                  </p:stCondLst>
                                  <p:childTnLst>
                                    <p:set>
                                      <p:cBhvr>
                                        <p:cTn id="15" dur="1" fill="hold">
                                          <p:stCondLst>
                                            <p:cond delay="0"/>
                                          </p:stCondLst>
                                        </p:cTn>
                                        <p:tgtEl>
                                          <p:spTgt spid="185"/>
                                        </p:tgtEl>
                                        <p:attrNameLst>
                                          <p:attrName>style.visibility</p:attrName>
                                        </p:attrNameLst>
                                      </p:cBhvr>
                                      <p:to>
                                        <p:strVal val="visible"/>
                                      </p:to>
                                    </p:set>
                                    <p:animEffect transition="in" filter="fade">
                                      <p:cBhvr>
                                        <p:cTn id="16" dur="1000"/>
                                        <p:tgtEl>
                                          <p:spTgt spid="185"/>
                                        </p:tgtEl>
                                      </p:cBhvr>
                                    </p:animEffect>
                                    <p:anim calcmode="lin" valueType="num">
                                      <p:cBhvr>
                                        <p:cTn id="17" dur="1000" fill="hold"/>
                                        <p:tgtEl>
                                          <p:spTgt spid="185"/>
                                        </p:tgtEl>
                                        <p:attrNameLst>
                                          <p:attrName>ppt_x</p:attrName>
                                        </p:attrNameLst>
                                      </p:cBhvr>
                                      <p:tavLst>
                                        <p:tav tm="0">
                                          <p:val>
                                            <p:strVal val="#ppt_x"/>
                                          </p:val>
                                        </p:tav>
                                        <p:tav tm="100000">
                                          <p:val>
                                            <p:strVal val="#ppt_x"/>
                                          </p:val>
                                        </p:tav>
                                      </p:tavLst>
                                    </p:anim>
                                    <p:anim calcmode="lin" valueType="num">
                                      <p:cBhvr>
                                        <p:cTn id="18" dur="1000" fill="hold"/>
                                        <p:tgtEl>
                                          <p:spTgt spid="18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7"/>
                                        </p:tgtEl>
                                        <p:attrNameLst>
                                          <p:attrName>style.visibility</p:attrName>
                                        </p:attrNameLst>
                                      </p:cBhvr>
                                      <p:to>
                                        <p:strVal val="visible"/>
                                      </p:to>
                                    </p:set>
                                    <p:animEffect transition="in" filter="fade">
                                      <p:cBhvr>
                                        <p:cTn id="21" dur="1000"/>
                                        <p:tgtEl>
                                          <p:spTgt spid="177"/>
                                        </p:tgtEl>
                                      </p:cBhvr>
                                    </p:animEffect>
                                    <p:anim calcmode="lin" valueType="num">
                                      <p:cBhvr>
                                        <p:cTn id="22" dur="1000" fill="hold"/>
                                        <p:tgtEl>
                                          <p:spTgt spid="177"/>
                                        </p:tgtEl>
                                        <p:attrNameLst>
                                          <p:attrName>ppt_x</p:attrName>
                                        </p:attrNameLst>
                                      </p:cBhvr>
                                      <p:tavLst>
                                        <p:tav tm="0">
                                          <p:val>
                                            <p:strVal val="#ppt_x"/>
                                          </p:val>
                                        </p:tav>
                                        <p:tav tm="100000">
                                          <p:val>
                                            <p:strVal val="#ppt_x"/>
                                          </p:val>
                                        </p:tav>
                                      </p:tavLst>
                                    </p:anim>
                                    <p:anim calcmode="lin" valueType="num">
                                      <p:cBhvr>
                                        <p:cTn id="23" dur="1000" fill="hold"/>
                                        <p:tgtEl>
                                          <p:spTgt spid="17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81"/>
                                        </p:tgtEl>
                                        <p:attrNameLst>
                                          <p:attrName>style.visibility</p:attrName>
                                        </p:attrNameLst>
                                      </p:cBhvr>
                                      <p:to>
                                        <p:strVal val="visible"/>
                                      </p:to>
                                    </p:set>
                                    <p:animEffect transition="in" filter="fade">
                                      <p:cBhvr>
                                        <p:cTn id="26" dur="1000"/>
                                        <p:tgtEl>
                                          <p:spTgt spid="181"/>
                                        </p:tgtEl>
                                      </p:cBhvr>
                                    </p:animEffect>
                                    <p:anim calcmode="lin" valueType="num">
                                      <p:cBhvr>
                                        <p:cTn id="27" dur="1000" fill="hold"/>
                                        <p:tgtEl>
                                          <p:spTgt spid="181"/>
                                        </p:tgtEl>
                                        <p:attrNameLst>
                                          <p:attrName>ppt_x</p:attrName>
                                        </p:attrNameLst>
                                      </p:cBhvr>
                                      <p:tavLst>
                                        <p:tav tm="0">
                                          <p:val>
                                            <p:strVal val="#ppt_x"/>
                                          </p:val>
                                        </p:tav>
                                        <p:tav tm="100000">
                                          <p:val>
                                            <p:strVal val="#ppt_x"/>
                                          </p:val>
                                        </p:tav>
                                      </p:tavLst>
                                    </p:anim>
                                    <p:anim calcmode="lin" valueType="num">
                                      <p:cBhvr>
                                        <p:cTn id="28" dur="1000" fill="hold"/>
                                        <p:tgtEl>
                                          <p:spTgt spid="18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84"/>
                                        </p:tgtEl>
                                        <p:attrNameLst>
                                          <p:attrName>style.visibility</p:attrName>
                                        </p:attrNameLst>
                                      </p:cBhvr>
                                      <p:to>
                                        <p:strVal val="visible"/>
                                      </p:to>
                                    </p:set>
                                    <p:animEffect transition="in" filter="fade">
                                      <p:cBhvr>
                                        <p:cTn id="31" dur="1000"/>
                                        <p:tgtEl>
                                          <p:spTgt spid="184"/>
                                        </p:tgtEl>
                                      </p:cBhvr>
                                    </p:animEffect>
                                    <p:anim calcmode="lin" valueType="num">
                                      <p:cBhvr>
                                        <p:cTn id="32" dur="1000" fill="hold"/>
                                        <p:tgtEl>
                                          <p:spTgt spid="184"/>
                                        </p:tgtEl>
                                        <p:attrNameLst>
                                          <p:attrName>ppt_x</p:attrName>
                                        </p:attrNameLst>
                                      </p:cBhvr>
                                      <p:tavLst>
                                        <p:tav tm="0">
                                          <p:val>
                                            <p:strVal val="#ppt_x"/>
                                          </p:val>
                                        </p:tav>
                                        <p:tav tm="100000">
                                          <p:val>
                                            <p:strVal val="#ppt_x"/>
                                          </p:val>
                                        </p:tav>
                                      </p:tavLst>
                                    </p:anim>
                                    <p:anim calcmode="lin" valueType="num">
                                      <p:cBhvr>
                                        <p:cTn id="33" dur="1000" fill="hold"/>
                                        <p:tgtEl>
                                          <p:spTgt spid="18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78"/>
                                        </p:tgtEl>
                                        <p:attrNameLst>
                                          <p:attrName>style.visibility</p:attrName>
                                        </p:attrNameLst>
                                      </p:cBhvr>
                                      <p:to>
                                        <p:strVal val="visible"/>
                                      </p:to>
                                    </p:set>
                                    <p:animEffect transition="in" filter="fade">
                                      <p:cBhvr>
                                        <p:cTn id="36" dur="1000"/>
                                        <p:tgtEl>
                                          <p:spTgt spid="178"/>
                                        </p:tgtEl>
                                      </p:cBhvr>
                                    </p:animEffect>
                                    <p:anim calcmode="lin" valueType="num">
                                      <p:cBhvr>
                                        <p:cTn id="37" dur="1000" fill="hold"/>
                                        <p:tgtEl>
                                          <p:spTgt spid="178"/>
                                        </p:tgtEl>
                                        <p:attrNameLst>
                                          <p:attrName>ppt_x</p:attrName>
                                        </p:attrNameLst>
                                      </p:cBhvr>
                                      <p:tavLst>
                                        <p:tav tm="0">
                                          <p:val>
                                            <p:strVal val="#ppt_x"/>
                                          </p:val>
                                        </p:tav>
                                        <p:tav tm="100000">
                                          <p:val>
                                            <p:strVal val="#ppt_x"/>
                                          </p:val>
                                        </p:tav>
                                      </p:tavLst>
                                    </p:anim>
                                    <p:anim calcmode="lin" valueType="num">
                                      <p:cBhvr>
                                        <p:cTn id="38" dur="1000" fill="hold"/>
                                        <p:tgtEl>
                                          <p:spTgt spid="17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80"/>
                                        </p:tgtEl>
                                        <p:attrNameLst>
                                          <p:attrName>style.visibility</p:attrName>
                                        </p:attrNameLst>
                                      </p:cBhvr>
                                      <p:to>
                                        <p:strVal val="visible"/>
                                      </p:to>
                                    </p:set>
                                    <p:animEffect transition="in" filter="fade">
                                      <p:cBhvr>
                                        <p:cTn id="41" dur="1000"/>
                                        <p:tgtEl>
                                          <p:spTgt spid="180"/>
                                        </p:tgtEl>
                                      </p:cBhvr>
                                    </p:animEffect>
                                    <p:anim calcmode="lin" valueType="num">
                                      <p:cBhvr>
                                        <p:cTn id="42" dur="1000" fill="hold"/>
                                        <p:tgtEl>
                                          <p:spTgt spid="180"/>
                                        </p:tgtEl>
                                        <p:attrNameLst>
                                          <p:attrName>ppt_x</p:attrName>
                                        </p:attrNameLst>
                                      </p:cBhvr>
                                      <p:tavLst>
                                        <p:tav tm="0">
                                          <p:val>
                                            <p:strVal val="#ppt_x"/>
                                          </p:val>
                                        </p:tav>
                                        <p:tav tm="100000">
                                          <p:val>
                                            <p:strVal val="#ppt_x"/>
                                          </p:val>
                                        </p:tav>
                                      </p:tavLst>
                                    </p:anim>
                                    <p:anim calcmode="lin" valueType="num">
                                      <p:cBhvr>
                                        <p:cTn id="43" dur="1000" fill="hold"/>
                                        <p:tgtEl>
                                          <p:spTgt spid="18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83"/>
                                        </p:tgtEl>
                                        <p:attrNameLst>
                                          <p:attrName>style.visibility</p:attrName>
                                        </p:attrNameLst>
                                      </p:cBhvr>
                                      <p:to>
                                        <p:strVal val="visible"/>
                                      </p:to>
                                    </p:set>
                                    <p:animEffect transition="in" filter="fade">
                                      <p:cBhvr>
                                        <p:cTn id="46" dur="1000"/>
                                        <p:tgtEl>
                                          <p:spTgt spid="183"/>
                                        </p:tgtEl>
                                      </p:cBhvr>
                                    </p:animEffect>
                                    <p:anim calcmode="lin" valueType="num">
                                      <p:cBhvr>
                                        <p:cTn id="47" dur="1000" fill="hold"/>
                                        <p:tgtEl>
                                          <p:spTgt spid="183"/>
                                        </p:tgtEl>
                                        <p:attrNameLst>
                                          <p:attrName>ppt_x</p:attrName>
                                        </p:attrNameLst>
                                      </p:cBhvr>
                                      <p:tavLst>
                                        <p:tav tm="0">
                                          <p:val>
                                            <p:strVal val="#ppt_x"/>
                                          </p:val>
                                        </p:tav>
                                        <p:tav tm="100000">
                                          <p:val>
                                            <p:strVal val="#ppt_x"/>
                                          </p:val>
                                        </p:tav>
                                      </p:tavLst>
                                    </p:anim>
                                    <p:anim calcmode="lin" valueType="num">
                                      <p:cBhvr>
                                        <p:cTn id="48" dur="1000" fill="hold"/>
                                        <p:tgtEl>
                                          <p:spTgt spid="183"/>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1000"/>
                                        <p:tgtEl>
                                          <p:spTgt spid="176"/>
                                        </p:tgtEl>
                                      </p:cBhvr>
                                    </p:animEffect>
                                    <p:anim calcmode="lin" valueType="num">
                                      <p:cBhvr>
                                        <p:cTn id="52" dur="1000" fill="hold"/>
                                        <p:tgtEl>
                                          <p:spTgt spid="176"/>
                                        </p:tgtEl>
                                        <p:attrNameLst>
                                          <p:attrName>ppt_x</p:attrName>
                                        </p:attrNameLst>
                                      </p:cBhvr>
                                      <p:tavLst>
                                        <p:tav tm="0">
                                          <p:val>
                                            <p:strVal val="#ppt_x"/>
                                          </p:val>
                                        </p:tav>
                                        <p:tav tm="100000">
                                          <p:val>
                                            <p:strVal val="#ppt_x"/>
                                          </p:val>
                                        </p:tav>
                                      </p:tavLst>
                                    </p:anim>
                                    <p:anim calcmode="lin" valueType="num">
                                      <p:cBhvr>
                                        <p:cTn id="53" dur="1000" fill="hold"/>
                                        <p:tgtEl>
                                          <p:spTgt spid="176"/>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79"/>
                                        </p:tgtEl>
                                        <p:attrNameLst>
                                          <p:attrName>style.visibility</p:attrName>
                                        </p:attrNameLst>
                                      </p:cBhvr>
                                      <p:to>
                                        <p:strVal val="visible"/>
                                      </p:to>
                                    </p:set>
                                    <p:animEffect transition="in" filter="fade">
                                      <p:cBhvr>
                                        <p:cTn id="56" dur="1000"/>
                                        <p:tgtEl>
                                          <p:spTgt spid="179"/>
                                        </p:tgtEl>
                                      </p:cBhvr>
                                    </p:animEffect>
                                    <p:anim calcmode="lin" valueType="num">
                                      <p:cBhvr>
                                        <p:cTn id="57" dur="1000" fill="hold"/>
                                        <p:tgtEl>
                                          <p:spTgt spid="179"/>
                                        </p:tgtEl>
                                        <p:attrNameLst>
                                          <p:attrName>ppt_x</p:attrName>
                                        </p:attrNameLst>
                                      </p:cBhvr>
                                      <p:tavLst>
                                        <p:tav tm="0">
                                          <p:val>
                                            <p:strVal val="#ppt_x"/>
                                          </p:val>
                                        </p:tav>
                                        <p:tav tm="100000">
                                          <p:val>
                                            <p:strVal val="#ppt_x"/>
                                          </p:val>
                                        </p:tav>
                                      </p:tavLst>
                                    </p:anim>
                                    <p:anim calcmode="lin" valueType="num">
                                      <p:cBhvr>
                                        <p:cTn id="58" dur="1000" fill="hold"/>
                                        <p:tgtEl>
                                          <p:spTgt spid="17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177" grpId="0"/>
      <p:bldP spid="178" grpId="0"/>
      <p:bldP spid="179" grpId="0"/>
      <p:bldP spid="180" grpId="0"/>
      <p:bldP spid="181"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矩形 125"/>
          <p:cNvSpPr/>
          <p:nvPr/>
        </p:nvSpPr>
        <p:spPr>
          <a:xfrm>
            <a:off x="2420152" y="2532235"/>
            <a:ext cx="8544345" cy="2735469"/>
          </a:xfrm>
          <a:prstGeom prst="rect">
            <a:avLst/>
          </a:prstGeom>
          <a:solidFill>
            <a:srgbClr val="FED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文本框 130"/>
          <p:cNvSpPr txBox="1"/>
          <p:nvPr/>
        </p:nvSpPr>
        <p:spPr>
          <a:xfrm>
            <a:off x="3716651" y="3302318"/>
            <a:ext cx="7134216" cy="1061829"/>
          </a:xfrm>
          <a:prstGeom prst="rect">
            <a:avLst/>
          </a:prstGeom>
          <a:noFill/>
        </p:spPr>
        <p:txBody>
          <a:bodyPr wrap="square" rtlCol="0">
            <a:spAutoFit/>
          </a:bodyPr>
          <a:lstStyle/>
          <a:p>
            <a:pPr>
              <a:lnSpc>
                <a:spcPct val="150000"/>
              </a:lnSpc>
            </a:pPr>
            <a:r>
              <a:rPr lang="zh-CN" altLang="en-US" sz="1400" dirty="0">
                <a:solidFill>
                  <a:schemeClr val="bg1"/>
                </a:solidFill>
              </a:rPr>
              <a:t>Enter some detailed instructions here, enter some detailed instructions here, enter some detailed instructions here, enter some detailed instructions here, enter some detailed instructions here, enter some detailed instructions here. Enter some detailed instructions here, and here you enter some details.</a:t>
            </a:r>
            <a:endParaRPr lang="zh-CN" altLang="en-US" sz="1600" dirty="0">
              <a:solidFill>
                <a:schemeClr val="bg1"/>
              </a:solidFill>
            </a:endParaRPr>
          </a:p>
        </p:txBody>
      </p:sp>
      <p:sp>
        <p:nvSpPr>
          <p:cNvPr id="136" name="文本框 135"/>
          <p:cNvSpPr txBox="1"/>
          <p:nvPr/>
        </p:nvSpPr>
        <p:spPr>
          <a:xfrm>
            <a:off x="4650165" y="1762152"/>
            <a:ext cx="4084320" cy="461665"/>
          </a:xfrm>
          <a:prstGeom prst="rect">
            <a:avLst/>
          </a:prstGeom>
          <a:noFill/>
        </p:spPr>
        <p:txBody>
          <a:bodyPr wrap="square" rtlCol="0">
            <a:spAutoFit/>
          </a:bodyPr>
          <a:lstStyle/>
          <a:p>
            <a:pPr algn="ctr"/>
            <a:r>
              <a:rPr lang="zh-CN" altLang="en-US" sz="2400" b="1" dirty="0">
                <a:solidFill>
                  <a:srgbClr val="FEAD61"/>
                </a:solidFill>
              </a:rPr>
              <a:t>Title</a:t>
            </a:r>
          </a:p>
        </p:txBody>
      </p:sp>
      <p:pic>
        <p:nvPicPr>
          <p:cNvPr id="130" name="图片 129"/>
          <p:cNvPicPr>
            <a:picLocks noChangeAspect="1"/>
          </p:cNvPicPr>
          <p:nvPr/>
        </p:nvPicPr>
        <p:blipFill>
          <a:blip r:embed="rId2"/>
          <a:srcRect/>
          <a:stretch>
            <a:fillRect/>
          </a:stretch>
        </p:blipFill>
        <p:spPr>
          <a:xfrm>
            <a:off x="1129669" y="1182429"/>
            <a:ext cx="2840982" cy="4493141"/>
          </a:xfrm>
          <a:custGeom>
            <a:avLst/>
            <a:gdLst>
              <a:gd name="connsiteX0" fmla="*/ 1949642 w 2840982"/>
              <a:gd name="connsiteY0" fmla="*/ 1206451 h 4493141"/>
              <a:gd name="connsiteX1" fmla="*/ 1807673 w 2840982"/>
              <a:gd name="connsiteY1" fmla="*/ 1317190 h 4493141"/>
              <a:gd name="connsiteX2" fmla="*/ 1888121 w 2840982"/>
              <a:gd name="connsiteY2" fmla="*/ 1328971 h 4493141"/>
              <a:gd name="connsiteX3" fmla="*/ 2020625 w 2840982"/>
              <a:gd name="connsiteY3" fmla="*/ 1298341 h 4493141"/>
              <a:gd name="connsiteX4" fmla="*/ 1968570 w 2840982"/>
              <a:gd name="connsiteY4" fmla="*/ 1232370 h 4493141"/>
              <a:gd name="connsiteX5" fmla="*/ 1949642 w 2840982"/>
              <a:gd name="connsiteY5" fmla="*/ 1206451 h 4493141"/>
              <a:gd name="connsiteX6" fmla="*/ 1933109 w 2840982"/>
              <a:gd name="connsiteY6" fmla="*/ 1139357 h 4493141"/>
              <a:gd name="connsiteX7" fmla="*/ 1951060 w 2840982"/>
              <a:gd name="connsiteY7" fmla="*/ 1165613 h 4493141"/>
              <a:gd name="connsiteX8" fmla="*/ 1962280 w 2840982"/>
              <a:gd name="connsiteY8" fmla="*/ 1153679 h 4493141"/>
              <a:gd name="connsiteX9" fmla="*/ 1953304 w 2840982"/>
              <a:gd name="connsiteY9" fmla="*/ 1139357 h 4493141"/>
              <a:gd name="connsiteX10" fmla="*/ 1933109 w 2840982"/>
              <a:gd name="connsiteY10" fmla="*/ 1139357 h 4493141"/>
              <a:gd name="connsiteX11" fmla="*/ 1852168 w 2840982"/>
              <a:gd name="connsiteY11" fmla="*/ 1139357 h 4493141"/>
              <a:gd name="connsiteX12" fmla="*/ 1806936 w 2840982"/>
              <a:gd name="connsiteY12" fmla="*/ 1170337 h 4493141"/>
              <a:gd name="connsiteX13" fmla="*/ 1790271 w 2840982"/>
              <a:gd name="connsiteY13" fmla="*/ 1167954 h 4493141"/>
              <a:gd name="connsiteX14" fmla="*/ 1725992 w 2840982"/>
              <a:gd name="connsiteY14" fmla="*/ 1282339 h 4493141"/>
              <a:gd name="connsiteX15" fmla="*/ 1773606 w 2840982"/>
              <a:gd name="connsiteY15" fmla="*/ 1308552 h 4493141"/>
              <a:gd name="connsiteX16" fmla="*/ 1933111 w 2840982"/>
              <a:gd name="connsiteY16" fmla="*/ 1184635 h 4493141"/>
              <a:gd name="connsiteX17" fmla="*/ 1902162 w 2840982"/>
              <a:gd name="connsiteY17" fmla="*/ 1141741 h 4493141"/>
              <a:gd name="connsiteX18" fmla="*/ 1887877 w 2840982"/>
              <a:gd name="connsiteY18" fmla="*/ 1141741 h 4493141"/>
              <a:gd name="connsiteX19" fmla="*/ 1885497 w 2840982"/>
              <a:gd name="connsiteY19" fmla="*/ 1141741 h 4493141"/>
              <a:gd name="connsiteX20" fmla="*/ 1852168 w 2840982"/>
              <a:gd name="connsiteY20" fmla="*/ 1139357 h 4493141"/>
              <a:gd name="connsiteX21" fmla="*/ 2178151 w 2840982"/>
              <a:gd name="connsiteY21" fmla="*/ 1118936 h 4493141"/>
              <a:gd name="connsiteX22" fmla="*/ 2048944 w 2840982"/>
              <a:gd name="connsiteY22" fmla="*/ 1133189 h 4493141"/>
              <a:gd name="connsiteX23" fmla="*/ 2001090 w 2840982"/>
              <a:gd name="connsiteY23" fmla="*/ 1168821 h 4493141"/>
              <a:gd name="connsiteX24" fmla="*/ 1984341 w 2840982"/>
              <a:gd name="connsiteY24" fmla="*/ 1166445 h 4493141"/>
              <a:gd name="connsiteX25" fmla="*/ 1965199 w 2840982"/>
              <a:gd name="connsiteY25" fmla="*/ 1185447 h 4493141"/>
              <a:gd name="connsiteX26" fmla="*/ 2041767 w 2840982"/>
              <a:gd name="connsiteY26" fmla="*/ 1285215 h 4493141"/>
              <a:gd name="connsiteX27" fmla="*/ 2178151 w 2840982"/>
              <a:gd name="connsiteY27" fmla="*/ 1118936 h 4493141"/>
              <a:gd name="connsiteX28" fmla="*/ 1588885 w 2840982"/>
              <a:gd name="connsiteY28" fmla="*/ 1081014 h 4493141"/>
              <a:gd name="connsiteX29" fmla="*/ 1703614 w 2840982"/>
              <a:gd name="connsiteY29" fmla="*/ 1267712 h 4493141"/>
              <a:gd name="connsiteX30" fmla="*/ 1766832 w 2840982"/>
              <a:gd name="connsiteY30" fmla="*/ 1152821 h 4493141"/>
              <a:gd name="connsiteX31" fmla="*/ 1755125 w 2840982"/>
              <a:gd name="connsiteY31" fmla="*/ 1128887 h 4493141"/>
              <a:gd name="connsiteX32" fmla="*/ 1588885 w 2840982"/>
              <a:gd name="connsiteY32" fmla="*/ 1081014 h 4493141"/>
              <a:gd name="connsiteX33" fmla="*/ 1852287 w 2840982"/>
              <a:gd name="connsiteY33" fmla="*/ 1072262 h 4493141"/>
              <a:gd name="connsiteX34" fmla="*/ 1842678 w 2840982"/>
              <a:gd name="connsiteY34" fmla="*/ 1086849 h 4493141"/>
              <a:gd name="connsiteX35" fmla="*/ 1854691 w 2840982"/>
              <a:gd name="connsiteY35" fmla="*/ 1113589 h 4493141"/>
              <a:gd name="connsiteX36" fmla="*/ 1883518 w 2840982"/>
              <a:gd name="connsiteY36" fmla="*/ 1116020 h 4493141"/>
              <a:gd name="connsiteX37" fmla="*/ 1852287 w 2840982"/>
              <a:gd name="connsiteY37" fmla="*/ 1072262 h 4493141"/>
              <a:gd name="connsiteX38" fmla="*/ 2093671 w 2840982"/>
              <a:gd name="connsiteY38" fmla="*/ 1013919 h 4493141"/>
              <a:gd name="connsiteX39" fmla="*/ 2041044 w 2840982"/>
              <a:gd name="connsiteY39" fmla="*/ 1092907 h 4493141"/>
              <a:gd name="connsiteX40" fmla="*/ 2048220 w 2840982"/>
              <a:gd name="connsiteY40" fmla="*/ 1107268 h 4493141"/>
              <a:gd name="connsiteX41" fmla="*/ 2160648 w 2840982"/>
              <a:gd name="connsiteY41" fmla="*/ 1095300 h 4493141"/>
              <a:gd name="connsiteX42" fmla="*/ 2093671 w 2840982"/>
              <a:gd name="connsiteY42" fmla="*/ 1013919 h 4493141"/>
              <a:gd name="connsiteX43" fmla="*/ 2116890 w 2840982"/>
              <a:gd name="connsiteY43" fmla="*/ 1002251 h 4493141"/>
              <a:gd name="connsiteX44" fmla="*/ 2187843 w 2840982"/>
              <a:gd name="connsiteY44" fmla="*/ 1083931 h 4493141"/>
              <a:gd name="connsiteX45" fmla="*/ 2192736 w 2840982"/>
              <a:gd name="connsiteY45" fmla="*/ 1026275 h 4493141"/>
              <a:gd name="connsiteX46" fmla="*/ 2116890 w 2840982"/>
              <a:gd name="connsiteY46" fmla="*/ 1002251 h 4493141"/>
              <a:gd name="connsiteX47" fmla="*/ 1791324 w 2840982"/>
              <a:gd name="connsiteY47" fmla="*/ 975997 h 4493141"/>
              <a:gd name="connsiteX48" fmla="*/ 1585418 w 2840982"/>
              <a:gd name="connsiteY48" fmla="*/ 997298 h 4493141"/>
              <a:gd name="connsiteX49" fmla="*/ 1583051 w 2840982"/>
              <a:gd name="connsiteY49" fmla="*/ 1023333 h 4493141"/>
              <a:gd name="connsiteX50" fmla="*/ 1585418 w 2840982"/>
              <a:gd name="connsiteY50" fmla="*/ 1049368 h 4493141"/>
              <a:gd name="connsiteX51" fmla="*/ 1758190 w 2840982"/>
              <a:gd name="connsiteY51" fmla="*/ 1101435 h 4493141"/>
              <a:gd name="connsiteX52" fmla="*/ 1805524 w 2840982"/>
              <a:gd name="connsiteY52" fmla="*/ 1068302 h 4493141"/>
              <a:gd name="connsiteX53" fmla="*/ 1819725 w 2840982"/>
              <a:gd name="connsiteY53" fmla="*/ 1070667 h 4493141"/>
              <a:gd name="connsiteX54" fmla="*/ 1833926 w 2840982"/>
              <a:gd name="connsiteY54" fmla="*/ 1047001 h 4493141"/>
              <a:gd name="connsiteX55" fmla="*/ 1822092 w 2840982"/>
              <a:gd name="connsiteY55" fmla="*/ 1030433 h 4493141"/>
              <a:gd name="connsiteX56" fmla="*/ 1791324 w 2840982"/>
              <a:gd name="connsiteY56" fmla="*/ 975997 h 4493141"/>
              <a:gd name="connsiteX57" fmla="*/ 1925419 w 2840982"/>
              <a:gd name="connsiteY57" fmla="*/ 973079 h 4493141"/>
              <a:gd name="connsiteX58" fmla="*/ 1901883 w 2840982"/>
              <a:gd name="connsiteY58" fmla="*/ 1004050 h 4493141"/>
              <a:gd name="connsiteX59" fmla="*/ 1868932 w 2840982"/>
              <a:gd name="connsiteY59" fmla="*/ 1049315 h 4493141"/>
              <a:gd name="connsiteX60" fmla="*/ 1913651 w 2840982"/>
              <a:gd name="connsiteY60" fmla="*/ 1116020 h 4493141"/>
              <a:gd name="connsiteX61" fmla="*/ 1951308 w 2840982"/>
              <a:gd name="connsiteY61" fmla="*/ 1113639 h 4493141"/>
              <a:gd name="connsiteX62" fmla="*/ 2000734 w 2840982"/>
              <a:gd name="connsiteY62" fmla="*/ 1070755 h 4493141"/>
              <a:gd name="connsiteX63" fmla="*/ 2021917 w 2840982"/>
              <a:gd name="connsiteY63" fmla="*/ 1075520 h 4493141"/>
              <a:gd name="connsiteX64" fmla="*/ 2076050 w 2840982"/>
              <a:gd name="connsiteY64" fmla="*/ 994520 h 4493141"/>
              <a:gd name="connsiteX65" fmla="*/ 1925419 w 2840982"/>
              <a:gd name="connsiteY65" fmla="*/ 973079 h 4493141"/>
              <a:gd name="connsiteX66" fmla="*/ 1892271 w 2840982"/>
              <a:gd name="connsiteY66" fmla="*/ 973079 h 4493141"/>
              <a:gd name="connsiteX67" fmla="*/ 1819341 w 2840982"/>
              <a:gd name="connsiteY67" fmla="*/ 975361 h 4493141"/>
              <a:gd name="connsiteX68" fmla="*/ 1843650 w 2840982"/>
              <a:gd name="connsiteY68" fmla="*/ 1016457 h 4493141"/>
              <a:gd name="connsiteX69" fmla="*/ 1850944 w 2840982"/>
              <a:gd name="connsiteY69" fmla="*/ 1025588 h 4493141"/>
              <a:gd name="connsiteX70" fmla="*/ 1880115 w 2840982"/>
              <a:gd name="connsiteY70" fmla="*/ 986776 h 4493141"/>
              <a:gd name="connsiteX71" fmla="*/ 1892271 w 2840982"/>
              <a:gd name="connsiteY71" fmla="*/ 973079 h 4493141"/>
              <a:gd name="connsiteX72" fmla="*/ 1987369 w 2840982"/>
              <a:gd name="connsiteY72" fmla="*/ 908902 h 4493141"/>
              <a:gd name="connsiteX73" fmla="*/ 1947696 w 2840982"/>
              <a:gd name="connsiteY73" fmla="*/ 949475 h 4493141"/>
              <a:gd name="connsiteX74" fmla="*/ 2052713 w 2840982"/>
              <a:gd name="connsiteY74" fmla="*/ 961410 h 4493141"/>
              <a:gd name="connsiteX75" fmla="*/ 2036377 w 2840982"/>
              <a:gd name="connsiteY75" fmla="*/ 937542 h 4493141"/>
              <a:gd name="connsiteX76" fmla="*/ 2020041 w 2840982"/>
              <a:gd name="connsiteY76" fmla="*/ 913674 h 4493141"/>
              <a:gd name="connsiteX77" fmla="*/ 2010706 w 2840982"/>
              <a:gd name="connsiteY77" fmla="*/ 913674 h 4493141"/>
              <a:gd name="connsiteX78" fmla="*/ 1987369 w 2840982"/>
              <a:gd name="connsiteY78" fmla="*/ 908902 h 4493141"/>
              <a:gd name="connsiteX79" fmla="*/ 2165996 w 2840982"/>
              <a:gd name="connsiteY79" fmla="*/ 900151 h 4493141"/>
              <a:gd name="connsiteX80" fmla="*/ 2119807 w 2840982"/>
              <a:gd name="connsiteY80" fmla="*/ 977563 h 4493141"/>
              <a:gd name="connsiteX81" fmla="*/ 2192736 w 2840982"/>
              <a:gd name="connsiteY81" fmla="*/ 999334 h 4493141"/>
              <a:gd name="connsiteX82" fmla="*/ 2165996 w 2840982"/>
              <a:gd name="connsiteY82" fmla="*/ 900151 h 4493141"/>
              <a:gd name="connsiteX83" fmla="*/ 2108722 w 2840982"/>
              <a:gd name="connsiteY83" fmla="*/ 815553 h 4493141"/>
              <a:gd name="connsiteX84" fmla="*/ 2058353 w 2840982"/>
              <a:gd name="connsiteY84" fmla="*/ 848854 h 4493141"/>
              <a:gd name="connsiteX85" fmla="*/ 2060751 w 2840982"/>
              <a:gd name="connsiteY85" fmla="*/ 863124 h 4493141"/>
              <a:gd name="connsiteX86" fmla="*/ 2043961 w 2840982"/>
              <a:gd name="connsiteY86" fmla="*/ 901182 h 4493141"/>
              <a:gd name="connsiteX87" fmla="*/ 2058353 w 2840982"/>
              <a:gd name="connsiteY87" fmla="*/ 922590 h 4493141"/>
              <a:gd name="connsiteX88" fmla="*/ 2091932 w 2840982"/>
              <a:gd name="connsiteY88" fmla="*/ 970163 h 4493141"/>
              <a:gd name="connsiteX89" fmla="*/ 2094330 w 2840982"/>
              <a:gd name="connsiteY89" fmla="*/ 970163 h 4493141"/>
              <a:gd name="connsiteX90" fmla="*/ 2151896 w 2840982"/>
              <a:gd name="connsiteY90" fmla="*/ 875019 h 4493141"/>
              <a:gd name="connsiteX91" fmla="*/ 2108722 w 2840982"/>
              <a:gd name="connsiteY91" fmla="*/ 815553 h 4493141"/>
              <a:gd name="connsiteX92" fmla="*/ 1717240 w 2840982"/>
              <a:gd name="connsiteY92" fmla="*/ 771797 h 4493141"/>
              <a:gd name="connsiteX93" fmla="*/ 1588885 w 2840982"/>
              <a:gd name="connsiteY93" fmla="*/ 973081 h 4493141"/>
              <a:gd name="connsiteX94" fmla="*/ 1781417 w 2840982"/>
              <a:gd name="connsiteY94" fmla="*/ 951515 h 4493141"/>
              <a:gd name="connsiteX95" fmla="*/ 1717240 w 2840982"/>
              <a:gd name="connsiteY95" fmla="*/ 771797 h 4493141"/>
              <a:gd name="connsiteX96" fmla="*/ 1956446 w 2840982"/>
              <a:gd name="connsiteY96" fmla="*/ 728039 h 4493141"/>
              <a:gd name="connsiteX97" fmla="*/ 1997022 w 2840982"/>
              <a:gd name="connsiteY97" fmla="*/ 814914 h 4493141"/>
              <a:gd name="connsiteX98" fmla="*/ 2011342 w 2840982"/>
              <a:gd name="connsiteY98" fmla="*/ 812565 h 4493141"/>
              <a:gd name="connsiteX99" fmla="*/ 2044756 w 2840982"/>
              <a:gd name="connsiteY99" fmla="*/ 824305 h 4493141"/>
              <a:gd name="connsiteX100" fmla="*/ 2087719 w 2840982"/>
              <a:gd name="connsiteY100" fmla="*/ 796130 h 4493141"/>
              <a:gd name="connsiteX101" fmla="*/ 1956446 w 2840982"/>
              <a:gd name="connsiteY101" fmla="*/ 728039 h 4493141"/>
              <a:gd name="connsiteX102" fmla="*/ 1886729 w 2840982"/>
              <a:gd name="connsiteY102" fmla="*/ 719288 h 4493141"/>
              <a:gd name="connsiteX103" fmla="*/ 1740577 w 2840982"/>
              <a:gd name="connsiteY103" fmla="*/ 757210 h 4493141"/>
              <a:gd name="connsiteX104" fmla="*/ 1808939 w 2840982"/>
              <a:gd name="connsiteY104" fmla="*/ 946826 h 4493141"/>
              <a:gd name="connsiteX105" fmla="*/ 1907945 w 2840982"/>
              <a:gd name="connsiteY105" fmla="*/ 944455 h 4493141"/>
              <a:gd name="connsiteX106" fmla="*/ 1912659 w 2840982"/>
              <a:gd name="connsiteY106" fmla="*/ 944455 h 4493141"/>
              <a:gd name="connsiteX107" fmla="*/ 1966876 w 2840982"/>
              <a:gd name="connsiteY107" fmla="*/ 887571 h 4493141"/>
              <a:gd name="connsiteX108" fmla="*/ 1959805 w 2840982"/>
              <a:gd name="connsiteY108" fmla="*/ 861498 h 4493141"/>
              <a:gd name="connsiteX109" fmla="*/ 1973949 w 2840982"/>
              <a:gd name="connsiteY109" fmla="*/ 828317 h 4493141"/>
              <a:gd name="connsiteX110" fmla="*/ 1924447 w 2840982"/>
              <a:gd name="connsiteY110" fmla="*/ 721659 h 4493141"/>
              <a:gd name="connsiteX111" fmla="*/ 1886729 w 2840982"/>
              <a:gd name="connsiteY111" fmla="*/ 719288 h 4493141"/>
              <a:gd name="connsiteX112" fmla="*/ 0 w 2840982"/>
              <a:gd name="connsiteY112" fmla="*/ 0 h 4493141"/>
              <a:gd name="connsiteX113" fmla="*/ 2840982 w 2840982"/>
              <a:gd name="connsiteY113" fmla="*/ 0 h 4493141"/>
              <a:gd name="connsiteX114" fmla="*/ 2840982 w 2840982"/>
              <a:gd name="connsiteY114" fmla="*/ 4493141 h 4493141"/>
              <a:gd name="connsiteX115" fmla="*/ 0 w 2840982"/>
              <a:gd name="connsiteY115" fmla="*/ 4493141 h 4493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840982" h="4493141">
                <a:moveTo>
                  <a:pt x="1949642" y="1206451"/>
                </a:moveTo>
                <a:cubicBezTo>
                  <a:pt x="1895220" y="1258287"/>
                  <a:pt x="1843165" y="1293629"/>
                  <a:pt x="1807673" y="1317190"/>
                </a:cubicBezTo>
                <a:cubicBezTo>
                  <a:pt x="1833700" y="1324260"/>
                  <a:pt x="1859727" y="1328971"/>
                  <a:pt x="1888121" y="1328971"/>
                </a:cubicBezTo>
                <a:cubicBezTo>
                  <a:pt x="1935445" y="1328971"/>
                  <a:pt x="1980401" y="1317190"/>
                  <a:pt x="2020625" y="1298341"/>
                </a:cubicBezTo>
                <a:cubicBezTo>
                  <a:pt x="2008795" y="1284204"/>
                  <a:pt x="1992231" y="1262999"/>
                  <a:pt x="1968570" y="1232370"/>
                </a:cubicBezTo>
                <a:cubicBezTo>
                  <a:pt x="1961472" y="1222945"/>
                  <a:pt x="1956740" y="1215876"/>
                  <a:pt x="1949642" y="1206451"/>
                </a:cubicBezTo>
                <a:close/>
                <a:moveTo>
                  <a:pt x="1933109" y="1139357"/>
                </a:moveTo>
                <a:cubicBezTo>
                  <a:pt x="1939840" y="1148905"/>
                  <a:pt x="1944329" y="1156066"/>
                  <a:pt x="1951060" y="1165613"/>
                </a:cubicBezTo>
                <a:cubicBezTo>
                  <a:pt x="1953304" y="1160839"/>
                  <a:pt x="1957793" y="1156066"/>
                  <a:pt x="1962280" y="1153679"/>
                </a:cubicBezTo>
                <a:cubicBezTo>
                  <a:pt x="1957793" y="1148905"/>
                  <a:pt x="1955549" y="1144131"/>
                  <a:pt x="1953304" y="1139357"/>
                </a:cubicBezTo>
                <a:cubicBezTo>
                  <a:pt x="1946573" y="1139357"/>
                  <a:pt x="1939840" y="1139357"/>
                  <a:pt x="1933109" y="1139357"/>
                </a:cubicBezTo>
                <a:close/>
                <a:moveTo>
                  <a:pt x="1852168" y="1139357"/>
                </a:moveTo>
                <a:cubicBezTo>
                  <a:pt x="1845027" y="1158422"/>
                  <a:pt x="1825980" y="1170337"/>
                  <a:pt x="1806936" y="1170337"/>
                </a:cubicBezTo>
                <a:cubicBezTo>
                  <a:pt x="1799793" y="1170337"/>
                  <a:pt x="1795032" y="1170337"/>
                  <a:pt x="1790271" y="1167954"/>
                </a:cubicBezTo>
                <a:cubicBezTo>
                  <a:pt x="1761702" y="1217998"/>
                  <a:pt x="1737896" y="1258509"/>
                  <a:pt x="1725992" y="1282339"/>
                </a:cubicBezTo>
                <a:cubicBezTo>
                  <a:pt x="1740276" y="1291871"/>
                  <a:pt x="1756941" y="1301404"/>
                  <a:pt x="1773606" y="1308552"/>
                </a:cubicBezTo>
                <a:cubicBezTo>
                  <a:pt x="1809315" y="1287106"/>
                  <a:pt x="1871214" y="1246595"/>
                  <a:pt x="1933111" y="1184635"/>
                </a:cubicBezTo>
                <a:cubicBezTo>
                  <a:pt x="1923589" y="1170337"/>
                  <a:pt x="1911685" y="1156039"/>
                  <a:pt x="1902162" y="1141741"/>
                </a:cubicBezTo>
                <a:cubicBezTo>
                  <a:pt x="1897401" y="1141741"/>
                  <a:pt x="1892640" y="1141741"/>
                  <a:pt x="1887877" y="1141741"/>
                </a:cubicBezTo>
                <a:cubicBezTo>
                  <a:pt x="1885497" y="1141741"/>
                  <a:pt x="1885497" y="1141741"/>
                  <a:pt x="1885497" y="1141741"/>
                </a:cubicBezTo>
                <a:cubicBezTo>
                  <a:pt x="1875975" y="1141741"/>
                  <a:pt x="1864071" y="1139357"/>
                  <a:pt x="1852168" y="1139357"/>
                </a:cubicBezTo>
                <a:close/>
                <a:moveTo>
                  <a:pt x="2178151" y="1118936"/>
                </a:moveTo>
                <a:cubicBezTo>
                  <a:pt x="2142260" y="1123688"/>
                  <a:pt x="2099191" y="1128439"/>
                  <a:pt x="2048944" y="1133189"/>
                </a:cubicBezTo>
                <a:cubicBezTo>
                  <a:pt x="2044159" y="1154569"/>
                  <a:pt x="2022625" y="1168821"/>
                  <a:pt x="2001090" y="1168821"/>
                </a:cubicBezTo>
                <a:cubicBezTo>
                  <a:pt x="1993911" y="1168821"/>
                  <a:pt x="1989126" y="1168821"/>
                  <a:pt x="1984341" y="1166445"/>
                </a:cubicBezTo>
                <a:cubicBezTo>
                  <a:pt x="1977163" y="1173571"/>
                  <a:pt x="1972376" y="1178321"/>
                  <a:pt x="1965199" y="1185447"/>
                </a:cubicBezTo>
                <a:cubicBezTo>
                  <a:pt x="1996303" y="1225830"/>
                  <a:pt x="2025017" y="1261461"/>
                  <a:pt x="2041767" y="1285215"/>
                </a:cubicBezTo>
                <a:cubicBezTo>
                  <a:pt x="2106370" y="1247208"/>
                  <a:pt x="2154224" y="1190199"/>
                  <a:pt x="2178151" y="1118936"/>
                </a:cubicBezTo>
                <a:close/>
                <a:moveTo>
                  <a:pt x="1588885" y="1081014"/>
                </a:moveTo>
                <a:cubicBezTo>
                  <a:pt x="1602934" y="1155216"/>
                  <a:pt x="1645078" y="1222236"/>
                  <a:pt x="1703614" y="1267712"/>
                </a:cubicBezTo>
                <a:cubicBezTo>
                  <a:pt x="1715322" y="1241383"/>
                  <a:pt x="1738736" y="1200692"/>
                  <a:pt x="1766832" y="1152821"/>
                </a:cubicBezTo>
                <a:cubicBezTo>
                  <a:pt x="1759807" y="1145640"/>
                  <a:pt x="1757466" y="1138461"/>
                  <a:pt x="1755125" y="1128887"/>
                </a:cubicBezTo>
                <a:cubicBezTo>
                  <a:pt x="1684884" y="1114524"/>
                  <a:pt x="1626348" y="1095377"/>
                  <a:pt x="1588885" y="1081014"/>
                </a:cubicBezTo>
                <a:close/>
                <a:moveTo>
                  <a:pt x="1852287" y="1072262"/>
                </a:moveTo>
                <a:cubicBezTo>
                  <a:pt x="1849885" y="1077124"/>
                  <a:pt x="1845080" y="1081987"/>
                  <a:pt x="1842678" y="1086849"/>
                </a:cubicBezTo>
                <a:cubicBezTo>
                  <a:pt x="1849885" y="1094142"/>
                  <a:pt x="1854691" y="1103867"/>
                  <a:pt x="1854691" y="1113589"/>
                </a:cubicBezTo>
                <a:cubicBezTo>
                  <a:pt x="1864299" y="1113589"/>
                  <a:pt x="1873910" y="1116020"/>
                  <a:pt x="1883518" y="1116020"/>
                </a:cubicBezTo>
                <a:cubicBezTo>
                  <a:pt x="1871506" y="1101435"/>
                  <a:pt x="1861897" y="1086849"/>
                  <a:pt x="1852287" y="1072262"/>
                </a:cubicBezTo>
                <a:close/>
                <a:moveTo>
                  <a:pt x="2093671" y="1013919"/>
                </a:moveTo>
                <a:cubicBezTo>
                  <a:pt x="2079317" y="1040248"/>
                  <a:pt x="2060181" y="1066579"/>
                  <a:pt x="2041044" y="1092907"/>
                </a:cubicBezTo>
                <a:cubicBezTo>
                  <a:pt x="2045829" y="1095300"/>
                  <a:pt x="2045829" y="1100088"/>
                  <a:pt x="2048220" y="1107268"/>
                </a:cubicBezTo>
                <a:cubicBezTo>
                  <a:pt x="2091278" y="1102481"/>
                  <a:pt x="2129551" y="1097694"/>
                  <a:pt x="2160648" y="1095300"/>
                </a:cubicBezTo>
                <a:cubicBezTo>
                  <a:pt x="2139119" y="1068971"/>
                  <a:pt x="2117590" y="1042642"/>
                  <a:pt x="2093671" y="1013919"/>
                </a:cubicBezTo>
                <a:close/>
                <a:moveTo>
                  <a:pt x="2116890" y="1002251"/>
                </a:moveTo>
                <a:cubicBezTo>
                  <a:pt x="2141358" y="1033482"/>
                  <a:pt x="2165823" y="1059908"/>
                  <a:pt x="2187843" y="1083931"/>
                </a:cubicBezTo>
                <a:cubicBezTo>
                  <a:pt x="2190290" y="1064712"/>
                  <a:pt x="2192736" y="1047896"/>
                  <a:pt x="2192736" y="1026275"/>
                </a:cubicBezTo>
                <a:cubicBezTo>
                  <a:pt x="2173162" y="1019068"/>
                  <a:pt x="2146249" y="1011859"/>
                  <a:pt x="2116890" y="1002251"/>
                </a:cubicBezTo>
                <a:close/>
                <a:moveTo>
                  <a:pt x="1791324" y="975997"/>
                </a:moveTo>
                <a:cubicBezTo>
                  <a:pt x="1701389" y="980731"/>
                  <a:pt x="1625652" y="990198"/>
                  <a:pt x="1585418" y="997298"/>
                </a:cubicBezTo>
                <a:cubicBezTo>
                  <a:pt x="1583051" y="1006765"/>
                  <a:pt x="1583051" y="1013864"/>
                  <a:pt x="1583051" y="1023333"/>
                </a:cubicBezTo>
                <a:cubicBezTo>
                  <a:pt x="1583051" y="1032800"/>
                  <a:pt x="1583051" y="1039901"/>
                  <a:pt x="1585418" y="1049368"/>
                </a:cubicBezTo>
                <a:cubicBezTo>
                  <a:pt x="1618553" y="1063569"/>
                  <a:pt x="1680088" y="1087235"/>
                  <a:pt x="1758190" y="1101435"/>
                </a:cubicBezTo>
                <a:cubicBezTo>
                  <a:pt x="1765291" y="1082501"/>
                  <a:pt x="1784225" y="1068302"/>
                  <a:pt x="1805524" y="1068302"/>
                </a:cubicBezTo>
                <a:cubicBezTo>
                  <a:pt x="1810258" y="1068302"/>
                  <a:pt x="1814992" y="1068302"/>
                  <a:pt x="1819725" y="1070667"/>
                </a:cubicBezTo>
                <a:cubicBezTo>
                  <a:pt x="1824459" y="1063569"/>
                  <a:pt x="1829192" y="1056468"/>
                  <a:pt x="1833926" y="1047001"/>
                </a:cubicBezTo>
                <a:cubicBezTo>
                  <a:pt x="1831559" y="1042267"/>
                  <a:pt x="1826826" y="1035167"/>
                  <a:pt x="1822092" y="1030433"/>
                </a:cubicBezTo>
                <a:cubicBezTo>
                  <a:pt x="1812625" y="1013864"/>
                  <a:pt x="1800791" y="994932"/>
                  <a:pt x="1791324" y="975997"/>
                </a:cubicBezTo>
                <a:close/>
                <a:moveTo>
                  <a:pt x="1925419" y="973079"/>
                </a:moveTo>
                <a:cubicBezTo>
                  <a:pt x="1918357" y="982609"/>
                  <a:pt x="1908943" y="992137"/>
                  <a:pt x="1901883" y="1004050"/>
                </a:cubicBezTo>
                <a:cubicBezTo>
                  <a:pt x="1890113" y="1018344"/>
                  <a:pt x="1878346" y="1035020"/>
                  <a:pt x="1868932" y="1049315"/>
                </a:cubicBezTo>
                <a:cubicBezTo>
                  <a:pt x="1883053" y="1070755"/>
                  <a:pt x="1897175" y="1092198"/>
                  <a:pt x="1913651" y="1116020"/>
                </a:cubicBezTo>
                <a:cubicBezTo>
                  <a:pt x="1925419" y="1113639"/>
                  <a:pt x="1939540" y="1113639"/>
                  <a:pt x="1951308" y="1113639"/>
                </a:cubicBezTo>
                <a:cubicBezTo>
                  <a:pt x="1953662" y="1089815"/>
                  <a:pt x="1974844" y="1070755"/>
                  <a:pt x="2000734" y="1070755"/>
                </a:cubicBezTo>
                <a:cubicBezTo>
                  <a:pt x="2007795" y="1070755"/>
                  <a:pt x="2014855" y="1073139"/>
                  <a:pt x="2021917" y="1075520"/>
                </a:cubicBezTo>
                <a:cubicBezTo>
                  <a:pt x="2040747" y="1049315"/>
                  <a:pt x="2059575" y="1020727"/>
                  <a:pt x="2076050" y="994520"/>
                </a:cubicBezTo>
                <a:cubicBezTo>
                  <a:pt x="2031331" y="982609"/>
                  <a:pt x="1979552" y="975461"/>
                  <a:pt x="1925419" y="973079"/>
                </a:cubicBezTo>
                <a:close/>
                <a:moveTo>
                  <a:pt x="1892271" y="973079"/>
                </a:moveTo>
                <a:cubicBezTo>
                  <a:pt x="1867961" y="973079"/>
                  <a:pt x="1843650" y="975361"/>
                  <a:pt x="1819341" y="975361"/>
                </a:cubicBezTo>
                <a:cubicBezTo>
                  <a:pt x="1826634" y="989059"/>
                  <a:pt x="1836359" y="1002758"/>
                  <a:pt x="1843650" y="1016457"/>
                </a:cubicBezTo>
                <a:cubicBezTo>
                  <a:pt x="1846081" y="1018739"/>
                  <a:pt x="1848513" y="1023305"/>
                  <a:pt x="1850944" y="1025588"/>
                </a:cubicBezTo>
                <a:cubicBezTo>
                  <a:pt x="1860668" y="1011889"/>
                  <a:pt x="1870393" y="1000474"/>
                  <a:pt x="1880115" y="986776"/>
                </a:cubicBezTo>
                <a:cubicBezTo>
                  <a:pt x="1884977" y="982210"/>
                  <a:pt x="1887409" y="977645"/>
                  <a:pt x="1892271" y="973079"/>
                </a:cubicBezTo>
                <a:close/>
                <a:moveTo>
                  <a:pt x="1987369" y="908902"/>
                </a:moveTo>
                <a:cubicBezTo>
                  <a:pt x="1975700" y="920835"/>
                  <a:pt x="1961698" y="935155"/>
                  <a:pt x="1947696" y="949475"/>
                </a:cubicBezTo>
                <a:cubicBezTo>
                  <a:pt x="1985035" y="951862"/>
                  <a:pt x="2020041" y="956636"/>
                  <a:pt x="2052713" y="961410"/>
                </a:cubicBezTo>
                <a:cubicBezTo>
                  <a:pt x="2048046" y="954249"/>
                  <a:pt x="2041044" y="944703"/>
                  <a:pt x="2036377" y="937542"/>
                </a:cubicBezTo>
                <a:cubicBezTo>
                  <a:pt x="2031710" y="930383"/>
                  <a:pt x="2027042" y="920835"/>
                  <a:pt x="2020041" y="913674"/>
                </a:cubicBezTo>
                <a:cubicBezTo>
                  <a:pt x="2017707" y="913674"/>
                  <a:pt x="2013040" y="913674"/>
                  <a:pt x="2010706" y="913674"/>
                </a:cubicBezTo>
                <a:cubicBezTo>
                  <a:pt x="2001371" y="913674"/>
                  <a:pt x="1994370" y="911289"/>
                  <a:pt x="1987369" y="908902"/>
                </a:cubicBezTo>
                <a:close/>
                <a:moveTo>
                  <a:pt x="2165996" y="900151"/>
                </a:moveTo>
                <a:cubicBezTo>
                  <a:pt x="2153840" y="924341"/>
                  <a:pt x="2136824" y="948533"/>
                  <a:pt x="2119807" y="977563"/>
                </a:cubicBezTo>
                <a:cubicBezTo>
                  <a:pt x="2146547" y="984819"/>
                  <a:pt x="2170858" y="992076"/>
                  <a:pt x="2192736" y="999334"/>
                </a:cubicBezTo>
                <a:cubicBezTo>
                  <a:pt x="2187874" y="965466"/>
                  <a:pt x="2180581" y="931600"/>
                  <a:pt x="2165996" y="900151"/>
                </a:cubicBezTo>
                <a:close/>
                <a:moveTo>
                  <a:pt x="2108722" y="815553"/>
                </a:moveTo>
                <a:cubicBezTo>
                  <a:pt x="2094330" y="825066"/>
                  <a:pt x="2077540" y="834581"/>
                  <a:pt x="2058353" y="848854"/>
                </a:cubicBezTo>
                <a:cubicBezTo>
                  <a:pt x="2060751" y="853611"/>
                  <a:pt x="2060751" y="858368"/>
                  <a:pt x="2060751" y="863124"/>
                </a:cubicBezTo>
                <a:cubicBezTo>
                  <a:pt x="2060751" y="877397"/>
                  <a:pt x="2053555" y="891669"/>
                  <a:pt x="2043961" y="901182"/>
                </a:cubicBezTo>
                <a:cubicBezTo>
                  <a:pt x="2048759" y="908319"/>
                  <a:pt x="2053555" y="915455"/>
                  <a:pt x="2058353" y="922590"/>
                </a:cubicBezTo>
                <a:cubicBezTo>
                  <a:pt x="2070345" y="939240"/>
                  <a:pt x="2079938" y="953513"/>
                  <a:pt x="2091932" y="970163"/>
                </a:cubicBezTo>
                <a:cubicBezTo>
                  <a:pt x="2091932" y="970163"/>
                  <a:pt x="2094330" y="970163"/>
                  <a:pt x="2094330" y="970163"/>
                </a:cubicBezTo>
                <a:cubicBezTo>
                  <a:pt x="2115918" y="934483"/>
                  <a:pt x="2137504" y="901182"/>
                  <a:pt x="2151896" y="875019"/>
                </a:cubicBezTo>
                <a:cubicBezTo>
                  <a:pt x="2139904" y="851231"/>
                  <a:pt x="2125512" y="832203"/>
                  <a:pt x="2108722" y="815553"/>
                </a:cubicBezTo>
                <a:close/>
                <a:moveTo>
                  <a:pt x="1717240" y="771797"/>
                </a:moveTo>
                <a:cubicBezTo>
                  <a:pt x="1650685" y="817324"/>
                  <a:pt x="1603147" y="889212"/>
                  <a:pt x="1588885" y="973081"/>
                </a:cubicBezTo>
                <a:cubicBezTo>
                  <a:pt x="1629294" y="965892"/>
                  <a:pt x="1700601" y="956308"/>
                  <a:pt x="1781417" y="951515"/>
                </a:cubicBezTo>
                <a:cubicBezTo>
                  <a:pt x="1752894" y="889212"/>
                  <a:pt x="1729125" y="819721"/>
                  <a:pt x="1717240" y="771797"/>
                </a:cubicBezTo>
                <a:close/>
                <a:moveTo>
                  <a:pt x="1956446" y="728039"/>
                </a:moveTo>
                <a:cubicBezTo>
                  <a:pt x="1965992" y="751517"/>
                  <a:pt x="1980314" y="782041"/>
                  <a:pt x="1997022" y="814914"/>
                </a:cubicBezTo>
                <a:cubicBezTo>
                  <a:pt x="2001796" y="812565"/>
                  <a:pt x="2006568" y="812565"/>
                  <a:pt x="2011342" y="812565"/>
                </a:cubicBezTo>
                <a:cubicBezTo>
                  <a:pt x="2023275" y="812565"/>
                  <a:pt x="2035210" y="817260"/>
                  <a:pt x="2044756" y="824305"/>
                </a:cubicBezTo>
                <a:cubicBezTo>
                  <a:pt x="2061464" y="814914"/>
                  <a:pt x="2075786" y="803173"/>
                  <a:pt x="2087719" y="796130"/>
                </a:cubicBezTo>
                <a:cubicBezTo>
                  <a:pt x="2051917" y="763258"/>
                  <a:pt x="2006568" y="739779"/>
                  <a:pt x="1956446" y="728039"/>
                </a:cubicBezTo>
                <a:close/>
                <a:moveTo>
                  <a:pt x="1886729" y="719288"/>
                </a:moveTo>
                <a:cubicBezTo>
                  <a:pt x="1832511" y="719288"/>
                  <a:pt x="1783009" y="733509"/>
                  <a:pt x="1740577" y="757210"/>
                </a:cubicBezTo>
                <a:cubicBezTo>
                  <a:pt x="1752363" y="802244"/>
                  <a:pt x="1775936" y="880460"/>
                  <a:pt x="1808939" y="946826"/>
                </a:cubicBezTo>
                <a:cubicBezTo>
                  <a:pt x="1839584" y="946826"/>
                  <a:pt x="1874942" y="944455"/>
                  <a:pt x="1907945" y="944455"/>
                </a:cubicBezTo>
                <a:cubicBezTo>
                  <a:pt x="1910303" y="944455"/>
                  <a:pt x="1910303" y="944455"/>
                  <a:pt x="1912659" y="944455"/>
                </a:cubicBezTo>
                <a:cubicBezTo>
                  <a:pt x="1929160" y="923123"/>
                  <a:pt x="1948019" y="904163"/>
                  <a:pt x="1966876" y="887571"/>
                </a:cubicBezTo>
                <a:cubicBezTo>
                  <a:pt x="1962163" y="880460"/>
                  <a:pt x="1959805" y="870980"/>
                  <a:pt x="1959805" y="861498"/>
                </a:cubicBezTo>
                <a:cubicBezTo>
                  <a:pt x="1959805" y="847277"/>
                  <a:pt x="1964520" y="835427"/>
                  <a:pt x="1973949" y="828317"/>
                </a:cubicBezTo>
                <a:cubicBezTo>
                  <a:pt x="1950377" y="785652"/>
                  <a:pt x="1936233" y="747730"/>
                  <a:pt x="1924447" y="721659"/>
                </a:cubicBezTo>
                <a:cubicBezTo>
                  <a:pt x="1912659" y="719288"/>
                  <a:pt x="1900872" y="719288"/>
                  <a:pt x="1886729" y="719288"/>
                </a:cubicBezTo>
                <a:close/>
                <a:moveTo>
                  <a:pt x="0" y="0"/>
                </a:moveTo>
                <a:lnTo>
                  <a:pt x="2840982" y="0"/>
                </a:lnTo>
                <a:lnTo>
                  <a:pt x="2840982" y="4493141"/>
                </a:lnTo>
                <a:lnTo>
                  <a:pt x="0" y="4493141"/>
                </a:lnTo>
                <a:close/>
              </a:path>
            </a:pathLst>
          </a:custGeom>
        </p:spPr>
      </p:pic>
      <p:sp>
        <p:nvSpPr>
          <p:cNvPr id="137" name="矩形 136"/>
          <p:cNvSpPr/>
          <p:nvPr/>
        </p:nvSpPr>
        <p:spPr>
          <a:xfrm>
            <a:off x="3479800" y="2530737"/>
            <a:ext cx="7484697" cy="98164"/>
          </a:xfrm>
          <a:prstGeom prst="rect">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746759" y="82633"/>
            <a:ext cx="4528625" cy="461665"/>
          </a:xfrm>
          <a:prstGeom prst="rect">
            <a:avLst/>
          </a:prstGeom>
          <a:noFill/>
        </p:spPr>
        <p:txBody>
          <a:bodyPr wrap="square" rtlCol="0">
            <a:spAutoFit/>
          </a:bodyPr>
          <a:lstStyle/>
          <a:p>
            <a:r>
              <a:rPr lang="zh-CN" altLang="en-US" sz="2400" b="1" dirty="0">
                <a:solidFill>
                  <a:srgbClr val="FEAD61"/>
                </a:solidFill>
              </a:rPr>
              <a:t>Overview of the annual work</a:t>
            </a:r>
          </a:p>
        </p:txBody>
      </p:sp>
      <p:cxnSp>
        <p:nvCxnSpPr>
          <p:cNvPr id="8" name="直接连接符 7"/>
          <p:cNvCxnSpPr/>
          <p:nvPr/>
        </p:nvCxnSpPr>
        <p:spPr>
          <a:xfrm>
            <a:off x="845300" y="524201"/>
            <a:ext cx="702146" cy="0"/>
          </a:xfrm>
          <a:prstGeom prst="line">
            <a:avLst/>
          </a:prstGeom>
          <a:ln w="38100">
            <a:solidFill>
              <a:srgbClr val="FEAD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6599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p:cTn id="7" dur="500" fill="hold"/>
                                        <p:tgtEl>
                                          <p:spTgt spid="130"/>
                                        </p:tgtEl>
                                        <p:attrNameLst>
                                          <p:attrName>ppt_w</p:attrName>
                                        </p:attrNameLst>
                                      </p:cBhvr>
                                      <p:tavLst>
                                        <p:tav tm="0">
                                          <p:val>
                                            <p:fltVal val="0"/>
                                          </p:val>
                                        </p:tav>
                                        <p:tav tm="100000">
                                          <p:val>
                                            <p:strVal val="#ppt_w"/>
                                          </p:val>
                                        </p:tav>
                                      </p:tavLst>
                                    </p:anim>
                                    <p:anim calcmode="lin" valueType="num">
                                      <p:cBhvr>
                                        <p:cTn id="8" dur="500" fill="hold"/>
                                        <p:tgtEl>
                                          <p:spTgt spid="130"/>
                                        </p:tgtEl>
                                        <p:attrNameLst>
                                          <p:attrName>ppt_h</p:attrName>
                                        </p:attrNameLst>
                                      </p:cBhvr>
                                      <p:tavLst>
                                        <p:tav tm="0">
                                          <p:val>
                                            <p:fltVal val="0"/>
                                          </p:val>
                                        </p:tav>
                                        <p:tav tm="100000">
                                          <p:val>
                                            <p:strVal val="#ppt_h"/>
                                          </p:val>
                                        </p:tav>
                                      </p:tavLst>
                                    </p:anim>
                                    <p:animEffect transition="in" filter="fade">
                                      <p:cBhvr>
                                        <p:cTn id="9" dur="500"/>
                                        <p:tgtEl>
                                          <p:spTgt spid="13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26"/>
                                        </p:tgtEl>
                                        <p:attrNameLst>
                                          <p:attrName>style.visibility</p:attrName>
                                        </p:attrNameLst>
                                      </p:cBhvr>
                                      <p:to>
                                        <p:strVal val="visible"/>
                                      </p:to>
                                    </p:set>
                                    <p:animEffect transition="in" filter="wipe(left)">
                                      <p:cBhvr>
                                        <p:cTn id="12" dur="500"/>
                                        <p:tgtEl>
                                          <p:spTgt spid="126"/>
                                        </p:tgtEl>
                                      </p:cBhvr>
                                    </p:animEffect>
                                  </p:childTnLst>
                                </p:cTn>
                              </p:par>
                              <p:par>
                                <p:cTn id="13" presetID="2" presetClass="entr" presetSubtype="8"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anim calcmode="lin" valueType="num">
                                      <p:cBhvr additive="base">
                                        <p:cTn id="15" dur="500" fill="hold"/>
                                        <p:tgtEl>
                                          <p:spTgt spid="137"/>
                                        </p:tgtEl>
                                        <p:attrNameLst>
                                          <p:attrName>ppt_x</p:attrName>
                                        </p:attrNameLst>
                                      </p:cBhvr>
                                      <p:tavLst>
                                        <p:tav tm="0">
                                          <p:val>
                                            <p:strVal val="0-#ppt_w/2"/>
                                          </p:val>
                                        </p:tav>
                                        <p:tav tm="100000">
                                          <p:val>
                                            <p:strVal val="#ppt_x"/>
                                          </p:val>
                                        </p:tav>
                                      </p:tavLst>
                                    </p:anim>
                                    <p:anim calcmode="lin" valueType="num">
                                      <p:cBhvr additive="base">
                                        <p:cTn id="16" dur="500" fill="hold"/>
                                        <p:tgtEl>
                                          <p:spTgt spid="137"/>
                                        </p:tgtEl>
                                        <p:attrNameLst>
                                          <p:attrName>ppt_y</p:attrName>
                                        </p:attrNameLst>
                                      </p:cBhvr>
                                      <p:tavLst>
                                        <p:tav tm="0">
                                          <p:val>
                                            <p:strVal val="#ppt_y"/>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6"/>
                                        </p:tgtEl>
                                        <p:attrNameLst>
                                          <p:attrName>style.visibility</p:attrName>
                                        </p:attrNameLst>
                                      </p:cBhvr>
                                      <p:to>
                                        <p:strVal val="visible"/>
                                      </p:to>
                                    </p:set>
                                    <p:animEffect transition="in" filter="fade">
                                      <p:cBhvr>
                                        <p:cTn id="19" dur="1000"/>
                                        <p:tgtEl>
                                          <p:spTgt spid="136"/>
                                        </p:tgtEl>
                                      </p:cBhvr>
                                    </p:animEffect>
                                    <p:anim calcmode="lin" valueType="num">
                                      <p:cBhvr>
                                        <p:cTn id="20" dur="1000" fill="hold"/>
                                        <p:tgtEl>
                                          <p:spTgt spid="136"/>
                                        </p:tgtEl>
                                        <p:attrNameLst>
                                          <p:attrName>ppt_x</p:attrName>
                                        </p:attrNameLst>
                                      </p:cBhvr>
                                      <p:tavLst>
                                        <p:tav tm="0">
                                          <p:val>
                                            <p:strVal val="#ppt_x"/>
                                          </p:val>
                                        </p:tav>
                                        <p:tav tm="100000">
                                          <p:val>
                                            <p:strVal val="#ppt_x"/>
                                          </p:val>
                                        </p:tav>
                                      </p:tavLst>
                                    </p:anim>
                                    <p:anim calcmode="lin" valueType="num">
                                      <p:cBhvr>
                                        <p:cTn id="21" dur="1000" fill="hold"/>
                                        <p:tgtEl>
                                          <p:spTgt spid="1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136" grpId="0"/>
      <p:bldP spid="137"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0" y="2211727"/>
            <a:ext cx="12181840" cy="1477107"/>
          </a:xfrm>
          <a:custGeom>
            <a:avLst/>
            <a:gdLst>
              <a:gd name="connsiteX0" fmla="*/ 0 w 12181840"/>
              <a:gd name="connsiteY0" fmla="*/ 1442746 h 1477107"/>
              <a:gd name="connsiteX1" fmla="*/ 3058160 w 12181840"/>
              <a:gd name="connsiteY1" fmla="*/ 26 h 1477107"/>
              <a:gd name="connsiteX2" fmla="*/ 7630160 w 12181840"/>
              <a:gd name="connsiteY2" fmla="*/ 1473226 h 1477107"/>
              <a:gd name="connsiteX3" fmla="*/ 12181840 w 12181840"/>
              <a:gd name="connsiteY3" fmla="*/ 345466 h 1477107"/>
            </a:gdLst>
            <a:ahLst/>
            <a:cxnLst>
              <a:cxn ang="0">
                <a:pos x="connsiteX0" y="connsiteY0"/>
              </a:cxn>
              <a:cxn ang="0">
                <a:pos x="connsiteX1" y="connsiteY1"/>
              </a:cxn>
              <a:cxn ang="0">
                <a:pos x="connsiteX2" y="connsiteY2"/>
              </a:cxn>
              <a:cxn ang="0">
                <a:pos x="connsiteX3" y="connsiteY3"/>
              </a:cxn>
            </a:cxnLst>
            <a:rect l="l" t="t" r="r" b="b"/>
            <a:pathLst>
              <a:path w="12181840" h="1477107">
                <a:moveTo>
                  <a:pt x="0" y="1442746"/>
                </a:moveTo>
                <a:cubicBezTo>
                  <a:pt x="893233" y="718846"/>
                  <a:pt x="1786467" y="-5054"/>
                  <a:pt x="3058160" y="26"/>
                </a:cubicBezTo>
                <a:cubicBezTo>
                  <a:pt x="4329853" y="5106"/>
                  <a:pt x="6109547" y="1415653"/>
                  <a:pt x="7630160" y="1473226"/>
                </a:cubicBezTo>
                <a:cubicBezTo>
                  <a:pt x="9150773" y="1530799"/>
                  <a:pt x="10666306" y="938132"/>
                  <a:pt x="12181840" y="345466"/>
                </a:cubicBezTo>
              </a:path>
            </a:pathLst>
          </a:custGeom>
          <a:noFill/>
          <a:ln w="38100">
            <a:solidFill>
              <a:srgbClr val="FEAD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8" name="图片 137"/>
          <p:cNvPicPr>
            <a:picLocks noChangeAspect="1"/>
          </p:cNvPicPr>
          <p:nvPr/>
        </p:nvPicPr>
        <p:blipFill>
          <a:blip r:embed="rId2"/>
          <a:srcRect/>
          <a:stretch>
            <a:fillRect/>
          </a:stretch>
        </p:blipFill>
        <p:spPr>
          <a:xfrm>
            <a:off x="1115657" y="1012399"/>
            <a:ext cx="2566638" cy="1847248"/>
          </a:xfrm>
          <a:custGeom>
            <a:avLst/>
            <a:gdLst>
              <a:gd name="connsiteX0" fmla="*/ 1328375 w 2566638"/>
              <a:gd name="connsiteY0" fmla="*/ 701755 h 1847248"/>
              <a:gd name="connsiteX1" fmla="*/ 1319585 w 2566638"/>
              <a:gd name="connsiteY1" fmla="*/ 707580 h 1847248"/>
              <a:gd name="connsiteX2" fmla="*/ 1404552 w 2566638"/>
              <a:gd name="connsiteY2" fmla="*/ 1141437 h 1847248"/>
              <a:gd name="connsiteX3" fmla="*/ 1483661 w 2566638"/>
              <a:gd name="connsiteY3" fmla="*/ 1013319 h 1847248"/>
              <a:gd name="connsiteX4" fmla="*/ 1562768 w 2566638"/>
              <a:gd name="connsiteY4" fmla="*/ 1126880 h 1847248"/>
              <a:gd name="connsiteX5" fmla="*/ 1627226 w 2566638"/>
              <a:gd name="connsiteY5" fmla="*/ 1144350 h 1847248"/>
              <a:gd name="connsiteX6" fmla="*/ 1633087 w 2566638"/>
              <a:gd name="connsiteY6" fmla="*/ 1080291 h 1847248"/>
              <a:gd name="connsiteX7" fmla="*/ 1553977 w 2566638"/>
              <a:gd name="connsiteY7" fmla="*/ 966730 h 1847248"/>
              <a:gd name="connsiteX8" fmla="*/ 1703403 w 2566638"/>
              <a:gd name="connsiteY8" fmla="*/ 934701 h 1847248"/>
              <a:gd name="connsiteX9" fmla="*/ 1328375 w 2566638"/>
              <a:gd name="connsiteY9" fmla="*/ 701755 h 1847248"/>
              <a:gd name="connsiteX10" fmla="*/ 1615615 w 2566638"/>
              <a:gd name="connsiteY10" fmla="*/ 617245 h 1847248"/>
              <a:gd name="connsiteX11" fmla="*/ 1650583 w 2566638"/>
              <a:gd name="connsiteY11" fmla="*/ 761296 h 1847248"/>
              <a:gd name="connsiteX12" fmla="*/ 1647669 w 2566638"/>
              <a:gd name="connsiteY12" fmla="*/ 807392 h 1847248"/>
              <a:gd name="connsiteX13" fmla="*/ 1601044 w 2566638"/>
              <a:gd name="connsiteY13" fmla="*/ 735368 h 1847248"/>
              <a:gd name="connsiteX14" fmla="*/ 1577729 w 2566638"/>
              <a:gd name="connsiteY14" fmla="*/ 643175 h 1847248"/>
              <a:gd name="connsiteX15" fmla="*/ 1615615 w 2566638"/>
              <a:gd name="connsiteY15" fmla="*/ 617245 h 1847248"/>
              <a:gd name="connsiteX16" fmla="*/ 1333971 w 2566638"/>
              <a:gd name="connsiteY16" fmla="*/ 402448 h 1847248"/>
              <a:gd name="connsiteX17" fmla="*/ 978021 w 2566638"/>
              <a:gd name="connsiteY17" fmla="*/ 761615 h 1847248"/>
              <a:gd name="connsiteX18" fmla="*/ 1333971 w 2566638"/>
              <a:gd name="connsiteY18" fmla="*/ 1120782 h 1847248"/>
              <a:gd name="connsiteX19" fmla="*/ 1357313 w 2566638"/>
              <a:gd name="connsiteY19" fmla="*/ 1117863 h 1847248"/>
              <a:gd name="connsiteX20" fmla="*/ 1348560 w 2566638"/>
              <a:gd name="connsiteY20" fmla="*/ 1074062 h 1847248"/>
              <a:gd name="connsiteX21" fmla="*/ 1333971 w 2566638"/>
              <a:gd name="connsiteY21" fmla="*/ 1076981 h 1847248"/>
              <a:gd name="connsiteX22" fmla="*/ 1170585 w 2566638"/>
              <a:gd name="connsiteY22" fmla="*/ 1030261 h 1847248"/>
              <a:gd name="connsiteX23" fmla="*/ 1191007 w 2566638"/>
              <a:gd name="connsiteY23" fmla="*/ 954340 h 1847248"/>
              <a:gd name="connsiteX24" fmla="*/ 1249359 w 2566638"/>
              <a:gd name="connsiteY24" fmla="*/ 881337 h 1847248"/>
              <a:gd name="connsiteX25" fmla="*/ 1176418 w 2566638"/>
              <a:gd name="connsiteY25" fmla="*/ 843377 h 1847248"/>
              <a:gd name="connsiteX26" fmla="*/ 1109314 w 2566638"/>
              <a:gd name="connsiteY26" fmla="*/ 825856 h 1847248"/>
              <a:gd name="connsiteX27" fmla="*/ 1056798 w 2566638"/>
              <a:gd name="connsiteY27" fmla="*/ 907618 h 1847248"/>
              <a:gd name="connsiteX28" fmla="*/ 1024704 w 2566638"/>
              <a:gd name="connsiteY28" fmla="*/ 805416 h 1847248"/>
              <a:gd name="connsiteX29" fmla="*/ 1109314 w 2566638"/>
              <a:gd name="connsiteY29" fmla="*/ 752856 h 1847248"/>
              <a:gd name="connsiteX30" fmla="*/ 1097644 w 2566638"/>
              <a:gd name="connsiteY30" fmla="*/ 714895 h 1847248"/>
              <a:gd name="connsiteX31" fmla="*/ 1097644 w 2566638"/>
              <a:gd name="connsiteY31" fmla="*/ 650652 h 1847248"/>
              <a:gd name="connsiteX32" fmla="*/ 1170585 w 2566638"/>
              <a:gd name="connsiteY32" fmla="*/ 595171 h 1847248"/>
              <a:gd name="connsiteX33" fmla="*/ 1144324 w 2566638"/>
              <a:gd name="connsiteY33" fmla="*/ 510490 h 1847248"/>
              <a:gd name="connsiteX34" fmla="*/ 1333971 w 2566638"/>
              <a:gd name="connsiteY34" fmla="*/ 446249 h 1847248"/>
              <a:gd name="connsiteX35" fmla="*/ 1392323 w 2566638"/>
              <a:gd name="connsiteY35" fmla="*/ 452089 h 1847248"/>
              <a:gd name="connsiteX36" fmla="*/ 1430253 w 2566638"/>
              <a:gd name="connsiteY36" fmla="*/ 542610 h 1847248"/>
              <a:gd name="connsiteX37" fmla="*/ 1520699 w 2566638"/>
              <a:gd name="connsiteY37" fmla="*/ 612691 h 1847248"/>
              <a:gd name="connsiteX38" fmla="*/ 1552793 w 2566638"/>
              <a:gd name="connsiteY38" fmla="*/ 711974 h 1847248"/>
              <a:gd name="connsiteX39" fmla="*/ 1514863 w 2566638"/>
              <a:gd name="connsiteY39" fmla="*/ 770377 h 1847248"/>
              <a:gd name="connsiteX40" fmla="*/ 1675333 w 2566638"/>
              <a:gd name="connsiteY40" fmla="*/ 872578 h 1847248"/>
              <a:gd name="connsiteX41" fmla="*/ 1692838 w 2566638"/>
              <a:gd name="connsiteY41" fmla="*/ 761615 h 1847248"/>
              <a:gd name="connsiteX42" fmla="*/ 1333971 w 2566638"/>
              <a:gd name="connsiteY42" fmla="*/ 402448 h 1847248"/>
              <a:gd name="connsiteX43" fmla="*/ 0 w 2566638"/>
              <a:gd name="connsiteY43" fmla="*/ 0 h 1847248"/>
              <a:gd name="connsiteX44" fmla="*/ 2566638 w 2566638"/>
              <a:gd name="connsiteY44" fmla="*/ 0 h 1847248"/>
              <a:gd name="connsiteX45" fmla="*/ 2566638 w 2566638"/>
              <a:gd name="connsiteY45" fmla="*/ 1847248 h 1847248"/>
              <a:gd name="connsiteX46" fmla="*/ 0 w 2566638"/>
              <a:gd name="connsiteY46" fmla="*/ 1847248 h 184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66638" h="1847248">
                <a:moveTo>
                  <a:pt x="1328375" y="701755"/>
                </a:moveTo>
                <a:cubicBezTo>
                  <a:pt x="1319585" y="707580"/>
                  <a:pt x="1319585" y="707580"/>
                  <a:pt x="1319585" y="707580"/>
                </a:cubicBezTo>
                <a:cubicBezTo>
                  <a:pt x="1404552" y="1141437"/>
                  <a:pt x="1404552" y="1141437"/>
                  <a:pt x="1404552" y="1141437"/>
                </a:cubicBezTo>
                <a:cubicBezTo>
                  <a:pt x="1483661" y="1013319"/>
                  <a:pt x="1483661" y="1013319"/>
                  <a:pt x="1483661" y="1013319"/>
                </a:cubicBezTo>
                <a:cubicBezTo>
                  <a:pt x="1562768" y="1126880"/>
                  <a:pt x="1562768" y="1126880"/>
                  <a:pt x="1562768" y="1126880"/>
                </a:cubicBezTo>
                <a:cubicBezTo>
                  <a:pt x="1580346" y="1150174"/>
                  <a:pt x="1606715" y="1155997"/>
                  <a:pt x="1627226" y="1144350"/>
                </a:cubicBezTo>
                <a:cubicBezTo>
                  <a:pt x="1644805" y="1129790"/>
                  <a:pt x="1647735" y="1103585"/>
                  <a:pt x="1633087" y="1080291"/>
                </a:cubicBezTo>
                <a:lnTo>
                  <a:pt x="1553977" y="966730"/>
                </a:lnTo>
                <a:cubicBezTo>
                  <a:pt x="1703403" y="934701"/>
                  <a:pt x="1703403" y="934701"/>
                  <a:pt x="1703403" y="934701"/>
                </a:cubicBezTo>
                <a:cubicBezTo>
                  <a:pt x="1328375" y="701755"/>
                  <a:pt x="1328375" y="701755"/>
                  <a:pt x="1328375" y="701755"/>
                </a:cubicBezTo>
                <a:close/>
                <a:moveTo>
                  <a:pt x="1615615" y="617245"/>
                </a:moveTo>
                <a:cubicBezTo>
                  <a:pt x="1638927" y="660461"/>
                  <a:pt x="1650583" y="709439"/>
                  <a:pt x="1650583" y="761296"/>
                </a:cubicBezTo>
                <a:cubicBezTo>
                  <a:pt x="1650583" y="775702"/>
                  <a:pt x="1650583" y="792988"/>
                  <a:pt x="1647669" y="807392"/>
                </a:cubicBezTo>
                <a:cubicBezTo>
                  <a:pt x="1641842" y="781463"/>
                  <a:pt x="1627271" y="755535"/>
                  <a:pt x="1601044" y="735368"/>
                </a:cubicBezTo>
                <a:cubicBezTo>
                  <a:pt x="1580644" y="720962"/>
                  <a:pt x="1566073" y="663342"/>
                  <a:pt x="1577729" y="643175"/>
                </a:cubicBezTo>
                <a:cubicBezTo>
                  <a:pt x="1583558" y="631650"/>
                  <a:pt x="1601044" y="623008"/>
                  <a:pt x="1615615" y="617245"/>
                </a:cubicBezTo>
                <a:close/>
                <a:moveTo>
                  <a:pt x="1333971" y="402448"/>
                </a:moveTo>
                <a:cubicBezTo>
                  <a:pt x="1138491" y="402448"/>
                  <a:pt x="978021" y="563050"/>
                  <a:pt x="978021" y="761615"/>
                </a:cubicBezTo>
                <a:cubicBezTo>
                  <a:pt x="978021" y="960180"/>
                  <a:pt x="1138491" y="1120782"/>
                  <a:pt x="1333971" y="1120782"/>
                </a:cubicBezTo>
                <a:cubicBezTo>
                  <a:pt x="1342724" y="1120782"/>
                  <a:pt x="1351477" y="1117863"/>
                  <a:pt x="1357313" y="1117863"/>
                </a:cubicBezTo>
                <a:cubicBezTo>
                  <a:pt x="1348560" y="1074062"/>
                  <a:pt x="1348560" y="1074062"/>
                  <a:pt x="1348560" y="1074062"/>
                </a:cubicBezTo>
                <a:cubicBezTo>
                  <a:pt x="1345641" y="1074062"/>
                  <a:pt x="1339807" y="1076981"/>
                  <a:pt x="1333971" y="1076981"/>
                </a:cubicBezTo>
                <a:cubicBezTo>
                  <a:pt x="1275619" y="1076981"/>
                  <a:pt x="1220184" y="1059460"/>
                  <a:pt x="1170585" y="1030261"/>
                </a:cubicBezTo>
                <a:cubicBezTo>
                  <a:pt x="1214348" y="1030261"/>
                  <a:pt x="1138491" y="963099"/>
                  <a:pt x="1191007" y="954340"/>
                </a:cubicBezTo>
                <a:cubicBezTo>
                  <a:pt x="1246442" y="942659"/>
                  <a:pt x="1266864" y="881337"/>
                  <a:pt x="1249359" y="881337"/>
                </a:cubicBezTo>
                <a:cubicBezTo>
                  <a:pt x="1231854" y="881337"/>
                  <a:pt x="1199760" y="872578"/>
                  <a:pt x="1176418" y="843377"/>
                </a:cubicBezTo>
                <a:cubicBezTo>
                  <a:pt x="1153077" y="814175"/>
                  <a:pt x="1132655" y="820016"/>
                  <a:pt x="1109314" y="825856"/>
                </a:cubicBezTo>
                <a:cubicBezTo>
                  <a:pt x="1088891" y="828777"/>
                  <a:pt x="1062631" y="890099"/>
                  <a:pt x="1056798" y="907618"/>
                </a:cubicBezTo>
                <a:cubicBezTo>
                  <a:pt x="1039290" y="875497"/>
                  <a:pt x="1027620" y="840458"/>
                  <a:pt x="1024704" y="805416"/>
                </a:cubicBezTo>
                <a:cubicBezTo>
                  <a:pt x="1050962" y="790817"/>
                  <a:pt x="1094725" y="767455"/>
                  <a:pt x="1109314" y="752856"/>
                </a:cubicBezTo>
                <a:cubicBezTo>
                  <a:pt x="1132655" y="735335"/>
                  <a:pt x="1100561" y="726576"/>
                  <a:pt x="1097644" y="714895"/>
                </a:cubicBezTo>
                <a:cubicBezTo>
                  <a:pt x="1094725" y="703215"/>
                  <a:pt x="1097644" y="676932"/>
                  <a:pt x="1097644" y="650652"/>
                </a:cubicBezTo>
                <a:cubicBezTo>
                  <a:pt x="1097644" y="624372"/>
                  <a:pt x="1153077" y="624372"/>
                  <a:pt x="1170585" y="595171"/>
                </a:cubicBezTo>
                <a:cubicBezTo>
                  <a:pt x="1185171" y="577652"/>
                  <a:pt x="1158913" y="533851"/>
                  <a:pt x="1144324" y="510490"/>
                </a:cubicBezTo>
                <a:cubicBezTo>
                  <a:pt x="1196843" y="469610"/>
                  <a:pt x="1263948" y="446249"/>
                  <a:pt x="1333971" y="446249"/>
                </a:cubicBezTo>
                <a:cubicBezTo>
                  <a:pt x="1354393" y="446249"/>
                  <a:pt x="1371901" y="449168"/>
                  <a:pt x="1392323" y="452089"/>
                </a:cubicBezTo>
                <a:cubicBezTo>
                  <a:pt x="1395240" y="484210"/>
                  <a:pt x="1406912" y="530930"/>
                  <a:pt x="1430253" y="542610"/>
                </a:cubicBezTo>
                <a:cubicBezTo>
                  <a:pt x="1462347" y="560131"/>
                  <a:pt x="1506111" y="603932"/>
                  <a:pt x="1520699" y="612691"/>
                </a:cubicBezTo>
                <a:cubicBezTo>
                  <a:pt x="1535288" y="618532"/>
                  <a:pt x="1555710" y="685694"/>
                  <a:pt x="1552793" y="711974"/>
                </a:cubicBezTo>
                <a:cubicBezTo>
                  <a:pt x="1549876" y="729495"/>
                  <a:pt x="1526535" y="752856"/>
                  <a:pt x="1514863" y="770377"/>
                </a:cubicBezTo>
                <a:cubicBezTo>
                  <a:pt x="1675333" y="872578"/>
                  <a:pt x="1675333" y="872578"/>
                  <a:pt x="1675333" y="872578"/>
                </a:cubicBezTo>
                <a:cubicBezTo>
                  <a:pt x="1687002" y="837536"/>
                  <a:pt x="1692838" y="799576"/>
                  <a:pt x="1692838" y="761615"/>
                </a:cubicBezTo>
                <a:cubicBezTo>
                  <a:pt x="1692838" y="563050"/>
                  <a:pt x="1532369" y="402448"/>
                  <a:pt x="1333971" y="402448"/>
                </a:cubicBezTo>
                <a:close/>
                <a:moveTo>
                  <a:pt x="0" y="0"/>
                </a:moveTo>
                <a:lnTo>
                  <a:pt x="2566638" y="0"/>
                </a:lnTo>
                <a:lnTo>
                  <a:pt x="2566638" y="1847248"/>
                </a:lnTo>
                <a:lnTo>
                  <a:pt x="0" y="1847248"/>
                </a:lnTo>
                <a:close/>
              </a:path>
            </a:pathLst>
          </a:custGeom>
        </p:spPr>
      </p:pic>
      <p:sp>
        <p:nvSpPr>
          <p:cNvPr id="142" name="文本框 141"/>
          <p:cNvSpPr txBox="1"/>
          <p:nvPr/>
        </p:nvSpPr>
        <p:spPr>
          <a:xfrm>
            <a:off x="1885959" y="2940818"/>
            <a:ext cx="2123440" cy="400110"/>
          </a:xfrm>
          <a:prstGeom prst="rect">
            <a:avLst/>
          </a:prstGeom>
          <a:noFill/>
        </p:spPr>
        <p:txBody>
          <a:bodyPr wrap="square" rtlCol="0">
            <a:spAutoFit/>
          </a:bodyPr>
          <a:lstStyle/>
          <a:p>
            <a:r>
              <a:rPr lang="zh-CN" altLang="en-US" sz="2000" b="1" dirty="0">
                <a:solidFill>
                  <a:srgbClr val="FEAD61"/>
                </a:solidFill>
              </a:rPr>
              <a:t>Add a title</a:t>
            </a:r>
          </a:p>
        </p:txBody>
      </p:sp>
      <p:sp>
        <p:nvSpPr>
          <p:cNvPr id="143" name="文本框 142"/>
          <p:cNvSpPr txBox="1"/>
          <p:nvPr/>
        </p:nvSpPr>
        <p:spPr>
          <a:xfrm>
            <a:off x="1248339" y="3438199"/>
            <a:ext cx="2607157" cy="954107"/>
          </a:xfrm>
          <a:prstGeom prst="rect">
            <a:avLst/>
          </a:prstGeom>
          <a:noFill/>
        </p:spPr>
        <p:txBody>
          <a:bodyPr wrap="square" rtlCol="0">
            <a:spAutoFit/>
          </a:bodyPr>
          <a:lstStyle/>
          <a:p>
            <a:pPr algn="ctr"/>
            <a:r>
              <a:rPr lang="zh-CN" altLang="en-US" sz="1400" dirty="0">
                <a:solidFill>
                  <a:srgbClr val="FDBD81"/>
                </a:solidFill>
              </a:rPr>
              <a:t>Enter some detailed instructions here, some detailed instructions here, some detailed instructions here, and some detailed instructions here.</a:t>
            </a:r>
          </a:p>
        </p:txBody>
      </p:sp>
      <p:sp>
        <p:nvSpPr>
          <p:cNvPr id="144" name="文本框 143"/>
          <p:cNvSpPr txBox="1"/>
          <p:nvPr/>
        </p:nvSpPr>
        <p:spPr>
          <a:xfrm>
            <a:off x="5816539" y="4024529"/>
            <a:ext cx="2123440" cy="400110"/>
          </a:xfrm>
          <a:prstGeom prst="rect">
            <a:avLst/>
          </a:prstGeom>
          <a:noFill/>
        </p:spPr>
        <p:txBody>
          <a:bodyPr wrap="square" rtlCol="0">
            <a:spAutoFit/>
          </a:bodyPr>
          <a:lstStyle/>
          <a:p>
            <a:r>
              <a:rPr lang="zh-CN" altLang="en-US" sz="2000" b="1" dirty="0">
                <a:solidFill>
                  <a:srgbClr val="53DEFC"/>
                </a:solidFill>
              </a:rPr>
              <a:t>Add a title</a:t>
            </a:r>
          </a:p>
        </p:txBody>
      </p:sp>
      <p:sp>
        <p:nvSpPr>
          <p:cNvPr id="145" name="文本框 144"/>
          <p:cNvSpPr txBox="1"/>
          <p:nvPr/>
        </p:nvSpPr>
        <p:spPr>
          <a:xfrm>
            <a:off x="5178919" y="4521910"/>
            <a:ext cx="2607157" cy="954107"/>
          </a:xfrm>
          <a:prstGeom prst="rect">
            <a:avLst/>
          </a:prstGeom>
          <a:noFill/>
        </p:spPr>
        <p:txBody>
          <a:bodyPr wrap="square" rtlCol="0">
            <a:spAutoFit/>
          </a:bodyPr>
          <a:lstStyle/>
          <a:p>
            <a:pPr algn="ctr"/>
            <a:r>
              <a:rPr lang="zh-CN" altLang="en-US" sz="1400" dirty="0">
                <a:solidFill>
                  <a:srgbClr val="9BECFD"/>
                </a:solidFill>
              </a:rPr>
              <a:t>Enter some detailed instructions here, some detailed instructions here, some detailed instructions here, and some detailed instructions here.</a:t>
            </a:r>
          </a:p>
        </p:txBody>
      </p:sp>
      <p:sp>
        <p:nvSpPr>
          <p:cNvPr id="148" name="文本框 147"/>
          <p:cNvSpPr txBox="1"/>
          <p:nvPr/>
        </p:nvSpPr>
        <p:spPr>
          <a:xfrm>
            <a:off x="9484187" y="4038544"/>
            <a:ext cx="2123440" cy="400110"/>
          </a:xfrm>
          <a:prstGeom prst="rect">
            <a:avLst/>
          </a:prstGeom>
          <a:noFill/>
        </p:spPr>
        <p:txBody>
          <a:bodyPr wrap="square" rtlCol="0">
            <a:spAutoFit/>
          </a:bodyPr>
          <a:lstStyle/>
          <a:p>
            <a:r>
              <a:rPr lang="zh-CN" altLang="en-US" sz="2000" b="1" dirty="0">
                <a:solidFill>
                  <a:srgbClr val="FF3E84"/>
                </a:solidFill>
              </a:rPr>
              <a:t>Add a title</a:t>
            </a:r>
          </a:p>
        </p:txBody>
      </p:sp>
      <p:sp>
        <p:nvSpPr>
          <p:cNvPr id="149" name="文本框 148"/>
          <p:cNvSpPr txBox="1"/>
          <p:nvPr/>
        </p:nvSpPr>
        <p:spPr>
          <a:xfrm>
            <a:off x="8846567" y="4535925"/>
            <a:ext cx="2607157" cy="954107"/>
          </a:xfrm>
          <a:prstGeom prst="rect">
            <a:avLst/>
          </a:prstGeom>
          <a:noFill/>
        </p:spPr>
        <p:txBody>
          <a:bodyPr wrap="square" rtlCol="0">
            <a:spAutoFit/>
          </a:bodyPr>
          <a:lstStyle/>
          <a:p>
            <a:pPr algn="ctr"/>
            <a:r>
              <a:rPr lang="zh-CN" altLang="en-US" sz="1400" dirty="0">
                <a:solidFill>
                  <a:srgbClr val="FF9EC1"/>
                </a:solidFill>
              </a:rPr>
              <a:t>Enter some detailed instructions here, some detailed instructions here, some detailed instructions here, and some detailed instructions here.</a:t>
            </a:r>
          </a:p>
        </p:txBody>
      </p:sp>
      <p:pic>
        <p:nvPicPr>
          <p:cNvPr id="151" name="图片 150"/>
          <p:cNvPicPr>
            <a:picLocks noChangeAspect="1"/>
          </p:cNvPicPr>
          <p:nvPr/>
        </p:nvPicPr>
        <p:blipFill>
          <a:blip r:embed="rId3"/>
          <a:srcRect/>
          <a:stretch>
            <a:fillRect/>
          </a:stretch>
        </p:blipFill>
        <p:spPr>
          <a:xfrm>
            <a:off x="5610229" y="1934874"/>
            <a:ext cx="2328874" cy="2054530"/>
          </a:xfrm>
          <a:custGeom>
            <a:avLst/>
            <a:gdLst>
              <a:gd name="connsiteX0" fmla="*/ 707517 w 2328874"/>
              <a:gd name="connsiteY0" fmla="*/ 753785 h 2054530"/>
              <a:gd name="connsiteX1" fmla="*/ 859641 w 2328874"/>
              <a:gd name="connsiteY1" fmla="*/ 1020522 h 2054530"/>
              <a:gd name="connsiteX2" fmla="*/ 747925 w 2328874"/>
              <a:gd name="connsiteY2" fmla="*/ 1020522 h 2054530"/>
              <a:gd name="connsiteX3" fmla="*/ 747925 w 2328874"/>
              <a:gd name="connsiteY3" fmla="*/ 1087207 h 2054530"/>
              <a:gd name="connsiteX4" fmla="*/ 892918 w 2328874"/>
              <a:gd name="connsiteY4" fmla="*/ 1087207 h 2054530"/>
              <a:gd name="connsiteX5" fmla="*/ 892918 w 2328874"/>
              <a:gd name="connsiteY5" fmla="*/ 1146746 h 2054530"/>
              <a:gd name="connsiteX6" fmla="*/ 747925 w 2328874"/>
              <a:gd name="connsiteY6" fmla="*/ 1146746 h 2054530"/>
              <a:gd name="connsiteX7" fmla="*/ 747925 w 2328874"/>
              <a:gd name="connsiteY7" fmla="*/ 1213431 h 2054530"/>
              <a:gd name="connsiteX8" fmla="*/ 892918 w 2328874"/>
              <a:gd name="connsiteY8" fmla="*/ 1213431 h 2054530"/>
              <a:gd name="connsiteX9" fmla="*/ 892918 w 2328874"/>
              <a:gd name="connsiteY9" fmla="*/ 1363470 h 2054530"/>
              <a:gd name="connsiteX10" fmla="*/ 1026027 w 2328874"/>
              <a:gd name="connsiteY10" fmla="*/ 1363470 h 2054530"/>
              <a:gd name="connsiteX11" fmla="*/ 1026027 w 2328874"/>
              <a:gd name="connsiteY11" fmla="*/ 1213431 h 2054530"/>
              <a:gd name="connsiteX12" fmla="*/ 1173397 w 2328874"/>
              <a:gd name="connsiteY12" fmla="*/ 1213431 h 2054530"/>
              <a:gd name="connsiteX13" fmla="*/ 1173397 w 2328874"/>
              <a:gd name="connsiteY13" fmla="*/ 1146746 h 2054530"/>
              <a:gd name="connsiteX14" fmla="*/ 1026027 w 2328874"/>
              <a:gd name="connsiteY14" fmla="*/ 1146746 h 2054530"/>
              <a:gd name="connsiteX15" fmla="*/ 1026027 w 2328874"/>
              <a:gd name="connsiteY15" fmla="*/ 1087207 h 2054530"/>
              <a:gd name="connsiteX16" fmla="*/ 1173397 w 2328874"/>
              <a:gd name="connsiteY16" fmla="*/ 1087207 h 2054530"/>
              <a:gd name="connsiteX17" fmla="*/ 1173397 w 2328874"/>
              <a:gd name="connsiteY17" fmla="*/ 1020522 h 2054530"/>
              <a:gd name="connsiteX18" fmla="*/ 1061681 w 2328874"/>
              <a:gd name="connsiteY18" fmla="*/ 1020522 h 2054530"/>
              <a:gd name="connsiteX19" fmla="*/ 1220935 w 2328874"/>
              <a:gd name="connsiteY19" fmla="*/ 753785 h 2054530"/>
              <a:gd name="connsiteX20" fmla="*/ 1071188 w 2328874"/>
              <a:gd name="connsiteY20" fmla="*/ 753785 h 2054530"/>
              <a:gd name="connsiteX21" fmla="*/ 1007011 w 2328874"/>
              <a:gd name="connsiteY21" fmla="*/ 903825 h 2054530"/>
              <a:gd name="connsiteX22" fmla="*/ 966603 w 2328874"/>
              <a:gd name="connsiteY22" fmla="*/ 1006233 h 2054530"/>
              <a:gd name="connsiteX23" fmla="*/ 964226 w 2328874"/>
              <a:gd name="connsiteY23" fmla="*/ 1006233 h 2054530"/>
              <a:gd name="connsiteX24" fmla="*/ 923818 w 2328874"/>
              <a:gd name="connsiteY24" fmla="*/ 903825 h 2054530"/>
              <a:gd name="connsiteX25" fmla="*/ 859641 w 2328874"/>
              <a:gd name="connsiteY25" fmla="*/ 753785 h 2054530"/>
              <a:gd name="connsiteX26" fmla="*/ 707517 w 2328874"/>
              <a:gd name="connsiteY26" fmla="*/ 753785 h 2054530"/>
              <a:gd name="connsiteX27" fmla="*/ 0 w 2328874"/>
              <a:gd name="connsiteY27" fmla="*/ 0 h 2054530"/>
              <a:gd name="connsiteX28" fmla="*/ 2328874 w 2328874"/>
              <a:gd name="connsiteY28" fmla="*/ 0 h 2054530"/>
              <a:gd name="connsiteX29" fmla="*/ 2328874 w 2328874"/>
              <a:gd name="connsiteY29" fmla="*/ 2054530 h 2054530"/>
              <a:gd name="connsiteX30" fmla="*/ 0 w 2328874"/>
              <a:gd name="connsiteY30" fmla="*/ 2054530 h 205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328874" h="2054530">
                <a:moveTo>
                  <a:pt x="707517" y="753785"/>
                </a:moveTo>
                <a:cubicBezTo>
                  <a:pt x="707517" y="753785"/>
                  <a:pt x="707517" y="753785"/>
                  <a:pt x="859641" y="1020522"/>
                </a:cubicBezTo>
                <a:cubicBezTo>
                  <a:pt x="859641" y="1020522"/>
                  <a:pt x="859641" y="1020522"/>
                  <a:pt x="747925" y="1020522"/>
                </a:cubicBezTo>
                <a:cubicBezTo>
                  <a:pt x="747925" y="1020522"/>
                  <a:pt x="747925" y="1020522"/>
                  <a:pt x="747925" y="1087207"/>
                </a:cubicBezTo>
                <a:cubicBezTo>
                  <a:pt x="747925" y="1087207"/>
                  <a:pt x="747925" y="1087207"/>
                  <a:pt x="892918" y="1087207"/>
                </a:cubicBezTo>
                <a:cubicBezTo>
                  <a:pt x="892918" y="1087207"/>
                  <a:pt x="892918" y="1087207"/>
                  <a:pt x="892918" y="1146746"/>
                </a:cubicBezTo>
                <a:cubicBezTo>
                  <a:pt x="892918" y="1146746"/>
                  <a:pt x="892918" y="1146746"/>
                  <a:pt x="747925" y="1146746"/>
                </a:cubicBezTo>
                <a:cubicBezTo>
                  <a:pt x="747925" y="1146746"/>
                  <a:pt x="747925" y="1146746"/>
                  <a:pt x="747925" y="1213431"/>
                </a:cubicBezTo>
                <a:cubicBezTo>
                  <a:pt x="747925" y="1213431"/>
                  <a:pt x="747925" y="1213431"/>
                  <a:pt x="892918" y="1213431"/>
                </a:cubicBezTo>
                <a:cubicBezTo>
                  <a:pt x="892918" y="1213431"/>
                  <a:pt x="892918" y="1213431"/>
                  <a:pt x="892918" y="1363470"/>
                </a:cubicBezTo>
                <a:cubicBezTo>
                  <a:pt x="892918" y="1363470"/>
                  <a:pt x="892918" y="1363470"/>
                  <a:pt x="1026027" y="1363470"/>
                </a:cubicBezTo>
                <a:cubicBezTo>
                  <a:pt x="1026027" y="1363470"/>
                  <a:pt x="1026027" y="1363470"/>
                  <a:pt x="1026027" y="1213431"/>
                </a:cubicBezTo>
                <a:cubicBezTo>
                  <a:pt x="1026027" y="1213431"/>
                  <a:pt x="1026027" y="1213431"/>
                  <a:pt x="1173397" y="1213431"/>
                </a:cubicBezTo>
                <a:cubicBezTo>
                  <a:pt x="1173397" y="1213431"/>
                  <a:pt x="1173397" y="1213431"/>
                  <a:pt x="1173397" y="1146746"/>
                </a:cubicBezTo>
                <a:cubicBezTo>
                  <a:pt x="1173397" y="1146746"/>
                  <a:pt x="1173397" y="1146746"/>
                  <a:pt x="1026027" y="1146746"/>
                </a:cubicBezTo>
                <a:cubicBezTo>
                  <a:pt x="1026027" y="1146746"/>
                  <a:pt x="1026027" y="1146746"/>
                  <a:pt x="1026027" y="1087207"/>
                </a:cubicBezTo>
                <a:cubicBezTo>
                  <a:pt x="1026027" y="1087207"/>
                  <a:pt x="1026027" y="1087207"/>
                  <a:pt x="1173397" y="1087207"/>
                </a:cubicBezTo>
                <a:cubicBezTo>
                  <a:pt x="1173397" y="1087207"/>
                  <a:pt x="1173397" y="1087207"/>
                  <a:pt x="1173397" y="1020522"/>
                </a:cubicBezTo>
                <a:cubicBezTo>
                  <a:pt x="1173397" y="1020522"/>
                  <a:pt x="1173397" y="1020522"/>
                  <a:pt x="1061681" y="1020522"/>
                </a:cubicBezTo>
                <a:lnTo>
                  <a:pt x="1220935" y="753785"/>
                </a:lnTo>
                <a:cubicBezTo>
                  <a:pt x="1220935" y="753785"/>
                  <a:pt x="1220935" y="753785"/>
                  <a:pt x="1071188" y="753785"/>
                </a:cubicBezTo>
                <a:cubicBezTo>
                  <a:pt x="1071188" y="753785"/>
                  <a:pt x="1071188" y="753785"/>
                  <a:pt x="1007011" y="903825"/>
                </a:cubicBezTo>
                <a:cubicBezTo>
                  <a:pt x="990373" y="939549"/>
                  <a:pt x="978488" y="975272"/>
                  <a:pt x="966603" y="1006233"/>
                </a:cubicBezTo>
                <a:cubicBezTo>
                  <a:pt x="966603" y="1006233"/>
                  <a:pt x="966603" y="1006233"/>
                  <a:pt x="964226" y="1006233"/>
                </a:cubicBezTo>
                <a:cubicBezTo>
                  <a:pt x="952342" y="972891"/>
                  <a:pt x="940457" y="941930"/>
                  <a:pt x="923818" y="903825"/>
                </a:cubicBezTo>
                <a:cubicBezTo>
                  <a:pt x="923818" y="903825"/>
                  <a:pt x="923818" y="903825"/>
                  <a:pt x="859641" y="753785"/>
                </a:cubicBezTo>
                <a:cubicBezTo>
                  <a:pt x="859641" y="753785"/>
                  <a:pt x="859641" y="753785"/>
                  <a:pt x="707517" y="753785"/>
                </a:cubicBezTo>
                <a:close/>
                <a:moveTo>
                  <a:pt x="0" y="0"/>
                </a:moveTo>
                <a:lnTo>
                  <a:pt x="2328874" y="0"/>
                </a:lnTo>
                <a:lnTo>
                  <a:pt x="2328874" y="2054530"/>
                </a:lnTo>
                <a:lnTo>
                  <a:pt x="0" y="2054530"/>
                </a:lnTo>
                <a:close/>
              </a:path>
            </a:pathLst>
          </a:custGeom>
        </p:spPr>
      </p:pic>
      <p:pic>
        <p:nvPicPr>
          <p:cNvPr id="152" name="图片 151"/>
          <p:cNvPicPr>
            <a:picLocks noChangeAspect="1"/>
          </p:cNvPicPr>
          <p:nvPr/>
        </p:nvPicPr>
        <p:blipFill>
          <a:blip r:embed="rId4"/>
          <a:srcRect/>
          <a:stretch>
            <a:fillRect/>
          </a:stretch>
        </p:blipFill>
        <p:spPr>
          <a:xfrm>
            <a:off x="9465725" y="1311241"/>
            <a:ext cx="1859441" cy="2645893"/>
          </a:xfrm>
          <a:custGeom>
            <a:avLst/>
            <a:gdLst>
              <a:gd name="connsiteX0" fmla="*/ 743337 w 1859441"/>
              <a:gd name="connsiteY0" fmla="*/ 1095592 h 2645893"/>
              <a:gd name="connsiteX1" fmla="*/ 756739 w 1859441"/>
              <a:gd name="connsiteY1" fmla="*/ 1099019 h 2645893"/>
              <a:gd name="connsiteX2" fmla="*/ 755250 w 1859441"/>
              <a:gd name="connsiteY2" fmla="*/ 1101189 h 2645893"/>
              <a:gd name="connsiteX3" fmla="*/ 753636 w 1859441"/>
              <a:gd name="connsiteY3" fmla="*/ 1103536 h 2645893"/>
              <a:gd name="connsiteX4" fmla="*/ 764320 w 1859441"/>
              <a:gd name="connsiteY4" fmla="*/ 1164370 h 2645893"/>
              <a:gd name="connsiteX5" fmla="*/ 767882 w 1859441"/>
              <a:gd name="connsiteY5" fmla="*/ 1164370 h 2645893"/>
              <a:gd name="connsiteX6" fmla="*/ 789442 w 1859441"/>
              <a:gd name="connsiteY6" fmla="*/ 1167775 h 2645893"/>
              <a:gd name="connsiteX7" fmla="*/ 789996 w 1859441"/>
              <a:gd name="connsiteY7" fmla="*/ 1168971 h 2645893"/>
              <a:gd name="connsiteX8" fmla="*/ 782817 w 1859441"/>
              <a:gd name="connsiteY8" fmla="*/ 1183646 h 2645893"/>
              <a:gd name="connsiteX9" fmla="*/ 768460 w 1859441"/>
              <a:gd name="connsiteY9" fmla="*/ 1190985 h 2645893"/>
              <a:gd name="connsiteX10" fmla="*/ 764873 w 1859441"/>
              <a:gd name="connsiteY10" fmla="*/ 1190985 h 2645893"/>
              <a:gd name="connsiteX11" fmla="*/ 725390 w 1859441"/>
              <a:gd name="connsiteY11" fmla="*/ 1102931 h 2645893"/>
              <a:gd name="connsiteX12" fmla="*/ 728980 w 1859441"/>
              <a:gd name="connsiteY12" fmla="*/ 1102931 h 2645893"/>
              <a:gd name="connsiteX13" fmla="*/ 743337 w 1859441"/>
              <a:gd name="connsiteY13" fmla="*/ 1095592 h 2645893"/>
              <a:gd name="connsiteX14" fmla="*/ 761482 w 1859441"/>
              <a:gd name="connsiteY14" fmla="*/ 1092120 h 2645893"/>
              <a:gd name="connsiteX15" fmla="*/ 771468 w 1859441"/>
              <a:gd name="connsiteY15" fmla="*/ 1095429 h 2645893"/>
              <a:gd name="connsiteX16" fmla="*/ 800072 w 1859441"/>
              <a:gd name="connsiteY16" fmla="*/ 1159432 h 2645893"/>
              <a:gd name="connsiteX17" fmla="*/ 800737 w 1859441"/>
              <a:gd name="connsiteY17" fmla="*/ 1168030 h 2645893"/>
              <a:gd name="connsiteX18" fmla="*/ 799044 w 1859441"/>
              <a:gd name="connsiteY18" fmla="*/ 1169289 h 2645893"/>
              <a:gd name="connsiteX19" fmla="*/ 789442 w 1859441"/>
              <a:gd name="connsiteY19" fmla="*/ 1167775 h 2645893"/>
              <a:gd name="connsiteX20" fmla="*/ 785959 w 1859441"/>
              <a:gd name="connsiteY20" fmla="*/ 1160257 h 2645893"/>
              <a:gd name="connsiteX21" fmla="*/ 757694 w 1859441"/>
              <a:gd name="connsiteY21" fmla="*/ 1099263 h 2645893"/>
              <a:gd name="connsiteX22" fmla="*/ 756739 w 1859441"/>
              <a:gd name="connsiteY22" fmla="*/ 1099019 h 2645893"/>
              <a:gd name="connsiteX23" fmla="*/ 608720 w 1859441"/>
              <a:gd name="connsiteY23" fmla="*/ 1044547 h 2645893"/>
              <a:gd name="connsiteX24" fmla="*/ 522324 w 1859441"/>
              <a:gd name="connsiteY24" fmla="*/ 1079960 h 2645893"/>
              <a:gd name="connsiteX25" fmla="*/ 504325 w 1859441"/>
              <a:gd name="connsiteY25" fmla="*/ 1129537 h 2645893"/>
              <a:gd name="connsiteX26" fmla="*/ 605120 w 1859441"/>
              <a:gd name="connsiteY26" fmla="*/ 1338470 h 2645893"/>
              <a:gd name="connsiteX27" fmla="*/ 651916 w 1859441"/>
              <a:gd name="connsiteY27" fmla="*/ 1356178 h 2645893"/>
              <a:gd name="connsiteX28" fmla="*/ 738313 w 1859441"/>
              <a:gd name="connsiteY28" fmla="*/ 1317222 h 2645893"/>
              <a:gd name="connsiteX29" fmla="*/ 651916 w 1859441"/>
              <a:gd name="connsiteY29" fmla="*/ 1203904 h 2645893"/>
              <a:gd name="connsiteX30" fmla="*/ 644716 w 1859441"/>
              <a:gd name="connsiteY30" fmla="*/ 1207445 h 2645893"/>
              <a:gd name="connsiteX31" fmla="*/ 633918 w 1859441"/>
              <a:gd name="connsiteY31" fmla="*/ 1200361 h 2645893"/>
              <a:gd name="connsiteX32" fmla="*/ 630318 w 1859441"/>
              <a:gd name="connsiteY32" fmla="*/ 1193280 h 2645893"/>
              <a:gd name="connsiteX33" fmla="*/ 633918 w 1859441"/>
              <a:gd name="connsiteY33" fmla="*/ 1182656 h 2645893"/>
              <a:gd name="connsiteX34" fmla="*/ 641116 w 1859441"/>
              <a:gd name="connsiteY34" fmla="*/ 1179115 h 2645893"/>
              <a:gd name="connsiteX35" fmla="*/ 608720 w 1859441"/>
              <a:gd name="connsiteY35" fmla="*/ 1044547 h 2645893"/>
              <a:gd name="connsiteX36" fmla="*/ 1127592 w 1859441"/>
              <a:gd name="connsiteY36" fmla="*/ 908515 h 2645893"/>
              <a:gd name="connsiteX37" fmla="*/ 1102663 w 1859441"/>
              <a:gd name="connsiteY37" fmla="*/ 913882 h 2645893"/>
              <a:gd name="connsiteX38" fmla="*/ 885410 w 1859441"/>
              <a:gd name="connsiteY38" fmla="*/ 935353 h 2645893"/>
              <a:gd name="connsiteX39" fmla="*/ 856918 w 1859441"/>
              <a:gd name="connsiteY39" fmla="*/ 953245 h 2645893"/>
              <a:gd name="connsiteX40" fmla="*/ 766547 w 1859441"/>
              <a:gd name="connsiteY40" fmla="*/ 1084751 h 2645893"/>
              <a:gd name="connsiteX41" fmla="*/ 761482 w 1859441"/>
              <a:gd name="connsiteY41" fmla="*/ 1092120 h 2645893"/>
              <a:gd name="connsiteX42" fmla="*/ 739289 w 1859441"/>
              <a:gd name="connsiteY42" fmla="*/ 1084762 h 2645893"/>
              <a:gd name="connsiteX43" fmla="*/ 721410 w 1859441"/>
              <a:gd name="connsiteY43" fmla="*/ 1091873 h 2645893"/>
              <a:gd name="connsiteX44" fmla="*/ 696380 w 1859441"/>
              <a:gd name="connsiteY44" fmla="*/ 1042091 h 2645893"/>
              <a:gd name="connsiteX45" fmla="*/ 674928 w 1859441"/>
              <a:gd name="connsiteY45" fmla="*/ 1019424 h 2645893"/>
              <a:gd name="connsiteX46" fmla="*/ 642746 w 1859441"/>
              <a:gd name="connsiteY46" fmla="*/ 1020759 h 2645893"/>
              <a:gd name="connsiteX47" fmla="*/ 617719 w 1859441"/>
              <a:gd name="connsiteY47" fmla="*/ 1031427 h 2645893"/>
              <a:gd name="connsiteX48" fmla="*/ 649898 w 1859441"/>
              <a:gd name="connsiteY48" fmla="*/ 1173654 h 2645893"/>
              <a:gd name="connsiteX49" fmla="*/ 660625 w 1859441"/>
              <a:gd name="connsiteY49" fmla="*/ 1170100 h 2645893"/>
              <a:gd name="connsiteX50" fmla="*/ 671353 w 1859441"/>
              <a:gd name="connsiteY50" fmla="*/ 1173654 h 2645893"/>
              <a:gd name="connsiteX51" fmla="*/ 674928 w 1859441"/>
              <a:gd name="connsiteY51" fmla="*/ 1180767 h 2645893"/>
              <a:gd name="connsiteX52" fmla="*/ 671353 w 1859441"/>
              <a:gd name="connsiteY52" fmla="*/ 1194989 h 2645893"/>
              <a:gd name="connsiteX53" fmla="*/ 664201 w 1859441"/>
              <a:gd name="connsiteY53" fmla="*/ 1198546 h 2645893"/>
              <a:gd name="connsiteX54" fmla="*/ 750014 w 1859441"/>
              <a:gd name="connsiteY54" fmla="*/ 1315884 h 2645893"/>
              <a:gd name="connsiteX55" fmla="*/ 775044 w 1859441"/>
              <a:gd name="connsiteY55" fmla="*/ 1305216 h 2645893"/>
              <a:gd name="connsiteX56" fmla="*/ 792920 w 1859441"/>
              <a:gd name="connsiteY56" fmla="*/ 1251881 h 2645893"/>
              <a:gd name="connsiteX57" fmla="*/ 771468 w 1859441"/>
              <a:gd name="connsiteY57" fmla="*/ 1198546 h 2645893"/>
              <a:gd name="connsiteX58" fmla="*/ 789347 w 1859441"/>
              <a:gd name="connsiteY58" fmla="*/ 1191432 h 2645893"/>
              <a:gd name="connsiteX59" fmla="*/ 801415 w 1859441"/>
              <a:gd name="connsiteY59" fmla="*/ 1176766 h 2645893"/>
              <a:gd name="connsiteX60" fmla="*/ 800737 w 1859441"/>
              <a:gd name="connsiteY60" fmla="*/ 1168030 h 2645893"/>
              <a:gd name="connsiteX61" fmla="*/ 824866 w 1859441"/>
              <a:gd name="connsiteY61" fmla="*/ 1150056 h 2645893"/>
              <a:gd name="connsiteX62" fmla="*/ 913902 w 1859441"/>
              <a:gd name="connsiteY62" fmla="*/ 1021234 h 2645893"/>
              <a:gd name="connsiteX63" fmla="*/ 1017187 w 1859441"/>
              <a:gd name="connsiteY63" fmla="*/ 1010498 h 2645893"/>
              <a:gd name="connsiteX64" fmla="*/ 903218 w 1859441"/>
              <a:gd name="connsiteY64" fmla="*/ 1210890 h 2645893"/>
              <a:gd name="connsiteX65" fmla="*/ 892534 w 1859441"/>
              <a:gd name="connsiteY65" fmla="*/ 1243094 h 2645893"/>
              <a:gd name="connsiteX66" fmla="*/ 618299 w 1859441"/>
              <a:gd name="connsiteY66" fmla="*/ 1532945 h 2645893"/>
              <a:gd name="connsiteX67" fmla="*/ 621859 w 1859441"/>
              <a:gd name="connsiteY67" fmla="*/ 1604511 h 2645893"/>
              <a:gd name="connsiteX68" fmla="*/ 628983 w 1859441"/>
              <a:gd name="connsiteY68" fmla="*/ 1615247 h 2645893"/>
              <a:gd name="connsiteX69" fmla="*/ 693089 w 1859441"/>
              <a:gd name="connsiteY69" fmla="*/ 1604511 h 2645893"/>
              <a:gd name="connsiteX70" fmla="*/ 956640 w 1859441"/>
              <a:gd name="connsiteY70" fmla="*/ 1328977 h 2645893"/>
              <a:gd name="connsiteX71" fmla="*/ 1020746 w 1859441"/>
              <a:gd name="connsiteY71" fmla="*/ 1422015 h 2645893"/>
              <a:gd name="connsiteX72" fmla="*/ 942394 w 1859441"/>
              <a:gd name="connsiteY72" fmla="*/ 1536523 h 2645893"/>
              <a:gd name="connsiteX73" fmla="*/ 956640 w 1859441"/>
              <a:gd name="connsiteY73" fmla="*/ 1608090 h 2645893"/>
              <a:gd name="connsiteX74" fmla="*/ 960202 w 1859441"/>
              <a:gd name="connsiteY74" fmla="*/ 1608090 h 2645893"/>
              <a:gd name="connsiteX75" fmla="*/ 1031433 w 1859441"/>
              <a:gd name="connsiteY75" fmla="*/ 1593776 h 2645893"/>
              <a:gd name="connsiteX76" fmla="*/ 1127593 w 1859441"/>
              <a:gd name="connsiteY76" fmla="*/ 1450642 h 2645893"/>
              <a:gd name="connsiteX77" fmla="*/ 1124031 w 1859441"/>
              <a:gd name="connsiteY77" fmla="*/ 1389808 h 2645893"/>
              <a:gd name="connsiteX78" fmla="*/ 1034992 w 1859441"/>
              <a:gd name="connsiteY78" fmla="*/ 1257408 h 2645893"/>
              <a:gd name="connsiteX79" fmla="*/ 1109785 w 1859441"/>
              <a:gd name="connsiteY79" fmla="*/ 1125007 h 2645893"/>
              <a:gd name="connsiteX80" fmla="*/ 1124031 w 1859441"/>
              <a:gd name="connsiteY80" fmla="*/ 1203733 h 2645893"/>
              <a:gd name="connsiteX81" fmla="*/ 1141839 w 1859441"/>
              <a:gd name="connsiteY81" fmla="*/ 1232358 h 2645893"/>
              <a:gd name="connsiteX82" fmla="*/ 1266491 w 1859441"/>
              <a:gd name="connsiteY82" fmla="*/ 1321820 h 2645893"/>
              <a:gd name="connsiteX83" fmla="*/ 1270051 w 1859441"/>
              <a:gd name="connsiteY83" fmla="*/ 1325399 h 2645893"/>
              <a:gd name="connsiteX84" fmla="*/ 1327035 w 1859441"/>
              <a:gd name="connsiteY84" fmla="*/ 1314663 h 2645893"/>
              <a:gd name="connsiteX85" fmla="*/ 1316351 w 1859441"/>
              <a:gd name="connsiteY85" fmla="*/ 1253829 h 2645893"/>
              <a:gd name="connsiteX86" fmla="*/ 1205945 w 1859441"/>
              <a:gd name="connsiteY86" fmla="*/ 1171527 h 2645893"/>
              <a:gd name="connsiteX87" fmla="*/ 1177453 w 1859441"/>
              <a:gd name="connsiteY87" fmla="*/ 999763 h 2645893"/>
              <a:gd name="connsiteX88" fmla="*/ 1177453 w 1859441"/>
              <a:gd name="connsiteY88" fmla="*/ 974714 h 2645893"/>
              <a:gd name="connsiteX89" fmla="*/ 1152523 w 1859441"/>
              <a:gd name="connsiteY89" fmla="*/ 913882 h 2645893"/>
              <a:gd name="connsiteX90" fmla="*/ 1127592 w 1859441"/>
              <a:gd name="connsiteY90" fmla="*/ 908515 h 2645893"/>
              <a:gd name="connsiteX91" fmla="*/ 1252991 w 1859441"/>
              <a:gd name="connsiteY91" fmla="*/ 730143 h 2645893"/>
              <a:gd name="connsiteX92" fmla="*/ 1143163 w 1859441"/>
              <a:gd name="connsiteY92" fmla="*/ 837817 h 2645893"/>
              <a:gd name="connsiteX93" fmla="*/ 1252991 w 1859441"/>
              <a:gd name="connsiteY93" fmla="*/ 945492 h 2645893"/>
              <a:gd name="connsiteX94" fmla="*/ 1362820 w 1859441"/>
              <a:gd name="connsiteY94" fmla="*/ 837817 h 2645893"/>
              <a:gd name="connsiteX95" fmla="*/ 1252991 w 1859441"/>
              <a:gd name="connsiteY95" fmla="*/ 730143 h 2645893"/>
              <a:gd name="connsiteX96" fmla="*/ 0 w 1859441"/>
              <a:gd name="connsiteY96" fmla="*/ 0 h 2645893"/>
              <a:gd name="connsiteX97" fmla="*/ 1859441 w 1859441"/>
              <a:gd name="connsiteY97" fmla="*/ 0 h 2645893"/>
              <a:gd name="connsiteX98" fmla="*/ 1859441 w 1859441"/>
              <a:gd name="connsiteY98" fmla="*/ 2645893 h 2645893"/>
              <a:gd name="connsiteX99" fmla="*/ 0 w 1859441"/>
              <a:gd name="connsiteY99" fmla="*/ 2645893 h 264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859441" h="2645893">
                <a:moveTo>
                  <a:pt x="743337" y="1095592"/>
                </a:moveTo>
                <a:lnTo>
                  <a:pt x="756739" y="1099019"/>
                </a:lnTo>
                <a:lnTo>
                  <a:pt x="755250" y="1101189"/>
                </a:lnTo>
                <a:cubicBezTo>
                  <a:pt x="753636" y="1103536"/>
                  <a:pt x="753636" y="1103536"/>
                  <a:pt x="753636" y="1103536"/>
                </a:cubicBezTo>
                <a:cubicBezTo>
                  <a:pt x="739390" y="1121428"/>
                  <a:pt x="746511" y="1150056"/>
                  <a:pt x="764320" y="1164370"/>
                </a:cubicBezTo>
                <a:cubicBezTo>
                  <a:pt x="764320" y="1164370"/>
                  <a:pt x="767882" y="1164370"/>
                  <a:pt x="767882" y="1164370"/>
                </a:cubicBezTo>
                <a:lnTo>
                  <a:pt x="789442" y="1167775"/>
                </a:lnTo>
                <a:lnTo>
                  <a:pt x="789996" y="1168971"/>
                </a:lnTo>
                <a:cubicBezTo>
                  <a:pt x="789996" y="1172639"/>
                  <a:pt x="789996" y="1179978"/>
                  <a:pt x="782817" y="1183646"/>
                </a:cubicBezTo>
                <a:lnTo>
                  <a:pt x="768460" y="1190985"/>
                </a:lnTo>
                <a:cubicBezTo>
                  <a:pt x="764873" y="1190985"/>
                  <a:pt x="764873" y="1190985"/>
                  <a:pt x="764873" y="1190985"/>
                </a:cubicBezTo>
                <a:cubicBezTo>
                  <a:pt x="725390" y="1102931"/>
                  <a:pt x="725390" y="1102931"/>
                  <a:pt x="725390" y="1102931"/>
                </a:cubicBezTo>
                <a:cubicBezTo>
                  <a:pt x="725390" y="1102931"/>
                  <a:pt x="728980" y="1102931"/>
                  <a:pt x="728980" y="1102931"/>
                </a:cubicBezTo>
                <a:cubicBezTo>
                  <a:pt x="743337" y="1095592"/>
                  <a:pt x="743337" y="1095592"/>
                  <a:pt x="743337" y="1095592"/>
                </a:cubicBezTo>
                <a:close/>
                <a:moveTo>
                  <a:pt x="761482" y="1092120"/>
                </a:moveTo>
                <a:lnTo>
                  <a:pt x="771468" y="1095429"/>
                </a:lnTo>
                <a:cubicBezTo>
                  <a:pt x="771468" y="1095429"/>
                  <a:pt x="771468" y="1095429"/>
                  <a:pt x="800072" y="1159432"/>
                </a:cubicBezTo>
                <a:lnTo>
                  <a:pt x="800737" y="1168030"/>
                </a:lnTo>
                <a:lnTo>
                  <a:pt x="799044" y="1169289"/>
                </a:lnTo>
                <a:lnTo>
                  <a:pt x="789442" y="1167775"/>
                </a:lnTo>
                <a:lnTo>
                  <a:pt x="785959" y="1160257"/>
                </a:lnTo>
                <a:cubicBezTo>
                  <a:pt x="781922" y="1151543"/>
                  <a:pt x="773845" y="1134117"/>
                  <a:pt x="757694" y="1099263"/>
                </a:cubicBezTo>
                <a:lnTo>
                  <a:pt x="756739" y="1099019"/>
                </a:lnTo>
                <a:close/>
                <a:moveTo>
                  <a:pt x="608720" y="1044547"/>
                </a:moveTo>
                <a:cubicBezTo>
                  <a:pt x="522324" y="1079960"/>
                  <a:pt x="522324" y="1079960"/>
                  <a:pt x="522324" y="1079960"/>
                </a:cubicBezTo>
                <a:cubicBezTo>
                  <a:pt x="504325" y="1090584"/>
                  <a:pt x="497125" y="1111830"/>
                  <a:pt x="504325" y="1129537"/>
                </a:cubicBezTo>
                <a:cubicBezTo>
                  <a:pt x="605120" y="1338470"/>
                  <a:pt x="605120" y="1338470"/>
                  <a:pt x="605120" y="1338470"/>
                </a:cubicBezTo>
                <a:cubicBezTo>
                  <a:pt x="612320" y="1356178"/>
                  <a:pt x="633918" y="1363259"/>
                  <a:pt x="651916" y="1356178"/>
                </a:cubicBezTo>
                <a:cubicBezTo>
                  <a:pt x="738313" y="1317222"/>
                  <a:pt x="738313" y="1317222"/>
                  <a:pt x="738313" y="1317222"/>
                </a:cubicBezTo>
                <a:cubicBezTo>
                  <a:pt x="651916" y="1203904"/>
                  <a:pt x="651916" y="1203904"/>
                  <a:pt x="651916" y="1203904"/>
                </a:cubicBezTo>
                <a:lnTo>
                  <a:pt x="644716" y="1207445"/>
                </a:lnTo>
                <a:cubicBezTo>
                  <a:pt x="641116" y="1207445"/>
                  <a:pt x="637518" y="1207445"/>
                  <a:pt x="633918" y="1200361"/>
                </a:cubicBezTo>
                <a:cubicBezTo>
                  <a:pt x="630318" y="1193280"/>
                  <a:pt x="630318" y="1193280"/>
                  <a:pt x="630318" y="1193280"/>
                </a:cubicBezTo>
                <a:cubicBezTo>
                  <a:pt x="630318" y="1189737"/>
                  <a:pt x="630318" y="1182656"/>
                  <a:pt x="633918" y="1182656"/>
                </a:cubicBezTo>
                <a:cubicBezTo>
                  <a:pt x="641116" y="1179115"/>
                  <a:pt x="641116" y="1179115"/>
                  <a:pt x="641116" y="1179115"/>
                </a:cubicBezTo>
                <a:cubicBezTo>
                  <a:pt x="608720" y="1044547"/>
                  <a:pt x="608720" y="1044547"/>
                  <a:pt x="608720" y="1044547"/>
                </a:cubicBezTo>
                <a:close/>
                <a:moveTo>
                  <a:pt x="1127592" y="908515"/>
                </a:moveTo>
                <a:cubicBezTo>
                  <a:pt x="1118688" y="908515"/>
                  <a:pt x="1109784" y="910304"/>
                  <a:pt x="1102663" y="913882"/>
                </a:cubicBezTo>
                <a:cubicBezTo>
                  <a:pt x="885410" y="935353"/>
                  <a:pt x="885410" y="935353"/>
                  <a:pt x="885410" y="935353"/>
                </a:cubicBezTo>
                <a:cubicBezTo>
                  <a:pt x="874726" y="935353"/>
                  <a:pt x="864042" y="942510"/>
                  <a:pt x="856918" y="953245"/>
                </a:cubicBezTo>
                <a:cubicBezTo>
                  <a:pt x="805278" y="1028391"/>
                  <a:pt x="779456" y="1065963"/>
                  <a:pt x="766547" y="1084751"/>
                </a:cubicBezTo>
                <a:lnTo>
                  <a:pt x="761482" y="1092120"/>
                </a:lnTo>
                <a:lnTo>
                  <a:pt x="739289" y="1084762"/>
                </a:lnTo>
                <a:cubicBezTo>
                  <a:pt x="721410" y="1091873"/>
                  <a:pt x="721410" y="1091873"/>
                  <a:pt x="721410" y="1091873"/>
                </a:cubicBezTo>
                <a:cubicBezTo>
                  <a:pt x="696380" y="1042091"/>
                  <a:pt x="696380" y="1042091"/>
                  <a:pt x="696380" y="1042091"/>
                </a:cubicBezTo>
                <a:cubicBezTo>
                  <a:pt x="692804" y="1031427"/>
                  <a:pt x="684760" y="1023426"/>
                  <a:pt x="674928" y="1019424"/>
                </a:cubicBezTo>
                <a:cubicBezTo>
                  <a:pt x="665094" y="1015425"/>
                  <a:pt x="653474" y="1015425"/>
                  <a:pt x="642746" y="1020759"/>
                </a:cubicBezTo>
                <a:cubicBezTo>
                  <a:pt x="617719" y="1031427"/>
                  <a:pt x="617719" y="1031427"/>
                  <a:pt x="617719" y="1031427"/>
                </a:cubicBezTo>
                <a:cubicBezTo>
                  <a:pt x="649898" y="1173654"/>
                  <a:pt x="649898" y="1173654"/>
                  <a:pt x="649898" y="1173654"/>
                </a:cubicBezTo>
                <a:cubicBezTo>
                  <a:pt x="660625" y="1170100"/>
                  <a:pt x="660625" y="1170100"/>
                  <a:pt x="660625" y="1170100"/>
                </a:cubicBezTo>
                <a:cubicBezTo>
                  <a:pt x="664201" y="1166543"/>
                  <a:pt x="671353" y="1170100"/>
                  <a:pt x="671353" y="1173654"/>
                </a:cubicBezTo>
                <a:cubicBezTo>
                  <a:pt x="674928" y="1180767"/>
                  <a:pt x="674928" y="1180767"/>
                  <a:pt x="674928" y="1180767"/>
                </a:cubicBezTo>
                <a:cubicBezTo>
                  <a:pt x="678504" y="1184321"/>
                  <a:pt x="678504" y="1191432"/>
                  <a:pt x="671353" y="1194989"/>
                </a:cubicBezTo>
                <a:cubicBezTo>
                  <a:pt x="664201" y="1198546"/>
                  <a:pt x="664201" y="1198546"/>
                  <a:pt x="664201" y="1198546"/>
                </a:cubicBezTo>
                <a:cubicBezTo>
                  <a:pt x="750014" y="1315884"/>
                  <a:pt x="750014" y="1315884"/>
                  <a:pt x="750014" y="1315884"/>
                </a:cubicBezTo>
                <a:cubicBezTo>
                  <a:pt x="775044" y="1305216"/>
                  <a:pt x="775044" y="1305216"/>
                  <a:pt x="775044" y="1305216"/>
                </a:cubicBezTo>
                <a:cubicBezTo>
                  <a:pt x="792920" y="1294549"/>
                  <a:pt x="803648" y="1269660"/>
                  <a:pt x="792920" y="1251881"/>
                </a:cubicBezTo>
                <a:cubicBezTo>
                  <a:pt x="771468" y="1198546"/>
                  <a:pt x="771468" y="1198546"/>
                  <a:pt x="771468" y="1198546"/>
                </a:cubicBezTo>
                <a:cubicBezTo>
                  <a:pt x="789347" y="1191432"/>
                  <a:pt x="789347" y="1191432"/>
                  <a:pt x="789347" y="1191432"/>
                </a:cubicBezTo>
                <a:cubicBezTo>
                  <a:pt x="794711" y="1187878"/>
                  <a:pt x="799179" y="1182544"/>
                  <a:pt x="801415" y="1176766"/>
                </a:cubicBezTo>
                <a:lnTo>
                  <a:pt x="800737" y="1168030"/>
                </a:lnTo>
                <a:lnTo>
                  <a:pt x="824866" y="1150056"/>
                </a:lnTo>
                <a:cubicBezTo>
                  <a:pt x="913902" y="1021234"/>
                  <a:pt x="913902" y="1021234"/>
                  <a:pt x="913902" y="1021234"/>
                </a:cubicBezTo>
                <a:cubicBezTo>
                  <a:pt x="1017187" y="1010498"/>
                  <a:pt x="1017187" y="1010498"/>
                  <a:pt x="1017187" y="1010498"/>
                </a:cubicBezTo>
                <a:cubicBezTo>
                  <a:pt x="903218" y="1210890"/>
                  <a:pt x="903218" y="1210890"/>
                  <a:pt x="903218" y="1210890"/>
                </a:cubicBezTo>
                <a:cubicBezTo>
                  <a:pt x="896096" y="1221623"/>
                  <a:pt x="892534" y="1232358"/>
                  <a:pt x="892534" y="1243094"/>
                </a:cubicBezTo>
                <a:cubicBezTo>
                  <a:pt x="618299" y="1532945"/>
                  <a:pt x="618299" y="1532945"/>
                  <a:pt x="618299" y="1532945"/>
                </a:cubicBezTo>
                <a:cubicBezTo>
                  <a:pt x="600491" y="1554415"/>
                  <a:pt x="600491" y="1586619"/>
                  <a:pt x="621859" y="1604511"/>
                </a:cubicBezTo>
                <a:cubicBezTo>
                  <a:pt x="621859" y="1608090"/>
                  <a:pt x="625421" y="1611668"/>
                  <a:pt x="628983" y="1615247"/>
                </a:cubicBezTo>
                <a:cubicBezTo>
                  <a:pt x="650351" y="1625982"/>
                  <a:pt x="678843" y="1622404"/>
                  <a:pt x="693089" y="1604511"/>
                </a:cubicBezTo>
                <a:cubicBezTo>
                  <a:pt x="956640" y="1328977"/>
                  <a:pt x="956640" y="1328977"/>
                  <a:pt x="956640" y="1328977"/>
                </a:cubicBezTo>
                <a:cubicBezTo>
                  <a:pt x="1020746" y="1422015"/>
                  <a:pt x="1020746" y="1422015"/>
                  <a:pt x="1020746" y="1422015"/>
                </a:cubicBezTo>
                <a:cubicBezTo>
                  <a:pt x="942394" y="1536523"/>
                  <a:pt x="942394" y="1536523"/>
                  <a:pt x="942394" y="1536523"/>
                </a:cubicBezTo>
                <a:cubicBezTo>
                  <a:pt x="928148" y="1557994"/>
                  <a:pt x="935273" y="1593776"/>
                  <a:pt x="956640" y="1608090"/>
                </a:cubicBezTo>
                <a:cubicBezTo>
                  <a:pt x="960202" y="1608090"/>
                  <a:pt x="960202" y="1608090"/>
                  <a:pt x="960202" y="1608090"/>
                </a:cubicBezTo>
                <a:cubicBezTo>
                  <a:pt x="985132" y="1622404"/>
                  <a:pt x="1013625" y="1615247"/>
                  <a:pt x="1031433" y="1593776"/>
                </a:cubicBezTo>
                <a:cubicBezTo>
                  <a:pt x="1127593" y="1450642"/>
                  <a:pt x="1127593" y="1450642"/>
                  <a:pt x="1127593" y="1450642"/>
                </a:cubicBezTo>
                <a:cubicBezTo>
                  <a:pt x="1138277" y="1432750"/>
                  <a:pt x="1138277" y="1407701"/>
                  <a:pt x="1124031" y="1389808"/>
                </a:cubicBezTo>
                <a:cubicBezTo>
                  <a:pt x="1034992" y="1257408"/>
                  <a:pt x="1034992" y="1257408"/>
                  <a:pt x="1034992" y="1257408"/>
                </a:cubicBezTo>
                <a:cubicBezTo>
                  <a:pt x="1109785" y="1125007"/>
                  <a:pt x="1109785" y="1125007"/>
                  <a:pt x="1109785" y="1125007"/>
                </a:cubicBezTo>
                <a:cubicBezTo>
                  <a:pt x="1124031" y="1203733"/>
                  <a:pt x="1124031" y="1203733"/>
                  <a:pt x="1124031" y="1203733"/>
                </a:cubicBezTo>
                <a:cubicBezTo>
                  <a:pt x="1127593" y="1214466"/>
                  <a:pt x="1131152" y="1225201"/>
                  <a:pt x="1141839" y="1232358"/>
                </a:cubicBezTo>
                <a:cubicBezTo>
                  <a:pt x="1266491" y="1321820"/>
                  <a:pt x="1266491" y="1321820"/>
                  <a:pt x="1266491" y="1321820"/>
                </a:cubicBezTo>
                <a:cubicBezTo>
                  <a:pt x="1266491" y="1325399"/>
                  <a:pt x="1270051" y="1325399"/>
                  <a:pt x="1270051" y="1325399"/>
                </a:cubicBezTo>
                <a:cubicBezTo>
                  <a:pt x="1287859" y="1336131"/>
                  <a:pt x="1312789" y="1332556"/>
                  <a:pt x="1327035" y="1314663"/>
                </a:cubicBezTo>
                <a:cubicBezTo>
                  <a:pt x="1341281" y="1293192"/>
                  <a:pt x="1337719" y="1268143"/>
                  <a:pt x="1316351" y="1253829"/>
                </a:cubicBezTo>
                <a:cubicBezTo>
                  <a:pt x="1205945" y="1171527"/>
                  <a:pt x="1205945" y="1171527"/>
                  <a:pt x="1205945" y="1171527"/>
                </a:cubicBezTo>
                <a:cubicBezTo>
                  <a:pt x="1177453" y="999763"/>
                  <a:pt x="1177453" y="999763"/>
                  <a:pt x="1177453" y="999763"/>
                </a:cubicBezTo>
                <a:cubicBezTo>
                  <a:pt x="1177453" y="992606"/>
                  <a:pt x="1177453" y="981871"/>
                  <a:pt x="1177453" y="974714"/>
                </a:cubicBezTo>
                <a:cubicBezTo>
                  <a:pt x="1181015" y="949667"/>
                  <a:pt x="1173891" y="928196"/>
                  <a:pt x="1152523" y="913882"/>
                </a:cubicBezTo>
                <a:cubicBezTo>
                  <a:pt x="1145400" y="910304"/>
                  <a:pt x="1136496" y="908515"/>
                  <a:pt x="1127592" y="908515"/>
                </a:cubicBezTo>
                <a:close/>
                <a:moveTo>
                  <a:pt x="1252991" y="730143"/>
                </a:moveTo>
                <a:cubicBezTo>
                  <a:pt x="1192334" y="730143"/>
                  <a:pt x="1143163" y="778351"/>
                  <a:pt x="1143163" y="837817"/>
                </a:cubicBezTo>
                <a:cubicBezTo>
                  <a:pt x="1143163" y="897284"/>
                  <a:pt x="1192334" y="945492"/>
                  <a:pt x="1252991" y="945492"/>
                </a:cubicBezTo>
                <a:cubicBezTo>
                  <a:pt x="1313649" y="945492"/>
                  <a:pt x="1362820" y="897284"/>
                  <a:pt x="1362820" y="837817"/>
                </a:cubicBezTo>
                <a:cubicBezTo>
                  <a:pt x="1362820" y="778351"/>
                  <a:pt x="1313649" y="730143"/>
                  <a:pt x="1252991" y="730143"/>
                </a:cubicBezTo>
                <a:close/>
                <a:moveTo>
                  <a:pt x="0" y="0"/>
                </a:moveTo>
                <a:lnTo>
                  <a:pt x="1859441" y="0"/>
                </a:lnTo>
                <a:lnTo>
                  <a:pt x="1859441" y="2645893"/>
                </a:lnTo>
                <a:lnTo>
                  <a:pt x="0" y="2645893"/>
                </a:lnTo>
                <a:close/>
              </a:path>
            </a:pathLst>
          </a:custGeom>
        </p:spPr>
      </p:pic>
      <p:sp>
        <p:nvSpPr>
          <p:cNvPr id="12" name="文本框 11"/>
          <p:cNvSpPr txBox="1"/>
          <p:nvPr/>
        </p:nvSpPr>
        <p:spPr>
          <a:xfrm>
            <a:off x="746759" y="82633"/>
            <a:ext cx="4863469" cy="461665"/>
          </a:xfrm>
          <a:prstGeom prst="rect">
            <a:avLst/>
          </a:prstGeom>
          <a:noFill/>
        </p:spPr>
        <p:txBody>
          <a:bodyPr wrap="square" rtlCol="0">
            <a:spAutoFit/>
          </a:bodyPr>
          <a:lstStyle/>
          <a:p>
            <a:r>
              <a:rPr lang="zh-CN" altLang="en-US" sz="2400" b="1" dirty="0">
                <a:solidFill>
                  <a:srgbClr val="FEAD61"/>
                </a:solidFill>
              </a:rPr>
              <a:t>Overview of the annual work</a:t>
            </a:r>
          </a:p>
        </p:txBody>
      </p:sp>
      <p:cxnSp>
        <p:nvCxnSpPr>
          <p:cNvPr id="13" name="直接连接符 12"/>
          <p:cNvCxnSpPr/>
          <p:nvPr/>
        </p:nvCxnSpPr>
        <p:spPr>
          <a:xfrm>
            <a:off x="845300" y="524201"/>
            <a:ext cx="702146" cy="0"/>
          </a:xfrm>
          <a:prstGeom prst="line">
            <a:avLst/>
          </a:prstGeom>
          <a:ln w="38100">
            <a:solidFill>
              <a:srgbClr val="FEAD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00249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38"/>
                                        </p:tgtEl>
                                        <p:attrNameLst>
                                          <p:attrName>style.visibility</p:attrName>
                                        </p:attrNameLst>
                                      </p:cBhvr>
                                      <p:to>
                                        <p:strVal val="visible"/>
                                      </p:to>
                                    </p:set>
                                    <p:animEffect transition="in" filter="fade">
                                      <p:cBhvr>
                                        <p:cTn id="10" dur="500"/>
                                        <p:tgtEl>
                                          <p:spTgt spid="138"/>
                                        </p:tgtEl>
                                      </p:cBhvr>
                                    </p:animEffect>
                                  </p:childTnLst>
                                </p:cTn>
                              </p:par>
                              <p:par>
                                <p:cTn id="11" presetID="10" presetClass="entr" presetSubtype="0" fill="hold" nodeType="withEffect">
                                  <p:stCondLst>
                                    <p:cond delay="0"/>
                                  </p:stCondLst>
                                  <p:childTnLst>
                                    <p:set>
                                      <p:cBhvr>
                                        <p:cTn id="12" dur="1" fill="hold">
                                          <p:stCondLst>
                                            <p:cond delay="0"/>
                                          </p:stCondLst>
                                        </p:cTn>
                                        <p:tgtEl>
                                          <p:spTgt spid="151"/>
                                        </p:tgtEl>
                                        <p:attrNameLst>
                                          <p:attrName>style.visibility</p:attrName>
                                        </p:attrNameLst>
                                      </p:cBhvr>
                                      <p:to>
                                        <p:strVal val="visible"/>
                                      </p:to>
                                    </p:set>
                                    <p:animEffect transition="in" filter="fade">
                                      <p:cBhvr>
                                        <p:cTn id="13" dur="500"/>
                                        <p:tgtEl>
                                          <p:spTgt spid="151"/>
                                        </p:tgtEl>
                                      </p:cBhvr>
                                    </p:animEffect>
                                  </p:childTnLst>
                                </p:cTn>
                              </p:par>
                              <p:par>
                                <p:cTn id="14" presetID="10" presetClass="entr" presetSubtype="0" fill="hold" nodeType="withEffect">
                                  <p:stCondLst>
                                    <p:cond delay="0"/>
                                  </p:stCondLst>
                                  <p:childTnLst>
                                    <p:set>
                                      <p:cBhvr>
                                        <p:cTn id="15" dur="1" fill="hold">
                                          <p:stCondLst>
                                            <p:cond delay="0"/>
                                          </p:stCondLst>
                                        </p:cTn>
                                        <p:tgtEl>
                                          <p:spTgt spid="152"/>
                                        </p:tgtEl>
                                        <p:attrNameLst>
                                          <p:attrName>style.visibility</p:attrName>
                                        </p:attrNameLst>
                                      </p:cBhvr>
                                      <p:to>
                                        <p:strVal val="visible"/>
                                      </p:to>
                                    </p:set>
                                    <p:animEffect transition="in" filter="fade">
                                      <p:cBhvr>
                                        <p:cTn id="16" dur="500"/>
                                        <p:tgtEl>
                                          <p:spTgt spid="152"/>
                                        </p:tgtEl>
                                      </p:cBhvr>
                                    </p:animEffect>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142"/>
                                        </p:tgtEl>
                                        <p:attrNameLst>
                                          <p:attrName>style.visibility</p:attrName>
                                        </p:attrNameLst>
                                      </p:cBhvr>
                                      <p:to>
                                        <p:strVal val="visible"/>
                                      </p:to>
                                    </p:set>
                                    <p:animEffect transition="in" filter="fade">
                                      <p:cBhvr>
                                        <p:cTn id="20" dur="1000"/>
                                        <p:tgtEl>
                                          <p:spTgt spid="142"/>
                                        </p:tgtEl>
                                      </p:cBhvr>
                                    </p:animEffect>
                                    <p:anim calcmode="lin" valueType="num">
                                      <p:cBhvr>
                                        <p:cTn id="21" dur="1000" fill="hold"/>
                                        <p:tgtEl>
                                          <p:spTgt spid="142"/>
                                        </p:tgtEl>
                                        <p:attrNameLst>
                                          <p:attrName>ppt_x</p:attrName>
                                        </p:attrNameLst>
                                      </p:cBhvr>
                                      <p:tavLst>
                                        <p:tav tm="0">
                                          <p:val>
                                            <p:strVal val="#ppt_x"/>
                                          </p:val>
                                        </p:tav>
                                        <p:tav tm="100000">
                                          <p:val>
                                            <p:strVal val="#ppt_x"/>
                                          </p:val>
                                        </p:tav>
                                      </p:tavLst>
                                    </p:anim>
                                    <p:anim calcmode="lin" valueType="num">
                                      <p:cBhvr>
                                        <p:cTn id="22" dur="1000" fill="hold"/>
                                        <p:tgtEl>
                                          <p:spTgt spid="14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44"/>
                                        </p:tgtEl>
                                        <p:attrNameLst>
                                          <p:attrName>style.visibility</p:attrName>
                                        </p:attrNameLst>
                                      </p:cBhvr>
                                      <p:to>
                                        <p:strVal val="visible"/>
                                      </p:to>
                                    </p:set>
                                    <p:animEffect transition="in" filter="fade">
                                      <p:cBhvr>
                                        <p:cTn id="25" dur="1000"/>
                                        <p:tgtEl>
                                          <p:spTgt spid="144"/>
                                        </p:tgtEl>
                                      </p:cBhvr>
                                    </p:animEffect>
                                    <p:anim calcmode="lin" valueType="num">
                                      <p:cBhvr>
                                        <p:cTn id="26" dur="1000" fill="hold"/>
                                        <p:tgtEl>
                                          <p:spTgt spid="144"/>
                                        </p:tgtEl>
                                        <p:attrNameLst>
                                          <p:attrName>ppt_x</p:attrName>
                                        </p:attrNameLst>
                                      </p:cBhvr>
                                      <p:tavLst>
                                        <p:tav tm="0">
                                          <p:val>
                                            <p:strVal val="#ppt_x"/>
                                          </p:val>
                                        </p:tav>
                                        <p:tav tm="100000">
                                          <p:val>
                                            <p:strVal val="#ppt_x"/>
                                          </p:val>
                                        </p:tav>
                                      </p:tavLst>
                                    </p:anim>
                                    <p:anim calcmode="lin" valueType="num">
                                      <p:cBhvr>
                                        <p:cTn id="27" dur="1000" fill="hold"/>
                                        <p:tgtEl>
                                          <p:spTgt spid="14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48"/>
                                        </p:tgtEl>
                                        <p:attrNameLst>
                                          <p:attrName>style.visibility</p:attrName>
                                        </p:attrNameLst>
                                      </p:cBhvr>
                                      <p:to>
                                        <p:strVal val="visible"/>
                                      </p:to>
                                    </p:set>
                                    <p:animEffect transition="in" filter="fade">
                                      <p:cBhvr>
                                        <p:cTn id="30" dur="1000"/>
                                        <p:tgtEl>
                                          <p:spTgt spid="148"/>
                                        </p:tgtEl>
                                      </p:cBhvr>
                                    </p:animEffect>
                                    <p:anim calcmode="lin" valueType="num">
                                      <p:cBhvr>
                                        <p:cTn id="31" dur="1000" fill="hold"/>
                                        <p:tgtEl>
                                          <p:spTgt spid="148"/>
                                        </p:tgtEl>
                                        <p:attrNameLst>
                                          <p:attrName>ppt_x</p:attrName>
                                        </p:attrNameLst>
                                      </p:cBhvr>
                                      <p:tavLst>
                                        <p:tav tm="0">
                                          <p:val>
                                            <p:strVal val="#ppt_x"/>
                                          </p:val>
                                        </p:tav>
                                        <p:tav tm="100000">
                                          <p:val>
                                            <p:strVal val="#ppt_x"/>
                                          </p:val>
                                        </p:tav>
                                      </p:tavLst>
                                    </p:anim>
                                    <p:anim calcmode="lin" valueType="num">
                                      <p:cBhvr>
                                        <p:cTn id="32" dur="1000" fill="hold"/>
                                        <p:tgtEl>
                                          <p:spTgt spid="148"/>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43"/>
                                        </p:tgtEl>
                                        <p:attrNameLst>
                                          <p:attrName>style.visibility</p:attrName>
                                        </p:attrNameLst>
                                      </p:cBhvr>
                                      <p:to>
                                        <p:strVal val="visible"/>
                                      </p:to>
                                    </p:set>
                                    <p:animEffect transition="in" filter="fade">
                                      <p:cBhvr>
                                        <p:cTn id="35" dur="1000"/>
                                        <p:tgtEl>
                                          <p:spTgt spid="143"/>
                                        </p:tgtEl>
                                      </p:cBhvr>
                                    </p:animEffect>
                                    <p:anim calcmode="lin" valueType="num">
                                      <p:cBhvr>
                                        <p:cTn id="36" dur="1000" fill="hold"/>
                                        <p:tgtEl>
                                          <p:spTgt spid="143"/>
                                        </p:tgtEl>
                                        <p:attrNameLst>
                                          <p:attrName>ppt_x</p:attrName>
                                        </p:attrNameLst>
                                      </p:cBhvr>
                                      <p:tavLst>
                                        <p:tav tm="0">
                                          <p:val>
                                            <p:strVal val="#ppt_x"/>
                                          </p:val>
                                        </p:tav>
                                        <p:tav tm="100000">
                                          <p:val>
                                            <p:strVal val="#ppt_x"/>
                                          </p:val>
                                        </p:tav>
                                      </p:tavLst>
                                    </p:anim>
                                    <p:anim calcmode="lin" valueType="num">
                                      <p:cBhvr>
                                        <p:cTn id="37" dur="1000" fill="hold"/>
                                        <p:tgtEl>
                                          <p:spTgt spid="143"/>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45"/>
                                        </p:tgtEl>
                                        <p:attrNameLst>
                                          <p:attrName>style.visibility</p:attrName>
                                        </p:attrNameLst>
                                      </p:cBhvr>
                                      <p:to>
                                        <p:strVal val="visible"/>
                                      </p:to>
                                    </p:set>
                                    <p:animEffect transition="in" filter="fade">
                                      <p:cBhvr>
                                        <p:cTn id="40" dur="1000"/>
                                        <p:tgtEl>
                                          <p:spTgt spid="145"/>
                                        </p:tgtEl>
                                      </p:cBhvr>
                                    </p:animEffect>
                                    <p:anim calcmode="lin" valueType="num">
                                      <p:cBhvr>
                                        <p:cTn id="41" dur="1000" fill="hold"/>
                                        <p:tgtEl>
                                          <p:spTgt spid="145"/>
                                        </p:tgtEl>
                                        <p:attrNameLst>
                                          <p:attrName>ppt_x</p:attrName>
                                        </p:attrNameLst>
                                      </p:cBhvr>
                                      <p:tavLst>
                                        <p:tav tm="0">
                                          <p:val>
                                            <p:strVal val="#ppt_x"/>
                                          </p:val>
                                        </p:tav>
                                        <p:tav tm="100000">
                                          <p:val>
                                            <p:strVal val="#ppt_x"/>
                                          </p:val>
                                        </p:tav>
                                      </p:tavLst>
                                    </p:anim>
                                    <p:anim calcmode="lin" valueType="num">
                                      <p:cBhvr>
                                        <p:cTn id="42" dur="1000" fill="hold"/>
                                        <p:tgtEl>
                                          <p:spTgt spid="145"/>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49"/>
                                        </p:tgtEl>
                                        <p:attrNameLst>
                                          <p:attrName>style.visibility</p:attrName>
                                        </p:attrNameLst>
                                      </p:cBhvr>
                                      <p:to>
                                        <p:strVal val="visible"/>
                                      </p:to>
                                    </p:set>
                                    <p:animEffect transition="in" filter="fade">
                                      <p:cBhvr>
                                        <p:cTn id="45" dur="1000"/>
                                        <p:tgtEl>
                                          <p:spTgt spid="149"/>
                                        </p:tgtEl>
                                      </p:cBhvr>
                                    </p:animEffect>
                                    <p:anim calcmode="lin" valueType="num">
                                      <p:cBhvr>
                                        <p:cTn id="46" dur="1000" fill="hold"/>
                                        <p:tgtEl>
                                          <p:spTgt spid="149"/>
                                        </p:tgtEl>
                                        <p:attrNameLst>
                                          <p:attrName>ppt_x</p:attrName>
                                        </p:attrNameLst>
                                      </p:cBhvr>
                                      <p:tavLst>
                                        <p:tav tm="0">
                                          <p:val>
                                            <p:strVal val="#ppt_x"/>
                                          </p:val>
                                        </p:tav>
                                        <p:tav tm="100000">
                                          <p:val>
                                            <p:strVal val="#ppt_x"/>
                                          </p:val>
                                        </p:tav>
                                      </p:tavLst>
                                    </p:anim>
                                    <p:anim calcmode="lin" valueType="num">
                                      <p:cBhvr>
                                        <p:cTn id="47" dur="1000" fill="hold"/>
                                        <p:tgtEl>
                                          <p:spTgt spid="149"/>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2" grpId="0"/>
      <p:bldP spid="143" grpId="0"/>
      <p:bldP spid="144" grpId="0"/>
      <p:bldP spid="145" grpId="0"/>
      <p:bldP spid="148" grpId="0"/>
      <p:bldP spid="14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7" name="组合 266"/>
          <p:cNvGrpSpPr/>
          <p:nvPr/>
        </p:nvGrpSpPr>
        <p:grpSpPr>
          <a:xfrm>
            <a:off x="1172440" y="1499807"/>
            <a:ext cx="4487415" cy="4033776"/>
            <a:chOff x="1282972" y="1087825"/>
            <a:chExt cx="4487415" cy="4033776"/>
          </a:xfrm>
        </p:grpSpPr>
        <p:sp>
          <p:nvSpPr>
            <p:cNvPr id="3" name="椭圆 2"/>
            <p:cNvSpPr/>
            <p:nvPr/>
          </p:nvSpPr>
          <p:spPr>
            <a:xfrm>
              <a:off x="1979676" y="3373798"/>
              <a:ext cx="548640" cy="548640"/>
            </a:xfrm>
            <a:prstGeom prst="ellipse">
              <a:avLst/>
            </a:prstGeom>
            <a:solidFill>
              <a:srgbClr val="FEAD6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4" name="椭圆 3"/>
            <p:cNvSpPr/>
            <p:nvPr/>
          </p:nvSpPr>
          <p:spPr>
            <a:xfrm>
              <a:off x="1548378" y="3093366"/>
              <a:ext cx="548640" cy="548640"/>
            </a:xfrm>
            <a:prstGeom prst="ellipse">
              <a:avLst/>
            </a:prstGeom>
            <a:solidFill>
              <a:srgbClr val="FEA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5" name="椭圆 4"/>
            <p:cNvSpPr/>
            <p:nvPr/>
          </p:nvSpPr>
          <p:spPr>
            <a:xfrm>
              <a:off x="1511414" y="3561401"/>
              <a:ext cx="678105" cy="678105"/>
            </a:xfrm>
            <a:prstGeom prst="ellipse">
              <a:avLst/>
            </a:prstGeom>
            <a:solidFill>
              <a:srgbClr val="FEA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6" name="椭圆 5"/>
            <p:cNvSpPr/>
            <p:nvPr/>
          </p:nvSpPr>
          <p:spPr>
            <a:xfrm>
              <a:off x="2097018" y="3822916"/>
              <a:ext cx="486602" cy="48660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7" name="椭圆 6"/>
            <p:cNvSpPr/>
            <p:nvPr/>
          </p:nvSpPr>
          <p:spPr>
            <a:xfrm>
              <a:off x="2552688" y="3822916"/>
              <a:ext cx="397673" cy="39767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8" name="椭圆 7"/>
            <p:cNvSpPr/>
            <p:nvPr/>
          </p:nvSpPr>
          <p:spPr>
            <a:xfrm>
              <a:off x="2272246" y="3301242"/>
              <a:ext cx="698531" cy="698531"/>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 name="椭圆 8"/>
            <p:cNvSpPr/>
            <p:nvPr/>
          </p:nvSpPr>
          <p:spPr>
            <a:xfrm>
              <a:off x="2003375" y="3097322"/>
              <a:ext cx="393714" cy="393714"/>
            </a:xfrm>
            <a:prstGeom prst="ellipse">
              <a:avLst/>
            </a:prstGeom>
            <a:solidFill>
              <a:srgbClr val="FEA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 name="椭圆 9"/>
            <p:cNvSpPr/>
            <p:nvPr/>
          </p:nvSpPr>
          <p:spPr>
            <a:xfrm>
              <a:off x="2386762" y="2598519"/>
              <a:ext cx="440245" cy="440245"/>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1" name="椭圆 10"/>
            <p:cNvSpPr/>
            <p:nvPr/>
          </p:nvSpPr>
          <p:spPr>
            <a:xfrm>
              <a:off x="1977885" y="2638454"/>
              <a:ext cx="393714" cy="393714"/>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2" name="椭圆 11"/>
            <p:cNvSpPr/>
            <p:nvPr/>
          </p:nvSpPr>
          <p:spPr>
            <a:xfrm>
              <a:off x="2202790" y="4309518"/>
              <a:ext cx="486602" cy="486602"/>
            </a:xfrm>
            <a:prstGeom prst="ellipse">
              <a:avLst/>
            </a:prstGeom>
            <a:solidFill>
              <a:srgbClr val="FEA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3" name="椭圆 12"/>
            <p:cNvSpPr/>
            <p:nvPr/>
          </p:nvSpPr>
          <p:spPr>
            <a:xfrm>
              <a:off x="2689392" y="4198334"/>
              <a:ext cx="408604" cy="408604"/>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4" name="椭圆 13"/>
            <p:cNvSpPr/>
            <p:nvPr/>
          </p:nvSpPr>
          <p:spPr>
            <a:xfrm>
              <a:off x="1776746" y="4105417"/>
              <a:ext cx="486602" cy="486602"/>
            </a:xfrm>
            <a:prstGeom prst="ellipse">
              <a:avLst/>
            </a:prstGeom>
            <a:solidFill>
              <a:srgbClr val="FEA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5" name="椭圆 14"/>
            <p:cNvSpPr/>
            <p:nvPr/>
          </p:nvSpPr>
          <p:spPr>
            <a:xfrm>
              <a:off x="1563544" y="2766036"/>
              <a:ext cx="440245" cy="440245"/>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6" name="椭圆 15"/>
            <p:cNvSpPr/>
            <p:nvPr/>
          </p:nvSpPr>
          <p:spPr>
            <a:xfrm>
              <a:off x="2379317" y="2530309"/>
              <a:ext cx="112623" cy="1126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7" name="椭圆 16"/>
            <p:cNvSpPr/>
            <p:nvPr/>
          </p:nvSpPr>
          <p:spPr>
            <a:xfrm>
              <a:off x="2790049" y="2960330"/>
              <a:ext cx="112623" cy="1126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8" name="椭圆 17"/>
            <p:cNvSpPr/>
            <p:nvPr/>
          </p:nvSpPr>
          <p:spPr>
            <a:xfrm>
              <a:off x="2506023" y="3108539"/>
              <a:ext cx="77597" cy="77597"/>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9" name="椭圆 18"/>
            <p:cNvSpPr/>
            <p:nvPr/>
          </p:nvSpPr>
          <p:spPr>
            <a:xfrm>
              <a:off x="1408982" y="3543771"/>
              <a:ext cx="112623" cy="112623"/>
            </a:xfrm>
            <a:prstGeom prst="ellipse">
              <a:avLst/>
            </a:prstGeom>
            <a:solidFill>
              <a:srgbClr val="FEA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0" name="椭圆 19"/>
            <p:cNvSpPr/>
            <p:nvPr/>
          </p:nvSpPr>
          <p:spPr>
            <a:xfrm>
              <a:off x="1407181" y="3211299"/>
              <a:ext cx="75662" cy="7566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1" name="椭圆 20"/>
            <p:cNvSpPr/>
            <p:nvPr/>
          </p:nvSpPr>
          <p:spPr>
            <a:xfrm>
              <a:off x="1395820" y="3664912"/>
              <a:ext cx="75662" cy="7566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2" name="椭圆 21"/>
            <p:cNvSpPr/>
            <p:nvPr/>
          </p:nvSpPr>
          <p:spPr>
            <a:xfrm>
              <a:off x="1396117" y="4115977"/>
              <a:ext cx="75662" cy="7566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3" name="椭圆 22"/>
            <p:cNvSpPr/>
            <p:nvPr/>
          </p:nvSpPr>
          <p:spPr>
            <a:xfrm>
              <a:off x="1458805" y="4309518"/>
              <a:ext cx="125600" cy="125600"/>
            </a:xfrm>
            <a:prstGeom prst="ellipse">
              <a:avLst/>
            </a:prstGeom>
            <a:solidFill>
              <a:srgbClr val="FEA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4" name="椭圆 23"/>
            <p:cNvSpPr/>
            <p:nvPr/>
          </p:nvSpPr>
          <p:spPr>
            <a:xfrm>
              <a:off x="2112357" y="4308439"/>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5" name="椭圆 24"/>
            <p:cNvSpPr/>
            <p:nvPr/>
          </p:nvSpPr>
          <p:spPr>
            <a:xfrm>
              <a:off x="2567597" y="4294931"/>
              <a:ext cx="74325" cy="74325"/>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6" name="椭圆 25"/>
            <p:cNvSpPr/>
            <p:nvPr/>
          </p:nvSpPr>
          <p:spPr>
            <a:xfrm>
              <a:off x="2939434" y="4158161"/>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7" name="椭圆 26"/>
            <p:cNvSpPr/>
            <p:nvPr/>
          </p:nvSpPr>
          <p:spPr>
            <a:xfrm>
              <a:off x="2091347" y="4702766"/>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8" name="椭圆 27"/>
            <p:cNvSpPr/>
            <p:nvPr/>
          </p:nvSpPr>
          <p:spPr>
            <a:xfrm>
              <a:off x="2750962" y="4631018"/>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9" name="椭圆 28"/>
            <p:cNvSpPr/>
            <p:nvPr/>
          </p:nvSpPr>
          <p:spPr>
            <a:xfrm>
              <a:off x="2677689" y="4710300"/>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30" name="椭圆 29"/>
            <p:cNvSpPr/>
            <p:nvPr/>
          </p:nvSpPr>
          <p:spPr>
            <a:xfrm>
              <a:off x="2353265" y="4885774"/>
              <a:ext cx="66993" cy="6699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31" name="椭圆 30"/>
            <p:cNvSpPr/>
            <p:nvPr/>
          </p:nvSpPr>
          <p:spPr>
            <a:xfrm>
              <a:off x="2479012" y="4852277"/>
              <a:ext cx="66993" cy="6699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32" name="椭圆 31"/>
            <p:cNvSpPr/>
            <p:nvPr/>
          </p:nvSpPr>
          <p:spPr>
            <a:xfrm>
              <a:off x="2736142" y="4805499"/>
              <a:ext cx="66993" cy="6699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33" name="椭圆 32"/>
            <p:cNvSpPr/>
            <p:nvPr/>
          </p:nvSpPr>
          <p:spPr>
            <a:xfrm>
              <a:off x="2918160" y="4776085"/>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34" name="椭圆 33"/>
            <p:cNvSpPr/>
            <p:nvPr/>
          </p:nvSpPr>
          <p:spPr>
            <a:xfrm>
              <a:off x="2986574" y="4657047"/>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35" name="椭圆 34"/>
            <p:cNvSpPr/>
            <p:nvPr/>
          </p:nvSpPr>
          <p:spPr>
            <a:xfrm>
              <a:off x="3020236" y="4668548"/>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36" name="椭圆 35"/>
            <p:cNvSpPr/>
            <p:nvPr/>
          </p:nvSpPr>
          <p:spPr>
            <a:xfrm>
              <a:off x="1282972" y="3679884"/>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37" name="椭圆 36"/>
            <p:cNvSpPr/>
            <p:nvPr/>
          </p:nvSpPr>
          <p:spPr>
            <a:xfrm>
              <a:off x="1388700" y="3741134"/>
              <a:ext cx="70105" cy="70105"/>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38" name="椭圆 37"/>
            <p:cNvSpPr/>
            <p:nvPr/>
          </p:nvSpPr>
          <p:spPr>
            <a:xfrm>
              <a:off x="1381735" y="3753062"/>
              <a:ext cx="47526" cy="47526"/>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39" name="椭圆 38"/>
            <p:cNvSpPr/>
            <p:nvPr/>
          </p:nvSpPr>
          <p:spPr>
            <a:xfrm>
              <a:off x="1404570" y="4177599"/>
              <a:ext cx="60723" cy="607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40" name="椭圆 39"/>
            <p:cNvSpPr/>
            <p:nvPr/>
          </p:nvSpPr>
          <p:spPr>
            <a:xfrm>
              <a:off x="2522805" y="4852277"/>
              <a:ext cx="85608" cy="85608"/>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41" name="椭圆 40"/>
            <p:cNvSpPr/>
            <p:nvPr/>
          </p:nvSpPr>
          <p:spPr>
            <a:xfrm>
              <a:off x="2131109" y="4918209"/>
              <a:ext cx="71681" cy="71681"/>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42" name="椭圆 41"/>
            <p:cNvSpPr/>
            <p:nvPr/>
          </p:nvSpPr>
          <p:spPr>
            <a:xfrm>
              <a:off x="2551062" y="3046385"/>
              <a:ext cx="554716" cy="554716"/>
            </a:xfrm>
            <a:prstGeom prst="ellipse">
              <a:avLst/>
            </a:prstGeom>
            <a:solidFill>
              <a:srgbClr val="FEAD6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43" name="椭圆 42"/>
            <p:cNvSpPr/>
            <p:nvPr/>
          </p:nvSpPr>
          <p:spPr>
            <a:xfrm>
              <a:off x="2270037" y="2989806"/>
              <a:ext cx="440245" cy="440245"/>
            </a:xfrm>
            <a:prstGeom prst="ellipse">
              <a:avLst/>
            </a:prstGeom>
            <a:solidFill>
              <a:srgbClr val="FEAD6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44" name="椭圆 43"/>
            <p:cNvSpPr/>
            <p:nvPr/>
          </p:nvSpPr>
          <p:spPr>
            <a:xfrm>
              <a:off x="2814743" y="2511926"/>
              <a:ext cx="191052" cy="191052"/>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45" name="椭圆 44"/>
            <p:cNvSpPr/>
            <p:nvPr/>
          </p:nvSpPr>
          <p:spPr>
            <a:xfrm>
              <a:off x="2464846" y="2540902"/>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46" name="椭圆 45"/>
            <p:cNvSpPr/>
            <p:nvPr/>
          </p:nvSpPr>
          <p:spPr>
            <a:xfrm>
              <a:off x="1990015" y="3041010"/>
              <a:ext cx="112623" cy="1126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47" name="椭圆 46"/>
            <p:cNvSpPr/>
            <p:nvPr/>
          </p:nvSpPr>
          <p:spPr>
            <a:xfrm>
              <a:off x="2211518" y="2039743"/>
              <a:ext cx="548640" cy="548640"/>
            </a:xfrm>
            <a:prstGeom prst="ellipse">
              <a:avLst/>
            </a:prstGeom>
            <a:solidFill>
              <a:srgbClr val="FEAD6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48" name="椭圆 47"/>
            <p:cNvSpPr/>
            <p:nvPr/>
          </p:nvSpPr>
          <p:spPr>
            <a:xfrm>
              <a:off x="1780220" y="1759311"/>
              <a:ext cx="548640" cy="548640"/>
            </a:xfrm>
            <a:prstGeom prst="ellipse">
              <a:avLst/>
            </a:prstGeom>
            <a:solidFill>
              <a:srgbClr val="FEA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49" name="椭圆 48"/>
            <p:cNvSpPr/>
            <p:nvPr/>
          </p:nvSpPr>
          <p:spPr>
            <a:xfrm>
              <a:off x="1743256" y="2227346"/>
              <a:ext cx="678105" cy="678105"/>
            </a:xfrm>
            <a:prstGeom prst="ellipse">
              <a:avLst/>
            </a:prstGeom>
            <a:solidFill>
              <a:srgbClr val="FEA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50" name="椭圆 49"/>
            <p:cNvSpPr/>
            <p:nvPr/>
          </p:nvSpPr>
          <p:spPr>
            <a:xfrm>
              <a:off x="2328860" y="2488861"/>
              <a:ext cx="486602" cy="48660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51" name="椭圆 50"/>
            <p:cNvSpPr/>
            <p:nvPr/>
          </p:nvSpPr>
          <p:spPr>
            <a:xfrm>
              <a:off x="2784530" y="2488861"/>
              <a:ext cx="397673" cy="39767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52" name="椭圆 51"/>
            <p:cNvSpPr/>
            <p:nvPr/>
          </p:nvSpPr>
          <p:spPr>
            <a:xfrm>
              <a:off x="2504088" y="1967187"/>
              <a:ext cx="698531" cy="698531"/>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53" name="椭圆 52"/>
            <p:cNvSpPr/>
            <p:nvPr/>
          </p:nvSpPr>
          <p:spPr>
            <a:xfrm>
              <a:off x="2235217" y="1763267"/>
              <a:ext cx="393714" cy="393714"/>
            </a:xfrm>
            <a:prstGeom prst="ellipse">
              <a:avLst/>
            </a:prstGeom>
            <a:solidFill>
              <a:srgbClr val="FEA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54" name="椭圆 53"/>
            <p:cNvSpPr/>
            <p:nvPr/>
          </p:nvSpPr>
          <p:spPr>
            <a:xfrm>
              <a:off x="2618604" y="1264464"/>
              <a:ext cx="440245" cy="440245"/>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55" name="椭圆 54"/>
            <p:cNvSpPr/>
            <p:nvPr/>
          </p:nvSpPr>
          <p:spPr>
            <a:xfrm>
              <a:off x="2209727" y="1304399"/>
              <a:ext cx="393714" cy="393714"/>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56" name="椭圆 55"/>
            <p:cNvSpPr/>
            <p:nvPr/>
          </p:nvSpPr>
          <p:spPr>
            <a:xfrm>
              <a:off x="2434632" y="2975463"/>
              <a:ext cx="486602" cy="486602"/>
            </a:xfrm>
            <a:prstGeom prst="ellipse">
              <a:avLst/>
            </a:prstGeom>
            <a:solidFill>
              <a:srgbClr val="FEA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57" name="椭圆 56"/>
            <p:cNvSpPr/>
            <p:nvPr/>
          </p:nvSpPr>
          <p:spPr>
            <a:xfrm>
              <a:off x="2921234" y="2864279"/>
              <a:ext cx="408604" cy="408604"/>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58" name="椭圆 57"/>
            <p:cNvSpPr/>
            <p:nvPr/>
          </p:nvSpPr>
          <p:spPr>
            <a:xfrm>
              <a:off x="2008588" y="2771362"/>
              <a:ext cx="486602" cy="486602"/>
            </a:xfrm>
            <a:prstGeom prst="ellipse">
              <a:avLst/>
            </a:prstGeom>
            <a:solidFill>
              <a:srgbClr val="FEA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59" name="椭圆 58"/>
            <p:cNvSpPr/>
            <p:nvPr/>
          </p:nvSpPr>
          <p:spPr>
            <a:xfrm>
              <a:off x="1795386" y="1431981"/>
              <a:ext cx="440245" cy="440245"/>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60" name="椭圆 59"/>
            <p:cNvSpPr/>
            <p:nvPr/>
          </p:nvSpPr>
          <p:spPr>
            <a:xfrm>
              <a:off x="2611159" y="1196254"/>
              <a:ext cx="112623" cy="1126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61" name="椭圆 60"/>
            <p:cNvSpPr/>
            <p:nvPr/>
          </p:nvSpPr>
          <p:spPr>
            <a:xfrm>
              <a:off x="3021891" y="1626275"/>
              <a:ext cx="112623" cy="1126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62" name="椭圆 61"/>
            <p:cNvSpPr/>
            <p:nvPr/>
          </p:nvSpPr>
          <p:spPr>
            <a:xfrm>
              <a:off x="2737865" y="1774484"/>
              <a:ext cx="77597" cy="77597"/>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63" name="椭圆 62"/>
            <p:cNvSpPr/>
            <p:nvPr/>
          </p:nvSpPr>
          <p:spPr>
            <a:xfrm>
              <a:off x="1640824" y="2209716"/>
              <a:ext cx="112623" cy="112623"/>
            </a:xfrm>
            <a:prstGeom prst="ellipse">
              <a:avLst/>
            </a:prstGeom>
            <a:solidFill>
              <a:srgbClr val="FEA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64" name="椭圆 63"/>
            <p:cNvSpPr/>
            <p:nvPr/>
          </p:nvSpPr>
          <p:spPr>
            <a:xfrm>
              <a:off x="1639023" y="1877244"/>
              <a:ext cx="75662" cy="7566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65" name="椭圆 64"/>
            <p:cNvSpPr/>
            <p:nvPr/>
          </p:nvSpPr>
          <p:spPr>
            <a:xfrm>
              <a:off x="1627662" y="2330857"/>
              <a:ext cx="75662" cy="7566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66" name="椭圆 65"/>
            <p:cNvSpPr/>
            <p:nvPr/>
          </p:nvSpPr>
          <p:spPr>
            <a:xfrm>
              <a:off x="1627959" y="2781922"/>
              <a:ext cx="75662" cy="7566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67" name="椭圆 66"/>
            <p:cNvSpPr/>
            <p:nvPr/>
          </p:nvSpPr>
          <p:spPr>
            <a:xfrm>
              <a:off x="1690647" y="2975463"/>
              <a:ext cx="125600" cy="125600"/>
            </a:xfrm>
            <a:prstGeom prst="ellipse">
              <a:avLst/>
            </a:prstGeom>
            <a:solidFill>
              <a:srgbClr val="FEA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68" name="椭圆 67"/>
            <p:cNvSpPr/>
            <p:nvPr/>
          </p:nvSpPr>
          <p:spPr>
            <a:xfrm>
              <a:off x="2344199" y="2974384"/>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69" name="椭圆 68"/>
            <p:cNvSpPr/>
            <p:nvPr/>
          </p:nvSpPr>
          <p:spPr>
            <a:xfrm>
              <a:off x="2799439" y="2960876"/>
              <a:ext cx="74325" cy="74325"/>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70" name="椭圆 69"/>
            <p:cNvSpPr/>
            <p:nvPr/>
          </p:nvSpPr>
          <p:spPr>
            <a:xfrm>
              <a:off x="3171276" y="2824106"/>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71" name="椭圆 70"/>
            <p:cNvSpPr/>
            <p:nvPr/>
          </p:nvSpPr>
          <p:spPr>
            <a:xfrm>
              <a:off x="2323189" y="3368711"/>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72" name="椭圆 71"/>
            <p:cNvSpPr/>
            <p:nvPr/>
          </p:nvSpPr>
          <p:spPr>
            <a:xfrm>
              <a:off x="2982804" y="3296963"/>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73" name="椭圆 72"/>
            <p:cNvSpPr/>
            <p:nvPr/>
          </p:nvSpPr>
          <p:spPr>
            <a:xfrm>
              <a:off x="2909531" y="3376245"/>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74" name="椭圆 73"/>
            <p:cNvSpPr/>
            <p:nvPr/>
          </p:nvSpPr>
          <p:spPr>
            <a:xfrm>
              <a:off x="2585107" y="3551719"/>
              <a:ext cx="66993" cy="6699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75" name="椭圆 74"/>
            <p:cNvSpPr/>
            <p:nvPr/>
          </p:nvSpPr>
          <p:spPr>
            <a:xfrm>
              <a:off x="2710854" y="3518222"/>
              <a:ext cx="66993" cy="6699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76" name="椭圆 75"/>
            <p:cNvSpPr/>
            <p:nvPr/>
          </p:nvSpPr>
          <p:spPr>
            <a:xfrm>
              <a:off x="2967984" y="3471444"/>
              <a:ext cx="66993" cy="6699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77" name="椭圆 76"/>
            <p:cNvSpPr/>
            <p:nvPr/>
          </p:nvSpPr>
          <p:spPr>
            <a:xfrm>
              <a:off x="3150002" y="3442030"/>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78" name="椭圆 77"/>
            <p:cNvSpPr/>
            <p:nvPr/>
          </p:nvSpPr>
          <p:spPr>
            <a:xfrm>
              <a:off x="3218416" y="3322992"/>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79" name="椭圆 78"/>
            <p:cNvSpPr/>
            <p:nvPr/>
          </p:nvSpPr>
          <p:spPr>
            <a:xfrm>
              <a:off x="3252078" y="3334493"/>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80" name="椭圆 79"/>
            <p:cNvSpPr/>
            <p:nvPr/>
          </p:nvSpPr>
          <p:spPr>
            <a:xfrm>
              <a:off x="1514814" y="2345829"/>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81" name="椭圆 80"/>
            <p:cNvSpPr/>
            <p:nvPr/>
          </p:nvSpPr>
          <p:spPr>
            <a:xfrm>
              <a:off x="1620542" y="2407079"/>
              <a:ext cx="70105" cy="70105"/>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82" name="椭圆 81"/>
            <p:cNvSpPr/>
            <p:nvPr/>
          </p:nvSpPr>
          <p:spPr>
            <a:xfrm>
              <a:off x="1613577" y="2419007"/>
              <a:ext cx="47526" cy="47526"/>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83" name="椭圆 82"/>
            <p:cNvSpPr/>
            <p:nvPr/>
          </p:nvSpPr>
          <p:spPr>
            <a:xfrm>
              <a:off x="1636412" y="2843544"/>
              <a:ext cx="60723" cy="607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84" name="椭圆 83"/>
            <p:cNvSpPr/>
            <p:nvPr/>
          </p:nvSpPr>
          <p:spPr>
            <a:xfrm>
              <a:off x="2754647" y="3518222"/>
              <a:ext cx="85608" cy="85608"/>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85" name="椭圆 84"/>
            <p:cNvSpPr/>
            <p:nvPr/>
          </p:nvSpPr>
          <p:spPr>
            <a:xfrm>
              <a:off x="2362951" y="3584154"/>
              <a:ext cx="71681" cy="71681"/>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86" name="椭圆 85"/>
            <p:cNvSpPr/>
            <p:nvPr/>
          </p:nvSpPr>
          <p:spPr>
            <a:xfrm>
              <a:off x="2782904" y="1712330"/>
              <a:ext cx="554716" cy="554716"/>
            </a:xfrm>
            <a:prstGeom prst="ellipse">
              <a:avLst/>
            </a:prstGeom>
            <a:solidFill>
              <a:srgbClr val="FEAD6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87" name="椭圆 86"/>
            <p:cNvSpPr/>
            <p:nvPr/>
          </p:nvSpPr>
          <p:spPr>
            <a:xfrm>
              <a:off x="2501879" y="1655751"/>
              <a:ext cx="440245" cy="440245"/>
            </a:xfrm>
            <a:prstGeom prst="ellipse">
              <a:avLst/>
            </a:prstGeom>
            <a:solidFill>
              <a:srgbClr val="FEAD6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88" name="椭圆 87"/>
            <p:cNvSpPr/>
            <p:nvPr/>
          </p:nvSpPr>
          <p:spPr>
            <a:xfrm>
              <a:off x="3046585" y="1177871"/>
              <a:ext cx="191052" cy="191052"/>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89" name="椭圆 88"/>
            <p:cNvSpPr/>
            <p:nvPr/>
          </p:nvSpPr>
          <p:spPr>
            <a:xfrm>
              <a:off x="2696688" y="1206847"/>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0" name="椭圆 89"/>
            <p:cNvSpPr/>
            <p:nvPr/>
          </p:nvSpPr>
          <p:spPr>
            <a:xfrm>
              <a:off x="2221857" y="1706955"/>
              <a:ext cx="112623" cy="1126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1" name="椭圆 90"/>
            <p:cNvSpPr/>
            <p:nvPr/>
          </p:nvSpPr>
          <p:spPr>
            <a:xfrm>
              <a:off x="3237261" y="3391531"/>
              <a:ext cx="548640" cy="548640"/>
            </a:xfrm>
            <a:prstGeom prst="ellipse">
              <a:avLst/>
            </a:prstGeom>
            <a:solidFill>
              <a:srgbClr val="FEAD6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2" name="椭圆 91"/>
            <p:cNvSpPr/>
            <p:nvPr/>
          </p:nvSpPr>
          <p:spPr>
            <a:xfrm>
              <a:off x="2805963" y="3111099"/>
              <a:ext cx="548640" cy="548640"/>
            </a:xfrm>
            <a:prstGeom prst="ellipse">
              <a:avLst/>
            </a:prstGeom>
            <a:solidFill>
              <a:srgbClr val="FEA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3" name="椭圆 92"/>
            <p:cNvSpPr/>
            <p:nvPr/>
          </p:nvSpPr>
          <p:spPr>
            <a:xfrm>
              <a:off x="2768999" y="3579134"/>
              <a:ext cx="678105" cy="678105"/>
            </a:xfrm>
            <a:prstGeom prst="ellipse">
              <a:avLst/>
            </a:prstGeom>
            <a:solidFill>
              <a:srgbClr val="FEA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4" name="椭圆 93"/>
            <p:cNvSpPr/>
            <p:nvPr/>
          </p:nvSpPr>
          <p:spPr>
            <a:xfrm>
              <a:off x="3354603" y="3840649"/>
              <a:ext cx="486602" cy="48660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5" name="椭圆 94"/>
            <p:cNvSpPr/>
            <p:nvPr/>
          </p:nvSpPr>
          <p:spPr>
            <a:xfrm>
              <a:off x="3810273" y="3840649"/>
              <a:ext cx="397673" cy="39767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6" name="椭圆 95"/>
            <p:cNvSpPr/>
            <p:nvPr/>
          </p:nvSpPr>
          <p:spPr>
            <a:xfrm>
              <a:off x="3529831" y="3318975"/>
              <a:ext cx="698531" cy="698531"/>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7" name="椭圆 96"/>
            <p:cNvSpPr/>
            <p:nvPr/>
          </p:nvSpPr>
          <p:spPr>
            <a:xfrm>
              <a:off x="3260960" y="3115055"/>
              <a:ext cx="393714" cy="393714"/>
            </a:xfrm>
            <a:prstGeom prst="ellipse">
              <a:avLst/>
            </a:prstGeom>
            <a:solidFill>
              <a:srgbClr val="FEA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8" name="椭圆 97"/>
            <p:cNvSpPr/>
            <p:nvPr/>
          </p:nvSpPr>
          <p:spPr>
            <a:xfrm>
              <a:off x="3644347" y="2616252"/>
              <a:ext cx="440245" cy="440245"/>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9" name="椭圆 98"/>
            <p:cNvSpPr/>
            <p:nvPr/>
          </p:nvSpPr>
          <p:spPr>
            <a:xfrm>
              <a:off x="3235470" y="2656187"/>
              <a:ext cx="393714" cy="393714"/>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0" name="椭圆 99"/>
            <p:cNvSpPr/>
            <p:nvPr/>
          </p:nvSpPr>
          <p:spPr>
            <a:xfrm>
              <a:off x="3460375" y="4327251"/>
              <a:ext cx="486602" cy="486602"/>
            </a:xfrm>
            <a:prstGeom prst="ellipse">
              <a:avLst/>
            </a:prstGeom>
            <a:solidFill>
              <a:srgbClr val="FEA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1" name="椭圆 100"/>
            <p:cNvSpPr/>
            <p:nvPr/>
          </p:nvSpPr>
          <p:spPr>
            <a:xfrm>
              <a:off x="3946977" y="4216067"/>
              <a:ext cx="408604" cy="408604"/>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2" name="椭圆 101"/>
            <p:cNvSpPr/>
            <p:nvPr/>
          </p:nvSpPr>
          <p:spPr>
            <a:xfrm>
              <a:off x="3034331" y="4123150"/>
              <a:ext cx="486602" cy="486602"/>
            </a:xfrm>
            <a:prstGeom prst="ellipse">
              <a:avLst/>
            </a:prstGeom>
            <a:solidFill>
              <a:srgbClr val="FEA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3" name="椭圆 102"/>
            <p:cNvSpPr/>
            <p:nvPr/>
          </p:nvSpPr>
          <p:spPr>
            <a:xfrm>
              <a:off x="2821129" y="2783769"/>
              <a:ext cx="440245" cy="440245"/>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4" name="椭圆 103"/>
            <p:cNvSpPr/>
            <p:nvPr/>
          </p:nvSpPr>
          <p:spPr>
            <a:xfrm>
              <a:off x="3636902" y="2548042"/>
              <a:ext cx="112623" cy="1126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5" name="椭圆 104"/>
            <p:cNvSpPr/>
            <p:nvPr/>
          </p:nvSpPr>
          <p:spPr>
            <a:xfrm>
              <a:off x="4047634" y="2978063"/>
              <a:ext cx="112623" cy="1126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6" name="椭圆 105"/>
            <p:cNvSpPr/>
            <p:nvPr/>
          </p:nvSpPr>
          <p:spPr>
            <a:xfrm>
              <a:off x="3763608" y="3126272"/>
              <a:ext cx="77597" cy="77597"/>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7" name="椭圆 106"/>
            <p:cNvSpPr/>
            <p:nvPr/>
          </p:nvSpPr>
          <p:spPr>
            <a:xfrm>
              <a:off x="2666567" y="3561504"/>
              <a:ext cx="112623" cy="112623"/>
            </a:xfrm>
            <a:prstGeom prst="ellipse">
              <a:avLst/>
            </a:prstGeom>
            <a:solidFill>
              <a:srgbClr val="FEA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8" name="椭圆 107"/>
            <p:cNvSpPr/>
            <p:nvPr/>
          </p:nvSpPr>
          <p:spPr>
            <a:xfrm>
              <a:off x="2664766" y="3229032"/>
              <a:ext cx="75662" cy="7566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9" name="椭圆 108"/>
            <p:cNvSpPr/>
            <p:nvPr/>
          </p:nvSpPr>
          <p:spPr>
            <a:xfrm>
              <a:off x="2653405" y="3682645"/>
              <a:ext cx="75662" cy="7566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10" name="椭圆 109"/>
            <p:cNvSpPr/>
            <p:nvPr/>
          </p:nvSpPr>
          <p:spPr>
            <a:xfrm>
              <a:off x="2653702" y="4133710"/>
              <a:ext cx="75662" cy="7566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11" name="椭圆 110"/>
            <p:cNvSpPr/>
            <p:nvPr/>
          </p:nvSpPr>
          <p:spPr>
            <a:xfrm>
              <a:off x="2716390" y="4327251"/>
              <a:ext cx="125600" cy="125600"/>
            </a:xfrm>
            <a:prstGeom prst="ellipse">
              <a:avLst/>
            </a:prstGeom>
            <a:solidFill>
              <a:srgbClr val="FEA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12" name="椭圆 111"/>
            <p:cNvSpPr/>
            <p:nvPr/>
          </p:nvSpPr>
          <p:spPr>
            <a:xfrm>
              <a:off x="3369942" y="4326172"/>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13" name="椭圆 112"/>
            <p:cNvSpPr/>
            <p:nvPr/>
          </p:nvSpPr>
          <p:spPr>
            <a:xfrm>
              <a:off x="3825182" y="4312664"/>
              <a:ext cx="74325" cy="74325"/>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14" name="椭圆 113"/>
            <p:cNvSpPr/>
            <p:nvPr/>
          </p:nvSpPr>
          <p:spPr>
            <a:xfrm>
              <a:off x="4197019" y="4175894"/>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15" name="椭圆 114"/>
            <p:cNvSpPr/>
            <p:nvPr/>
          </p:nvSpPr>
          <p:spPr>
            <a:xfrm>
              <a:off x="3348932" y="4720499"/>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16" name="椭圆 115"/>
            <p:cNvSpPr/>
            <p:nvPr/>
          </p:nvSpPr>
          <p:spPr>
            <a:xfrm>
              <a:off x="4008547" y="4648751"/>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17" name="椭圆 116"/>
            <p:cNvSpPr/>
            <p:nvPr/>
          </p:nvSpPr>
          <p:spPr>
            <a:xfrm>
              <a:off x="3935274" y="4728033"/>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18" name="椭圆 117"/>
            <p:cNvSpPr/>
            <p:nvPr/>
          </p:nvSpPr>
          <p:spPr>
            <a:xfrm>
              <a:off x="3610850" y="4903507"/>
              <a:ext cx="66993" cy="6699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19" name="椭圆 118"/>
            <p:cNvSpPr/>
            <p:nvPr/>
          </p:nvSpPr>
          <p:spPr>
            <a:xfrm>
              <a:off x="3736597" y="4870010"/>
              <a:ext cx="66993" cy="6699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20" name="椭圆 119"/>
            <p:cNvSpPr/>
            <p:nvPr/>
          </p:nvSpPr>
          <p:spPr>
            <a:xfrm>
              <a:off x="3993727" y="4823232"/>
              <a:ext cx="66993" cy="6699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21" name="椭圆 120"/>
            <p:cNvSpPr/>
            <p:nvPr/>
          </p:nvSpPr>
          <p:spPr>
            <a:xfrm>
              <a:off x="4175745" y="4793818"/>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22" name="椭圆 121"/>
            <p:cNvSpPr/>
            <p:nvPr/>
          </p:nvSpPr>
          <p:spPr>
            <a:xfrm>
              <a:off x="4244159" y="4674780"/>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23" name="椭圆 122"/>
            <p:cNvSpPr/>
            <p:nvPr/>
          </p:nvSpPr>
          <p:spPr>
            <a:xfrm>
              <a:off x="4277821" y="4686281"/>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24" name="椭圆 123"/>
            <p:cNvSpPr/>
            <p:nvPr/>
          </p:nvSpPr>
          <p:spPr>
            <a:xfrm>
              <a:off x="2540557" y="3697617"/>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25" name="椭圆 124"/>
            <p:cNvSpPr/>
            <p:nvPr/>
          </p:nvSpPr>
          <p:spPr>
            <a:xfrm>
              <a:off x="2646285" y="3758867"/>
              <a:ext cx="70105" cy="70105"/>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26" name="椭圆 125"/>
            <p:cNvSpPr/>
            <p:nvPr/>
          </p:nvSpPr>
          <p:spPr>
            <a:xfrm>
              <a:off x="2639320" y="3770795"/>
              <a:ext cx="47526" cy="47526"/>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27" name="椭圆 126"/>
            <p:cNvSpPr/>
            <p:nvPr/>
          </p:nvSpPr>
          <p:spPr>
            <a:xfrm>
              <a:off x="2662155" y="4195332"/>
              <a:ext cx="60723" cy="607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28" name="椭圆 127"/>
            <p:cNvSpPr/>
            <p:nvPr/>
          </p:nvSpPr>
          <p:spPr>
            <a:xfrm>
              <a:off x="3780390" y="4870010"/>
              <a:ext cx="85608" cy="85608"/>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29" name="椭圆 128"/>
            <p:cNvSpPr/>
            <p:nvPr/>
          </p:nvSpPr>
          <p:spPr>
            <a:xfrm>
              <a:off x="3388694" y="4935942"/>
              <a:ext cx="71681" cy="71681"/>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30" name="椭圆 129"/>
            <p:cNvSpPr/>
            <p:nvPr/>
          </p:nvSpPr>
          <p:spPr>
            <a:xfrm>
              <a:off x="3808647" y="3064118"/>
              <a:ext cx="554716" cy="554716"/>
            </a:xfrm>
            <a:prstGeom prst="ellipse">
              <a:avLst/>
            </a:prstGeom>
            <a:solidFill>
              <a:srgbClr val="FEAD6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31" name="椭圆 130"/>
            <p:cNvSpPr/>
            <p:nvPr/>
          </p:nvSpPr>
          <p:spPr>
            <a:xfrm>
              <a:off x="3527622" y="3007539"/>
              <a:ext cx="440245" cy="440245"/>
            </a:xfrm>
            <a:prstGeom prst="ellipse">
              <a:avLst/>
            </a:prstGeom>
            <a:solidFill>
              <a:srgbClr val="FEAD6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32" name="椭圆 131"/>
            <p:cNvSpPr/>
            <p:nvPr/>
          </p:nvSpPr>
          <p:spPr>
            <a:xfrm>
              <a:off x="4072328" y="2529659"/>
              <a:ext cx="191052" cy="191052"/>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33" name="椭圆 132"/>
            <p:cNvSpPr/>
            <p:nvPr/>
          </p:nvSpPr>
          <p:spPr>
            <a:xfrm>
              <a:off x="3722431" y="2558635"/>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34" name="椭圆 133"/>
            <p:cNvSpPr/>
            <p:nvPr/>
          </p:nvSpPr>
          <p:spPr>
            <a:xfrm>
              <a:off x="3247600" y="3058743"/>
              <a:ext cx="112623" cy="1126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35" name="椭圆 134"/>
            <p:cNvSpPr/>
            <p:nvPr/>
          </p:nvSpPr>
          <p:spPr>
            <a:xfrm rot="7200000">
              <a:off x="3559547" y="1949697"/>
              <a:ext cx="548640" cy="548640"/>
            </a:xfrm>
            <a:prstGeom prst="ellipse">
              <a:avLst/>
            </a:prstGeom>
            <a:solidFill>
              <a:srgbClr val="FEAD6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36" name="椭圆 135"/>
            <p:cNvSpPr/>
            <p:nvPr/>
          </p:nvSpPr>
          <p:spPr>
            <a:xfrm rot="7200000">
              <a:off x="3128249" y="1669265"/>
              <a:ext cx="548640" cy="548640"/>
            </a:xfrm>
            <a:prstGeom prst="ellipse">
              <a:avLst/>
            </a:prstGeom>
            <a:solidFill>
              <a:srgbClr val="FEA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37" name="椭圆 136"/>
            <p:cNvSpPr/>
            <p:nvPr/>
          </p:nvSpPr>
          <p:spPr>
            <a:xfrm rot="7200000">
              <a:off x="3091285" y="2137300"/>
              <a:ext cx="678105" cy="678105"/>
            </a:xfrm>
            <a:prstGeom prst="ellipse">
              <a:avLst/>
            </a:prstGeom>
            <a:solidFill>
              <a:srgbClr val="FEA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38" name="椭圆 137"/>
            <p:cNvSpPr/>
            <p:nvPr/>
          </p:nvSpPr>
          <p:spPr>
            <a:xfrm rot="7200000">
              <a:off x="3676889" y="2398815"/>
              <a:ext cx="486602" cy="48660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39" name="椭圆 138"/>
            <p:cNvSpPr/>
            <p:nvPr/>
          </p:nvSpPr>
          <p:spPr>
            <a:xfrm rot="7200000">
              <a:off x="4132559" y="2398815"/>
              <a:ext cx="397673" cy="39767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40" name="椭圆 139"/>
            <p:cNvSpPr/>
            <p:nvPr/>
          </p:nvSpPr>
          <p:spPr>
            <a:xfrm rot="7200000">
              <a:off x="3852117" y="1877141"/>
              <a:ext cx="698531" cy="698531"/>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41" name="椭圆 140"/>
            <p:cNvSpPr/>
            <p:nvPr/>
          </p:nvSpPr>
          <p:spPr>
            <a:xfrm rot="7200000">
              <a:off x="3583246" y="1673221"/>
              <a:ext cx="393714" cy="393714"/>
            </a:xfrm>
            <a:prstGeom prst="ellipse">
              <a:avLst/>
            </a:prstGeom>
            <a:solidFill>
              <a:srgbClr val="FEA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42" name="椭圆 141"/>
            <p:cNvSpPr/>
            <p:nvPr/>
          </p:nvSpPr>
          <p:spPr>
            <a:xfrm rot="7200000">
              <a:off x="3966633" y="1174418"/>
              <a:ext cx="440245" cy="440245"/>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43" name="椭圆 142"/>
            <p:cNvSpPr/>
            <p:nvPr/>
          </p:nvSpPr>
          <p:spPr>
            <a:xfrm rot="7200000">
              <a:off x="3557756" y="1214353"/>
              <a:ext cx="393714" cy="393714"/>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44" name="椭圆 143"/>
            <p:cNvSpPr/>
            <p:nvPr/>
          </p:nvSpPr>
          <p:spPr>
            <a:xfrm rot="7200000">
              <a:off x="3782661" y="2885417"/>
              <a:ext cx="486602" cy="486602"/>
            </a:xfrm>
            <a:prstGeom prst="ellipse">
              <a:avLst/>
            </a:prstGeom>
            <a:solidFill>
              <a:srgbClr val="FEA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45" name="椭圆 144"/>
            <p:cNvSpPr/>
            <p:nvPr/>
          </p:nvSpPr>
          <p:spPr>
            <a:xfrm rot="7200000">
              <a:off x="4269263" y="2774233"/>
              <a:ext cx="408604" cy="408604"/>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46" name="椭圆 145"/>
            <p:cNvSpPr/>
            <p:nvPr/>
          </p:nvSpPr>
          <p:spPr>
            <a:xfrm rot="7200000">
              <a:off x="3356617" y="2681316"/>
              <a:ext cx="486602" cy="486602"/>
            </a:xfrm>
            <a:prstGeom prst="ellipse">
              <a:avLst/>
            </a:prstGeom>
            <a:solidFill>
              <a:srgbClr val="FEA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47" name="椭圆 146"/>
            <p:cNvSpPr/>
            <p:nvPr/>
          </p:nvSpPr>
          <p:spPr>
            <a:xfrm rot="7200000">
              <a:off x="3143415" y="1341935"/>
              <a:ext cx="440245" cy="440245"/>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48" name="椭圆 147"/>
            <p:cNvSpPr/>
            <p:nvPr/>
          </p:nvSpPr>
          <p:spPr>
            <a:xfrm rot="7200000">
              <a:off x="3959188" y="1106208"/>
              <a:ext cx="112623" cy="1126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49" name="椭圆 148"/>
            <p:cNvSpPr/>
            <p:nvPr/>
          </p:nvSpPr>
          <p:spPr>
            <a:xfrm rot="7200000">
              <a:off x="4369920" y="1536229"/>
              <a:ext cx="112623" cy="1126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50" name="椭圆 149"/>
            <p:cNvSpPr/>
            <p:nvPr/>
          </p:nvSpPr>
          <p:spPr>
            <a:xfrm rot="7200000">
              <a:off x="4085894" y="1684438"/>
              <a:ext cx="77597" cy="77597"/>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51" name="椭圆 150"/>
            <p:cNvSpPr/>
            <p:nvPr/>
          </p:nvSpPr>
          <p:spPr>
            <a:xfrm rot="7200000">
              <a:off x="2988853" y="2119670"/>
              <a:ext cx="112623" cy="112623"/>
            </a:xfrm>
            <a:prstGeom prst="ellipse">
              <a:avLst/>
            </a:prstGeom>
            <a:solidFill>
              <a:srgbClr val="FEA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52" name="椭圆 151"/>
            <p:cNvSpPr/>
            <p:nvPr/>
          </p:nvSpPr>
          <p:spPr>
            <a:xfrm rot="7200000">
              <a:off x="2987052" y="1787198"/>
              <a:ext cx="75662" cy="7566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53" name="椭圆 152"/>
            <p:cNvSpPr/>
            <p:nvPr/>
          </p:nvSpPr>
          <p:spPr>
            <a:xfrm rot="7200000">
              <a:off x="2975691" y="2240811"/>
              <a:ext cx="75662" cy="7566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54" name="椭圆 153"/>
            <p:cNvSpPr/>
            <p:nvPr/>
          </p:nvSpPr>
          <p:spPr>
            <a:xfrm rot="7200000">
              <a:off x="2975988" y="2691876"/>
              <a:ext cx="75662" cy="7566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55" name="椭圆 154"/>
            <p:cNvSpPr/>
            <p:nvPr/>
          </p:nvSpPr>
          <p:spPr>
            <a:xfrm rot="7200000">
              <a:off x="3038676" y="2885417"/>
              <a:ext cx="125600" cy="125600"/>
            </a:xfrm>
            <a:prstGeom prst="ellipse">
              <a:avLst/>
            </a:prstGeom>
            <a:solidFill>
              <a:srgbClr val="FEA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56" name="椭圆 155"/>
            <p:cNvSpPr/>
            <p:nvPr/>
          </p:nvSpPr>
          <p:spPr>
            <a:xfrm rot="7200000">
              <a:off x="3692228" y="2884338"/>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57" name="椭圆 156"/>
            <p:cNvSpPr/>
            <p:nvPr/>
          </p:nvSpPr>
          <p:spPr>
            <a:xfrm rot="7200000">
              <a:off x="4147468" y="2870830"/>
              <a:ext cx="74325" cy="74325"/>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58" name="椭圆 157"/>
            <p:cNvSpPr/>
            <p:nvPr/>
          </p:nvSpPr>
          <p:spPr>
            <a:xfrm rot="7200000">
              <a:off x="4519305" y="2734060"/>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59" name="椭圆 158"/>
            <p:cNvSpPr/>
            <p:nvPr/>
          </p:nvSpPr>
          <p:spPr>
            <a:xfrm rot="7200000">
              <a:off x="3671218" y="3278665"/>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60" name="椭圆 159"/>
            <p:cNvSpPr/>
            <p:nvPr/>
          </p:nvSpPr>
          <p:spPr>
            <a:xfrm rot="7200000">
              <a:off x="4330833" y="3206917"/>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61" name="椭圆 160"/>
            <p:cNvSpPr/>
            <p:nvPr/>
          </p:nvSpPr>
          <p:spPr>
            <a:xfrm rot="7200000">
              <a:off x="4257560" y="3286199"/>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62" name="椭圆 161"/>
            <p:cNvSpPr/>
            <p:nvPr/>
          </p:nvSpPr>
          <p:spPr>
            <a:xfrm rot="7200000">
              <a:off x="3933136" y="3461673"/>
              <a:ext cx="66993" cy="6699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63" name="椭圆 162"/>
            <p:cNvSpPr/>
            <p:nvPr/>
          </p:nvSpPr>
          <p:spPr>
            <a:xfrm rot="7200000">
              <a:off x="4058883" y="3428176"/>
              <a:ext cx="66993" cy="6699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64" name="椭圆 163"/>
            <p:cNvSpPr/>
            <p:nvPr/>
          </p:nvSpPr>
          <p:spPr>
            <a:xfrm rot="7200000">
              <a:off x="4316013" y="3381398"/>
              <a:ext cx="66993" cy="6699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65" name="椭圆 164"/>
            <p:cNvSpPr/>
            <p:nvPr/>
          </p:nvSpPr>
          <p:spPr>
            <a:xfrm rot="7200000">
              <a:off x="4498031" y="3351984"/>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66" name="椭圆 165"/>
            <p:cNvSpPr/>
            <p:nvPr/>
          </p:nvSpPr>
          <p:spPr>
            <a:xfrm rot="7200000">
              <a:off x="4566445" y="3232946"/>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67" name="椭圆 166"/>
            <p:cNvSpPr/>
            <p:nvPr/>
          </p:nvSpPr>
          <p:spPr>
            <a:xfrm rot="7200000">
              <a:off x="4600107" y="3244447"/>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68" name="椭圆 167"/>
            <p:cNvSpPr/>
            <p:nvPr/>
          </p:nvSpPr>
          <p:spPr>
            <a:xfrm rot="7200000">
              <a:off x="2862843" y="2255783"/>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69" name="椭圆 168"/>
            <p:cNvSpPr/>
            <p:nvPr/>
          </p:nvSpPr>
          <p:spPr>
            <a:xfrm rot="7200000">
              <a:off x="2968571" y="2317033"/>
              <a:ext cx="70105" cy="70105"/>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70" name="椭圆 169"/>
            <p:cNvSpPr/>
            <p:nvPr/>
          </p:nvSpPr>
          <p:spPr>
            <a:xfrm rot="7200000">
              <a:off x="2961606" y="2328961"/>
              <a:ext cx="47526" cy="47526"/>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71" name="椭圆 170"/>
            <p:cNvSpPr/>
            <p:nvPr/>
          </p:nvSpPr>
          <p:spPr>
            <a:xfrm rot="7200000">
              <a:off x="2984441" y="2753498"/>
              <a:ext cx="60723" cy="607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72" name="椭圆 171"/>
            <p:cNvSpPr/>
            <p:nvPr/>
          </p:nvSpPr>
          <p:spPr>
            <a:xfrm rot="7200000">
              <a:off x="4102676" y="3428176"/>
              <a:ext cx="85608" cy="85608"/>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73" name="椭圆 172"/>
            <p:cNvSpPr/>
            <p:nvPr/>
          </p:nvSpPr>
          <p:spPr>
            <a:xfrm rot="7200000">
              <a:off x="3710980" y="3494108"/>
              <a:ext cx="71681" cy="71681"/>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74" name="椭圆 173"/>
            <p:cNvSpPr/>
            <p:nvPr/>
          </p:nvSpPr>
          <p:spPr>
            <a:xfrm rot="7200000">
              <a:off x="4130933" y="1622284"/>
              <a:ext cx="554716" cy="554716"/>
            </a:xfrm>
            <a:prstGeom prst="ellipse">
              <a:avLst/>
            </a:prstGeom>
            <a:solidFill>
              <a:srgbClr val="FEAD6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75" name="椭圆 174"/>
            <p:cNvSpPr/>
            <p:nvPr/>
          </p:nvSpPr>
          <p:spPr>
            <a:xfrm rot="7200000">
              <a:off x="3849908" y="1565705"/>
              <a:ext cx="440245" cy="440245"/>
            </a:xfrm>
            <a:prstGeom prst="ellipse">
              <a:avLst/>
            </a:prstGeom>
            <a:solidFill>
              <a:srgbClr val="FEAD6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76" name="椭圆 175"/>
            <p:cNvSpPr/>
            <p:nvPr/>
          </p:nvSpPr>
          <p:spPr>
            <a:xfrm rot="7200000">
              <a:off x="4394614" y="1087825"/>
              <a:ext cx="191052" cy="191052"/>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77" name="椭圆 176"/>
            <p:cNvSpPr/>
            <p:nvPr/>
          </p:nvSpPr>
          <p:spPr>
            <a:xfrm rot="7200000">
              <a:off x="4044717" y="1116801"/>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78" name="椭圆 177"/>
            <p:cNvSpPr/>
            <p:nvPr/>
          </p:nvSpPr>
          <p:spPr>
            <a:xfrm rot="7200000">
              <a:off x="3569886" y="1616909"/>
              <a:ext cx="112623" cy="1126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79" name="椭圆 178"/>
            <p:cNvSpPr/>
            <p:nvPr/>
          </p:nvSpPr>
          <p:spPr>
            <a:xfrm>
              <a:off x="4462930" y="3505509"/>
              <a:ext cx="548640" cy="548640"/>
            </a:xfrm>
            <a:prstGeom prst="ellipse">
              <a:avLst/>
            </a:prstGeom>
            <a:solidFill>
              <a:srgbClr val="FEAD6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80" name="椭圆 179"/>
            <p:cNvSpPr/>
            <p:nvPr/>
          </p:nvSpPr>
          <p:spPr>
            <a:xfrm>
              <a:off x="4031632" y="3225077"/>
              <a:ext cx="548640" cy="548640"/>
            </a:xfrm>
            <a:prstGeom prst="ellipse">
              <a:avLst/>
            </a:prstGeom>
            <a:solidFill>
              <a:srgbClr val="FEA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81" name="椭圆 180"/>
            <p:cNvSpPr/>
            <p:nvPr/>
          </p:nvSpPr>
          <p:spPr>
            <a:xfrm>
              <a:off x="3994668" y="3693112"/>
              <a:ext cx="678105" cy="678105"/>
            </a:xfrm>
            <a:prstGeom prst="ellipse">
              <a:avLst/>
            </a:prstGeom>
            <a:solidFill>
              <a:srgbClr val="FEA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82" name="椭圆 181"/>
            <p:cNvSpPr/>
            <p:nvPr/>
          </p:nvSpPr>
          <p:spPr>
            <a:xfrm>
              <a:off x="4580272" y="3954627"/>
              <a:ext cx="486602" cy="48660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83" name="椭圆 182"/>
            <p:cNvSpPr/>
            <p:nvPr/>
          </p:nvSpPr>
          <p:spPr>
            <a:xfrm>
              <a:off x="5035942" y="3954627"/>
              <a:ext cx="397673" cy="39767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84" name="椭圆 183"/>
            <p:cNvSpPr/>
            <p:nvPr/>
          </p:nvSpPr>
          <p:spPr>
            <a:xfrm>
              <a:off x="4755500" y="3432953"/>
              <a:ext cx="698531" cy="698531"/>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85" name="椭圆 184"/>
            <p:cNvSpPr/>
            <p:nvPr/>
          </p:nvSpPr>
          <p:spPr>
            <a:xfrm>
              <a:off x="4486629" y="3229033"/>
              <a:ext cx="393714" cy="393714"/>
            </a:xfrm>
            <a:prstGeom prst="ellipse">
              <a:avLst/>
            </a:prstGeom>
            <a:solidFill>
              <a:srgbClr val="FEA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86" name="椭圆 185"/>
            <p:cNvSpPr/>
            <p:nvPr/>
          </p:nvSpPr>
          <p:spPr>
            <a:xfrm>
              <a:off x="4870016" y="2730230"/>
              <a:ext cx="440245" cy="440245"/>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87" name="椭圆 186"/>
            <p:cNvSpPr/>
            <p:nvPr/>
          </p:nvSpPr>
          <p:spPr>
            <a:xfrm>
              <a:off x="4461139" y="2770165"/>
              <a:ext cx="393714" cy="393714"/>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88" name="椭圆 187"/>
            <p:cNvSpPr/>
            <p:nvPr/>
          </p:nvSpPr>
          <p:spPr>
            <a:xfrm>
              <a:off x="4686044" y="4441229"/>
              <a:ext cx="486602" cy="486602"/>
            </a:xfrm>
            <a:prstGeom prst="ellipse">
              <a:avLst/>
            </a:prstGeom>
            <a:solidFill>
              <a:srgbClr val="FEA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89" name="椭圆 188"/>
            <p:cNvSpPr/>
            <p:nvPr/>
          </p:nvSpPr>
          <p:spPr>
            <a:xfrm>
              <a:off x="5172646" y="4330045"/>
              <a:ext cx="408604" cy="408604"/>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90" name="椭圆 189"/>
            <p:cNvSpPr/>
            <p:nvPr/>
          </p:nvSpPr>
          <p:spPr>
            <a:xfrm>
              <a:off x="4260000" y="4237128"/>
              <a:ext cx="486602" cy="486602"/>
            </a:xfrm>
            <a:prstGeom prst="ellipse">
              <a:avLst/>
            </a:prstGeom>
            <a:solidFill>
              <a:srgbClr val="FEA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91" name="椭圆 190"/>
            <p:cNvSpPr/>
            <p:nvPr/>
          </p:nvSpPr>
          <p:spPr>
            <a:xfrm>
              <a:off x="4046798" y="2897747"/>
              <a:ext cx="440245" cy="440245"/>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92" name="椭圆 191"/>
            <p:cNvSpPr/>
            <p:nvPr/>
          </p:nvSpPr>
          <p:spPr>
            <a:xfrm>
              <a:off x="4862571" y="2662020"/>
              <a:ext cx="112623" cy="1126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93" name="椭圆 192"/>
            <p:cNvSpPr/>
            <p:nvPr/>
          </p:nvSpPr>
          <p:spPr>
            <a:xfrm>
              <a:off x="5273303" y="3092041"/>
              <a:ext cx="112623" cy="1126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94" name="椭圆 193"/>
            <p:cNvSpPr/>
            <p:nvPr/>
          </p:nvSpPr>
          <p:spPr>
            <a:xfrm>
              <a:off x="4989277" y="3240250"/>
              <a:ext cx="77597" cy="77597"/>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95" name="椭圆 194"/>
            <p:cNvSpPr/>
            <p:nvPr/>
          </p:nvSpPr>
          <p:spPr>
            <a:xfrm>
              <a:off x="3892236" y="3675482"/>
              <a:ext cx="112623" cy="112623"/>
            </a:xfrm>
            <a:prstGeom prst="ellipse">
              <a:avLst/>
            </a:prstGeom>
            <a:solidFill>
              <a:srgbClr val="FEA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96" name="椭圆 195"/>
            <p:cNvSpPr/>
            <p:nvPr/>
          </p:nvSpPr>
          <p:spPr>
            <a:xfrm>
              <a:off x="3890435" y="3343010"/>
              <a:ext cx="75662" cy="7566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97" name="椭圆 196"/>
            <p:cNvSpPr/>
            <p:nvPr/>
          </p:nvSpPr>
          <p:spPr>
            <a:xfrm>
              <a:off x="3879074" y="3796623"/>
              <a:ext cx="75662" cy="7566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98" name="椭圆 197"/>
            <p:cNvSpPr/>
            <p:nvPr/>
          </p:nvSpPr>
          <p:spPr>
            <a:xfrm>
              <a:off x="3879371" y="4247688"/>
              <a:ext cx="75662" cy="7566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99" name="椭圆 198"/>
            <p:cNvSpPr/>
            <p:nvPr/>
          </p:nvSpPr>
          <p:spPr>
            <a:xfrm>
              <a:off x="3942059" y="4441229"/>
              <a:ext cx="125600" cy="125600"/>
            </a:xfrm>
            <a:prstGeom prst="ellipse">
              <a:avLst/>
            </a:prstGeom>
            <a:solidFill>
              <a:srgbClr val="FEA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00" name="椭圆 199"/>
            <p:cNvSpPr/>
            <p:nvPr/>
          </p:nvSpPr>
          <p:spPr>
            <a:xfrm>
              <a:off x="4595611" y="4440150"/>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01" name="椭圆 200"/>
            <p:cNvSpPr/>
            <p:nvPr/>
          </p:nvSpPr>
          <p:spPr>
            <a:xfrm>
              <a:off x="5050851" y="4426642"/>
              <a:ext cx="74325" cy="74325"/>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02" name="椭圆 201"/>
            <p:cNvSpPr/>
            <p:nvPr/>
          </p:nvSpPr>
          <p:spPr>
            <a:xfrm>
              <a:off x="5422688" y="4289872"/>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03" name="椭圆 202"/>
            <p:cNvSpPr/>
            <p:nvPr/>
          </p:nvSpPr>
          <p:spPr>
            <a:xfrm>
              <a:off x="4574601" y="4834477"/>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04" name="椭圆 203"/>
            <p:cNvSpPr/>
            <p:nvPr/>
          </p:nvSpPr>
          <p:spPr>
            <a:xfrm>
              <a:off x="5234216" y="4762729"/>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05" name="椭圆 204"/>
            <p:cNvSpPr/>
            <p:nvPr/>
          </p:nvSpPr>
          <p:spPr>
            <a:xfrm>
              <a:off x="5160943" y="4842011"/>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06" name="椭圆 205"/>
            <p:cNvSpPr/>
            <p:nvPr/>
          </p:nvSpPr>
          <p:spPr>
            <a:xfrm>
              <a:off x="4836519" y="5017485"/>
              <a:ext cx="66993" cy="6699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07" name="椭圆 206"/>
            <p:cNvSpPr/>
            <p:nvPr/>
          </p:nvSpPr>
          <p:spPr>
            <a:xfrm>
              <a:off x="4962266" y="4983988"/>
              <a:ext cx="66993" cy="6699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08" name="椭圆 207"/>
            <p:cNvSpPr/>
            <p:nvPr/>
          </p:nvSpPr>
          <p:spPr>
            <a:xfrm>
              <a:off x="5219396" y="4937210"/>
              <a:ext cx="66993" cy="6699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09" name="椭圆 208"/>
            <p:cNvSpPr/>
            <p:nvPr/>
          </p:nvSpPr>
          <p:spPr>
            <a:xfrm>
              <a:off x="5401414" y="4907796"/>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10" name="椭圆 209"/>
            <p:cNvSpPr/>
            <p:nvPr/>
          </p:nvSpPr>
          <p:spPr>
            <a:xfrm>
              <a:off x="5469828" y="4788758"/>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11" name="椭圆 210"/>
            <p:cNvSpPr/>
            <p:nvPr/>
          </p:nvSpPr>
          <p:spPr>
            <a:xfrm>
              <a:off x="5503490" y="4800259"/>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12" name="椭圆 211"/>
            <p:cNvSpPr/>
            <p:nvPr/>
          </p:nvSpPr>
          <p:spPr>
            <a:xfrm>
              <a:off x="3766226" y="3811595"/>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13" name="椭圆 212"/>
            <p:cNvSpPr/>
            <p:nvPr/>
          </p:nvSpPr>
          <p:spPr>
            <a:xfrm>
              <a:off x="3871954" y="3872845"/>
              <a:ext cx="70105" cy="70105"/>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14" name="椭圆 213"/>
            <p:cNvSpPr/>
            <p:nvPr/>
          </p:nvSpPr>
          <p:spPr>
            <a:xfrm>
              <a:off x="3864989" y="3884773"/>
              <a:ext cx="47526" cy="47526"/>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15" name="椭圆 214"/>
            <p:cNvSpPr/>
            <p:nvPr/>
          </p:nvSpPr>
          <p:spPr>
            <a:xfrm>
              <a:off x="3887824" y="4309310"/>
              <a:ext cx="60723" cy="607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16" name="椭圆 215"/>
            <p:cNvSpPr/>
            <p:nvPr/>
          </p:nvSpPr>
          <p:spPr>
            <a:xfrm>
              <a:off x="5006059" y="4983988"/>
              <a:ext cx="85608" cy="85608"/>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17" name="椭圆 216"/>
            <p:cNvSpPr/>
            <p:nvPr/>
          </p:nvSpPr>
          <p:spPr>
            <a:xfrm>
              <a:off x="4614363" y="5049920"/>
              <a:ext cx="71681" cy="71681"/>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18" name="椭圆 217"/>
            <p:cNvSpPr/>
            <p:nvPr/>
          </p:nvSpPr>
          <p:spPr>
            <a:xfrm>
              <a:off x="5034316" y="3178096"/>
              <a:ext cx="554716" cy="554716"/>
            </a:xfrm>
            <a:prstGeom prst="ellipse">
              <a:avLst/>
            </a:prstGeom>
            <a:solidFill>
              <a:srgbClr val="FEAD6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19" name="椭圆 218"/>
            <p:cNvSpPr/>
            <p:nvPr/>
          </p:nvSpPr>
          <p:spPr>
            <a:xfrm>
              <a:off x="4753291" y="3121517"/>
              <a:ext cx="440245" cy="440245"/>
            </a:xfrm>
            <a:prstGeom prst="ellipse">
              <a:avLst/>
            </a:prstGeom>
            <a:solidFill>
              <a:srgbClr val="FEAD6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20" name="椭圆 219"/>
            <p:cNvSpPr/>
            <p:nvPr/>
          </p:nvSpPr>
          <p:spPr>
            <a:xfrm>
              <a:off x="5297997" y="2643637"/>
              <a:ext cx="191052" cy="191052"/>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21" name="椭圆 220"/>
            <p:cNvSpPr/>
            <p:nvPr/>
          </p:nvSpPr>
          <p:spPr>
            <a:xfrm>
              <a:off x="4948100" y="2672613"/>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22" name="椭圆 221"/>
            <p:cNvSpPr/>
            <p:nvPr/>
          </p:nvSpPr>
          <p:spPr>
            <a:xfrm>
              <a:off x="4473269" y="3172721"/>
              <a:ext cx="112623" cy="1126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23" name="椭圆 222"/>
            <p:cNvSpPr/>
            <p:nvPr/>
          </p:nvSpPr>
          <p:spPr>
            <a:xfrm>
              <a:off x="4644285" y="1958633"/>
              <a:ext cx="548640" cy="548640"/>
            </a:xfrm>
            <a:prstGeom prst="ellipse">
              <a:avLst/>
            </a:prstGeom>
            <a:solidFill>
              <a:srgbClr val="FEAD6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24" name="椭圆 223"/>
            <p:cNvSpPr/>
            <p:nvPr/>
          </p:nvSpPr>
          <p:spPr>
            <a:xfrm>
              <a:off x="4212987" y="1678201"/>
              <a:ext cx="548640" cy="548640"/>
            </a:xfrm>
            <a:prstGeom prst="ellipse">
              <a:avLst/>
            </a:prstGeom>
            <a:solidFill>
              <a:srgbClr val="FEA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25" name="椭圆 224"/>
            <p:cNvSpPr/>
            <p:nvPr/>
          </p:nvSpPr>
          <p:spPr>
            <a:xfrm>
              <a:off x="4176023" y="2146236"/>
              <a:ext cx="678105" cy="678105"/>
            </a:xfrm>
            <a:prstGeom prst="ellipse">
              <a:avLst/>
            </a:prstGeom>
            <a:solidFill>
              <a:srgbClr val="FEA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26" name="椭圆 225"/>
            <p:cNvSpPr/>
            <p:nvPr/>
          </p:nvSpPr>
          <p:spPr>
            <a:xfrm>
              <a:off x="4761627" y="2407751"/>
              <a:ext cx="486602" cy="48660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27" name="椭圆 226"/>
            <p:cNvSpPr/>
            <p:nvPr/>
          </p:nvSpPr>
          <p:spPr>
            <a:xfrm>
              <a:off x="5217297" y="2407751"/>
              <a:ext cx="397673" cy="39767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28" name="椭圆 227"/>
            <p:cNvSpPr/>
            <p:nvPr/>
          </p:nvSpPr>
          <p:spPr>
            <a:xfrm>
              <a:off x="4936855" y="1886077"/>
              <a:ext cx="698531" cy="698531"/>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29" name="椭圆 228"/>
            <p:cNvSpPr/>
            <p:nvPr/>
          </p:nvSpPr>
          <p:spPr>
            <a:xfrm>
              <a:off x="4667984" y="1682157"/>
              <a:ext cx="393714" cy="393714"/>
            </a:xfrm>
            <a:prstGeom prst="ellipse">
              <a:avLst/>
            </a:prstGeom>
            <a:solidFill>
              <a:srgbClr val="FEA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30" name="椭圆 229"/>
            <p:cNvSpPr/>
            <p:nvPr/>
          </p:nvSpPr>
          <p:spPr>
            <a:xfrm>
              <a:off x="5051371" y="1183354"/>
              <a:ext cx="440245" cy="440245"/>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31" name="椭圆 230"/>
            <p:cNvSpPr/>
            <p:nvPr/>
          </p:nvSpPr>
          <p:spPr>
            <a:xfrm>
              <a:off x="4642494" y="1223289"/>
              <a:ext cx="393714" cy="393714"/>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32" name="椭圆 231"/>
            <p:cNvSpPr/>
            <p:nvPr/>
          </p:nvSpPr>
          <p:spPr>
            <a:xfrm>
              <a:off x="4867399" y="2894353"/>
              <a:ext cx="486602" cy="486602"/>
            </a:xfrm>
            <a:prstGeom prst="ellipse">
              <a:avLst/>
            </a:prstGeom>
            <a:solidFill>
              <a:srgbClr val="FEA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33" name="椭圆 232"/>
            <p:cNvSpPr/>
            <p:nvPr/>
          </p:nvSpPr>
          <p:spPr>
            <a:xfrm>
              <a:off x="5354001" y="2783169"/>
              <a:ext cx="408604" cy="408604"/>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34" name="椭圆 233"/>
            <p:cNvSpPr/>
            <p:nvPr/>
          </p:nvSpPr>
          <p:spPr>
            <a:xfrm>
              <a:off x="4441355" y="2690252"/>
              <a:ext cx="486602" cy="486602"/>
            </a:xfrm>
            <a:prstGeom prst="ellipse">
              <a:avLst/>
            </a:prstGeom>
            <a:solidFill>
              <a:srgbClr val="FEA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35" name="椭圆 234"/>
            <p:cNvSpPr/>
            <p:nvPr/>
          </p:nvSpPr>
          <p:spPr>
            <a:xfrm>
              <a:off x="4228153" y="1350871"/>
              <a:ext cx="440245" cy="440245"/>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36" name="椭圆 235"/>
            <p:cNvSpPr/>
            <p:nvPr/>
          </p:nvSpPr>
          <p:spPr>
            <a:xfrm>
              <a:off x="5043926" y="1115144"/>
              <a:ext cx="112623" cy="1126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37" name="椭圆 236"/>
            <p:cNvSpPr/>
            <p:nvPr/>
          </p:nvSpPr>
          <p:spPr>
            <a:xfrm>
              <a:off x="5454658" y="1545165"/>
              <a:ext cx="112623" cy="1126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38" name="椭圆 237"/>
            <p:cNvSpPr/>
            <p:nvPr/>
          </p:nvSpPr>
          <p:spPr>
            <a:xfrm>
              <a:off x="5170632" y="1693374"/>
              <a:ext cx="77597" cy="77597"/>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39" name="椭圆 238"/>
            <p:cNvSpPr/>
            <p:nvPr/>
          </p:nvSpPr>
          <p:spPr>
            <a:xfrm>
              <a:off x="4073591" y="2128606"/>
              <a:ext cx="112623" cy="112623"/>
            </a:xfrm>
            <a:prstGeom prst="ellipse">
              <a:avLst/>
            </a:prstGeom>
            <a:solidFill>
              <a:srgbClr val="FEA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40" name="椭圆 239"/>
            <p:cNvSpPr/>
            <p:nvPr/>
          </p:nvSpPr>
          <p:spPr>
            <a:xfrm>
              <a:off x="4071790" y="1796134"/>
              <a:ext cx="75662" cy="7566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41" name="椭圆 240"/>
            <p:cNvSpPr/>
            <p:nvPr/>
          </p:nvSpPr>
          <p:spPr>
            <a:xfrm>
              <a:off x="4060429" y="2249747"/>
              <a:ext cx="75662" cy="7566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42" name="椭圆 241"/>
            <p:cNvSpPr/>
            <p:nvPr/>
          </p:nvSpPr>
          <p:spPr>
            <a:xfrm>
              <a:off x="4060726" y="2700812"/>
              <a:ext cx="75662" cy="7566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43" name="椭圆 242"/>
            <p:cNvSpPr/>
            <p:nvPr/>
          </p:nvSpPr>
          <p:spPr>
            <a:xfrm>
              <a:off x="4123414" y="2894353"/>
              <a:ext cx="125600" cy="125600"/>
            </a:xfrm>
            <a:prstGeom prst="ellipse">
              <a:avLst/>
            </a:prstGeom>
            <a:solidFill>
              <a:srgbClr val="FEA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44" name="椭圆 243"/>
            <p:cNvSpPr/>
            <p:nvPr/>
          </p:nvSpPr>
          <p:spPr>
            <a:xfrm>
              <a:off x="4776966" y="2893274"/>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45" name="椭圆 244"/>
            <p:cNvSpPr/>
            <p:nvPr/>
          </p:nvSpPr>
          <p:spPr>
            <a:xfrm>
              <a:off x="5232206" y="2879766"/>
              <a:ext cx="74325" cy="74325"/>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46" name="椭圆 245"/>
            <p:cNvSpPr/>
            <p:nvPr/>
          </p:nvSpPr>
          <p:spPr>
            <a:xfrm>
              <a:off x="5604043" y="2742996"/>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47" name="椭圆 246"/>
            <p:cNvSpPr/>
            <p:nvPr/>
          </p:nvSpPr>
          <p:spPr>
            <a:xfrm>
              <a:off x="4755956" y="3287601"/>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48" name="椭圆 247"/>
            <p:cNvSpPr/>
            <p:nvPr/>
          </p:nvSpPr>
          <p:spPr>
            <a:xfrm>
              <a:off x="5415571" y="3215853"/>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49" name="椭圆 248"/>
            <p:cNvSpPr/>
            <p:nvPr/>
          </p:nvSpPr>
          <p:spPr>
            <a:xfrm>
              <a:off x="5342298" y="3295135"/>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50" name="椭圆 249"/>
            <p:cNvSpPr/>
            <p:nvPr/>
          </p:nvSpPr>
          <p:spPr>
            <a:xfrm>
              <a:off x="5017874" y="3470609"/>
              <a:ext cx="66993" cy="6699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51" name="椭圆 250"/>
            <p:cNvSpPr/>
            <p:nvPr/>
          </p:nvSpPr>
          <p:spPr>
            <a:xfrm>
              <a:off x="5143621" y="3437112"/>
              <a:ext cx="66993" cy="6699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52" name="椭圆 251"/>
            <p:cNvSpPr/>
            <p:nvPr/>
          </p:nvSpPr>
          <p:spPr>
            <a:xfrm>
              <a:off x="5400751" y="3390334"/>
              <a:ext cx="66993" cy="6699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53" name="椭圆 252"/>
            <p:cNvSpPr/>
            <p:nvPr/>
          </p:nvSpPr>
          <p:spPr>
            <a:xfrm>
              <a:off x="5582769" y="3360920"/>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54" name="椭圆 253"/>
            <p:cNvSpPr/>
            <p:nvPr/>
          </p:nvSpPr>
          <p:spPr>
            <a:xfrm>
              <a:off x="5651183" y="3241882"/>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55" name="椭圆 254"/>
            <p:cNvSpPr/>
            <p:nvPr/>
          </p:nvSpPr>
          <p:spPr>
            <a:xfrm>
              <a:off x="5684845" y="3253383"/>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56" name="椭圆 255"/>
            <p:cNvSpPr/>
            <p:nvPr/>
          </p:nvSpPr>
          <p:spPr>
            <a:xfrm>
              <a:off x="3947581" y="2264719"/>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57" name="椭圆 256"/>
            <p:cNvSpPr/>
            <p:nvPr/>
          </p:nvSpPr>
          <p:spPr>
            <a:xfrm>
              <a:off x="4053309" y="2325969"/>
              <a:ext cx="70105" cy="70105"/>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58" name="椭圆 257"/>
            <p:cNvSpPr/>
            <p:nvPr/>
          </p:nvSpPr>
          <p:spPr>
            <a:xfrm>
              <a:off x="4046344" y="2337897"/>
              <a:ext cx="47526" cy="47526"/>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59" name="椭圆 258"/>
            <p:cNvSpPr/>
            <p:nvPr/>
          </p:nvSpPr>
          <p:spPr>
            <a:xfrm>
              <a:off x="4069179" y="2762434"/>
              <a:ext cx="60723" cy="607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60" name="椭圆 259"/>
            <p:cNvSpPr/>
            <p:nvPr/>
          </p:nvSpPr>
          <p:spPr>
            <a:xfrm>
              <a:off x="5187414" y="3437112"/>
              <a:ext cx="85608" cy="85608"/>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61" name="椭圆 260"/>
            <p:cNvSpPr/>
            <p:nvPr/>
          </p:nvSpPr>
          <p:spPr>
            <a:xfrm>
              <a:off x="4795718" y="3503044"/>
              <a:ext cx="71681" cy="71681"/>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62" name="椭圆 261"/>
            <p:cNvSpPr/>
            <p:nvPr/>
          </p:nvSpPr>
          <p:spPr>
            <a:xfrm>
              <a:off x="5215671" y="1631220"/>
              <a:ext cx="554716" cy="554716"/>
            </a:xfrm>
            <a:prstGeom prst="ellipse">
              <a:avLst/>
            </a:prstGeom>
            <a:solidFill>
              <a:srgbClr val="FEAD6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63" name="椭圆 262"/>
            <p:cNvSpPr/>
            <p:nvPr/>
          </p:nvSpPr>
          <p:spPr>
            <a:xfrm>
              <a:off x="4934646" y="1574641"/>
              <a:ext cx="440245" cy="440245"/>
            </a:xfrm>
            <a:prstGeom prst="ellipse">
              <a:avLst/>
            </a:prstGeom>
            <a:solidFill>
              <a:srgbClr val="FEAD6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64" name="椭圆 263"/>
            <p:cNvSpPr/>
            <p:nvPr/>
          </p:nvSpPr>
          <p:spPr>
            <a:xfrm>
              <a:off x="5479352" y="1096761"/>
              <a:ext cx="191052" cy="191052"/>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65" name="椭圆 264"/>
            <p:cNvSpPr/>
            <p:nvPr/>
          </p:nvSpPr>
          <p:spPr>
            <a:xfrm>
              <a:off x="5129455" y="1125737"/>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66" name="椭圆 265"/>
            <p:cNvSpPr/>
            <p:nvPr/>
          </p:nvSpPr>
          <p:spPr>
            <a:xfrm>
              <a:off x="4654624" y="1625845"/>
              <a:ext cx="112623" cy="1126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gr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8011" y="1963884"/>
            <a:ext cx="2000388" cy="3000581"/>
          </a:xfrm>
          <a:prstGeom prst="rect">
            <a:avLst/>
          </a:prstGeom>
          <a:effectLst>
            <a:softEdge rad="190500"/>
          </a:effectLst>
        </p:spPr>
      </p:pic>
      <p:sp>
        <p:nvSpPr>
          <p:cNvPr id="268" name="文本框 267"/>
          <p:cNvSpPr txBox="1"/>
          <p:nvPr/>
        </p:nvSpPr>
        <p:spPr>
          <a:xfrm>
            <a:off x="5940297" y="1777446"/>
            <a:ext cx="4084320" cy="400110"/>
          </a:xfrm>
          <a:prstGeom prst="rect">
            <a:avLst/>
          </a:prstGeom>
          <a:noFill/>
        </p:spPr>
        <p:txBody>
          <a:bodyPr wrap="square" rtlCol="0">
            <a:spAutoFit/>
          </a:bodyPr>
          <a:lstStyle/>
          <a:p>
            <a:r>
              <a:rPr lang="zh-CN" altLang="en-US" sz="2000" b="1" dirty="0">
                <a:solidFill>
                  <a:srgbClr val="FEAD61"/>
                </a:solidFill>
              </a:rPr>
              <a:t>Enter the title here</a:t>
            </a:r>
          </a:p>
        </p:txBody>
      </p:sp>
      <p:sp>
        <p:nvSpPr>
          <p:cNvPr id="269" name="文本框 268"/>
          <p:cNvSpPr txBox="1"/>
          <p:nvPr/>
        </p:nvSpPr>
        <p:spPr>
          <a:xfrm>
            <a:off x="5943477" y="2325054"/>
            <a:ext cx="5356799" cy="1384995"/>
          </a:xfrm>
          <a:prstGeom prst="rect">
            <a:avLst/>
          </a:prstGeom>
          <a:noFill/>
        </p:spPr>
        <p:txBody>
          <a:bodyPr wrap="square" rtlCol="0">
            <a:spAutoFit/>
          </a:bodyPr>
          <a:lstStyle/>
          <a:p>
            <a:pPr>
              <a:lnSpc>
                <a:spcPct val="150000"/>
              </a:lnSpc>
            </a:pPr>
            <a:r>
              <a:rPr lang="zh-CN" altLang="en-US" sz="1400" dirty="0">
                <a:solidFill>
                  <a:srgbClr val="FDBD81"/>
                </a:solidFill>
              </a:rPr>
              <a:t>Enter some detailed instructions here, some detailed instructions here, some detailed instructions here, and some detailed instructions here. Enter some detailed instructions here, some detailed instructions here, some detailed instructions here, and some detailed instructions here. Enter some detailed instructions here.</a:t>
            </a:r>
          </a:p>
        </p:txBody>
      </p:sp>
      <p:sp>
        <p:nvSpPr>
          <p:cNvPr id="270" name="文本框 269"/>
          <p:cNvSpPr txBox="1"/>
          <p:nvPr/>
        </p:nvSpPr>
        <p:spPr>
          <a:xfrm>
            <a:off x="5965102" y="3832486"/>
            <a:ext cx="5356799" cy="1384995"/>
          </a:xfrm>
          <a:prstGeom prst="rect">
            <a:avLst/>
          </a:prstGeom>
          <a:noFill/>
        </p:spPr>
        <p:txBody>
          <a:bodyPr wrap="square" rtlCol="0">
            <a:spAutoFit/>
          </a:bodyPr>
          <a:lstStyle/>
          <a:p>
            <a:pPr>
              <a:lnSpc>
                <a:spcPct val="150000"/>
              </a:lnSpc>
            </a:pPr>
            <a:r>
              <a:rPr lang="zh-CN" altLang="en-US" sz="1400" dirty="0">
                <a:solidFill>
                  <a:srgbClr val="FDBD81"/>
                </a:solidFill>
              </a:rPr>
              <a:t>Enter some detailed instructions here, some detailed instructions here, some detailed instructions here, and some detailed instructions here. Enter some detailed instructions here, some detailed instructions here, some detailed instructions here, and some detailed instructions here. Enter some detailed instructions here.</a:t>
            </a:r>
          </a:p>
        </p:txBody>
      </p:sp>
      <p:sp>
        <p:nvSpPr>
          <p:cNvPr id="271" name="文本框 270"/>
          <p:cNvSpPr txBox="1"/>
          <p:nvPr/>
        </p:nvSpPr>
        <p:spPr>
          <a:xfrm>
            <a:off x="746759" y="82633"/>
            <a:ext cx="4827553" cy="461665"/>
          </a:xfrm>
          <a:prstGeom prst="rect">
            <a:avLst/>
          </a:prstGeom>
          <a:noFill/>
        </p:spPr>
        <p:txBody>
          <a:bodyPr wrap="square" rtlCol="0">
            <a:spAutoFit/>
          </a:bodyPr>
          <a:lstStyle/>
          <a:p>
            <a:r>
              <a:rPr lang="zh-CN" altLang="en-US" sz="2400" b="1" dirty="0">
                <a:solidFill>
                  <a:srgbClr val="FEAD61"/>
                </a:solidFill>
              </a:rPr>
              <a:t>Overview of the annual work</a:t>
            </a:r>
          </a:p>
        </p:txBody>
      </p:sp>
      <p:cxnSp>
        <p:nvCxnSpPr>
          <p:cNvPr id="272" name="直接连接符 271"/>
          <p:cNvCxnSpPr/>
          <p:nvPr/>
        </p:nvCxnSpPr>
        <p:spPr>
          <a:xfrm>
            <a:off x="845300" y="524201"/>
            <a:ext cx="702146" cy="0"/>
          </a:xfrm>
          <a:prstGeom prst="line">
            <a:avLst/>
          </a:prstGeom>
          <a:ln w="38100">
            <a:solidFill>
              <a:srgbClr val="FEAD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472203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a14="http://schemas.microsoft.com/office/drawing/2010/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7"/>
                                        </p:tgtEl>
                                        <p:attrNameLst>
                                          <p:attrName>style.visibility</p:attrName>
                                        </p:attrNameLst>
                                      </p:cBhvr>
                                      <p:to>
                                        <p:strVal val="visible"/>
                                      </p:to>
                                    </p:set>
                                    <p:anim calcmode="lin" valueType="num">
                                      <p:cBhvr>
                                        <p:cTn id="7" dur="1000" fill="hold"/>
                                        <p:tgtEl>
                                          <p:spTgt spid="267"/>
                                        </p:tgtEl>
                                        <p:attrNameLst>
                                          <p:attrName>ppt_w</p:attrName>
                                        </p:attrNameLst>
                                      </p:cBhvr>
                                      <p:tavLst>
                                        <p:tav tm="0">
                                          <p:val>
                                            <p:fltVal val="0"/>
                                          </p:val>
                                        </p:tav>
                                        <p:tav tm="100000">
                                          <p:val>
                                            <p:strVal val="#ppt_w"/>
                                          </p:val>
                                        </p:tav>
                                      </p:tavLst>
                                    </p:anim>
                                    <p:anim calcmode="lin" valueType="num">
                                      <p:cBhvr>
                                        <p:cTn id="8" dur="1000" fill="hold"/>
                                        <p:tgtEl>
                                          <p:spTgt spid="267"/>
                                        </p:tgtEl>
                                        <p:attrNameLst>
                                          <p:attrName>ppt_h</p:attrName>
                                        </p:attrNameLst>
                                      </p:cBhvr>
                                      <p:tavLst>
                                        <p:tav tm="0">
                                          <p:val>
                                            <p:fltVal val="0"/>
                                          </p:val>
                                        </p:tav>
                                        <p:tav tm="100000">
                                          <p:val>
                                            <p:strVal val="#ppt_h"/>
                                          </p:val>
                                        </p:tav>
                                      </p:tavLst>
                                    </p:anim>
                                    <p:anim calcmode="lin" valueType="num">
                                      <p:cBhvr>
                                        <p:cTn id="9" dur="1000" fill="hold"/>
                                        <p:tgtEl>
                                          <p:spTgt spid="267"/>
                                        </p:tgtEl>
                                        <p:attrNameLst>
                                          <p:attrName>style.rotation</p:attrName>
                                        </p:attrNameLst>
                                      </p:cBhvr>
                                      <p:tavLst>
                                        <p:tav tm="0">
                                          <p:val>
                                            <p:fltVal val="90"/>
                                          </p:val>
                                        </p:tav>
                                        <p:tav tm="100000">
                                          <p:val>
                                            <p:fltVal val="0"/>
                                          </p:val>
                                        </p:tav>
                                      </p:tavLst>
                                    </p:anim>
                                    <p:animEffect transition="in" filter="fade">
                                      <p:cBhvr>
                                        <p:cTn id="10" dur="1000"/>
                                        <p:tgtEl>
                                          <p:spTgt spid="267"/>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268"/>
                                        </p:tgtEl>
                                        <p:attrNameLst>
                                          <p:attrName>style.visibility</p:attrName>
                                        </p:attrNameLst>
                                      </p:cBhvr>
                                      <p:to>
                                        <p:strVal val="visible"/>
                                      </p:to>
                                    </p:set>
                                    <p:animEffect transition="in" filter="fade">
                                      <p:cBhvr>
                                        <p:cTn id="19" dur="1000"/>
                                        <p:tgtEl>
                                          <p:spTgt spid="268"/>
                                        </p:tgtEl>
                                      </p:cBhvr>
                                    </p:animEffect>
                                    <p:anim calcmode="lin" valueType="num">
                                      <p:cBhvr>
                                        <p:cTn id="20" dur="1000" fill="hold"/>
                                        <p:tgtEl>
                                          <p:spTgt spid="268"/>
                                        </p:tgtEl>
                                        <p:attrNameLst>
                                          <p:attrName>ppt_x</p:attrName>
                                        </p:attrNameLst>
                                      </p:cBhvr>
                                      <p:tavLst>
                                        <p:tav tm="0">
                                          <p:val>
                                            <p:strVal val="#ppt_x"/>
                                          </p:val>
                                        </p:tav>
                                        <p:tav tm="100000">
                                          <p:val>
                                            <p:strVal val="#ppt_x"/>
                                          </p:val>
                                        </p:tav>
                                      </p:tavLst>
                                    </p:anim>
                                    <p:anim calcmode="lin" valueType="num">
                                      <p:cBhvr>
                                        <p:cTn id="21" dur="1000" fill="hold"/>
                                        <p:tgtEl>
                                          <p:spTgt spid="268"/>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269">
                                            <p:txEl>
                                              <p:pRg st="0" end="0"/>
                                            </p:txEl>
                                          </p:spTgt>
                                        </p:tgtEl>
                                        <p:attrNameLst>
                                          <p:attrName>style.visibility</p:attrName>
                                        </p:attrNameLst>
                                      </p:cBhvr>
                                      <p:to>
                                        <p:strVal val="visible"/>
                                      </p:to>
                                    </p:set>
                                    <p:animEffect transition="in" filter="fade">
                                      <p:cBhvr>
                                        <p:cTn id="25" dur="1000"/>
                                        <p:tgtEl>
                                          <p:spTgt spid="269">
                                            <p:txEl>
                                              <p:pRg st="0" end="0"/>
                                            </p:txEl>
                                          </p:spTgt>
                                        </p:tgtEl>
                                      </p:cBhvr>
                                    </p:animEffect>
                                    <p:anim calcmode="lin" valueType="num">
                                      <p:cBhvr>
                                        <p:cTn id="26" dur="1000" fill="hold"/>
                                        <p:tgtEl>
                                          <p:spTgt spid="269">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26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270">
                                            <p:txEl>
                                              <p:pRg st="0" end="0"/>
                                            </p:txEl>
                                          </p:spTgt>
                                        </p:tgtEl>
                                        <p:attrNameLst>
                                          <p:attrName>style.visibility</p:attrName>
                                        </p:attrNameLst>
                                      </p:cBhvr>
                                      <p:to>
                                        <p:strVal val="visible"/>
                                      </p:to>
                                    </p:set>
                                    <p:animEffect transition="in" filter="fade">
                                      <p:cBhvr>
                                        <p:cTn id="31" dur="1000"/>
                                        <p:tgtEl>
                                          <p:spTgt spid="270">
                                            <p:txEl>
                                              <p:pRg st="0" end="0"/>
                                            </p:txEl>
                                          </p:spTgt>
                                        </p:tgtEl>
                                      </p:cBhvr>
                                    </p:animEffect>
                                    <p:anim calcmode="lin" valueType="num">
                                      <p:cBhvr>
                                        <p:cTn id="32" dur="1000" fill="hold"/>
                                        <p:tgtEl>
                                          <p:spTgt spid="270">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70">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71"/>
                                        </p:tgtEl>
                                        <p:attrNameLst>
                                          <p:attrName>style.visibility</p:attrName>
                                        </p:attrNameLst>
                                      </p:cBhvr>
                                      <p:to>
                                        <p:strVal val="visible"/>
                                      </p:to>
                                    </p:set>
                                    <p:animEffect transition="in" filter="fade">
                                      <p:cBhvr>
                                        <p:cTn id="36" dur="1000"/>
                                        <p:tgtEl>
                                          <p:spTgt spid="271"/>
                                        </p:tgtEl>
                                      </p:cBhvr>
                                    </p:animEffect>
                                    <p:anim calcmode="lin" valueType="num">
                                      <p:cBhvr>
                                        <p:cTn id="37" dur="1000" fill="hold"/>
                                        <p:tgtEl>
                                          <p:spTgt spid="271"/>
                                        </p:tgtEl>
                                        <p:attrNameLst>
                                          <p:attrName>ppt_x</p:attrName>
                                        </p:attrNameLst>
                                      </p:cBhvr>
                                      <p:tavLst>
                                        <p:tav tm="0">
                                          <p:val>
                                            <p:strVal val="#ppt_x"/>
                                          </p:val>
                                        </p:tav>
                                        <p:tav tm="100000">
                                          <p:val>
                                            <p:strVal val="#ppt_x"/>
                                          </p:val>
                                        </p:tav>
                                      </p:tavLst>
                                    </p:anim>
                                    <p:anim calcmode="lin" valueType="num">
                                      <p:cBhvr>
                                        <p:cTn id="38" dur="1000" fill="hold"/>
                                        <p:tgtEl>
                                          <p:spTgt spid="2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0"/>
      <p:bldP spid="27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775958" y="-474976"/>
            <a:ext cx="8660403" cy="4994893"/>
            <a:chOff x="2775958" y="-474976"/>
            <a:chExt cx="8660403" cy="4994893"/>
          </a:xfrm>
        </p:grpSpPr>
        <p:pic>
          <p:nvPicPr>
            <p:cNvPr id="68" name="图片 67"/>
            <p:cNvPicPr>
              <a:picLocks noChangeAspect="1"/>
            </p:cNvPicPr>
            <p:nvPr/>
          </p:nvPicPr>
          <p:blipFill>
            <a:blip r:embed="rId2" cstate="print">
              <a:extLst>
                <a:ext uri="{28A0092B-C50C-407E-A947-70E740481C1C}">
                  <a14:useLocalDpi xmlns:a14="http://schemas.microsoft.com/office/drawing/2010/main" val="0"/>
                </a:ext>
              </a:extLst>
            </a:blip>
            <a:srcRect l="2671" t="4353" r="3461"/>
            <a:stretch>
              <a:fillRect/>
            </a:stretch>
          </p:blipFill>
          <p:spPr>
            <a:xfrm rot="19532110">
              <a:off x="3216572" y="-474976"/>
              <a:ext cx="7353048" cy="4994893"/>
            </a:xfrm>
            <a:custGeom>
              <a:avLst/>
              <a:gdLst>
                <a:gd name="connsiteX0" fmla="*/ 0 w 7353048"/>
                <a:gd name="connsiteY0" fmla="*/ 0 h 4994893"/>
                <a:gd name="connsiteX1" fmla="*/ 7353048 w 7353048"/>
                <a:gd name="connsiteY1" fmla="*/ 3504770 h 4994893"/>
                <a:gd name="connsiteX2" fmla="*/ 5804035 w 7353048"/>
                <a:gd name="connsiteY2" fmla="*/ 4994893 h 4994893"/>
                <a:gd name="connsiteX3" fmla="*/ 5788792 w 7353048"/>
                <a:gd name="connsiteY3" fmla="*/ 4994893 h 4994893"/>
                <a:gd name="connsiteX4" fmla="*/ 1308051 w 7353048"/>
                <a:gd name="connsiteY4" fmla="*/ 1975108 h 4994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3048" h="4994893">
                  <a:moveTo>
                    <a:pt x="0" y="0"/>
                  </a:moveTo>
                  <a:lnTo>
                    <a:pt x="7353048" y="3504770"/>
                  </a:lnTo>
                  <a:lnTo>
                    <a:pt x="5804035" y="4994893"/>
                  </a:lnTo>
                  <a:lnTo>
                    <a:pt x="5788792" y="4994893"/>
                  </a:lnTo>
                  <a:lnTo>
                    <a:pt x="1308051" y="1975108"/>
                  </a:lnTo>
                  <a:close/>
                </a:path>
              </a:pathLst>
            </a:custGeom>
          </p:spPr>
        </p:pic>
        <p:grpSp>
          <p:nvGrpSpPr>
            <p:cNvPr id="3" name="组合 2"/>
            <p:cNvGrpSpPr/>
            <p:nvPr/>
          </p:nvGrpSpPr>
          <p:grpSpPr>
            <a:xfrm>
              <a:off x="2775958" y="467314"/>
              <a:ext cx="8660403" cy="3475419"/>
              <a:chOff x="2775958" y="467314"/>
              <a:chExt cx="8660403" cy="3475419"/>
            </a:xfrm>
          </p:grpSpPr>
          <p:sp>
            <p:nvSpPr>
              <p:cNvPr id="67" name="平行四边形 61"/>
              <p:cNvSpPr/>
              <p:nvPr/>
            </p:nvSpPr>
            <p:spPr>
              <a:xfrm rot="4239449">
                <a:off x="5115778" y="-1727049"/>
                <a:ext cx="3329962" cy="8009601"/>
              </a:xfrm>
              <a:custGeom>
                <a:avLst/>
                <a:gdLst>
                  <a:gd name="connsiteX0" fmla="*/ 0 w 2915920"/>
                  <a:gd name="connsiteY0" fmla="*/ 3931920 h 3931920"/>
                  <a:gd name="connsiteX1" fmla="*/ 728980 w 2915920"/>
                  <a:gd name="connsiteY1" fmla="*/ 0 h 3931920"/>
                  <a:gd name="connsiteX2" fmla="*/ 2915920 w 2915920"/>
                  <a:gd name="connsiteY2" fmla="*/ 0 h 3931920"/>
                  <a:gd name="connsiteX3" fmla="*/ 2186940 w 2915920"/>
                  <a:gd name="connsiteY3" fmla="*/ 3931920 h 3931920"/>
                  <a:gd name="connsiteX4" fmla="*/ 0 w 2915920"/>
                  <a:gd name="connsiteY4" fmla="*/ 3931920 h 3931920"/>
                  <a:gd name="connsiteX0" fmla="*/ 0 w 2346960"/>
                  <a:gd name="connsiteY0" fmla="*/ 3931920 h 3931920"/>
                  <a:gd name="connsiteX1" fmla="*/ 728980 w 2346960"/>
                  <a:gd name="connsiteY1" fmla="*/ 0 h 3931920"/>
                  <a:gd name="connsiteX2" fmla="*/ 2346960 w 2346960"/>
                  <a:gd name="connsiteY2" fmla="*/ 721360 h 3931920"/>
                  <a:gd name="connsiteX3" fmla="*/ 2186940 w 2346960"/>
                  <a:gd name="connsiteY3" fmla="*/ 3931920 h 3931920"/>
                  <a:gd name="connsiteX4" fmla="*/ 0 w 2346960"/>
                  <a:gd name="connsiteY4" fmla="*/ 3931920 h 3931920"/>
                  <a:gd name="connsiteX0" fmla="*/ 0 w 2915920"/>
                  <a:gd name="connsiteY0" fmla="*/ 5181600 h 5181600"/>
                  <a:gd name="connsiteX1" fmla="*/ 1297940 w 2915920"/>
                  <a:gd name="connsiteY1" fmla="*/ 0 h 5181600"/>
                  <a:gd name="connsiteX2" fmla="*/ 2915920 w 2915920"/>
                  <a:gd name="connsiteY2" fmla="*/ 721360 h 5181600"/>
                  <a:gd name="connsiteX3" fmla="*/ 2755900 w 2915920"/>
                  <a:gd name="connsiteY3" fmla="*/ 3931920 h 5181600"/>
                  <a:gd name="connsiteX4" fmla="*/ 0 w 2915920"/>
                  <a:gd name="connsiteY4" fmla="*/ 5181600 h 5181600"/>
                  <a:gd name="connsiteX0" fmla="*/ 0 w 2915920"/>
                  <a:gd name="connsiteY0" fmla="*/ 5181600 h 5181600"/>
                  <a:gd name="connsiteX1" fmla="*/ 1297940 w 2915920"/>
                  <a:gd name="connsiteY1" fmla="*/ 0 h 5181600"/>
                  <a:gd name="connsiteX2" fmla="*/ 2915920 w 2915920"/>
                  <a:gd name="connsiteY2" fmla="*/ 721360 h 5181600"/>
                  <a:gd name="connsiteX3" fmla="*/ 1374140 w 2915920"/>
                  <a:gd name="connsiteY3" fmla="*/ 4033520 h 5181600"/>
                  <a:gd name="connsiteX4" fmla="*/ 0 w 2915920"/>
                  <a:gd name="connsiteY4" fmla="*/ 5181600 h 518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5920" h="5181600">
                    <a:moveTo>
                      <a:pt x="0" y="5181600"/>
                    </a:moveTo>
                    <a:lnTo>
                      <a:pt x="1297940" y="0"/>
                    </a:lnTo>
                    <a:lnTo>
                      <a:pt x="2915920" y="721360"/>
                    </a:lnTo>
                    <a:lnTo>
                      <a:pt x="1374140" y="4033520"/>
                    </a:lnTo>
                    <a:lnTo>
                      <a:pt x="0" y="5181600"/>
                    </a:lnTo>
                    <a:close/>
                  </a:path>
                </a:pathLst>
              </a:custGeom>
              <a:gradFill>
                <a:gsLst>
                  <a:gs pos="0">
                    <a:srgbClr val="FEAD61">
                      <a:alpha val="0"/>
                    </a:srgbClr>
                  </a:gs>
                  <a:gs pos="100000">
                    <a:srgbClr val="FEAD6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0" name="组合 109"/>
              <p:cNvGrpSpPr/>
              <p:nvPr/>
            </p:nvGrpSpPr>
            <p:grpSpPr>
              <a:xfrm rot="10800000">
                <a:off x="9687040" y="467314"/>
                <a:ext cx="1749321" cy="2477964"/>
                <a:chOff x="1282972" y="2511926"/>
                <a:chExt cx="1749321" cy="2477964"/>
              </a:xfrm>
            </p:grpSpPr>
            <p:sp>
              <p:nvSpPr>
                <p:cNvPr id="69" name="椭圆 68"/>
                <p:cNvSpPr/>
                <p:nvPr/>
              </p:nvSpPr>
              <p:spPr>
                <a:xfrm>
                  <a:off x="1979676" y="3373798"/>
                  <a:ext cx="548640" cy="548640"/>
                </a:xfrm>
                <a:prstGeom prst="ellipse">
                  <a:avLst/>
                </a:prstGeom>
                <a:solidFill>
                  <a:srgbClr val="FEAD6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70" name="椭圆 69"/>
                <p:cNvSpPr/>
                <p:nvPr/>
              </p:nvSpPr>
              <p:spPr>
                <a:xfrm>
                  <a:off x="1548378" y="3093366"/>
                  <a:ext cx="548640" cy="548640"/>
                </a:xfrm>
                <a:prstGeom prst="ellipse">
                  <a:avLst/>
                </a:prstGeom>
                <a:solidFill>
                  <a:srgbClr val="FEA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71" name="椭圆 70"/>
                <p:cNvSpPr/>
                <p:nvPr/>
              </p:nvSpPr>
              <p:spPr>
                <a:xfrm>
                  <a:off x="1511414" y="3561401"/>
                  <a:ext cx="678105" cy="678105"/>
                </a:xfrm>
                <a:prstGeom prst="ellipse">
                  <a:avLst/>
                </a:prstGeom>
                <a:solidFill>
                  <a:srgbClr val="FEA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72" name="椭圆 71"/>
                <p:cNvSpPr/>
                <p:nvPr/>
              </p:nvSpPr>
              <p:spPr>
                <a:xfrm>
                  <a:off x="2097018" y="3822916"/>
                  <a:ext cx="486602" cy="48660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73" name="椭圆 72"/>
                <p:cNvSpPr/>
                <p:nvPr/>
              </p:nvSpPr>
              <p:spPr>
                <a:xfrm>
                  <a:off x="2552688" y="3822916"/>
                  <a:ext cx="397673" cy="39767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74" name="椭圆 73"/>
                <p:cNvSpPr/>
                <p:nvPr/>
              </p:nvSpPr>
              <p:spPr>
                <a:xfrm>
                  <a:off x="2272246" y="3301242"/>
                  <a:ext cx="698531" cy="698531"/>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75" name="椭圆 74"/>
                <p:cNvSpPr/>
                <p:nvPr/>
              </p:nvSpPr>
              <p:spPr>
                <a:xfrm>
                  <a:off x="2003375" y="3097322"/>
                  <a:ext cx="393714" cy="393714"/>
                </a:xfrm>
                <a:prstGeom prst="ellipse">
                  <a:avLst/>
                </a:prstGeom>
                <a:solidFill>
                  <a:srgbClr val="FEA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76" name="椭圆 75"/>
                <p:cNvSpPr/>
                <p:nvPr/>
              </p:nvSpPr>
              <p:spPr>
                <a:xfrm>
                  <a:off x="2386762" y="2598519"/>
                  <a:ext cx="440245" cy="440245"/>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77" name="椭圆 76"/>
                <p:cNvSpPr/>
                <p:nvPr/>
              </p:nvSpPr>
              <p:spPr>
                <a:xfrm>
                  <a:off x="1977885" y="2638454"/>
                  <a:ext cx="393714" cy="393714"/>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78" name="椭圆 77"/>
                <p:cNvSpPr/>
                <p:nvPr/>
              </p:nvSpPr>
              <p:spPr>
                <a:xfrm>
                  <a:off x="2202790" y="4309518"/>
                  <a:ext cx="486602" cy="486602"/>
                </a:xfrm>
                <a:prstGeom prst="ellipse">
                  <a:avLst/>
                </a:prstGeom>
                <a:solidFill>
                  <a:srgbClr val="FEA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79" name="椭圆 78"/>
                <p:cNvSpPr/>
                <p:nvPr/>
              </p:nvSpPr>
              <p:spPr>
                <a:xfrm>
                  <a:off x="1776746" y="4105417"/>
                  <a:ext cx="486602" cy="486602"/>
                </a:xfrm>
                <a:prstGeom prst="ellipse">
                  <a:avLst/>
                </a:prstGeom>
                <a:solidFill>
                  <a:srgbClr val="FEA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80" name="椭圆 79"/>
                <p:cNvSpPr/>
                <p:nvPr/>
              </p:nvSpPr>
              <p:spPr>
                <a:xfrm>
                  <a:off x="1563544" y="2766036"/>
                  <a:ext cx="440245" cy="440245"/>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81" name="椭圆 80"/>
                <p:cNvSpPr/>
                <p:nvPr/>
              </p:nvSpPr>
              <p:spPr>
                <a:xfrm>
                  <a:off x="2379317" y="2530309"/>
                  <a:ext cx="112623" cy="1126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82" name="椭圆 81"/>
                <p:cNvSpPr/>
                <p:nvPr/>
              </p:nvSpPr>
              <p:spPr>
                <a:xfrm>
                  <a:off x="2790049" y="2960330"/>
                  <a:ext cx="112623" cy="1126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83" name="椭圆 82"/>
                <p:cNvSpPr/>
                <p:nvPr/>
              </p:nvSpPr>
              <p:spPr>
                <a:xfrm>
                  <a:off x="2506023" y="3108539"/>
                  <a:ext cx="77597" cy="77597"/>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84" name="椭圆 83"/>
                <p:cNvSpPr/>
                <p:nvPr/>
              </p:nvSpPr>
              <p:spPr>
                <a:xfrm>
                  <a:off x="1408982" y="3543771"/>
                  <a:ext cx="112623" cy="112623"/>
                </a:xfrm>
                <a:prstGeom prst="ellipse">
                  <a:avLst/>
                </a:prstGeom>
                <a:solidFill>
                  <a:srgbClr val="FEA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85" name="椭圆 84"/>
                <p:cNvSpPr/>
                <p:nvPr/>
              </p:nvSpPr>
              <p:spPr>
                <a:xfrm>
                  <a:off x="1407181" y="3211299"/>
                  <a:ext cx="75662" cy="7566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86" name="椭圆 85"/>
                <p:cNvSpPr/>
                <p:nvPr/>
              </p:nvSpPr>
              <p:spPr>
                <a:xfrm>
                  <a:off x="1395820" y="3664912"/>
                  <a:ext cx="75662" cy="7566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87" name="椭圆 86"/>
                <p:cNvSpPr/>
                <p:nvPr/>
              </p:nvSpPr>
              <p:spPr>
                <a:xfrm>
                  <a:off x="1396117" y="4115977"/>
                  <a:ext cx="75662" cy="7566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88" name="椭圆 87"/>
                <p:cNvSpPr/>
                <p:nvPr/>
              </p:nvSpPr>
              <p:spPr>
                <a:xfrm>
                  <a:off x="1458805" y="4309518"/>
                  <a:ext cx="125600" cy="125600"/>
                </a:xfrm>
                <a:prstGeom prst="ellipse">
                  <a:avLst/>
                </a:prstGeom>
                <a:solidFill>
                  <a:srgbClr val="FEA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89" name="椭圆 88"/>
                <p:cNvSpPr/>
                <p:nvPr/>
              </p:nvSpPr>
              <p:spPr>
                <a:xfrm>
                  <a:off x="2112357" y="4308439"/>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0" name="椭圆 89"/>
                <p:cNvSpPr/>
                <p:nvPr/>
              </p:nvSpPr>
              <p:spPr>
                <a:xfrm>
                  <a:off x="2567597" y="4294931"/>
                  <a:ext cx="74325" cy="74325"/>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1" name="椭圆 90"/>
                <p:cNvSpPr/>
                <p:nvPr/>
              </p:nvSpPr>
              <p:spPr>
                <a:xfrm>
                  <a:off x="2939434" y="4158161"/>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2" name="椭圆 91"/>
                <p:cNvSpPr/>
                <p:nvPr/>
              </p:nvSpPr>
              <p:spPr>
                <a:xfrm>
                  <a:off x="2091347" y="4702766"/>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3" name="椭圆 92"/>
                <p:cNvSpPr/>
                <p:nvPr/>
              </p:nvSpPr>
              <p:spPr>
                <a:xfrm>
                  <a:off x="2750962" y="4631018"/>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4" name="椭圆 93"/>
                <p:cNvSpPr/>
                <p:nvPr/>
              </p:nvSpPr>
              <p:spPr>
                <a:xfrm>
                  <a:off x="2677689" y="4710300"/>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5" name="椭圆 94"/>
                <p:cNvSpPr/>
                <p:nvPr/>
              </p:nvSpPr>
              <p:spPr>
                <a:xfrm>
                  <a:off x="2353265" y="4885774"/>
                  <a:ext cx="66993" cy="6699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6" name="椭圆 95"/>
                <p:cNvSpPr/>
                <p:nvPr/>
              </p:nvSpPr>
              <p:spPr>
                <a:xfrm>
                  <a:off x="2479012" y="4852277"/>
                  <a:ext cx="66993" cy="6699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7" name="椭圆 96"/>
                <p:cNvSpPr/>
                <p:nvPr/>
              </p:nvSpPr>
              <p:spPr>
                <a:xfrm>
                  <a:off x="2736142" y="4805499"/>
                  <a:ext cx="66993" cy="6699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8" name="椭圆 97"/>
                <p:cNvSpPr/>
                <p:nvPr/>
              </p:nvSpPr>
              <p:spPr>
                <a:xfrm>
                  <a:off x="2918160" y="4776085"/>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9" name="椭圆 98"/>
                <p:cNvSpPr/>
                <p:nvPr/>
              </p:nvSpPr>
              <p:spPr>
                <a:xfrm>
                  <a:off x="2986574" y="4657047"/>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0" name="椭圆 99"/>
                <p:cNvSpPr/>
                <p:nvPr/>
              </p:nvSpPr>
              <p:spPr>
                <a:xfrm>
                  <a:off x="1282972" y="3679884"/>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1" name="椭圆 100"/>
                <p:cNvSpPr/>
                <p:nvPr/>
              </p:nvSpPr>
              <p:spPr>
                <a:xfrm>
                  <a:off x="1388700" y="3741134"/>
                  <a:ext cx="70105" cy="70105"/>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2" name="椭圆 101"/>
                <p:cNvSpPr/>
                <p:nvPr/>
              </p:nvSpPr>
              <p:spPr>
                <a:xfrm>
                  <a:off x="1381735" y="3753062"/>
                  <a:ext cx="47526" cy="47526"/>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3" name="椭圆 102"/>
                <p:cNvSpPr/>
                <p:nvPr/>
              </p:nvSpPr>
              <p:spPr>
                <a:xfrm>
                  <a:off x="1404570" y="4177599"/>
                  <a:ext cx="60723" cy="607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4" name="椭圆 103"/>
                <p:cNvSpPr/>
                <p:nvPr/>
              </p:nvSpPr>
              <p:spPr>
                <a:xfrm>
                  <a:off x="2522805" y="4852277"/>
                  <a:ext cx="85608" cy="85608"/>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5" name="椭圆 104"/>
                <p:cNvSpPr/>
                <p:nvPr/>
              </p:nvSpPr>
              <p:spPr>
                <a:xfrm>
                  <a:off x="2131109" y="4918209"/>
                  <a:ext cx="71681" cy="71681"/>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6" name="椭圆 105"/>
                <p:cNvSpPr/>
                <p:nvPr/>
              </p:nvSpPr>
              <p:spPr>
                <a:xfrm>
                  <a:off x="2270037" y="2989806"/>
                  <a:ext cx="440245" cy="440245"/>
                </a:xfrm>
                <a:prstGeom prst="ellipse">
                  <a:avLst/>
                </a:prstGeom>
                <a:solidFill>
                  <a:srgbClr val="FEAD6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7" name="椭圆 106"/>
                <p:cNvSpPr/>
                <p:nvPr/>
              </p:nvSpPr>
              <p:spPr>
                <a:xfrm>
                  <a:off x="2814743" y="2511926"/>
                  <a:ext cx="191052" cy="191052"/>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8" name="椭圆 107"/>
                <p:cNvSpPr/>
                <p:nvPr/>
              </p:nvSpPr>
              <p:spPr>
                <a:xfrm>
                  <a:off x="2464846" y="2540902"/>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9" name="椭圆 108"/>
                <p:cNvSpPr/>
                <p:nvPr/>
              </p:nvSpPr>
              <p:spPr>
                <a:xfrm>
                  <a:off x="1990015" y="3041010"/>
                  <a:ext cx="112623" cy="1126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grpSp>
        </p:grpSp>
      </p:grpSp>
      <p:sp>
        <p:nvSpPr>
          <p:cNvPr id="112" name="文本框 111"/>
          <p:cNvSpPr txBox="1"/>
          <p:nvPr/>
        </p:nvSpPr>
        <p:spPr>
          <a:xfrm>
            <a:off x="2035963" y="3749263"/>
            <a:ext cx="4084320" cy="400110"/>
          </a:xfrm>
          <a:prstGeom prst="rect">
            <a:avLst/>
          </a:prstGeom>
          <a:noFill/>
        </p:spPr>
        <p:txBody>
          <a:bodyPr wrap="square" rtlCol="0">
            <a:spAutoFit/>
          </a:bodyPr>
          <a:lstStyle/>
          <a:p>
            <a:r>
              <a:rPr lang="zh-CN" altLang="en-US" sz="2000" dirty="0">
                <a:solidFill>
                  <a:srgbClr val="FEAD61"/>
                </a:solidFill>
              </a:rPr>
              <a:t>Summary one</a:t>
            </a:r>
          </a:p>
        </p:txBody>
      </p:sp>
      <p:sp>
        <p:nvSpPr>
          <p:cNvPr id="113" name="文本框 112"/>
          <p:cNvSpPr txBox="1"/>
          <p:nvPr/>
        </p:nvSpPr>
        <p:spPr>
          <a:xfrm>
            <a:off x="2035963" y="4104780"/>
            <a:ext cx="3968597" cy="738664"/>
          </a:xfrm>
          <a:prstGeom prst="rect">
            <a:avLst/>
          </a:prstGeom>
          <a:noFill/>
        </p:spPr>
        <p:txBody>
          <a:bodyPr wrap="square" rtlCol="0">
            <a:spAutoFit/>
          </a:bodyPr>
          <a:lstStyle/>
          <a:p>
            <a:r>
              <a:rPr lang="zh-CN" altLang="en-US" sz="1400" dirty="0">
                <a:solidFill>
                  <a:srgbClr val="FDBD81"/>
                </a:solidFill>
              </a:rPr>
              <a:t>Enter some detailed instructions here, some detailed instructions here, some detailed instructions here, and some detailed instructions here.</a:t>
            </a:r>
          </a:p>
        </p:txBody>
      </p:sp>
      <p:sp>
        <p:nvSpPr>
          <p:cNvPr id="114" name="文本框 113"/>
          <p:cNvSpPr txBox="1"/>
          <p:nvPr/>
        </p:nvSpPr>
        <p:spPr>
          <a:xfrm>
            <a:off x="2035963" y="5087875"/>
            <a:ext cx="4084320" cy="400110"/>
          </a:xfrm>
          <a:prstGeom prst="rect">
            <a:avLst/>
          </a:prstGeom>
          <a:noFill/>
        </p:spPr>
        <p:txBody>
          <a:bodyPr wrap="square" rtlCol="0">
            <a:spAutoFit/>
          </a:bodyPr>
          <a:lstStyle/>
          <a:p>
            <a:r>
              <a:rPr lang="zh-CN" altLang="en-US" sz="2000" dirty="0">
                <a:solidFill>
                  <a:srgbClr val="FEAD61"/>
                </a:solidFill>
              </a:rPr>
              <a:t>Summary II</a:t>
            </a:r>
          </a:p>
        </p:txBody>
      </p:sp>
      <p:sp>
        <p:nvSpPr>
          <p:cNvPr id="115" name="文本框 114"/>
          <p:cNvSpPr txBox="1"/>
          <p:nvPr/>
        </p:nvSpPr>
        <p:spPr>
          <a:xfrm>
            <a:off x="2035963" y="5434284"/>
            <a:ext cx="3968597" cy="738664"/>
          </a:xfrm>
          <a:prstGeom prst="rect">
            <a:avLst/>
          </a:prstGeom>
          <a:noFill/>
        </p:spPr>
        <p:txBody>
          <a:bodyPr wrap="square" rtlCol="0">
            <a:spAutoFit/>
          </a:bodyPr>
          <a:lstStyle/>
          <a:p>
            <a:r>
              <a:rPr lang="zh-CN" altLang="en-US" sz="1400" dirty="0">
                <a:solidFill>
                  <a:srgbClr val="FDBD81"/>
                </a:solidFill>
              </a:rPr>
              <a:t>Enter some detailed instructions here, some detailed instructions here, some detailed instructions here, and some detailed instructions here.</a:t>
            </a:r>
          </a:p>
        </p:txBody>
      </p:sp>
      <p:sp>
        <p:nvSpPr>
          <p:cNvPr id="116" name="椭圆 115"/>
          <p:cNvSpPr/>
          <p:nvPr/>
        </p:nvSpPr>
        <p:spPr>
          <a:xfrm>
            <a:off x="1881005" y="3876096"/>
            <a:ext cx="146444" cy="146444"/>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椭圆 116"/>
          <p:cNvSpPr/>
          <p:nvPr/>
        </p:nvSpPr>
        <p:spPr>
          <a:xfrm>
            <a:off x="1881005" y="5220259"/>
            <a:ext cx="146444" cy="146444"/>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文本框 117"/>
          <p:cNvSpPr txBox="1"/>
          <p:nvPr/>
        </p:nvSpPr>
        <p:spPr>
          <a:xfrm>
            <a:off x="6531200" y="3749263"/>
            <a:ext cx="4084320" cy="400110"/>
          </a:xfrm>
          <a:prstGeom prst="rect">
            <a:avLst/>
          </a:prstGeom>
          <a:noFill/>
        </p:spPr>
        <p:txBody>
          <a:bodyPr wrap="square" rtlCol="0">
            <a:spAutoFit/>
          </a:bodyPr>
          <a:lstStyle/>
          <a:p>
            <a:r>
              <a:rPr lang="zh-CN" altLang="en-US" sz="2000" dirty="0">
                <a:solidFill>
                  <a:srgbClr val="FEAD61"/>
                </a:solidFill>
              </a:rPr>
              <a:t>Summary 3</a:t>
            </a:r>
          </a:p>
        </p:txBody>
      </p:sp>
      <p:sp>
        <p:nvSpPr>
          <p:cNvPr id="119" name="文本框 118"/>
          <p:cNvSpPr txBox="1"/>
          <p:nvPr/>
        </p:nvSpPr>
        <p:spPr>
          <a:xfrm>
            <a:off x="6531200" y="4104780"/>
            <a:ext cx="3968597" cy="738664"/>
          </a:xfrm>
          <a:prstGeom prst="rect">
            <a:avLst/>
          </a:prstGeom>
          <a:noFill/>
        </p:spPr>
        <p:txBody>
          <a:bodyPr wrap="square" rtlCol="0">
            <a:spAutoFit/>
          </a:bodyPr>
          <a:lstStyle/>
          <a:p>
            <a:r>
              <a:rPr lang="zh-CN" altLang="en-US" sz="1400" dirty="0">
                <a:solidFill>
                  <a:srgbClr val="FDBD81"/>
                </a:solidFill>
              </a:rPr>
              <a:t>Enter some detailed instructions here, some detailed instructions here, some detailed instructions here, and some detailed instructions here.</a:t>
            </a:r>
          </a:p>
        </p:txBody>
      </p:sp>
      <p:sp>
        <p:nvSpPr>
          <p:cNvPr id="120" name="文本框 119"/>
          <p:cNvSpPr txBox="1"/>
          <p:nvPr/>
        </p:nvSpPr>
        <p:spPr>
          <a:xfrm>
            <a:off x="6531200" y="5087875"/>
            <a:ext cx="4084320" cy="400110"/>
          </a:xfrm>
          <a:prstGeom prst="rect">
            <a:avLst/>
          </a:prstGeom>
          <a:noFill/>
        </p:spPr>
        <p:txBody>
          <a:bodyPr wrap="square" rtlCol="0">
            <a:spAutoFit/>
          </a:bodyPr>
          <a:lstStyle/>
          <a:p>
            <a:r>
              <a:rPr lang="zh-CN" altLang="en-US" sz="2000" dirty="0">
                <a:solidFill>
                  <a:srgbClr val="FEAD61"/>
                </a:solidFill>
              </a:rPr>
              <a:t>Summary FOUR</a:t>
            </a:r>
          </a:p>
        </p:txBody>
      </p:sp>
      <p:sp>
        <p:nvSpPr>
          <p:cNvPr id="121" name="文本框 120"/>
          <p:cNvSpPr txBox="1"/>
          <p:nvPr/>
        </p:nvSpPr>
        <p:spPr>
          <a:xfrm>
            <a:off x="6531200" y="5434284"/>
            <a:ext cx="3968597" cy="738664"/>
          </a:xfrm>
          <a:prstGeom prst="rect">
            <a:avLst/>
          </a:prstGeom>
          <a:noFill/>
        </p:spPr>
        <p:txBody>
          <a:bodyPr wrap="square" rtlCol="0">
            <a:spAutoFit/>
          </a:bodyPr>
          <a:lstStyle/>
          <a:p>
            <a:r>
              <a:rPr lang="zh-CN" altLang="en-US" sz="1400" dirty="0">
                <a:solidFill>
                  <a:srgbClr val="FDBD81"/>
                </a:solidFill>
              </a:rPr>
              <a:t>Enter some detailed instructions here, some detailed instructions here, some detailed instructions here, and some detailed instructions here.</a:t>
            </a:r>
          </a:p>
        </p:txBody>
      </p:sp>
      <p:sp>
        <p:nvSpPr>
          <p:cNvPr id="122" name="椭圆 121"/>
          <p:cNvSpPr/>
          <p:nvPr/>
        </p:nvSpPr>
        <p:spPr>
          <a:xfrm>
            <a:off x="6376242" y="3876096"/>
            <a:ext cx="146444" cy="146444"/>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椭圆 122"/>
          <p:cNvSpPr/>
          <p:nvPr/>
        </p:nvSpPr>
        <p:spPr>
          <a:xfrm>
            <a:off x="6376242" y="5220259"/>
            <a:ext cx="146444" cy="146444"/>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文本框 59"/>
          <p:cNvSpPr txBox="1"/>
          <p:nvPr/>
        </p:nvSpPr>
        <p:spPr>
          <a:xfrm>
            <a:off x="746759" y="82633"/>
            <a:ext cx="5063197" cy="461665"/>
          </a:xfrm>
          <a:prstGeom prst="rect">
            <a:avLst/>
          </a:prstGeom>
          <a:noFill/>
        </p:spPr>
        <p:txBody>
          <a:bodyPr wrap="square" rtlCol="0">
            <a:spAutoFit/>
          </a:bodyPr>
          <a:lstStyle/>
          <a:p>
            <a:r>
              <a:rPr lang="zh-CN" altLang="en-US" sz="2400" b="1" dirty="0">
                <a:solidFill>
                  <a:srgbClr val="FEAD61"/>
                </a:solidFill>
              </a:rPr>
              <a:t>Overview of the annual work</a:t>
            </a:r>
          </a:p>
        </p:txBody>
      </p:sp>
      <p:cxnSp>
        <p:nvCxnSpPr>
          <p:cNvPr id="61" name="直接连接符 60"/>
          <p:cNvCxnSpPr/>
          <p:nvPr/>
        </p:nvCxnSpPr>
        <p:spPr>
          <a:xfrm>
            <a:off x="845300" y="524201"/>
            <a:ext cx="702146" cy="0"/>
          </a:xfrm>
          <a:prstGeom prst="line">
            <a:avLst/>
          </a:prstGeom>
          <a:ln w="38100">
            <a:solidFill>
              <a:srgbClr val="FEAD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710769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a14="http://schemas.microsoft.com/office/drawing/2010/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1000"/>
                                        <p:tgtEl>
                                          <p:spTgt spid="116"/>
                                        </p:tgtEl>
                                      </p:cBhvr>
                                    </p:animEffect>
                                    <p:anim calcmode="lin" valueType="num">
                                      <p:cBhvr>
                                        <p:cTn id="11" dur="1000" fill="hold"/>
                                        <p:tgtEl>
                                          <p:spTgt spid="116"/>
                                        </p:tgtEl>
                                        <p:attrNameLst>
                                          <p:attrName>ppt_x</p:attrName>
                                        </p:attrNameLst>
                                      </p:cBhvr>
                                      <p:tavLst>
                                        <p:tav tm="0">
                                          <p:val>
                                            <p:strVal val="#ppt_x"/>
                                          </p:val>
                                        </p:tav>
                                        <p:tav tm="100000">
                                          <p:val>
                                            <p:strVal val="#ppt_x"/>
                                          </p:val>
                                        </p:tav>
                                      </p:tavLst>
                                    </p:anim>
                                    <p:anim calcmode="lin" valueType="num">
                                      <p:cBhvr>
                                        <p:cTn id="12" dur="1000" fill="hold"/>
                                        <p:tgtEl>
                                          <p:spTgt spid="11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17"/>
                                        </p:tgtEl>
                                        <p:attrNameLst>
                                          <p:attrName>style.visibility</p:attrName>
                                        </p:attrNameLst>
                                      </p:cBhvr>
                                      <p:to>
                                        <p:strVal val="visible"/>
                                      </p:to>
                                    </p:set>
                                    <p:animEffect transition="in" filter="fade">
                                      <p:cBhvr>
                                        <p:cTn id="15" dur="1000"/>
                                        <p:tgtEl>
                                          <p:spTgt spid="117"/>
                                        </p:tgtEl>
                                      </p:cBhvr>
                                    </p:animEffect>
                                    <p:anim calcmode="lin" valueType="num">
                                      <p:cBhvr>
                                        <p:cTn id="16" dur="1000" fill="hold"/>
                                        <p:tgtEl>
                                          <p:spTgt spid="117"/>
                                        </p:tgtEl>
                                        <p:attrNameLst>
                                          <p:attrName>ppt_x</p:attrName>
                                        </p:attrNameLst>
                                      </p:cBhvr>
                                      <p:tavLst>
                                        <p:tav tm="0">
                                          <p:val>
                                            <p:strVal val="#ppt_x"/>
                                          </p:val>
                                        </p:tav>
                                        <p:tav tm="100000">
                                          <p:val>
                                            <p:strVal val="#ppt_x"/>
                                          </p:val>
                                        </p:tav>
                                      </p:tavLst>
                                    </p:anim>
                                    <p:anim calcmode="lin" valueType="num">
                                      <p:cBhvr>
                                        <p:cTn id="17" dur="1000" fill="hold"/>
                                        <p:tgtEl>
                                          <p:spTgt spid="11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22"/>
                                        </p:tgtEl>
                                        <p:attrNameLst>
                                          <p:attrName>style.visibility</p:attrName>
                                        </p:attrNameLst>
                                      </p:cBhvr>
                                      <p:to>
                                        <p:strVal val="visible"/>
                                      </p:to>
                                    </p:set>
                                    <p:animEffect transition="in" filter="fade">
                                      <p:cBhvr>
                                        <p:cTn id="20" dur="1000"/>
                                        <p:tgtEl>
                                          <p:spTgt spid="122"/>
                                        </p:tgtEl>
                                      </p:cBhvr>
                                    </p:animEffect>
                                    <p:anim calcmode="lin" valueType="num">
                                      <p:cBhvr>
                                        <p:cTn id="21" dur="1000" fill="hold"/>
                                        <p:tgtEl>
                                          <p:spTgt spid="122"/>
                                        </p:tgtEl>
                                        <p:attrNameLst>
                                          <p:attrName>ppt_x</p:attrName>
                                        </p:attrNameLst>
                                      </p:cBhvr>
                                      <p:tavLst>
                                        <p:tav tm="0">
                                          <p:val>
                                            <p:strVal val="#ppt_x"/>
                                          </p:val>
                                        </p:tav>
                                        <p:tav tm="100000">
                                          <p:val>
                                            <p:strVal val="#ppt_x"/>
                                          </p:val>
                                        </p:tav>
                                      </p:tavLst>
                                    </p:anim>
                                    <p:anim calcmode="lin" valueType="num">
                                      <p:cBhvr>
                                        <p:cTn id="22" dur="1000" fill="hold"/>
                                        <p:tgtEl>
                                          <p:spTgt spid="12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23"/>
                                        </p:tgtEl>
                                        <p:attrNameLst>
                                          <p:attrName>style.visibility</p:attrName>
                                        </p:attrNameLst>
                                      </p:cBhvr>
                                      <p:to>
                                        <p:strVal val="visible"/>
                                      </p:to>
                                    </p:set>
                                    <p:animEffect transition="in" filter="fade">
                                      <p:cBhvr>
                                        <p:cTn id="25" dur="1000"/>
                                        <p:tgtEl>
                                          <p:spTgt spid="123"/>
                                        </p:tgtEl>
                                      </p:cBhvr>
                                    </p:animEffect>
                                    <p:anim calcmode="lin" valueType="num">
                                      <p:cBhvr>
                                        <p:cTn id="26" dur="1000" fill="hold"/>
                                        <p:tgtEl>
                                          <p:spTgt spid="123"/>
                                        </p:tgtEl>
                                        <p:attrNameLst>
                                          <p:attrName>ppt_x</p:attrName>
                                        </p:attrNameLst>
                                      </p:cBhvr>
                                      <p:tavLst>
                                        <p:tav tm="0">
                                          <p:val>
                                            <p:strVal val="#ppt_x"/>
                                          </p:val>
                                        </p:tav>
                                        <p:tav tm="100000">
                                          <p:val>
                                            <p:strVal val="#ppt_x"/>
                                          </p:val>
                                        </p:tav>
                                      </p:tavLst>
                                    </p:anim>
                                    <p:anim calcmode="lin" valueType="num">
                                      <p:cBhvr>
                                        <p:cTn id="27" dur="1000" fill="hold"/>
                                        <p:tgtEl>
                                          <p:spTgt spid="123"/>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112"/>
                                        </p:tgtEl>
                                        <p:attrNameLst>
                                          <p:attrName>style.visibility</p:attrName>
                                        </p:attrNameLst>
                                      </p:cBhvr>
                                      <p:to>
                                        <p:strVal val="visible"/>
                                      </p:to>
                                    </p:set>
                                    <p:animEffect transition="in" filter="fade">
                                      <p:cBhvr>
                                        <p:cTn id="31" dur="1000"/>
                                        <p:tgtEl>
                                          <p:spTgt spid="112"/>
                                        </p:tgtEl>
                                      </p:cBhvr>
                                    </p:animEffect>
                                    <p:anim calcmode="lin" valueType="num">
                                      <p:cBhvr>
                                        <p:cTn id="32" dur="1000" fill="hold"/>
                                        <p:tgtEl>
                                          <p:spTgt spid="112"/>
                                        </p:tgtEl>
                                        <p:attrNameLst>
                                          <p:attrName>ppt_x</p:attrName>
                                        </p:attrNameLst>
                                      </p:cBhvr>
                                      <p:tavLst>
                                        <p:tav tm="0">
                                          <p:val>
                                            <p:strVal val="#ppt_x"/>
                                          </p:val>
                                        </p:tav>
                                        <p:tav tm="100000">
                                          <p:val>
                                            <p:strVal val="#ppt_x"/>
                                          </p:val>
                                        </p:tav>
                                      </p:tavLst>
                                    </p:anim>
                                    <p:anim calcmode="lin" valueType="num">
                                      <p:cBhvr>
                                        <p:cTn id="33" dur="1000" fill="hold"/>
                                        <p:tgtEl>
                                          <p:spTgt spid="11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3"/>
                                        </p:tgtEl>
                                        <p:attrNameLst>
                                          <p:attrName>style.visibility</p:attrName>
                                        </p:attrNameLst>
                                      </p:cBhvr>
                                      <p:to>
                                        <p:strVal val="visible"/>
                                      </p:to>
                                    </p:set>
                                    <p:animEffect transition="in" filter="fade">
                                      <p:cBhvr>
                                        <p:cTn id="36" dur="1000"/>
                                        <p:tgtEl>
                                          <p:spTgt spid="113"/>
                                        </p:tgtEl>
                                      </p:cBhvr>
                                    </p:animEffect>
                                    <p:anim calcmode="lin" valueType="num">
                                      <p:cBhvr>
                                        <p:cTn id="37" dur="1000" fill="hold"/>
                                        <p:tgtEl>
                                          <p:spTgt spid="113"/>
                                        </p:tgtEl>
                                        <p:attrNameLst>
                                          <p:attrName>ppt_x</p:attrName>
                                        </p:attrNameLst>
                                      </p:cBhvr>
                                      <p:tavLst>
                                        <p:tav tm="0">
                                          <p:val>
                                            <p:strVal val="#ppt_x"/>
                                          </p:val>
                                        </p:tav>
                                        <p:tav tm="100000">
                                          <p:val>
                                            <p:strVal val="#ppt_x"/>
                                          </p:val>
                                        </p:tav>
                                      </p:tavLst>
                                    </p:anim>
                                    <p:anim calcmode="lin" valueType="num">
                                      <p:cBhvr>
                                        <p:cTn id="38" dur="1000" fill="hold"/>
                                        <p:tgtEl>
                                          <p:spTgt spid="11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14"/>
                                        </p:tgtEl>
                                        <p:attrNameLst>
                                          <p:attrName>style.visibility</p:attrName>
                                        </p:attrNameLst>
                                      </p:cBhvr>
                                      <p:to>
                                        <p:strVal val="visible"/>
                                      </p:to>
                                    </p:set>
                                    <p:animEffect transition="in" filter="fade">
                                      <p:cBhvr>
                                        <p:cTn id="41" dur="1000"/>
                                        <p:tgtEl>
                                          <p:spTgt spid="114"/>
                                        </p:tgtEl>
                                      </p:cBhvr>
                                    </p:animEffect>
                                    <p:anim calcmode="lin" valueType="num">
                                      <p:cBhvr>
                                        <p:cTn id="42" dur="1000" fill="hold"/>
                                        <p:tgtEl>
                                          <p:spTgt spid="114"/>
                                        </p:tgtEl>
                                        <p:attrNameLst>
                                          <p:attrName>ppt_x</p:attrName>
                                        </p:attrNameLst>
                                      </p:cBhvr>
                                      <p:tavLst>
                                        <p:tav tm="0">
                                          <p:val>
                                            <p:strVal val="#ppt_x"/>
                                          </p:val>
                                        </p:tav>
                                        <p:tav tm="100000">
                                          <p:val>
                                            <p:strVal val="#ppt_x"/>
                                          </p:val>
                                        </p:tav>
                                      </p:tavLst>
                                    </p:anim>
                                    <p:anim calcmode="lin" valueType="num">
                                      <p:cBhvr>
                                        <p:cTn id="43" dur="1000" fill="hold"/>
                                        <p:tgtEl>
                                          <p:spTgt spid="114"/>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15"/>
                                        </p:tgtEl>
                                        <p:attrNameLst>
                                          <p:attrName>style.visibility</p:attrName>
                                        </p:attrNameLst>
                                      </p:cBhvr>
                                      <p:to>
                                        <p:strVal val="visible"/>
                                      </p:to>
                                    </p:set>
                                    <p:animEffect transition="in" filter="fade">
                                      <p:cBhvr>
                                        <p:cTn id="46" dur="1000"/>
                                        <p:tgtEl>
                                          <p:spTgt spid="115"/>
                                        </p:tgtEl>
                                      </p:cBhvr>
                                    </p:animEffect>
                                    <p:anim calcmode="lin" valueType="num">
                                      <p:cBhvr>
                                        <p:cTn id="47" dur="1000" fill="hold"/>
                                        <p:tgtEl>
                                          <p:spTgt spid="115"/>
                                        </p:tgtEl>
                                        <p:attrNameLst>
                                          <p:attrName>ppt_x</p:attrName>
                                        </p:attrNameLst>
                                      </p:cBhvr>
                                      <p:tavLst>
                                        <p:tav tm="0">
                                          <p:val>
                                            <p:strVal val="#ppt_x"/>
                                          </p:val>
                                        </p:tav>
                                        <p:tav tm="100000">
                                          <p:val>
                                            <p:strVal val="#ppt_x"/>
                                          </p:val>
                                        </p:tav>
                                      </p:tavLst>
                                    </p:anim>
                                    <p:anim calcmode="lin" valueType="num">
                                      <p:cBhvr>
                                        <p:cTn id="48" dur="1000" fill="hold"/>
                                        <p:tgtEl>
                                          <p:spTgt spid="11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18"/>
                                        </p:tgtEl>
                                        <p:attrNameLst>
                                          <p:attrName>style.visibility</p:attrName>
                                        </p:attrNameLst>
                                      </p:cBhvr>
                                      <p:to>
                                        <p:strVal val="visible"/>
                                      </p:to>
                                    </p:set>
                                    <p:animEffect transition="in" filter="fade">
                                      <p:cBhvr>
                                        <p:cTn id="51" dur="1000"/>
                                        <p:tgtEl>
                                          <p:spTgt spid="118"/>
                                        </p:tgtEl>
                                      </p:cBhvr>
                                    </p:animEffect>
                                    <p:anim calcmode="lin" valueType="num">
                                      <p:cBhvr>
                                        <p:cTn id="52" dur="1000" fill="hold"/>
                                        <p:tgtEl>
                                          <p:spTgt spid="118"/>
                                        </p:tgtEl>
                                        <p:attrNameLst>
                                          <p:attrName>ppt_x</p:attrName>
                                        </p:attrNameLst>
                                      </p:cBhvr>
                                      <p:tavLst>
                                        <p:tav tm="0">
                                          <p:val>
                                            <p:strVal val="#ppt_x"/>
                                          </p:val>
                                        </p:tav>
                                        <p:tav tm="100000">
                                          <p:val>
                                            <p:strVal val="#ppt_x"/>
                                          </p:val>
                                        </p:tav>
                                      </p:tavLst>
                                    </p:anim>
                                    <p:anim calcmode="lin" valueType="num">
                                      <p:cBhvr>
                                        <p:cTn id="53" dur="1000" fill="hold"/>
                                        <p:tgtEl>
                                          <p:spTgt spid="118"/>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19"/>
                                        </p:tgtEl>
                                        <p:attrNameLst>
                                          <p:attrName>style.visibility</p:attrName>
                                        </p:attrNameLst>
                                      </p:cBhvr>
                                      <p:to>
                                        <p:strVal val="visible"/>
                                      </p:to>
                                    </p:set>
                                    <p:animEffect transition="in" filter="fade">
                                      <p:cBhvr>
                                        <p:cTn id="56" dur="1000"/>
                                        <p:tgtEl>
                                          <p:spTgt spid="119"/>
                                        </p:tgtEl>
                                      </p:cBhvr>
                                    </p:animEffect>
                                    <p:anim calcmode="lin" valueType="num">
                                      <p:cBhvr>
                                        <p:cTn id="57" dur="1000" fill="hold"/>
                                        <p:tgtEl>
                                          <p:spTgt spid="119"/>
                                        </p:tgtEl>
                                        <p:attrNameLst>
                                          <p:attrName>ppt_x</p:attrName>
                                        </p:attrNameLst>
                                      </p:cBhvr>
                                      <p:tavLst>
                                        <p:tav tm="0">
                                          <p:val>
                                            <p:strVal val="#ppt_x"/>
                                          </p:val>
                                        </p:tav>
                                        <p:tav tm="100000">
                                          <p:val>
                                            <p:strVal val="#ppt_x"/>
                                          </p:val>
                                        </p:tav>
                                      </p:tavLst>
                                    </p:anim>
                                    <p:anim calcmode="lin" valueType="num">
                                      <p:cBhvr>
                                        <p:cTn id="58" dur="1000" fill="hold"/>
                                        <p:tgtEl>
                                          <p:spTgt spid="11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20"/>
                                        </p:tgtEl>
                                        <p:attrNameLst>
                                          <p:attrName>style.visibility</p:attrName>
                                        </p:attrNameLst>
                                      </p:cBhvr>
                                      <p:to>
                                        <p:strVal val="visible"/>
                                      </p:to>
                                    </p:set>
                                    <p:animEffect transition="in" filter="fade">
                                      <p:cBhvr>
                                        <p:cTn id="61" dur="1000"/>
                                        <p:tgtEl>
                                          <p:spTgt spid="120"/>
                                        </p:tgtEl>
                                      </p:cBhvr>
                                    </p:animEffect>
                                    <p:anim calcmode="lin" valueType="num">
                                      <p:cBhvr>
                                        <p:cTn id="62" dur="1000" fill="hold"/>
                                        <p:tgtEl>
                                          <p:spTgt spid="120"/>
                                        </p:tgtEl>
                                        <p:attrNameLst>
                                          <p:attrName>ppt_x</p:attrName>
                                        </p:attrNameLst>
                                      </p:cBhvr>
                                      <p:tavLst>
                                        <p:tav tm="0">
                                          <p:val>
                                            <p:strVal val="#ppt_x"/>
                                          </p:val>
                                        </p:tav>
                                        <p:tav tm="100000">
                                          <p:val>
                                            <p:strVal val="#ppt_x"/>
                                          </p:val>
                                        </p:tav>
                                      </p:tavLst>
                                    </p:anim>
                                    <p:anim calcmode="lin" valueType="num">
                                      <p:cBhvr>
                                        <p:cTn id="63" dur="1000" fill="hold"/>
                                        <p:tgtEl>
                                          <p:spTgt spid="120"/>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21"/>
                                        </p:tgtEl>
                                        <p:attrNameLst>
                                          <p:attrName>style.visibility</p:attrName>
                                        </p:attrNameLst>
                                      </p:cBhvr>
                                      <p:to>
                                        <p:strVal val="visible"/>
                                      </p:to>
                                    </p:set>
                                    <p:animEffect transition="in" filter="fade">
                                      <p:cBhvr>
                                        <p:cTn id="66" dur="1000"/>
                                        <p:tgtEl>
                                          <p:spTgt spid="121"/>
                                        </p:tgtEl>
                                      </p:cBhvr>
                                    </p:animEffect>
                                    <p:anim calcmode="lin" valueType="num">
                                      <p:cBhvr>
                                        <p:cTn id="67" dur="1000" fill="hold"/>
                                        <p:tgtEl>
                                          <p:spTgt spid="121"/>
                                        </p:tgtEl>
                                        <p:attrNameLst>
                                          <p:attrName>ppt_x</p:attrName>
                                        </p:attrNameLst>
                                      </p:cBhvr>
                                      <p:tavLst>
                                        <p:tav tm="0">
                                          <p:val>
                                            <p:strVal val="#ppt_x"/>
                                          </p:val>
                                        </p:tav>
                                        <p:tav tm="100000">
                                          <p:val>
                                            <p:strVal val="#ppt_x"/>
                                          </p:val>
                                        </p:tav>
                                      </p:tavLst>
                                    </p:anim>
                                    <p:anim calcmode="lin" valueType="num">
                                      <p:cBhvr>
                                        <p:cTn id="68" dur="1000" fill="hold"/>
                                        <p:tgtEl>
                                          <p:spTgt spid="121"/>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60"/>
                                        </p:tgtEl>
                                        <p:attrNameLst>
                                          <p:attrName>style.visibility</p:attrName>
                                        </p:attrNameLst>
                                      </p:cBhvr>
                                      <p:to>
                                        <p:strVal val="visible"/>
                                      </p:to>
                                    </p:set>
                                    <p:animEffect transition="in" filter="fade">
                                      <p:cBhvr>
                                        <p:cTn id="71" dur="1000"/>
                                        <p:tgtEl>
                                          <p:spTgt spid="60"/>
                                        </p:tgtEl>
                                      </p:cBhvr>
                                    </p:animEffect>
                                    <p:anim calcmode="lin" valueType="num">
                                      <p:cBhvr>
                                        <p:cTn id="72" dur="1000" fill="hold"/>
                                        <p:tgtEl>
                                          <p:spTgt spid="60"/>
                                        </p:tgtEl>
                                        <p:attrNameLst>
                                          <p:attrName>ppt_x</p:attrName>
                                        </p:attrNameLst>
                                      </p:cBhvr>
                                      <p:tavLst>
                                        <p:tav tm="0">
                                          <p:val>
                                            <p:strVal val="#ppt_x"/>
                                          </p:val>
                                        </p:tav>
                                        <p:tav tm="100000">
                                          <p:val>
                                            <p:strVal val="#ppt_x"/>
                                          </p:val>
                                        </p:tav>
                                      </p:tavLst>
                                    </p:anim>
                                    <p:anim calcmode="lin" valueType="num">
                                      <p:cBhvr>
                                        <p:cTn id="73"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3" grpId="0"/>
      <p:bldP spid="114" grpId="0"/>
      <p:bldP spid="115" grpId="0"/>
      <p:bldP spid="116" grpId="0" animBg="1"/>
      <p:bldP spid="117" grpId="0" animBg="1"/>
      <p:bldP spid="118" grpId="0"/>
      <p:bldP spid="119" grpId="0"/>
      <p:bldP spid="120" grpId="0"/>
      <p:bldP spid="121" grpId="0"/>
      <p:bldP spid="122" grpId="0" animBg="1"/>
      <p:bldP spid="123" grpId="0" animBg="1"/>
      <p:bldP spid="6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组合 133"/>
          <p:cNvGrpSpPr/>
          <p:nvPr/>
        </p:nvGrpSpPr>
        <p:grpSpPr>
          <a:xfrm>
            <a:off x="911497" y="4221063"/>
            <a:ext cx="9859543" cy="1648667"/>
            <a:chOff x="911497" y="4221063"/>
            <a:chExt cx="9859543" cy="1648667"/>
          </a:xfrm>
        </p:grpSpPr>
        <p:grpSp>
          <p:nvGrpSpPr>
            <p:cNvPr id="84" name="组合 83"/>
            <p:cNvGrpSpPr/>
            <p:nvPr/>
          </p:nvGrpSpPr>
          <p:grpSpPr>
            <a:xfrm rot="16200000">
              <a:off x="4395833" y="4096513"/>
              <a:ext cx="527166" cy="866890"/>
              <a:chOff x="3708876" y="2329375"/>
              <a:chExt cx="1606807" cy="2642289"/>
            </a:xfrm>
          </p:grpSpPr>
          <p:sp>
            <p:nvSpPr>
              <p:cNvPr id="51" name="椭圆 50"/>
              <p:cNvSpPr/>
              <p:nvPr/>
            </p:nvSpPr>
            <p:spPr>
              <a:xfrm>
                <a:off x="3708876" y="2633205"/>
                <a:ext cx="540000" cy="540000"/>
              </a:xfrm>
              <a:prstGeom prst="ellipse">
                <a:avLst/>
              </a:prstGeom>
              <a:solidFill>
                <a:srgbClr val="FF3E8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52" name="椭圆 51"/>
              <p:cNvSpPr/>
              <p:nvPr/>
            </p:nvSpPr>
            <p:spPr>
              <a:xfrm>
                <a:off x="3770929" y="4078718"/>
                <a:ext cx="540000" cy="540000"/>
              </a:xfrm>
              <a:prstGeom prst="ellipse">
                <a:avLst/>
              </a:prstGeom>
              <a:solidFill>
                <a:srgbClr val="FF3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53" name="椭圆 52"/>
              <p:cNvSpPr/>
              <p:nvPr/>
            </p:nvSpPr>
            <p:spPr>
              <a:xfrm>
                <a:off x="3888540" y="3487121"/>
                <a:ext cx="540000" cy="540000"/>
              </a:xfrm>
              <a:prstGeom prst="ellipse">
                <a:avLst/>
              </a:prstGeom>
              <a:solidFill>
                <a:srgbClr val="FF3E84">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54" name="椭圆 53"/>
              <p:cNvSpPr/>
              <p:nvPr/>
            </p:nvSpPr>
            <p:spPr>
              <a:xfrm>
                <a:off x="4183877" y="3080118"/>
                <a:ext cx="540000" cy="540000"/>
              </a:xfrm>
              <a:prstGeom prst="ellipse">
                <a:avLst/>
              </a:prstGeom>
              <a:solidFill>
                <a:srgbClr val="FF3E8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55" name="椭圆 54"/>
              <p:cNvSpPr/>
              <p:nvPr/>
            </p:nvSpPr>
            <p:spPr>
              <a:xfrm>
                <a:off x="4162419" y="3435899"/>
                <a:ext cx="540000" cy="540000"/>
              </a:xfrm>
              <a:prstGeom prst="ellipse">
                <a:avLst/>
              </a:prstGeom>
              <a:solidFill>
                <a:srgbClr val="FF3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56" name="椭圆 55"/>
              <p:cNvSpPr/>
              <p:nvPr/>
            </p:nvSpPr>
            <p:spPr>
              <a:xfrm>
                <a:off x="3777009" y="3058243"/>
                <a:ext cx="540000" cy="540000"/>
              </a:xfrm>
              <a:prstGeom prst="ellipse">
                <a:avLst/>
              </a:prstGeom>
              <a:solidFill>
                <a:srgbClr val="FF3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57" name="椭圆 56"/>
              <p:cNvSpPr/>
              <p:nvPr/>
            </p:nvSpPr>
            <p:spPr>
              <a:xfrm>
                <a:off x="4775683" y="3582942"/>
                <a:ext cx="540000" cy="540000"/>
              </a:xfrm>
              <a:prstGeom prst="ellipse">
                <a:avLst/>
              </a:prstGeom>
              <a:solidFill>
                <a:srgbClr val="FF3E8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58" name="椭圆 57"/>
              <p:cNvSpPr/>
              <p:nvPr/>
            </p:nvSpPr>
            <p:spPr>
              <a:xfrm>
                <a:off x="4590079" y="3462684"/>
                <a:ext cx="390350" cy="390350"/>
              </a:xfrm>
              <a:prstGeom prst="ellipse">
                <a:avLst/>
              </a:prstGeom>
              <a:solidFill>
                <a:srgbClr val="FF3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59" name="椭圆 58"/>
              <p:cNvSpPr/>
              <p:nvPr/>
            </p:nvSpPr>
            <p:spPr>
              <a:xfrm>
                <a:off x="4740395" y="2645791"/>
                <a:ext cx="575288" cy="575288"/>
              </a:xfrm>
              <a:prstGeom prst="ellipse">
                <a:avLst/>
              </a:prstGeom>
              <a:solidFill>
                <a:srgbClr val="FF3E8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60" name="椭圆 59"/>
              <p:cNvSpPr/>
              <p:nvPr/>
            </p:nvSpPr>
            <p:spPr>
              <a:xfrm>
                <a:off x="4276685" y="2558566"/>
                <a:ext cx="604169" cy="604169"/>
              </a:xfrm>
              <a:prstGeom prst="ellipse">
                <a:avLst/>
              </a:prstGeom>
              <a:solidFill>
                <a:srgbClr val="FF3E8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61" name="椭圆 60"/>
              <p:cNvSpPr/>
              <p:nvPr/>
            </p:nvSpPr>
            <p:spPr>
              <a:xfrm>
                <a:off x="4341105" y="3743497"/>
                <a:ext cx="604169" cy="604169"/>
              </a:xfrm>
              <a:prstGeom prst="ellipse">
                <a:avLst/>
              </a:prstGeom>
              <a:solidFill>
                <a:srgbClr val="FF3E8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62" name="椭圆 61"/>
              <p:cNvSpPr/>
              <p:nvPr/>
            </p:nvSpPr>
            <p:spPr>
              <a:xfrm>
                <a:off x="3912385" y="3904666"/>
                <a:ext cx="604169" cy="604169"/>
              </a:xfrm>
              <a:prstGeom prst="ellipse">
                <a:avLst/>
              </a:prstGeom>
              <a:solidFill>
                <a:srgbClr val="FF3E8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63" name="椭圆 62"/>
              <p:cNvSpPr/>
              <p:nvPr/>
            </p:nvSpPr>
            <p:spPr>
              <a:xfrm>
                <a:off x="4413849" y="4796120"/>
                <a:ext cx="175544" cy="175544"/>
              </a:xfrm>
              <a:prstGeom prst="ellipse">
                <a:avLst/>
              </a:prstGeom>
              <a:solidFill>
                <a:srgbClr val="FF3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64" name="椭圆 63"/>
              <p:cNvSpPr/>
              <p:nvPr/>
            </p:nvSpPr>
            <p:spPr>
              <a:xfrm>
                <a:off x="4828661" y="4655487"/>
                <a:ext cx="238616" cy="238616"/>
              </a:xfrm>
              <a:prstGeom prst="ellipse">
                <a:avLst/>
              </a:prstGeom>
              <a:solidFill>
                <a:srgbClr val="FF3E8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65" name="椭圆 64"/>
              <p:cNvSpPr/>
              <p:nvPr/>
            </p:nvSpPr>
            <p:spPr>
              <a:xfrm>
                <a:off x="4940750" y="4429859"/>
                <a:ext cx="197993" cy="197993"/>
              </a:xfrm>
              <a:prstGeom prst="ellipse">
                <a:avLst/>
              </a:prstGeom>
              <a:solidFill>
                <a:srgbClr val="FF3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66" name="椭圆 65"/>
              <p:cNvSpPr/>
              <p:nvPr/>
            </p:nvSpPr>
            <p:spPr>
              <a:xfrm>
                <a:off x="5219454" y="4399471"/>
                <a:ext cx="96229" cy="96229"/>
              </a:xfrm>
              <a:prstGeom prst="ellipse">
                <a:avLst/>
              </a:prstGeom>
              <a:solidFill>
                <a:srgbClr val="FF3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67" name="椭圆 66"/>
              <p:cNvSpPr/>
              <p:nvPr/>
            </p:nvSpPr>
            <p:spPr>
              <a:xfrm>
                <a:off x="4641565" y="2957648"/>
                <a:ext cx="423386" cy="423386"/>
              </a:xfrm>
              <a:prstGeom prst="ellipse">
                <a:avLst/>
              </a:prstGeom>
              <a:solidFill>
                <a:srgbClr val="FF3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68" name="椭圆 67"/>
              <p:cNvSpPr/>
              <p:nvPr/>
            </p:nvSpPr>
            <p:spPr>
              <a:xfrm>
                <a:off x="3999037" y="4729269"/>
                <a:ext cx="175544" cy="175544"/>
              </a:xfrm>
              <a:prstGeom prst="ellipse">
                <a:avLst/>
              </a:prstGeom>
              <a:solidFill>
                <a:srgbClr val="FF3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69" name="椭圆 68"/>
              <p:cNvSpPr/>
              <p:nvPr/>
            </p:nvSpPr>
            <p:spPr>
              <a:xfrm>
                <a:off x="4473000" y="4592018"/>
                <a:ext cx="110747" cy="110747"/>
              </a:xfrm>
              <a:prstGeom prst="ellipse">
                <a:avLst/>
              </a:prstGeom>
              <a:solidFill>
                <a:srgbClr val="FF3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70" name="椭圆 69"/>
              <p:cNvSpPr/>
              <p:nvPr/>
            </p:nvSpPr>
            <p:spPr>
              <a:xfrm>
                <a:off x="4026794" y="2882017"/>
                <a:ext cx="395645" cy="395645"/>
              </a:xfrm>
              <a:prstGeom prst="ellipse">
                <a:avLst/>
              </a:prstGeom>
              <a:solidFill>
                <a:srgbClr val="FF3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71" name="椭圆 70"/>
              <p:cNvSpPr/>
              <p:nvPr/>
            </p:nvSpPr>
            <p:spPr>
              <a:xfrm>
                <a:off x="3914648" y="3029507"/>
                <a:ext cx="540000" cy="540000"/>
              </a:xfrm>
              <a:prstGeom prst="ellipse">
                <a:avLst/>
              </a:prstGeom>
              <a:solidFill>
                <a:srgbClr val="FF3E8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72" name="椭圆 71"/>
              <p:cNvSpPr/>
              <p:nvPr/>
            </p:nvSpPr>
            <p:spPr>
              <a:xfrm>
                <a:off x="4574669" y="3121212"/>
                <a:ext cx="575288" cy="575288"/>
              </a:xfrm>
              <a:prstGeom prst="ellipse">
                <a:avLst/>
              </a:prstGeom>
              <a:solidFill>
                <a:srgbClr val="FF3E8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73" name="椭圆 72"/>
              <p:cNvSpPr/>
              <p:nvPr/>
            </p:nvSpPr>
            <p:spPr>
              <a:xfrm>
                <a:off x="4796924" y="2555703"/>
                <a:ext cx="182760" cy="182760"/>
              </a:xfrm>
              <a:prstGeom prst="ellipse">
                <a:avLst/>
              </a:prstGeom>
              <a:solidFill>
                <a:srgbClr val="FF3E8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74" name="椭圆 73"/>
              <p:cNvSpPr/>
              <p:nvPr/>
            </p:nvSpPr>
            <p:spPr>
              <a:xfrm>
                <a:off x="4258212" y="2433563"/>
                <a:ext cx="167949" cy="167949"/>
              </a:xfrm>
              <a:prstGeom prst="ellipse">
                <a:avLst/>
              </a:prstGeom>
              <a:solidFill>
                <a:srgbClr val="FF3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75" name="椭圆 74"/>
              <p:cNvSpPr/>
              <p:nvPr/>
            </p:nvSpPr>
            <p:spPr>
              <a:xfrm>
                <a:off x="4628975" y="2347971"/>
                <a:ext cx="167949" cy="167949"/>
              </a:xfrm>
              <a:prstGeom prst="ellipse">
                <a:avLst/>
              </a:prstGeom>
              <a:solidFill>
                <a:srgbClr val="FF3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76" name="椭圆 75"/>
              <p:cNvSpPr/>
              <p:nvPr/>
            </p:nvSpPr>
            <p:spPr>
              <a:xfrm>
                <a:off x="4915763" y="2440243"/>
                <a:ext cx="83975" cy="83975"/>
              </a:xfrm>
              <a:prstGeom prst="ellipse">
                <a:avLst/>
              </a:prstGeom>
              <a:solidFill>
                <a:srgbClr val="FF3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77" name="椭圆 76"/>
              <p:cNvSpPr/>
              <p:nvPr/>
            </p:nvSpPr>
            <p:spPr>
              <a:xfrm>
                <a:off x="5027263" y="2563723"/>
                <a:ext cx="112529" cy="112529"/>
              </a:xfrm>
              <a:prstGeom prst="ellipse">
                <a:avLst/>
              </a:prstGeom>
              <a:solidFill>
                <a:srgbClr val="FF3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78" name="椭圆 77"/>
              <p:cNvSpPr/>
              <p:nvPr/>
            </p:nvSpPr>
            <p:spPr>
              <a:xfrm>
                <a:off x="4804329" y="2376070"/>
                <a:ext cx="54691" cy="54691"/>
              </a:xfrm>
              <a:prstGeom prst="ellipse">
                <a:avLst/>
              </a:prstGeom>
              <a:solidFill>
                <a:srgbClr val="FF3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79" name="椭圆 78"/>
              <p:cNvSpPr/>
              <p:nvPr/>
            </p:nvSpPr>
            <p:spPr>
              <a:xfrm>
                <a:off x="4937696" y="2358145"/>
                <a:ext cx="45719" cy="45719"/>
              </a:xfrm>
              <a:prstGeom prst="ellipse">
                <a:avLst/>
              </a:prstGeom>
              <a:solidFill>
                <a:srgbClr val="FF3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80" name="椭圆 79"/>
              <p:cNvSpPr/>
              <p:nvPr/>
            </p:nvSpPr>
            <p:spPr>
              <a:xfrm>
                <a:off x="5051190" y="2329375"/>
                <a:ext cx="119553" cy="119553"/>
              </a:xfrm>
              <a:prstGeom prst="ellipse">
                <a:avLst/>
              </a:prstGeom>
              <a:solidFill>
                <a:srgbClr val="FF3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81" name="椭圆 80"/>
              <p:cNvSpPr/>
              <p:nvPr/>
            </p:nvSpPr>
            <p:spPr>
              <a:xfrm>
                <a:off x="5193584" y="2678818"/>
                <a:ext cx="73264" cy="73264"/>
              </a:xfrm>
              <a:prstGeom prst="ellipse">
                <a:avLst/>
              </a:prstGeom>
              <a:solidFill>
                <a:srgbClr val="FF3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82" name="椭圆 81"/>
              <p:cNvSpPr/>
              <p:nvPr/>
            </p:nvSpPr>
            <p:spPr>
              <a:xfrm>
                <a:off x="3991611" y="2550022"/>
                <a:ext cx="73830" cy="73830"/>
              </a:xfrm>
              <a:prstGeom prst="ellipse">
                <a:avLst/>
              </a:prstGeom>
              <a:solidFill>
                <a:srgbClr val="FF3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83" name="椭圆 82"/>
              <p:cNvSpPr/>
              <p:nvPr/>
            </p:nvSpPr>
            <p:spPr>
              <a:xfrm>
                <a:off x="4186914" y="2676252"/>
                <a:ext cx="45719" cy="45719"/>
              </a:xfrm>
              <a:prstGeom prst="ellipse">
                <a:avLst/>
              </a:prstGeom>
              <a:solidFill>
                <a:srgbClr val="FF3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grpSp>
        <p:grpSp>
          <p:nvGrpSpPr>
            <p:cNvPr id="113" name="组合 112"/>
            <p:cNvGrpSpPr/>
            <p:nvPr/>
          </p:nvGrpSpPr>
          <p:grpSpPr>
            <a:xfrm>
              <a:off x="7569690" y="4239827"/>
              <a:ext cx="737945" cy="708390"/>
              <a:chOff x="8640694" y="2558050"/>
              <a:chExt cx="2137925" cy="2052300"/>
            </a:xfrm>
          </p:grpSpPr>
          <p:sp>
            <p:nvSpPr>
              <p:cNvPr id="85" name="椭圆 84"/>
              <p:cNvSpPr/>
              <p:nvPr/>
            </p:nvSpPr>
            <p:spPr>
              <a:xfrm>
                <a:off x="9121731" y="3304193"/>
                <a:ext cx="567760" cy="567760"/>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86" name="椭圆 85"/>
              <p:cNvSpPr/>
              <p:nvPr/>
            </p:nvSpPr>
            <p:spPr>
              <a:xfrm>
                <a:off x="9143122" y="3606584"/>
                <a:ext cx="567760" cy="567760"/>
              </a:xfrm>
              <a:prstGeom prst="ellipse">
                <a:avLst/>
              </a:prstGeom>
              <a:solidFill>
                <a:srgbClr val="53DEF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87" name="椭圆 86"/>
              <p:cNvSpPr/>
              <p:nvPr/>
            </p:nvSpPr>
            <p:spPr>
              <a:xfrm>
                <a:off x="9732273" y="3329100"/>
                <a:ext cx="567760" cy="567760"/>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88" name="椭圆 87"/>
              <p:cNvSpPr/>
              <p:nvPr/>
            </p:nvSpPr>
            <p:spPr>
              <a:xfrm>
                <a:off x="9657320" y="3051332"/>
                <a:ext cx="567760" cy="567760"/>
              </a:xfrm>
              <a:prstGeom prst="ellipse">
                <a:avLst/>
              </a:prstGeom>
              <a:solidFill>
                <a:srgbClr val="53DEF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89" name="椭圆 88"/>
              <p:cNvSpPr/>
              <p:nvPr/>
            </p:nvSpPr>
            <p:spPr>
              <a:xfrm>
                <a:off x="8921174" y="2933964"/>
                <a:ext cx="567760" cy="567760"/>
              </a:xfrm>
              <a:prstGeom prst="ellipse">
                <a:avLst/>
              </a:prstGeom>
              <a:solidFill>
                <a:srgbClr val="53DEF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0" name="椭圆 89"/>
              <p:cNvSpPr/>
              <p:nvPr/>
            </p:nvSpPr>
            <p:spPr>
              <a:xfrm>
                <a:off x="9322316" y="2899940"/>
                <a:ext cx="567760" cy="567760"/>
              </a:xfrm>
              <a:prstGeom prst="ellipse">
                <a:avLst/>
              </a:prstGeom>
              <a:solidFill>
                <a:srgbClr val="53DEFC">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1" name="椭圆 90"/>
              <p:cNvSpPr/>
              <p:nvPr/>
            </p:nvSpPr>
            <p:spPr>
              <a:xfrm>
                <a:off x="9866249" y="2765130"/>
                <a:ext cx="133801" cy="133801"/>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2" name="椭圆 91"/>
              <p:cNvSpPr/>
              <p:nvPr/>
            </p:nvSpPr>
            <p:spPr>
              <a:xfrm>
                <a:off x="10116287" y="3803702"/>
                <a:ext cx="298227" cy="298227"/>
              </a:xfrm>
              <a:prstGeom prst="ellipse">
                <a:avLst/>
              </a:prstGeom>
              <a:solidFill>
                <a:srgbClr val="53DEF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3" name="椭圆 92"/>
              <p:cNvSpPr/>
              <p:nvPr/>
            </p:nvSpPr>
            <p:spPr>
              <a:xfrm>
                <a:off x="9630952" y="3733065"/>
                <a:ext cx="522458" cy="522458"/>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4" name="椭圆 93"/>
              <p:cNvSpPr/>
              <p:nvPr/>
            </p:nvSpPr>
            <p:spPr>
              <a:xfrm>
                <a:off x="8731931" y="3745769"/>
                <a:ext cx="567760" cy="567760"/>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5" name="椭圆 94"/>
              <p:cNvSpPr/>
              <p:nvPr/>
            </p:nvSpPr>
            <p:spPr>
              <a:xfrm>
                <a:off x="8952688" y="3300884"/>
                <a:ext cx="398992" cy="398992"/>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6" name="椭圆 95"/>
              <p:cNvSpPr/>
              <p:nvPr/>
            </p:nvSpPr>
            <p:spPr>
              <a:xfrm>
                <a:off x="9233601" y="2558050"/>
                <a:ext cx="283880" cy="283880"/>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7" name="椭圆 96"/>
              <p:cNvSpPr/>
              <p:nvPr/>
            </p:nvSpPr>
            <p:spPr>
              <a:xfrm>
                <a:off x="9459825" y="2756006"/>
                <a:ext cx="251056" cy="251056"/>
              </a:xfrm>
              <a:prstGeom prst="ellipse">
                <a:avLst/>
              </a:prstGeom>
              <a:solidFill>
                <a:srgbClr val="53DEF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8" name="椭圆 97"/>
              <p:cNvSpPr/>
              <p:nvPr/>
            </p:nvSpPr>
            <p:spPr>
              <a:xfrm>
                <a:off x="8837818" y="2945477"/>
                <a:ext cx="144976" cy="144976"/>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9" name="椭圆 98"/>
              <p:cNvSpPr/>
              <p:nvPr/>
            </p:nvSpPr>
            <p:spPr>
              <a:xfrm flipV="1">
                <a:off x="9067366" y="4355994"/>
                <a:ext cx="108730" cy="112162"/>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0" name="椭圆 99"/>
              <p:cNvSpPr/>
              <p:nvPr/>
            </p:nvSpPr>
            <p:spPr>
              <a:xfrm>
                <a:off x="9557643" y="4349910"/>
                <a:ext cx="145790" cy="145790"/>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1" name="椭圆 100"/>
              <p:cNvSpPr/>
              <p:nvPr/>
            </p:nvSpPr>
            <p:spPr>
              <a:xfrm>
                <a:off x="10393488" y="3504247"/>
                <a:ext cx="219648" cy="219648"/>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2" name="椭圆 101"/>
              <p:cNvSpPr/>
              <p:nvPr/>
            </p:nvSpPr>
            <p:spPr>
              <a:xfrm>
                <a:off x="10374408" y="3292884"/>
                <a:ext cx="119567" cy="119567"/>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3" name="椭圆 102"/>
              <p:cNvSpPr/>
              <p:nvPr/>
            </p:nvSpPr>
            <p:spPr>
              <a:xfrm>
                <a:off x="10441845" y="3874977"/>
                <a:ext cx="141494" cy="141494"/>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4" name="椭圆 103"/>
              <p:cNvSpPr/>
              <p:nvPr/>
            </p:nvSpPr>
            <p:spPr>
              <a:xfrm>
                <a:off x="10663306" y="3675692"/>
                <a:ext cx="115313" cy="115313"/>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5" name="椭圆 104"/>
              <p:cNvSpPr/>
              <p:nvPr/>
            </p:nvSpPr>
            <p:spPr>
              <a:xfrm>
                <a:off x="10674162" y="3458202"/>
                <a:ext cx="69591" cy="69591"/>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6" name="椭圆 105"/>
              <p:cNvSpPr/>
              <p:nvPr/>
            </p:nvSpPr>
            <p:spPr>
              <a:xfrm>
                <a:off x="8716617" y="2754170"/>
                <a:ext cx="77675" cy="77675"/>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7" name="椭圆 106"/>
              <p:cNvSpPr/>
              <p:nvPr/>
            </p:nvSpPr>
            <p:spPr>
              <a:xfrm>
                <a:off x="8916476" y="2715861"/>
                <a:ext cx="89212" cy="89212"/>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8" name="椭圆 107"/>
              <p:cNvSpPr/>
              <p:nvPr/>
            </p:nvSpPr>
            <p:spPr>
              <a:xfrm>
                <a:off x="10117348" y="2989293"/>
                <a:ext cx="84333" cy="84333"/>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9" name="椭圆 108"/>
              <p:cNvSpPr/>
              <p:nvPr/>
            </p:nvSpPr>
            <p:spPr>
              <a:xfrm>
                <a:off x="9640832" y="4470251"/>
                <a:ext cx="140099" cy="140099"/>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10" name="椭圆 109"/>
              <p:cNvSpPr/>
              <p:nvPr/>
            </p:nvSpPr>
            <p:spPr>
              <a:xfrm>
                <a:off x="10280808" y="4344781"/>
                <a:ext cx="68429" cy="68429"/>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11" name="椭圆 110"/>
              <p:cNvSpPr/>
              <p:nvPr/>
            </p:nvSpPr>
            <p:spPr>
              <a:xfrm>
                <a:off x="10322741" y="4282491"/>
                <a:ext cx="70747" cy="70747"/>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12" name="椭圆 111"/>
              <p:cNvSpPr/>
              <p:nvPr/>
            </p:nvSpPr>
            <p:spPr>
              <a:xfrm>
                <a:off x="8640694" y="4236775"/>
                <a:ext cx="263643" cy="263643"/>
              </a:xfrm>
              <a:prstGeom prst="ellipse">
                <a:avLst/>
              </a:prstGeom>
              <a:solidFill>
                <a:srgbClr val="53DEF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grpSp>
        <p:grpSp>
          <p:nvGrpSpPr>
            <p:cNvPr id="132" name="组合 131"/>
            <p:cNvGrpSpPr/>
            <p:nvPr/>
          </p:nvGrpSpPr>
          <p:grpSpPr>
            <a:xfrm>
              <a:off x="911497" y="4221063"/>
              <a:ext cx="1736457" cy="633559"/>
              <a:chOff x="911497" y="4221063"/>
              <a:chExt cx="1736457" cy="633559"/>
            </a:xfrm>
          </p:grpSpPr>
          <p:grpSp>
            <p:nvGrpSpPr>
              <p:cNvPr id="50" name="组合 49"/>
              <p:cNvGrpSpPr/>
              <p:nvPr/>
            </p:nvGrpSpPr>
            <p:grpSpPr>
              <a:xfrm rot="5400000">
                <a:off x="1012576" y="4119984"/>
                <a:ext cx="633559" cy="835718"/>
                <a:chOff x="1282972" y="2511926"/>
                <a:chExt cx="1782983" cy="2477964"/>
              </a:xfrm>
            </p:grpSpPr>
            <p:sp>
              <p:nvSpPr>
                <p:cNvPr id="8" name="椭圆 7"/>
                <p:cNvSpPr/>
                <p:nvPr/>
              </p:nvSpPr>
              <p:spPr>
                <a:xfrm>
                  <a:off x="1979676" y="3373798"/>
                  <a:ext cx="548640" cy="548640"/>
                </a:xfrm>
                <a:prstGeom prst="ellipse">
                  <a:avLst/>
                </a:prstGeom>
                <a:solidFill>
                  <a:srgbClr val="FEAD6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9" name="椭圆 8"/>
                <p:cNvSpPr/>
                <p:nvPr/>
              </p:nvSpPr>
              <p:spPr>
                <a:xfrm>
                  <a:off x="1548378" y="3093366"/>
                  <a:ext cx="548640" cy="548640"/>
                </a:xfrm>
                <a:prstGeom prst="ellipse">
                  <a:avLst/>
                </a:prstGeom>
                <a:solidFill>
                  <a:srgbClr val="FEA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0" name="椭圆 9"/>
                <p:cNvSpPr/>
                <p:nvPr/>
              </p:nvSpPr>
              <p:spPr>
                <a:xfrm>
                  <a:off x="1511414" y="3561401"/>
                  <a:ext cx="678105" cy="678105"/>
                </a:xfrm>
                <a:prstGeom prst="ellipse">
                  <a:avLst/>
                </a:prstGeom>
                <a:solidFill>
                  <a:srgbClr val="FEAD6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1" name="椭圆 10"/>
                <p:cNvSpPr/>
                <p:nvPr/>
              </p:nvSpPr>
              <p:spPr>
                <a:xfrm>
                  <a:off x="2097018" y="3822916"/>
                  <a:ext cx="486602" cy="48660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2" name="椭圆 11"/>
                <p:cNvSpPr/>
                <p:nvPr/>
              </p:nvSpPr>
              <p:spPr>
                <a:xfrm>
                  <a:off x="2552688" y="3822916"/>
                  <a:ext cx="397673" cy="39767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3" name="椭圆 12"/>
                <p:cNvSpPr/>
                <p:nvPr/>
              </p:nvSpPr>
              <p:spPr>
                <a:xfrm>
                  <a:off x="2272246" y="3301242"/>
                  <a:ext cx="698531" cy="698531"/>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4" name="椭圆 13"/>
                <p:cNvSpPr/>
                <p:nvPr/>
              </p:nvSpPr>
              <p:spPr>
                <a:xfrm>
                  <a:off x="2003375" y="3097322"/>
                  <a:ext cx="393714" cy="393714"/>
                </a:xfrm>
                <a:prstGeom prst="ellipse">
                  <a:avLst/>
                </a:prstGeom>
                <a:solidFill>
                  <a:srgbClr val="FEA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5" name="椭圆 14"/>
                <p:cNvSpPr/>
                <p:nvPr/>
              </p:nvSpPr>
              <p:spPr>
                <a:xfrm>
                  <a:off x="2386762" y="2598519"/>
                  <a:ext cx="440245" cy="440245"/>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6" name="椭圆 15"/>
                <p:cNvSpPr/>
                <p:nvPr/>
              </p:nvSpPr>
              <p:spPr>
                <a:xfrm>
                  <a:off x="1977885" y="2638454"/>
                  <a:ext cx="393714" cy="393714"/>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7" name="椭圆 16"/>
                <p:cNvSpPr/>
                <p:nvPr/>
              </p:nvSpPr>
              <p:spPr>
                <a:xfrm>
                  <a:off x="2202790" y="4309518"/>
                  <a:ext cx="486602" cy="486602"/>
                </a:xfrm>
                <a:prstGeom prst="ellipse">
                  <a:avLst/>
                </a:prstGeom>
                <a:solidFill>
                  <a:srgbClr val="FEA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8" name="椭圆 17"/>
                <p:cNvSpPr/>
                <p:nvPr/>
              </p:nvSpPr>
              <p:spPr>
                <a:xfrm>
                  <a:off x="1776746" y="4105417"/>
                  <a:ext cx="486602" cy="486602"/>
                </a:xfrm>
                <a:prstGeom prst="ellipse">
                  <a:avLst/>
                </a:prstGeom>
                <a:solidFill>
                  <a:srgbClr val="FEAD6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19" name="椭圆 18"/>
                <p:cNvSpPr/>
                <p:nvPr/>
              </p:nvSpPr>
              <p:spPr>
                <a:xfrm>
                  <a:off x="1563544" y="2766036"/>
                  <a:ext cx="440245" cy="440245"/>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0" name="椭圆 19"/>
                <p:cNvSpPr/>
                <p:nvPr/>
              </p:nvSpPr>
              <p:spPr>
                <a:xfrm>
                  <a:off x="2379317" y="2530309"/>
                  <a:ext cx="112623" cy="1126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1" name="椭圆 20"/>
                <p:cNvSpPr/>
                <p:nvPr/>
              </p:nvSpPr>
              <p:spPr>
                <a:xfrm>
                  <a:off x="2790049" y="2960330"/>
                  <a:ext cx="112623" cy="1126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2" name="椭圆 21"/>
                <p:cNvSpPr/>
                <p:nvPr/>
              </p:nvSpPr>
              <p:spPr>
                <a:xfrm>
                  <a:off x="2506023" y="3108539"/>
                  <a:ext cx="77597" cy="77597"/>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3" name="椭圆 22"/>
                <p:cNvSpPr/>
                <p:nvPr/>
              </p:nvSpPr>
              <p:spPr>
                <a:xfrm>
                  <a:off x="1408982" y="3543771"/>
                  <a:ext cx="112623" cy="112623"/>
                </a:xfrm>
                <a:prstGeom prst="ellipse">
                  <a:avLst/>
                </a:prstGeom>
                <a:solidFill>
                  <a:srgbClr val="FEA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4" name="椭圆 23"/>
                <p:cNvSpPr/>
                <p:nvPr/>
              </p:nvSpPr>
              <p:spPr>
                <a:xfrm>
                  <a:off x="1407181" y="3211299"/>
                  <a:ext cx="75662" cy="7566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5" name="椭圆 24"/>
                <p:cNvSpPr/>
                <p:nvPr/>
              </p:nvSpPr>
              <p:spPr>
                <a:xfrm>
                  <a:off x="1395820" y="3664912"/>
                  <a:ext cx="75662" cy="7566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6" name="椭圆 25"/>
                <p:cNvSpPr/>
                <p:nvPr/>
              </p:nvSpPr>
              <p:spPr>
                <a:xfrm>
                  <a:off x="1396117" y="4115977"/>
                  <a:ext cx="75662" cy="75662"/>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7" name="椭圆 26"/>
                <p:cNvSpPr/>
                <p:nvPr/>
              </p:nvSpPr>
              <p:spPr>
                <a:xfrm>
                  <a:off x="1458805" y="4309518"/>
                  <a:ext cx="125600" cy="125600"/>
                </a:xfrm>
                <a:prstGeom prst="ellipse">
                  <a:avLst/>
                </a:prstGeom>
                <a:solidFill>
                  <a:srgbClr val="FEAD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8" name="椭圆 27"/>
                <p:cNvSpPr/>
                <p:nvPr/>
              </p:nvSpPr>
              <p:spPr>
                <a:xfrm>
                  <a:off x="2112357" y="4308439"/>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29" name="椭圆 28"/>
                <p:cNvSpPr/>
                <p:nvPr/>
              </p:nvSpPr>
              <p:spPr>
                <a:xfrm>
                  <a:off x="2567597" y="4294931"/>
                  <a:ext cx="74325" cy="74325"/>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30" name="椭圆 29"/>
                <p:cNvSpPr/>
                <p:nvPr/>
              </p:nvSpPr>
              <p:spPr>
                <a:xfrm>
                  <a:off x="2939434" y="4158161"/>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31" name="椭圆 30"/>
                <p:cNvSpPr/>
                <p:nvPr/>
              </p:nvSpPr>
              <p:spPr>
                <a:xfrm>
                  <a:off x="2091347" y="4702766"/>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32" name="椭圆 31"/>
                <p:cNvSpPr/>
                <p:nvPr/>
              </p:nvSpPr>
              <p:spPr>
                <a:xfrm>
                  <a:off x="2750962" y="4631018"/>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33" name="椭圆 32"/>
                <p:cNvSpPr/>
                <p:nvPr/>
              </p:nvSpPr>
              <p:spPr>
                <a:xfrm>
                  <a:off x="2677689" y="4710300"/>
                  <a:ext cx="125600" cy="125600"/>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34" name="椭圆 33"/>
                <p:cNvSpPr/>
                <p:nvPr/>
              </p:nvSpPr>
              <p:spPr>
                <a:xfrm>
                  <a:off x="2353265" y="4885774"/>
                  <a:ext cx="66993" cy="6699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35" name="椭圆 34"/>
                <p:cNvSpPr/>
                <p:nvPr/>
              </p:nvSpPr>
              <p:spPr>
                <a:xfrm>
                  <a:off x="2479012" y="4852277"/>
                  <a:ext cx="66993" cy="6699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36" name="椭圆 35"/>
                <p:cNvSpPr/>
                <p:nvPr/>
              </p:nvSpPr>
              <p:spPr>
                <a:xfrm>
                  <a:off x="2736142" y="4805499"/>
                  <a:ext cx="66993" cy="6699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37" name="椭圆 36"/>
                <p:cNvSpPr/>
                <p:nvPr/>
              </p:nvSpPr>
              <p:spPr>
                <a:xfrm>
                  <a:off x="2918160" y="4776085"/>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38" name="椭圆 37"/>
                <p:cNvSpPr/>
                <p:nvPr/>
              </p:nvSpPr>
              <p:spPr>
                <a:xfrm>
                  <a:off x="2986574" y="4657047"/>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39" name="椭圆 38"/>
                <p:cNvSpPr/>
                <p:nvPr/>
              </p:nvSpPr>
              <p:spPr>
                <a:xfrm>
                  <a:off x="3020236" y="4668548"/>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40" name="椭圆 39"/>
                <p:cNvSpPr/>
                <p:nvPr/>
              </p:nvSpPr>
              <p:spPr>
                <a:xfrm>
                  <a:off x="1282972" y="3679884"/>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41" name="椭圆 40"/>
                <p:cNvSpPr/>
                <p:nvPr/>
              </p:nvSpPr>
              <p:spPr>
                <a:xfrm>
                  <a:off x="1388700" y="3741134"/>
                  <a:ext cx="70105" cy="70105"/>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42" name="椭圆 41"/>
                <p:cNvSpPr/>
                <p:nvPr/>
              </p:nvSpPr>
              <p:spPr>
                <a:xfrm>
                  <a:off x="1381735" y="3753062"/>
                  <a:ext cx="47526" cy="47526"/>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43" name="椭圆 42"/>
                <p:cNvSpPr/>
                <p:nvPr/>
              </p:nvSpPr>
              <p:spPr>
                <a:xfrm>
                  <a:off x="1404570" y="4177599"/>
                  <a:ext cx="60723" cy="607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44" name="椭圆 43"/>
                <p:cNvSpPr/>
                <p:nvPr/>
              </p:nvSpPr>
              <p:spPr>
                <a:xfrm>
                  <a:off x="2522805" y="4852277"/>
                  <a:ext cx="85608" cy="85608"/>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45" name="椭圆 44"/>
                <p:cNvSpPr/>
                <p:nvPr/>
              </p:nvSpPr>
              <p:spPr>
                <a:xfrm>
                  <a:off x="2131109" y="4918209"/>
                  <a:ext cx="71681" cy="71681"/>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46" name="椭圆 45"/>
                <p:cNvSpPr/>
                <p:nvPr/>
              </p:nvSpPr>
              <p:spPr>
                <a:xfrm>
                  <a:off x="2270037" y="2989806"/>
                  <a:ext cx="440245" cy="440245"/>
                </a:xfrm>
                <a:prstGeom prst="ellipse">
                  <a:avLst/>
                </a:prstGeom>
                <a:solidFill>
                  <a:srgbClr val="FEAD6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47" name="椭圆 46"/>
                <p:cNvSpPr/>
                <p:nvPr/>
              </p:nvSpPr>
              <p:spPr>
                <a:xfrm>
                  <a:off x="2814743" y="2511926"/>
                  <a:ext cx="191052" cy="191052"/>
                </a:xfrm>
                <a:prstGeom prst="ellipse">
                  <a:avLst/>
                </a:prstGeom>
                <a:solidFill>
                  <a:srgbClr val="FEA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48" name="椭圆 47"/>
                <p:cNvSpPr/>
                <p:nvPr/>
              </p:nvSpPr>
              <p:spPr>
                <a:xfrm>
                  <a:off x="2464846" y="2540902"/>
                  <a:ext cx="45719" cy="45719"/>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49" name="椭圆 48"/>
                <p:cNvSpPr/>
                <p:nvPr/>
              </p:nvSpPr>
              <p:spPr>
                <a:xfrm>
                  <a:off x="1990015" y="3041010"/>
                  <a:ext cx="112623" cy="11262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grpSp>
          <p:sp>
            <p:nvSpPr>
              <p:cNvPr id="114" name="文本框 113"/>
              <p:cNvSpPr txBox="1"/>
              <p:nvPr/>
            </p:nvSpPr>
            <p:spPr>
              <a:xfrm>
                <a:off x="1189544" y="4323437"/>
                <a:ext cx="1458410" cy="523220"/>
              </a:xfrm>
              <a:prstGeom prst="rect">
                <a:avLst/>
              </a:prstGeom>
              <a:noFill/>
            </p:spPr>
            <p:txBody>
              <a:bodyPr wrap="square" rtlCol="0">
                <a:spAutoFit/>
              </a:bodyPr>
              <a:lstStyle/>
              <a:p>
                <a:r>
                  <a:rPr lang="en-US" altLang="zh-CN" sz="2800" dirty="0">
                    <a:solidFill>
                      <a:schemeClr val="bg1"/>
                    </a:solidFill>
                    <a:latin typeface="Impact" panose="020B0806030902050204" pitchFamily="34" charset="0"/>
                  </a:rPr>
                  <a:t>1</a:t>
                </a:r>
                <a:endParaRPr lang="zh-CN" altLang="en-US" sz="2800" dirty="0">
                  <a:solidFill>
                    <a:schemeClr val="bg1"/>
                  </a:solidFill>
                  <a:latin typeface="Impact" panose="020B0806030902050204" pitchFamily="34" charset="0"/>
                </a:endParaRPr>
              </a:p>
            </p:txBody>
          </p:sp>
        </p:grpSp>
        <p:sp>
          <p:nvSpPr>
            <p:cNvPr id="115" name="文本框 114"/>
            <p:cNvSpPr txBox="1"/>
            <p:nvPr/>
          </p:nvSpPr>
          <p:spPr>
            <a:xfrm>
              <a:off x="4395060" y="4300287"/>
              <a:ext cx="1458410" cy="523220"/>
            </a:xfrm>
            <a:prstGeom prst="rect">
              <a:avLst/>
            </a:prstGeom>
            <a:noFill/>
          </p:spPr>
          <p:txBody>
            <a:bodyPr wrap="square" rtlCol="0">
              <a:spAutoFit/>
            </a:bodyPr>
            <a:lstStyle/>
            <a:p>
              <a:r>
                <a:rPr lang="en-US" altLang="zh-CN" sz="2800" dirty="0">
                  <a:solidFill>
                    <a:schemeClr val="bg1"/>
                  </a:solidFill>
                  <a:latin typeface="Impact" panose="020B0806030902050204" pitchFamily="34" charset="0"/>
                </a:rPr>
                <a:t>2</a:t>
              </a:r>
              <a:endParaRPr lang="zh-CN" altLang="en-US" sz="2800" dirty="0">
                <a:solidFill>
                  <a:schemeClr val="bg1"/>
                </a:solidFill>
                <a:latin typeface="Impact" panose="020B0806030902050204" pitchFamily="34" charset="0"/>
              </a:endParaRPr>
            </a:p>
          </p:txBody>
        </p:sp>
        <p:sp>
          <p:nvSpPr>
            <p:cNvPr id="116" name="文本框 115"/>
            <p:cNvSpPr txBox="1"/>
            <p:nvPr/>
          </p:nvSpPr>
          <p:spPr>
            <a:xfrm>
              <a:off x="7726417" y="4358162"/>
              <a:ext cx="1458410" cy="523220"/>
            </a:xfrm>
            <a:prstGeom prst="rect">
              <a:avLst/>
            </a:prstGeom>
            <a:noFill/>
          </p:spPr>
          <p:txBody>
            <a:bodyPr wrap="square" rtlCol="0">
              <a:spAutoFit/>
            </a:bodyPr>
            <a:lstStyle/>
            <a:p>
              <a:r>
                <a:rPr lang="en-US" altLang="zh-CN" sz="2800" dirty="0">
                  <a:solidFill>
                    <a:schemeClr val="bg1"/>
                  </a:solidFill>
                  <a:latin typeface="Impact" panose="020B0806030902050204" pitchFamily="34" charset="0"/>
                </a:rPr>
                <a:t>3</a:t>
              </a:r>
              <a:endParaRPr lang="zh-CN" altLang="en-US" sz="2800" dirty="0">
                <a:solidFill>
                  <a:schemeClr val="bg1"/>
                </a:solidFill>
                <a:latin typeface="Impact" panose="020B0806030902050204" pitchFamily="34" charset="0"/>
              </a:endParaRPr>
            </a:p>
          </p:txBody>
        </p:sp>
        <p:sp>
          <p:nvSpPr>
            <p:cNvPr id="117" name="文本框 116"/>
            <p:cNvSpPr txBox="1"/>
            <p:nvPr/>
          </p:nvSpPr>
          <p:spPr>
            <a:xfrm>
              <a:off x="2327101" y="4386130"/>
              <a:ext cx="2123440" cy="400110"/>
            </a:xfrm>
            <a:prstGeom prst="rect">
              <a:avLst/>
            </a:prstGeom>
            <a:noFill/>
          </p:spPr>
          <p:txBody>
            <a:bodyPr wrap="square" rtlCol="0">
              <a:spAutoFit/>
            </a:bodyPr>
            <a:lstStyle/>
            <a:p>
              <a:r>
                <a:rPr lang="zh-CN" altLang="en-US" sz="2000" b="1" dirty="0">
                  <a:solidFill>
                    <a:srgbClr val="FEAD61"/>
                  </a:solidFill>
                </a:rPr>
                <a:t>Add a title</a:t>
              </a:r>
            </a:p>
          </p:txBody>
        </p:sp>
        <p:sp>
          <p:nvSpPr>
            <p:cNvPr id="118" name="文本框 117"/>
            <p:cNvSpPr txBox="1"/>
            <p:nvPr/>
          </p:nvSpPr>
          <p:spPr>
            <a:xfrm>
              <a:off x="1689481" y="4883511"/>
              <a:ext cx="2607157" cy="954107"/>
            </a:xfrm>
            <a:prstGeom prst="rect">
              <a:avLst/>
            </a:prstGeom>
            <a:noFill/>
          </p:spPr>
          <p:txBody>
            <a:bodyPr wrap="square" rtlCol="0">
              <a:spAutoFit/>
            </a:bodyPr>
            <a:lstStyle/>
            <a:p>
              <a:pPr algn="ctr"/>
              <a:r>
                <a:rPr lang="zh-CN" altLang="en-US" sz="1400" dirty="0">
                  <a:solidFill>
                    <a:srgbClr val="FDBD81"/>
                  </a:solidFill>
                </a:rPr>
                <a:t>Enter some detailed instructions here, some detailed instructions here, some detailed instructions here, and some detailed instructions here.</a:t>
              </a:r>
            </a:p>
          </p:txBody>
        </p:sp>
        <p:sp>
          <p:nvSpPr>
            <p:cNvPr id="119" name="文本框 118"/>
            <p:cNvSpPr txBox="1"/>
            <p:nvPr/>
          </p:nvSpPr>
          <p:spPr>
            <a:xfrm>
              <a:off x="5570494" y="4418242"/>
              <a:ext cx="2123440" cy="400110"/>
            </a:xfrm>
            <a:prstGeom prst="rect">
              <a:avLst/>
            </a:prstGeom>
            <a:noFill/>
          </p:spPr>
          <p:txBody>
            <a:bodyPr wrap="square" rtlCol="0">
              <a:spAutoFit/>
            </a:bodyPr>
            <a:lstStyle/>
            <a:p>
              <a:r>
                <a:rPr lang="zh-CN" altLang="en-US" sz="2000" b="1" dirty="0">
                  <a:solidFill>
                    <a:srgbClr val="FF3E84"/>
                  </a:solidFill>
                </a:rPr>
                <a:t>Add a title</a:t>
              </a:r>
            </a:p>
          </p:txBody>
        </p:sp>
        <p:sp>
          <p:nvSpPr>
            <p:cNvPr id="120" name="文本框 119"/>
            <p:cNvSpPr txBox="1"/>
            <p:nvPr/>
          </p:nvSpPr>
          <p:spPr>
            <a:xfrm>
              <a:off x="4932874" y="4915623"/>
              <a:ext cx="2607157" cy="954107"/>
            </a:xfrm>
            <a:prstGeom prst="rect">
              <a:avLst/>
            </a:prstGeom>
            <a:noFill/>
          </p:spPr>
          <p:txBody>
            <a:bodyPr wrap="square" rtlCol="0">
              <a:spAutoFit/>
            </a:bodyPr>
            <a:lstStyle/>
            <a:p>
              <a:pPr algn="ctr"/>
              <a:r>
                <a:rPr lang="zh-CN" altLang="en-US" sz="1400" dirty="0">
                  <a:solidFill>
                    <a:srgbClr val="FF9EC1"/>
                  </a:solidFill>
                </a:rPr>
                <a:t>Enter some detailed instructions here, some detailed instructions here, some detailed instructions here, and some detailed instructions here.</a:t>
              </a:r>
            </a:p>
          </p:txBody>
        </p:sp>
        <p:sp>
          <p:nvSpPr>
            <p:cNvPr id="121" name="文本框 120"/>
            <p:cNvSpPr txBox="1"/>
            <p:nvPr/>
          </p:nvSpPr>
          <p:spPr>
            <a:xfrm>
              <a:off x="8405742" y="4386063"/>
              <a:ext cx="2123440" cy="400110"/>
            </a:xfrm>
            <a:prstGeom prst="rect">
              <a:avLst/>
            </a:prstGeom>
            <a:noFill/>
          </p:spPr>
          <p:txBody>
            <a:bodyPr wrap="square" rtlCol="0">
              <a:spAutoFit/>
            </a:bodyPr>
            <a:lstStyle/>
            <a:p>
              <a:pPr algn="ctr"/>
              <a:r>
                <a:rPr lang="zh-CN" altLang="en-US" sz="2000" b="1" dirty="0">
                  <a:solidFill>
                    <a:srgbClr val="4398F2"/>
                  </a:solidFill>
                </a:rPr>
                <a:t>Add a title</a:t>
              </a:r>
            </a:p>
          </p:txBody>
        </p:sp>
        <p:sp>
          <p:nvSpPr>
            <p:cNvPr id="122" name="文本框 121"/>
            <p:cNvSpPr txBox="1"/>
            <p:nvPr/>
          </p:nvSpPr>
          <p:spPr>
            <a:xfrm>
              <a:off x="8163883" y="4885978"/>
              <a:ext cx="2607157" cy="954107"/>
            </a:xfrm>
            <a:prstGeom prst="rect">
              <a:avLst/>
            </a:prstGeom>
            <a:noFill/>
          </p:spPr>
          <p:txBody>
            <a:bodyPr wrap="square" rtlCol="0">
              <a:spAutoFit/>
            </a:bodyPr>
            <a:lstStyle/>
            <a:p>
              <a:pPr algn="ctr"/>
              <a:r>
                <a:rPr lang="zh-CN" altLang="en-US" sz="1400" dirty="0">
                  <a:solidFill>
                    <a:srgbClr val="86E8FD"/>
                  </a:solidFill>
                </a:rPr>
                <a:t>Enter some detailed instructions here, some detailed instructions here, some detailed instructions here, and some detailed instructions here.</a:t>
              </a:r>
            </a:p>
          </p:txBody>
        </p:sp>
      </p:grpSp>
      <p:grpSp>
        <p:nvGrpSpPr>
          <p:cNvPr id="133" name="组合 132"/>
          <p:cNvGrpSpPr/>
          <p:nvPr/>
        </p:nvGrpSpPr>
        <p:grpSpPr>
          <a:xfrm>
            <a:off x="1863524" y="900206"/>
            <a:ext cx="8894008" cy="3156189"/>
            <a:chOff x="1863524" y="900206"/>
            <a:chExt cx="8894008" cy="3156189"/>
          </a:xfrm>
        </p:grpSpPr>
        <p:sp>
          <p:nvSpPr>
            <p:cNvPr id="125" name="椭圆 124"/>
            <p:cNvSpPr/>
            <p:nvPr/>
          </p:nvSpPr>
          <p:spPr>
            <a:xfrm>
              <a:off x="10270479" y="900206"/>
              <a:ext cx="487053" cy="487053"/>
            </a:xfrm>
            <a:prstGeom prst="ellipse">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椭圆 123"/>
            <p:cNvSpPr/>
            <p:nvPr/>
          </p:nvSpPr>
          <p:spPr>
            <a:xfrm>
              <a:off x="7040032" y="900206"/>
              <a:ext cx="487053" cy="487053"/>
            </a:xfrm>
            <a:prstGeom prst="ellipse">
              <a:avLst/>
            </a:prstGeom>
            <a:solidFill>
              <a:srgbClr val="FF3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椭圆 122"/>
            <p:cNvSpPr/>
            <p:nvPr/>
          </p:nvSpPr>
          <p:spPr>
            <a:xfrm>
              <a:off x="3809585" y="900206"/>
              <a:ext cx="487053" cy="487053"/>
            </a:xfrm>
            <a:prstGeom prst="ellipse">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29358" t="-394" r="27856" b="394"/>
            <a:stretch/>
          </p:blipFill>
          <p:spPr>
            <a:xfrm>
              <a:off x="1863524" y="1096396"/>
              <a:ext cx="2199190" cy="2945378"/>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1433"/>
            <a:stretch/>
          </p:blipFill>
          <p:spPr>
            <a:xfrm>
              <a:off x="5092861" y="1096396"/>
              <a:ext cx="2199190" cy="2945378"/>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27296" t="-1021" r="23240" b="1021"/>
            <a:stretch/>
          </p:blipFill>
          <p:spPr>
            <a:xfrm>
              <a:off x="8309986" y="1096396"/>
              <a:ext cx="2211401" cy="2959999"/>
            </a:xfrm>
            <a:prstGeom prst="rect">
              <a:avLst/>
            </a:prstGeom>
          </p:spPr>
        </p:pic>
        <p:grpSp>
          <p:nvGrpSpPr>
            <p:cNvPr id="3" name="组合 2"/>
            <p:cNvGrpSpPr/>
            <p:nvPr/>
          </p:nvGrpSpPr>
          <p:grpSpPr>
            <a:xfrm>
              <a:off x="1863524" y="1096396"/>
              <a:ext cx="2199190" cy="2959999"/>
              <a:chOff x="1863524" y="1096396"/>
              <a:chExt cx="2199190" cy="2959999"/>
            </a:xfrm>
          </p:grpSpPr>
          <p:sp>
            <p:nvSpPr>
              <p:cNvPr id="126" name="矩形 125"/>
              <p:cNvSpPr/>
              <p:nvPr/>
            </p:nvSpPr>
            <p:spPr>
              <a:xfrm>
                <a:off x="1863524" y="1096396"/>
                <a:ext cx="2199190" cy="2945378"/>
              </a:xfrm>
              <a:prstGeom prst="rect">
                <a:avLst/>
              </a:prstGeom>
              <a:gradFill flip="none" rotWithShape="1">
                <a:gsLst>
                  <a:gs pos="0">
                    <a:srgbClr val="FEAD61">
                      <a:alpha val="0"/>
                    </a:srgbClr>
                  </a:gs>
                  <a:gs pos="100000">
                    <a:srgbClr val="FEAD6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8"/>
              <p:cNvSpPr/>
              <p:nvPr/>
            </p:nvSpPr>
            <p:spPr>
              <a:xfrm>
                <a:off x="1863524" y="3901440"/>
                <a:ext cx="2199190" cy="154955"/>
              </a:xfrm>
              <a:prstGeom prst="rect">
                <a:avLst/>
              </a:prstGeom>
              <a:solidFill>
                <a:srgbClr val="FEA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5092861" y="1096396"/>
              <a:ext cx="2199710" cy="2959999"/>
              <a:chOff x="5092861" y="1096396"/>
              <a:chExt cx="2199710" cy="2959999"/>
            </a:xfrm>
          </p:grpSpPr>
          <p:sp>
            <p:nvSpPr>
              <p:cNvPr id="127" name="矩形 126"/>
              <p:cNvSpPr/>
              <p:nvPr/>
            </p:nvSpPr>
            <p:spPr>
              <a:xfrm>
                <a:off x="5102984" y="1096396"/>
                <a:ext cx="2189587" cy="2945378"/>
              </a:xfrm>
              <a:prstGeom prst="rect">
                <a:avLst/>
              </a:prstGeom>
              <a:gradFill flip="none" rotWithShape="1">
                <a:gsLst>
                  <a:gs pos="0">
                    <a:srgbClr val="FEAD61">
                      <a:alpha val="0"/>
                    </a:srgbClr>
                  </a:gs>
                  <a:gs pos="100000">
                    <a:srgbClr val="FF3E84"/>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矩形 129"/>
              <p:cNvSpPr/>
              <p:nvPr/>
            </p:nvSpPr>
            <p:spPr>
              <a:xfrm>
                <a:off x="5092861" y="3901440"/>
                <a:ext cx="2199190" cy="154955"/>
              </a:xfrm>
              <a:prstGeom prst="rect">
                <a:avLst/>
              </a:prstGeom>
              <a:solidFill>
                <a:srgbClr val="FF3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8307116" y="1091800"/>
              <a:ext cx="2222066" cy="2964595"/>
              <a:chOff x="8307116" y="1091800"/>
              <a:chExt cx="2222066" cy="2964595"/>
            </a:xfrm>
          </p:grpSpPr>
          <p:sp>
            <p:nvSpPr>
              <p:cNvPr id="128" name="矩形 127"/>
              <p:cNvSpPr/>
              <p:nvPr/>
            </p:nvSpPr>
            <p:spPr>
              <a:xfrm>
                <a:off x="8307636" y="1091800"/>
                <a:ext cx="2213752" cy="2949974"/>
              </a:xfrm>
              <a:prstGeom prst="rect">
                <a:avLst/>
              </a:prstGeom>
              <a:gradFill flip="none" rotWithShape="1">
                <a:gsLst>
                  <a:gs pos="0">
                    <a:srgbClr val="FEAD61">
                      <a:alpha val="0"/>
                    </a:srgbClr>
                  </a:gs>
                  <a:gs pos="100000">
                    <a:srgbClr val="53DEFC"/>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矩形 130"/>
              <p:cNvSpPr/>
              <p:nvPr/>
            </p:nvSpPr>
            <p:spPr>
              <a:xfrm>
                <a:off x="8307116" y="3901440"/>
                <a:ext cx="2222066" cy="154955"/>
              </a:xfrm>
              <a:prstGeom prst="rect">
                <a:avLst/>
              </a:prstGeom>
              <a:solidFill>
                <a:srgbClr val="53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35" name="文本框 134"/>
          <p:cNvSpPr txBox="1"/>
          <p:nvPr/>
        </p:nvSpPr>
        <p:spPr>
          <a:xfrm>
            <a:off x="746760" y="82633"/>
            <a:ext cx="4356224" cy="461665"/>
          </a:xfrm>
          <a:prstGeom prst="rect">
            <a:avLst/>
          </a:prstGeom>
          <a:noFill/>
        </p:spPr>
        <p:txBody>
          <a:bodyPr wrap="square" rtlCol="0">
            <a:spAutoFit/>
          </a:bodyPr>
          <a:lstStyle/>
          <a:p>
            <a:r>
              <a:rPr lang="zh-CN" altLang="en-US" sz="2400" b="1" dirty="0">
                <a:solidFill>
                  <a:srgbClr val="FEAD61"/>
                </a:solidFill>
              </a:rPr>
              <a:t>Overview of the annual work</a:t>
            </a:r>
          </a:p>
        </p:txBody>
      </p:sp>
      <p:cxnSp>
        <p:nvCxnSpPr>
          <p:cNvPr id="136" name="直接连接符 135"/>
          <p:cNvCxnSpPr/>
          <p:nvPr/>
        </p:nvCxnSpPr>
        <p:spPr>
          <a:xfrm>
            <a:off x="845300" y="524201"/>
            <a:ext cx="702146" cy="0"/>
          </a:xfrm>
          <a:prstGeom prst="line">
            <a:avLst/>
          </a:prstGeom>
          <a:ln w="38100">
            <a:solidFill>
              <a:srgbClr val="FEAD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73076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a14="http://schemas.microsoft.com/office/drawing/2010/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1000"/>
                                        <p:tgtEl>
                                          <p:spTgt spid="133"/>
                                        </p:tgtEl>
                                      </p:cBhvr>
                                    </p:animEffect>
                                    <p:anim calcmode="lin" valueType="num">
                                      <p:cBhvr>
                                        <p:cTn id="8" dur="1000" fill="hold"/>
                                        <p:tgtEl>
                                          <p:spTgt spid="133"/>
                                        </p:tgtEl>
                                        <p:attrNameLst>
                                          <p:attrName>ppt_x</p:attrName>
                                        </p:attrNameLst>
                                      </p:cBhvr>
                                      <p:tavLst>
                                        <p:tav tm="0">
                                          <p:val>
                                            <p:strVal val="#ppt_x"/>
                                          </p:val>
                                        </p:tav>
                                        <p:tav tm="100000">
                                          <p:val>
                                            <p:strVal val="#ppt_x"/>
                                          </p:val>
                                        </p:tav>
                                      </p:tavLst>
                                    </p:anim>
                                    <p:anim calcmode="lin" valueType="num">
                                      <p:cBhvr>
                                        <p:cTn id="9" dur="1000" fill="hold"/>
                                        <p:tgtEl>
                                          <p:spTgt spid="133"/>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134"/>
                                        </p:tgtEl>
                                        <p:attrNameLst>
                                          <p:attrName>style.visibility</p:attrName>
                                        </p:attrNameLst>
                                      </p:cBhvr>
                                      <p:to>
                                        <p:strVal val="visible"/>
                                      </p:to>
                                    </p:set>
                                    <p:animEffect transition="in" filter="randombar(horizontal)">
                                      <p:cBhvr>
                                        <p:cTn id="12" dur="500"/>
                                        <p:tgtEl>
                                          <p:spTgt spid="134"/>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135"/>
                                        </p:tgtEl>
                                        <p:attrNameLst>
                                          <p:attrName>style.visibility</p:attrName>
                                        </p:attrNameLst>
                                      </p:cBhvr>
                                      <p:to>
                                        <p:strVal val="visible"/>
                                      </p:to>
                                    </p:set>
                                    <p:animEffect transition="in" filter="fade">
                                      <p:cBhvr>
                                        <p:cTn id="15" dur="1000"/>
                                        <p:tgtEl>
                                          <p:spTgt spid="135"/>
                                        </p:tgtEl>
                                      </p:cBhvr>
                                    </p:animEffect>
                                    <p:anim calcmode="lin" valueType="num">
                                      <p:cBhvr>
                                        <p:cTn id="16" dur="1000" fill="hold"/>
                                        <p:tgtEl>
                                          <p:spTgt spid="135"/>
                                        </p:tgtEl>
                                        <p:attrNameLst>
                                          <p:attrName>ppt_x</p:attrName>
                                        </p:attrNameLst>
                                      </p:cBhvr>
                                      <p:tavLst>
                                        <p:tav tm="0">
                                          <p:val>
                                            <p:strVal val="#ppt_x"/>
                                          </p:val>
                                        </p:tav>
                                        <p:tav tm="100000">
                                          <p:val>
                                            <p:strVal val="#ppt_x"/>
                                          </p:val>
                                        </p:tav>
                                      </p:tavLst>
                                    </p:anim>
                                    <p:anim calcmode="lin" valueType="num">
                                      <p:cBhvr>
                                        <p:cTn id="17" dur="1000" fill="hold"/>
                                        <p:tgtEl>
                                          <p:spTgt spid="1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2.0"/>
</p:tagLst>
</file>

<file path=ppt/tags/tag2.xml><?xml version="1.0" encoding="utf-8"?>
<p:tagLst xmlns:a="http://schemas.openxmlformats.org/drawingml/2006/main" xmlns:r="http://schemas.openxmlformats.org/officeDocument/2006/relationships" xmlns:p="http://schemas.openxmlformats.org/presentationml/2006/main">
  <p:tag name="PA" val="v4.2.0"/>
</p:tagLst>
</file>

<file path=ppt/tags/tag3.xml><?xml version="1.0" encoding="utf-8"?>
<p:tagLst xmlns:a="http://schemas.openxmlformats.org/drawingml/2006/main" xmlns:r="http://schemas.openxmlformats.org/officeDocument/2006/relationships" xmlns:p="http://schemas.openxmlformats.org/presentationml/2006/main">
  <p:tag name="PA" val="v4.2.0"/>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panose="020F0302020204030204"/>
        <a:ea typeface="微软雅黑"/>
        <a:cs typeface=""/>
      </a:majorFont>
      <a:minorFont>
        <a:latin typeface="Arial"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614</TotalTime>
  <Words>1574</Words>
  <Application>Microsoft Office PowerPoint</Application>
  <PresentationFormat>宽屏</PresentationFormat>
  <Paragraphs>145</Paragraphs>
  <Slides>25</Slides>
  <Notes>1</Notes>
  <HiddenSlides>0</HiddenSlides>
  <MMClips>2</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25</vt:i4>
      </vt:variant>
    </vt:vector>
  </HeadingPairs>
  <TitlesOfParts>
    <vt:vector size="31" baseType="lpstr">
      <vt:lpstr>等线</vt:lpstr>
      <vt:lpstr>微软雅黑</vt:lpstr>
      <vt:lpstr>Arial</vt:lpstr>
      <vt:lpstr>Calibri</vt:lpstr>
      <vt:lpstr>Impact</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https://www.freeppt7.com</dc:creator>
  <cp:lastModifiedBy>宇 之灵</cp:lastModifiedBy>
  <cp:revision>63</cp:revision>
  <dcterms:created xsi:type="dcterms:W3CDTF">2017-06-13T05:00:36Z</dcterms:created>
  <dcterms:modified xsi:type="dcterms:W3CDTF">2019-10-26T11:48:26Z</dcterms:modified>
</cp:coreProperties>
</file>