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78" r:id="rId2"/>
    <p:sldId id="264" r:id="rId3"/>
    <p:sldId id="7102" r:id="rId4"/>
    <p:sldId id="7101" r:id="rId5"/>
    <p:sldId id="1042" r:id="rId6"/>
    <p:sldId id="1209" r:id="rId7"/>
    <p:sldId id="1338" r:id="rId8"/>
    <p:sldId id="7109" r:id="rId9"/>
    <p:sldId id="1351" r:id="rId10"/>
    <p:sldId id="1238" r:id="rId11"/>
    <p:sldId id="992" r:id="rId12"/>
    <p:sldId id="1200" r:id="rId13"/>
    <p:sldId id="7092" r:id="rId14"/>
    <p:sldId id="7108" r:id="rId15"/>
    <p:sldId id="998" r:id="rId16"/>
    <p:sldId id="1000" r:id="rId17"/>
    <p:sldId id="7106" r:id="rId18"/>
    <p:sldId id="1452" r:id="rId19"/>
    <p:sldId id="7107" r:id="rId20"/>
    <p:sldId id="1453" r:id="rId21"/>
    <p:sldId id="1455" r:id="rId22"/>
    <p:sldId id="1456" r:id="rId23"/>
    <p:sldId id="682" r:id="rId24"/>
    <p:sldId id="285" r:id="rId25"/>
    <p:sldId id="296" r:id="rId26"/>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229"/>
    <a:srgbClr val="446318"/>
    <a:srgbClr val="FFFFFF"/>
    <a:srgbClr val="9A191D"/>
    <a:srgbClr val="867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2019/10/27 Sunday</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422733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2019/10/27 Sunday</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9745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12020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extLst>
      <p:ext uri="{BB962C8B-B14F-4D97-AF65-F5344CB8AC3E}">
        <p14:creationId xmlns:p14="http://schemas.microsoft.com/office/powerpoint/2010/main" val="414550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extLst>
      <p:ext uri="{BB962C8B-B14F-4D97-AF65-F5344CB8AC3E}">
        <p14:creationId xmlns:p14="http://schemas.microsoft.com/office/powerpoint/2010/main" val="229112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428118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extLst>
      <p:ext uri="{BB962C8B-B14F-4D97-AF65-F5344CB8AC3E}">
        <p14:creationId xmlns:p14="http://schemas.microsoft.com/office/powerpoint/2010/main" val="178814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64222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pPr/>
              <a:t>6</a:t>
            </a:fld>
            <a:endParaRPr lang="zh-CN" altLang="en-US"/>
          </a:p>
        </p:txBody>
      </p:sp>
    </p:spTree>
    <p:extLst>
      <p:ext uri="{BB962C8B-B14F-4D97-AF65-F5344CB8AC3E}">
        <p14:creationId xmlns:p14="http://schemas.microsoft.com/office/powerpoint/2010/main" val="42159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13</a:t>
            </a:fld>
            <a:endParaRPr lang="zh-CN" altLang="en-US"/>
          </a:p>
        </p:txBody>
      </p:sp>
    </p:spTree>
    <p:extLst>
      <p:ext uri="{BB962C8B-B14F-4D97-AF65-F5344CB8AC3E}">
        <p14:creationId xmlns:p14="http://schemas.microsoft.com/office/powerpoint/2010/main" val="12315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15</a:t>
            </a:fld>
            <a:endParaRPr lang="en-US" sz="12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6020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17</a:t>
            </a:fld>
            <a:endParaRPr lang="en-US" sz="12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6020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extLst>
      <p:ext uri="{BB962C8B-B14F-4D97-AF65-F5344CB8AC3E}">
        <p14:creationId xmlns:p14="http://schemas.microsoft.com/office/powerpoint/2010/main" val="389581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extLst>
      <p:ext uri="{BB962C8B-B14F-4D97-AF65-F5344CB8AC3E}">
        <p14:creationId xmlns:p14="http://schemas.microsoft.com/office/powerpoint/2010/main" val="89101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442"/>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2019/10/27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2019/10/27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revea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4.jpg"/><Relationship Id="rId3" Type="http://schemas.openxmlformats.org/officeDocument/2006/relationships/tags" Target="../tags/tag4.xml"/><Relationship Id="rId21" Type="http://schemas.openxmlformats.org/officeDocument/2006/relationships/slide" Target="slide1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 Target="slide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 Target="slide9.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纯音乐 - 爱的协奏曲 - concerto pour unr j">
            <a:hlinkClick r:id="" action="ppaction://media"/>
            <a:extLst>
              <a:ext uri="{FF2B5EF4-FFF2-40B4-BE49-F238E27FC236}">
                <a16:creationId xmlns:a16="http://schemas.microsoft.com/office/drawing/2014/main" id="{2F0EC03D-CDCC-44FD-A8CC-57695913CD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1381177"/>
            <a:ext cx="609600" cy="609600"/>
          </a:xfrm>
          <a:prstGeom prst="rect">
            <a:avLst/>
          </a:prstGeom>
        </p:spPr>
      </p:pic>
      <p:sp>
        <p:nvSpPr>
          <p:cNvPr id="11" name="文本框 8">
            <a:extLst>
              <a:ext uri="{FF2B5EF4-FFF2-40B4-BE49-F238E27FC236}">
                <a16:creationId xmlns:a16="http://schemas.microsoft.com/office/drawing/2014/main" id="{F4DFEEDD-3535-453B-A197-9303FD758867}"/>
              </a:ext>
            </a:extLst>
          </p:cNvPr>
          <p:cNvSpPr txBox="1"/>
          <p:nvPr/>
        </p:nvSpPr>
        <p:spPr>
          <a:xfrm>
            <a:off x="4342354" y="1617990"/>
            <a:ext cx="9202833" cy="286232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39">
              <a:defRPr/>
            </a:pPr>
            <a:r>
              <a:rPr kumimoji="1" lang="en-US" altLang="zh-CN" sz="10000" b="1" dirty="0">
                <a:latin typeface="FZHei-B01S" panose="02010601030101010101" pitchFamily="2" charset="-122"/>
                <a:ea typeface="FZHei-B01S" panose="02010601030101010101" pitchFamily="2" charset="-122"/>
                <a:cs typeface="+mn-ea"/>
                <a:sym typeface="FZHei-B01S" panose="02010601030101010101" pitchFamily="2" charset="-122"/>
              </a:rPr>
              <a:t>201X</a:t>
            </a:r>
          </a:p>
          <a:p>
            <a:pPr algn="ctr" defTabSz="457139">
              <a:defRPr/>
            </a:pPr>
            <a:r>
              <a:rPr kumimoji="1" lang="zh-CN" altLang="en-US" sz="4000" b="1" dirty="0">
                <a:latin typeface="FZHei-B01S" panose="02010601030101010101" pitchFamily="2" charset="-122"/>
                <a:ea typeface="FZHei-B01S" panose="02010601030101010101" pitchFamily="2" charset="-122"/>
                <a:cs typeface="+mn-ea"/>
                <a:sym typeface="FZHei-B01S" panose="02010601030101010101" pitchFamily="2" charset="-122"/>
              </a:rPr>
              <a:t> GRADIENT REPORT</a:t>
            </a:r>
            <a:endParaRPr kumimoji="1" lang="en-US" altLang="zh-CN" sz="4000" b="1" dirty="0">
              <a:latin typeface="FZHei-B01S" panose="02010601030101010101" pitchFamily="2" charset="-122"/>
              <a:ea typeface="FZHei-B01S" panose="02010601030101010101" pitchFamily="2" charset="-122"/>
              <a:cs typeface="+mn-ea"/>
              <a:sym typeface="FZHei-B01S" panose="02010601030101010101" pitchFamily="2" charset="-122"/>
            </a:endParaRPr>
          </a:p>
          <a:p>
            <a:pPr algn="ctr" defTabSz="457139">
              <a:defRPr/>
            </a:pPr>
            <a:r>
              <a:rPr kumimoji="1" lang="en-US" altLang="zh-CN" sz="4000" b="1" dirty="0">
                <a:latin typeface="FZHei-B01S" panose="02010601030101010101" pitchFamily="2" charset="-122"/>
                <a:ea typeface="FZHei-B01S" panose="02010601030101010101" pitchFamily="2" charset="-122"/>
                <a:cs typeface="+mn-ea"/>
                <a:sym typeface="FZHei-B01S" panose="02010601030101010101" pitchFamily="2" charset="-122"/>
              </a:rPr>
              <a:t>PPT   </a:t>
            </a:r>
            <a:r>
              <a:rPr kumimoji="1" lang="zh-CN" altLang="en-US" sz="4000" b="1" dirty="0">
                <a:latin typeface="FZHei-B01S" panose="02010601030101010101" pitchFamily="2" charset="-122"/>
                <a:ea typeface="FZHei-B01S" panose="02010601030101010101" pitchFamily="2" charset="-122"/>
                <a:cs typeface="+mn-ea"/>
                <a:sym typeface="FZHei-B01S" panose="02010601030101010101" pitchFamily="2" charset="-122"/>
              </a:rPr>
              <a:t>TEMPLATE</a:t>
            </a:r>
          </a:p>
        </p:txBody>
      </p:sp>
      <p:sp>
        <p:nvSpPr>
          <p:cNvPr id="6" name="图文框 5">
            <a:extLst>
              <a:ext uri="{FF2B5EF4-FFF2-40B4-BE49-F238E27FC236}">
                <a16:creationId xmlns:a16="http://schemas.microsoft.com/office/drawing/2014/main" id="{903EB0F2-7052-45ED-89C7-485C1A0AB40D}"/>
              </a:ext>
            </a:extLst>
          </p:cNvPr>
          <p:cNvSpPr/>
          <p:nvPr/>
        </p:nvSpPr>
        <p:spPr>
          <a:xfrm>
            <a:off x="6400800" y="946597"/>
            <a:ext cx="5228823" cy="4636313"/>
          </a:xfrm>
          <a:prstGeom prst="frame">
            <a:avLst>
              <a:gd name="adj1" fmla="val 2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872967" y="1309673"/>
            <a:ext cx="5185588" cy="1942707"/>
            <a:chOff x="872966" y="1309673"/>
            <a:chExt cx="5185588" cy="1942707"/>
          </a:xfrm>
        </p:grpSpPr>
        <p:sp>
          <p:nvSpPr>
            <p:cNvPr id="53" name="Rectangle: Rounded Corners 3"/>
            <p:cNvSpPr/>
            <p:nvPr/>
          </p:nvSpPr>
          <p:spPr>
            <a:xfrm>
              <a:off x="872966" y="1309673"/>
              <a:ext cx="5185588" cy="1942707"/>
            </a:xfrm>
            <a:prstGeom prst="roundRect">
              <a:avLst>
                <a:gd name="adj" fmla="val 57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54" name="Group 4"/>
            <p:cNvGrpSpPr/>
            <p:nvPr/>
          </p:nvGrpSpPr>
          <p:grpSpPr>
            <a:xfrm>
              <a:off x="979772" y="1640674"/>
              <a:ext cx="1566851" cy="1378828"/>
              <a:chOff x="3592681" y="1822859"/>
              <a:chExt cx="1440175" cy="1267354"/>
            </a:xfrm>
            <a:solidFill>
              <a:schemeClr val="bg1"/>
            </a:solidFill>
          </p:grpSpPr>
          <p:sp>
            <p:nvSpPr>
              <p:cNvPr id="58" name="Heart 5"/>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59" name="Group 6"/>
              <p:cNvGrpSpPr/>
              <p:nvPr/>
            </p:nvGrpSpPr>
            <p:grpSpPr>
              <a:xfrm>
                <a:off x="3719009" y="2089802"/>
                <a:ext cx="1110985" cy="806498"/>
                <a:chOff x="1403615" y="1822859"/>
                <a:chExt cx="1110985" cy="806498"/>
              </a:xfrm>
              <a:grpFill/>
            </p:grpSpPr>
            <p:cxnSp>
              <p:nvCxnSpPr>
                <p:cNvPr id="60" name="Straight Connector 7"/>
                <p:cNvCxnSpPr/>
                <p:nvPr/>
              </p:nvCxnSpPr>
              <p:spPr>
                <a:xfrm>
                  <a:off x="1403615" y="2283715"/>
                  <a:ext cx="172821" cy="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8"/>
                <p:cNvCxnSpPr/>
                <p:nvPr/>
              </p:nvCxnSpPr>
              <p:spPr>
                <a:xfrm flipV="1">
                  <a:off x="1576436" y="1822859"/>
                  <a:ext cx="0" cy="460856"/>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9"/>
                <p:cNvCxnSpPr/>
                <p:nvPr/>
              </p:nvCxnSpPr>
              <p:spPr>
                <a:xfrm>
                  <a:off x="1576436" y="1822859"/>
                  <a:ext cx="345642" cy="80649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0"/>
                <p:cNvCxnSpPr/>
                <p:nvPr/>
              </p:nvCxnSpPr>
              <p:spPr>
                <a:xfrm flipV="1">
                  <a:off x="1922078" y="2053287"/>
                  <a:ext cx="115214" cy="57607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11"/>
                <p:cNvCxnSpPr/>
                <p:nvPr/>
              </p:nvCxnSpPr>
              <p:spPr>
                <a:xfrm>
                  <a:off x="2037292" y="2053287"/>
                  <a:ext cx="115214" cy="345642"/>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12"/>
                <p:cNvCxnSpPr/>
                <p:nvPr/>
              </p:nvCxnSpPr>
              <p:spPr>
                <a:xfrm flipV="1">
                  <a:off x="2152506" y="2168501"/>
                  <a:ext cx="115214" cy="23042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13"/>
                <p:cNvCxnSpPr/>
                <p:nvPr/>
              </p:nvCxnSpPr>
              <p:spPr>
                <a:xfrm>
                  <a:off x="2267720" y="2168501"/>
                  <a:ext cx="57607" cy="57607"/>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14"/>
                <p:cNvCxnSpPr/>
                <p:nvPr/>
              </p:nvCxnSpPr>
              <p:spPr>
                <a:xfrm>
                  <a:off x="2325327" y="2226108"/>
                  <a:ext cx="189273" cy="0"/>
                </a:xfrm>
                <a:prstGeom prst="line">
                  <a:avLst/>
                </a:prstGeom>
                <a:grpFill/>
                <a:ln w="38100"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55" name="Group 1"/>
            <p:cNvGrpSpPr/>
            <p:nvPr/>
          </p:nvGrpSpPr>
          <p:grpSpPr>
            <a:xfrm>
              <a:off x="2612666" y="1908492"/>
              <a:ext cx="3445887" cy="748988"/>
              <a:chOff x="2612666" y="1643152"/>
              <a:chExt cx="3445887" cy="748988"/>
            </a:xfrm>
          </p:grpSpPr>
          <p:sp>
            <p:nvSpPr>
              <p:cNvPr id="56" name="TextBox 16"/>
              <p:cNvSpPr txBox="1"/>
              <p:nvPr/>
            </p:nvSpPr>
            <p:spPr>
              <a:xfrm>
                <a:off x="2612666" y="1930475"/>
                <a:ext cx="3445887" cy="461665"/>
              </a:xfrm>
              <a:prstGeom prst="rect">
                <a:avLst/>
              </a:prstGeom>
              <a:noFill/>
            </p:spPr>
            <p:txBody>
              <a:bodyPr wrap="square" lIns="0" tIns="0" rIns="0" bIns="0">
                <a:normAutofit fontScale="62500" lnSpcReduction="20000"/>
              </a:bodyPr>
              <a:lstStyle/>
              <a:p>
                <a:pPr defTabSz="1625519">
                  <a:lnSpc>
                    <a:spcPct val="120000"/>
                  </a:lnSpc>
                  <a:spcBef>
                    <a:spcPct val="0"/>
                  </a:spcBef>
                  <a:defRPr/>
                </a:pPr>
                <a:r>
                  <a:rPr lang="zh-CN" altLang="en-US" sz="1333" dirty="0">
                    <a:solidFill>
                      <a:schemeClr val="bg1"/>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place (theme font is recommended)</a:t>
                </a:r>
                <a:br>
                  <a:rPr lang="zh-CN" altLang="en-US" sz="1333" dirty="0">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333" dirty="0">
                    <a:solidFill>
                      <a:schemeClr val="bg1"/>
                    </a:solidFill>
                    <a:latin typeface="FZHei-B01S" panose="02010601030101010101" pitchFamily="2" charset="-122"/>
                    <a:ea typeface="FZHei-B01S" panose="02010601030101010101" pitchFamily="2" charset="-122"/>
                    <a:sym typeface="FZHei-B01S" panose="02010601030101010101" pitchFamily="2" charset="-122"/>
                  </a:rPr>
                  <a:t>If you want to change it, adjust under the (Formatting shape) menu (text options)</a:t>
                </a:r>
              </a:p>
            </p:txBody>
          </p:sp>
          <p:sp>
            <p:nvSpPr>
              <p:cNvPr id="57" name="Rectangle 17"/>
              <p:cNvSpPr/>
              <p:nvPr/>
            </p:nvSpPr>
            <p:spPr>
              <a:xfrm>
                <a:off x="2612666" y="1643152"/>
                <a:ext cx="1433085" cy="287323"/>
              </a:xfrm>
              <a:prstGeom prst="rect">
                <a:avLst/>
              </a:prstGeom>
            </p:spPr>
            <p:txBody>
              <a:bodyPr wrap="none" lIns="0" tIns="0" rIns="0" bIns="0" anchor="ctr">
                <a:normAutofit fontScale="85000" lnSpcReduction="20000"/>
              </a:bodyPr>
              <a:lstStyle/>
              <a:p>
                <a:r>
                  <a:rPr lang="zh-CN" altLang="en-US" sz="2489" b="1">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grpSp>
        <p:nvGrpSpPr>
          <p:cNvPr id="5" name="Group 20"/>
          <p:cNvGrpSpPr/>
          <p:nvPr/>
        </p:nvGrpSpPr>
        <p:grpSpPr>
          <a:xfrm>
            <a:off x="3560809" y="3711741"/>
            <a:ext cx="809929" cy="782751"/>
            <a:chOff x="8048625" y="3005138"/>
            <a:chExt cx="473076" cy="457200"/>
          </a:xfrm>
          <a:solidFill>
            <a:schemeClr val="accent2"/>
          </a:solidFill>
        </p:grpSpPr>
        <p:sp>
          <p:nvSpPr>
            <p:cNvPr id="48" name="Freeform: Shape 21"/>
            <p:cNvSpPr>
              <a:spLocks/>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Shape 22"/>
            <p:cNvSpPr>
              <a:spLocks/>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0" name="Freeform: Shape 23"/>
            <p:cNvSpPr>
              <a:spLocks/>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Shape 24"/>
            <p:cNvSpPr>
              <a:spLocks/>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Shape 25"/>
            <p:cNvSpPr>
              <a:spLocks/>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Group 26"/>
          <p:cNvGrpSpPr/>
          <p:nvPr/>
        </p:nvGrpSpPr>
        <p:grpSpPr>
          <a:xfrm>
            <a:off x="5639037" y="3648092"/>
            <a:ext cx="941179" cy="910048"/>
            <a:chOff x="5659438" y="2249488"/>
            <a:chExt cx="623887" cy="603250"/>
          </a:xfrm>
          <a:solidFill>
            <a:schemeClr val="accent3"/>
          </a:solidFill>
        </p:grpSpPr>
        <p:sp>
          <p:nvSpPr>
            <p:cNvPr id="44" name="Freeform: Shape 27"/>
            <p:cNvSpPr>
              <a:spLocks/>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Freeform: Shape 2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6" name="Freeform: Shape 2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7" name="Freeform: Shape 3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 name="Freeform: Shape 31"/>
          <p:cNvSpPr>
            <a:spLocks/>
          </p:cNvSpPr>
          <p:nvPr/>
        </p:nvSpPr>
        <p:spPr bwMode="auto">
          <a:xfrm>
            <a:off x="1508519" y="3667757"/>
            <a:ext cx="626860" cy="870715"/>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chemeClr val="accent1"/>
          </a:solid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Shape 32"/>
          <p:cNvSpPr>
            <a:spLocks/>
          </p:cNvSpPr>
          <p:nvPr/>
        </p:nvSpPr>
        <p:spPr bwMode="auto">
          <a:xfrm>
            <a:off x="7771511" y="3734816"/>
            <a:ext cx="963940" cy="900133"/>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accent4"/>
          </a:solid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Group 38"/>
          <p:cNvGrpSpPr/>
          <p:nvPr/>
        </p:nvGrpSpPr>
        <p:grpSpPr>
          <a:xfrm>
            <a:off x="9996494" y="3866843"/>
            <a:ext cx="801669" cy="793003"/>
            <a:chOff x="1504950" y="3868738"/>
            <a:chExt cx="293688" cy="290513"/>
          </a:xfrm>
          <a:solidFill>
            <a:schemeClr val="accent6"/>
          </a:solidFill>
        </p:grpSpPr>
        <p:sp>
          <p:nvSpPr>
            <p:cNvPr id="41" name="Freeform: Shape 39"/>
            <p:cNvSpPr>
              <a:spLocks/>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Shape 40"/>
            <p:cNvSpPr>
              <a:spLocks/>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Freeform: Shape 41"/>
            <p:cNvSpPr>
              <a:spLocks/>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headEnd/>
              <a:tailEnd/>
            </a:ln>
          </p:spPr>
          <p:txBody>
            <a:bodyPr anchor="ctr"/>
            <a:lstStyle/>
            <a:p>
              <a:pPr algn="ctr"/>
              <a:endParaRPr sz="18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Group 44"/>
          <p:cNvGrpSpPr/>
          <p:nvPr/>
        </p:nvGrpSpPr>
        <p:grpSpPr>
          <a:xfrm>
            <a:off x="746619" y="4538473"/>
            <a:ext cx="2150660" cy="1578167"/>
            <a:chOff x="746618" y="4538472"/>
            <a:chExt cx="2150660" cy="1578166"/>
          </a:xfrm>
        </p:grpSpPr>
        <p:sp>
          <p:nvSpPr>
            <p:cNvPr id="39" name="TextBox 33"/>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40" name="TextBox 43"/>
            <p:cNvSpPr txBox="1"/>
            <p:nvPr/>
          </p:nvSpPr>
          <p:spPr>
            <a:xfrm>
              <a:off x="746618" y="5049180"/>
              <a:ext cx="2150660" cy="1067458"/>
            </a:xfrm>
            <a:prstGeom prst="rect">
              <a:avLst/>
            </a:prstGeom>
            <a:noFill/>
          </p:spPr>
          <p:txBody>
            <a:bodyPr wrap="square" anchor="t" anchorCtr="1">
              <a:normAutofit/>
            </a:bodyPr>
            <a:lstStyle/>
            <a:p>
              <a:pPr algn="ctr" defTabSz="1625519">
                <a:lnSpc>
                  <a:spcPct val="120000"/>
                </a:lnSpc>
                <a:spcBef>
                  <a:spcPct val="0"/>
                </a:spcBef>
                <a:defRPr/>
              </a:pP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 </a:t>
              </a:r>
            </a:p>
          </p:txBody>
        </p:sp>
      </p:grpSp>
      <p:grpSp>
        <p:nvGrpSpPr>
          <p:cNvPr id="11" name="Group 45"/>
          <p:cNvGrpSpPr/>
          <p:nvPr/>
        </p:nvGrpSpPr>
        <p:grpSpPr>
          <a:xfrm>
            <a:off x="2867767" y="4538473"/>
            <a:ext cx="2150660" cy="1578167"/>
            <a:chOff x="746618" y="4538472"/>
            <a:chExt cx="2150660" cy="1578166"/>
          </a:xfrm>
        </p:grpSpPr>
        <p:sp>
          <p:nvSpPr>
            <p:cNvPr id="37" name="TextBox 46"/>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38" name="TextBox 47"/>
            <p:cNvSpPr txBox="1"/>
            <p:nvPr/>
          </p:nvSpPr>
          <p:spPr>
            <a:xfrm>
              <a:off x="746618" y="5049180"/>
              <a:ext cx="2150660" cy="1067458"/>
            </a:xfrm>
            <a:prstGeom prst="rect">
              <a:avLst/>
            </a:prstGeom>
            <a:noFill/>
          </p:spPr>
          <p:txBody>
            <a:bodyPr wrap="square" anchor="t" anchorCtr="1">
              <a:normAutofit/>
            </a:bodyPr>
            <a:lstStyle/>
            <a:p>
              <a:pPr algn="ctr" defTabSz="1625519">
                <a:lnSpc>
                  <a:spcPct val="120000"/>
                </a:lnSpc>
                <a:spcBef>
                  <a:spcPct val="0"/>
                </a:spcBef>
                <a:defRPr/>
              </a:pP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 </a:t>
              </a:r>
            </a:p>
          </p:txBody>
        </p:sp>
      </p:grpSp>
      <p:grpSp>
        <p:nvGrpSpPr>
          <p:cNvPr id="12" name="Group 48"/>
          <p:cNvGrpSpPr/>
          <p:nvPr/>
        </p:nvGrpSpPr>
        <p:grpSpPr>
          <a:xfrm>
            <a:off x="4988915" y="4538473"/>
            <a:ext cx="2150660" cy="1578167"/>
            <a:chOff x="746618" y="4538472"/>
            <a:chExt cx="2150660" cy="1578166"/>
          </a:xfrm>
        </p:grpSpPr>
        <p:sp>
          <p:nvSpPr>
            <p:cNvPr id="35" name="TextBox 49"/>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36" name="TextBox 50"/>
            <p:cNvSpPr txBox="1"/>
            <p:nvPr/>
          </p:nvSpPr>
          <p:spPr>
            <a:xfrm>
              <a:off x="746618" y="5049180"/>
              <a:ext cx="2150660" cy="1067458"/>
            </a:xfrm>
            <a:prstGeom prst="rect">
              <a:avLst/>
            </a:prstGeom>
            <a:noFill/>
          </p:spPr>
          <p:txBody>
            <a:bodyPr wrap="square" anchor="t" anchorCtr="1">
              <a:normAutofit/>
            </a:bodyPr>
            <a:lstStyle/>
            <a:p>
              <a:pPr algn="ctr" defTabSz="1625519">
                <a:lnSpc>
                  <a:spcPct val="120000"/>
                </a:lnSpc>
                <a:spcBef>
                  <a:spcPct val="0"/>
                </a:spcBef>
                <a:defRPr/>
              </a:pP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 </a:t>
              </a:r>
            </a:p>
          </p:txBody>
        </p:sp>
      </p:grpSp>
      <p:grpSp>
        <p:nvGrpSpPr>
          <p:cNvPr id="13" name="Group 51"/>
          <p:cNvGrpSpPr/>
          <p:nvPr/>
        </p:nvGrpSpPr>
        <p:grpSpPr>
          <a:xfrm>
            <a:off x="7110063" y="4538473"/>
            <a:ext cx="2150660" cy="1578167"/>
            <a:chOff x="746618" y="4538472"/>
            <a:chExt cx="2150660" cy="1578166"/>
          </a:xfrm>
        </p:grpSpPr>
        <p:sp>
          <p:nvSpPr>
            <p:cNvPr id="33" name="TextBox 52"/>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34" name="TextBox 53"/>
            <p:cNvSpPr txBox="1"/>
            <p:nvPr/>
          </p:nvSpPr>
          <p:spPr>
            <a:xfrm>
              <a:off x="746618" y="5049180"/>
              <a:ext cx="2150660" cy="1067458"/>
            </a:xfrm>
            <a:prstGeom prst="rect">
              <a:avLst/>
            </a:prstGeom>
            <a:noFill/>
          </p:spPr>
          <p:txBody>
            <a:bodyPr wrap="square" anchor="t" anchorCtr="1">
              <a:normAutofit/>
            </a:bodyPr>
            <a:lstStyle/>
            <a:p>
              <a:pPr algn="ctr" defTabSz="1625519">
                <a:lnSpc>
                  <a:spcPct val="120000"/>
                </a:lnSpc>
                <a:spcBef>
                  <a:spcPct val="0"/>
                </a:spcBef>
                <a:defRPr/>
              </a:pP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 </a:t>
              </a:r>
            </a:p>
          </p:txBody>
        </p:sp>
      </p:grpSp>
      <p:grpSp>
        <p:nvGrpSpPr>
          <p:cNvPr id="14" name="Group 54"/>
          <p:cNvGrpSpPr/>
          <p:nvPr/>
        </p:nvGrpSpPr>
        <p:grpSpPr>
          <a:xfrm>
            <a:off x="9231210" y="4538473"/>
            <a:ext cx="2150660" cy="1578167"/>
            <a:chOff x="746618" y="4538472"/>
            <a:chExt cx="2150660" cy="1578166"/>
          </a:xfrm>
        </p:grpSpPr>
        <p:sp>
          <p:nvSpPr>
            <p:cNvPr id="31" name="TextBox 55"/>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32" name="TextBox 56"/>
            <p:cNvSpPr txBox="1"/>
            <p:nvPr/>
          </p:nvSpPr>
          <p:spPr>
            <a:xfrm>
              <a:off x="746618" y="5049180"/>
              <a:ext cx="2150660" cy="1067458"/>
            </a:xfrm>
            <a:prstGeom prst="rect">
              <a:avLst/>
            </a:prstGeom>
            <a:noFill/>
          </p:spPr>
          <p:txBody>
            <a:bodyPr wrap="square" anchor="t" anchorCtr="1">
              <a:normAutofit/>
            </a:bodyPr>
            <a:lstStyle/>
            <a:p>
              <a:pPr algn="ctr" defTabSz="1625519">
                <a:lnSpc>
                  <a:spcPct val="120000"/>
                </a:lnSpc>
                <a:spcBef>
                  <a:spcPct val="0"/>
                </a:spcBef>
                <a:defRPr/>
              </a:pP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67">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 </a:t>
              </a:r>
            </a:p>
          </p:txBody>
        </p:sp>
      </p:grpSp>
      <p:grpSp>
        <p:nvGrpSpPr>
          <p:cNvPr id="15" name="Group 57"/>
          <p:cNvGrpSpPr/>
          <p:nvPr/>
        </p:nvGrpSpPr>
        <p:grpSpPr>
          <a:xfrm>
            <a:off x="6194655" y="1309673"/>
            <a:ext cx="5185588" cy="1942707"/>
            <a:chOff x="872966" y="1309673"/>
            <a:chExt cx="5185588" cy="1942707"/>
          </a:xfrm>
        </p:grpSpPr>
        <p:sp>
          <p:nvSpPr>
            <p:cNvPr id="16" name="Rectangle: Rounded Corners 58"/>
            <p:cNvSpPr/>
            <p:nvPr/>
          </p:nvSpPr>
          <p:spPr>
            <a:xfrm>
              <a:off x="872966" y="1309673"/>
              <a:ext cx="5185588" cy="1942707"/>
            </a:xfrm>
            <a:prstGeom prst="roundRect">
              <a:avLst>
                <a:gd name="adj" fmla="val 57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7" name="Group 59"/>
            <p:cNvGrpSpPr/>
            <p:nvPr/>
          </p:nvGrpSpPr>
          <p:grpSpPr>
            <a:xfrm>
              <a:off x="979772" y="1640674"/>
              <a:ext cx="1566851" cy="1378828"/>
              <a:chOff x="3592681" y="1822859"/>
              <a:chExt cx="1440175" cy="1267354"/>
            </a:xfrm>
            <a:solidFill>
              <a:schemeClr val="bg1"/>
            </a:solidFill>
          </p:grpSpPr>
          <p:sp>
            <p:nvSpPr>
              <p:cNvPr id="21" name="Heart 63"/>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2" name="Group 64"/>
              <p:cNvGrpSpPr/>
              <p:nvPr/>
            </p:nvGrpSpPr>
            <p:grpSpPr>
              <a:xfrm>
                <a:off x="3719009" y="2089802"/>
                <a:ext cx="1110985" cy="806498"/>
                <a:chOff x="1403615" y="1822859"/>
                <a:chExt cx="1110985" cy="806498"/>
              </a:xfrm>
              <a:grpFill/>
            </p:grpSpPr>
            <p:cxnSp>
              <p:nvCxnSpPr>
                <p:cNvPr id="23" name="Straight Connector 65"/>
                <p:cNvCxnSpPr/>
                <p:nvPr/>
              </p:nvCxnSpPr>
              <p:spPr>
                <a:xfrm>
                  <a:off x="1403615" y="2283715"/>
                  <a:ext cx="172821" cy="0"/>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flipV="1">
                  <a:off x="1576436" y="1822859"/>
                  <a:ext cx="0" cy="460856"/>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a:off x="1576436" y="1822859"/>
                  <a:ext cx="345642" cy="806498"/>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flipV="1">
                  <a:off x="1922078" y="2053287"/>
                  <a:ext cx="115214" cy="576070"/>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a:off x="2037292" y="2053287"/>
                  <a:ext cx="115214" cy="345642"/>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flipV="1">
                  <a:off x="2152506" y="2168501"/>
                  <a:ext cx="115214" cy="230428"/>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a:off x="2267720" y="2168501"/>
                  <a:ext cx="57607" cy="57607"/>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72"/>
                <p:cNvCxnSpPr/>
                <p:nvPr/>
              </p:nvCxnSpPr>
              <p:spPr>
                <a:xfrm>
                  <a:off x="2325327" y="2226108"/>
                  <a:ext cx="189273" cy="0"/>
                </a:xfrm>
                <a:prstGeom prst="line">
                  <a:avLst/>
                </a:prstGeom>
                <a:grpFill/>
                <a:ln w="38100" cap="rnd">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60"/>
            <p:cNvGrpSpPr/>
            <p:nvPr/>
          </p:nvGrpSpPr>
          <p:grpSpPr>
            <a:xfrm>
              <a:off x="2612666" y="1908492"/>
              <a:ext cx="3445887" cy="748988"/>
              <a:chOff x="2612666" y="1643152"/>
              <a:chExt cx="3445887" cy="748988"/>
            </a:xfrm>
          </p:grpSpPr>
          <p:sp>
            <p:nvSpPr>
              <p:cNvPr id="19" name="TextBox 61"/>
              <p:cNvSpPr txBox="1"/>
              <p:nvPr/>
            </p:nvSpPr>
            <p:spPr>
              <a:xfrm>
                <a:off x="2612666" y="1930475"/>
                <a:ext cx="3445887" cy="461665"/>
              </a:xfrm>
              <a:prstGeom prst="rect">
                <a:avLst/>
              </a:prstGeom>
              <a:noFill/>
            </p:spPr>
            <p:txBody>
              <a:bodyPr wrap="square" lIns="0" tIns="0" rIns="0" bIns="0">
                <a:normAutofit fontScale="62500" lnSpcReduction="20000"/>
              </a:bodyPr>
              <a:lstStyle/>
              <a:p>
                <a:pPr defTabSz="1625519">
                  <a:lnSpc>
                    <a:spcPct val="120000"/>
                  </a:lnSpc>
                  <a:spcBef>
                    <a:spcPct val="0"/>
                  </a:spcBef>
                  <a:defRPr/>
                </a:pPr>
                <a:r>
                  <a:rPr lang="zh-CN" altLang="en-US" sz="1333">
                    <a:solidFill>
                      <a:schemeClr val="bg1"/>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place (theme font is recommended)</a:t>
                </a:r>
                <a:br>
                  <a:rPr lang="zh-CN" altLang="en-US" sz="1333">
                    <a:solidFill>
                      <a:schemeClr val="bg1"/>
                    </a:solidFill>
                    <a:latin typeface="FZHei-B01S" panose="02010601030101010101" pitchFamily="2" charset="-122"/>
                    <a:ea typeface="FZHei-B01S" panose="02010601030101010101" pitchFamily="2" charset="-122"/>
                    <a:sym typeface="FZHei-B01S" panose="02010601030101010101" pitchFamily="2" charset="-122"/>
                  </a:rPr>
                </a:br>
                <a:r>
                  <a:rPr lang="zh-CN" altLang="en-US" sz="1333">
                    <a:solidFill>
                      <a:schemeClr val="bg1"/>
                    </a:solidFill>
                    <a:latin typeface="FZHei-B01S" panose="02010601030101010101" pitchFamily="2" charset="-122"/>
                    <a:ea typeface="FZHei-B01S" panose="02010601030101010101" pitchFamily="2" charset="-122"/>
                    <a:sym typeface="FZHei-B01S" panose="02010601030101010101" pitchFamily="2" charset="-122"/>
                  </a:rPr>
                  <a:t>If you want to change it, adjust under the (Formatting shape) menu (text options)</a:t>
                </a:r>
              </a:p>
            </p:txBody>
          </p:sp>
          <p:sp>
            <p:nvSpPr>
              <p:cNvPr id="20" name="Rectangle 62"/>
              <p:cNvSpPr/>
              <p:nvPr/>
            </p:nvSpPr>
            <p:spPr>
              <a:xfrm>
                <a:off x="2612666" y="1643152"/>
                <a:ext cx="1433085" cy="287323"/>
              </a:xfrm>
              <a:prstGeom prst="rect">
                <a:avLst/>
              </a:prstGeom>
            </p:spPr>
            <p:txBody>
              <a:bodyPr wrap="none" lIns="0" tIns="0" rIns="0" bIns="0" anchor="ctr">
                <a:normAutofit fontScale="85000" lnSpcReduction="20000"/>
              </a:bodyPr>
              <a:lstStyle/>
              <a:p>
                <a:r>
                  <a:rPr lang="zh-CN" altLang="en-US" sz="2489" b="1">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sp>
        <p:nvSpPr>
          <p:cNvPr id="68" name="矩形 67">
            <a:extLst>
              <a:ext uri="{FF2B5EF4-FFF2-40B4-BE49-F238E27FC236}">
                <a16:creationId xmlns:a16="http://schemas.microsoft.com/office/drawing/2014/main" id="{86FC7889-E9A3-4CDF-B09B-D318873C5402}"/>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522899206"/>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6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6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6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6000">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spect="1" noChangeArrowheads="1" noTextEdit="1"/>
          </p:cNvSpPr>
          <p:nvPr/>
        </p:nvSpPr>
        <p:spPr bwMode="auto">
          <a:xfrm>
            <a:off x="1536640" y="1618978"/>
            <a:ext cx="2374533" cy="402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5"/>
          <p:cNvSpPr>
            <a:spLocks/>
          </p:cNvSpPr>
          <p:nvPr/>
        </p:nvSpPr>
        <p:spPr bwMode="auto">
          <a:xfrm>
            <a:off x="2740149" y="3190029"/>
            <a:ext cx="714635" cy="1049536"/>
          </a:xfrm>
          <a:custGeom>
            <a:avLst/>
            <a:gdLst>
              <a:gd name="T0" fmla="*/ 292 w 433"/>
              <a:gd name="T1" fmla="*/ 95 h 635"/>
              <a:gd name="T2" fmla="*/ 333 w 433"/>
              <a:gd name="T3" fmla="*/ 80 h 635"/>
              <a:gd name="T4" fmla="*/ 401 w 433"/>
              <a:gd name="T5" fmla="*/ 118 h 635"/>
              <a:gd name="T6" fmla="*/ 433 w 433"/>
              <a:gd name="T7" fmla="*/ 118 h 635"/>
              <a:gd name="T8" fmla="*/ 433 w 433"/>
              <a:gd name="T9" fmla="*/ 0 h 635"/>
              <a:gd name="T10" fmla="*/ 0 w 433"/>
              <a:gd name="T11" fmla="*/ 0 h 635"/>
              <a:gd name="T12" fmla="*/ 0 w 433"/>
              <a:gd name="T13" fmla="*/ 463 h 635"/>
              <a:gd name="T14" fmla="*/ 158 w 433"/>
              <a:gd name="T15" fmla="*/ 463 h 635"/>
              <a:gd name="T16" fmla="*/ 169 w 433"/>
              <a:gd name="T17" fmla="*/ 474 h 635"/>
              <a:gd name="T18" fmla="*/ 169 w 433"/>
              <a:gd name="T19" fmla="*/ 529 h 635"/>
              <a:gd name="T20" fmla="*/ 165 w 433"/>
              <a:gd name="T21" fmla="*/ 537 h 635"/>
              <a:gd name="T22" fmla="*/ 129 w 433"/>
              <a:gd name="T23" fmla="*/ 587 h 635"/>
              <a:gd name="T24" fmla="*/ 141 w 433"/>
              <a:gd name="T25" fmla="*/ 620 h 635"/>
              <a:gd name="T26" fmla="*/ 183 w 433"/>
              <a:gd name="T27" fmla="*/ 635 h 635"/>
              <a:gd name="T28" fmla="*/ 250 w 433"/>
              <a:gd name="T29" fmla="*/ 595 h 635"/>
              <a:gd name="T30" fmla="*/ 209 w 433"/>
              <a:gd name="T31" fmla="*/ 533 h 635"/>
              <a:gd name="T32" fmla="*/ 204 w 433"/>
              <a:gd name="T33" fmla="*/ 524 h 635"/>
              <a:gd name="T34" fmla="*/ 204 w 433"/>
              <a:gd name="T35" fmla="*/ 471 h 635"/>
              <a:gd name="T36" fmla="*/ 215 w 433"/>
              <a:gd name="T37" fmla="*/ 460 h 635"/>
              <a:gd name="T38" fmla="*/ 433 w 433"/>
              <a:gd name="T39" fmla="*/ 460 h 635"/>
              <a:gd name="T40" fmla="*/ 433 w 433"/>
              <a:gd name="T41" fmla="*/ 199 h 635"/>
              <a:gd name="T42" fmla="*/ 409 w 433"/>
              <a:gd name="T43" fmla="*/ 199 h 635"/>
              <a:gd name="T44" fmla="*/ 338 w 433"/>
              <a:gd name="T45" fmla="*/ 244 h 635"/>
              <a:gd name="T46" fmla="*/ 269 w 433"/>
              <a:gd name="T47" fmla="*/ 161 h 635"/>
              <a:gd name="T48" fmla="*/ 292 w 433"/>
              <a:gd name="T49" fmla="*/ 9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635">
                <a:moveTo>
                  <a:pt x="292" y="95"/>
                </a:moveTo>
                <a:cubicBezTo>
                  <a:pt x="303" y="84"/>
                  <a:pt x="318" y="79"/>
                  <a:pt x="333" y="80"/>
                </a:cubicBezTo>
                <a:cubicBezTo>
                  <a:pt x="360" y="81"/>
                  <a:pt x="390"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9"/>
                  <a:pt x="169" y="529"/>
                  <a:pt x="169" y="529"/>
                </a:cubicBezTo>
                <a:cubicBezTo>
                  <a:pt x="169" y="532"/>
                  <a:pt x="167" y="535"/>
                  <a:pt x="165" y="537"/>
                </a:cubicBezTo>
                <a:cubicBezTo>
                  <a:pt x="156" y="544"/>
                  <a:pt x="130" y="569"/>
                  <a:pt x="129" y="587"/>
                </a:cubicBezTo>
                <a:cubicBezTo>
                  <a:pt x="128" y="599"/>
                  <a:pt x="133" y="611"/>
                  <a:pt x="141" y="620"/>
                </a:cubicBezTo>
                <a:cubicBezTo>
                  <a:pt x="151" y="630"/>
                  <a:pt x="165" y="635"/>
                  <a:pt x="183" y="635"/>
                </a:cubicBezTo>
                <a:cubicBezTo>
                  <a:pt x="207" y="635"/>
                  <a:pt x="247" y="630"/>
                  <a:pt x="250" y="595"/>
                </a:cubicBezTo>
                <a:cubicBezTo>
                  <a:pt x="253" y="561"/>
                  <a:pt x="210" y="534"/>
                  <a:pt x="209" y="533"/>
                </a:cubicBezTo>
                <a:cubicBezTo>
                  <a:pt x="206" y="531"/>
                  <a:pt x="204" y="528"/>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09" y="199"/>
                  <a:pt x="409" y="199"/>
                  <a:pt x="409" y="199"/>
                </a:cubicBezTo>
                <a:cubicBezTo>
                  <a:pt x="399" y="211"/>
                  <a:pt x="367" y="244"/>
                  <a:pt x="338" y="244"/>
                </a:cubicBezTo>
                <a:cubicBezTo>
                  <a:pt x="304" y="244"/>
                  <a:pt x="269" y="222"/>
                  <a:pt x="269" y="161"/>
                </a:cubicBezTo>
                <a:cubicBezTo>
                  <a:pt x="269" y="124"/>
                  <a:pt x="282" y="104"/>
                  <a:pt x="292" y="95"/>
                </a:cubicBezTo>
              </a:path>
            </a:pathLst>
          </a:custGeom>
          <a:solidFill>
            <a:schemeClr val="accent2"/>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6"/>
          <p:cNvSpPr>
            <a:spLocks/>
          </p:cNvSpPr>
          <p:nvPr/>
        </p:nvSpPr>
        <p:spPr bwMode="auto">
          <a:xfrm>
            <a:off x="1984912" y="3190029"/>
            <a:ext cx="717883" cy="765219"/>
          </a:xfrm>
          <a:custGeom>
            <a:avLst/>
            <a:gdLst>
              <a:gd name="T0" fmla="*/ 435 w 435"/>
              <a:gd name="T1" fmla="*/ 0 h 463"/>
              <a:gd name="T2" fmla="*/ 2 w 435"/>
              <a:gd name="T3" fmla="*/ 0 h 463"/>
              <a:gd name="T4" fmla="*/ 2 w 435"/>
              <a:gd name="T5" fmla="*/ 113 h 463"/>
              <a:gd name="T6" fmla="*/ 31 w 435"/>
              <a:gd name="T7" fmla="*/ 113 h 463"/>
              <a:gd name="T8" fmla="*/ 104 w 435"/>
              <a:gd name="T9" fmla="*/ 70 h 463"/>
              <a:gd name="T10" fmla="*/ 166 w 435"/>
              <a:gd name="T11" fmla="*/ 155 h 463"/>
              <a:gd name="T12" fmla="*/ 145 w 435"/>
              <a:gd name="T13" fmla="*/ 219 h 463"/>
              <a:gd name="T14" fmla="*/ 100 w 435"/>
              <a:gd name="T15" fmla="*/ 234 h 463"/>
              <a:gd name="T16" fmla="*/ 34 w 435"/>
              <a:gd name="T17" fmla="*/ 193 h 463"/>
              <a:gd name="T18" fmla="*/ 0 w 435"/>
              <a:gd name="T19" fmla="*/ 193 h 463"/>
              <a:gd name="T20" fmla="*/ 0 w 435"/>
              <a:gd name="T21" fmla="*/ 442 h 463"/>
              <a:gd name="T22" fmla="*/ 9 w 435"/>
              <a:gd name="T23" fmla="*/ 463 h 463"/>
              <a:gd name="T24" fmla="*/ 435 w 435"/>
              <a:gd name="T25" fmla="*/ 463 h 463"/>
              <a:gd name="T26" fmla="*/ 435 w 435"/>
              <a:gd name="T2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63">
                <a:moveTo>
                  <a:pt x="435" y="0"/>
                </a:moveTo>
                <a:cubicBezTo>
                  <a:pt x="2" y="0"/>
                  <a:pt x="2" y="0"/>
                  <a:pt x="2" y="0"/>
                </a:cubicBezTo>
                <a:cubicBezTo>
                  <a:pt x="2" y="113"/>
                  <a:pt x="2" y="113"/>
                  <a:pt x="2" y="113"/>
                </a:cubicBezTo>
                <a:cubicBezTo>
                  <a:pt x="31" y="113"/>
                  <a:pt x="31" y="113"/>
                  <a:pt x="31" y="113"/>
                </a:cubicBezTo>
                <a:cubicBezTo>
                  <a:pt x="39" y="99"/>
                  <a:pt x="61" y="69"/>
                  <a:pt x="104" y="70"/>
                </a:cubicBezTo>
                <a:cubicBezTo>
                  <a:pt x="166" y="72"/>
                  <a:pt x="166" y="134"/>
                  <a:pt x="166" y="155"/>
                </a:cubicBezTo>
                <a:cubicBezTo>
                  <a:pt x="166" y="184"/>
                  <a:pt x="159" y="205"/>
                  <a:pt x="145" y="219"/>
                </a:cubicBezTo>
                <a:cubicBezTo>
                  <a:pt x="134" y="229"/>
                  <a:pt x="119" y="235"/>
                  <a:pt x="100" y="234"/>
                </a:cubicBezTo>
                <a:cubicBezTo>
                  <a:pt x="62" y="233"/>
                  <a:pt x="42" y="210"/>
                  <a:pt x="34" y="193"/>
                </a:cubicBezTo>
                <a:cubicBezTo>
                  <a:pt x="0" y="193"/>
                  <a:pt x="0" y="193"/>
                  <a:pt x="0" y="193"/>
                </a:cubicBezTo>
                <a:cubicBezTo>
                  <a:pt x="0" y="442"/>
                  <a:pt x="0" y="442"/>
                  <a:pt x="0" y="442"/>
                </a:cubicBezTo>
                <a:cubicBezTo>
                  <a:pt x="3" y="449"/>
                  <a:pt x="6" y="456"/>
                  <a:pt x="9" y="463"/>
                </a:cubicBezTo>
                <a:cubicBezTo>
                  <a:pt x="435" y="463"/>
                  <a:pt x="435" y="463"/>
                  <a:pt x="435" y="463"/>
                </a:cubicBezTo>
                <a:lnTo>
                  <a:pt x="435" y="0"/>
                </a:lnTo>
                <a:close/>
              </a:path>
            </a:pathLst>
          </a:custGeom>
          <a:solidFill>
            <a:schemeClr val="accent2"/>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7"/>
          <p:cNvSpPr>
            <a:spLocks/>
          </p:cNvSpPr>
          <p:nvPr/>
        </p:nvSpPr>
        <p:spPr bwMode="auto">
          <a:xfrm>
            <a:off x="1988160" y="1614101"/>
            <a:ext cx="1838557" cy="1018667"/>
          </a:xfrm>
          <a:custGeom>
            <a:avLst/>
            <a:gdLst>
              <a:gd name="T0" fmla="*/ 0 w 1113"/>
              <a:gd name="T1" fmla="*/ 445 h 617"/>
              <a:gd name="T2" fmla="*/ 186 w 1113"/>
              <a:gd name="T3" fmla="*/ 445 h 617"/>
              <a:gd name="T4" fmla="*/ 197 w 1113"/>
              <a:gd name="T5" fmla="*/ 456 h 617"/>
              <a:gd name="T6" fmla="*/ 197 w 1113"/>
              <a:gd name="T7" fmla="*/ 512 h 617"/>
              <a:gd name="T8" fmla="*/ 192 w 1113"/>
              <a:gd name="T9" fmla="*/ 521 h 617"/>
              <a:gd name="T10" fmla="*/ 160 w 1113"/>
              <a:gd name="T11" fmla="*/ 566 h 617"/>
              <a:gd name="T12" fmla="*/ 213 w 1113"/>
              <a:gd name="T13" fmla="*/ 617 h 617"/>
              <a:gd name="T14" fmla="*/ 278 w 1113"/>
              <a:gd name="T15" fmla="*/ 572 h 617"/>
              <a:gd name="T16" fmla="*/ 240 w 1113"/>
              <a:gd name="T17" fmla="*/ 519 h 617"/>
              <a:gd name="T18" fmla="*/ 232 w 1113"/>
              <a:gd name="T19" fmla="*/ 508 h 617"/>
              <a:gd name="T20" fmla="*/ 234 w 1113"/>
              <a:gd name="T21" fmla="*/ 459 h 617"/>
              <a:gd name="T22" fmla="*/ 245 w 1113"/>
              <a:gd name="T23" fmla="*/ 448 h 617"/>
              <a:gd name="T24" fmla="*/ 646 w 1113"/>
              <a:gd name="T25" fmla="*/ 448 h 617"/>
              <a:gd name="T26" fmla="*/ 646 w 1113"/>
              <a:gd name="T27" fmla="*/ 413 h 617"/>
              <a:gd name="T28" fmla="*/ 605 w 1113"/>
              <a:gd name="T29" fmla="*/ 340 h 617"/>
              <a:gd name="T30" fmla="*/ 683 w 1113"/>
              <a:gd name="T31" fmla="*/ 279 h 617"/>
              <a:gd name="T32" fmla="*/ 767 w 1113"/>
              <a:gd name="T33" fmla="*/ 338 h 617"/>
              <a:gd name="T34" fmla="*/ 727 w 1113"/>
              <a:gd name="T35" fmla="*/ 414 h 617"/>
              <a:gd name="T36" fmla="*/ 727 w 1113"/>
              <a:gd name="T37" fmla="*/ 446 h 617"/>
              <a:gd name="T38" fmla="*/ 1113 w 1113"/>
              <a:gd name="T39" fmla="*/ 446 h 617"/>
              <a:gd name="T40" fmla="*/ 952 w 1113"/>
              <a:gd name="T41" fmla="*/ 204 h 617"/>
              <a:gd name="T42" fmla="*/ 460 w 1113"/>
              <a:gd name="T43" fmla="*/ 2 h 617"/>
              <a:gd name="T44" fmla="*/ 0 w 1113"/>
              <a:gd name="T45" fmla="*/ 148 h 617"/>
              <a:gd name="T46" fmla="*/ 0 w 1113"/>
              <a:gd name="T47" fmla="*/ 44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3" h="617">
                <a:moveTo>
                  <a:pt x="0" y="445"/>
                </a:moveTo>
                <a:cubicBezTo>
                  <a:pt x="186" y="445"/>
                  <a:pt x="186" y="445"/>
                  <a:pt x="186" y="445"/>
                </a:cubicBezTo>
                <a:cubicBezTo>
                  <a:pt x="192" y="445"/>
                  <a:pt x="197" y="450"/>
                  <a:pt x="197" y="456"/>
                </a:cubicBezTo>
                <a:cubicBezTo>
                  <a:pt x="197" y="512"/>
                  <a:pt x="197" y="512"/>
                  <a:pt x="197" y="512"/>
                </a:cubicBezTo>
                <a:cubicBezTo>
                  <a:pt x="197" y="515"/>
                  <a:pt x="195" y="519"/>
                  <a:pt x="192" y="521"/>
                </a:cubicBezTo>
                <a:cubicBezTo>
                  <a:pt x="183" y="527"/>
                  <a:pt x="160" y="546"/>
                  <a:pt x="160" y="566"/>
                </a:cubicBezTo>
                <a:cubicBezTo>
                  <a:pt x="160" y="591"/>
                  <a:pt x="179" y="617"/>
                  <a:pt x="213" y="617"/>
                </a:cubicBezTo>
                <a:cubicBezTo>
                  <a:pt x="249" y="617"/>
                  <a:pt x="278" y="597"/>
                  <a:pt x="278" y="572"/>
                </a:cubicBezTo>
                <a:cubicBezTo>
                  <a:pt x="280" y="534"/>
                  <a:pt x="240" y="519"/>
                  <a:pt x="240" y="519"/>
                </a:cubicBezTo>
                <a:cubicBezTo>
                  <a:pt x="235" y="517"/>
                  <a:pt x="232" y="513"/>
                  <a:pt x="232" y="508"/>
                </a:cubicBezTo>
                <a:cubicBezTo>
                  <a:pt x="234" y="459"/>
                  <a:pt x="234" y="459"/>
                  <a:pt x="234" y="459"/>
                </a:cubicBezTo>
                <a:cubicBezTo>
                  <a:pt x="234" y="453"/>
                  <a:pt x="239" y="448"/>
                  <a:pt x="245" y="448"/>
                </a:cubicBezTo>
                <a:cubicBezTo>
                  <a:pt x="646" y="448"/>
                  <a:pt x="646" y="448"/>
                  <a:pt x="646" y="448"/>
                </a:cubicBezTo>
                <a:cubicBezTo>
                  <a:pt x="646" y="413"/>
                  <a:pt x="646" y="413"/>
                  <a:pt x="646" y="413"/>
                </a:cubicBezTo>
                <a:cubicBezTo>
                  <a:pt x="633" y="404"/>
                  <a:pt x="605" y="380"/>
                  <a:pt x="605" y="340"/>
                </a:cubicBezTo>
                <a:cubicBezTo>
                  <a:pt x="605" y="298"/>
                  <a:pt x="645" y="279"/>
                  <a:pt x="683" y="279"/>
                </a:cubicBezTo>
                <a:cubicBezTo>
                  <a:pt x="722" y="279"/>
                  <a:pt x="767" y="295"/>
                  <a:pt x="767" y="338"/>
                </a:cubicBezTo>
                <a:cubicBezTo>
                  <a:pt x="767" y="378"/>
                  <a:pt x="739" y="404"/>
                  <a:pt x="727" y="414"/>
                </a:cubicBezTo>
                <a:cubicBezTo>
                  <a:pt x="727" y="446"/>
                  <a:pt x="727" y="446"/>
                  <a:pt x="727" y="446"/>
                </a:cubicBezTo>
                <a:cubicBezTo>
                  <a:pt x="1113" y="446"/>
                  <a:pt x="1113" y="446"/>
                  <a:pt x="1113" y="446"/>
                </a:cubicBezTo>
                <a:cubicBezTo>
                  <a:pt x="1078" y="356"/>
                  <a:pt x="1024" y="266"/>
                  <a:pt x="952" y="204"/>
                </a:cubicBezTo>
                <a:cubicBezTo>
                  <a:pt x="808" y="83"/>
                  <a:pt x="676" y="5"/>
                  <a:pt x="460" y="2"/>
                </a:cubicBezTo>
                <a:cubicBezTo>
                  <a:pt x="326" y="0"/>
                  <a:pt x="148" y="37"/>
                  <a:pt x="0" y="148"/>
                </a:cubicBezTo>
                <a:lnTo>
                  <a:pt x="0" y="445"/>
                </a:lnTo>
                <a:close/>
              </a:path>
            </a:pathLst>
          </a:custGeom>
          <a:solidFill>
            <a:schemeClr val="accent1"/>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8"/>
          <p:cNvSpPr>
            <a:spLocks/>
          </p:cNvSpPr>
          <p:nvPr/>
        </p:nvSpPr>
        <p:spPr bwMode="auto">
          <a:xfrm>
            <a:off x="2740150" y="2111250"/>
            <a:ext cx="985871" cy="1043037"/>
          </a:xfrm>
          <a:custGeom>
            <a:avLst/>
            <a:gdLst>
              <a:gd name="T0" fmla="*/ 433 w 597"/>
              <a:gd name="T1" fmla="*/ 422 h 631"/>
              <a:gd name="T2" fmla="*/ 444 w 597"/>
              <a:gd name="T3" fmla="*/ 411 h 631"/>
              <a:gd name="T4" fmla="*/ 492 w 597"/>
              <a:gd name="T5" fmla="*/ 411 h 631"/>
              <a:gd name="T6" fmla="*/ 501 w 597"/>
              <a:gd name="T7" fmla="*/ 416 h 631"/>
              <a:gd name="T8" fmla="*/ 556 w 597"/>
              <a:gd name="T9" fmla="*/ 451 h 631"/>
              <a:gd name="T10" fmla="*/ 597 w 597"/>
              <a:gd name="T11" fmla="*/ 389 h 631"/>
              <a:gd name="T12" fmla="*/ 557 w 597"/>
              <a:gd name="T13" fmla="*/ 335 h 631"/>
              <a:gd name="T14" fmla="*/ 499 w 597"/>
              <a:gd name="T15" fmla="*/ 374 h 631"/>
              <a:gd name="T16" fmla="*/ 490 w 597"/>
              <a:gd name="T17" fmla="*/ 378 h 631"/>
              <a:gd name="T18" fmla="*/ 441 w 597"/>
              <a:gd name="T19" fmla="*/ 378 h 631"/>
              <a:gd name="T20" fmla="*/ 430 w 597"/>
              <a:gd name="T21" fmla="*/ 367 h 631"/>
              <a:gd name="T22" fmla="*/ 430 w 597"/>
              <a:gd name="T23" fmla="*/ 167 h 631"/>
              <a:gd name="T24" fmla="*/ 261 w 597"/>
              <a:gd name="T25" fmla="*/ 167 h 631"/>
              <a:gd name="T26" fmla="*/ 250 w 597"/>
              <a:gd name="T27" fmla="*/ 156 h 631"/>
              <a:gd name="T28" fmla="*/ 250 w 597"/>
              <a:gd name="T29" fmla="*/ 107 h 631"/>
              <a:gd name="T30" fmla="*/ 255 w 597"/>
              <a:gd name="T31" fmla="*/ 98 h 631"/>
              <a:gd name="T32" fmla="*/ 290 w 597"/>
              <a:gd name="T33" fmla="*/ 37 h 631"/>
              <a:gd name="T34" fmla="*/ 228 w 597"/>
              <a:gd name="T35" fmla="*/ 0 h 631"/>
              <a:gd name="T36" fmla="*/ 172 w 597"/>
              <a:gd name="T37" fmla="*/ 39 h 631"/>
              <a:gd name="T38" fmla="*/ 207 w 597"/>
              <a:gd name="T39" fmla="*/ 96 h 631"/>
              <a:gd name="T40" fmla="*/ 213 w 597"/>
              <a:gd name="T41" fmla="*/ 105 h 631"/>
              <a:gd name="T42" fmla="*/ 213 w 597"/>
              <a:gd name="T43" fmla="*/ 158 h 631"/>
              <a:gd name="T44" fmla="*/ 202 w 597"/>
              <a:gd name="T45" fmla="*/ 169 h 631"/>
              <a:gd name="T46" fmla="*/ 0 w 597"/>
              <a:gd name="T47" fmla="*/ 169 h 631"/>
              <a:gd name="T48" fmla="*/ 0 w 597"/>
              <a:gd name="T49" fmla="*/ 631 h 631"/>
              <a:gd name="T50" fmla="*/ 433 w 597"/>
              <a:gd name="T51" fmla="*/ 631 h 631"/>
              <a:gd name="T52" fmla="*/ 433 w 597"/>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7" h="631">
                <a:moveTo>
                  <a:pt x="433" y="422"/>
                </a:moveTo>
                <a:cubicBezTo>
                  <a:pt x="433" y="416"/>
                  <a:pt x="438" y="411"/>
                  <a:pt x="444" y="411"/>
                </a:cubicBezTo>
                <a:cubicBezTo>
                  <a:pt x="492" y="411"/>
                  <a:pt x="492" y="411"/>
                  <a:pt x="492" y="411"/>
                </a:cubicBezTo>
                <a:cubicBezTo>
                  <a:pt x="495" y="411"/>
                  <a:pt x="499" y="413"/>
                  <a:pt x="501" y="416"/>
                </a:cubicBezTo>
                <a:cubicBezTo>
                  <a:pt x="508" y="425"/>
                  <a:pt x="533" y="451"/>
                  <a:pt x="556" y="451"/>
                </a:cubicBezTo>
                <a:cubicBezTo>
                  <a:pt x="586" y="451"/>
                  <a:pt x="597" y="419"/>
                  <a:pt x="597" y="389"/>
                </a:cubicBezTo>
                <a:cubicBezTo>
                  <a:pt x="597" y="356"/>
                  <a:pt x="582" y="336"/>
                  <a:pt x="557" y="335"/>
                </a:cubicBezTo>
                <a:cubicBezTo>
                  <a:pt x="540" y="334"/>
                  <a:pt x="512" y="358"/>
                  <a:pt x="499" y="374"/>
                </a:cubicBezTo>
                <a:cubicBezTo>
                  <a:pt x="497" y="376"/>
                  <a:pt x="494" y="378"/>
                  <a:pt x="490" y="378"/>
                </a:cubicBezTo>
                <a:cubicBezTo>
                  <a:pt x="441" y="378"/>
                  <a:pt x="441" y="378"/>
                  <a:pt x="441" y="378"/>
                </a:cubicBezTo>
                <a:cubicBezTo>
                  <a:pt x="435" y="378"/>
                  <a:pt x="430" y="373"/>
                  <a:pt x="430" y="367"/>
                </a:cubicBezTo>
                <a:cubicBezTo>
                  <a:pt x="430" y="167"/>
                  <a:pt x="430" y="167"/>
                  <a:pt x="430" y="167"/>
                </a:cubicBezTo>
                <a:cubicBezTo>
                  <a:pt x="261" y="167"/>
                  <a:pt x="261" y="167"/>
                  <a:pt x="261" y="167"/>
                </a:cubicBezTo>
                <a:cubicBezTo>
                  <a:pt x="255" y="167"/>
                  <a:pt x="250" y="163"/>
                  <a:pt x="250" y="156"/>
                </a:cubicBezTo>
                <a:cubicBezTo>
                  <a:pt x="250" y="107"/>
                  <a:pt x="250" y="107"/>
                  <a:pt x="250" y="107"/>
                </a:cubicBezTo>
                <a:cubicBezTo>
                  <a:pt x="250" y="103"/>
                  <a:pt x="252" y="100"/>
                  <a:pt x="255" y="98"/>
                </a:cubicBezTo>
                <a:cubicBezTo>
                  <a:pt x="255" y="98"/>
                  <a:pt x="290" y="75"/>
                  <a:pt x="290" y="37"/>
                </a:cubicBezTo>
                <a:cubicBezTo>
                  <a:pt x="290" y="2"/>
                  <a:pt x="238" y="0"/>
                  <a:pt x="228" y="0"/>
                </a:cubicBezTo>
                <a:cubicBezTo>
                  <a:pt x="207" y="0"/>
                  <a:pt x="172" y="8"/>
                  <a:pt x="172" y="39"/>
                </a:cubicBezTo>
                <a:cubicBezTo>
                  <a:pt x="172" y="76"/>
                  <a:pt x="206" y="95"/>
                  <a:pt x="207" y="96"/>
                </a:cubicBezTo>
                <a:cubicBezTo>
                  <a:pt x="211" y="98"/>
                  <a:pt x="213" y="101"/>
                  <a:pt x="213" y="105"/>
                </a:cubicBezTo>
                <a:cubicBezTo>
                  <a:pt x="213" y="158"/>
                  <a:pt x="213" y="158"/>
                  <a:pt x="213" y="158"/>
                </a:cubicBezTo>
                <a:cubicBezTo>
                  <a:pt x="213" y="164"/>
                  <a:pt x="208" y="169"/>
                  <a:pt x="202" y="169"/>
                </a:cubicBezTo>
                <a:cubicBezTo>
                  <a:pt x="0" y="169"/>
                  <a:pt x="0" y="169"/>
                  <a:pt x="0" y="169"/>
                </a:cubicBezTo>
                <a:cubicBezTo>
                  <a:pt x="0" y="631"/>
                  <a:pt x="0" y="631"/>
                  <a:pt x="0" y="631"/>
                </a:cubicBezTo>
                <a:cubicBezTo>
                  <a:pt x="433" y="631"/>
                  <a:pt x="433" y="631"/>
                  <a:pt x="433" y="631"/>
                </a:cubicBezTo>
                <a:lnTo>
                  <a:pt x="433" y="422"/>
                </a:lnTo>
                <a:close/>
              </a:path>
            </a:pathLst>
          </a:custGeom>
          <a:solidFill>
            <a:schemeClr val="accent2"/>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9"/>
          <p:cNvSpPr>
            <a:spLocks/>
          </p:cNvSpPr>
          <p:nvPr/>
        </p:nvSpPr>
        <p:spPr bwMode="auto">
          <a:xfrm>
            <a:off x="3220903" y="2390691"/>
            <a:ext cx="691896" cy="1496320"/>
          </a:xfrm>
          <a:custGeom>
            <a:avLst/>
            <a:gdLst>
              <a:gd name="T0" fmla="*/ 161 w 419"/>
              <a:gd name="T1" fmla="*/ 0 h 906"/>
              <a:gd name="T2" fmla="*/ 161 w 419"/>
              <a:gd name="T3" fmla="*/ 187 h 906"/>
              <a:gd name="T4" fmla="*/ 194 w 419"/>
              <a:gd name="T5" fmla="*/ 187 h 906"/>
              <a:gd name="T6" fmla="*/ 267 w 419"/>
              <a:gd name="T7" fmla="*/ 144 h 906"/>
              <a:gd name="T8" fmla="*/ 328 w 419"/>
              <a:gd name="T9" fmla="*/ 220 h 906"/>
              <a:gd name="T10" fmla="*/ 265 w 419"/>
              <a:gd name="T11" fmla="*/ 304 h 906"/>
              <a:gd name="T12" fmla="*/ 196 w 419"/>
              <a:gd name="T13" fmla="*/ 264 h 906"/>
              <a:gd name="T14" fmla="*/ 164 w 419"/>
              <a:gd name="T15" fmla="*/ 264 h 906"/>
              <a:gd name="T16" fmla="*/ 164 w 419"/>
              <a:gd name="T17" fmla="*/ 613 h 906"/>
              <a:gd name="T18" fmla="*/ 153 w 419"/>
              <a:gd name="T19" fmla="*/ 624 h 906"/>
              <a:gd name="T20" fmla="*/ 105 w 419"/>
              <a:gd name="T21" fmla="*/ 624 h 906"/>
              <a:gd name="T22" fmla="*/ 98 w 419"/>
              <a:gd name="T23" fmla="*/ 621 h 906"/>
              <a:gd name="T24" fmla="*/ 41 w 419"/>
              <a:gd name="T25" fmla="*/ 586 h 906"/>
              <a:gd name="T26" fmla="*/ 16 w 419"/>
              <a:gd name="T27" fmla="*/ 595 h 906"/>
              <a:gd name="T28" fmla="*/ 0 w 419"/>
              <a:gd name="T29" fmla="*/ 645 h 906"/>
              <a:gd name="T30" fmla="*/ 47 w 419"/>
              <a:gd name="T31" fmla="*/ 705 h 906"/>
              <a:gd name="T32" fmla="*/ 105 w 419"/>
              <a:gd name="T33" fmla="*/ 665 h 906"/>
              <a:gd name="T34" fmla="*/ 113 w 419"/>
              <a:gd name="T35" fmla="*/ 661 h 906"/>
              <a:gd name="T36" fmla="*/ 153 w 419"/>
              <a:gd name="T37" fmla="*/ 661 h 906"/>
              <a:gd name="T38" fmla="*/ 164 w 419"/>
              <a:gd name="T39" fmla="*/ 672 h 906"/>
              <a:gd name="T40" fmla="*/ 164 w 419"/>
              <a:gd name="T41" fmla="*/ 906 h 906"/>
              <a:gd name="T42" fmla="*/ 319 w 419"/>
              <a:gd name="T43" fmla="*/ 573 h 906"/>
              <a:gd name="T44" fmla="*/ 419 w 419"/>
              <a:gd name="T45" fmla="*/ 210 h 906"/>
              <a:gd name="T46" fmla="*/ 376 w 419"/>
              <a:gd name="T47" fmla="*/ 0 h 906"/>
              <a:gd name="T48" fmla="*/ 161 w 419"/>
              <a:gd name="T4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9" h="906">
                <a:moveTo>
                  <a:pt x="161" y="0"/>
                </a:moveTo>
                <a:cubicBezTo>
                  <a:pt x="161" y="187"/>
                  <a:pt x="161" y="187"/>
                  <a:pt x="161" y="187"/>
                </a:cubicBezTo>
                <a:cubicBezTo>
                  <a:pt x="194" y="187"/>
                  <a:pt x="194" y="187"/>
                  <a:pt x="194" y="187"/>
                </a:cubicBezTo>
                <a:cubicBezTo>
                  <a:pt x="205" y="175"/>
                  <a:pt x="238" y="142"/>
                  <a:pt x="267" y="144"/>
                </a:cubicBezTo>
                <a:cubicBezTo>
                  <a:pt x="296" y="145"/>
                  <a:pt x="328" y="166"/>
                  <a:pt x="328" y="220"/>
                </a:cubicBezTo>
                <a:cubicBezTo>
                  <a:pt x="328" y="271"/>
                  <a:pt x="303" y="304"/>
                  <a:pt x="265" y="304"/>
                </a:cubicBezTo>
                <a:cubicBezTo>
                  <a:pt x="233" y="304"/>
                  <a:pt x="205" y="276"/>
                  <a:pt x="196"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100" y="623"/>
                  <a:pt x="98" y="621"/>
                </a:cubicBezTo>
                <a:cubicBezTo>
                  <a:pt x="88" y="611"/>
                  <a:pt x="60" y="587"/>
                  <a:pt x="41" y="586"/>
                </a:cubicBezTo>
                <a:cubicBezTo>
                  <a:pt x="32" y="585"/>
                  <a:pt x="23" y="588"/>
                  <a:pt x="16" y="595"/>
                </a:cubicBezTo>
                <a:cubicBezTo>
                  <a:pt x="6" y="605"/>
                  <a:pt x="0" y="622"/>
                  <a:pt x="0" y="645"/>
                </a:cubicBezTo>
                <a:cubicBezTo>
                  <a:pt x="0" y="683"/>
                  <a:pt x="17" y="705"/>
                  <a:pt x="47" y="705"/>
                </a:cubicBezTo>
                <a:cubicBezTo>
                  <a:pt x="67" y="705"/>
                  <a:pt x="96" y="675"/>
                  <a:pt x="105" y="665"/>
                </a:cubicBezTo>
                <a:cubicBezTo>
                  <a:pt x="107" y="662"/>
                  <a:pt x="110" y="661"/>
                  <a:pt x="113" y="661"/>
                </a:cubicBezTo>
                <a:cubicBezTo>
                  <a:pt x="153" y="661"/>
                  <a:pt x="153" y="661"/>
                  <a:pt x="153" y="661"/>
                </a:cubicBezTo>
                <a:cubicBezTo>
                  <a:pt x="159" y="661"/>
                  <a:pt x="164" y="666"/>
                  <a:pt x="164" y="672"/>
                </a:cubicBezTo>
                <a:cubicBezTo>
                  <a:pt x="164" y="906"/>
                  <a:pt x="164" y="906"/>
                  <a:pt x="164" y="906"/>
                </a:cubicBezTo>
                <a:cubicBezTo>
                  <a:pt x="208" y="809"/>
                  <a:pt x="271" y="670"/>
                  <a:pt x="319" y="573"/>
                </a:cubicBezTo>
                <a:cubicBezTo>
                  <a:pt x="394" y="422"/>
                  <a:pt x="419" y="330"/>
                  <a:pt x="419" y="210"/>
                </a:cubicBezTo>
                <a:cubicBezTo>
                  <a:pt x="419" y="157"/>
                  <a:pt x="405" y="80"/>
                  <a:pt x="376" y="0"/>
                </a:cubicBezTo>
                <a:lnTo>
                  <a:pt x="161" y="0"/>
                </a:lnTo>
                <a:close/>
              </a:path>
            </a:pathLst>
          </a:custGeom>
          <a:solidFill>
            <a:schemeClr val="accent1"/>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10"/>
          <p:cNvSpPr>
            <a:spLocks/>
          </p:cNvSpPr>
          <p:nvPr/>
        </p:nvSpPr>
        <p:spPr bwMode="auto">
          <a:xfrm>
            <a:off x="2014147" y="3986117"/>
            <a:ext cx="1432516" cy="593004"/>
          </a:xfrm>
          <a:custGeom>
            <a:avLst/>
            <a:gdLst>
              <a:gd name="T0" fmla="*/ 665 w 867"/>
              <a:gd name="T1" fmla="*/ 0 h 359"/>
              <a:gd name="T2" fmla="*/ 665 w 867"/>
              <a:gd name="T3" fmla="*/ 36 h 359"/>
              <a:gd name="T4" fmla="*/ 711 w 867"/>
              <a:gd name="T5" fmla="*/ 114 h 359"/>
              <a:gd name="T6" fmla="*/ 622 w 867"/>
              <a:gd name="T7" fmla="*/ 175 h 359"/>
              <a:gd name="T8" fmla="*/ 564 w 867"/>
              <a:gd name="T9" fmla="*/ 153 h 359"/>
              <a:gd name="T10" fmla="*/ 546 w 867"/>
              <a:gd name="T11" fmla="*/ 103 h 359"/>
              <a:gd name="T12" fmla="*/ 586 w 867"/>
              <a:gd name="T13" fmla="*/ 41 h 359"/>
              <a:gd name="T14" fmla="*/ 586 w 867"/>
              <a:gd name="T15" fmla="*/ 4 h 359"/>
              <a:gd name="T16" fmla="*/ 0 w 867"/>
              <a:gd name="T17" fmla="*/ 4 h 359"/>
              <a:gd name="T18" fmla="*/ 25 w 867"/>
              <a:gd name="T19" fmla="*/ 104 h 359"/>
              <a:gd name="T20" fmla="*/ 167 w 867"/>
              <a:gd name="T21" fmla="*/ 359 h 359"/>
              <a:gd name="T22" fmla="*/ 700 w 867"/>
              <a:gd name="T23" fmla="*/ 359 h 359"/>
              <a:gd name="T24" fmla="*/ 821 w 867"/>
              <a:gd name="T25" fmla="*/ 241 h 359"/>
              <a:gd name="T26" fmla="*/ 845 w 867"/>
              <a:gd name="T27" fmla="*/ 51 h 359"/>
              <a:gd name="T28" fmla="*/ 867 w 867"/>
              <a:gd name="T29" fmla="*/ 0 h 359"/>
              <a:gd name="T30" fmla="*/ 665 w 867"/>
              <a:gd name="T3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7" h="359">
                <a:moveTo>
                  <a:pt x="665" y="0"/>
                </a:moveTo>
                <a:cubicBezTo>
                  <a:pt x="665" y="36"/>
                  <a:pt x="665" y="36"/>
                  <a:pt x="665" y="36"/>
                </a:cubicBezTo>
                <a:cubicBezTo>
                  <a:pt x="679" y="46"/>
                  <a:pt x="714" y="75"/>
                  <a:pt x="711" y="114"/>
                </a:cubicBezTo>
                <a:cubicBezTo>
                  <a:pt x="708" y="153"/>
                  <a:pt x="675" y="175"/>
                  <a:pt x="622" y="175"/>
                </a:cubicBezTo>
                <a:cubicBezTo>
                  <a:pt x="592" y="175"/>
                  <a:pt x="574" y="163"/>
                  <a:pt x="564" y="153"/>
                </a:cubicBezTo>
                <a:cubicBezTo>
                  <a:pt x="551" y="140"/>
                  <a:pt x="545" y="121"/>
                  <a:pt x="546" y="103"/>
                </a:cubicBezTo>
                <a:cubicBezTo>
                  <a:pt x="547" y="77"/>
                  <a:pt x="575" y="51"/>
                  <a:pt x="586" y="41"/>
                </a:cubicBezTo>
                <a:cubicBezTo>
                  <a:pt x="586" y="4"/>
                  <a:pt x="586" y="4"/>
                  <a:pt x="586" y="4"/>
                </a:cubicBezTo>
                <a:cubicBezTo>
                  <a:pt x="0" y="4"/>
                  <a:pt x="0" y="4"/>
                  <a:pt x="0" y="4"/>
                </a:cubicBezTo>
                <a:cubicBezTo>
                  <a:pt x="16" y="45"/>
                  <a:pt x="26" y="81"/>
                  <a:pt x="25" y="104"/>
                </a:cubicBezTo>
                <a:cubicBezTo>
                  <a:pt x="17" y="303"/>
                  <a:pt x="125" y="359"/>
                  <a:pt x="167" y="359"/>
                </a:cubicBezTo>
                <a:cubicBezTo>
                  <a:pt x="700" y="359"/>
                  <a:pt x="700" y="359"/>
                  <a:pt x="700" y="359"/>
                </a:cubicBezTo>
                <a:cubicBezTo>
                  <a:pt x="749" y="359"/>
                  <a:pt x="799" y="291"/>
                  <a:pt x="821" y="241"/>
                </a:cubicBezTo>
                <a:cubicBezTo>
                  <a:pt x="843" y="190"/>
                  <a:pt x="829" y="88"/>
                  <a:pt x="845" y="51"/>
                </a:cubicBezTo>
                <a:cubicBezTo>
                  <a:pt x="848" y="43"/>
                  <a:pt x="856" y="25"/>
                  <a:pt x="867" y="0"/>
                </a:cubicBezTo>
                <a:lnTo>
                  <a:pt x="665" y="0"/>
                </a:lnTo>
                <a:close/>
              </a:path>
            </a:pathLst>
          </a:custGeom>
          <a:solidFill>
            <a:schemeClr val="accent1"/>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11"/>
          <p:cNvSpPr>
            <a:spLocks/>
          </p:cNvSpPr>
          <p:nvPr/>
        </p:nvSpPr>
        <p:spPr bwMode="auto">
          <a:xfrm>
            <a:off x="1396962" y="1888672"/>
            <a:ext cx="825077" cy="1951225"/>
          </a:xfrm>
          <a:custGeom>
            <a:avLst/>
            <a:gdLst>
              <a:gd name="T0" fmla="*/ 334 w 500"/>
              <a:gd name="T1" fmla="*/ 970 h 1181"/>
              <a:gd name="T2" fmla="*/ 345 w 500"/>
              <a:gd name="T3" fmla="*/ 959 h 1181"/>
              <a:gd name="T4" fmla="*/ 398 w 500"/>
              <a:gd name="T5" fmla="*/ 959 h 1181"/>
              <a:gd name="T6" fmla="*/ 408 w 500"/>
              <a:gd name="T7" fmla="*/ 967 h 1181"/>
              <a:gd name="T8" fmla="*/ 457 w 500"/>
              <a:gd name="T9" fmla="*/ 1000 h 1181"/>
              <a:gd name="T10" fmla="*/ 486 w 500"/>
              <a:gd name="T11" fmla="*/ 991 h 1181"/>
              <a:gd name="T12" fmla="*/ 500 w 500"/>
              <a:gd name="T13" fmla="*/ 943 h 1181"/>
              <a:gd name="T14" fmla="*/ 459 w 500"/>
              <a:gd name="T15" fmla="*/ 880 h 1181"/>
              <a:gd name="T16" fmla="*/ 405 w 500"/>
              <a:gd name="T17" fmla="*/ 916 h 1181"/>
              <a:gd name="T18" fmla="*/ 394 w 500"/>
              <a:gd name="T19" fmla="*/ 923 h 1181"/>
              <a:gd name="T20" fmla="*/ 347 w 500"/>
              <a:gd name="T21" fmla="*/ 923 h 1181"/>
              <a:gd name="T22" fmla="*/ 336 w 500"/>
              <a:gd name="T23" fmla="*/ 912 h 1181"/>
              <a:gd name="T24" fmla="*/ 336 w 500"/>
              <a:gd name="T25" fmla="*/ 783 h 1181"/>
              <a:gd name="T26" fmla="*/ 334 w 500"/>
              <a:gd name="T27" fmla="*/ 777 h 1181"/>
              <a:gd name="T28" fmla="*/ 336 w 500"/>
              <a:gd name="T29" fmla="*/ 771 h 1181"/>
              <a:gd name="T30" fmla="*/ 336 w 500"/>
              <a:gd name="T31" fmla="*/ 0 h 1181"/>
              <a:gd name="T32" fmla="*/ 133 w 500"/>
              <a:gd name="T33" fmla="*/ 280 h 1181"/>
              <a:gd name="T34" fmla="*/ 221 w 500"/>
              <a:gd name="T35" fmla="*/ 958 h 1181"/>
              <a:gd name="T36" fmla="*/ 334 w 500"/>
              <a:gd name="T37" fmla="*/ 1181 h 1181"/>
              <a:gd name="T38" fmla="*/ 334 w 500"/>
              <a:gd name="T39" fmla="*/ 97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181">
                <a:moveTo>
                  <a:pt x="334" y="970"/>
                </a:moveTo>
                <a:cubicBezTo>
                  <a:pt x="334" y="963"/>
                  <a:pt x="339" y="959"/>
                  <a:pt x="345" y="959"/>
                </a:cubicBezTo>
                <a:cubicBezTo>
                  <a:pt x="398" y="959"/>
                  <a:pt x="398" y="959"/>
                  <a:pt x="398" y="959"/>
                </a:cubicBezTo>
                <a:cubicBezTo>
                  <a:pt x="403" y="959"/>
                  <a:pt x="407" y="962"/>
                  <a:pt x="408" y="967"/>
                </a:cubicBezTo>
                <a:cubicBezTo>
                  <a:pt x="409" y="968"/>
                  <a:pt x="418" y="999"/>
                  <a:pt x="457" y="1000"/>
                </a:cubicBezTo>
                <a:cubicBezTo>
                  <a:pt x="470" y="1000"/>
                  <a:pt x="479" y="997"/>
                  <a:pt x="486" y="991"/>
                </a:cubicBezTo>
                <a:cubicBezTo>
                  <a:pt x="495" y="982"/>
                  <a:pt x="500" y="966"/>
                  <a:pt x="500" y="943"/>
                </a:cubicBezTo>
                <a:cubicBezTo>
                  <a:pt x="500" y="906"/>
                  <a:pt x="493" y="881"/>
                  <a:pt x="459" y="880"/>
                </a:cubicBezTo>
                <a:cubicBezTo>
                  <a:pt x="420" y="879"/>
                  <a:pt x="405" y="915"/>
                  <a:pt x="405" y="916"/>
                </a:cubicBezTo>
                <a:cubicBezTo>
                  <a:pt x="403" y="921"/>
                  <a:pt x="399" y="923"/>
                  <a:pt x="394" y="923"/>
                </a:cubicBezTo>
                <a:cubicBezTo>
                  <a:pt x="347" y="923"/>
                  <a:pt x="347" y="923"/>
                  <a:pt x="347" y="923"/>
                </a:cubicBezTo>
                <a:cubicBezTo>
                  <a:pt x="341" y="923"/>
                  <a:pt x="336" y="918"/>
                  <a:pt x="336" y="912"/>
                </a:cubicBezTo>
                <a:cubicBezTo>
                  <a:pt x="336" y="783"/>
                  <a:pt x="336" y="783"/>
                  <a:pt x="336" y="783"/>
                </a:cubicBezTo>
                <a:cubicBezTo>
                  <a:pt x="335" y="781"/>
                  <a:pt x="334" y="779"/>
                  <a:pt x="334" y="777"/>
                </a:cubicBezTo>
                <a:cubicBezTo>
                  <a:pt x="334" y="775"/>
                  <a:pt x="335" y="773"/>
                  <a:pt x="336" y="771"/>
                </a:cubicBezTo>
                <a:cubicBezTo>
                  <a:pt x="336" y="0"/>
                  <a:pt x="336" y="0"/>
                  <a:pt x="336" y="0"/>
                </a:cubicBezTo>
                <a:cubicBezTo>
                  <a:pt x="253" y="67"/>
                  <a:pt x="182" y="158"/>
                  <a:pt x="133" y="280"/>
                </a:cubicBezTo>
                <a:cubicBezTo>
                  <a:pt x="0" y="618"/>
                  <a:pt x="191" y="898"/>
                  <a:pt x="221" y="958"/>
                </a:cubicBezTo>
                <a:cubicBezTo>
                  <a:pt x="237" y="991"/>
                  <a:pt x="290" y="1087"/>
                  <a:pt x="334" y="1181"/>
                </a:cubicBezTo>
                <a:lnTo>
                  <a:pt x="334" y="970"/>
                </a:lnTo>
                <a:close/>
              </a:path>
            </a:pathLst>
          </a:custGeom>
          <a:solidFill>
            <a:schemeClr val="accent1"/>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12"/>
          <p:cNvSpPr>
            <a:spLocks/>
          </p:cNvSpPr>
          <p:nvPr/>
        </p:nvSpPr>
        <p:spPr bwMode="auto">
          <a:xfrm>
            <a:off x="1986535" y="2385819"/>
            <a:ext cx="714635" cy="768468"/>
          </a:xfrm>
          <a:custGeom>
            <a:avLst/>
            <a:gdLst>
              <a:gd name="T0" fmla="*/ 433 w 433"/>
              <a:gd name="T1" fmla="*/ 3 h 465"/>
              <a:gd name="T2" fmla="*/ 256 w 433"/>
              <a:gd name="T3" fmla="*/ 3 h 465"/>
              <a:gd name="T4" fmla="*/ 255 w 433"/>
              <a:gd name="T5" fmla="*/ 34 h 465"/>
              <a:gd name="T6" fmla="*/ 301 w 433"/>
              <a:gd name="T7" fmla="*/ 105 h 465"/>
              <a:gd name="T8" fmla="*/ 213 w 433"/>
              <a:gd name="T9" fmla="*/ 172 h 465"/>
              <a:gd name="T10" fmla="*/ 138 w 433"/>
              <a:gd name="T11" fmla="*/ 99 h 465"/>
              <a:gd name="T12" fmla="*/ 175 w 433"/>
              <a:gd name="T13" fmla="*/ 39 h 465"/>
              <a:gd name="T14" fmla="*/ 175 w 433"/>
              <a:gd name="T15" fmla="*/ 0 h 465"/>
              <a:gd name="T16" fmla="*/ 0 w 433"/>
              <a:gd name="T17" fmla="*/ 0 h 465"/>
              <a:gd name="T18" fmla="*/ 0 w 433"/>
              <a:gd name="T19" fmla="*/ 465 h 465"/>
              <a:gd name="T20" fmla="*/ 433 w 433"/>
              <a:gd name="T21" fmla="*/ 465 h 465"/>
              <a:gd name="T22" fmla="*/ 433 w 433"/>
              <a:gd name="T23" fmla="*/ 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299" y="143"/>
                  <a:pt x="261" y="172"/>
                  <a:pt x="213" y="172"/>
                </a:cubicBezTo>
                <a:cubicBezTo>
                  <a:pt x="165" y="172"/>
                  <a:pt x="138" y="134"/>
                  <a:pt x="138" y="99"/>
                </a:cubicBezTo>
                <a:cubicBezTo>
                  <a:pt x="138"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chemeClr val="accent2"/>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13"/>
          <p:cNvSpPr>
            <a:spLocks/>
          </p:cNvSpPr>
          <p:nvPr/>
        </p:nvSpPr>
        <p:spPr bwMode="auto">
          <a:xfrm>
            <a:off x="2192805" y="4579121"/>
            <a:ext cx="1058959" cy="973176"/>
          </a:xfrm>
          <a:custGeom>
            <a:avLst/>
            <a:gdLst>
              <a:gd name="T0" fmla="*/ 6 w 641"/>
              <a:gd name="T1" fmla="*/ 0 h 589"/>
              <a:gd name="T2" fmla="*/ 627 w 641"/>
              <a:gd name="T3" fmla="*/ 0 h 589"/>
              <a:gd name="T4" fmla="*/ 627 w 641"/>
              <a:gd name="T5" fmla="*/ 51 h 589"/>
              <a:gd name="T6" fmla="*/ 641 w 641"/>
              <a:gd name="T7" fmla="*/ 81 h 589"/>
              <a:gd name="T8" fmla="*/ 611 w 641"/>
              <a:gd name="T9" fmla="*/ 129 h 589"/>
              <a:gd name="T10" fmla="*/ 637 w 641"/>
              <a:gd name="T11" fmla="*/ 170 h 589"/>
              <a:gd name="T12" fmla="*/ 611 w 641"/>
              <a:gd name="T13" fmla="*/ 224 h 589"/>
              <a:gd name="T14" fmla="*/ 635 w 641"/>
              <a:gd name="T15" fmla="*/ 261 h 589"/>
              <a:gd name="T16" fmla="*/ 611 w 641"/>
              <a:gd name="T17" fmla="*/ 305 h 589"/>
              <a:gd name="T18" fmla="*/ 635 w 641"/>
              <a:gd name="T19" fmla="*/ 347 h 589"/>
              <a:gd name="T20" fmla="*/ 610 w 641"/>
              <a:gd name="T21" fmla="*/ 393 h 589"/>
              <a:gd name="T22" fmla="*/ 626 w 641"/>
              <a:gd name="T23" fmla="*/ 423 h 589"/>
              <a:gd name="T24" fmla="*/ 575 w 641"/>
              <a:gd name="T25" fmla="*/ 495 h 589"/>
              <a:gd name="T26" fmla="*/ 466 w 641"/>
              <a:gd name="T27" fmla="*/ 589 h 589"/>
              <a:gd name="T28" fmla="*/ 173 w 641"/>
              <a:gd name="T29" fmla="*/ 589 h 589"/>
              <a:gd name="T30" fmla="*/ 38 w 641"/>
              <a:gd name="T31" fmla="*/ 475 h 589"/>
              <a:gd name="T32" fmla="*/ 32 w 641"/>
              <a:gd name="T33" fmla="*/ 428 h 589"/>
              <a:gd name="T34" fmla="*/ 2 w 641"/>
              <a:gd name="T35" fmla="*/ 388 h 589"/>
              <a:gd name="T36" fmla="*/ 25 w 641"/>
              <a:gd name="T37" fmla="*/ 355 h 589"/>
              <a:gd name="T38" fmla="*/ 2 w 641"/>
              <a:gd name="T39" fmla="*/ 294 h 589"/>
              <a:gd name="T40" fmla="*/ 22 w 641"/>
              <a:gd name="T41" fmla="*/ 257 h 589"/>
              <a:gd name="T42" fmla="*/ 5 w 641"/>
              <a:gd name="T43" fmla="*/ 213 h 589"/>
              <a:gd name="T44" fmla="*/ 24 w 641"/>
              <a:gd name="T45" fmla="*/ 167 h 589"/>
              <a:gd name="T46" fmla="*/ 2 w 641"/>
              <a:gd name="T47" fmla="*/ 119 h 589"/>
              <a:gd name="T48" fmla="*/ 6 w 641"/>
              <a:gd name="T4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1" h="589">
                <a:moveTo>
                  <a:pt x="6" y="0"/>
                </a:moveTo>
                <a:cubicBezTo>
                  <a:pt x="627" y="0"/>
                  <a:pt x="627" y="0"/>
                  <a:pt x="627" y="0"/>
                </a:cubicBezTo>
                <a:cubicBezTo>
                  <a:pt x="627" y="51"/>
                  <a:pt x="627" y="51"/>
                  <a:pt x="627" y="51"/>
                </a:cubicBezTo>
                <a:cubicBezTo>
                  <a:pt x="627" y="51"/>
                  <a:pt x="641" y="62"/>
                  <a:pt x="641" y="81"/>
                </a:cubicBezTo>
                <a:cubicBezTo>
                  <a:pt x="641" y="100"/>
                  <a:pt x="611" y="114"/>
                  <a:pt x="611" y="129"/>
                </a:cubicBezTo>
                <a:cubicBezTo>
                  <a:pt x="611" y="143"/>
                  <a:pt x="637" y="151"/>
                  <a:pt x="637" y="170"/>
                </a:cubicBezTo>
                <a:cubicBezTo>
                  <a:pt x="637" y="189"/>
                  <a:pt x="610" y="205"/>
                  <a:pt x="611" y="224"/>
                </a:cubicBezTo>
                <a:cubicBezTo>
                  <a:pt x="613" y="243"/>
                  <a:pt x="637" y="245"/>
                  <a:pt x="635" y="261"/>
                </a:cubicBezTo>
                <a:cubicBezTo>
                  <a:pt x="633" y="277"/>
                  <a:pt x="611" y="291"/>
                  <a:pt x="611" y="305"/>
                </a:cubicBezTo>
                <a:cubicBezTo>
                  <a:pt x="611" y="320"/>
                  <a:pt x="635" y="331"/>
                  <a:pt x="635" y="347"/>
                </a:cubicBezTo>
                <a:cubicBezTo>
                  <a:pt x="635" y="363"/>
                  <a:pt x="611" y="377"/>
                  <a:pt x="610" y="393"/>
                </a:cubicBezTo>
                <a:cubicBezTo>
                  <a:pt x="608" y="409"/>
                  <a:pt x="626" y="412"/>
                  <a:pt x="626" y="423"/>
                </a:cubicBezTo>
                <a:cubicBezTo>
                  <a:pt x="626" y="434"/>
                  <a:pt x="618" y="458"/>
                  <a:pt x="575" y="495"/>
                </a:cubicBezTo>
                <a:cubicBezTo>
                  <a:pt x="532" y="531"/>
                  <a:pt x="466" y="589"/>
                  <a:pt x="466" y="589"/>
                </a:cubicBezTo>
                <a:cubicBezTo>
                  <a:pt x="173" y="589"/>
                  <a:pt x="173" y="589"/>
                  <a:pt x="173" y="589"/>
                </a:cubicBezTo>
                <a:cubicBezTo>
                  <a:pt x="38" y="475"/>
                  <a:pt x="38" y="475"/>
                  <a:pt x="38" y="475"/>
                </a:cubicBezTo>
                <a:cubicBezTo>
                  <a:pt x="35" y="461"/>
                  <a:pt x="35" y="437"/>
                  <a:pt x="32" y="428"/>
                </a:cubicBezTo>
                <a:cubicBezTo>
                  <a:pt x="29" y="418"/>
                  <a:pt x="2" y="404"/>
                  <a:pt x="2" y="388"/>
                </a:cubicBezTo>
                <a:cubicBezTo>
                  <a:pt x="2" y="372"/>
                  <a:pt x="25" y="366"/>
                  <a:pt x="25" y="355"/>
                </a:cubicBezTo>
                <a:cubicBezTo>
                  <a:pt x="25" y="343"/>
                  <a:pt x="0" y="315"/>
                  <a:pt x="2" y="294"/>
                </a:cubicBezTo>
                <a:cubicBezTo>
                  <a:pt x="3" y="273"/>
                  <a:pt x="21" y="269"/>
                  <a:pt x="22" y="257"/>
                </a:cubicBezTo>
                <a:cubicBezTo>
                  <a:pt x="24" y="246"/>
                  <a:pt x="5" y="229"/>
                  <a:pt x="5" y="213"/>
                </a:cubicBezTo>
                <a:cubicBezTo>
                  <a:pt x="5" y="197"/>
                  <a:pt x="24" y="181"/>
                  <a:pt x="24" y="167"/>
                </a:cubicBezTo>
                <a:cubicBezTo>
                  <a:pt x="24" y="152"/>
                  <a:pt x="3" y="143"/>
                  <a:pt x="2" y="119"/>
                </a:cubicBezTo>
                <a:cubicBezTo>
                  <a:pt x="0" y="95"/>
                  <a:pt x="6" y="0"/>
                  <a:pt x="6" y="0"/>
                </a:cubicBezTo>
              </a:path>
            </a:pathLst>
          </a:custGeom>
          <a:solidFill>
            <a:schemeClr val="accent1"/>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14"/>
          <p:cNvSpPr>
            <a:spLocks/>
          </p:cNvSpPr>
          <p:nvPr/>
        </p:nvSpPr>
        <p:spPr bwMode="auto">
          <a:xfrm>
            <a:off x="2490027" y="5579917"/>
            <a:ext cx="440151" cy="61739"/>
          </a:xfrm>
          <a:custGeom>
            <a:avLst/>
            <a:gdLst>
              <a:gd name="T0" fmla="*/ 0 w 266"/>
              <a:gd name="T1" fmla="*/ 0 h 37"/>
              <a:gd name="T2" fmla="*/ 266 w 266"/>
              <a:gd name="T3" fmla="*/ 0 h 37"/>
              <a:gd name="T4" fmla="*/ 223 w 266"/>
              <a:gd name="T5" fmla="*/ 37 h 37"/>
              <a:gd name="T6" fmla="*/ 49 w 266"/>
              <a:gd name="T7" fmla="*/ 37 h 37"/>
              <a:gd name="T8" fmla="*/ 0 w 266"/>
              <a:gd name="T9" fmla="*/ 0 h 37"/>
            </a:gdLst>
            <a:ahLst/>
            <a:cxnLst>
              <a:cxn ang="0">
                <a:pos x="T0" y="T1"/>
              </a:cxn>
              <a:cxn ang="0">
                <a:pos x="T2" y="T3"/>
              </a:cxn>
              <a:cxn ang="0">
                <a:pos x="T4" y="T5"/>
              </a:cxn>
              <a:cxn ang="0">
                <a:pos x="T6" y="T7"/>
              </a:cxn>
              <a:cxn ang="0">
                <a:pos x="T8" y="T9"/>
              </a:cxn>
            </a:cxnLst>
            <a:rect l="0" t="0" r="r" b="b"/>
            <a:pathLst>
              <a:path w="266" h="37">
                <a:moveTo>
                  <a:pt x="0" y="0"/>
                </a:moveTo>
                <a:cubicBezTo>
                  <a:pt x="266" y="0"/>
                  <a:pt x="266" y="0"/>
                  <a:pt x="266" y="0"/>
                </a:cubicBezTo>
                <a:cubicBezTo>
                  <a:pt x="266" y="0"/>
                  <a:pt x="237" y="37"/>
                  <a:pt x="223" y="37"/>
                </a:cubicBezTo>
                <a:cubicBezTo>
                  <a:pt x="49" y="37"/>
                  <a:pt x="49" y="37"/>
                  <a:pt x="49" y="37"/>
                </a:cubicBezTo>
                <a:cubicBezTo>
                  <a:pt x="36" y="37"/>
                  <a:pt x="0" y="0"/>
                  <a:pt x="0" y="0"/>
                </a:cubicBezTo>
              </a:path>
            </a:pathLst>
          </a:custGeom>
          <a:solidFill>
            <a:schemeClr val="accent2"/>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48"/>
          <p:cNvSpPr>
            <a:spLocks noChangeAspect="1"/>
          </p:cNvSpPr>
          <p:nvPr/>
        </p:nvSpPr>
        <p:spPr bwMode="auto">
          <a:xfrm>
            <a:off x="2311640" y="4268851"/>
            <a:ext cx="310381" cy="172247"/>
          </a:xfrm>
          <a:custGeom>
            <a:avLst/>
            <a:gdLst>
              <a:gd name="T0" fmla="*/ 28 w 119"/>
              <a:gd name="T1" fmla="*/ 17 h 66"/>
              <a:gd name="T2" fmla="*/ 35 w 119"/>
              <a:gd name="T3" fmla="*/ 18 h 66"/>
              <a:gd name="T4" fmla="*/ 54 w 119"/>
              <a:gd name="T5" fmla="*/ 0 h 66"/>
              <a:gd name="T6" fmla="*/ 54 w 119"/>
              <a:gd name="T7" fmla="*/ 36 h 66"/>
              <a:gd name="T8" fmla="*/ 46 w 119"/>
              <a:gd name="T9" fmla="*/ 28 h 66"/>
              <a:gd name="T10" fmla="*/ 37 w 119"/>
              <a:gd name="T11" fmla="*/ 28 h 66"/>
              <a:gd name="T12" fmla="*/ 37 w 119"/>
              <a:gd name="T13" fmla="*/ 28 h 66"/>
              <a:gd name="T14" fmla="*/ 37 w 119"/>
              <a:gd name="T15" fmla="*/ 36 h 66"/>
              <a:gd name="T16" fmla="*/ 55 w 119"/>
              <a:gd name="T17" fmla="*/ 54 h 66"/>
              <a:gd name="T18" fmla="*/ 59 w 119"/>
              <a:gd name="T19" fmla="*/ 56 h 66"/>
              <a:gd name="T20" fmla="*/ 59 w 119"/>
              <a:gd name="T21" fmla="*/ 56 h 66"/>
              <a:gd name="T22" fmla="*/ 60 w 119"/>
              <a:gd name="T23" fmla="*/ 56 h 66"/>
              <a:gd name="T24" fmla="*/ 64 w 119"/>
              <a:gd name="T25" fmla="*/ 54 h 66"/>
              <a:gd name="T26" fmla="*/ 82 w 119"/>
              <a:gd name="T27" fmla="*/ 36 h 66"/>
              <a:gd name="T28" fmla="*/ 82 w 119"/>
              <a:gd name="T29" fmla="*/ 28 h 66"/>
              <a:gd name="T30" fmla="*/ 82 w 119"/>
              <a:gd name="T31" fmla="*/ 28 h 66"/>
              <a:gd name="T32" fmla="*/ 73 w 119"/>
              <a:gd name="T33" fmla="*/ 28 h 66"/>
              <a:gd name="T34" fmla="*/ 65 w 119"/>
              <a:gd name="T35" fmla="*/ 36 h 66"/>
              <a:gd name="T36" fmla="*/ 65 w 119"/>
              <a:gd name="T37" fmla="*/ 0 h 66"/>
              <a:gd name="T38" fmla="*/ 84 w 119"/>
              <a:gd name="T39" fmla="*/ 18 h 66"/>
              <a:gd name="T40" fmla="*/ 91 w 119"/>
              <a:gd name="T41" fmla="*/ 17 h 66"/>
              <a:gd name="T42" fmla="*/ 112 w 119"/>
              <a:gd name="T43" fmla="*/ 38 h 66"/>
              <a:gd name="T44" fmla="*/ 112 w 119"/>
              <a:gd name="T45" fmla="*/ 42 h 66"/>
              <a:gd name="T46" fmla="*/ 119 w 119"/>
              <a:gd name="T47" fmla="*/ 53 h 66"/>
              <a:gd name="T48" fmla="*/ 107 w 119"/>
              <a:gd name="T49" fmla="*/ 66 h 66"/>
              <a:gd name="T50" fmla="*/ 12 w 119"/>
              <a:gd name="T51" fmla="*/ 66 h 66"/>
              <a:gd name="T52" fmla="*/ 0 w 119"/>
              <a:gd name="T53" fmla="*/ 53 h 66"/>
              <a:gd name="T54" fmla="*/ 7 w 119"/>
              <a:gd name="T55" fmla="*/ 42 h 66"/>
              <a:gd name="T56" fmla="*/ 7 w 119"/>
              <a:gd name="T57" fmla="*/ 38 h 66"/>
              <a:gd name="T58" fmla="*/ 28 w 119"/>
              <a:gd name="T59"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66">
                <a:moveTo>
                  <a:pt x="28" y="17"/>
                </a:moveTo>
                <a:cubicBezTo>
                  <a:pt x="31" y="17"/>
                  <a:pt x="33" y="18"/>
                  <a:pt x="35" y="18"/>
                </a:cubicBezTo>
                <a:cubicBezTo>
                  <a:pt x="37" y="9"/>
                  <a:pt x="44" y="2"/>
                  <a:pt x="54" y="0"/>
                </a:cubicBezTo>
                <a:cubicBezTo>
                  <a:pt x="54" y="36"/>
                  <a:pt x="54" y="36"/>
                  <a:pt x="54" y="36"/>
                </a:cubicBezTo>
                <a:cubicBezTo>
                  <a:pt x="46" y="28"/>
                  <a:pt x="46" y="28"/>
                  <a:pt x="46" y="28"/>
                </a:cubicBezTo>
                <a:cubicBezTo>
                  <a:pt x="43" y="26"/>
                  <a:pt x="40" y="26"/>
                  <a:pt x="37" y="28"/>
                </a:cubicBezTo>
                <a:cubicBezTo>
                  <a:pt x="37" y="28"/>
                  <a:pt x="37" y="28"/>
                  <a:pt x="37" y="28"/>
                </a:cubicBezTo>
                <a:cubicBezTo>
                  <a:pt x="35" y="30"/>
                  <a:pt x="35" y="34"/>
                  <a:pt x="37" y="36"/>
                </a:cubicBezTo>
                <a:cubicBezTo>
                  <a:pt x="55" y="54"/>
                  <a:pt x="55" y="54"/>
                  <a:pt x="55" y="54"/>
                </a:cubicBezTo>
                <a:cubicBezTo>
                  <a:pt x="56" y="55"/>
                  <a:pt x="58" y="56"/>
                  <a:pt x="59" y="56"/>
                </a:cubicBezTo>
                <a:cubicBezTo>
                  <a:pt x="59" y="56"/>
                  <a:pt x="59" y="56"/>
                  <a:pt x="59" y="56"/>
                </a:cubicBezTo>
                <a:cubicBezTo>
                  <a:pt x="60" y="56"/>
                  <a:pt x="60" y="56"/>
                  <a:pt x="60" y="56"/>
                </a:cubicBezTo>
                <a:cubicBezTo>
                  <a:pt x="61" y="56"/>
                  <a:pt x="63" y="55"/>
                  <a:pt x="64" y="54"/>
                </a:cubicBezTo>
                <a:cubicBezTo>
                  <a:pt x="82" y="36"/>
                  <a:pt x="82" y="36"/>
                  <a:pt x="82" y="36"/>
                </a:cubicBezTo>
                <a:cubicBezTo>
                  <a:pt x="84" y="34"/>
                  <a:pt x="84" y="30"/>
                  <a:pt x="82" y="28"/>
                </a:cubicBezTo>
                <a:cubicBezTo>
                  <a:pt x="82" y="28"/>
                  <a:pt x="82" y="28"/>
                  <a:pt x="82" y="28"/>
                </a:cubicBezTo>
                <a:cubicBezTo>
                  <a:pt x="79" y="26"/>
                  <a:pt x="76" y="26"/>
                  <a:pt x="73" y="28"/>
                </a:cubicBezTo>
                <a:cubicBezTo>
                  <a:pt x="65" y="36"/>
                  <a:pt x="65" y="36"/>
                  <a:pt x="65" y="36"/>
                </a:cubicBezTo>
                <a:cubicBezTo>
                  <a:pt x="65" y="0"/>
                  <a:pt x="65" y="0"/>
                  <a:pt x="65" y="0"/>
                </a:cubicBezTo>
                <a:cubicBezTo>
                  <a:pt x="75" y="2"/>
                  <a:pt x="82" y="9"/>
                  <a:pt x="84" y="18"/>
                </a:cubicBezTo>
                <a:cubicBezTo>
                  <a:pt x="86" y="18"/>
                  <a:pt x="88" y="17"/>
                  <a:pt x="91" y="17"/>
                </a:cubicBezTo>
                <a:cubicBezTo>
                  <a:pt x="102" y="17"/>
                  <a:pt x="112" y="27"/>
                  <a:pt x="112" y="38"/>
                </a:cubicBezTo>
                <a:cubicBezTo>
                  <a:pt x="112" y="39"/>
                  <a:pt x="112" y="40"/>
                  <a:pt x="112" y="42"/>
                </a:cubicBezTo>
                <a:cubicBezTo>
                  <a:pt x="116" y="44"/>
                  <a:pt x="119" y="48"/>
                  <a:pt x="119" y="53"/>
                </a:cubicBezTo>
                <a:cubicBezTo>
                  <a:pt x="119" y="60"/>
                  <a:pt x="114" y="66"/>
                  <a:pt x="107" y="66"/>
                </a:cubicBezTo>
                <a:cubicBezTo>
                  <a:pt x="12" y="66"/>
                  <a:pt x="12" y="66"/>
                  <a:pt x="12" y="66"/>
                </a:cubicBezTo>
                <a:cubicBezTo>
                  <a:pt x="5" y="66"/>
                  <a:pt x="0" y="60"/>
                  <a:pt x="0" y="53"/>
                </a:cubicBezTo>
                <a:cubicBezTo>
                  <a:pt x="0" y="48"/>
                  <a:pt x="3" y="44"/>
                  <a:pt x="7" y="42"/>
                </a:cubicBezTo>
                <a:cubicBezTo>
                  <a:pt x="7" y="40"/>
                  <a:pt x="7" y="39"/>
                  <a:pt x="7" y="38"/>
                </a:cubicBezTo>
                <a:cubicBezTo>
                  <a:pt x="7" y="27"/>
                  <a:pt x="17" y="17"/>
                  <a:pt x="28" y="17"/>
                </a:cubicBezTo>
                <a:close/>
              </a:path>
            </a:pathLst>
          </a:custGeom>
          <a:solidFill>
            <a:srgbClr val="F5EDE8"/>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reeform 56"/>
          <p:cNvSpPr>
            <a:spLocks noChangeAspect="1"/>
          </p:cNvSpPr>
          <p:nvPr/>
        </p:nvSpPr>
        <p:spPr bwMode="auto">
          <a:xfrm>
            <a:off x="2189692" y="1891346"/>
            <a:ext cx="310381" cy="173525"/>
          </a:xfrm>
          <a:custGeom>
            <a:avLst/>
            <a:gdLst>
              <a:gd name="T0" fmla="*/ 29 w 120"/>
              <a:gd name="T1" fmla="*/ 18 h 67"/>
              <a:gd name="T2" fmla="*/ 36 w 120"/>
              <a:gd name="T3" fmla="*/ 19 h 67"/>
              <a:gd name="T4" fmla="*/ 60 w 120"/>
              <a:gd name="T5" fmla="*/ 0 h 67"/>
              <a:gd name="T6" fmla="*/ 85 w 120"/>
              <a:gd name="T7" fmla="*/ 19 h 67"/>
              <a:gd name="T8" fmla="*/ 92 w 120"/>
              <a:gd name="T9" fmla="*/ 18 h 67"/>
              <a:gd name="T10" fmla="*/ 113 w 120"/>
              <a:gd name="T11" fmla="*/ 39 h 67"/>
              <a:gd name="T12" fmla="*/ 113 w 120"/>
              <a:gd name="T13" fmla="*/ 43 h 67"/>
              <a:gd name="T14" fmla="*/ 120 w 120"/>
              <a:gd name="T15" fmla="*/ 54 h 67"/>
              <a:gd name="T16" fmla="*/ 108 w 120"/>
              <a:gd name="T17" fmla="*/ 67 h 67"/>
              <a:gd name="T18" fmla="*/ 66 w 120"/>
              <a:gd name="T19" fmla="*/ 67 h 67"/>
              <a:gd name="T20" fmla="*/ 66 w 120"/>
              <a:gd name="T21" fmla="*/ 38 h 67"/>
              <a:gd name="T22" fmla="*/ 74 w 120"/>
              <a:gd name="T23" fmla="*/ 45 h 67"/>
              <a:gd name="T24" fmla="*/ 83 w 120"/>
              <a:gd name="T25" fmla="*/ 45 h 67"/>
              <a:gd name="T26" fmla="*/ 83 w 120"/>
              <a:gd name="T27" fmla="*/ 45 h 67"/>
              <a:gd name="T28" fmla="*/ 83 w 120"/>
              <a:gd name="T29" fmla="*/ 37 h 67"/>
              <a:gd name="T30" fmla="*/ 65 w 120"/>
              <a:gd name="T31" fmla="*/ 19 h 67"/>
              <a:gd name="T32" fmla="*/ 61 w 120"/>
              <a:gd name="T33" fmla="*/ 17 h 67"/>
              <a:gd name="T34" fmla="*/ 60 w 120"/>
              <a:gd name="T35" fmla="*/ 17 h 67"/>
              <a:gd name="T36" fmla="*/ 60 w 120"/>
              <a:gd name="T37" fmla="*/ 17 h 67"/>
              <a:gd name="T38" fmla="*/ 56 w 120"/>
              <a:gd name="T39" fmla="*/ 19 h 67"/>
              <a:gd name="T40" fmla="*/ 38 w 120"/>
              <a:gd name="T41" fmla="*/ 37 h 67"/>
              <a:gd name="T42" fmla="*/ 38 w 120"/>
              <a:gd name="T43" fmla="*/ 45 h 67"/>
              <a:gd name="T44" fmla="*/ 38 w 120"/>
              <a:gd name="T45" fmla="*/ 45 h 67"/>
              <a:gd name="T46" fmla="*/ 47 w 120"/>
              <a:gd name="T47" fmla="*/ 45 h 67"/>
              <a:gd name="T48" fmla="*/ 54 w 120"/>
              <a:gd name="T49" fmla="*/ 38 h 67"/>
              <a:gd name="T50" fmla="*/ 54 w 120"/>
              <a:gd name="T51" fmla="*/ 67 h 67"/>
              <a:gd name="T52" fmla="*/ 13 w 120"/>
              <a:gd name="T53" fmla="*/ 67 h 67"/>
              <a:gd name="T54" fmla="*/ 0 w 120"/>
              <a:gd name="T55" fmla="*/ 54 h 67"/>
              <a:gd name="T56" fmla="*/ 8 w 120"/>
              <a:gd name="T57" fmla="*/ 43 h 67"/>
              <a:gd name="T58" fmla="*/ 8 w 120"/>
              <a:gd name="T59" fmla="*/ 39 h 67"/>
              <a:gd name="T60" fmla="*/ 29 w 120"/>
              <a:gd name="T61"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67">
                <a:moveTo>
                  <a:pt x="29" y="18"/>
                </a:moveTo>
                <a:cubicBezTo>
                  <a:pt x="31" y="18"/>
                  <a:pt x="34" y="19"/>
                  <a:pt x="36" y="19"/>
                </a:cubicBezTo>
                <a:cubicBezTo>
                  <a:pt x="38" y="8"/>
                  <a:pt x="48" y="0"/>
                  <a:pt x="60" y="0"/>
                </a:cubicBezTo>
                <a:cubicBezTo>
                  <a:pt x="72" y="0"/>
                  <a:pt x="82" y="8"/>
                  <a:pt x="85" y="19"/>
                </a:cubicBezTo>
                <a:cubicBezTo>
                  <a:pt x="87" y="19"/>
                  <a:pt x="89" y="18"/>
                  <a:pt x="92" y="18"/>
                </a:cubicBezTo>
                <a:cubicBezTo>
                  <a:pt x="103" y="18"/>
                  <a:pt x="113" y="28"/>
                  <a:pt x="113" y="39"/>
                </a:cubicBezTo>
                <a:cubicBezTo>
                  <a:pt x="113" y="40"/>
                  <a:pt x="113" y="41"/>
                  <a:pt x="113" y="43"/>
                </a:cubicBezTo>
                <a:cubicBezTo>
                  <a:pt x="117" y="45"/>
                  <a:pt x="120" y="49"/>
                  <a:pt x="120" y="54"/>
                </a:cubicBezTo>
                <a:cubicBezTo>
                  <a:pt x="120" y="61"/>
                  <a:pt x="115" y="67"/>
                  <a:pt x="108" y="67"/>
                </a:cubicBezTo>
                <a:cubicBezTo>
                  <a:pt x="66" y="67"/>
                  <a:pt x="66" y="67"/>
                  <a:pt x="66" y="67"/>
                </a:cubicBezTo>
                <a:cubicBezTo>
                  <a:pt x="66" y="38"/>
                  <a:pt x="66" y="38"/>
                  <a:pt x="66" y="38"/>
                </a:cubicBezTo>
                <a:cubicBezTo>
                  <a:pt x="74" y="45"/>
                  <a:pt x="74" y="45"/>
                  <a:pt x="74" y="45"/>
                </a:cubicBezTo>
                <a:cubicBezTo>
                  <a:pt x="76" y="48"/>
                  <a:pt x="80" y="48"/>
                  <a:pt x="83" y="45"/>
                </a:cubicBezTo>
                <a:cubicBezTo>
                  <a:pt x="83" y="45"/>
                  <a:pt x="83" y="45"/>
                  <a:pt x="83" y="45"/>
                </a:cubicBezTo>
                <a:cubicBezTo>
                  <a:pt x="85" y="43"/>
                  <a:pt x="85" y="39"/>
                  <a:pt x="83" y="37"/>
                </a:cubicBezTo>
                <a:cubicBezTo>
                  <a:pt x="65" y="19"/>
                  <a:pt x="65" y="19"/>
                  <a:pt x="65" y="19"/>
                </a:cubicBezTo>
                <a:cubicBezTo>
                  <a:pt x="64" y="18"/>
                  <a:pt x="62" y="17"/>
                  <a:pt x="61" y="17"/>
                </a:cubicBezTo>
                <a:cubicBezTo>
                  <a:pt x="60" y="17"/>
                  <a:pt x="60" y="17"/>
                  <a:pt x="60" y="17"/>
                </a:cubicBezTo>
                <a:cubicBezTo>
                  <a:pt x="60" y="17"/>
                  <a:pt x="60" y="17"/>
                  <a:pt x="60" y="17"/>
                </a:cubicBezTo>
                <a:cubicBezTo>
                  <a:pt x="59" y="17"/>
                  <a:pt x="57" y="18"/>
                  <a:pt x="56" y="19"/>
                </a:cubicBezTo>
                <a:cubicBezTo>
                  <a:pt x="38" y="37"/>
                  <a:pt x="38" y="37"/>
                  <a:pt x="38" y="37"/>
                </a:cubicBezTo>
                <a:cubicBezTo>
                  <a:pt x="36" y="39"/>
                  <a:pt x="36" y="43"/>
                  <a:pt x="38" y="45"/>
                </a:cubicBezTo>
                <a:cubicBezTo>
                  <a:pt x="38" y="45"/>
                  <a:pt x="38" y="45"/>
                  <a:pt x="38" y="45"/>
                </a:cubicBezTo>
                <a:cubicBezTo>
                  <a:pt x="40" y="48"/>
                  <a:pt x="44" y="48"/>
                  <a:pt x="47" y="45"/>
                </a:cubicBezTo>
                <a:cubicBezTo>
                  <a:pt x="54" y="38"/>
                  <a:pt x="54" y="38"/>
                  <a:pt x="54" y="38"/>
                </a:cubicBezTo>
                <a:cubicBezTo>
                  <a:pt x="54" y="67"/>
                  <a:pt x="54" y="67"/>
                  <a:pt x="54" y="67"/>
                </a:cubicBezTo>
                <a:cubicBezTo>
                  <a:pt x="13" y="67"/>
                  <a:pt x="13" y="67"/>
                  <a:pt x="13" y="67"/>
                </a:cubicBezTo>
                <a:cubicBezTo>
                  <a:pt x="6" y="67"/>
                  <a:pt x="0" y="61"/>
                  <a:pt x="0" y="54"/>
                </a:cubicBezTo>
                <a:cubicBezTo>
                  <a:pt x="0" y="49"/>
                  <a:pt x="4" y="45"/>
                  <a:pt x="8" y="43"/>
                </a:cubicBezTo>
                <a:cubicBezTo>
                  <a:pt x="8" y="41"/>
                  <a:pt x="8" y="40"/>
                  <a:pt x="8" y="39"/>
                </a:cubicBezTo>
                <a:cubicBezTo>
                  <a:pt x="8" y="28"/>
                  <a:pt x="17" y="18"/>
                  <a:pt x="29" y="18"/>
                </a:cubicBezTo>
                <a:close/>
              </a:path>
            </a:pathLst>
          </a:custGeom>
          <a:solidFill>
            <a:srgbClr val="F5EDE8"/>
          </a:solidFill>
          <a:ln>
            <a:noFill/>
          </a:ln>
        </p:spPr>
        <p:txBody>
          <a:bodyPr vert="horz" wrap="square" lIns="91412" tIns="45705" rIns="91412" bIns="45705" numCol="1" anchor="t" anchorCtr="0" compatLnSpc="1">
            <a:prstTxWarp prst="textNoShape">
              <a:avLst/>
            </a:prstTxWarp>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39" name="文本框 38"/>
          <p:cNvSpPr txBox="1"/>
          <p:nvPr/>
        </p:nvSpPr>
        <p:spPr>
          <a:xfrm>
            <a:off x="1984913" y="2757185"/>
            <a:ext cx="717881" cy="400079"/>
          </a:xfrm>
          <a:prstGeom prst="rect">
            <a:avLst/>
          </a:prstGeom>
          <a:noFill/>
        </p:spPr>
        <p:txBody>
          <a:bodyPr wrap="square" lIns="91412" tIns="45705" rIns="91412" bIns="45705" rtlCol="0">
            <a:spAutoFit/>
          </a:bodyPr>
          <a:lstStyle/>
          <a:p>
            <a:pPr algn="r"/>
            <a:r>
              <a:rPr lang="en-US" altLang="zh-CN"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文本框 40"/>
          <p:cNvSpPr txBox="1"/>
          <p:nvPr/>
        </p:nvSpPr>
        <p:spPr>
          <a:xfrm>
            <a:off x="2738526" y="2757185"/>
            <a:ext cx="717881" cy="400079"/>
          </a:xfrm>
          <a:prstGeom prst="rect">
            <a:avLst/>
          </a:prstGeom>
          <a:noFill/>
        </p:spPr>
        <p:txBody>
          <a:bodyPr wrap="square" lIns="91412" tIns="45705" rIns="91412" bIns="45705" rtlCol="0">
            <a:spAutoFit/>
          </a:bodyPr>
          <a:lstStyle/>
          <a:p>
            <a:r>
              <a:rPr lang="en-US" altLang="zh-CN"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文本框 42"/>
          <p:cNvSpPr txBox="1"/>
          <p:nvPr/>
        </p:nvSpPr>
        <p:spPr>
          <a:xfrm>
            <a:off x="2738526" y="3153985"/>
            <a:ext cx="717881" cy="400079"/>
          </a:xfrm>
          <a:prstGeom prst="rect">
            <a:avLst/>
          </a:prstGeom>
          <a:noFill/>
        </p:spPr>
        <p:txBody>
          <a:bodyPr wrap="square" lIns="91412" tIns="45705" rIns="91412" bIns="45705" rtlCol="0">
            <a:spAutoFit/>
          </a:bodyPr>
          <a:lstStyle/>
          <a:p>
            <a:r>
              <a:rPr lang="en-US" altLang="zh-CN"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文本框 43"/>
          <p:cNvSpPr txBox="1"/>
          <p:nvPr/>
        </p:nvSpPr>
        <p:spPr>
          <a:xfrm>
            <a:off x="1983288" y="3153985"/>
            <a:ext cx="717881" cy="400079"/>
          </a:xfrm>
          <a:prstGeom prst="rect">
            <a:avLst/>
          </a:prstGeom>
          <a:noFill/>
        </p:spPr>
        <p:txBody>
          <a:bodyPr wrap="square" lIns="91412" tIns="45705" rIns="91412" bIns="45705" rtlCol="0">
            <a:spAutoFit/>
          </a:bodyPr>
          <a:lstStyle/>
          <a:p>
            <a:pPr algn="r"/>
            <a:r>
              <a:rPr lang="en-US" altLang="zh-CN"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2000" dirty="0">
              <a:solidFill>
                <a:srgbClr val="F5EDE8"/>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4"/>
          <p:cNvGrpSpPr/>
          <p:nvPr/>
        </p:nvGrpSpPr>
        <p:grpSpPr>
          <a:xfrm>
            <a:off x="5208935" y="1831823"/>
            <a:ext cx="6042739" cy="649852"/>
            <a:chOff x="1255541" y="1870076"/>
            <a:chExt cx="6044604" cy="649852"/>
          </a:xfrm>
        </p:grpSpPr>
        <p:sp>
          <p:nvSpPr>
            <p:cNvPr id="46" name="文本框 45"/>
            <p:cNvSpPr txBox="1"/>
            <p:nvPr/>
          </p:nvSpPr>
          <p:spPr>
            <a:xfrm>
              <a:off x="1255542" y="2183233"/>
              <a:ext cx="6044603" cy="336695"/>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Text is a simple visual pattern that reproduces the spoken sound, thus making it clearer</a:t>
              </a:r>
            </a:p>
          </p:txBody>
        </p:sp>
        <p:sp>
          <p:nvSpPr>
            <p:cNvPr id="48" name="文本框 47"/>
            <p:cNvSpPr txBox="1"/>
            <p:nvPr/>
          </p:nvSpPr>
          <p:spPr>
            <a:xfrm>
              <a:off x="1255541" y="1870076"/>
              <a:ext cx="3099957" cy="338554"/>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to add a title</a:t>
              </a:r>
            </a:p>
          </p:txBody>
        </p:sp>
      </p:grpSp>
      <p:grpSp>
        <p:nvGrpSpPr>
          <p:cNvPr id="18" name="组合 50"/>
          <p:cNvGrpSpPr/>
          <p:nvPr/>
        </p:nvGrpSpPr>
        <p:grpSpPr>
          <a:xfrm>
            <a:off x="5208935" y="2862900"/>
            <a:ext cx="6042739" cy="649852"/>
            <a:chOff x="1255541" y="1870076"/>
            <a:chExt cx="6044604" cy="649852"/>
          </a:xfrm>
        </p:grpSpPr>
        <p:sp>
          <p:nvSpPr>
            <p:cNvPr id="52" name="文本框 51"/>
            <p:cNvSpPr txBox="1"/>
            <p:nvPr/>
          </p:nvSpPr>
          <p:spPr>
            <a:xfrm>
              <a:off x="1255542" y="2183233"/>
              <a:ext cx="6044603" cy="336695"/>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Text is a simple visual pattern that reproduces the spoken sound, thus making it clearer</a:t>
              </a:r>
            </a:p>
          </p:txBody>
        </p:sp>
        <p:sp>
          <p:nvSpPr>
            <p:cNvPr id="54" name="文本框 53"/>
            <p:cNvSpPr txBox="1"/>
            <p:nvPr/>
          </p:nvSpPr>
          <p:spPr>
            <a:xfrm>
              <a:off x="1255541" y="1870076"/>
              <a:ext cx="3099957" cy="338554"/>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to add a title</a:t>
              </a:r>
            </a:p>
          </p:txBody>
        </p:sp>
      </p:grpSp>
      <p:grpSp>
        <p:nvGrpSpPr>
          <p:cNvPr id="20" name="组合 56"/>
          <p:cNvGrpSpPr/>
          <p:nvPr/>
        </p:nvGrpSpPr>
        <p:grpSpPr>
          <a:xfrm>
            <a:off x="5208933" y="3893976"/>
            <a:ext cx="6042739" cy="649852"/>
            <a:chOff x="1255541" y="1870076"/>
            <a:chExt cx="6044604" cy="649852"/>
          </a:xfrm>
        </p:grpSpPr>
        <p:sp>
          <p:nvSpPr>
            <p:cNvPr id="58" name="文本框 57"/>
            <p:cNvSpPr txBox="1"/>
            <p:nvPr/>
          </p:nvSpPr>
          <p:spPr>
            <a:xfrm>
              <a:off x="1255542" y="2183233"/>
              <a:ext cx="6044603" cy="336695"/>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Text is a simple visual pattern that reproduces the spoken sound, thus making it clearer</a:t>
              </a:r>
            </a:p>
          </p:txBody>
        </p:sp>
        <p:sp>
          <p:nvSpPr>
            <p:cNvPr id="60" name="文本框 59"/>
            <p:cNvSpPr txBox="1"/>
            <p:nvPr/>
          </p:nvSpPr>
          <p:spPr>
            <a:xfrm>
              <a:off x="1255541" y="1870076"/>
              <a:ext cx="3099957" cy="338554"/>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to add a title</a:t>
              </a:r>
            </a:p>
          </p:txBody>
        </p:sp>
      </p:grpSp>
      <p:grpSp>
        <p:nvGrpSpPr>
          <p:cNvPr id="22" name="组合 62"/>
          <p:cNvGrpSpPr/>
          <p:nvPr/>
        </p:nvGrpSpPr>
        <p:grpSpPr>
          <a:xfrm>
            <a:off x="5208935" y="4925055"/>
            <a:ext cx="6042739" cy="649852"/>
            <a:chOff x="1255541" y="1870076"/>
            <a:chExt cx="6044604" cy="649852"/>
          </a:xfrm>
        </p:grpSpPr>
        <p:sp>
          <p:nvSpPr>
            <p:cNvPr id="64" name="文本框 63"/>
            <p:cNvSpPr txBox="1"/>
            <p:nvPr/>
          </p:nvSpPr>
          <p:spPr>
            <a:xfrm>
              <a:off x="1255542" y="2183233"/>
              <a:ext cx="6044603" cy="336695"/>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Text is a simple visual pattern that reproduces the spoken sound, thus making it clearer</a:t>
              </a:r>
            </a:p>
          </p:txBody>
        </p:sp>
        <p:sp>
          <p:nvSpPr>
            <p:cNvPr id="66" name="文本框 65"/>
            <p:cNvSpPr txBox="1"/>
            <p:nvPr/>
          </p:nvSpPr>
          <p:spPr>
            <a:xfrm>
              <a:off x="1255541" y="1870076"/>
              <a:ext cx="3099957" cy="338554"/>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to add a title</a:t>
              </a:r>
            </a:p>
          </p:txBody>
        </p:sp>
      </p:grpSp>
      <p:sp>
        <p:nvSpPr>
          <p:cNvPr id="31" name="矩形 30">
            <a:extLst>
              <a:ext uri="{FF2B5EF4-FFF2-40B4-BE49-F238E27FC236}">
                <a16:creationId xmlns:a16="http://schemas.microsoft.com/office/drawing/2014/main" id="{45CB6A89-4F1C-475B-AB65-6170F82CFB0C}"/>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089788055"/>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childTnLst>
                                </p:cTn>
                              </p:par>
                            </p:childTnLst>
                          </p:cTn>
                        </p:par>
                        <p:par>
                          <p:cTn id="56" fill="hold">
                            <p:stCondLst>
                              <p:cond delay="1000"/>
                            </p:stCondLst>
                            <p:childTnLst>
                              <p:par>
                                <p:cTn id="57" presetID="16" presetClass="entr" presetSubtype="21"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par>
                          <p:cTn id="60" fill="hold">
                            <p:stCondLst>
                              <p:cond delay="1500"/>
                            </p:stCondLst>
                            <p:childTnLst>
                              <p:par>
                                <p:cTn id="61" presetID="16" presetClass="entr" presetSubtype="21"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childTnLst>
                          </p:cTn>
                        </p:par>
                        <p:par>
                          <p:cTn id="64" fill="hold">
                            <p:stCondLst>
                              <p:cond delay="2000"/>
                            </p:stCondLst>
                            <p:childTnLst>
                              <p:par>
                                <p:cTn id="65" presetID="16" presetClass="entr" presetSubtype="21"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par>
                          <p:cTn id="68" fill="hold">
                            <p:stCondLst>
                              <p:cond delay="2500"/>
                            </p:stCondLst>
                            <p:childTnLst>
                              <p:par>
                                <p:cTn id="69" presetID="16" presetClass="entr" presetSubtype="21"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6" grpId="0" animBg="1"/>
      <p:bldP spid="37" grpId="0" animBg="1"/>
      <p:bldP spid="39" grpId="0"/>
      <p:bldP spid="41"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4513225" y="5484285"/>
            <a:ext cx="2655599" cy="584200"/>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headEnd/>
            <a:tailEnd/>
          </a:ln>
        </p:spPr>
        <p:txBody>
          <a:bodyPr anchor="ctr"/>
          <a:lstStyle/>
          <a:p>
            <a:pPr algn="ctr" eaLnBrk="1" hangingPunct="1">
              <a:buFont typeface="Arial" pitchFamily="34" charset="0"/>
              <a:buNone/>
            </a:pPr>
            <a:endParaRPr lang="zh-CN" altLang="en-US" sz="2399">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组合 12"/>
          <p:cNvGrpSpPr>
            <a:grpSpLocks/>
          </p:cNvGrpSpPr>
          <p:nvPr/>
        </p:nvGrpSpPr>
        <p:grpSpPr bwMode="auto">
          <a:xfrm>
            <a:off x="4297391" y="1748370"/>
            <a:ext cx="2164683" cy="1530351"/>
            <a:chOff x="0" y="0"/>
            <a:chExt cx="1624019" cy="1147515"/>
          </a:xfrm>
        </p:grpSpPr>
        <p:grpSp>
          <p:nvGrpSpPr>
            <p:cNvPr id="7" name="组合 7"/>
            <p:cNvGrpSpPr>
              <a:grpSpLocks/>
            </p:cNvGrpSpPr>
            <p:nvPr/>
          </p:nvGrpSpPr>
          <p:grpSpPr bwMode="auto">
            <a:xfrm>
              <a:off x="0" y="0"/>
              <a:ext cx="1624019" cy="1147515"/>
              <a:chOff x="0" y="0"/>
              <a:chExt cx="2070437" cy="1462949"/>
            </a:xfrm>
          </p:grpSpPr>
          <p:sp>
            <p:nvSpPr>
              <p:cNvPr id="26641" name="等腰三角形 6"/>
              <p:cNvSpPr>
                <a:spLocks/>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26642" name="右箭头 5"/>
              <p:cNvSpPr>
                <a:spLocks/>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0510" name="Freeform 6"/>
            <p:cNvSpPr>
              <a:spLocks noEditPoints="1"/>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headEnd/>
              <a:tailEnd/>
            </a:ln>
          </p:spPr>
          <p:txBody>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组合 13"/>
          <p:cNvGrpSpPr>
            <a:grpSpLocks/>
          </p:cNvGrpSpPr>
          <p:nvPr/>
        </p:nvGrpSpPr>
        <p:grpSpPr bwMode="auto">
          <a:xfrm>
            <a:off x="6483232" y="1989667"/>
            <a:ext cx="1529877" cy="2165351"/>
            <a:chOff x="0" y="0"/>
            <a:chExt cx="1147515" cy="1624019"/>
          </a:xfrm>
        </p:grpSpPr>
        <p:grpSp>
          <p:nvGrpSpPr>
            <p:cNvPr id="9" name="组合 16"/>
            <p:cNvGrpSpPr>
              <a:grpSpLocks/>
            </p:cNvGrpSpPr>
            <p:nvPr/>
          </p:nvGrpSpPr>
          <p:grpSpPr bwMode="auto">
            <a:xfrm rot="5400000">
              <a:off x="-238252" y="238252"/>
              <a:ext cx="1624019" cy="1147515"/>
              <a:chOff x="0" y="0"/>
              <a:chExt cx="2070437" cy="1462949"/>
            </a:xfrm>
          </p:grpSpPr>
          <p:sp>
            <p:nvSpPr>
              <p:cNvPr id="26646" name="等腰三角形 6"/>
              <p:cNvSpPr>
                <a:spLocks/>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26647" name="右箭头 5"/>
              <p:cNvSpPr>
                <a:spLocks/>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0506" name="Freeform 11"/>
            <p:cNvSpPr>
              <a:spLocks noEditPoints="1"/>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headEnd/>
              <a:tailEnd/>
            </a:ln>
          </p:spPr>
          <p:txBody>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组合 14"/>
          <p:cNvGrpSpPr>
            <a:grpSpLocks/>
          </p:cNvGrpSpPr>
          <p:nvPr/>
        </p:nvGrpSpPr>
        <p:grpSpPr bwMode="auto">
          <a:xfrm>
            <a:off x="5622016" y="4106337"/>
            <a:ext cx="2164683" cy="1530351"/>
            <a:chOff x="0" y="0"/>
            <a:chExt cx="1624019" cy="1147515"/>
          </a:xfrm>
        </p:grpSpPr>
        <p:grpSp>
          <p:nvGrpSpPr>
            <p:cNvPr id="11" name="组合 19"/>
            <p:cNvGrpSpPr>
              <a:grpSpLocks/>
            </p:cNvGrpSpPr>
            <p:nvPr/>
          </p:nvGrpSpPr>
          <p:grpSpPr bwMode="auto">
            <a:xfrm rot="10800000">
              <a:off x="0" y="0"/>
              <a:ext cx="1624019" cy="1147515"/>
              <a:chOff x="0" y="0"/>
              <a:chExt cx="2070437" cy="1462949"/>
            </a:xfrm>
          </p:grpSpPr>
          <p:sp>
            <p:nvSpPr>
              <p:cNvPr id="26651" name="等腰三角形 6"/>
              <p:cNvSpPr>
                <a:spLocks/>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26652" name="右箭头 5"/>
              <p:cNvSpPr>
                <a:spLocks/>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0502" name="Freeform 16"/>
            <p:cNvSpPr>
              <a:spLocks noEditPoints="1"/>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headEnd/>
              <a:tailEnd/>
            </a:ln>
          </p:spPr>
          <p:txBody>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组合 15"/>
          <p:cNvGrpSpPr>
            <a:grpSpLocks/>
          </p:cNvGrpSpPr>
          <p:nvPr/>
        </p:nvGrpSpPr>
        <p:grpSpPr bwMode="auto">
          <a:xfrm>
            <a:off x="4083672" y="3202520"/>
            <a:ext cx="1529877" cy="2165349"/>
            <a:chOff x="0" y="0"/>
            <a:chExt cx="1147515" cy="1624019"/>
          </a:xfrm>
        </p:grpSpPr>
        <p:grpSp>
          <p:nvGrpSpPr>
            <p:cNvPr id="13" name="组合 22"/>
            <p:cNvGrpSpPr>
              <a:grpSpLocks/>
            </p:cNvGrpSpPr>
            <p:nvPr/>
          </p:nvGrpSpPr>
          <p:grpSpPr bwMode="auto">
            <a:xfrm rot="-5400000">
              <a:off x="-238252" y="238252"/>
              <a:ext cx="1624019" cy="1147515"/>
              <a:chOff x="0" y="0"/>
              <a:chExt cx="2070437" cy="1462949"/>
            </a:xfrm>
          </p:grpSpPr>
          <p:sp>
            <p:nvSpPr>
              <p:cNvPr id="26656" name="等腰三角形 6"/>
              <p:cNvSpPr>
                <a:spLocks/>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sp>
            <p:nvSpPr>
              <p:cNvPr id="26657" name="右箭头 5"/>
              <p:cNvSpPr>
                <a:spLocks/>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1" hangingPunct="1">
                  <a:buFont typeface="Arial" panose="020B0604020202020204" pitchFamily="34" charset="0"/>
                  <a:buNone/>
                  <a:defRPr/>
                </a:pPr>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0498" name="Freeform 21"/>
            <p:cNvSpPr>
              <a:spLocks noEditPoints="1"/>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headEnd/>
              <a:tailEnd/>
            </a:ln>
          </p:spPr>
          <p:txBody>
            <a:bodyPr/>
            <a:lstStyle/>
            <a:p>
              <a:endParaRPr lang="zh-CN" altLang="en-US" sz="2399">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6659" name="TextBox 37"/>
          <p:cNvSpPr txBox="1">
            <a:spLocks noChangeArrowheads="1"/>
          </p:cNvSpPr>
          <p:nvPr/>
        </p:nvSpPr>
        <p:spPr bwMode="auto">
          <a:xfrm>
            <a:off x="717097" y="2106085"/>
            <a:ext cx="1826141" cy="338426"/>
          </a:xfrm>
          <a:prstGeom prst="rect">
            <a:avLst/>
          </a:prstGeom>
          <a:noFill/>
          <a:ln w="9525">
            <a:noFill/>
            <a:miter lim="800000"/>
            <a:headEnd/>
            <a:tailEnd/>
          </a:ln>
        </p:spPr>
        <p:txBody>
          <a:bodyPr wrap="none">
            <a:spAutoFit/>
          </a:bodyPr>
          <a:lstStyle/>
          <a:p>
            <a:r>
              <a:rPr lang="zh-CN" altLang="en-US" sz="1599"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here to enter a title</a:t>
            </a:r>
          </a:p>
        </p:txBody>
      </p:sp>
      <p:sp>
        <p:nvSpPr>
          <p:cNvPr id="26660" name="矩形 1"/>
          <p:cNvSpPr>
            <a:spLocks noChangeArrowheads="1"/>
          </p:cNvSpPr>
          <p:nvPr/>
        </p:nvSpPr>
        <p:spPr bwMode="auto">
          <a:xfrm>
            <a:off x="717093" y="2444754"/>
            <a:ext cx="3269243" cy="646331"/>
          </a:xfrm>
          <a:prstGeom prst="rect">
            <a:avLst/>
          </a:prstGeom>
          <a:noFill/>
          <a:ln w="9525">
            <a:noFill/>
            <a:miter lim="800000"/>
            <a:headEnd/>
            <a:tailEnd/>
          </a:ln>
        </p:spPr>
        <p:txBody>
          <a:bodyPr>
            <a:spAutoFit/>
          </a:bodyPr>
          <a:lstStyle/>
          <a:p>
            <a:pPr algn="just" eaLnBrk="1" hangingPunct="1">
              <a:buFont typeface="Arial" pitchFamily="34" charset="0"/>
              <a:buNone/>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 the development of computer technology and the progress of printing technology, graphic design in the field of visual perception is more and more abundant, which is really for today's graphic design.</a:t>
            </a:r>
          </a:p>
        </p:txBody>
      </p:sp>
      <p:sp>
        <p:nvSpPr>
          <p:cNvPr id="26661" name="TextBox 39"/>
          <p:cNvSpPr txBox="1">
            <a:spLocks noChangeArrowheads="1"/>
          </p:cNvSpPr>
          <p:nvPr/>
        </p:nvSpPr>
        <p:spPr bwMode="auto">
          <a:xfrm>
            <a:off x="717097" y="3966635"/>
            <a:ext cx="1826141" cy="338426"/>
          </a:xfrm>
          <a:prstGeom prst="rect">
            <a:avLst/>
          </a:prstGeom>
          <a:noFill/>
          <a:ln w="9525">
            <a:noFill/>
            <a:miter lim="800000"/>
            <a:headEnd/>
            <a:tailEnd/>
          </a:ln>
        </p:spPr>
        <p:txBody>
          <a:bodyPr wrap="none">
            <a:spAutoFit/>
          </a:bodyPr>
          <a:lstStyle/>
          <a:p>
            <a:r>
              <a:rPr lang="zh-CN" altLang="en-US" sz="1599"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here to enter a title</a:t>
            </a:r>
          </a:p>
        </p:txBody>
      </p:sp>
      <p:sp>
        <p:nvSpPr>
          <p:cNvPr id="26662" name="矩形 1"/>
          <p:cNvSpPr>
            <a:spLocks noChangeArrowheads="1"/>
          </p:cNvSpPr>
          <p:nvPr/>
        </p:nvSpPr>
        <p:spPr bwMode="auto">
          <a:xfrm>
            <a:off x="717093" y="4305302"/>
            <a:ext cx="3269243" cy="646331"/>
          </a:xfrm>
          <a:prstGeom prst="rect">
            <a:avLst/>
          </a:prstGeom>
          <a:noFill/>
          <a:ln w="9525">
            <a:noFill/>
            <a:miter lim="800000"/>
            <a:headEnd/>
            <a:tailEnd/>
          </a:ln>
        </p:spPr>
        <p:txBody>
          <a:bodyPr>
            <a:spAutoFit/>
          </a:bodyPr>
          <a:lstStyle/>
          <a:p>
            <a:pPr algn="just" eaLnBrk="1" hangingPunct="1">
              <a:buFont typeface="Arial" pitchFamily="34" charset="0"/>
              <a:buNone/>
            </a:pPr>
            <a:r>
              <a:rPr lang="zh-CN" altLang="en-US" sz="120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 the development of computer technology and the progress of printing technology, graphic design in the field of visual perception is more and more abundant, which is really for today's graphic design.</a:t>
            </a:r>
          </a:p>
        </p:txBody>
      </p:sp>
      <p:sp>
        <p:nvSpPr>
          <p:cNvPr id="26663" name="TextBox 41"/>
          <p:cNvSpPr txBox="1">
            <a:spLocks noChangeArrowheads="1"/>
          </p:cNvSpPr>
          <p:nvPr/>
        </p:nvSpPr>
        <p:spPr bwMode="auto">
          <a:xfrm>
            <a:off x="8201435" y="2106085"/>
            <a:ext cx="1826141" cy="338426"/>
          </a:xfrm>
          <a:prstGeom prst="rect">
            <a:avLst/>
          </a:prstGeom>
          <a:noFill/>
          <a:ln w="9525">
            <a:noFill/>
            <a:miter lim="800000"/>
            <a:headEnd/>
            <a:tailEnd/>
          </a:ln>
        </p:spPr>
        <p:txBody>
          <a:bodyPr wrap="none">
            <a:spAutoFit/>
          </a:bodyPr>
          <a:lstStyle/>
          <a:p>
            <a:r>
              <a:rPr lang="zh-CN" altLang="en-US" sz="1599"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here to enter a title</a:t>
            </a:r>
          </a:p>
        </p:txBody>
      </p:sp>
      <p:sp>
        <p:nvSpPr>
          <p:cNvPr id="26664" name="矩形 1"/>
          <p:cNvSpPr>
            <a:spLocks noChangeArrowheads="1"/>
          </p:cNvSpPr>
          <p:nvPr/>
        </p:nvSpPr>
        <p:spPr bwMode="auto">
          <a:xfrm>
            <a:off x="8201436" y="2444754"/>
            <a:ext cx="3269240" cy="646331"/>
          </a:xfrm>
          <a:prstGeom prst="rect">
            <a:avLst/>
          </a:prstGeom>
          <a:noFill/>
          <a:ln w="9525">
            <a:noFill/>
            <a:miter lim="800000"/>
            <a:headEnd/>
            <a:tailEnd/>
          </a:ln>
        </p:spPr>
        <p:txBody>
          <a:bodyPr>
            <a:spAutoFit/>
          </a:bodyPr>
          <a:lstStyle/>
          <a:p>
            <a:pPr algn="just" eaLnBrk="1" hangingPunct="1">
              <a:buFont typeface="Arial" pitchFamily="34" charset="0"/>
              <a:buNone/>
            </a:pPr>
            <a:r>
              <a:rPr lang="zh-CN" altLang="en-US" sz="120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 the development of computer technology and the progress of printing technology, graphic design in the field of visual perception is more and more abundant, which is really for today's graphic design.</a:t>
            </a:r>
          </a:p>
        </p:txBody>
      </p:sp>
      <p:sp>
        <p:nvSpPr>
          <p:cNvPr id="26665" name="TextBox 47"/>
          <p:cNvSpPr txBox="1">
            <a:spLocks noChangeArrowheads="1"/>
          </p:cNvSpPr>
          <p:nvPr/>
        </p:nvSpPr>
        <p:spPr bwMode="auto">
          <a:xfrm>
            <a:off x="8201435" y="4150785"/>
            <a:ext cx="1826141" cy="338426"/>
          </a:xfrm>
          <a:prstGeom prst="rect">
            <a:avLst/>
          </a:prstGeom>
          <a:noFill/>
          <a:ln w="9525">
            <a:noFill/>
            <a:miter lim="800000"/>
            <a:headEnd/>
            <a:tailEnd/>
          </a:ln>
        </p:spPr>
        <p:txBody>
          <a:bodyPr wrap="none">
            <a:spAutoFit/>
          </a:bodyPr>
          <a:lstStyle/>
          <a:p>
            <a:r>
              <a:rPr lang="zh-CN" altLang="en-US" sz="1599"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Click here to enter a title</a:t>
            </a:r>
          </a:p>
        </p:txBody>
      </p:sp>
      <p:sp>
        <p:nvSpPr>
          <p:cNvPr id="26666" name="矩形 1"/>
          <p:cNvSpPr>
            <a:spLocks noChangeArrowheads="1"/>
          </p:cNvSpPr>
          <p:nvPr/>
        </p:nvSpPr>
        <p:spPr bwMode="auto">
          <a:xfrm>
            <a:off x="8201436" y="4489453"/>
            <a:ext cx="3269240" cy="646331"/>
          </a:xfrm>
          <a:prstGeom prst="rect">
            <a:avLst/>
          </a:prstGeom>
          <a:noFill/>
          <a:ln w="9525">
            <a:noFill/>
            <a:miter lim="800000"/>
            <a:headEnd/>
            <a:tailEnd/>
          </a:ln>
        </p:spPr>
        <p:txBody>
          <a:bodyPr>
            <a:spAutoFit/>
          </a:bodyPr>
          <a:lstStyle/>
          <a:p>
            <a:pPr algn="just" eaLnBrk="1" hangingPunct="1">
              <a:buFont typeface="Arial" pitchFamily="34" charset="0"/>
              <a:buNone/>
            </a:pPr>
            <a:r>
              <a:rPr lang="zh-CN" altLang="en-US" sz="120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 the development of computer technology and the progress of printing technology, graphic design in the field of visual perception is more and more abundant, which is really for today's graphic design.</a:t>
            </a:r>
          </a:p>
        </p:txBody>
      </p:sp>
      <p:sp>
        <p:nvSpPr>
          <p:cNvPr id="31" name="矩形 30">
            <a:extLst>
              <a:ext uri="{FF2B5EF4-FFF2-40B4-BE49-F238E27FC236}">
                <a16:creationId xmlns:a16="http://schemas.microsoft.com/office/drawing/2014/main" id="{EA405037-34FD-4067-911F-64A533ADDE92}"/>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3495527094"/>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nodeType="afterGroup">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659"/>
                                        </p:tgtEl>
                                        <p:attrNameLst>
                                          <p:attrName>style.visibility</p:attrName>
                                        </p:attrNameLst>
                                      </p:cBhvr>
                                      <p:to>
                                        <p:strVal val="visible"/>
                                      </p:to>
                                    </p:set>
                                    <p:anim calcmode="lin" valueType="num">
                                      <p:cBhvr additive="base">
                                        <p:cTn id="27" dur="500" fill="hold"/>
                                        <p:tgtEl>
                                          <p:spTgt spid="26659"/>
                                        </p:tgtEl>
                                        <p:attrNameLst>
                                          <p:attrName>ppt_x</p:attrName>
                                        </p:attrNameLst>
                                      </p:cBhvr>
                                      <p:tavLst>
                                        <p:tav tm="0">
                                          <p:val>
                                            <p:strVal val="0-#ppt_w/2"/>
                                          </p:val>
                                        </p:tav>
                                        <p:tav tm="100000">
                                          <p:val>
                                            <p:strVal val="#ppt_x"/>
                                          </p:val>
                                        </p:tav>
                                      </p:tavLst>
                                    </p:anim>
                                    <p:anim calcmode="lin" valueType="num">
                                      <p:cBhvr additive="base">
                                        <p:cTn id="28" dur="500" fill="hold"/>
                                        <p:tgtEl>
                                          <p:spTgt spid="2665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6660"/>
                                        </p:tgtEl>
                                        <p:attrNameLst>
                                          <p:attrName>style.visibility</p:attrName>
                                        </p:attrNameLst>
                                      </p:cBhvr>
                                      <p:to>
                                        <p:strVal val="visible"/>
                                      </p:to>
                                    </p:set>
                                    <p:anim calcmode="lin" valueType="num">
                                      <p:cBhvr additive="base">
                                        <p:cTn id="31" dur="300" fill="hold"/>
                                        <p:tgtEl>
                                          <p:spTgt spid="26660"/>
                                        </p:tgtEl>
                                        <p:attrNameLst>
                                          <p:attrName>ppt_x</p:attrName>
                                        </p:attrNameLst>
                                      </p:cBhvr>
                                      <p:tavLst>
                                        <p:tav tm="0">
                                          <p:val>
                                            <p:strVal val="1+#ppt_w/2"/>
                                          </p:val>
                                        </p:tav>
                                        <p:tav tm="100000">
                                          <p:val>
                                            <p:strVal val="#ppt_x"/>
                                          </p:val>
                                        </p:tav>
                                      </p:tavLst>
                                    </p:anim>
                                    <p:anim calcmode="lin" valueType="num">
                                      <p:cBhvr additive="base">
                                        <p:cTn id="32" dur="300" fill="hold"/>
                                        <p:tgtEl>
                                          <p:spTgt spid="2666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6661"/>
                                        </p:tgtEl>
                                        <p:attrNameLst>
                                          <p:attrName>style.visibility</p:attrName>
                                        </p:attrNameLst>
                                      </p:cBhvr>
                                      <p:to>
                                        <p:strVal val="visible"/>
                                      </p:to>
                                    </p:set>
                                    <p:anim calcmode="lin" valueType="num">
                                      <p:cBhvr additive="base">
                                        <p:cTn id="36" dur="500" fill="hold"/>
                                        <p:tgtEl>
                                          <p:spTgt spid="26661"/>
                                        </p:tgtEl>
                                        <p:attrNameLst>
                                          <p:attrName>ppt_x</p:attrName>
                                        </p:attrNameLst>
                                      </p:cBhvr>
                                      <p:tavLst>
                                        <p:tav tm="0">
                                          <p:val>
                                            <p:strVal val="0-#ppt_w/2"/>
                                          </p:val>
                                        </p:tav>
                                        <p:tav tm="100000">
                                          <p:val>
                                            <p:strVal val="#ppt_x"/>
                                          </p:val>
                                        </p:tav>
                                      </p:tavLst>
                                    </p:anim>
                                    <p:anim calcmode="lin" valueType="num">
                                      <p:cBhvr additive="base">
                                        <p:cTn id="37" dur="500" fill="hold"/>
                                        <p:tgtEl>
                                          <p:spTgt spid="2666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26662"/>
                                        </p:tgtEl>
                                        <p:attrNameLst>
                                          <p:attrName>style.visibility</p:attrName>
                                        </p:attrNameLst>
                                      </p:cBhvr>
                                      <p:to>
                                        <p:strVal val="visible"/>
                                      </p:to>
                                    </p:set>
                                    <p:anim calcmode="lin" valueType="num">
                                      <p:cBhvr additive="base">
                                        <p:cTn id="40" dur="300" fill="hold"/>
                                        <p:tgtEl>
                                          <p:spTgt spid="26662"/>
                                        </p:tgtEl>
                                        <p:attrNameLst>
                                          <p:attrName>ppt_x</p:attrName>
                                        </p:attrNameLst>
                                      </p:cBhvr>
                                      <p:tavLst>
                                        <p:tav tm="0">
                                          <p:val>
                                            <p:strVal val="1+#ppt_w/2"/>
                                          </p:val>
                                        </p:tav>
                                        <p:tav tm="100000">
                                          <p:val>
                                            <p:strVal val="#ppt_x"/>
                                          </p:val>
                                        </p:tav>
                                      </p:tavLst>
                                    </p:anim>
                                    <p:anim calcmode="lin" valueType="num">
                                      <p:cBhvr additive="base">
                                        <p:cTn id="41" dur="300" fill="hold"/>
                                        <p:tgtEl>
                                          <p:spTgt spid="26662"/>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26663"/>
                                        </p:tgtEl>
                                        <p:attrNameLst>
                                          <p:attrName>style.visibility</p:attrName>
                                        </p:attrNameLst>
                                      </p:cBhvr>
                                      <p:to>
                                        <p:strVal val="visible"/>
                                      </p:to>
                                    </p:set>
                                    <p:anim calcmode="lin" valueType="num">
                                      <p:cBhvr additive="base">
                                        <p:cTn id="45" dur="500" fill="hold"/>
                                        <p:tgtEl>
                                          <p:spTgt spid="26663"/>
                                        </p:tgtEl>
                                        <p:attrNameLst>
                                          <p:attrName>ppt_x</p:attrName>
                                        </p:attrNameLst>
                                      </p:cBhvr>
                                      <p:tavLst>
                                        <p:tav tm="0">
                                          <p:val>
                                            <p:strVal val="0-#ppt_w/2"/>
                                          </p:val>
                                        </p:tav>
                                        <p:tav tm="100000">
                                          <p:val>
                                            <p:strVal val="#ppt_x"/>
                                          </p:val>
                                        </p:tav>
                                      </p:tavLst>
                                    </p:anim>
                                    <p:anim calcmode="lin" valueType="num">
                                      <p:cBhvr additive="base">
                                        <p:cTn id="46" dur="500" fill="hold"/>
                                        <p:tgtEl>
                                          <p:spTgt spid="266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6664"/>
                                        </p:tgtEl>
                                        <p:attrNameLst>
                                          <p:attrName>style.visibility</p:attrName>
                                        </p:attrNameLst>
                                      </p:cBhvr>
                                      <p:to>
                                        <p:strVal val="visible"/>
                                      </p:to>
                                    </p:set>
                                    <p:anim calcmode="lin" valueType="num">
                                      <p:cBhvr additive="base">
                                        <p:cTn id="49" dur="300" fill="hold"/>
                                        <p:tgtEl>
                                          <p:spTgt spid="26664"/>
                                        </p:tgtEl>
                                        <p:attrNameLst>
                                          <p:attrName>ppt_x</p:attrName>
                                        </p:attrNameLst>
                                      </p:cBhvr>
                                      <p:tavLst>
                                        <p:tav tm="0">
                                          <p:val>
                                            <p:strVal val="1+#ppt_w/2"/>
                                          </p:val>
                                        </p:tav>
                                        <p:tav tm="100000">
                                          <p:val>
                                            <p:strVal val="#ppt_x"/>
                                          </p:val>
                                        </p:tav>
                                      </p:tavLst>
                                    </p:anim>
                                    <p:anim calcmode="lin" valueType="num">
                                      <p:cBhvr additive="base">
                                        <p:cTn id="50" dur="300" fill="hold"/>
                                        <p:tgtEl>
                                          <p:spTgt spid="26664"/>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6665"/>
                                        </p:tgtEl>
                                        <p:attrNameLst>
                                          <p:attrName>style.visibility</p:attrName>
                                        </p:attrNameLst>
                                      </p:cBhvr>
                                      <p:to>
                                        <p:strVal val="visible"/>
                                      </p:to>
                                    </p:set>
                                    <p:anim calcmode="lin" valueType="num">
                                      <p:cBhvr additive="base">
                                        <p:cTn id="54" dur="500" fill="hold"/>
                                        <p:tgtEl>
                                          <p:spTgt spid="26665"/>
                                        </p:tgtEl>
                                        <p:attrNameLst>
                                          <p:attrName>ppt_x</p:attrName>
                                        </p:attrNameLst>
                                      </p:cBhvr>
                                      <p:tavLst>
                                        <p:tav tm="0">
                                          <p:val>
                                            <p:strVal val="0-#ppt_w/2"/>
                                          </p:val>
                                        </p:tav>
                                        <p:tav tm="100000">
                                          <p:val>
                                            <p:strVal val="#ppt_x"/>
                                          </p:val>
                                        </p:tav>
                                      </p:tavLst>
                                    </p:anim>
                                    <p:anim calcmode="lin" valueType="num">
                                      <p:cBhvr additive="base">
                                        <p:cTn id="55" dur="500" fill="hold"/>
                                        <p:tgtEl>
                                          <p:spTgt spid="2666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26666"/>
                                        </p:tgtEl>
                                        <p:attrNameLst>
                                          <p:attrName>style.visibility</p:attrName>
                                        </p:attrNameLst>
                                      </p:cBhvr>
                                      <p:to>
                                        <p:strVal val="visible"/>
                                      </p:to>
                                    </p:set>
                                    <p:anim calcmode="lin" valueType="num">
                                      <p:cBhvr additive="base">
                                        <p:cTn id="58" dur="300" fill="hold"/>
                                        <p:tgtEl>
                                          <p:spTgt spid="26666"/>
                                        </p:tgtEl>
                                        <p:attrNameLst>
                                          <p:attrName>ppt_x</p:attrName>
                                        </p:attrNameLst>
                                      </p:cBhvr>
                                      <p:tavLst>
                                        <p:tav tm="0">
                                          <p:val>
                                            <p:strVal val="1+#ppt_w/2"/>
                                          </p:val>
                                        </p:tav>
                                        <p:tav tm="100000">
                                          <p:val>
                                            <p:strVal val="#ppt_x"/>
                                          </p:val>
                                        </p:tav>
                                      </p:tavLst>
                                    </p:anim>
                                    <p:anim calcmode="lin" valueType="num">
                                      <p:cBhvr additive="base">
                                        <p:cTn id="59"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6003640" y="3576331"/>
            <a:ext cx="184720" cy="400105"/>
          </a:xfrm>
          <a:prstGeom prst="rect">
            <a:avLst/>
          </a:prstGeom>
          <a:solidFill>
            <a:schemeClr val="bg1">
              <a:lumMod val="95000"/>
            </a:schemeClr>
          </a:solidFill>
        </p:spPr>
        <p:txBody>
          <a:bodyPr rot="0" spcFirstLastPara="0" vertOverflow="overflow" horzOverflow="overflow" vert="horz" wrap="none" lIns="91435" tIns="45718" rIns="91435" bIns="45718" numCol="1" spcCol="0" rtlCol="0" fromWordArt="0" anchor="ctr" anchorCtr="0" forceAA="0" compatLnSpc="1">
            <a:prstTxWarp prst="textNoShape">
              <a:avLst/>
            </a:prstTxWarp>
            <a:spAutoFit/>
          </a:bodyPr>
          <a:lstStyle/>
          <a:p>
            <a:pPr algn="ctr">
              <a:spcBef>
                <a:spcPct val="0"/>
              </a:spcBef>
            </a:pPr>
            <a:endParaRPr lang="zh-CN" altLang="en-US" sz="20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矩形 40"/>
          <p:cNvSpPr/>
          <p:nvPr/>
        </p:nvSpPr>
        <p:spPr>
          <a:xfrm>
            <a:off x="1902368" y="3419013"/>
            <a:ext cx="1737157" cy="384080"/>
          </a:xfrm>
          <a:prstGeom prst="rect">
            <a:avLst/>
          </a:prstGeom>
        </p:spPr>
        <p:txBody>
          <a:bodyPr wrap="square">
            <a:spAutoFit/>
          </a:bodyPr>
          <a:lstStyle/>
          <a:p>
            <a:pPr algn="ctr">
              <a:spcBef>
                <a:spcPct val="0"/>
              </a:spcBef>
            </a:pPr>
            <a:r>
              <a:rPr lang="zh-CN" altLang="en-US" sz="1896" dirty="0">
                <a:latin typeface="FZHei-B01S" panose="02010601030101010101" pitchFamily="2" charset="-122"/>
                <a:ea typeface="FZHei-B01S" panose="02010601030101010101" pitchFamily="2" charset="-122"/>
                <a:cs typeface="+mn-ea"/>
                <a:sym typeface="FZHei-B01S" panose="02010601030101010101" pitchFamily="2" charset="-122"/>
              </a:rPr>
              <a:t>Add a title</a:t>
            </a:r>
          </a:p>
        </p:txBody>
      </p:sp>
      <p:cxnSp>
        <p:nvCxnSpPr>
          <p:cNvPr id="42" name="直接连接符 41"/>
          <p:cNvCxnSpPr/>
          <p:nvPr/>
        </p:nvCxnSpPr>
        <p:spPr>
          <a:xfrm>
            <a:off x="3493407" y="3834049"/>
            <a:ext cx="19825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PA_矩形 75"/>
          <p:cNvSpPr/>
          <p:nvPr>
            <p:custDataLst>
              <p:tags r:id="rId1"/>
            </p:custDataLst>
          </p:nvPr>
        </p:nvSpPr>
        <p:spPr>
          <a:xfrm>
            <a:off x="205019" y="3872182"/>
            <a:ext cx="3624864" cy="8804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needs to be summarized and refined, do not need extra text decoration, concise description of the content</a:t>
            </a:r>
            <a:r>
              <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a:t>
            </a:r>
            <a:endPar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Block Arc 6"/>
          <p:cNvSpPr/>
          <p:nvPr/>
        </p:nvSpPr>
        <p:spPr>
          <a:xfrm>
            <a:off x="4218237" y="1708319"/>
            <a:ext cx="1424165" cy="1424166"/>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8">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7" name="Block Arc 7"/>
          <p:cNvSpPr/>
          <p:nvPr/>
        </p:nvSpPr>
        <p:spPr>
          <a:xfrm rot="10800000">
            <a:off x="4218238" y="2920004"/>
            <a:ext cx="1424165" cy="1424166"/>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8">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8" name="Block Arc 8"/>
          <p:cNvSpPr/>
          <p:nvPr/>
        </p:nvSpPr>
        <p:spPr>
          <a:xfrm>
            <a:off x="5442274" y="2928850"/>
            <a:ext cx="1424165" cy="1424166"/>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8">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Block Arc 9"/>
          <p:cNvSpPr/>
          <p:nvPr/>
        </p:nvSpPr>
        <p:spPr>
          <a:xfrm rot="10800000">
            <a:off x="5442275" y="4150654"/>
            <a:ext cx="1424165" cy="1424166"/>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8">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0" name="Block Arc 10"/>
          <p:cNvSpPr/>
          <p:nvPr/>
        </p:nvSpPr>
        <p:spPr>
          <a:xfrm>
            <a:off x="6657466" y="4159500"/>
            <a:ext cx="1424165" cy="1424166"/>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8">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1" name="Oval 11"/>
          <p:cNvSpPr/>
          <p:nvPr/>
        </p:nvSpPr>
        <p:spPr>
          <a:xfrm>
            <a:off x="4594181" y="2084264"/>
            <a:ext cx="672276" cy="67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2" name="Oval 12"/>
          <p:cNvSpPr/>
          <p:nvPr/>
        </p:nvSpPr>
        <p:spPr>
          <a:xfrm>
            <a:off x="4598603" y="3295950"/>
            <a:ext cx="672276" cy="6722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3" name="Oval 13"/>
          <p:cNvSpPr/>
          <p:nvPr/>
        </p:nvSpPr>
        <p:spPr>
          <a:xfrm>
            <a:off x="5822640" y="3304795"/>
            <a:ext cx="672276" cy="67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4" name="Oval 14"/>
          <p:cNvSpPr/>
          <p:nvPr/>
        </p:nvSpPr>
        <p:spPr>
          <a:xfrm>
            <a:off x="5822640" y="4535446"/>
            <a:ext cx="672276" cy="6722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5" name="Oval 15"/>
          <p:cNvSpPr/>
          <p:nvPr/>
        </p:nvSpPr>
        <p:spPr>
          <a:xfrm>
            <a:off x="7028990" y="4526599"/>
            <a:ext cx="672276" cy="67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6" name="Group 58"/>
          <p:cNvGrpSpPr/>
          <p:nvPr/>
        </p:nvGrpSpPr>
        <p:grpSpPr>
          <a:xfrm>
            <a:off x="4773311" y="3476407"/>
            <a:ext cx="314014" cy="271403"/>
            <a:chOff x="2563427" y="3717902"/>
            <a:chExt cx="439257" cy="324452"/>
          </a:xfrm>
          <a:solidFill>
            <a:schemeClr val="bg1"/>
          </a:solidFill>
        </p:grpSpPr>
        <p:sp>
          <p:nvSpPr>
            <p:cNvPr id="17" name="Freeform 92"/>
            <p:cNvSpPr>
              <a:spLocks/>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Freeform 93"/>
            <p:cNvSpPr>
              <a:spLocks/>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Freeform 94"/>
            <p:cNvSpPr>
              <a:spLocks/>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0" name="Freeform 245"/>
          <p:cNvSpPr>
            <a:spLocks/>
          </p:cNvSpPr>
          <p:nvPr/>
        </p:nvSpPr>
        <p:spPr bwMode="auto">
          <a:xfrm>
            <a:off x="4752147" y="2262098"/>
            <a:ext cx="290944" cy="29094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21" name="Group 121"/>
          <p:cNvGrpSpPr/>
          <p:nvPr/>
        </p:nvGrpSpPr>
        <p:grpSpPr>
          <a:xfrm>
            <a:off x="6048323" y="4711428"/>
            <a:ext cx="247094" cy="332912"/>
            <a:chOff x="1982788" y="820738"/>
            <a:chExt cx="1060450" cy="1428750"/>
          </a:xfrm>
          <a:solidFill>
            <a:schemeClr val="bg1"/>
          </a:solidFill>
        </p:grpSpPr>
        <p:sp>
          <p:nvSpPr>
            <p:cNvPr id="22" name="Freeform 12"/>
            <p:cNvSpPr>
              <a:spLocks noEditPoints="1"/>
            </p:cNvSpPr>
            <p:nvPr/>
          </p:nvSpPr>
          <p:spPr bwMode="auto">
            <a:xfrm>
              <a:off x="2193926" y="1239838"/>
              <a:ext cx="682625" cy="590550"/>
            </a:xfrm>
            <a:custGeom>
              <a:avLst/>
              <a:gdLst/>
              <a:ahLst/>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headEnd/>
              <a:tailEnd/>
            </a:ln>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Freeform 13"/>
            <p:cNvSpPr>
              <a:spLocks noEditPoints="1"/>
            </p:cNvSpPr>
            <p:nvPr/>
          </p:nvSpPr>
          <p:spPr bwMode="auto">
            <a:xfrm>
              <a:off x="1982788" y="820738"/>
              <a:ext cx="1060450" cy="1428750"/>
            </a:xfrm>
            <a:custGeom>
              <a:avLst/>
              <a:gdLst/>
              <a:ahLst/>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headEnd/>
              <a:tailEnd/>
            </a:ln>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4" name="Freeform 63"/>
          <p:cNvSpPr>
            <a:spLocks noEditPoints="1"/>
          </p:cNvSpPr>
          <p:nvPr/>
        </p:nvSpPr>
        <p:spPr bwMode="auto">
          <a:xfrm>
            <a:off x="7185736" y="4711430"/>
            <a:ext cx="337596" cy="245704"/>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Freeform 57"/>
          <p:cNvSpPr>
            <a:spLocks noEditPoints="1"/>
          </p:cNvSpPr>
          <p:nvPr/>
        </p:nvSpPr>
        <p:spPr bwMode="auto">
          <a:xfrm>
            <a:off x="6032377" y="3517268"/>
            <a:ext cx="278985" cy="247326"/>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6" name="矩形 65"/>
          <p:cNvSpPr/>
          <p:nvPr/>
        </p:nvSpPr>
        <p:spPr>
          <a:xfrm>
            <a:off x="3639526" y="4636372"/>
            <a:ext cx="1574234" cy="384080"/>
          </a:xfrm>
          <a:prstGeom prst="rect">
            <a:avLst/>
          </a:prstGeom>
        </p:spPr>
        <p:txBody>
          <a:bodyPr wrap="square">
            <a:spAutoFit/>
          </a:bodyPr>
          <a:lstStyle/>
          <a:p>
            <a:pPr algn="ctr">
              <a:spcBef>
                <a:spcPct val="0"/>
              </a:spcBef>
            </a:pPr>
            <a:r>
              <a:rPr lang="zh-CN" altLang="en-US" sz="1896" dirty="0">
                <a:latin typeface="FZHei-B01S" panose="02010601030101010101" pitchFamily="2" charset="-122"/>
                <a:ea typeface="FZHei-B01S" panose="02010601030101010101" pitchFamily="2" charset="-122"/>
                <a:cs typeface="+mn-ea"/>
                <a:sym typeface="FZHei-B01S" panose="02010601030101010101" pitchFamily="2" charset="-122"/>
              </a:rPr>
              <a:t>Add a title</a:t>
            </a:r>
          </a:p>
        </p:txBody>
      </p:sp>
      <p:cxnSp>
        <p:nvCxnSpPr>
          <p:cNvPr id="67" name="直接连接符 66"/>
          <p:cNvCxnSpPr/>
          <p:nvPr/>
        </p:nvCxnSpPr>
        <p:spPr>
          <a:xfrm>
            <a:off x="4862636" y="5052071"/>
            <a:ext cx="19825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PA_矩形 75"/>
          <p:cNvSpPr/>
          <p:nvPr>
            <p:custDataLst>
              <p:tags r:id="rId2"/>
            </p:custDataLst>
          </p:nvPr>
        </p:nvSpPr>
        <p:spPr>
          <a:xfrm>
            <a:off x="1113183" y="5090204"/>
            <a:ext cx="4085927" cy="8804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needs to be summarized and refined, do not need extra text decoration, concise description of the content</a:t>
            </a:r>
            <a:r>
              <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a:t>
            </a:r>
            <a:endPar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9" name="矩形 68"/>
          <p:cNvSpPr/>
          <p:nvPr/>
        </p:nvSpPr>
        <p:spPr>
          <a:xfrm>
            <a:off x="8324795" y="4554204"/>
            <a:ext cx="1635622" cy="384080"/>
          </a:xfrm>
          <a:prstGeom prst="rect">
            <a:avLst/>
          </a:prstGeom>
        </p:spPr>
        <p:txBody>
          <a:bodyPr wrap="square">
            <a:spAutoFit/>
          </a:bodyPr>
          <a:lstStyle/>
          <a:p>
            <a:pPr algn="ctr">
              <a:spcBef>
                <a:spcPct val="0"/>
              </a:spcBef>
            </a:pPr>
            <a:r>
              <a:rPr lang="zh-CN" altLang="en-US" sz="1896" dirty="0">
                <a:latin typeface="FZHei-B01S" panose="02010601030101010101" pitchFamily="2" charset="-122"/>
                <a:ea typeface="FZHei-B01S" panose="02010601030101010101" pitchFamily="2" charset="-122"/>
                <a:cs typeface="+mn-ea"/>
                <a:sym typeface="FZHei-B01S" panose="02010601030101010101" pitchFamily="2" charset="-122"/>
              </a:rPr>
              <a:t>Add a title</a:t>
            </a:r>
          </a:p>
        </p:txBody>
      </p:sp>
      <p:cxnSp>
        <p:nvCxnSpPr>
          <p:cNvPr id="70" name="直接连接符 69"/>
          <p:cNvCxnSpPr/>
          <p:nvPr/>
        </p:nvCxnSpPr>
        <p:spPr>
          <a:xfrm>
            <a:off x="8432329" y="4978913"/>
            <a:ext cx="1982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PA_矩形 75"/>
          <p:cNvSpPr/>
          <p:nvPr>
            <p:custDataLst>
              <p:tags r:id="rId3"/>
            </p:custDataLst>
          </p:nvPr>
        </p:nvSpPr>
        <p:spPr>
          <a:xfrm>
            <a:off x="8324795" y="5008037"/>
            <a:ext cx="2902690" cy="8804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needs to be summarized and refined, do not need extra text decoration, concise description of the content</a:t>
            </a:r>
            <a:r>
              <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a:t>
            </a:r>
            <a:endPar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2" name="矩形 71"/>
          <p:cNvSpPr/>
          <p:nvPr/>
        </p:nvSpPr>
        <p:spPr>
          <a:xfrm>
            <a:off x="7181936" y="2902213"/>
            <a:ext cx="1635622" cy="384080"/>
          </a:xfrm>
          <a:prstGeom prst="rect">
            <a:avLst/>
          </a:prstGeom>
        </p:spPr>
        <p:txBody>
          <a:bodyPr wrap="square">
            <a:spAutoFit/>
          </a:bodyPr>
          <a:lstStyle/>
          <a:p>
            <a:pPr algn="ctr">
              <a:spcBef>
                <a:spcPct val="0"/>
              </a:spcBef>
            </a:pPr>
            <a:r>
              <a:rPr lang="zh-CN" altLang="en-US" sz="1896" dirty="0">
                <a:latin typeface="FZHei-B01S" panose="02010601030101010101" pitchFamily="2" charset="-122"/>
                <a:ea typeface="FZHei-B01S" panose="02010601030101010101" pitchFamily="2" charset="-122"/>
                <a:cs typeface="+mn-ea"/>
                <a:sym typeface="FZHei-B01S" panose="02010601030101010101" pitchFamily="2" charset="-122"/>
              </a:rPr>
              <a:t>Add a title</a:t>
            </a:r>
          </a:p>
        </p:txBody>
      </p:sp>
      <p:cxnSp>
        <p:nvCxnSpPr>
          <p:cNvPr id="73" name="直接连接符 72"/>
          <p:cNvCxnSpPr/>
          <p:nvPr/>
        </p:nvCxnSpPr>
        <p:spPr>
          <a:xfrm>
            <a:off x="7289470" y="3326921"/>
            <a:ext cx="1982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PA_矩形 75"/>
          <p:cNvSpPr/>
          <p:nvPr>
            <p:custDataLst>
              <p:tags r:id="rId4"/>
            </p:custDataLst>
          </p:nvPr>
        </p:nvSpPr>
        <p:spPr>
          <a:xfrm>
            <a:off x="7181935" y="3356045"/>
            <a:ext cx="4334203" cy="8804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needs to be summarized and refined, do not need extra text decoration, concise description of the content</a:t>
            </a:r>
            <a:r>
              <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a:t>
            </a:r>
            <a:endPar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5" name="矩形 74"/>
          <p:cNvSpPr/>
          <p:nvPr/>
        </p:nvSpPr>
        <p:spPr>
          <a:xfrm>
            <a:off x="5886130" y="1650595"/>
            <a:ext cx="1635622" cy="384080"/>
          </a:xfrm>
          <a:prstGeom prst="rect">
            <a:avLst/>
          </a:prstGeom>
        </p:spPr>
        <p:txBody>
          <a:bodyPr wrap="square">
            <a:spAutoFit/>
          </a:bodyPr>
          <a:lstStyle/>
          <a:p>
            <a:pPr algn="ctr">
              <a:spcBef>
                <a:spcPct val="0"/>
              </a:spcBef>
            </a:pPr>
            <a:r>
              <a:rPr lang="zh-CN" altLang="en-US" sz="1896" dirty="0">
                <a:latin typeface="FZHei-B01S" panose="02010601030101010101" pitchFamily="2" charset="-122"/>
                <a:ea typeface="FZHei-B01S" panose="02010601030101010101" pitchFamily="2" charset="-122"/>
                <a:cs typeface="+mn-ea"/>
                <a:sym typeface="FZHei-B01S" panose="02010601030101010101" pitchFamily="2" charset="-122"/>
              </a:rPr>
              <a:t>Add a title</a:t>
            </a:r>
          </a:p>
        </p:txBody>
      </p:sp>
      <p:cxnSp>
        <p:nvCxnSpPr>
          <p:cNvPr id="76" name="直接连接符 75"/>
          <p:cNvCxnSpPr/>
          <p:nvPr/>
        </p:nvCxnSpPr>
        <p:spPr>
          <a:xfrm>
            <a:off x="5993664" y="2075304"/>
            <a:ext cx="1982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PA_矩形 75"/>
          <p:cNvSpPr/>
          <p:nvPr>
            <p:custDataLst>
              <p:tags r:id="rId5"/>
            </p:custDataLst>
          </p:nvPr>
        </p:nvSpPr>
        <p:spPr>
          <a:xfrm>
            <a:off x="5886131" y="2104428"/>
            <a:ext cx="4887886" cy="8804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needs to be summarized and refined, do not need extra text decoration, concise description of the content</a:t>
            </a:r>
            <a:r>
              <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rPr>
              <a:t>......</a:t>
            </a:r>
            <a:r>
              <a:rPr lang="zh-CN" altLang="en-US" sz="1138" dirty="0">
                <a:latin typeface="FZHei-B01S" panose="02010601030101010101" pitchFamily="2" charset="-122"/>
                <a:ea typeface="FZHei-B01S" panose="02010601030101010101" pitchFamily="2" charset="-122"/>
                <a:cs typeface="+mn-ea"/>
                <a:sym typeface="FZHei-B01S" panose="02010601030101010101" pitchFamily="2" charset="-122"/>
              </a:rPr>
              <a:t>。</a:t>
            </a:r>
            <a:endParaRPr lang="en-US" altLang="zh-CN" sz="1138"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矩形 37">
            <a:extLst>
              <a:ext uri="{FF2B5EF4-FFF2-40B4-BE49-F238E27FC236}">
                <a16:creationId xmlns:a16="http://schemas.microsoft.com/office/drawing/2014/main" id="{BBA86D35-92B4-475B-8F43-39995C657348}"/>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717863985"/>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a14="http://schemas.microsoft.com/office/drawing/2010/main" xmlns="">
      <p:transition spd="slow" advClick="0" advTm="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00" fill="hold" grpId="0" nodeType="withEffect" p14:presetBounceEnd="40000">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14:bounceEnd="40000">
                                          <p:cBhvr additive="base">
                                            <p:cTn id="7" dur="10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14:presetBounceEnd="4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40000">
                                          <p:cBhvr additive="base">
                                            <p:cTn id="11" dur="1000" fill="hold"/>
                                            <p:tgtEl>
                                              <p:spTgt spid="41"/>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accel="100000" fill="hold" nodeType="withEffect" p14:presetBounceEnd="40000">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14:bounceEnd="40000">
                                          <p:cBhvr additive="base">
                                            <p:cTn id="15" dur="100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accel="100000" fill="hold" grpId="0" nodeType="withEffect" p14:presetBounceEnd="40000">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14:bounceEnd="40000">
                                          <p:cBhvr additive="base">
                                            <p:cTn id="19" dur="1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20" dur="10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accel="100000" fill="hold" grpId="0" nodeType="withEffect" p14:presetBounceEnd="40000">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14:bounceEnd="40000">
                                          <p:cBhvr additive="base">
                                            <p:cTn id="23" dur="10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24" dur="1000" fill="hold"/>
                                            <p:tgtEl>
                                              <p:spTgt spid="56"/>
                                            </p:tgtEl>
                                            <p:attrNameLst>
                                              <p:attrName>ppt_y</p:attrName>
                                            </p:attrNameLst>
                                          </p:cBhvr>
                                          <p:tavLst>
                                            <p:tav tm="0">
                                              <p:val>
                                                <p:strVal val="#ppt_y"/>
                                              </p:val>
                                            </p:tav>
                                            <p:tav tm="100000">
                                              <p:val>
                                                <p:strVal val="#ppt_y"/>
                                              </p:val>
                                            </p:tav>
                                          </p:tavLst>
                                        </p:anim>
                                      </p:childTnLst>
                                    </p:cTn>
                                  </p:par>
                                  <p:par>
                                    <p:cTn id="25" presetID="2" presetClass="entr" presetSubtype="2" accel="100000" fill="hold" grpId="0" nodeType="withEffect" p14:presetBounceEnd="40000">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14:bounceEnd="40000">
                                          <p:cBhvr additive="base">
                                            <p:cTn id="27" dur="100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28" dur="10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2" accel="100000" fill="hold" grpId="0" nodeType="withEffect" p14:presetBounceEnd="40000">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14:bounceEnd="40000">
                                          <p:cBhvr additive="base">
                                            <p:cTn id="31" dur="100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accel="100000" fill="hold" grpId="0" nodeType="withEffect" p14:presetBounceEnd="40000">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14:bounceEnd="40000">
                                          <p:cBhvr additive="base">
                                            <p:cTn id="35" dur="1000" fill="hold"/>
                                            <p:tgtEl>
                                              <p:spTgt spid="59"/>
                                            </p:tgtEl>
                                            <p:attrNameLst>
                                              <p:attrName>ppt_x</p:attrName>
                                            </p:attrNameLst>
                                          </p:cBhvr>
                                          <p:tavLst>
                                            <p:tav tm="0">
                                              <p:val>
                                                <p:strVal val="1+#ppt_w/2"/>
                                              </p:val>
                                            </p:tav>
                                            <p:tav tm="100000">
                                              <p:val>
                                                <p:strVal val="#ppt_x"/>
                                              </p:val>
                                            </p:tav>
                                          </p:tavLst>
                                        </p:anim>
                                        <p:anim calcmode="lin" valueType="num" p14:bounceEnd="40000">
                                          <p:cBhvr additive="base">
                                            <p:cTn id="36" dur="10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accel="100000" fill="hold" grpId="0" nodeType="withEffect" p14:presetBounceEnd="40000">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14:bounceEnd="40000">
                                          <p:cBhvr additive="base">
                                            <p:cTn id="39" dur="10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60"/>
                                            </p:tgtEl>
                                            <p:attrNameLst>
                                              <p:attrName>ppt_y</p:attrName>
                                            </p:attrNameLst>
                                          </p:cBhvr>
                                          <p:tavLst>
                                            <p:tav tm="0">
                                              <p:val>
                                                <p:strVal val="#ppt_y"/>
                                              </p:val>
                                            </p:tav>
                                            <p:tav tm="100000">
                                              <p:val>
                                                <p:strVal val="#ppt_y"/>
                                              </p:val>
                                            </p:tav>
                                          </p:tavLst>
                                        </p:anim>
                                      </p:childTnLst>
                                    </p:cTn>
                                  </p:par>
                                  <p:par>
                                    <p:cTn id="41" presetID="2" presetClass="entr" presetSubtype="2" accel="100000" fill="hold" grpId="0" nodeType="withEffect" p14:presetBounceEnd="40000">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14:bounceEnd="40000">
                                          <p:cBhvr additive="base">
                                            <p:cTn id="43" dur="10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44" dur="10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2" accel="100000" fill="hold" grpId="0" nodeType="withEffect" p14:presetBounceEnd="40000">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14:bounceEnd="40000">
                                          <p:cBhvr additive="base">
                                            <p:cTn id="47" dur="1000" fill="hold"/>
                                            <p:tgtEl>
                                              <p:spTgt spid="62"/>
                                            </p:tgtEl>
                                            <p:attrNameLst>
                                              <p:attrName>ppt_x</p:attrName>
                                            </p:attrNameLst>
                                          </p:cBhvr>
                                          <p:tavLst>
                                            <p:tav tm="0">
                                              <p:val>
                                                <p:strVal val="1+#ppt_w/2"/>
                                              </p:val>
                                            </p:tav>
                                            <p:tav tm="100000">
                                              <p:val>
                                                <p:strVal val="#ppt_x"/>
                                              </p:val>
                                            </p:tav>
                                          </p:tavLst>
                                        </p:anim>
                                        <p:anim calcmode="lin" valueType="num" p14:bounceEnd="40000">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2" accel="100000" fill="hold" grpId="0" nodeType="withEffect" p14:presetBounceEnd="40000">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14:bounceEnd="40000">
                                          <p:cBhvr additive="base">
                                            <p:cTn id="51" dur="10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52" dur="1000" fill="hold"/>
                                            <p:tgtEl>
                                              <p:spTgt spid="63"/>
                                            </p:tgtEl>
                                            <p:attrNameLst>
                                              <p:attrName>ppt_y</p:attrName>
                                            </p:attrNameLst>
                                          </p:cBhvr>
                                          <p:tavLst>
                                            <p:tav tm="0">
                                              <p:val>
                                                <p:strVal val="#ppt_y"/>
                                              </p:val>
                                            </p:tav>
                                            <p:tav tm="100000">
                                              <p:val>
                                                <p:strVal val="#ppt_y"/>
                                              </p:val>
                                            </p:tav>
                                          </p:tavLst>
                                        </p:anim>
                                      </p:childTnLst>
                                    </p:cTn>
                                  </p:par>
                                  <p:par>
                                    <p:cTn id="53" presetID="2" presetClass="entr" presetSubtype="2" accel="100000" fill="hold" grpId="0" nodeType="withEffect" p14:presetBounceEnd="40000">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14:bounceEnd="40000">
                                          <p:cBhvr additive="base">
                                            <p:cTn id="55" dur="10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56" dur="1000" fill="hold"/>
                                            <p:tgtEl>
                                              <p:spTgt spid="64"/>
                                            </p:tgtEl>
                                            <p:attrNameLst>
                                              <p:attrName>ppt_y</p:attrName>
                                            </p:attrNameLst>
                                          </p:cBhvr>
                                          <p:tavLst>
                                            <p:tav tm="0">
                                              <p:val>
                                                <p:strVal val="#ppt_y"/>
                                              </p:val>
                                            </p:tav>
                                            <p:tav tm="100000">
                                              <p:val>
                                                <p:strVal val="#ppt_y"/>
                                              </p:val>
                                            </p:tav>
                                          </p:tavLst>
                                        </p:anim>
                                      </p:childTnLst>
                                    </p:cTn>
                                  </p:par>
                                  <p:par>
                                    <p:cTn id="57" presetID="2" presetClass="entr" presetSubtype="2" accel="100000" fill="hold" grpId="0" nodeType="withEffect" p14:presetBounceEnd="40000">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14:bounceEnd="40000">
                                          <p:cBhvr additive="base">
                                            <p:cTn id="59" dur="1000" fill="hold"/>
                                            <p:tgtEl>
                                              <p:spTgt spid="65"/>
                                            </p:tgtEl>
                                            <p:attrNameLst>
                                              <p:attrName>ppt_x</p:attrName>
                                            </p:attrNameLst>
                                          </p:cBhvr>
                                          <p:tavLst>
                                            <p:tav tm="0">
                                              <p:val>
                                                <p:strVal val="1+#ppt_w/2"/>
                                              </p:val>
                                            </p:tav>
                                            <p:tav tm="100000">
                                              <p:val>
                                                <p:strVal val="#ppt_x"/>
                                              </p:val>
                                            </p:tav>
                                          </p:tavLst>
                                        </p:anim>
                                        <p:anim calcmode="lin" valueType="num" p14:bounceEnd="40000">
                                          <p:cBhvr additive="base">
                                            <p:cTn id="60" dur="1000" fill="hold"/>
                                            <p:tgtEl>
                                              <p:spTgt spid="65"/>
                                            </p:tgtEl>
                                            <p:attrNameLst>
                                              <p:attrName>ppt_y</p:attrName>
                                            </p:attrNameLst>
                                          </p:cBhvr>
                                          <p:tavLst>
                                            <p:tav tm="0">
                                              <p:val>
                                                <p:strVal val="#ppt_y"/>
                                              </p:val>
                                            </p:tav>
                                            <p:tav tm="100000">
                                              <p:val>
                                                <p:strVal val="#ppt_y"/>
                                              </p:val>
                                            </p:tav>
                                          </p:tavLst>
                                        </p:anim>
                                      </p:childTnLst>
                                    </p:cTn>
                                  </p:par>
                                  <p:par>
                                    <p:cTn id="61" presetID="2" presetClass="entr" presetSubtype="2" accel="100000" fill="hold" nodeType="withEffect" p14:presetBounceEnd="40000">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14:bounceEnd="40000">
                                          <p:cBhvr additive="base">
                                            <p:cTn id="63"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4" dur="10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2" accel="100000" fill="hold" grpId="0" nodeType="withEffect" p14:presetBounceEnd="40000">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14:bounceEnd="40000">
                                          <p:cBhvr additive="base">
                                            <p:cTn id="67"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68" dur="10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2" accel="100000" fill="hold" nodeType="withEffect" p14:presetBounceEnd="40000">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14:bounceEnd="40000">
                                          <p:cBhvr additive="base">
                                            <p:cTn id="71"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72" dur="10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14:presetBounceEnd="40000">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14:bounceEnd="40000">
                                          <p:cBhvr additive="base">
                                            <p:cTn id="75" dur="1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76" dur="10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accel="100000" fill="hold" grpId="0" nodeType="withEffect" p14:presetBounceEnd="40000">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14:bounceEnd="40000">
                                          <p:cBhvr additive="base">
                                            <p:cTn id="79"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80" dur="10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2" accel="100000" fill="hold" grpId="0" nodeType="withEffect" p14:presetBounceEnd="40000">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14:bounceEnd="40000">
                                          <p:cBhvr additive="base">
                                            <p:cTn id="83" dur="100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84" dur="1000" fill="hold"/>
                                            <p:tgtEl>
                                              <p:spTgt spid="66"/>
                                            </p:tgtEl>
                                            <p:attrNameLst>
                                              <p:attrName>ppt_y</p:attrName>
                                            </p:attrNameLst>
                                          </p:cBhvr>
                                          <p:tavLst>
                                            <p:tav tm="0">
                                              <p:val>
                                                <p:strVal val="#ppt_y"/>
                                              </p:val>
                                            </p:tav>
                                            <p:tav tm="100000">
                                              <p:val>
                                                <p:strVal val="#ppt_y"/>
                                              </p:val>
                                            </p:tav>
                                          </p:tavLst>
                                        </p:anim>
                                      </p:childTnLst>
                                    </p:cTn>
                                  </p:par>
                                  <p:par>
                                    <p:cTn id="85" presetID="2" presetClass="entr" presetSubtype="2" accel="100000" fill="hold" nodeType="withEffect" p14:presetBounceEnd="40000">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14:bounceEnd="40000">
                                          <p:cBhvr additive="base">
                                            <p:cTn id="87" dur="100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88" dur="1000" fill="hold"/>
                                            <p:tgtEl>
                                              <p:spTgt spid="67"/>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14:presetBounceEnd="40000">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14:bounceEnd="40000">
                                          <p:cBhvr additive="base">
                                            <p:cTn id="91" dur="1000" fill="hold"/>
                                            <p:tgtEl>
                                              <p:spTgt spid="68"/>
                                            </p:tgtEl>
                                            <p:attrNameLst>
                                              <p:attrName>ppt_x</p:attrName>
                                            </p:attrNameLst>
                                          </p:cBhvr>
                                          <p:tavLst>
                                            <p:tav tm="0">
                                              <p:val>
                                                <p:strVal val="1+#ppt_w/2"/>
                                              </p:val>
                                            </p:tav>
                                            <p:tav tm="100000">
                                              <p:val>
                                                <p:strVal val="#ppt_x"/>
                                              </p:val>
                                            </p:tav>
                                          </p:tavLst>
                                        </p:anim>
                                        <p:anim calcmode="lin" valueType="num" p14:bounceEnd="40000">
                                          <p:cBhvr additive="base">
                                            <p:cTn id="92" dur="1000" fill="hold"/>
                                            <p:tgtEl>
                                              <p:spTgt spid="68"/>
                                            </p:tgtEl>
                                            <p:attrNameLst>
                                              <p:attrName>ppt_y</p:attrName>
                                            </p:attrNameLst>
                                          </p:cBhvr>
                                          <p:tavLst>
                                            <p:tav tm="0">
                                              <p:val>
                                                <p:strVal val="#ppt_y"/>
                                              </p:val>
                                            </p:tav>
                                            <p:tav tm="100000">
                                              <p:val>
                                                <p:strVal val="#ppt_y"/>
                                              </p:val>
                                            </p:tav>
                                          </p:tavLst>
                                        </p:anim>
                                      </p:childTnLst>
                                    </p:cTn>
                                  </p:par>
                                  <p:par>
                                    <p:cTn id="93" presetID="2" presetClass="entr" presetSubtype="2" accel="100000" fill="hold" grpId="0" nodeType="withEffect" p14:presetBounceEnd="40000">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14:bounceEnd="40000">
                                          <p:cBhvr additive="base">
                                            <p:cTn id="95" dur="1000" fill="hold"/>
                                            <p:tgtEl>
                                              <p:spTgt spid="69"/>
                                            </p:tgtEl>
                                            <p:attrNameLst>
                                              <p:attrName>ppt_x</p:attrName>
                                            </p:attrNameLst>
                                          </p:cBhvr>
                                          <p:tavLst>
                                            <p:tav tm="0">
                                              <p:val>
                                                <p:strVal val="1+#ppt_w/2"/>
                                              </p:val>
                                            </p:tav>
                                            <p:tav tm="100000">
                                              <p:val>
                                                <p:strVal val="#ppt_x"/>
                                              </p:val>
                                            </p:tav>
                                          </p:tavLst>
                                        </p:anim>
                                        <p:anim calcmode="lin" valueType="num" p14:bounceEnd="40000">
                                          <p:cBhvr additive="base">
                                            <p:cTn id="96" dur="1000" fill="hold"/>
                                            <p:tgtEl>
                                              <p:spTgt spid="69"/>
                                            </p:tgtEl>
                                            <p:attrNameLst>
                                              <p:attrName>ppt_y</p:attrName>
                                            </p:attrNameLst>
                                          </p:cBhvr>
                                          <p:tavLst>
                                            <p:tav tm="0">
                                              <p:val>
                                                <p:strVal val="#ppt_y"/>
                                              </p:val>
                                            </p:tav>
                                            <p:tav tm="100000">
                                              <p:val>
                                                <p:strVal val="#ppt_y"/>
                                              </p:val>
                                            </p:tav>
                                          </p:tavLst>
                                        </p:anim>
                                      </p:childTnLst>
                                    </p:cTn>
                                  </p:par>
                                  <p:par>
                                    <p:cTn id="97" presetID="2" presetClass="entr" presetSubtype="2" accel="100000" fill="hold" nodeType="withEffect" p14:presetBounceEnd="40000">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14:bounceEnd="40000">
                                          <p:cBhvr additive="base">
                                            <p:cTn id="99" dur="10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100" dur="1000" fill="hold"/>
                                            <p:tgtEl>
                                              <p:spTgt spid="70"/>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14:presetBounceEnd="40000">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14:bounceEnd="40000">
                                          <p:cBhvr additive="base">
                                            <p:cTn id="103" dur="10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104" dur="1000" fill="hold"/>
                                            <p:tgtEl>
                                              <p:spTgt spid="71"/>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14:presetBounceEnd="40000">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14:bounceEnd="40000">
                                          <p:cBhvr additive="base">
                                            <p:cTn id="107" dur="10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108" dur="1000" fill="hold"/>
                                            <p:tgtEl>
                                              <p:spTgt spid="72"/>
                                            </p:tgtEl>
                                            <p:attrNameLst>
                                              <p:attrName>ppt_y</p:attrName>
                                            </p:attrNameLst>
                                          </p:cBhvr>
                                          <p:tavLst>
                                            <p:tav tm="0">
                                              <p:val>
                                                <p:strVal val="#ppt_y"/>
                                              </p:val>
                                            </p:tav>
                                            <p:tav tm="100000">
                                              <p:val>
                                                <p:strVal val="#ppt_y"/>
                                              </p:val>
                                            </p:tav>
                                          </p:tavLst>
                                        </p:anim>
                                      </p:childTnLst>
                                    </p:cTn>
                                  </p:par>
                                  <p:par>
                                    <p:cTn id="109" presetID="2" presetClass="entr" presetSubtype="2" accel="100000" fill="hold" nodeType="withEffect" p14:presetBounceEnd="40000">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14:bounceEnd="40000">
                                          <p:cBhvr additive="base">
                                            <p:cTn id="111" dur="100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112" dur="1000" fill="hold"/>
                                            <p:tgtEl>
                                              <p:spTgt spid="73"/>
                                            </p:tgtEl>
                                            <p:attrNameLst>
                                              <p:attrName>ppt_y</p:attrName>
                                            </p:attrNameLst>
                                          </p:cBhvr>
                                          <p:tavLst>
                                            <p:tav tm="0">
                                              <p:val>
                                                <p:strVal val="#ppt_y"/>
                                              </p:val>
                                            </p:tav>
                                            <p:tav tm="100000">
                                              <p:val>
                                                <p:strVal val="#ppt_y"/>
                                              </p:val>
                                            </p:tav>
                                          </p:tavLst>
                                        </p:anim>
                                      </p:childTnLst>
                                    </p:cTn>
                                  </p:par>
                                  <p:par>
                                    <p:cTn id="113" presetID="2" presetClass="entr" presetSubtype="2" accel="100000" fill="hold" grpId="0" nodeType="withEffect" p14:presetBounceEnd="40000">
                                      <p:stCondLst>
                                        <p:cond delay="0"/>
                                      </p:stCondLst>
                                      <p:childTnLst>
                                        <p:set>
                                          <p:cBhvr>
                                            <p:cTn id="114" dur="1" fill="hold">
                                              <p:stCondLst>
                                                <p:cond delay="0"/>
                                              </p:stCondLst>
                                            </p:cTn>
                                            <p:tgtEl>
                                              <p:spTgt spid="74"/>
                                            </p:tgtEl>
                                            <p:attrNameLst>
                                              <p:attrName>style.visibility</p:attrName>
                                            </p:attrNameLst>
                                          </p:cBhvr>
                                          <p:to>
                                            <p:strVal val="visible"/>
                                          </p:to>
                                        </p:set>
                                        <p:anim calcmode="lin" valueType="num" p14:bounceEnd="40000">
                                          <p:cBhvr additive="base">
                                            <p:cTn id="115" dur="1000" fill="hold"/>
                                            <p:tgtEl>
                                              <p:spTgt spid="74"/>
                                            </p:tgtEl>
                                            <p:attrNameLst>
                                              <p:attrName>ppt_x</p:attrName>
                                            </p:attrNameLst>
                                          </p:cBhvr>
                                          <p:tavLst>
                                            <p:tav tm="0">
                                              <p:val>
                                                <p:strVal val="1+#ppt_w/2"/>
                                              </p:val>
                                            </p:tav>
                                            <p:tav tm="100000">
                                              <p:val>
                                                <p:strVal val="#ppt_x"/>
                                              </p:val>
                                            </p:tav>
                                          </p:tavLst>
                                        </p:anim>
                                        <p:anim calcmode="lin" valueType="num" p14:bounceEnd="40000">
                                          <p:cBhvr additive="base">
                                            <p:cTn id="116" dur="1000" fill="hold"/>
                                            <p:tgtEl>
                                              <p:spTgt spid="74"/>
                                            </p:tgtEl>
                                            <p:attrNameLst>
                                              <p:attrName>ppt_y</p:attrName>
                                            </p:attrNameLst>
                                          </p:cBhvr>
                                          <p:tavLst>
                                            <p:tav tm="0">
                                              <p:val>
                                                <p:strVal val="#ppt_y"/>
                                              </p:val>
                                            </p:tav>
                                            <p:tav tm="100000">
                                              <p:val>
                                                <p:strVal val="#ppt_y"/>
                                              </p:val>
                                            </p:tav>
                                          </p:tavLst>
                                        </p:anim>
                                      </p:childTnLst>
                                    </p:cTn>
                                  </p:par>
                                  <p:par>
                                    <p:cTn id="117" presetID="2" presetClass="entr" presetSubtype="2" accel="100000" fill="hold" grpId="0" nodeType="withEffect" p14:presetBounceEnd="40000">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14:bounceEnd="40000">
                                          <p:cBhvr additive="base">
                                            <p:cTn id="119" dur="1000" fill="hold"/>
                                            <p:tgtEl>
                                              <p:spTgt spid="75"/>
                                            </p:tgtEl>
                                            <p:attrNameLst>
                                              <p:attrName>ppt_x</p:attrName>
                                            </p:attrNameLst>
                                          </p:cBhvr>
                                          <p:tavLst>
                                            <p:tav tm="0">
                                              <p:val>
                                                <p:strVal val="1+#ppt_w/2"/>
                                              </p:val>
                                            </p:tav>
                                            <p:tav tm="100000">
                                              <p:val>
                                                <p:strVal val="#ppt_x"/>
                                              </p:val>
                                            </p:tav>
                                          </p:tavLst>
                                        </p:anim>
                                        <p:anim calcmode="lin" valueType="num" p14:bounceEnd="40000">
                                          <p:cBhvr additive="base">
                                            <p:cTn id="120" dur="1000" fill="hold"/>
                                            <p:tgtEl>
                                              <p:spTgt spid="75"/>
                                            </p:tgtEl>
                                            <p:attrNameLst>
                                              <p:attrName>ppt_y</p:attrName>
                                            </p:attrNameLst>
                                          </p:cBhvr>
                                          <p:tavLst>
                                            <p:tav tm="0">
                                              <p:val>
                                                <p:strVal val="#ppt_y"/>
                                              </p:val>
                                            </p:tav>
                                            <p:tav tm="100000">
                                              <p:val>
                                                <p:strVal val="#ppt_y"/>
                                              </p:val>
                                            </p:tav>
                                          </p:tavLst>
                                        </p:anim>
                                      </p:childTnLst>
                                    </p:cTn>
                                  </p:par>
                                  <p:par>
                                    <p:cTn id="121" presetID="2" presetClass="entr" presetSubtype="2" accel="100000" fill="hold" nodeType="withEffect" p14:presetBounceEnd="40000">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14:bounceEnd="40000">
                                          <p:cBhvr additive="base">
                                            <p:cTn id="123" dur="1000" fill="hold"/>
                                            <p:tgtEl>
                                              <p:spTgt spid="76"/>
                                            </p:tgtEl>
                                            <p:attrNameLst>
                                              <p:attrName>ppt_x</p:attrName>
                                            </p:attrNameLst>
                                          </p:cBhvr>
                                          <p:tavLst>
                                            <p:tav tm="0">
                                              <p:val>
                                                <p:strVal val="1+#ppt_w/2"/>
                                              </p:val>
                                            </p:tav>
                                            <p:tav tm="100000">
                                              <p:val>
                                                <p:strVal val="#ppt_x"/>
                                              </p:val>
                                            </p:tav>
                                          </p:tavLst>
                                        </p:anim>
                                        <p:anim calcmode="lin" valueType="num" p14:bounceEnd="40000">
                                          <p:cBhvr additive="base">
                                            <p:cTn id="124" dur="1000" fill="hold"/>
                                            <p:tgtEl>
                                              <p:spTgt spid="76"/>
                                            </p:tgtEl>
                                            <p:attrNameLst>
                                              <p:attrName>ppt_y</p:attrName>
                                            </p:attrNameLst>
                                          </p:cBhvr>
                                          <p:tavLst>
                                            <p:tav tm="0">
                                              <p:val>
                                                <p:strVal val="#ppt_y"/>
                                              </p:val>
                                            </p:tav>
                                            <p:tav tm="100000">
                                              <p:val>
                                                <p:strVal val="#ppt_y"/>
                                              </p:val>
                                            </p:tav>
                                          </p:tavLst>
                                        </p:anim>
                                      </p:childTnLst>
                                    </p:cTn>
                                  </p:par>
                                  <p:par>
                                    <p:cTn id="125" presetID="2" presetClass="entr" presetSubtype="2" accel="100000" fill="hold" grpId="0" nodeType="withEffect" p14:presetBounceEnd="40000">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14:bounceEnd="40000">
                                          <p:cBhvr additive="base">
                                            <p:cTn id="127" dur="1000" fill="hold"/>
                                            <p:tgtEl>
                                              <p:spTgt spid="77"/>
                                            </p:tgtEl>
                                            <p:attrNameLst>
                                              <p:attrName>ppt_x</p:attrName>
                                            </p:attrNameLst>
                                          </p:cBhvr>
                                          <p:tavLst>
                                            <p:tav tm="0">
                                              <p:val>
                                                <p:strVal val="1+#ppt_w/2"/>
                                              </p:val>
                                            </p:tav>
                                            <p:tav tm="100000">
                                              <p:val>
                                                <p:strVal val="#ppt_x"/>
                                              </p:val>
                                            </p:tav>
                                          </p:tavLst>
                                        </p:anim>
                                        <p:anim calcmode="lin" valueType="num" p14:bounceEnd="40000">
                                          <p:cBhvr additive="base">
                                            <p:cTn id="128"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1" grpId="0"/>
          <p:bldP spid="43"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20" grpId="0" animBg="1"/>
          <p:bldP spid="24" grpId="0" animBg="1"/>
          <p:bldP spid="25" grpId="0" animBg="1"/>
          <p:bldP spid="66" grpId="0"/>
          <p:bldP spid="68" grpId="0"/>
          <p:bldP spid="69" grpId="0"/>
          <p:bldP spid="71" grpId="0"/>
          <p:bldP spid="72" grpId="0"/>
          <p:bldP spid="74" grpId="0"/>
          <p:bldP spid="75" grpId="0"/>
          <p:bldP spid="77"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0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fill="hold"/>
                                            <p:tgtEl>
                                              <p:spTgt spid="80"/>
                                            </p:tgtEl>
                                            <p:attrNameLst>
                                              <p:attrName>ppt_x</p:attrName>
                                            </p:attrNameLst>
                                          </p:cBhvr>
                                          <p:tavLst>
                                            <p:tav tm="0">
                                              <p:val>
                                                <p:strVal val="1+#ppt_w/2"/>
                                              </p:val>
                                            </p:tav>
                                            <p:tav tm="100000">
                                              <p:val>
                                                <p:strVal val="#ppt_x"/>
                                              </p:val>
                                            </p:tav>
                                          </p:tavLst>
                                        </p:anim>
                                        <p:anim calcmode="lin" valueType="num">
                                          <p:cBhvr additive="base">
                                            <p:cTn id="8" dur="10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accel="10000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1+#ppt_w/2"/>
                                              </p:val>
                                            </p:tav>
                                            <p:tav tm="100000">
                                              <p:val>
                                                <p:strVal val="#ppt_x"/>
                                              </p:val>
                                            </p:tav>
                                          </p:tavLst>
                                        </p:anim>
                                        <p:anim calcmode="lin" valueType="num">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accel="10000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1+#ppt_w/2"/>
                                              </p:val>
                                            </p:tav>
                                            <p:tav tm="100000">
                                              <p:val>
                                                <p:strVal val="#ppt_x"/>
                                              </p:val>
                                            </p:tav>
                                          </p:tavLst>
                                        </p:anim>
                                        <p:anim calcmode="lin" valueType="num">
                                          <p:cBhvr additive="base">
                                            <p:cTn id="20" dur="10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accel="10000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1000" fill="hold"/>
                                            <p:tgtEl>
                                              <p:spTgt spid="56"/>
                                            </p:tgtEl>
                                            <p:attrNameLst>
                                              <p:attrName>ppt_x</p:attrName>
                                            </p:attrNameLst>
                                          </p:cBhvr>
                                          <p:tavLst>
                                            <p:tav tm="0">
                                              <p:val>
                                                <p:strVal val="1+#ppt_w/2"/>
                                              </p:val>
                                            </p:tav>
                                            <p:tav tm="100000">
                                              <p:val>
                                                <p:strVal val="#ppt_x"/>
                                              </p:val>
                                            </p:tav>
                                          </p:tavLst>
                                        </p:anim>
                                        <p:anim calcmode="lin" valueType="num">
                                          <p:cBhvr additive="base">
                                            <p:cTn id="24" dur="1000" fill="hold"/>
                                            <p:tgtEl>
                                              <p:spTgt spid="56"/>
                                            </p:tgtEl>
                                            <p:attrNameLst>
                                              <p:attrName>ppt_y</p:attrName>
                                            </p:attrNameLst>
                                          </p:cBhvr>
                                          <p:tavLst>
                                            <p:tav tm="0">
                                              <p:val>
                                                <p:strVal val="#ppt_y"/>
                                              </p:val>
                                            </p:tav>
                                            <p:tav tm="100000">
                                              <p:val>
                                                <p:strVal val="#ppt_y"/>
                                              </p:val>
                                            </p:tav>
                                          </p:tavLst>
                                        </p:anim>
                                      </p:childTnLst>
                                    </p:cTn>
                                  </p:par>
                                  <p:par>
                                    <p:cTn id="25" presetID="2" presetClass="entr" presetSubtype="2" accel="10000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1000" fill="hold"/>
                                            <p:tgtEl>
                                              <p:spTgt spid="57"/>
                                            </p:tgtEl>
                                            <p:attrNameLst>
                                              <p:attrName>ppt_x</p:attrName>
                                            </p:attrNameLst>
                                          </p:cBhvr>
                                          <p:tavLst>
                                            <p:tav tm="0">
                                              <p:val>
                                                <p:strVal val="1+#ppt_w/2"/>
                                              </p:val>
                                            </p:tav>
                                            <p:tav tm="100000">
                                              <p:val>
                                                <p:strVal val="#ppt_x"/>
                                              </p:val>
                                            </p:tav>
                                          </p:tavLst>
                                        </p:anim>
                                        <p:anim calcmode="lin" valueType="num">
                                          <p:cBhvr additive="base">
                                            <p:cTn id="28" dur="10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2" accel="10000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1000" fill="hold"/>
                                            <p:tgtEl>
                                              <p:spTgt spid="58"/>
                                            </p:tgtEl>
                                            <p:attrNameLst>
                                              <p:attrName>ppt_x</p:attrName>
                                            </p:attrNameLst>
                                          </p:cBhvr>
                                          <p:tavLst>
                                            <p:tav tm="0">
                                              <p:val>
                                                <p:strVal val="1+#ppt_w/2"/>
                                              </p:val>
                                            </p:tav>
                                            <p:tav tm="100000">
                                              <p:val>
                                                <p:strVal val="#ppt_x"/>
                                              </p:val>
                                            </p:tav>
                                          </p:tavLst>
                                        </p:anim>
                                        <p:anim calcmode="lin" valueType="num">
                                          <p:cBhvr additive="base">
                                            <p:cTn id="32" dur="10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accel="10000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1000" fill="hold"/>
                                            <p:tgtEl>
                                              <p:spTgt spid="59"/>
                                            </p:tgtEl>
                                            <p:attrNameLst>
                                              <p:attrName>ppt_x</p:attrName>
                                            </p:attrNameLst>
                                          </p:cBhvr>
                                          <p:tavLst>
                                            <p:tav tm="0">
                                              <p:val>
                                                <p:strVal val="1+#ppt_w/2"/>
                                              </p:val>
                                            </p:tav>
                                            <p:tav tm="100000">
                                              <p:val>
                                                <p:strVal val="#ppt_x"/>
                                              </p:val>
                                            </p:tav>
                                          </p:tavLst>
                                        </p:anim>
                                        <p:anim calcmode="lin" valueType="num">
                                          <p:cBhvr additive="base">
                                            <p:cTn id="36" dur="10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accel="10000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1000" fill="hold"/>
                                            <p:tgtEl>
                                              <p:spTgt spid="60"/>
                                            </p:tgtEl>
                                            <p:attrNameLst>
                                              <p:attrName>ppt_x</p:attrName>
                                            </p:attrNameLst>
                                          </p:cBhvr>
                                          <p:tavLst>
                                            <p:tav tm="0">
                                              <p:val>
                                                <p:strVal val="1+#ppt_w/2"/>
                                              </p:val>
                                            </p:tav>
                                            <p:tav tm="100000">
                                              <p:val>
                                                <p:strVal val="#ppt_x"/>
                                              </p:val>
                                            </p:tav>
                                          </p:tavLst>
                                        </p:anim>
                                        <p:anim calcmode="lin" valueType="num">
                                          <p:cBhvr additive="base">
                                            <p:cTn id="40" dur="1000" fill="hold"/>
                                            <p:tgtEl>
                                              <p:spTgt spid="60"/>
                                            </p:tgtEl>
                                            <p:attrNameLst>
                                              <p:attrName>ppt_y</p:attrName>
                                            </p:attrNameLst>
                                          </p:cBhvr>
                                          <p:tavLst>
                                            <p:tav tm="0">
                                              <p:val>
                                                <p:strVal val="#ppt_y"/>
                                              </p:val>
                                            </p:tav>
                                            <p:tav tm="100000">
                                              <p:val>
                                                <p:strVal val="#ppt_y"/>
                                              </p:val>
                                            </p:tav>
                                          </p:tavLst>
                                        </p:anim>
                                      </p:childTnLst>
                                    </p:cTn>
                                  </p:par>
                                  <p:par>
                                    <p:cTn id="41" presetID="2" presetClass="entr" presetSubtype="2" accel="10000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1000" fill="hold"/>
                                            <p:tgtEl>
                                              <p:spTgt spid="61"/>
                                            </p:tgtEl>
                                            <p:attrNameLst>
                                              <p:attrName>ppt_x</p:attrName>
                                            </p:attrNameLst>
                                          </p:cBhvr>
                                          <p:tavLst>
                                            <p:tav tm="0">
                                              <p:val>
                                                <p:strVal val="1+#ppt_w/2"/>
                                              </p:val>
                                            </p:tav>
                                            <p:tav tm="100000">
                                              <p:val>
                                                <p:strVal val="#ppt_x"/>
                                              </p:val>
                                            </p:tav>
                                          </p:tavLst>
                                        </p:anim>
                                        <p:anim calcmode="lin" valueType="num">
                                          <p:cBhvr additive="base">
                                            <p:cTn id="44" dur="10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2" accel="10000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2" accel="10000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ppt_y"/>
                                              </p:val>
                                            </p:tav>
                                            <p:tav tm="100000">
                                              <p:val>
                                                <p:strVal val="#ppt_y"/>
                                              </p:val>
                                            </p:tav>
                                          </p:tavLst>
                                        </p:anim>
                                      </p:childTnLst>
                                    </p:cTn>
                                  </p:par>
                                  <p:par>
                                    <p:cTn id="53" presetID="2" presetClass="entr" presetSubtype="2" accel="10000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1000" fill="hold"/>
                                            <p:tgtEl>
                                              <p:spTgt spid="64"/>
                                            </p:tgtEl>
                                            <p:attrNameLst>
                                              <p:attrName>ppt_x</p:attrName>
                                            </p:attrNameLst>
                                          </p:cBhvr>
                                          <p:tavLst>
                                            <p:tav tm="0">
                                              <p:val>
                                                <p:strVal val="1+#ppt_w/2"/>
                                              </p:val>
                                            </p:tav>
                                            <p:tav tm="100000">
                                              <p:val>
                                                <p:strVal val="#ppt_x"/>
                                              </p:val>
                                            </p:tav>
                                          </p:tavLst>
                                        </p:anim>
                                        <p:anim calcmode="lin" valueType="num">
                                          <p:cBhvr additive="base">
                                            <p:cTn id="56" dur="1000" fill="hold"/>
                                            <p:tgtEl>
                                              <p:spTgt spid="64"/>
                                            </p:tgtEl>
                                            <p:attrNameLst>
                                              <p:attrName>ppt_y</p:attrName>
                                            </p:attrNameLst>
                                          </p:cBhvr>
                                          <p:tavLst>
                                            <p:tav tm="0">
                                              <p:val>
                                                <p:strVal val="#ppt_y"/>
                                              </p:val>
                                            </p:tav>
                                            <p:tav tm="100000">
                                              <p:val>
                                                <p:strVal val="#ppt_y"/>
                                              </p:val>
                                            </p:tav>
                                          </p:tavLst>
                                        </p:anim>
                                      </p:childTnLst>
                                    </p:cTn>
                                  </p:par>
                                  <p:par>
                                    <p:cTn id="57" presetID="2" presetClass="entr" presetSubtype="2" accel="10000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1000" fill="hold"/>
                                            <p:tgtEl>
                                              <p:spTgt spid="65"/>
                                            </p:tgtEl>
                                            <p:attrNameLst>
                                              <p:attrName>ppt_x</p:attrName>
                                            </p:attrNameLst>
                                          </p:cBhvr>
                                          <p:tavLst>
                                            <p:tav tm="0">
                                              <p:val>
                                                <p:strVal val="1+#ppt_w/2"/>
                                              </p:val>
                                            </p:tav>
                                            <p:tav tm="100000">
                                              <p:val>
                                                <p:strVal val="#ppt_x"/>
                                              </p:val>
                                            </p:tav>
                                          </p:tavLst>
                                        </p:anim>
                                        <p:anim calcmode="lin" valueType="num">
                                          <p:cBhvr additive="base">
                                            <p:cTn id="60" dur="1000" fill="hold"/>
                                            <p:tgtEl>
                                              <p:spTgt spid="65"/>
                                            </p:tgtEl>
                                            <p:attrNameLst>
                                              <p:attrName>ppt_y</p:attrName>
                                            </p:attrNameLst>
                                          </p:cBhvr>
                                          <p:tavLst>
                                            <p:tav tm="0">
                                              <p:val>
                                                <p:strVal val="#ppt_y"/>
                                              </p:val>
                                            </p:tav>
                                            <p:tav tm="100000">
                                              <p:val>
                                                <p:strVal val="#ppt_y"/>
                                              </p:val>
                                            </p:tav>
                                          </p:tavLst>
                                        </p:anim>
                                      </p:childTnLst>
                                    </p:cTn>
                                  </p:par>
                                  <p:par>
                                    <p:cTn id="61" presetID="2" presetClass="entr" presetSubtype="2" accel="10000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1+#ppt_w/2"/>
                                              </p:val>
                                            </p:tav>
                                            <p:tav tm="100000">
                                              <p:val>
                                                <p:strVal val="#ppt_x"/>
                                              </p:val>
                                            </p:tav>
                                          </p:tavLst>
                                        </p:anim>
                                        <p:anim calcmode="lin" valueType="num">
                                          <p:cBhvr additive="base">
                                            <p:cTn id="64" dur="10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2" accel="10000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1000" fill="hold"/>
                                            <p:tgtEl>
                                              <p:spTgt spid="20"/>
                                            </p:tgtEl>
                                            <p:attrNameLst>
                                              <p:attrName>ppt_x</p:attrName>
                                            </p:attrNameLst>
                                          </p:cBhvr>
                                          <p:tavLst>
                                            <p:tav tm="0">
                                              <p:val>
                                                <p:strVal val="1+#ppt_w/2"/>
                                              </p:val>
                                            </p:tav>
                                            <p:tav tm="100000">
                                              <p:val>
                                                <p:strVal val="#ppt_x"/>
                                              </p:val>
                                            </p:tav>
                                          </p:tavLst>
                                        </p:anim>
                                        <p:anim calcmode="lin" valueType="num">
                                          <p:cBhvr additive="base">
                                            <p:cTn id="68" dur="10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2" accel="10000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1000" fill="hold"/>
                                            <p:tgtEl>
                                              <p:spTgt spid="21"/>
                                            </p:tgtEl>
                                            <p:attrNameLst>
                                              <p:attrName>ppt_x</p:attrName>
                                            </p:attrNameLst>
                                          </p:cBhvr>
                                          <p:tavLst>
                                            <p:tav tm="0">
                                              <p:val>
                                                <p:strVal val="1+#ppt_w/2"/>
                                              </p:val>
                                            </p:tav>
                                            <p:tav tm="100000">
                                              <p:val>
                                                <p:strVal val="#ppt_x"/>
                                              </p:val>
                                            </p:tav>
                                          </p:tavLst>
                                        </p:anim>
                                        <p:anim calcmode="lin" valueType="num">
                                          <p:cBhvr additive="base">
                                            <p:cTn id="72" dur="10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1000" fill="hold"/>
                                            <p:tgtEl>
                                              <p:spTgt spid="24"/>
                                            </p:tgtEl>
                                            <p:attrNameLst>
                                              <p:attrName>ppt_x</p:attrName>
                                            </p:attrNameLst>
                                          </p:cBhvr>
                                          <p:tavLst>
                                            <p:tav tm="0">
                                              <p:val>
                                                <p:strVal val="1+#ppt_w/2"/>
                                              </p:val>
                                            </p:tav>
                                            <p:tav tm="100000">
                                              <p:val>
                                                <p:strVal val="#ppt_x"/>
                                              </p:val>
                                            </p:tav>
                                          </p:tavLst>
                                        </p:anim>
                                        <p:anim calcmode="lin" valueType="num">
                                          <p:cBhvr additive="base">
                                            <p:cTn id="76" dur="10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accel="10000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000" fill="hold"/>
                                            <p:tgtEl>
                                              <p:spTgt spid="25"/>
                                            </p:tgtEl>
                                            <p:attrNameLst>
                                              <p:attrName>ppt_x</p:attrName>
                                            </p:attrNameLst>
                                          </p:cBhvr>
                                          <p:tavLst>
                                            <p:tav tm="0">
                                              <p:val>
                                                <p:strVal val="1+#ppt_w/2"/>
                                              </p:val>
                                            </p:tav>
                                            <p:tav tm="100000">
                                              <p:val>
                                                <p:strVal val="#ppt_x"/>
                                              </p:val>
                                            </p:tav>
                                          </p:tavLst>
                                        </p:anim>
                                        <p:anim calcmode="lin" valueType="num">
                                          <p:cBhvr additive="base">
                                            <p:cTn id="80" dur="10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2" accel="10000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additive="base">
                                            <p:cTn id="83" dur="1000" fill="hold"/>
                                            <p:tgtEl>
                                              <p:spTgt spid="66"/>
                                            </p:tgtEl>
                                            <p:attrNameLst>
                                              <p:attrName>ppt_x</p:attrName>
                                            </p:attrNameLst>
                                          </p:cBhvr>
                                          <p:tavLst>
                                            <p:tav tm="0">
                                              <p:val>
                                                <p:strVal val="1+#ppt_w/2"/>
                                              </p:val>
                                            </p:tav>
                                            <p:tav tm="100000">
                                              <p:val>
                                                <p:strVal val="#ppt_x"/>
                                              </p:val>
                                            </p:tav>
                                          </p:tavLst>
                                        </p:anim>
                                        <p:anim calcmode="lin" valueType="num">
                                          <p:cBhvr additive="base">
                                            <p:cTn id="84" dur="1000" fill="hold"/>
                                            <p:tgtEl>
                                              <p:spTgt spid="66"/>
                                            </p:tgtEl>
                                            <p:attrNameLst>
                                              <p:attrName>ppt_y</p:attrName>
                                            </p:attrNameLst>
                                          </p:cBhvr>
                                          <p:tavLst>
                                            <p:tav tm="0">
                                              <p:val>
                                                <p:strVal val="#ppt_y"/>
                                              </p:val>
                                            </p:tav>
                                            <p:tav tm="100000">
                                              <p:val>
                                                <p:strVal val="#ppt_y"/>
                                              </p:val>
                                            </p:tav>
                                          </p:tavLst>
                                        </p:anim>
                                      </p:childTnLst>
                                    </p:cTn>
                                  </p:par>
                                  <p:par>
                                    <p:cTn id="85" presetID="2" presetClass="entr" presetSubtype="2" accel="10000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1000" fill="hold"/>
                                            <p:tgtEl>
                                              <p:spTgt spid="67"/>
                                            </p:tgtEl>
                                            <p:attrNameLst>
                                              <p:attrName>ppt_x</p:attrName>
                                            </p:attrNameLst>
                                          </p:cBhvr>
                                          <p:tavLst>
                                            <p:tav tm="0">
                                              <p:val>
                                                <p:strVal val="1+#ppt_w/2"/>
                                              </p:val>
                                            </p:tav>
                                            <p:tav tm="100000">
                                              <p:val>
                                                <p:strVal val="#ppt_x"/>
                                              </p:val>
                                            </p:tav>
                                          </p:tavLst>
                                        </p:anim>
                                        <p:anim calcmode="lin" valueType="num">
                                          <p:cBhvr additive="base">
                                            <p:cTn id="88" dur="1000" fill="hold"/>
                                            <p:tgtEl>
                                              <p:spTgt spid="67"/>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additive="base">
                                            <p:cTn id="91" dur="1000" fill="hold"/>
                                            <p:tgtEl>
                                              <p:spTgt spid="68"/>
                                            </p:tgtEl>
                                            <p:attrNameLst>
                                              <p:attrName>ppt_x</p:attrName>
                                            </p:attrNameLst>
                                          </p:cBhvr>
                                          <p:tavLst>
                                            <p:tav tm="0">
                                              <p:val>
                                                <p:strVal val="1+#ppt_w/2"/>
                                              </p:val>
                                            </p:tav>
                                            <p:tav tm="100000">
                                              <p:val>
                                                <p:strVal val="#ppt_x"/>
                                              </p:val>
                                            </p:tav>
                                          </p:tavLst>
                                        </p:anim>
                                        <p:anim calcmode="lin" valueType="num">
                                          <p:cBhvr additive="base">
                                            <p:cTn id="92" dur="1000" fill="hold"/>
                                            <p:tgtEl>
                                              <p:spTgt spid="68"/>
                                            </p:tgtEl>
                                            <p:attrNameLst>
                                              <p:attrName>ppt_y</p:attrName>
                                            </p:attrNameLst>
                                          </p:cBhvr>
                                          <p:tavLst>
                                            <p:tav tm="0">
                                              <p:val>
                                                <p:strVal val="#ppt_y"/>
                                              </p:val>
                                            </p:tav>
                                            <p:tav tm="100000">
                                              <p:val>
                                                <p:strVal val="#ppt_y"/>
                                              </p:val>
                                            </p:tav>
                                          </p:tavLst>
                                        </p:anim>
                                      </p:childTnLst>
                                    </p:cTn>
                                  </p:par>
                                  <p:par>
                                    <p:cTn id="93" presetID="2" presetClass="entr" presetSubtype="2" accel="10000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1000" fill="hold"/>
                                            <p:tgtEl>
                                              <p:spTgt spid="69"/>
                                            </p:tgtEl>
                                            <p:attrNameLst>
                                              <p:attrName>ppt_x</p:attrName>
                                            </p:attrNameLst>
                                          </p:cBhvr>
                                          <p:tavLst>
                                            <p:tav tm="0">
                                              <p:val>
                                                <p:strVal val="1+#ppt_w/2"/>
                                              </p:val>
                                            </p:tav>
                                            <p:tav tm="100000">
                                              <p:val>
                                                <p:strVal val="#ppt_x"/>
                                              </p:val>
                                            </p:tav>
                                          </p:tavLst>
                                        </p:anim>
                                        <p:anim calcmode="lin" valueType="num">
                                          <p:cBhvr additive="base">
                                            <p:cTn id="96" dur="1000" fill="hold"/>
                                            <p:tgtEl>
                                              <p:spTgt spid="69"/>
                                            </p:tgtEl>
                                            <p:attrNameLst>
                                              <p:attrName>ppt_y</p:attrName>
                                            </p:attrNameLst>
                                          </p:cBhvr>
                                          <p:tavLst>
                                            <p:tav tm="0">
                                              <p:val>
                                                <p:strVal val="#ppt_y"/>
                                              </p:val>
                                            </p:tav>
                                            <p:tav tm="100000">
                                              <p:val>
                                                <p:strVal val="#ppt_y"/>
                                              </p:val>
                                            </p:tav>
                                          </p:tavLst>
                                        </p:anim>
                                      </p:childTnLst>
                                    </p:cTn>
                                  </p:par>
                                  <p:par>
                                    <p:cTn id="97" presetID="2" presetClass="entr" presetSubtype="2" accel="100000" fill="hold" nodeType="with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1000" fill="hold"/>
                                            <p:tgtEl>
                                              <p:spTgt spid="70"/>
                                            </p:tgtEl>
                                            <p:attrNameLst>
                                              <p:attrName>ppt_x</p:attrName>
                                            </p:attrNameLst>
                                          </p:cBhvr>
                                          <p:tavLst>
                                            <p:tav tm="0">
                                              <p:val>
                                                <p:strVal val="1+#ppt_w/2"/>
                                              </p:val>
                                            </p:tav>
                                            <p:tav tm="100000">
                                              <p:val>
                                                <p:strVal val="#ppt_x"/>
                                              </p:val>
                                            </p:tav>
                                          </p:tavLst>
                                        </p:anim>
                                        <p:anim calcmode="lin" valueType="num">
                                          <p:cBhvr additive="base">
                                            <p:cTn id="100" dur="1000" fill="hold"/>
                                            <p:tgtEl>
                                              <p:spTgt spid="70"/>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additive="base">
                                            <p:cTn id="103" dur="1000" fill="hold"/>
                                            <p:tgtEl>
                                              <p:spTgt spid="71"/>
                                            </p:tgtEl>
                                            <p:attrNameLst>
                                              <p:attrName>ppt_x</p:attrName>
                                            </p:attrNameLst>
                                          </p:cBhvr>
                                          <p:tavLst>
                                            <p:tav tm="0">
                                              <p:val>
                                                <p:strVal val="1+#ppt_w/2"/>
                                              </p:val>
                                            </p:tav>
                                            <p:tav tm="100000">
                                              <p:val>
                                                <p:strVal val="#ppt_x"/>
                                              </p:val>
                                            </p:tav>
                                          </p:tavLst>
                                        </p:anim>
                                        <p:anim calcmode="lin" valueType="num">
                                          <p:cBhvr additive="base">
                                            <p:cTn id="104" dur="1000" fill="hold"/>
                                            <p:tgtEl>
                                              <p:spTgt spid="71"/>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additive="base">
                                            <p:cTn id="107" dur="1000" fill="hold"/>
                                            <p:tgtEl>
                                              <p:spTgt spid="72"/>
                                            </p:tgtEl>
                                            <p:attrNameLst>
                                              <p:attrName>ppt_x</p:attrName>
                                            </p:attrNameLst>
                                          </p:cBhvr>
                                          <p:tavLst>
                                            <p:tav tm="0">
                                              <p:val>
                                                <p:strVal val="1+#ppt_w/2"/>
                                              </p:val>
                                            </p:tav>
                                            <p:tav tm="100000">
                                              <p:val>
                                                <p:strVal val="#ppt_x"/>
                                              </p:val>
                                            </p:tav>
                                          </p:tavLst>
                                        </p:anim>
                                        <p:anim calcmode="lin" valueType="num">
                                          <p:cBhvr additive="base">
                                            <p:cTn id="108" dur="1000" fill="hold"/>
                                            <p:tgtEl>
                                              <p:spTgt spid="72"/>
                                            </p:tgtEl>
                                            <p:attrNameLst>
                                              <p:attrName>ppt_y</p:attrName>
                                            </p:attrNameLst>
                                          </p:cBhvr>
                                          <p:tavLst>
                                            <p:tav tm="0">
                                              <p:val>
                                                <p:strVal val="#ppt_y"/>
                                              </p:val>
                                            </p:tav>
                                            <p:tav tm="100000">
                                              <p:val>
                                                <p:strVal val="#ppt_y"/>
                                              </p:val>
                                            </p:tav>
                                          </p:tavLst>
                                        </p:anim>
                                      </p:childTnLst>
                                    </p:cTn>
                                  </p:par>
                                  <p:par>
                                    <p:cTn id="109" presetID="2" presetClass="entr" presetSubtype="2" accel="10000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1000" fill="hold"/>
                                            <p:tgtEl>
                                              <p:spTgt spid="73"/>
                                            </p:tgtEl>
                                            <p:attrNameLst>
                                              <p:attrName>ppt_x</p:attrName>
                                            </p:attrNameLst>
                                          </p:cBhvr>
                                          <p:tavLst>
                                            <p:tav tm="0">
                                              <p:val>
                                                <p:strVal val="1+#ppt_w/2"/>
                                              </p:val>
                                            </p:tav>
                                            <p:tav tm="100000">
                                              <p:val>
                                                <p:strVal val="#ppt_x"/>
                                              </p:val>
                                            </p:tav>
                                          </p:tavLst>
                                        </p:anim>
                                        <p:anim calcmode="lin" valueType="num">
                                          <p:cBhvr additive="base">
                                            <p:cTn id="112" dur="1000" fill="hold"/>
                                            <p:tgtEl>
                                              <p:spTgt spid="73"/>
                                            </p:tgtEl>
                                            <p:attrNameLst>
                                              <p:attrName>ppt_y</p:attrName>
                                            </p:attrNameLst>
                                          </p:cBhvr>
                                          <p:tavLst>
                                            <p:tav tm="0">
                                              <p:val>
                                                <p:strVal val="#ppt_y"/>
                                              </p:val>
                                            </p:tav>
                                            <p:tav tm="100000">
                                              <p:val>
                                                <p:strVal val="#ppt_y"/>
                                              </p:val>
                                            </p:tav>
                                          </p:tavLst>
                                        </p:anim>
                                      </p:childTnLst>
                                    </p:cTn>
                                  </p:par>
                                  <p:par>
                                    <p:cTn id="113" presetID="2" presetClass="entr" presetSubtype="2" accel="10000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1000" fill="hold"/>
                                            <p:tgtEl>
                                              <p:spTgt spid="74"/>
                                            </p:tgtEl>
                                            <p:attrNameLst>
                                              <p:attrName>ppt_x</p:attrName>
                                            </p:attrNameLst>
                                          </p:cBhvr>
                                          <p:tavLst>
                                            <p:tav tm="0">
                                              <p:val>
                                                <p:strVal val="1+#ppt_w/2"/>
                                              </p:val>
                                            </p:tav>
                                            <p:tav tm="100000">
                                              <p:val>
                                                <p:strVal val="#ppt_x"/>
                                              </p:val>
                                            </p:tav>
                                          </p:tavLst>
                                        </p:anim>
                                        <p:anim calcmode="lin" valueType="num">
                                          <p:cBhvr additive="base">
                                            <p:cTn id="116" dur="1000" fill="hold"/>
                                            <p:tgtEl>
                                              <p:spTgt spid="74"/>
                                            </p:tgtEl>
                                            <p:attrNameLst>
                                              <p:attrName>ppt_y</p:attrName>
                                            </p:attrNameLst>
                                          </p:cBhvr>
                                          <p:tavLst>
                                            <p:tav tm="0">
                                              <p:val>
                                                <p:strVal val="#ppt_y"/>
                                              </p:val>
                                            </p:tav>
                                            <p:tav tm="100000">
                                              <p:val>
                                                <p:strVal val="#ppt_y"/>
                                              </p:val>
                                            </p:tav>
                                          </p:tavLst>
                                        </p:anim>
                                      </p:childTnLst>
                                    </p:cTn>
                                  </p:par>
                                  <p:par>
                                    <p:cTn id="117" presetID="2" presetClass="entr" presetSubtype="2" accel="10000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additive="base">
                                            <p:cTn id="119" dur="1000" fill="hold"/>
                                            <p:tgtEl>
                                              <p:spTgt spid="75"/>
                                            </p:tgtEl>
                                            <p:attrNameLst>
                                              <p:attrName>ppt_x</p:attrName>
                                            </p:attrNameLst>
                                          </p:cBhvr>
                                          <p:tavLst>
                                            <p:tav tm="0">
                                              <p:val>
                                                <p:strVal val="1+#ppt_w/2"/>
                                              </p:val>
                                            </p:tav>
                                            <p:tav tm="100000">
                                              <p:val>
                                                <p:strVal val="#ppt_x"/>
                                              </p:val>
                                            </p:tav>
                                          </p:tavLst>
                                        </p:anim>
                                        <p:anim calcmode="lin" valueType="num">
                                          <p:cBhvr additive="base">
                                            <p:cTn id="120" dur="1000" fill="hold"/>
                                            <p:tgtEl>
                                              <p:spTgt spid="75"/>
                                            </p:tgtEl>
                                            <p:attrNameLst>
                                              <p:attrName>ppt_y</p:attrName>
                                            </p:attrNameLst>
                                          </p:cBhvr>
                                          <p:tavLst>
                                            <p:tav tm="0">
                                              <p:val>
                                                <p:strVal val="#ppt_y"/>
                                              </p:val>
                                            </p:tav>
                                            <p:tav tm="100000">
                                              <p:val>
                                                <p:strVal val="#ppt_y"/>
                                              </p:val>
                                            </p:tav>
                                          </p:tavLst>
                                        </p:anim>
                                      </p:childTnLst>
                                    </p:cTn>
                                  </p:par>
                                  <p:par>
                                    <p:cTn id="121" presetID="2" presetClass="entr" presetSubtype="2" accel="100000" fill="hold" nodeType="with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additive="base">
                                            <p:cTn id="123" dur="1000" fill="hold"/>
                                            <p:tgtEl>
                                              <p:spTgt spid="76"/>
                                            </p:tgtEl>
                                            <p:attrNameLst>
                                              <p:attrName>ppt_x</p:attrName>
                                            </p:attrNameLst>
                                          </p:cBhvr>
                                          <p:tavLst>
                                            <p:tav tm="0">
                                              <p:val>
                                                <p:strVal val="1+#ppt_w/2"/>
                                              </p:val>
                                            </p:tav>
                                            <p:tav tm="100000">
                                              <p:val>
                                                <p:strVal val="#ppt_x"/>
                                              </p:val>
                                            </p:tav>
                                          </p:tavLst>
                                        </p:anim>
                                        <p:anim calcmode="lin" valueType="num">
                                          <p:cBhvr additive="base">
                                            <p:cTn id="124" dur="1000" fill="hold"/>
                                            <p:tgtEl>
                                              <p:spTgt spid="76"/>
                                            </p:tgtEl>
                                            <p:attrNameLst>
                                              <p:attrName>ppt_y</p:attrName>
                                            </p:attrNameLst>
                                          </p:cBhvr>
                                          <p:tavLst>
                                            <p:tav tm="0">
                                              <p:val>
                                                <p:strVal val="#ppt_y"/>
                                              </p:val>
                                            </p:tav>
                                            <p:tav tm="100000">
                                              <p:val>
                                                <p:strVal val="#ppt_y"/>
                                              </p:val>
                                            </p:tav>
                                          </p:tavLst>
                                        </p:anim>
                                      </p:childTnLst>
                                    </p:cTn>
                                  </p:par>
                                  <p:par>
                                    <p:cTn id="125" presetID="2" presetClass="entr" presetSubtype="2" accel="10000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additive="base">
                                            <p:cTn id="127" dur="1000" fill="hold"/>
                                            <p:tgtEl>
                                              <p:spTgt spid="77"/>
                                            </p:tgtEl>
                                            <p:attrNameLst>
                                              <p:attrName>ppt_x</p:attrName>
                                            </p:attrNameLst>
                                          </p:cBhvr>
                                          <p:tavLst>
                                            <p:tav tm="0">
                                              <p:val>
                                                <p:strVal val="1+#ppt_w/2"/>
                                              </p:val>
                                            </p:tav>
                                            <p:tav tm="100000">
                                              <p:val>
                                                <p:strVal val="#ppt_x"/>
                                              </p:val>
                                            </p:tav>
                                          </p:tavLst>
                                        </p:anim>
                                        <p:anim calcmode="lin" valueType="num">
                                          <p:cBhvr additive="base">
                                            <p:cTn id="128"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1" grpId="0"/>
          <p:bldP spid="43"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20" grpId="0" animBg="1"/>
          <p:bldP spid="24" grpId="0" animBg="1"/>
          <p:bldP spid="25" grpId="0" animBg="1"/>
          <p:bldP spid="66" grpId="0"/>
          <p:bldP spid="68" grpId="0"/>
          <p:bldP spid="69" grpId="0"/>
          <p:bldP spid="71" grpId="0"/>
          <p:bldP spid="72" grpId="0"/>
          <p:bldP spid="74" grpId="0"/>
          <p:bldP spid="75" grpId="0"/>
          <p:bldP spid="7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0229"/>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F3A8400-2357-4427-8AC4-B24B771DBD47}"/>
              </a:ext>
            </a:extLst>
          </p:cNvPr>
          <p:cNvPicPr>
            <a:picLocks noChangeAspect="1"/>
          </p:cNvPicPr>
          <p:nvPr/>
        </p:nvPicPr>
        <p:blipFill rotWithShape="1">
          <a:blip r:embed="rId2">
            <a:extLst>
              <a:ext uri="{28A0092B-C50C-407E-A947-70E740481C1C}">
                <a14:useLocalDpi xmlns:a14="http://schemas.microsoft.com/office/drawing/2010/main" val="0"/>
              </a:ext>
            </a:extLst>
          </a:blip>
          <a:srcRect l="26778"/>
          <a:stretch/>
        </p:blipFill>
        <p:spPr>
          <a:xfrm>
            <a:off x="1632394" y="0"/>
            <a:ext cx="8927211" cy="6858000"/>
          </a:xfrm>
          <a:prstGeom prst="rect">
            <a:avLst/>
          </a:prstGeom>
        </p:spPr>
      </p:pic>
      <p:sp>
        <p:nvSpPr>
          <p:cNvPr id="2" name="图文框 1">
            <a:extLst>
              <a:ext uri="{FF2B5EF4-FFF2-40B4-BE49-F238E27FC236}">
                <a16:creationId xmlns:a16="http://schemas.microsoft.com/office/drawing/2014/main" id="{54B5603B-6FE8-45A9-A7EE-54715BA3A092}"/>
              </a:ext>
            </a:extLst>
          </p:cNvPr>
          <p:cNvSpPr/>
          <p:nvPr/>
        </p:nvSpPr>
        <p:spPr>
          <a:xfrm>
            <a:off x="5394052" y="2133341"/>
            <a:ext cx="2381250" cy="3517900"/>
          </a:xfrm>
          <a:prstGeom prst="frame">
            <a:avLst>
              <a:gd name="adj1" fmla="val 2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文本框 2">
            <a:extLst>
              <a:ext uri="{FF2B5EF4-FFF2-40B4-BE49-F238E27FC236}">
                <a16:creationId xmlns:a16="http://schemas.microsoft.com/office/drawing/2014/main" id="{73CC576A-F518-46ED-B5DC-5FB4DF6E0530}"/>
              </a:ext>
            </a:extLst>
          </p:cNvPr>
          <p:cNvSpPr txBox="1"/>
          <p:nvPr/>
        </p:nvSpPr>
        <p:spPr>
          <a:xfrm>
            <a:off x="5508325" y="3299659"/>
            <a:ext cx="2153155" cy="1015663"/>
          </a:xfrm>
          <a:prstGeom prst="rect">
            <a:avLst/>
          </a:prstGeom>
          <a:noFill/>
        </p:spPr>
        <p:txBody>
          <a:bodyPr wrap="none">
            <a:spAutoFit/>
            <a:scene3d>
              <a:camera prst="orthographicFront"/>
              <a:lightRig rig="threePt" dir="t"/>
            </a:scene3d>
            <a:sp3d contourW="12700"/>
          </a:bodyPr>
          <a:lstStyle/>
          <a:p>
            <a:pPr algn="ctr">
              <a:defRPr/>
            </a:pPr>
            <a:r>
              <a:rPr lang="en-US" altLang="zh-CN" sz="6000" b="1" dirty="0">
                <a:latin typeface="FZHei-B01S" panose="02010601030101010101" pitchFamily="2" charset="-122"/>
                <a:ea typeface="FZHei-B01S" panose="02010601030101010101" pitchFamily="2" charset="-122"/>
                <a:cs typeface="+mn-ea"/>
                <a:sym typeface="FZHei-B01S" panose="02010601030101010101" pitchFamily="2" charset="-122"/>
              </a:rPr>
              <a:t>TEXT</a:t>
            </a:r>
            <a:endParaRPr lang="zh-CN" altLang="en-US" sz="6000"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文本框 3">
            <a:extLst>
              <a:ext uri="{FF2B5EF4-FFF2-40B4-BE49-F238E27FC236}">
                <a16:creationId xmlns:a16="http://schemas.microsoft.com/office/drawing/2014/main" id="{DE1C8284-0347-49B8-B5B3-330181F611C8}"/>
              </a:ext>
            </a:extLst>
          </p:cNvPr>
          <p:cNvSpPr txBox="1"/>
          <p:nvPr/>
        </p:nvSpPr>
        <p:spPr>
          <a:xfrm>
            <a:off x="5715507" y="2802260"/>
            <a:ext cx="1430200" cy="461665"/>
          </a:xfrm>
          <a:prstGeom prst="rect">
            <a:avLst/>
          </a:prstGeom>
          <a:noFill/>
        </p:spPr>
        <p:txBody>
          <a:bodyPr wrap="none">
            <a:spAutoFit/>
            <a:scene3d>
              <a:camera prst="orthographicFront"/>
              <a:lightRig rig="threePt" dir="t"/>
            </a:scene3d>
            <a:sp3d contourW="12700"/>
          </a:bodyPr>
          <a:lstStyle/>
          <a:p>
            <a:pPr eaLnBrk="1" fontAlgn="auto" hangingPunct="1">
              <a:spcBef>
                <a:spcPts val="0"/>
              </a:spcBef>
              <a:spcAft>
                <a:spcPts val="0"/>
              </a:spcAft>
              <a:defRPr/>
            </a:pPr>
            <a:r>
              <a:rPr lang="en-US" altLang="zh-CN" sz="2400" dirty="0">
                <a:latin typeface="FZHei-B01S" panose="02010601030101010101" pitchFamily="2" charset="-122"/>
                <a:ea typeface="FZHei-B01S" panose="02010601030101010101" pitchFamily="2" charset="-122"/>
                <a:cs typeface="+mn-ea"/>
                <a:sym typeface="FZHei-B01S" panose="02010601030101010101" pitchFamily="2" charset="-122"/>
              </a:rPr>
              <a:t>PART 01</a:t>
            </a:r>
            <a:endParaRPr lang="zh-CN" altLang="en-US" sz="24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加号 4">
            <a:extLst>
              <a:ext uri="{FF2B5EF4-FFF2-40B4-BE49-F238E27FC236}">
                <a16:creationId xmlns:a16="http://schemas.microsoft.com/office/drawing/2014/main" id="{D39EDDA3-2EC7-4E55-A50B-29B6983F1C54}"/>
              </a:ext>
            </a:extLst>
          </p:cNvPr>
          <p:cNvSpPr/>
          <p:nvPr/>
        </p:nvSpPr>
        <p:spPr>
          <a:xfrm>
            <a:off x="7200627" y="2385754"/>
            <a:ext cx="361950" cy="3619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等腰三角形 8">
            <a:extLst>
              <a:ext uri="{FF2B5EF4-FFF2-40B4-BE49-F238E27FC236}">
                <a16:creationId xmlns:a16="http://schemas.microsoft.com/office/drawing/2014/main" id="{1983F57A-317A-4C01-A6E4-7138B3B444CE}"/>
              </a:ext>
            </a:extLst>
          </p:cNvPr>
          <p:cNvSpPr/>
          <p:nvPr/>
        </p:nvSpPr>
        <p:spPr>
          <a:xfrm rot="10800000">
            <a:off x="1086415" y="-9054"/>
            <a:ext cx="4807390" cy="5898310"/>
          </a:xfrm>
          <a:custGeom>
            <a:avLst/>
            <a:gdLst>
              <a:gd name="connsiteX0" fmla="*/ 0 w 1928388"/>
              <a:gd name="connsiteY0" fmla="*/ 2231656 h 2231656"/>
              <a:gd name="connsiteX1" fmla="*/ 964194 w 1928388"/>
              <a:gd name="connsiteY1" fmla="*/ 0 h 2231656"/>
              <a:gd name="connsiteX2" fmla="*/ 1928388 w 1928388"/>
              <a:gd name="connsiteY2" fmla="*/ 2231656 h 2231656"/>
              <a:gd name="connsiteX3" fmla="*/ 0 w 1928388"/>
              <a:gd name="connsiteY3" fmla="*/ 2231656 h 2231656"/>
              <a:gd name="connsiteX0" fmla="*/ 0 w 1928388"/>
              <a:gd name="connsiteY0" fmla="*/ 5952630 h 5952630"/>
              <a:gd name="connsiteX1" fmla="*/ 1453081 w 1928388"/>
              <a:gd name="connsiteY1" fmla="*/ 0 h 5952630"/>
              <a:gd name="connsiteX2" fmla="*/ 1928388 w 1928388"/>
              <a:gd name="connsiteY2" fmla="*/ 5952630 h 5952630"/>
              <a:gd name="connsiteX3" fmla="*/ 0 w 1928388"/>
              <a:gd name="connsiteY3" fmla="*/ 5952630 h 5952630"/>
              <a:gd name="connsiteX0" fmla="*/ 0 w 4807390"/>
              <a:gd name="connsiteY0" fmla="*/ 5961684 h 5961684"/>
              <a:gd name="connsiteX1" fmla="*/ 4332083 w 4807390"/>
              <a:gd name="connsiteY1" fmla="*/ 0 h 5961684"/>
              <a:gd name="connsiteX2" fmla="*/ 4807390 w 4807390"/>
              <a:gd name="connsiteY2" fmla="*/ 5952630 h 5961684"/>
              <a:gd name="connsiteX3" fmla="*/ 0 w 4807390"/>
              <a:gd name="connsiteY3" fmla="*/ 5961684 h 5961684"/>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Lst>
            <a:ahLst/>
            <a:cxnLst>
              <a:cxn ang="0">
                <a:pos x="connsiteX0" y="connsiteY0"/>
              </a:cxn>
              <a:cxn ang="0">
                <a:pos x="connsiteX1" y="connsiteY1"/>
              </a:cxn>
              <a:cxn ang="0">
                <a:pos x="connsiteX2" y="connsiteY2"/>
              </a:cxn>
              <a:cxn ang="0">
                <a:pos x="connsiteX3" y="connsiteY3"/>
              </a:cxn>
            </a:cxnLst>
            <a:rect l="l" t="t" r="r" b="b"/>
            <a:pathLst>
              <a:path w="4807390" h="5898310">
                <a:moveTo>
                  <a:pt x="0" y="5898310"/>
                </a:moveTo>
                <a:lnTo>
                  <a:pt x="3806982" y="0"/>
                </a:lnTo>
                <a:cubicBezTo>
                  <a:pt x="5299294" y="34697"/>
                  <a:pt x="4473921" y="3926171"/>
                  <a:pt x="4807390" y="5889256"/>
                </a:cubicBezTo>
                <a:lnTo>
                  <a:pt x="0" y="5898310"/>
                </a:lnTo>
                <a:close/>
              </a:path>
            </a:pathLst>
          </a:custGeom>
          <a:solidFill>
            <a:srgbClr val="170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754311501"/>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4="http://schemas.microsoft.com/office/drawing/2010/main" xmlns:a16="http://schemas.microsoft.com/office/drawing/2014/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p:cNvSpPr/>
          <p:nvPr/>
        </p:nvSpPr>
        <p:spPr bwMode="auto">
          <a:xfrm>
            <a:off x="1515650" y="1362782"/>
            <a:ext cx="9403399" cy="475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Add a detailed text description here, suggesting that it is relevant to the title and conforms to the overall language style, and the language description is as concise and vivid as possible. Try to control the number of words per slide</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200</a:t>
            </a: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within the word, according to statistics the best control of each slide per page</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5</a:t>
            </a: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Within minutes. Add a detailed text description here, suggested to be relevant to the title and in line with the overall language style</a:t>
            </a:r>
          </a:p>
        </p:txBody>
      </p:sp>
      <p:sp>
        <p:nvSpPr>
          <p:cNvPr id="38918" name="AutoShape 6"/>
          <p:cNvSpPr/>
          <p:nvPr/>
        </p:nvSpPr>
        <p:spPr bwMode="auto">
          <a:xfrm flipH="1">
            <a:off x="7576448" y="4232053"/>
            <a:ext cx="1825617" cy="1824268"/>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19" name="AutoShape 7"/>
          <p:cNvSpPr/>
          <p:nvPr/>
        </p:nvSpPr>
        <p:spPr bwMode="auto">
          <a:xfrm flipH="1">
            <a:off x="7627226" y="2162590"/>
            <a:ext cx="1695500" cy="1885369"/>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0" name="AutoShape 8"/>
          <p:cNvSpPr/>
          <p:nvPr/>
        </p:nvSpPr>
        <p:spPr bwMode="auto">
          <a:xfrm flipH="1">
            <a:off x="5694498" y="4232052"/>
            <a:ext cx="1695500" cy="1887749"/>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chemeClr val="accent4"/>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1" name="AutoShape 9"/>
          <p:cNvSpPr/>
          <p:nvPr/>
        </p:nvSpPr>
        <p:spPr bwMode="auto">
          <a:xfrm flipH="1">
            <a:off x="4426640" y="2218138"/>
            <a:ext cx="1881949" cy="1829821"/>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chemeClr val="accent3"/>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2" name="AutoShape 10"/>
          <p:cNvSpPr/>
          <p:nvPr/>
        </p:nvSpPr>
        <p:spPr bwMode="auto">
          <a:xfrm flipH="1">
            <a:off x="2359827" y="2209410"/>
            <a:ext cx="1885916" cy="1838551"/>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3" name="AutoShape 11"/>
          <p:cNvSpPr/>
          <p:nvPr/>
        </p:nvSpPr>
        <p:spPr bwMode="auto">
          <a:xfrm flipH="1">
            <a:off x="2179727" y="4232053"/>
            <a:ext cx="1836727" cy="1891716"/>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4" name="AutoShape 12"/>
          <p:cNvSpPr/>
          <p:nvPr/>
        </p:nvSpPr>
        <p:spPr bwMode="auto">
          <a:xfrm>
            <a:off x="3301200" y="3987653"/>
            <a:ext cx="1970717" cy="55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Enter your chart description text here and your chart description here</a:t>
            </a:r>
          </a:p>
        </p:txBody>
      </p:sp>
      <p:sp>
        <p:nvSpPr>
          <p:cNvPr id="38925" name="AutoShape 13"/>
          <p:cNvSpPr/>
          <p:nvPr/>
        </p:nvSpPr>
        <p:spPr bwMode="auto">
          <a:xfrm>
            <a:off x="6514872" y="4025739"/>
            <a:ext cx="2022384" cy="418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Enter your chart description text here and your chart description here</a:t>
            </a:r>
          </a:p>
        </p:txBody>
      </p:sp>
      <p:sp>
        <p:nvSpPr>
          <p:cNvPr id="38926" name="AutoShape 14"/>
          <p:cNvSpPr/>
          <p:nvPr/>
        </p:nvSpPr>
        <p:spPr bwMode="auto">
          <a:xfrm>
            <a:off x="4296525" y="5601642"/>
            <a:ext cx="634721" cy="634804"/>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p:spPr>
        <p:txBody>
          <a:bodyPr lIns="19041" tIns="19041" rIns="19041" bIns="19041" anchor="ctr"/>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7" name="AutoShape 15"/>
          <p:cNvSpPr/>
          <p:nvPr/>
        </p:nvSpPr>
        <p:spPr bwMode="auto">
          <a:xfrm>
            <a:off x="6784633" y="2216551"/>
            <a:ext cx="634721" cy="529267"/>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p:spPr>
        <p:txBody>
          <a:bodyPr lIns="19041" tIns="19041" rIns="19041" bIns="19041" anchor="ctr"/>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8" name="AutoShape 16"/>
          <p:cNvSpPr/>
          <p:nvPr/>
        </p:nvSpPr>
        <p:spPr bwMode="auto">
          <a:xfrm>
            <a:off x="3072598"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Title</a:t>
            </a:r>
            <a:endParaRPr lang="es-ES" altLang="zh-CN"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9" name="AutoShape 17"/>
          <p:cNvSpPr/>
          <p:nvPr/>
        </p:nvSpPr>
        <p:spPr bwMode="auto">
          <a:xfrm>
            <a:off x="6438601"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Title</a:t>
            </a:r>
            <a:endParaRPr lang="es-ES" altLang="zh-CN"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14">
            <a:extLst>
              <a:ext uri="{FF2B5EF4-FFF2-40B4-BE49-F238E27FC236}">
                <a16:creationId xmlns:a16="http://schemas.microsoft.com/office/drawing/2014/main" id="{0B05D4E4-21C1-4F8C-B371-D35E32095B75}"/>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3264552938"/>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a14="http://schemas.microsoft.com/office/drawing/2010/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left)">
                                      <p:cBhvr>
                                        <p:cTn id="7" dur="500"/>
                                        <p:tgtEl>
                                          <p:spTgt spid="389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fade">
                                      <p:cBhvr>
                                        <p:cTn id="11" dur="500"/>
                                        <p:tgtEl>
                                          <p:spTgt spid="38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wipe(right)">
                                      <p:cBhvr>
                                        <p:cTn id="15" dur="500"/>
                                        <p:tgtEl>
                                          <p:spTgt spid="389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wipe(left)">
                                      <p:cBhvr>
                                        <p:cTn id="19" dur="500"/>
                                        <p:tgtEl>
                                          <p:spTgt spid="389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21"/>
                                        </p:tgtEl>
                                        <p:attrNameLst>
                                          <p:attrName>style.visibility</p:attrName>
                                        </p:attrNameLst>
                                      </p:cBhvr>
                                      <p:to>
                                        <p:strVal val="visible"/>
                                      </p:to>
                                    </p:set>
                                    <p:animEffect transition="in" filter="wipe(left)">
                                      <p:cBhvr>
                                        <p:cTn id="23" dur="500"/>
                                        <p:tgtEl>
                                          <p:spTgt spid="389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wipe(left)">
                                      <p:cBhvr>
                                        <p:cTn id="27" dur="500"/>
                                        <p:tgtEl>
                                          <p:spTgt spid="389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918"/>
                                        </p:tgtEl>
                                        <p:attrNameLst>
                                          <p:attrName>style.visibility</p:attrName>
                                        </p:attrNameLst>
                                      </p:cBhvr>
                                      <p:to>
                                        <p:strVal val="visible"/>
                                      </p:to>
                                    </p:set>
                                    <p:animEffect transition="in" filter="wipe(left)">
                                      <p:cBhvr>
                                        <p:cTn id="31" dur="500"/>
                                        <p:tgtEl>
                                          <p:spTgt spid="389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wipe(down)">
                                      <p:cBhvr>
                                        <p:cTn id="35" dur="500"/>
                                        <p:tgtEl>
                                          <p:spTgt spid="389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927"/>
                                        </p:tgtEl>
                                        <p:attrNameLst>
                                          <p:attrName>style.visibility</p:attrName>
                                        </p:attrNameLst>
                                      </p:cBhvr>
                                      <p:to>
                                        <p:strVal val="visible"/>
                                      </p:to>
                                    </p:set>
                                    <p:animEffect transition="in" filter="fade">
                                      <p:cBhvr>
                                        <p:cTn id="39" dur="250"/>
                                        <p:tgtEl>
                                          <p:spTgt spid="38927"/>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38928"/>
                                        </p:tgtEl>
                                        <p:attrNameLst>
                                          <p:attrName>style.visibility</p:attrName>
                                        </p:attrNameLst>
                                      </p:cBhvr>
                                      <p:to>
                                        <p:strVal val="visible"/>
                                      </p:to>
                                    </p:set>
                                    <p:anim calcmode="lin" valueType="num">
                                      <p:cBhvr additive="base">
                                        <p:cTn id="43" dur="500" fill="hold"/>
                                        <p:tgtEl>
                                          <p:spTgt spid="38928"/>
                                        </p:tgtEl>
                                        <p:attrNameLst>
                                          <p:attrName>ppt_x</p:attrName>
                                        </p:attrNameLst>
                                      </p:cBhvr>
                                      <p:tavLst>
                                        <p:tav tm="0">
                                          <p:val>
                                            <p:strVal val="1+#ppt_w/2"/>
                                          </p:val>
                                        </p:tav>
                                        <p:tav tm="100000">
                                          <p:val>
                                            <p:strVal val="#ppt_x"/>
                                          </p:val>
                                        </p:tav>
                                      </p:tavLst>
                                    </p:anim>
                                    <p:anim calcmode="lin" valueType="num">
                                      <p:cBhvr additive="base">
                                        <p:cTn id="44" dur="500" fill="hold"/>
                                        <p:tgtEl>
                                          <p:spTgt spid="38928"/>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38924"/>
                                        </p:tgtEl>
                                        <p:attrNameLst>
                                          <p:attrName>style.visibility</p:attrName>
                                        </p:attrNameLst>
                                      </p:cBhvr>
                                      <p:to>
                                        <p:strVal val="visible"/>
                                      </p:to>
                                    </p:set>
                                    <p:animEffect transition="in" filter="dissolve">
                                      <p:cBhvr>
                                        <p:cTn id="48" dur="500"/>
                                        <p:tgtEl>
                                          <p:spTgt spid="38924"/>
                                        </p:tgtEl>
                                      </p:cBhvr>
                                    </p:animEffect>
                                  </p:childTnLst>
                                </p:cTn>
                              </p:par>
                            </p:childTnLst>
                          </p:cTn>
                        </p:par>
                        <p:par>
                          <p:cTn id="49" fill="hold">
                            <p:stCondLst>
                              <p:cond delay="5500"/>
                            </p:stCondLst>
                            <p:childTnLst>
                              <p:par>
                                <p:cTn id="50" presetID="2" presetClass="entr" presetSubtype="2" fill="hold" grpId="0" nodeType="afterEffect">
                                  <p:stCondLst>
                                    <p:cond delay="0"/>
                                  </p:stCondLst>
                                  <p:childTnLst>
                                    <p:set>
                                      <p:cBhvr>
                                        <p:cTn id="51" dur="1" fill="hold">
                                          <p:stCondLst>
                                            <p:cond delay="0"/>
                                          </p:stCondLst>
                                        </p:cTn>
                                        <p:tgtEl>
                                          <p:spTgt spid="38929"/>
                                        </p:tgtEl>
                                        <p:attrNameLst>
                                          <p:attrName>style.visibility</p:attrName>
                                        </p:attrNameLst>
                                      </p:cBhvr>
                                      <p:to>
                                        <p:strVal val="visible"/>
                                      </p:to>
                                    </p:set>
                                    <p:anim calcmode="lin" valueType="num">
                                      <p:cBhvr additive="base">
                                        <p:cTn id="52" dur="500" fill="hold"/>
                                        <p:tgtEl>
                                          <p:spTgt spid="38929"/>
                                        </p:tgtEl>
                                        <p:attrNameLst>
                                          <p:attrName>ppt_x</p:attrName>
                                        </p:attrNameLst>
                                      </p:cBhvr>
                                      <p:tavLst>
                                        <p:tav tm="0">
                                          <p:val>
                                            <p:strVal val="1+#ppt_w/2"/>
                                          </p:val>
                                        </p:tav>
                                        <p:tav tm="100000">
                                          <p:val>
                                            <p:strVal val="#ppt_x"/>
                                          </p:val>
                                        </p:tav>
                                      </p:tavLst>
                                    </p:anim>
                                    <p:anim calcmode="lin" valueType="num">
                                      <p:cBhvr additive="base">
                                        <p:cTn id="53" dur="500" fill="hold"/>
                                        <p:tgtEl>
                                          <p:spTgt spid="38929"/>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1" fill="hold">
                                          <p:stCondLst>
                                            <p:cond delay="0"/>
                                          </p:stCondLst>
                                        </p:cTn>
                                        <p:tgtEl>
                                          <p:spTgt spid="38925"/>
                                        </p:tgtEl>
                                        <p:attrNameLst>
                                          <p:attrName>style.visibility</p:attrName>
                                        </p:attrNameLst>
                                      </p:cBhvr>
                                      <p:to>
                                        <p:strVal val="visible"/>
                                      </p:to>
                                    </p:set>
                                    <p:animEffect transition="in" filter="dissolve">
                                      <p:cBhvr>
                                        <p:cTn id="57"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animBg="1"/>
      <p:bldP spid="38919" grpId="0" animBg="1"/>
      <p:bldP spid="38920" grpId="0" animBg="1"/>
      <p:bldP spid="38921" grpId="0" animBg="1"/>
      <p:bldP spid="38922" grpId="0" animBg="1"/>
      <p:bldP spid="38923" grpId="0" animBg="1"/>
      <p:bldP spid="38924" grpId="0" autoUpdateAnimBg="0"/>
      <p:bldP spid="38925" grpId="0" autoUpdateAnimBg="0"/>
      <p:bldP spid="38926" grpId="0" animBg="1"/>
      <p:bldP spid="38927" grpId="0" animBg="1"/>
      <p:bldP spid="38928" grpId="0" autoUpdateAnimBg="0"/>
      <p:bldP spid="3892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F0C83F4-140D-4DF6-AD0B-75C7101DC2A0}"/>
              </a:ext>
            </a:extLst>
          </p:cNvPr>
          <p:cNvGrpSpPr/>
          <p:nvPr/>
        </p:nvGrpSpPr>
        <p:grpSpPr>
          <a:xfrm>
            <a:off x="4519429" y="2186014"/>
            <a:ext cx="1432601" cy="1655193"/>
            <a:chOff x="8362480" y="3523424"/>
            <a:chExt cx="3600797" cy="4158988"/>
          </a:xfrm>
        </p:grpSpPr>
        <p:sp>
          <p:nvSpPr>
            <p:cNvPr id="3" name="Freeform 1">
              <a:extLst>
                <a:ext uri="{FF2B5EF4-FFF2-40B4-BE49-F238E27FC236}">
                  <a16:creationId xmlns:a16="http://schemas.microsoft.com/office/drawing/2014/main" id="{B6E57368-53DB-43E1-AD81-519FBCE0DAE5}"/>
                </a:ext>
              </a:extLst>
            </p:cNvPr>
            <p:cNvSpPr>
              <a:spLocks noChangeArrowheads="1"/>
            </p:cNvSpPr>
            <p:nvPr/>
          </p:nvSpPr>
          <p:spPr bwMode="auto">
            <a:xfrm>
              <a:off x="8362480"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sz="16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TextBox 73">
              <a:extLst>
                <a:ext uri="{FF2B5EF4-FFF2-40B4-BE49-F238E27FC236}">
                  <a16:creationId xmlns:a16="http://schemas.microsoft.com/office/drawing/2014/main" id="{EBBF9D52-6EA0-4022-8352-25A930738D36}"/>
                </a:ext>
              </a:extLst>
            </p:cNvPr>
            <p:cNvSpPr txBox="1"/>
            <p:nvPr/>
          </p:nvSpPr>
          <p:spPr>
            <a:xfrm>
              <a:off x="9193327" y="4074842"/>
              <a:ext cx="1904314" cy="2706394"/>
            </a:xfrm>
            <a:prstGeom prst="rect">
              <a:avLst/>
            </a:prstGeom>
            <a:noFill/>
          </p:spPr>
          <p:txBody>
            <a:bodyPr wrap="square" rtlCol="0">
              <a:spAutoFit/>
            </a:bodyPr>
            <a:lstStyle/>
            <a:p>
              <a:pPr algn="ctr"/>
              <a:r>
                <a:rPr lang="en-US" sz="6399" b="1" dirty="0">
                  <a:latin typeface="FZHei-B01S" panose="02010601030101010101" pitchFamily="2" charset="-122"/>
                  <a:ea typeface="FZHei-B01S" panose="02010601030101010101" pitchFamily="2" charset="-122"/>
                  <a:cs typeface="+mn-ea"/>
                  <a:sym typeface="FZHei-B01S" panose="02010601030101010101" pitchFamily="2" charset="-122"/>
                </a:rPr>
                <a:t>S</a:t>
              </a:r>
            </a:p>
          </p:txBody>
        </p:sp>
      </p:grpSp>
      <p:grpSp>
        <p:nvGrpSpPr>
          <p:cNvPr id="5" name="组合 4">
            <a:extLst>
              <a:ext uri="{FF2B5EF4-FFF2-40B4-BE49-F238E27FC236}">
                <a16:creationId xmlns:a16="http://schemas.microsoft.com/office/drawing/2014/main" id="{92105348-C842-4421-80F2-7B39ED617328}"/>
              </a:ext>
            </a:extLst>
          </p:cNvPr>
          <p:cNvGrpSpPr/>
          <p:nvPr/>
        </p:nvGrpSpPr>
        <p:grpSpPr>
          <a:xfrm>
            <a:off x="6007134" y="2186014"/>
            <a:ext cx="1432601" cy="1655193"/>
            <a:chOff x="12110219" y="3523424"/>
            <a:chExt cx="3600797" cy="4158988"/>
          </a:xfrm>
        </p:grpSpPr>
        <p:sp>
          <p:nvSpPr>
            <p:cNvPr id="6" name="Freeform 1">
              <a:extLst>
                <a:ext uri="{FF2B5EF4-FFF2-40B4-BE49-F238E27FC236}">
                  <a16:creationId xmlns:a16="http://schemas.microsoft.com/office/drawing/2014/main" id="{700C0049-C985-440D-9C69-B4A80FF0411F}"/>
                </a:ext>
              </a:extLst>
            </p:cNvPr>
            <p:cNvSpPr>
              <a:spLocks noChangeArrowheads="1"/>
            </p:cNvSpPr>
            <p:nvPr/>
          </p:nvSpPr>
          <p:spPr bwMode="auto">
            <a:xfrm>
              <a:off x="12110219"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3"/>
            </a:solidFill>
            <a:ln>
              <a:noFill/>
            </a:ln>
            <a:effectLst/>
          </p:spPr>
          <p:txBody>
            <a:bodyPr wrap="none" anchor="ctr"/>
            <a:lstStyle/>
            <a:p>
              <a:endParaRPr lang="en-US" sz="16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TextBox 74">
              <a:extLst>
                <a:ext uri="{FF2B5EF4-FFF2-40B4-BE49-F238E27FC236}">
                  <a16:creationId xmlns:a16="http://schemas.microsoft.com/office/drawing/2014/main" id="{379DADA0-3E92-433B-AC2B-543523206A4D}"/>
                </a:ext>
              </a:extLst>
            </p:cNvPr>
            <p:cNvSpPr txBox="1"/>
            <p:nvPr/>
          </p:nvSpPr>
          <p:spPr>
            <a:xfrm>
              <a:off x="12597882" y="4148112"/>
              <a:ext cx="2569742" cy="2706394"/>
            </a:xfrm>
            <a:prstGeom prst="rect">
              <a:avLst/>
            </a:prstGeom>
            <a:noFill/>
          </p:spPr>
          <p:txBody>
            <a:bodyPr wrap="square" rtlCol="0">
              <a:spAutoFit/>
            </a:bodyPr>
            <a:lstStyle/>
            <a:p>
              <a:pPr algn="ctr"/>
              <a:r>
                <a:rPr lang="en-US" sz="6399" b="1" dirty="0">
                  <a:latin typeface="FZHei-B01S" panose="02010601030101010101" pitchFamily="2" charset="-122"/>
                  <a:ea typeface="FZHei-B01S" panose="02010601030101010101" pitchFamily="2" charset="-122"/>
                  <a:cs typeface="+mn-ea"/>
                  <a:sym typeface="FZHei-B01S" panose="02010601030101010101" pitchFamily="2" charset="-122"/>
                </a:rPr>
                <a:t>W</a:t>
              </a:r>
            </a:p>
          </p:txBody>
        </p:sp>
      </p:grpSp>
      <p:grpSp>
        <p:nvGrpSpPr>
          <p:cNvPr id="8" name="组合 7">
            <a:extLst>
              <a:ext uri="{FF2B5EF4-FFF2-40B4-BE49-F238E27FC236}">
                <a16:creationId xmlns:a16="http://schemas.microsoft.com/office/drawing/2014/main" id="{9CF47187-F5B3-4117-A942-B0EB35A6A95F}"/>
              </a:ext>
            </a:extLst>
          </p:cNvPr>
          <p:cNvGrpSpPr/>
          <p:nvPr/>
        </p:nvGrpSpPr>
        <p:grpSpPr>
          <a:xfrm>
            <a:off x="4512314" y="3860915"/>
            <a:ext cx="1432601" cy="1655193"/>
            <a:chOff x="8362480" y="7682412"/>
            <a:chExt cx="3600797" cy="4158988"/>
          </a:xfrm>
        </p:grpSpPr>
        <p:sp>
          <p:nvSpPr>
            <p:cNvPr id="9" name="Freeform 1">
              <a:extLst>
                <a:ext uri="{FF2B5EF4-FFF2-40B4-BE49-F238E27FC236}">
                  <a16:creationId xmlns:a16="http://schemas.microsoft.com/office/drawing/2014/main" id="{F5C31A3D-B493-408F-85CB-F72404A80E17}"/>
                </a:ext>
              </a:extLst>
            </p:cNvPr>
            <p:cNvSpPr>
              <a:spLocks noChangeArrowheads="1"/>
            </p:cNvSpPr>
            <p:nvPr/>
          </p:nvSpPr>
          <p:spPr bwMode="auto">
            <a:xfrm>
              <a:off x="8362480"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sz="16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75">
              <a:extLst>
                <a:ext uri="{FF2B5EF4-FFF2-40B4-BE49-F238E27FC236}">
                  <a16:creationId xmlns:a16="http://schemas.microsoft.com/office/drawing/2014/main" id="{97EC7086-2F02-437A-9B80-2CEDE3BBD0C9}"/>
                </a:ext>
              </a:extLst>
            </p:cNvPr>
            <p:cNvSpPr txBox="1"/>
            <p:nvPr/>
          </p:nvSpPr>
          <p:spPr>
            <a:xfrm>
              <a:off x="9219882" y="8284144"/>
              <a:ext cx="1904314" cy="2706394"/>
            </a:xfrm>
            <a:prstGeom prst="rect">
              <a:avLst/>
            </a:prstGeom>
            <a:noFill/>
          </p:spPr>
          <p:txBody>
            <a:bodyPr wrap="square" rtlCol="0">
              <a:spAutoFit/>
            </a:bodyPr>
            <a:lstStyle/>
            <a:p>
              <a:pPr algn="ctr"/>
              <a:r>
                <a:rPr lang="en-US" sz="6399" b="1" dirty="0">
                  <a:latin typeface="FZHei-B01S" panose="02010601030101010101" pitchFamily="2" charset="-122"/>
                  <a:ea typeface="FZHei-B01S" panose="02010601030101010101" pitchFamily="2" charset="-122"/>
                  <a:cs typeface="+mn-ea"/>
                  <a:sym typeface="FZHei-B01S" panose="02010601030101010101" pitchFamily="2" charset="-122"/>
                </a:rPr>
                <a:t>O</a:t>
              </a:r>
            </a:p>
          </p:txBody>
        </p:sp>
      </p:grpSp>
      <p:grpSp>
        <p:nvGrpSpPr>
          <p:cNvPr id="11" name="组合 10">
            <a:extLst>
              <a:ext uri="{FF2B5EF4-FFF2-40B4-BE49-F238E27FC236}">
                <a16:creationId xmlns:a16="http://schemas.microsoft.com/office/drawing/2014/main" id="{94BCF0F9-9CA5-4B93-9EC4-0C1D3EA6E58D}"/>
              </a:ext>
            </a:extLst>
          </p:cNvPr>
          <p:cNvGrpSpPr/>
          <p:nvPr/>
        </p:nvGrpSpPr>
        <p:grpSpPr>
          <a:xfrm>
            <a:off x="6000021" y="3860917"/>
            <a:ext cx="1432601" cy="1655193"/>
            <a:chOff x="12110219" y="7682412"/>
            <a:chExt cx="3600797" cy="4158988"/>
          </a:xfrm>
        </p:grpSpPr>
        <p:sp>
          <p:nvSpPr>
            <p:cNvPr id="12" name="Freeform 1">
              <a:extLst>
                <a:ext uri="{FF2B5EF4-FFF2-40B4-BE49-F238E27FC236}">
                  <a16:creationId xmlns:a16="http://schemas.microsoft.com/office/drawing/2014/main" id="{C448CF7D-1532-4141-8E9D-272F11A25890}"/>
                </a:ext>
              </a:extLst>
            </p:cNvPr>
            <p:cNvSpPr>
              <a:spLocks noChangeArrowheads="1"/>
            </p:cNvSpPr>
            <p:nvPr/>
          </p:nvSpPr>
          <p:spPr bwMode="auto">
            <a:xfrm>
              <a:off x="12110219"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sz="16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TextBox 76">
              <a:extLst>
                <a:ext uri="{FF2B5EF4-FFF2-40B4-BE49-F238E27FC236}">
                  <a16:creationId xmlns:a16="http://schemas.microsoft.com/office/drawing/2014/main" id="{BB39F1B1-9B8B-405E-903F-E8FC97B648B1}"/>
                </a:ext>
              </a:extLst>
            </p:cNvPr>
            <p:cNvSpPr txBox="1"/>
            <p:nvPr/>
          </p:nvSpPr>
          <p:spPr>
            <a:xfrm>
              <a:off x="12907670" y="8282003"/>
              <a:ext cx="1904314" cy="2706395"/>
            </a:xfrm>
            <a:prstGeom prst="rect">
              <a:avLst/>
            </a:prstGeom>
            <a:noFill/>
          </p:spPr>
          <p:txBody>
            <a:bodyPr wrap="square" rtlCol="0">
              <a:spAutoFit/>
            </a:bodyPr>
            <a:lstStyle/>
            <a:p>
              <a:pPr algn="ctr"/>
              <a:r>
                <a:rPr lang="en-US" sz="6399" b="1" dirty="0">
                  <a:latin typeface="FZHei-B01S" panose="02010601030101010101" pitchFamily="2" charset="-122"/>
                  <a:ea typeface="FZHei-B01S" panose="02010601030101010101" pitchFamily="2" charset="-122"/>
                  <a:cs typeface="+mn-ea"/>
                  <a:sym typeface="FZHei-B01S" panose="02010601030101010101" pitchFamily="2" charset="-122"/>
                </a:rPr>
                <a:t>T</a:t>
              </a:r>
            </a:p>
          </p:txBody>
        </p:sp>
      </p:grpSp>
      <p:grpSp>
        <p:nvGrpSpPr>
          <p:cNvPr id="14" name="组合 6">
            <a:extLst>
              <a:ext uri="{FF2B5EF4-FFF2-40B4-BE49-F238E27FC236}">
                <a16:creationId xmlns:a16="http://schemas.microsoft.com/office/drawing/2014/main" id="{35D6C96A-E98F-408F-9377-FCBFCD647626}"/>
              </a:ext>
            </a:extLst>
          </p:cNvPr>
          <p:cNvGrpSpPr/>
          <p:nvPr/>
        </p:nvGrpSpPr>
        <p:grpSpPr>
          <a:xfrm>
            <a:off x="1180815" y="3908905"/>
            <a:ext cx="4051356" cy="1914397"/>
            <a:chOff x="2062553" y="8701599"/>
            <a:chExt cx="8105213" cy="3828794"/>
          </a:xfrm>
        </p:grpSpPr>
        <p:sp>
          <p:nvSpPr>
            <p:cNvPr id="15" name="Freeform 1">
              <a:extLst>
                <a:ext uri="{FF2B5EF4-FFF2-40B4-BE49-F238E27FC236}">
                  <a16:creationId xmlns:a16="http://schemas.microsoft.com/office/drawing/2014/main" id="{77C5B021-3995-4DE0-8465-E5106A3FC7BD}"/>
                </a:ext>
              </a:extLst>
            </p:cNvPr>
            <p:cNvSpPr>
              <a:spLocks noChangeArrowheads="1"/>
            </p:cNvSpPr>
            <p:nvPr/>
          </p:nvSpPr>
          <p:spPr bwMode="auto">
            <a:xfrm>
              <a:off x="206255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TextBox 51">
              <a:extLst>
                <a:ext uri="{FF2B5EF4-FFF2-40B4-BE49-F238E27FC236}">
                  <a16:creationId xmlns:a16="http://schemas.microsoft.com/office/drawing/2014/main" id="{2F00F972-21A9-41CE-A308-A017C27D3304}"/>
                </a:ext>
              </a:extLst>
            </p:cNvPr>
            <p:cNvSpPr txBox="1"/>
            <p:nvPr/>
          </p:nvSpPr>
          <p:spPr>
            <a:xfrm>
              <a:off x="3543032" y="8701599"/>
              <a:ext cx="2421923" cy="677108"/>
            </a:xfrm>
            <a:prstGeom prst="rect">
              <a:avLst/>
            </a:prstGeom>
            <a:noFill/>
          </p:spPr>
          <p:txBody>
            <a:bodyPr wrap="none" rtlCol="0">
              <a:spAutoFit/>
            </a:bodyPr>
            <a:lstStyle/>
            <a:p>
              <a:pPr defTabSz="1217218"/>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Title keywords</a:t>
              </a:r>
            </a:p>
          </p:txBody>
        </p:sp>
        <p:sp>
          <p:nvSpPr>
            <p:cNvPr id="17" name="TextBox 52">
              <a:extLst>
                <a:ext uri="{FF2B5EF4-FFF2-40B4-BE49-F238E27FC236}">
                  <a16:creationId xmlns:a16="http://schemas.microsoft.com/office/drawing/2014/main" id="{008E591C-E715-4A9D-8093-9406148ADA50}"/>
                </a:ext>
              </a:extLst>
            </p:cNvPr>
            <p:cNvSpPr txBox="1"/>
            <p:nvPr/>
          </p:nvSpPr>
          <p:spPr>
            <a:xfrm>
              <a:off x="3552651" y="9605103"/>
              <a:ext cx="3929647" cy="923330"/>
            </a:xfrm>
            <a:prstGeom prst="rect">
              <a:avLst/>
            </a:prstGeom>
            <a:noFill/>
          </p:spPr>
          <p:txBody>
            <a:bodyPr wrap="square" rtlCol="0">
              <a:spAutoFit/>
            </a:bodyPr>
            <a:lstStyle/>
            <a:p>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Enter your content Enter your content Enter your content</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8" name="Group 45">
              <a:extLst>
                <a:ext uri="{FF2B5EF4-FFF2-40B4-BE49-F238E27FC236}">
                  <a16:creationId xmlns:a16="http://schemas.microsoft.com/office/drawing/2014/main" id="{2AE4B812-55A7-452F-93BD-9DA8E92F0F39}"/>
                </a:ext>
              </a:extLst>
            </p:cNvPr>
            <p:cNvGrpSpPr/>
            <p:nvPr/>
          </p:nvGrpSpPr>
          <p:grpSpPr>
            <a:xfrm flipV="1">
              <a:off x="2595320" y="10730503"/>
              <a:ext cx="7572446" cy="1799890"/>
              <a:chOff x="2751796" y="2924341"/>
              <a:chExt cx="7572446" cy="1550438"/>
            </a:xfrm>
          </p:grpSpPr>
          <p:cxnSp>
            <p:nvCxnSpPr>
              <p:cNvPr id="20" name="Straight Connector 46">
                <a:extLst>
                  <a:ext uri="{FF2B5EF4-FFF2-40B4-BE49-F238E27FC236}">
                    <a16:creationId xmlns:a16="http://schemas.microsoft.com/office/drawing/2014/main" id="{4866E8BF-C0BF-499D-BDC5-65BCF23FE260}"/>
                  </a:ext>
                </a:extLst>
              </p:cNvPr>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47">
                <a:extLst>
                  <a:ext uri="{FF2B5EF4-FFF2-40B4-BE49-F238E27FC236}">
                    <a16:creationId xmlns:a16="http://schemas.microsoft.com/office/drawing/2014/main" id="{8FE34908-C67F-4B89-A93E-AAD4C80E8C29}"/>
                  </a:ext>
                </a:extLst>
              </p:cNvPr>
              <p:cNvCxnSpPr>
                <a:stCxn id="15" idx="1"/>
              </p:cNvCxnSpPr>
              <p:nvPr/>
            </p:nvCxnSpPr>
            <p:spPr>
              <a:xfrm flipV="1">
                <a:off x="2751796"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48">
                <a:extLst>
                  <a:ext uri="{FF2B5EF4-FFF2-40B4-BE49-F238E27FC236}">
                    <a16:creationId xmlns:a16="http://schemas.microsoft.com/office/drawing/2014/main" id="{D83948E6-471D-48DB-9C6B-89C38CC61D3E}"/>
                  </a:ext>
                </a:extLst>
              </p:cNvPr>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19" name="Freeform 204">
              <a:extLst>
                <a:ext uri="{FF2B5EF4-FFF2-40B4-BE49-F238E27FC236}">
                  <a16:creationId xmlns:a16="http://schemas.microsoft.com/office/drawing/2014/main" id="{01B71359-9C84-4F73-A50A-6DF7A1C4E037}"/>
                </a:ext>
              </a:extLst>
            </p:cNvPr>
            <p:cNvSpPr>
              <a:spLocks noEditPoints="1"/>
            </p:cNvSpPr>
            <p:nvPr/>
          </p:nvSpPr>
          <p:spPr bwMode="auto">
            <a:xfrm>
              <a:off x="2293420"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headEnd/>
              <a:tailEnd/>
            </a:ln>
          </p:spPr>
          <p:txBody>
            <a:bodyPr vert="horz" wrap="square" lIns="121883" tIns="60941" rIns="121883" bIns="60941" numCol="1" anchor="t" anchorCtr="0" compatLnSpc="1">
              <a:prstTxWarp prst="textNoShape">
                <a:avLst/>
              </a:prstTxWarp>
            </a:bodyP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3" name="组合 22">
            <a:extLst>
              <a:ext uri="{FF2B5EF4-FFF2-40B4-BE49-F238E27FC236}">
                <a16:creationId xmlns:a16="http://schemas.microsoft.com/office/drawing/2014/main" id="{C4EC72D5-239A-4C90-ABD2-78A950498CF4}"/>
              </a:ext>
            </a:extLst>
          </p:cNvPr>
          <p:cNvGrpSpPr/>
          <p:nvPr/>
        </p:nvGrpSpPr>
        <p:grpSpPr>
          <a:xfrm>
            <a:off x="6719877" y="3956898"/>
            <a:ext cx="4188939" cy="1857247"/>
            <a:chOff x="13879972" y="8815899"/>
            <a:chExt cx="8380464" cy="3714494"/>
          </a:xfrm>
        </p:grpSpPr>
        <p:sp>
          <p:nvSpPr>
            <p:cNvPr id="24" name="Freeform 1">
              <a:extLst>
                <a:ext uri="{FF2B5EF4-FFF2-40B4-BE49-F238E27FC236}">
                  <a16:creationId xmlns:a16="http://schemas.microsoft.com/office/drawing/2014/main" id="{81DBA43C-4A54-43ED-BB56-8D4039C25EEA}"/>
                </a:ext>
              </a:extLst>
            </p:cNvPr>
            <p:cNvSpPr>
              <a:spLocks noChangeArrowheads="1"/>
            </p:cNvSpPr>
            <p:nvPr/>
          </p:nvSpPr>
          <p:spPr bwMode="auto">
            <a:xfrm>
              <a:off x="2087217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TextBox 55">
              <a:extLst>
                <a:ext uri="{FF2B5EF4-FFF2-40B4-BE49-F238E27FC236}">
                  <a16:creationId xmlns:a16="http://schemas.microsoft.com/office/drawing/2014/main" id="{CE357B54-8714-48EE-A459-EF26E9F40A26}"/>
                </a:ext>
              </a:extLst>
            </p:cNvPr>
            <p:cNvSpPr txBox="1"/>
            <p:nvPr/>
          </p:nvSpPr>
          <p:spPr>
            <a:xfrm>
              <a:off x="17432366" y="8815899"/>
              <a:ext cx="2421923" cy="677108"/>
            </a:xfrm>
            <a:prstGeom prst="rect">
              <a:avLst/>
            </a:prstGeom>
            <a:noFill/>
          </p:spPr>
          <p:txBody>
            <a:bodyPr wrap="none" rtlCol="0">
              <a:spAutoFit/>
            </a:bodyPr>
            <a:lstStyle/>
            <a:p>
              <a:pPr defTabSz="1217218"/>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Title keywords</a:t>
              </a:r>
            </a:p>
          </p:txBody>
        </p:sp>
        <p:sp>
          <p:nvSpPr>
            <p:cNvPr id="26" name="TextBox 56">
              <a:extLst>
                <a:ext uri="{FF2B5EF4-FFF2-40B4-BE49-F238E27FC236}">
                  <a16:creationId xmlns:a16="http://schemas.microsoft.com/office/drawing/2014/main" id="{B8D0F041-6B54-45BB-BB95-CCFD2B427ADC}"/>
                </a:ext>
              </a:extLst>
            </p:cNvPr>
            <p:cNvSpPr txBox="1"/>
            <p:nvPr/>
          </p:nvSpPr>
          <p:spPr>
            <a:xfrm>
              <a:off x="16754379" y="9662255"/>
              <a:ext cx="3928692" cy="923330"/>
            </a:xfrm>
            <a:prstGeom prst="rect">
              <a:avLst/>
            </a:prstGeom>
            <a:noFill/>
          </p:spPr>
          <p:txBody>
            <a:bodyPr wrap="square" rtlCol="0">
              <a:spAutoFit/>
            </a:bodyPr>
            <a:lstStyle/>
            <a:p>
              <a:pPr algn="r"/>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Enter your content Enter your content Enter your content</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27" name="Group 51">
              <a:extLst>
                <a:ext uri="{FF2B5EF4-FFF2-40B4-BE49-F238E27FC236}">
                  <a16:creationId xmlns:a16="http://schemas.microsoft.com/office/drawing/2014/main" id="{1426CFFC-63A5-42DC-887C-F3E6B97FA7F5}"/>
                </a:ext>
              </a:extLst>
            </p:cNvPr>
            <p:cNvGrpSpPr/>
            <p:nvPr/>
          </p:nvGrpSpPr>
          <p:grpSpPr>
            <a:xfrm flipH="1" flipV="1">
              <a:off x="13879972" y="10730503"/>
              <a:ext cx="7715545" cy="1799890"/>
              <a:chOff x="2913160" y="2924341"/>
              <a:chExt cx="7411082" cy="1550438"/>
            </a:xfrm>
          </p:grpSpPr>
          <p:cxnSp>
            <p:nvCxnSpPr>
              <p:cNvPr id="29" name="Straight Connector 52">
                <a:extLst>
                  <a:ext uri="{FF2B5EF4-FFF2-40B4-BE49-F238E27FC236}">
                    <a16:creationId xmlns:a16="http://schemas.microsoft.com/office/drawing/2014/main" id="{5E3C4D69-2037-42D9-9EFF-3B08EF7DF480}"/>
                  </a:ext>
                </a:extLst>
              </p:cNvPr>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54">
                <a:extLst>
                  <a:ext uri="{FF2B5EF4-FFF2-40B4-BE49-F238E27FC236}">
                    <a16:creationId xmlns:a16="http://schemas.microsoft.com/office/drawing/2014/main" id="{8CACDACF-7B34-494D-8456-656DBE4F4CC6}"/>
                  </a:ext>
                </a:extLst>
              </p:cNvPr>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57">
                <a:extLst>
                  <a:ext uri="{FF2B5EF4-FFF2-40B4-BE49-F238E27FC236}">
                    <a16:creationId xmlns:a16="http://schemas.microsoft.com/office/drawing/2014/main" id="{DACDB7B3-512E-46D7-BDB9-9687A6096934}"/>
                  </a:ext>
                </a:extLst>
              </p:cNvPr>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8" name="Freeform 154">
              <a:extLst>
                <a:ext uri="{FF2B5EF4-FFF2-40B4-BE49-F238E27FC236}">
                  <a16:creationId xmlns:a16="http://schemas.microsoft.com/office/drawing/2014/main" id="{9B8190EB-DA00-4994-A72F-49C2950CB429}"/>
                </a:ext>
              </a:extLst>
            </p:cNvPr>
            <p:cNvSpPr>
              <a:spLocks noEditPoints="1"/>
            </p:cNvSpPr>
            <p:nvPr/>
          </p:nvSpPr>
          <p:spPr bwMode="auto">
            <a:xfrm>
              <a:off x="21183613"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headEnd/>
              <a:tailEnd/>
            </a:ln>
          </p:spPr>
          <p:txBody>
            <a:bodyPr vert="horz" wrap="square" lIns="121883" tIns="60941" rIns="121883" bIns="60941" numCol="1" anchor="t" anchorCtr="0" compatLnSpc="1">
              <a:prstTxWarp prst="textNoShape">
                <a:avLst/>
              </a:prstTxWarp>
            </a:bodyP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2" name="组合 8">
            <a:extLst>
              <a:ext uri="{FF2B5EF4-FFF2-40B4-BE49-F238E27FC236}">
                <a16:creationId xmlns:a16="http://schemas.microsoft.com/office/drawing/2014/main" id="{03810510-0C4C-42E6-B193-F162E0E60EA5}"/>
              </a:ext>
            </a:extLst>
          </p:cNvPr>
          <p:cNvGrpSpPr/>
          <p:nvPr/>
        </p:nvGrpSpPr>
        <p:grpSpPr>
          <a:xfrm>
            <a:off x="6719877" y="1845314"/>
            <a:ext cx="4188939" cy="1680323"/>
            <a:chOff x="13879972" y="2924342"/>
            <a:chExt cx="8380464" cy="3360646"/>
          </a:xfrm>
        </p:grpSpPr>
        <p:sp>
          <p:nvSpPr>
            <p:cNvPr id="33" name="Freeform 1">
              <a:extLst>
                <a:ext uri="{FF2B5EF4-FFF2-40B4-BE49-F238E27FC236}">
                  <a16:creationId xmlns:a16="http://schemas.microsoft.com/office/drawing/2014/main" id="{32D5B58F-24CA-4DFB-93D5-8482BB536969}"/>
                </a:ext>
              </a:extLst>
            </p:cNvPr>
            <p:cNvSpPr>
              <a:spLocks noChangeArrowheads="1"/>
            </p:cNvSpPr>
            <p:nvPr/>
          </p:nvSpPr>
          <p:spPr bwMode="auto">
            <a:xfrm>
              <a:off x="2087217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3"/>
            </a:solidFill>
            <a:ln>
              <a:noFill/>
            </a:ln>
            <a:effectLst/>
          </p:spPr>
          <p:txBody>
            <a:bodyPr wrap="none" anchor="ct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4" name="TextBox 53">
              <a:extLst>
                <a:ext uri="{FF2B5EF4-FFF2-40B4-BE49-F238E27FC236}">
                  <a16:creationId xmlns:a16="http://schemas.microsoft.com/office/drawing/2014/main" id="{F0AF3266-26AA-4986-B7A2-147130A1AF4F}"/>
                </a:ext>
              </a:extLst>
            </p:cNvPr>
            <p:cNvSpPr txBox="1"/>
            <p:nvPr/>
          </p:nvSpPr>
          <p:spPr>
            <a:xfrm>
              <a:off x="17249410" y="4265474"/>
              <a:ext cx="2421923" cy="677108"/>
            </a:xfrm>
            <a:prstGeom prst="rect">
              <a:avLst/>
            </a:prstGeom>
            <a:noFill/>
          </p:spPr>
          <p:txBody>
            <a:bodyPr wrap="none" rtlCol="0">
              <a:spAutoFit/>
            </a:bodyPr>
            <a:lstStyle/>
            <a:p>
              <a:pPr defTabSz="1217218"/>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Title keywords</a:t>
              </a:r>
            </a:p>
          </p:txBody>
        </p:sp>
        <p:sp>
          <p:nvSpPr>
            <p:cNvPr id="35" name="TextBox 54">
              <a:extLst>
                <a:ext uri="{FF2B5EF4-FFF2-40B4-BE49-F238E27FC236}">
                  <a16:creationId xmlns:a16="http://schemas.microsoft.com/office/drawing/2014/main" id="{430810E0-B18F-4980-9920-CB45F490F9F8}"/>
                </a:ext>
              </a:extLst>
            </p:cNvPr>
            <p:cNvSpPr txBox="1"/>
            <p:nvPr/>
          </p:nvSpPr>
          <p:spPr>
            <a:xfrm>
              <a:off x="16754379" y="5168976"/>
              <a:ext cx="3929649" cy="923330"/>
            </a:xfrm>
            <a:prstGeom prst="rect">
              <a:avLst/>
            </a:prstGeom>
            <a:noFill/>
          </p:spPr>
          <p:txBody>
            <a:bodyPr wrap="square" rtlCol="0">
              <a:spAutoFit/>
            </a:bodyPr>
            <a:lstStyle/>
            <a:p>
              <a:pPr algn="r"/>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Enter your content Enter your content Enter your content</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6" name="Group 64">
              <a:extLst>
                <a:ext uri="{FF2B5EF4-FFF2-40B4-BE49-F238E27FC236}">
                  <a16:creationId xmlns:a16="http://schemas.microsoft.com/office/drawing/2014/main" id="{9A9E6311-507C-4520-B51D-5DFDB2D008DB}"/>
                </a:ext>
              </a:extLst>
            </p:cNvPr>
            <p:cNvGrpSpPr/>
            <p:nvPr/>
          </p:nvGrpSpPr>
          <p:grpSpPr>
            <a:xfrm flipH="1">
              <a:off x="13879972" y="2924342"/>
              <a:ext cx="7715545" cy="1757177"/>
              <a:chOff x="2918048" y="2924341"/>
              <a:chExt cx="7406194" cy="1757177"/>
            </a:xfrm>
          </p:grpSpPr>
          <p:cxnSp>
            <p:nvCxnSpPr>
              <p:cNvPr id="38" name="Straight Connector 65">
                <a:extLst>
                  <a:ext uri="{FF2B5EF4-FFF2-40B4-BE49-F238E27FC236}">
                    <a16:creationId xmlns:a16="http://schemas.microsoft.com/office/drawing/2014/main" id="{AB593357-A002-49F2-AE59-EBB857DA0770}"/>
                  </a:ext>
                </a:extLst>
              </p:cNvPr>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66">
                <a:extLst>
                  <a:ext uri="{FF2B5EF4-FFF2-40B4-BE49-F238E27FC236}">
                    <a16:creationId xmlns:a16="http://schemas.microsoft.com/office/drawing/2014/main" id="{43EB83F5-12A0-4426-8329-18493A078F19}"/>
                  </a:ext>
                </a:extLst>
              </p:cNvPr>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67">
                <a:extLst>
                  <a:ext uri="{FF2B5EF4-FFF2-40B4-BE49-F238E27FC236}">
                    <a16:creationId xmlns:a16="http://schemas.microsoft.com/office/drawing/2014/main" id="{B51D678C-4BD9-43D9-AB08-21813A10B230}"/>
                  </a:ext>
                </a:extLst>
              </p:cNvPr>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37" name="Freeform 166">
              <a:extLst>
                <a:ext uri="{FF2B5EF4-FFF2-40B4-BE49-F238E27FC236}">
                  <a16:creationId xmlns:a16="http://schemas.microsoft.com/office/drawing/2014/main" id="{E62FC295-AB53-48F6-BAE1-CEB704C59C87}"/>
                </a:ext>
              </a:extLst>
            </p:cNvPr>
            <p:cNvSpPr>
              <a:spLocks noEditPoints="1"/>
            </p:cNvSpPr>
            <p:nvPr/>
          </p:nvSpPr>
          <p:spPr bwMode="auto">
            <a:xfrm>
              <a:off x="21167196"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headEnd/>
              <a:tailEnd/>
            </a:ln>
          </p:spPr>
          <p:txBody>
            <a:bodyPr vert="horz" wrap="square" lIns="121883" tIns="60941" rIns="121883" bIns="60941" numCol="1" anchor="t" anchorCtr="0" compatLnSpc="1">
              <a:prstTxWarp prst="textNoShape">
                <a:avLst/>
              </a:prstTxWarp>
            </a:bodyP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1" name="组合 5">
            <a:extLst>
              <a:ext uri="{FF2B5EF4-FFF2-40B4-BE49-F238E27FC236}">
                <a16:creationId xmlns:a16="http://schemas.microsoft.com/office/drawing/2014/main" id="{080D197C-A836-492F-B99E-6B747B066AC2}"/>
              </a:ext>
            </a:extLst>
          </p:cNvPr>
          <p:cNvGrpSpPr/>
          <p:nvPr/>
        </p:nvGrpSpPr>
        <p:grpSpPr>
          <a:xfrm>
            <a:off x="1032841" y="1788462"/>
            <a:ext cx="4202888" cy="1680323"/>
            <a:chOff x="2062553" y="2924342"/>
            <a:chExt cx="8408371" cy="3360646"/>
          </a:xfrm>
        </p:grpSpPr>
        <p:sp>
          <p:nvSpPr>
            <p:cNvPr id="42" name="Freeform 1">
              <a:extLst>
                <a:ext uri="{FF2B5EF4-FFF2-40B4-BE49-F238E27FC236}">
                  <a16:creationId xmlns:a16="http://schemas.microsoft.com/office/drawing/2014/main" id="{FF121E03-017E-47E7-A132-39D030E644DE}"/>
                </a:ext>
              </a:extLst>
            </p:cNvPr>
            <p:cNvSpPr>
              <a:spLocks noChangeArrowheads="1"/>
            </p:cNvSpPr>
            <p:nvPr/>
          </p:nvSpPr>
          <p:spPr bwMode="auto">
            <a:xfrm>
              <a:off x="206255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sz="2399">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3" name="TextBox 49">
              <a:extLst>
                <a:ext uri="{FF2B5EF4-FFF2-40B4-BE49-F238E27FC236}">
                  <a16:creationId xmlns:a16="http://schemas.microsoft.com/office/drawing/2014/main" id="{CCA94BAF-B1F7-4AFB-842B-0F67BA4779A3}"/>
                </a:ext>
              </a:extLst>
            </p:cNvPr>
            <p:cNvSpPr txBox="1"/>
            <p:nvPr/>
          </p:nvSpPr>
          <p:spPr>
            <a:xfrm>
              <a:off x="3503030" y="4294046"/>
              <a:ext cx="2421923" cy="677108"/>
            </a:xfrm>
            <a:prstGeom prst="rect">
              <a:avLst/>
            </a:prstGeom>
            <a:noFill/>
          </p:spPr>
          <p:txBody>
            <a:bodyPr wrap="none" rtlCol="0">
              <a:spAutoFit/>
            </a:bodyPr>
            <a:lstStyle/>
            <a:p>
              <a:pPr defTabSz="1217218"/>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Title keywords</a:t>
              </a:r>
            </a:p>
          </p:txBody>
        </p:sp>
        <p:sp>
          <p:nvSpPr>
            <p:cNvPr id="44" name="TextBox 50">
              <a:extLst>
                <a:ext uri="{FF2B5EF4-FFF2-40B4-BE49-F238E27FC236}">
                  <a16:creationId xmlns:a16="http://schemas.microsoft.com/office/drawing/2014/main" id="{EFFF969B-DB42-4BCA-A750-CFCB78A3990C}"/>
                </a:ext>
              </a:extLst>
            </p:cNvPr>
            <p:cNvSpPr txBox="1"/>
            <p:nvPr/>
          </p:nvSpPr>
          <p:spPr>
            <a:xfrm>
              <a:off x="3552651" y="5168976"/>
              <a:ext cx="3929647" cy="923330"/>
            </a:xfrm>
            <a:prstGeom prst="rect">
              <a:avLst/>
            </a:prstGeom>
            <a:noFill/>
          </p:spPr>
          <p:txBody>
            <a:bodyPr wrap="square" rtlCol="0">
              <a:spAutoFit/>
            </a:bodyPr>
            <a:lstStyle/>
            <a:p>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Enter your content Enter your content Enter your content</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45" name="Group 55">
              <a:extLst>
                <a:ext uri="{FF2B5EF4-FFF2-40B4-BE49-F238E27FC236}">
                  <a16:creationId xmlns:a16="http://schemas.microsoft.com/office/drawing/2014/main" id="{200727F3-F21B-432F-B5BF-E3A620C4B6A4}"/>
                </a:ext>
              </a:extLst>
            </p:cNvPr>
            <p:cNvGrpSpPr/>
            <p:nvPr/>
          </p:nvGrpSpPr>
          <p:grpSpPr>
            <a:xfrm>
              <a:off x="2570063" y="2924342"/>
              <a:ext cx="7900861" cy="1757177"/>
              <a:chOff x="2731427" y="2924341"/>
              <a:chExt cx="7900861" cy="1757177"/>
            </a:xfrm>
          </p:grpSpPr>
          <p:cxnSp>
            <p:nvCxnSpPr>
              <p:cNvPr id="47" name="Straight Connector 7">
                <a:extLst>
                  <a:ext uri="{FF2B5EF4-FFF2-40B4-BE49-F238E27FC236}">
                    <a16:creationId xmlns:a16="http://schemas.microsoft.com/office/drawing/2014/main" id="{543F004D-D507-4253-BCDB-A5DF5C65AF49}"/>
                  </a:ext>
                </a:extLst>
              </p:cNvPr>
              <p:cNvCxnSpPr>
                <a:cxnSpLocks/>
              </p:cNvCxnSpPr>
              <p:nvPr/>
            </p:nvCxnSpPr>
            <p:spPr>
              <a:xfrm flipH="1">
                <a:off x="2731427" y="2924341"/>
                <a:ext cx="79008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4">
                <a:extLst>
                  <a:ext uri="{FF2B5EF4-FFF2-40B4-BE49-F238E27FC236}">
                    <a16:creationId xmlns:a16="http://schemas.microsoft.com/office/drawing/2014/main" id="{7B553F8D-548D-43CC-8014-41685A24FD13}"/>
                  </a:ext>
                </a:extLst>
              </p:cNvPr>
              <p:cNvCxnSpPr>
                <a:stCxn id="42" idx="4"/>
              </p:cNvCxnSpPr>
              <p:nvPr/>
            </p:nvCxnSpPr>
            <p:spPr>
              <a:xfrm flipV="1">
                <a:off x="2756684"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56">
                <a:extLst>
                  <a:ext uri="{FF2B5EF4-FFF2-40B4-BE49-F238E27FC236}">
                    <a16:creationId xmlns:a16="http://schemas.microsoft.com/office/drawing/2014/main" id="{9485E5CD-2524-4000-B546-40E083EC73D8}"/>
                  </a:ext>
                </a:extLst>
              </p:cNvPr>
              <p:cNvCxnSpPr>
                <a:cxnSpLocks/>
              </p:cNvCxnSpPr>
              <p:nvPr/>
            </p:nvCxnSpPr>
            <p:spPr>
              <a:xfrm flipV="1">
                <a:off x="10632288" y="2932531"/>
                <a:ext cx="0" cy="6814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46" name="Freeform 81">
              <a:extLst>
                <a:ext uri="{FF2B5EF4-FFF2-40B4-BE49-F238E27FC236}">
                  <a16:creationId xmlns:a16="http://schemas.microsoft.com/office/drawing/2014/main" id="{C1E6B2D8-AD84-4391-8693-7CDA5184D249}"/>
                </a:ext>
              </a:extLst>
            </p:cNvPr>
            <p:cNvSpPr>
              <a:spLocks noEditPoints="1"/>
            </p:cNvSpPr>
            <p:nvPr/>
          </p:nvSpPr>
          <p:spPr bwMode="auto">
            <a:xfrm>
              <a:off x="2381378"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headEnd/>
              <a:tailEnd/>
            </a:ln>
          </p:spPr>
          <p:txBody>
            <a:bodyPr vert="horz" wrap="square" lIns="121883" tIns="60941" rIns="121883" bIns="60941" numCol="1" anchor="t" anchorCtr="0" compatLnSpc="1">
              <a:prstTxWarp prst="textNoShape">
                <a:avLst/>
              </a:prstTxWarp>
            </a:bodyPr>
            <a:lstStyle/>
            <a:p>
              <a:endParaRPr lang="en-US" sz="2399"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50" name="矩形 49">
            <a:extLst>
              <a:ext uri="{FF2B5EF4-FFF2-40B4-BE49-F238E27FC236}">
                <a16:creationId xmlns:a16="http://schemas.microsoft.com/office/drawing/2014/main" id="{E8CE2C39-7B37-4136-9548-E6C25059668C}"/>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321694435"/>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p:cNvSpPr/>
          <p:nvPr/>
        </p:nvSpPr>
        <p:spPr bwMode="auto">
          <a:xfrm>
            <a:off x="1515650" y="1362782"/>
            <a:ext cx="9403399" cy="475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Add a detailed text description here, suggesting that it is relevant to the title and conforms to the overall language style, and the language description is as concise and vivid as possible. Try to control the number of words per slide</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200</a:t>
            </a: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within the word, according to statistics the best control of each slide per page</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5</a:t>
            </a: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Within minutes. Add a detailed text description here, suggested to be relevant to the title and in line with the overall language style</a:t>
            </a:r>
          </a:p>
        </p:txBody>
      </p:sp>
      <p:sp>
        <p:nvSpPr>
          <p:cNvPr id="38918" name="AutoShape 6"/>
          <p:cNvSpPr/>
          <p:nvPr/>
        </p:nvSpPr>
        <p:spPr bwMode="auto">
          <a:xfrm flipH="1">
            <a:off x="7576448" y="4232053"/>
            <a:ext cx="1825617" cy="1824268"/>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19" name="AutoShape 7"/>
          <p:cNvSpPr/>
          <p:nvPr/>
        </p:nvSpPr>
        <p:spPr bwMode="auto">
          <a:xfrm flipH="1">
            <a:off x="7627226" y="2162590"/>
            <a:ext cx="1695500" cy="1885369"/>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0" name="AutoShape 8"/>
          <p:cNvSpPr/>
          <p:nvPr/>
        </p:nvSpPr>
        <p:spPr bwMode="auto">
          <a:xfrm flipH="1">
            <a:off x="5694498" y="4232052"/>
            <a:ext cx="1695500" cy="1887749"/>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chemeClr val="accent4"/>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1" name="AutoShape 9"/>
          <p:cNvSpPr/>
          <p:nvPr/>
        </p:nvSpPr>
        <p:spPr bwMode="auto">
          <a:xfrm flipH="1">
            <a:off x="4426640" y="2218138"/>
            <a:ext cx="1881949" cy="1829821"/>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chemeClr val="accent3"/>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2" name="AutoShape 10"/>
          <p:cNvSpPr/>
          <p:nvPr/>
        </p:nvSpPr>
        <p:spPr bwMode="auto">
          <a:xfrm flipH="1">
            <a:off x="2359827" y="2209410"/>
            <a:ext cx="1885916" cy="1838551"/>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3" name="AutoShape 11"/>
          <p:cNvSpPr/>
          <p:nvPr/>
        </p:nvSpPr>
        <p:spPr bwMode="auto">
          <a:xfrm flipH="1">
            <a:off x="2179727" y="4232053"/>
            <a:ext cx="1836727" cy="1891716"/>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4" name="AutoShape 12"/>
          <p:cNvSpPr/>
          <p:nvPr/>
        </p:nvSpPr>
        <p:spPr bwMode="auto">
          <a:xfrm>
            <a:off x="3301200" y="3987653"/>
            <a:ext cx="1970717" cy="55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Enter your chart description text here and your chart description here</a:t>
            </a:r>
          </a:p>
        </p:txBody>
      </p:sp>
      <p:sp>
        <p:nvSpPr>
          <p:cNvPr id="38925" name="AutoShape 13"/>
          <p:cNvSpPr/>
          <p:nvPr/>
        </p:nvSpPr>
        <p:spPr bwMode="auto">
          <a:xfrm>
            <a:off x="6514872" y="4025739"/>
            <a:ext cx="2022384" cy="418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Enter your chart description text here and your chart description here</a:t>
            </a:r>
          </a:p>
        </p:txBody>
      </p:sp>
      <p:sp>
        <p:nvSpPr>
          <p:cNvPr id="38926" name="AutoShape 14"/>
          <p:cNvSpPr/>
          <p:nvPr/>
        </p:nvSpPr>
        <p:spPr bwMode="auto">
          <a:xfrm>
            <a:off x="4296525" y="5601642"/>
            <a:ext cx="634721" cy="634804"/>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p:spPr>
        <p:txBody>
          <a:bodyPr lIns="19041" tIns="19041" rIns="19041" bIns="19041" anchor="ctr"/>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7" name="AutoShape 15"/>
          <p:cNvSpPr/>
          <p:nvPr/>
        </p:nvSpPr>
        <p:spPr bwMode="auto">
          <a:xfrm>
            <a:off x="6784633" y="2216551"/>
            <a:ext cx="634721" cy="529267"/>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p:spPr>
        <p:txBody>
          <a:bodyPr lIns="19041" tIns="19041" rIns="19041" bIns="19041" anchor="ctr"/>
          <a:lstStyle/>
          <a:p>
            <a:endParaRPr lang="zh-CN" altLang="en-US">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8" name="AutoShape 16"/>
          <p:cNvSpPr/>
          <p:nvPr/>
        </p:nvSpPr>
        <p:spPr bwMode="auto">
          <a:xfrm>
            <a:off x="3072598"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Title</a:t>
            </a:r>
            <a:endParaRPr lang="es-ES" altLang="zh-CN"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929" name="AutoShape 17"/>
          <p:cNvSpPr/>
          <p:nvPr/>
        </p:nvSpPr>
        <p:spPr bwMode="auto">
          <a:xfrm>
            <a:off x="6438601"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Title</a:t>
            </a:r>
            <a:endParaRPr lang="es-ES" altLang="zh-CN"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14">
            <a:extLst>
              <a:ext uri="{FF2B5EF4-FFF2-40B4-BE49-F238E27FC236}">
                <a16:creationId xmlns:a16="http://schemas.microsoft.com/office/drawing/2014/main" id="{7D4E6D8A-0350-4DA3-8AD5-23D549D7BCBA}"/>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975659012"/>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a14="http://schemas.microsoft.com/office/drawing/2010/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left)">
                                      <p:cBhvr>
                                        <p:cTn id="7" dur="500"/>
                                        <p:tgtEl>
                                          <p:spTgt spid="389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fade">
                                      <p:cBhvr>
                                        <p:cTn id="11" dur="500"/>
                                        <p:tgtEl>
                                          <p:spTgt spid="38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wipe(right)">
                                      <p:cBhvr>
                                        <p:cTn id="15" dur="500"/>
                                        <p:tgtEl>
                                          <p:spTgt spid="389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wipe(left)">
                                      <p:cBhvr>
                                        <p:cTn id="19" dur="500"/>
                                        <p:tgtEl>
                                          <p:spTgt spid="389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21"/>
                                        </p:tgtEl>
                                        <p:attrNameLst>
                                          <p:attrName>style.visibility</p:attrName>
                                        </p:attrNameLst>
                                      </p:cBhvr>
                                      <p:to>
                                        <p:strVal val="visible"/>
                                      </p:to>
                                    </p:set>
                                    <p:animEffect transition="in" filter="wipe(left)">
                                      <p:cBhvr>
                                        <p:cTn id="23" dur="500"/>
                                        <p:tgtEl>
                                          <p:spTgt spid="389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wipe(left)">
                                      <p:cBhvr>
                                        <p:cTn id="27" dur="500"/>
                                        <p:tgtEl>
                                          <p:spTgt spid="389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918"/>
                                        </p:tgtEl>
                                        <p:attrNameLst>
                                          <p:attrName>style.visibility</p:attrName>
                                        </p:attrNameLst>
                                      </p:cBhvr>
                                      <p:to>
                                        <p:strVal val="visible"/>
                                      </p:to>
                                    </p:set>
                                    <p:animEffect transition="in" filter="wipe(left)">
                                      <p:cBhvr>
                                        <p:cTn id="31" dur="500"/>
                                        <p:tgtEl>
                                          <p:spTgt spid="389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wipe(down)">
                                      <p:cBhvr>
                                        <p:cTn id="35" dur="500"/>
                                        <p:tgtEl>
                                          <p:spTgt spid="389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927"/>
                                        </p:tgtEl>
                                        <p:attrNameLst>
                                          <p:attrName>style.visibility</p:attrName>
                                        </p:attrNameLst>
                                      </p:cBhvr>
                                      <p:to>
                                        <p:strVal val="visible"/>
                                      </p:to>
                                    </p:set>
                                    <p:animEffect transition="in" filter="fade">
                                      <p:cBhvr>
                                        <p:cTn id="39" dur="250"/>
                                        <p:tgtEl>
                                          <p:spTgt spid="38927"/>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38928"/>
                                        </p:tgtEl>
                                        <p:attrNameLst>
                                          <p:attrName>style.visibility</p:attrName>
                                        </p:attrNameLst>
                                      </p:cBhvr>
                                      <p:to>
                                        <p:strVal val="visible"/>
                                      </p:to>
                                    </p:set>
                                    <p:anim calcmode="lin" valueType="num">
                                      <p:cBhvr additive="base">
                                        <p:cTn id="43" dur="500" fill="hold"/>
                                        <p:tgtEl>
                                          <p:spTgt spid="38928"/>
                                        </p:tgtEl>
                                        <p:attrNameLst>
                                          <p:attrName>ppt_x</p:attrName>
                                        </p:attrNameLst>
                                      </p:cBhvr>
                                      <p:tavLst>
                                        <p:tav tm="0">
                                          <p:val>
                                            <p:strVal val="1+#ppt_w/2"/>
                                          </p:val>
                                        </p:tav>
                                        <p:tav tm="100000">
                                          <p:val>
                                            <p:strVal val="#ppt_x"/>
                                          </p:val>
                                        </p:tav>
                                      </p:tavLst>
                                    </p:anim>
                                    <p:anim calcmode="lin" valueType="num">
                                      <p:cBhvr additive="base">
                                        <p:cTn id="44" dur="500" fill="hold"/>
                                        <p:tgtEl>
                                          <p:spTgt spid="38928"/>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38924"/>
                                        </p:tgtEl>
                                        <p:attrNameLst>
                                          <p:attrName>style.visibility</p:attrName>
                                        </p:attrNameLst>
                                      </p:cBhvr>
                                      <p:to>
                                        <p:strVal val="visible"/>
                                      </p:to>
                                    </p:set>
                                    <p:animEffect transition="in" filter="dissolve">
                                      <p:cBhvr>
                                        <p:cTn id="48" dur="500"/>
                                        <p:tgtEl>
                                          <p:spTgt spid="38924"/>
                                        </p:tgtEl>
                                      </p:cBhvr>
                                    </p:animEffect>
                                  </p:childTnLst>
                                </p:cTn>
                              </p:par>
                            </p:childTnLst>
                          </p:cTn>
                        </p:par>
                        <p:par>
                          <p:cTn id="49" fill="hold">
                            <p:stCondLst>
                              <p:cond delay="5500"/>
                            </p:stCondLst>
                            <p:childTnLst>
                              <p:par>
                                <p:cTn id="50" presetID="2" presetClass="entr" presetSubtype="2" fill="hold" grpId="0" nodeType="afterEffect">
                                  <p:stCondLst>
                                    <p:cond delay="0"/>
                                  </p:stCondLst>
                                  <p:childTnLst>
                                    <p:set>
                                      <p:cBhvr>
                                        <p:cTn id="51" dur="1" fill="hold">
                                          <p:stCondLst>
                                            <p:cond delay="0"/>
                                          </p:stCondLst>
                                        </p:cTn>
                                        <p:tgtEl>
                                          <p:spTgt spid="38929"/>
                                        </p:tgtEl>
                                        <p:attrNameLst>
                                          <p:attrName>style.visibility</p:attrName>
                                        </p:attrNameLst>
                                      </p:cBhvr>
                                      <p:to>
                                        <p:strVal val="visible"/>
                                      </p:to>
                                    </p:set>
                                    <p:anim calcmode="lin" valueType="num">
                                      <p:cBhvr additive="base">
                                        <p:cTn id="52" dur="500" fill="hold"/>
                                        <p:tgtEl>
                                          <p:spTgt spid="38929"/>
                                        </p:tgtEl>
                                        <p:attrNameLst>
                                          <p:attrName>ppt_x</p:attrName>
                                        </p:attrNameLst>
                                      </p:cBhvr>
                                      <p:tavLst>
                                        <p:tav tm="0">
                                          <p:val>
                                            <p:strVal val="1+#ppt_w/2"/>
                                          </p:val>
                                        </p:tav>
                                        <p:tav tm="100000">
                                          <p:val>
                                            <p:strVal val="#ppt_x"/>
                                          </p:val>
                                        </p:tav>
                                      </p:tavLst>
                                    </p:anim>
                                    <p:anim calcmode="lin" valueType="num">
                                      <p:cBhvr additive="base">
                                        <p:cTn id="53" dur="500" fill="hold"/>
                                        <p:tgtEl>
                                          <p:spTgt spid="38929"/>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1" fill="hold">
                                          <p:stCondLst>
                                            <p:cond delay="0"/>
                                          </p:stCondLst>
                                        </p:cTn>
                                        <p:tgtEl>
                                          <p:spTgt spid="38925"/>
                                        </p:tgtEl>
                                        <p:attrNameLst>
                                          <p:attrName>style.visibility</p:attrName>
                                        </p:attrNameLst>
                                      </p:cBhvr>
                                      <p:to>
                                        <p:strVal val="visible"/>
                                      </p:to>
                                    </p:set>
                                    <p:animEffect transition="in" filter="dissolve">
                                      <p:cBhvr>
                                        <p:cTn id="57"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animBg="1"/>
      <p:bldP spid="38919" grpId="0" animBg="1"/>
      <p:bldP spid="38920" grpId="0" animBg="1"/>
      <p:bldP spid="38921" grpId="0" animBg="1"/>
      <p:bldP spid="38922" grpId="0" animBg="1"/>
      <p:bldP spid="38923" grpId="0" animBg="1"/>
      <p:bldP spid="38924" grpId="0" autoUpdateAnimBg="0"/>
      <p:bldP spid="38925" grpId="0" autoUpdateAnimBg="0"/>
      <p:bldP spid="38926" grpId="0" animBg="1"/>
      <p:bldP spid="38927" grpId="0" animBg="1"/>
      <p:bldP spid="38928" grpId="0" autoUpdateAnimBg="0"/>
      <p:bldP spid="389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76078" y="4415991"/>
            <a:ext cx="2369887" cy="824913"/>
            <a:chOff x="1221767" y="2192338"/>
            <a:chExt cx="2370017" cy="824958"/>
          </a:xfrm>
        </p:grpSpPr>
        <p:sp>
          <p:nvSpPr>
            <p:cNvPr id="19" name="矩形 18"/>
            <p:cNvSpPr/>
            <p:nvPr/>
          </p:nvSpPr>
          <p:spPr>
            <a:xfrm>
              <a:off x="1650121" y="2192338"/>
              <a:ext cx="1941663" cy="355053"/>
            </a:xfrm>
            <a:prstGeom prst="rect">
              <a:avLst/>
            </a:prstGeom>
          </p:spPr>
          <p:txBody>
            <a:bodyPr wrap="none">
              <a:spAutoFit/>
            </a:bodyPr>
            <a:lstStyle/>
            <a:p>
              <a:pPr algn="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20" name="矩形 19"/>
            <p:cNvSpPr/>
            <p:nvPr/>
          </p:nvSpPr>
          <p:spPr>
            <a:xfrm>
              <a:off x="1221767" y="2523608"/>
              <a:ext cx="2370017" cy="493688"/>
            </a:xfrm>
            <a:prstGeom prst="rect">
              <a:avLst/>
            </a:prstGeom>
          </p:spPr>
          <p:txBody>
            <a:bodyPr wrap="square">
              <a:spAutoFit/>
            </a:bodyPr>
            <a:lstStyle/>
            <a:p>
              <a:pPr algn="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21" name="组合 20"/>
          <p:cNvGrpSpPr/>
          <p:nvPr/>
        </p:nvGrpSpPr>
        <p:grpSpPr>
          <a:xfrm>
            <a:off x="9098519" y="4415993"/>
            <a:ext cx="2369887" cy="824913"/>
            <a:chOff x="3106598" y="5073134"/>
            <a:chExt cx="2370017" cy="824958"/>
          </a:xfrm>
        </p:grpSpPr>
        <p:sp>
          <p:nvSpPr>
            <p:cNvPr id="22" name="矩形 21"/>
            <p:cNvSpPr/>
            <p:nvPr/>
          </p:nvSpPr>
          <p:spPr>
            <a:xfrm>
              <a:off x="3106598" y="5073134"/>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23" name="矩形 22"/>
            <p:cNvSpPr/>
            <p:nvPr/>
          </p:nvSpPr>
          <p:spPr>
            <a:xfrm>
              <a:off x="3106598" y="5404404"/>
              <a:ext cx="2370017" cy="49368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28" name="组合 27"/>
          <p:cNvGrpSpPr/>
          <p:nvPr/>
        </p:nvGrpSpPr>
        <p:grpSpPr>
          <a:xfrm>
            <a:off x="4424260" y="1661037"/>
            <a:ext cx="2998549" cy="824913"/>
            <a:chOff x="4536294" y="1526495"/>
            <a:chExt cx="2998714" cy="824959"/>
          </a:xfrm>
        </p:grpSpPr>
        <p:sp>
          <p:nvSpPr>
            <p:cNvPr id="26" name="矩形 25"/>
            <p:cNvSpPr/>
            <p:nvPr/>
          </p:nvSpPr>
          <p:spPr>
            <a:xfrm>
              <a:off x="5064819" y="1526495"/>
              <a:ext cx="1941664" cy="355054"/>
            </a:xfrm>
            <a:prstGeom prst="rect">
              <a:avLst/>
            </a:prstGeom>
          </p:spPr>
          <p:txBody>
            <a:bodyPr wrap="none">
              <a:spAutoFit/>
            </a:bodyPr>
            <a:lstStyle/>
            <a:p>
              <a:pPr algn="ct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27" name="矩形 26"/>
            <p:cNvSpPr/>
            <p:nvPr/>
          </p:nvSpPr>
          <p:spPr>
            <a:xfrm>
              <a:off x="4536294" y="1857766"/>
              <a:ext cx="2998714" cy="493688"/>
            </a:xfrm>
            <a:prstGeom prst="rect">
              <a:avLst/>
            </a:prstGeom>
          </p:spPr>
          <p:txBody>
            <a:bodyPr wrap="square">
              <a:spAutoFit/>
            </a:bodyPr>
            <a:lstStyle/>
            <a:p>
              <a:pPr algn="ct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4" name="组合 3"/>
          <p:cNvGrpSpPr/>
          <p:nvPr/>
        </p:nvGrpSpPr>
        <p:grpSpPr>
          <a:xfrm>
            <a:off x="4895172" y="2827371"/>
            <a:ext cx="2068400" cy="2055700"/>
            <a:chOff x="4895106" y="2827337"/>
            <a:chExt cx="2068513" cy="2055813"/>
          </a:xfrm>
        </p:grpSpPr>
        <p:sp>
          <p:nvSpPr>
            <p:cNvPr id="12" name="Freeform 5"/>
            <p:cNvSpPr>
              <a:spLocks noEditPoints="1"/>
            </p:cNvSpPr>
            <p:nvPr/>
          </p:nvSpPr>
          <p:spPr bwMode="auto">
            <a:xfrm>
              <a:off x="4895106" y="2827337"/>
              <a:ext cx="2068513" cy="2055813"/>
            </a:xfrm>
            <a:custGeom>
              <a:avLst/>
              <a:gdLst>
                <a:gd name="T0" fmla="*/ 82 w 692"/>
                <a:gd name="T1" fmla="*/ 569 h 688"/>
                <a:gd name="T2" fmla="*/ 111 w 692"/>
                <a:gd name="T3" fmla="*/ 495 h 688"/>
                <a:gd name="T4" fmla="*/ 15 w 692"/>
                <a:gd name="T5" fmla="*/ 457 h 688"/>
                <a:gd name="T6" fmla="*/ 1 w 692"/>
                <a:gd name="T7" fmla="*/ 410 h 688"/>
                <a:gd name="T8" fmla="*/ 66 w 692"/>
                <a:gd name="T9" fmla="*/ 359 h 688"/>
                <a:gd name="T10" fmla="*/ 10 w 692"/>
                <a:gd name="T11" fmla="*/ 247 h 688"/>
                <a:gd name="T12" fmla="*/ 74 w 692"/>
                <a:gd name="T13" fmla="*/ 230 h 688"/>
                <a:gd name="T14" fmla="*/ 120 w 692"/>
                <a:gd name="T15" fmla="*/ 178 h 688"/>
                <a:gd name="T16" fmla="*/ 117 w 692"/>
                <a:gd name="T17" fmla="*/ 78 h 688"/>
                <a:gd name="T18" fmla="*/ 191 w 692"/>
                <a:gd name="T19" fmla="*/ 111 h 688"/>
                <a:gd name="T20" fmla="*/ 233 w 692"/>
                <a:gd name="T21" fmla="*/ 15 h 688"/>
                <a:gd name="T22" fmla="*/ 308 w 692"/>
                <a:gd name="T23" fmla="*/ 51 h 688"/>
                <a:gd name="T24" fmla="*/ 404 w 692"/>
                <a:gd name="T25" fmla="*/ 21 h 688"/>
                <a:gd name="T26" fmla="*/ 461 w 692"/>
                <a:gd name="T27" fmla="*/ 35 h 688"/>
                <a:gd name="T28" fmla="*/ 515 w 692"/>
                <a:gd name="T29" fmla="*/ 120 h 688"/>
                <a:gd name="T30" fmla="*/ 610 w 692"/>
                <a:gd name="T31" fmla="*/ 120 h 688"/>
                <a:gd name="T32" fmla="*/ 580 w 692"/>
                <a:gd name="T33" fmla="*/ 190 h 688"/>
                <a:gd name="T34" fmla="*/ 657 w 692"/>
                <a:gd name="T35" fmla="*/ 235 h 688"/>
                <a:gd name="T36" fmla="*/ 685 w 692"/>
                <a:gd name="T37" fmla="*/ 273 h 688"/>
                <a:gd name="T38" fmla="*/ 670 w 692"/>
                <a:gd name="T39" fmla="*/ 293 h 688"/>
                <a:gd name="T40" fmla="*/ 636 w 692"/>
                <a:gd name="T41" fmla="*/ 387 h 688"/>
                <a:gd name="T42" fmla="*/ 672 w 692"/>
                <a:gd name="T43" fmla="*/ 462 h 688"/>
                <a:gd name="T44" fmla="*/ 576 w 692"/>
                <a:gd name="T45" fmla="*/ 502 h 688"/>
                <a:gd name="T46" fmla="*/ 606 w 692"/>
                <a:gd name="T47" fmla="*/ 575 h 688"/>
                <a:gd name="T48" fmla="*/ 508 w 692"/>
                <a:gd name="T49" fmla="*/ 574 h 688"/>
                <a:gd name="T50" fmla="*/ 456 w 692"/>
                <a:gd name="T51" fmla="*/ 657 h 688"/>
                <a:gd name="T52" fmla="*/ 407 w 692"/>
                <a:gd name="T53" fmla="*/ 688 h 688"/>
                <a:gd name="T54" fmla="*/ 358 w 692"/>
                <a:gd name="T55" fmla="*/ 624 h 688"/>
                <a:gd name="T56" fmla="*/ 272 w 692"/>
                <a:gd name="T57" fmla="*/ 684 h 688"/>
                <a:gd name="T58" fmla="*/ 228 w 692"/>
                <a:gd name="T59" fmla="*/ 664 h 688"/>
                <a:gd name="T60" fmla="*/ 184 w 692"/>
                <a:gd name="T61" fmla="*/ 573 h 688"/>
                <a:gd name="T62" fmla="*/ 117 w 692"/>
                <a:gd name="T63" fmla="*/ 605 h 688"/>
                <a:gd name="T64" fmla="*/ 345 w 692"/>
                <a:gd name="T65" fmla="*/ 141 h 688"/>
                <a:gd name="T66" fmla="*/ 347 w 692"/>
                <a:gd name="T67" fmla="*/ 54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2" h="688">
                  <a:moveTo>
                    <a:pt x="117" y="605"/>
                  </a:moveTo>
                  <a:cubicBezTo>
                    <a:pt x="105" y="593"/>
                    <a:pt x="94" y="581"/>
                    <a:pt x="82" y="569"/>
                  </a:cubicBezTo>
                  <a:cubicBezTo>
                    <a:pt x="91" y="553"/>
                    <a:pt x="100" y="536"/>
                    <a:pt x="111" y="520"/>
                  </a:cubicBezTo>
                  <a:cubicBezTo>
                    <a:pt x="116" y="511"/>
                    <a:pt x="115" y="505"/>
                    <a:pt x="111" y="495"/>
                  </a:cubicBezTo>
                  <a:cubicBezTo>
                    <a:pt x="99" y="462"/>
                    <a:pt x="78" y="449"/>
                    <a:pt x="43" y="457"/>
                  </a:cubicBezTo>
                  <a:cubicBezTo>
                    <a:pt x="34" y="459"/>
                    <a:pt x="24" y="457"/>
                    <a:pt x="15" y="457"/>
                  </a:cubicBezTo>
                  <a:cubicBezTo>
                    <a:pt x="14" y="454"/>
                    <a:pt x="12" y="452"/>
                    <a:pt x="12" y="449"/>
                  </a:cubicBezTo>
                  <a:cubicBezTo>
                    <a:pt x="8" y="437"/>
                    <a:pt x="5" y="424"/>
                    <a:pt x="1" y="410"/>
                  </a:cubicBezTo>
                  <a:cubicBezTo>
                    <a:pt x="20" y="399"/>
                    <a:pt x="39" y="389"/>
                    <a:pt x="56" y="378"/>
                  </a:cubicBezTo>
                  <a:cubicBezTo>
                    <a:pt x="61" y="374"/>
                    <a:pt x="65" y="366"/>
                    <a:pt x="66" y="359"/>
                  </a:cubicBezTo>
                  <a:cubicBezTo>
                    <a:pt x="71" y="328"/>
                    <a:pt x="65" y="304"/>
                    <a:pt x="29" y="291"/>
                  </a:cubicBezTo>
                  <a:cubicBezTo>
                    <a:pt x="0" y="281"/>
                    <a:pt x="2" y="277"/>
                    <a:pt x="10" y="247"/>
                  </a:cubicBezTo>
                  <a:cubicBezTo>
                    <a:pt x="12" y="242"/>
                    <a:pt x="13" y="237"/>
                    <a:pt x="15" y="230"/>
                  </a:cubicBezTo>
                  <a:cubicBezTo>
                    <a:pt x="34" y="230"/>
                    <a:pt x="54" y="229"/>
                    <a:pt x="74" y="230"/>
                  </a:cubicBezTo>
                  <a:cubicBezTo>
                    <a:pt x="87" y="231"/>
                    <a:pt x="93" y="227"/>
                    <a:pt x="98" y="215"/>
                  </a:cubicBezTo>
                  <a:cubicBezTo>
                    <a:pt x="104" y="203"/>
                    <a:pt x="112" y="191"/>
                    <a:pt x="120" y="178"/>
                  </a:cubicBezTo>
                  <a:cubicBezTo>
                    <a:pt x="107" y="157"/>
                    <a:pt x="94" y="136"/>
                    <a:pt x="80" y="115"/>
                  </a:cubicBezTo>
                  <a:cubicBezTo>
                    <a:pt x="93" y="102"/>
                    <a:pt x="104" y="91"/>
                    <a:pt x="117" y="78"/>
                  </a:cubicBezTo>
                  <a:cubicBezTo>
                    <a:pt x="134" y="89"/>
                    <a:pt x="153" y="101"/>
                    <a:pt x="172" y="111"/>
                  </a:cubicBezTo>
                  <a:cubicBezTo>
                    <a:pt x="177" y="114"/>
                    <a:pt x="185" y="113"/>
                    <a:pt x="191" y="111"/>
                  </a:cubicBezTo>
                  <a:cubicBezTo>
                    <a:pt x="228" y="99"/>
                    <a:pt x="242" y="74"/>
                    <a:pt x="233" y="36"/>
                  </a:cubicBezTo>
                  <a:cubicBezTo>
                    <a:pt x="232" y="30"/>
                    <a:pt x="233" y="23"/>
                    <a:pt x="233" y="15"/>
                  </a:cubicBezTo>
                  <a:cubicBezTo>
                    <a:pt x="248" y="10"/>
                    <a:pt x="263" y="6"/>
                    <a:pt x="280" y="1"/>
                  </a:cubicBezTo>
                  <a:cubicBezTo>
                    <a:pt x="290" y="18"/>
                    <a:pt x="300" y="34"/>
                    <a:pt x="308" y="51"/>
                  </a:cubicBezTo>
                  <a:cubicBezTo>
                    <a:pt x="313" y="62"/>
                    <a:pt x="320" y="64"/>
                    <a:pt x="331" y="66"/>
                  </a:cubicBezTo>
                  <a:cubicBezTo>
                    <a:pt x="370" y="72"/>
                    <a:pt x="392" y="57"/>
                    <a:pt x="404" y="21"/>
                  </a:cubicBezTo>
                  <a:cubicBezTo>
                    <a:pt x="407" y="8"/>
                    <a:pt x="414" y="0"/>
                    <a:pt x="430" y="7"/>
                  </a:cubicBezTo>
                  <a:cubicBezTo>
                    <a:pt x="443" y="13"/>
                    <a:pt x="466" y="8"/>
                    <a:pt x="461" y="35"/>
                  </a:cubicBezTo>
                  <a:cubicBezTo>
                    <a:pt x="455" y="71"/>
                    <a:pt x="463" y="99"/>
                    <a:pt x="502" y="112"/>
                  </a:cubicBezTo>
                  <a:cubicBezTo>
                    <a:pt x="507" y="113"/>
                    <a:pt x="511" y="117"/>
                    <a:pt x="515" y="120"/>
                  </a:cubicBezTo>
                  <a:cubicBezTo>
                    <a:pt x="535" y="108"/>
                    <a:pt x="555" y="96"/>
                    <a:pt x="576" y="83"/>
                  </a:cubicBezTo>
                  <a:cubicBezTo>
                    <a:pt x="587" y="95"/>
                    <a:pt x="598" y="107"/>
                    <a:pt x="610" y="120"/>
                  </a:cubicBezTo>
                  <a:cubicBezTo>
                    <a:pt x="601" y="136"/>
                    <a:pt x="590" y="153"/>
                    <a:pt x="580" y="171"/>
                  </a:cubicBezTo>
                  <a:cubicBezTo>
                    <a:pt x="577" y="176"/>
                    <a:pt x="580" y="184"/>
                    <a:pt x="580" y="190"/>
                  </a:cubicBezTo>
                  <a:cubicBezTo>
                    <a:pt x="580" y="191"/>
                    <a:pt x="581" y="192"/>
                    <a:pt x="582" y="194"/>
                  </a:cubicBezTo>
                  <a:cubicBezTo>
                    <a:pt x="594" y="231"/>
                    <a:pt x="619" y="245"/>
                    <a:pt x="657" y="235"/>
                  </a:cubicBezTo>
                  <a:cubicBezTo>
                    <a:pt x="669" y="231"/>
                    <a:pt x="677" y="236"/>
                    <a:pt x="679" y="250"/>
                  </a:cubicBezTo>
                  <a:cubicBezTo>
                    <a:pt x="680" y="258"/>
                    <a:pt x="684" y="265"/>
                    <a:pt x="685" y="273"/>
                  </a:cubicBezTo>
                  <a:cubicBezTo>
                    <a:pt x="685" y="278"/>
                    <a:pt x="682" y="283"/>
                    <a:pt x="679" y="288"/>
                  </a:cubicBezTo>
                  <a:cubicBezTo>
                    <a:pt x="677" y="290"/>
                    <a:pt x="673" y="292"/>
                    <a:pt x="670" y="293"/>
                  </a:cubicBezTo>
                  <a:cubicBezTo>
                    <a:pt x="632" y="304"/>
                    <a:pt x="618" y="330"/>
                    <a:pt x="625" y="369"/>
                  </a:cubicBezTo>
                  <a:cubicBezTo>
                    <a:pt x="627" y="376"/>
                    <a:pt x="631" y="382"/>
                    <a:pt x="636" y="387"/>
                  </a:cubicBezTo>
                  <a:cubicBezTo>
                    <a:pt x="640" y="391"/>
                    <a:pt x="646" y="393"/>
                    <a:pt x="651" y="396"/>
                  </a:cubicBezTo>
                  <a:cubicBezTo>
                    <a:pt x="692" y="418"/>
                    <a:pt x="692" y="418"/>
                    <a:pt x="672" y="462"/>
                  </a:cubicBezTo>
                  <a:cubicBezTo>
                    <a:pt x="666" y="462"/>
                    <a:pt x="659" y="463"/>
                    <a:pt x="653" y="462"/>
                  </a:cubicBezTo>
                  <a:cubicBezTo>
                    <a:pt x="616" y="455"/>
                    <a:pt x="591" y="466"/>
                    <a:pt x="576" y="502"/>
                  </a:cubicBezTo>
                  <a:cubicBezTo>
                    <a:pt x="572" y="513"/>
                    <a:pt x="569" y="519"/>
                    <a:pt x="576" y="529"/>
                  </a:cubicBezTo>
                  <a:cubicBezTo>
                    <a:pt x="587" y="544"/>
                    <a:pt x="596" y="560"/>
                    <a:pt x="606" y="575"/>
                  </a:cubicBezTo>
                  <a:cubicBezTo>
                    <a:pt x="593" y="587"/>
                    <a:pt x="581" y="599"/>
                    <a:pt x="569" y="611"/>
                  </a:cubicBezTo>
                  <a:cubicBezTo>
                    <a:pt x="549" y="599"/>
                    <a:pt x="528" y="586"/>
                    <a:pt x="508" y="574"/>
                  </a:cubicBezTo>
                  <a:cubicBezTo>
                    <a:pt x="490" y="584"/>
                    <a:pt x="472" y="594"/>
                    <a:pt x="455" y="603"/>
                  </a:cubicBezTo>
                  <a:cubicBezTo>
                    <a:pt x="455" y="621"/>
                    <a:pt x="454" y="639"/>
                    <a:pt x="456" y="657"/>
                  </a:cubicBezTo>
                  <a:cubicBezTo>
                    <a:pt x="457" y="670"/>
                    <a:pt x="453" y="678"/>
                    <a:pt x="439" y="680"/>
                  </a:cubicBezTo>
                  <a:cubicBezTo>
                    <a:pt x="429" y="682"/>
                    <a:pt x="418" y="685"/>
                    <a:pt x="407" y="688"/>
                  </a:cubicBezTo>
                  <a:cubicBezTo>
                    <a:pt x="397" y="670"/>
                    <a:pt x="388" y="652"/>
                    <a:pt x="377" y="636"/>
                  </a:cubicBezTo>
                  <a:cubicBezTo>
                    <a:pt x="374" y="630"/>
                    <a:pt x="365" y="626"/>
                    <a:pt x="358" y="624"/>
                  </a:cubicBezTo>
                  <a:cubicBezTo>
                    <a:pt x="321" y="614"/>
                    <a:pt x="299" y="630"/>
                    <a:pt x="287" y="666"/>
                  </a:cubicBezTo>
                  <a:cubicBezTo>
                    <a:pt x="285" y="673"/>
                    <a:pt x="277" y="684"/>
                    <a:pt x="272" y="684"/>
                  </a:cubicBezTo>
                  <a:cubicBezTo>
                    <a:pt x="258" y="683"/>
                    <a:pt x="244" y="677"/>
                    <a:pt x="230" y="673"/>
                  </a:cubicBezTo>
                  <a:cubicBezTo>
                    <a:pt x="229" y="672"/>
                    <a:pt x="228" y="667"/>
                    <a:pt x="228" y="664"/>
                  </a:cubicBezTo>
                  <a:cubicBezTo>
                    <a:pt x="228" y="658"/>
                    <a:pt x="228" y="652"/>
                    <a:pt x="228" y="646"/>
                  </a:cubicBezTo>
                  <a:cubicBezTo>
                    <a:pt x="229" y="595"/>
                    <a:pt x="229" y="595"/>
                    <a:pt x="184" y="573"/>
                  </a:cubicBezTo>
                  <a:cubicBezTo>
                    <a:pt x="180" y="571"/>
                    <a:pt x="172" y="573"/>
                    <a:pt x="167" y="575"/>
                  </a:cubicBezTo>
                  <a:cubicBezTo>
                    <a:pt x="150" y="584"/>
                    <a:pt x="134" y="595"/>
                    <a:pt x="117" y="605"/>
                  </a:cubicBezTo>
                  <a:close/>
                  <a:moveTo>
                    <a:pt x="550" y="344"/>
                  </a:moveTo>
                  <a:cubicBezTo>
                    <a:pt x="549" y="230"/>
                    <a:pt x="459" y="140"/>
                    <a:pt x="345" y="141"/>
                  </a:cubicBezTo>
                  <a:cubicBezTo>
                    <a:pt x="233" y="141"/>
                    <a:pt x="142" y="232"/>
                    <a:pt x="142" y="344"/>
                  </a:cubicBezTo>
                  <a:cubicBezTo>
                    <a:pt x="143" y="457"/>
                    <a:pt x="235" y="549"/>
                    <a:pt x="347" y="549"/>
                  </a:cubicBezTo>
                  <a:cubicBezTo>
                    <a:pt x="459" y="548"/>
                    <a:pt x="550" y="456"/>
                    <a:pt x="550" y="3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0" name="组合 29"/>
            <p:cNvGrpSpPr>
              <a:grpSpLocks noChangeAspect="1"/>
            </p:cNvGrpSpPr>
            <p:nvPr/>
          </p:nvGrpSpPr>
          <p:grpSpPr>
            <a:xfrm>
              <a:off x="5665840" y="3590697"/>
              <a:ext cx="531016" cy="529091"/>
              <a:chOff x="3618897" y="2279040"/>
              <a:chExt cx="706229" cy="703668"/>
            </a:xfrm>
            <a:solidFill>
              <a:schemeClr val="bg1"/>
            </a:solidFill>
          </p:grpSpPr>
          <p:sp>
            <p:nvSpPr>
              <p:cNvPr id="31"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 name="组合 2"/>
          <p:cNvGrpSpPr/>
          <p:nvPr/>
        </p:nvGrpSpPr>
        <p:grpSpPr>
          <a:xfrm>
            <a:off x="6574656" y="4029043"/>
            <a:ext cx="1530265" cy="1523917"/>
            <a:chOff x="6574681" y="4029075"/>
            <a:chExt cx="1530350" cy="1524000"/>
          </a:xfrm>
        </p:grpSpPr>
        <p:sp>
          <p:nvSpPr>
            <p:cNvPr id="13" name="Freeform 6"/>
            <p:cNvSpPr>
              <a:spLocks noEditPoints="1"/>
            </p:cNvSpPr>
            <p:nvPr/>
          </p:nvSpPr>
          <p:spPr bwMode="auto">
            <a:xfrm>
              <a:off x="6574681" y="4029075"/>
              <a:ext cx="1530350" cy="1524000"/>
            </a:xfrm>
            <a:custGeom>
              <a:avLst/>
              <a:gdLst>
                <a:gd name="T0" fmla="*/ 38 w 512"/>
                <a:gd name="T1" fmla="*/ 121 h 510"/>
                <a:gd name="T2" fmla="*/ 62 w 512"/>
                <a:gd name="T3" fmla="*/ 89 h 510"/>
                <a:gd name="T4" fmla="*/ 78 w 512"/>
                <a:gd name="T5" fmla="*/ 86 h 510"/>
                <a:gd name="T6" fmla="*/ 110 w 512"/>
                <a:gd name="T7" fmla="*/ 99 h 510"/>
                <a:gd name="T8" fmla="*/ 171 w 512"/>
                <a:gd name="T9" fmla="*/ 96 h 510"/>
                <a:gd name="T10" fmla="*/ 191 w 512"/>
                <a:gd name="T11" fmla="*/ 64 h 510"/>
                <a:gd name="T12" fmla="*/ 196 w 512"/>
                <a:gd name="T13" fmla="*/ 7 h 510"/>
                <a:gd name="T14" fmla="*/ 246 w 512"/>
                <a:gd name="T15" fmla="*/ 0 h 510"/>
                <a:gd name="T16" fmla="*/ 270 w 512"/>
                <a:gd name="T17" fmla="*/ 60 h 510"/>
                <a:gd name="T18" fmla="*/ 291 w 512"/>
                <a:gd name="T19" fmla="*/ 78 h 510"/>
                <a:gd name="T20" fmla="*/ 362 w 512"/>
                <a:gd name="T21" fmla="*/ 61 h 510"/>
                <a:gd name="T22" fmla="*/ 388 w 512"/>
                <a:gd name="T23" fmla="*/ 39 h 510"/>
                <a:gd name="T24" fmla="*/ 394 w 512"/>
                <a:gd name="T25" fmla="*/ 42 h 510"/>
                <a:gd name="T26" fmla="*/ 411 w 512"/>
                <a:gd name="T27" fmla="*/ 108 h 510"/>
                <a:gd name="T28" fmla="*/ 423 w 512"/>
                <a:gd name="T29" fmla="*/ 185 h 510"/>
                <a:gd name="T30" fmla="*/ 437 w 512"/>
                <a:gd name="T31" fmla="*/ 191 h 510"/>
                <a:gd name="T32" fmla="*/ 488 w 512"/>
                <a:gd name="T33" fmla="*/ 195 h 510"/>
                <a:gd name="T34" fmla="*/ 506 w 512"/>
                <a:gd name="T35" fmla="*/ 211 h 510"/>
                <a:gd name="T36" fmla="*/ 479 w 512"/>
                <a:gd name="T37" fmla="*/ 259 h 510"/>
                <a:gd name="T38" fmla="*/ 474 w 512"/>
                <a:gd name="T39" fmla="*/ 261 h 510"/>
                <a:gd name="T40" fmla="*/ 424 w 512"/>
                <a:gd name="T41" fmla="*/ 323 h 510"/>
                <a:gd name="T42" fmla="*/ 430 w 512"/>
                <a:gd name="T43" fmla="*/ 338 h 510"/>
                <a:gd name="T44" fmla="*/ 472 w 512"/>
                <a:gd name="T45" fmla="*/ 390 h 510"/>
                <a:gd name="T46" fmla="*/ 443 w 512"/>
                <a:gd name="T47" fmla="*/ 430 h 510"/>
                <a:gd name="T48" fmla="*/ 382 w 512"/>
                <a:gd name="T49" fmla="*/ 404 h 510"/>
                <a:gd name="T50" fmla="*/ 355 w 512"/>
                <a:gd name="T51" fmla="*/ 406 h 510"/>
                <a:gd name="T52" fmla="*/ 317 w 512"/>
                <a:gd name="T53" fmla="*/ 467 h 510"/>
                <a:gd name="T54" fmla="*/ 264 w 512"/>
                <a:gd name="T55" fmla="*/ 510 h 510"/>
                <a:gd name="T56" fmla="*/ 241 w 512"/>
                <a:gd name="T57" fmla="*/ 455 h 510"/>
                <a:gd name="T58" fmla="*/ 217 w 512"/>
                <a:gd name="T59" fmla="*/ 432 h 510"/>
                <a:gd name="T60" fmla="*/ 149 w 512"/>
                <a:gd name="T61" fmla="*/ 449 h 510"/>
                <a:gd name="T62" fmla="*/ 123 w 512"/>
                <a:gd name="T63" fmla="*/ 471 h 510"/>
                <a:gd name="T64" fmla="*/ 118 w 512"/>
                <a:gd name="T65" fmla="*/ 471 h 510"/>
                <a:gd name="T66" fmla="*/ 97 w 512"/>
                <a:gd name="T67" fmla="*/ 403 h 510"/>
                <a:gd name="T68" fmla="*/ 99 w 512"/>
                <a:gd name="T69" fmla="*/ 398 h 510"/>
                <a:gd name="T70" fmla="*/ 110 w 512"/>
                <a:gd name="T71" fmla="*/ 368 h 510"/>
                <a:gd name="T72" fmla="*/ 86 w 512"/>
                <a:gd name="T73" fmla="*/ 325 h 510"/>
                <a:gd name="T74" fmla="*/ 70 w 512"/>
                <a:gd name="T75" fmla="*/ 320 h 510"/>
                <a:gd name="T76" fmla="*/ 38 w 512"/>
                <a:gd name="T77" fmla="*/ 318 h 510"/>
                <a:gd name="T78" fmla="*/ 7 w 512"/>
                <a:gd name="T79" fmla="*/ 314 h 510"/>
                <a:gd name="T80" fmla="*/ 0 w 512"/>
                <a:gd name="T81" fmla="*/ 273 h 510"/>
                <a:gd name="T82" fmla="*/ 8 w 512"/>
                <a:gd name="T83" fmla="*/ 262 h 510"/>
                <a:gd name="T84" fmla="*/ 32 w 512"/>
                <a:gd name="T85" fmla="*/ 252 h 510"/>
                <a:gd name="T86" fmla="*/ 85 w 512"/>
                <a:gd name="T87" fmla="*/ 191 h 510"/>
                <a:gd name="T88" fmla="*/ 79 w 512"/>
                <a:gd name="T89" fmla="*/ 172 h 510"/>
                <a:gd name="T90" fmla="*/ 38 w 512"/>
                <a:gd name="T91" fmla="*/ 121 h 510"/>
                <a:gd name="T92" fmla="*/ 254 w 512"/>
                <a:gd name="T93" fmla="*/ 388 h 510"/>
                <a:gd name="T94" fmla="*/ 387 w 512"/>
                <a:gd name="T95" fmla="*/ 257 h 510"/>
                <a:gd name="T96" fmla="*/ 255 w 512"/>
                <a:gd name="T97" fmla="*/ 123 h 510"/>
                <a:gd name="T98" fmla="*/ 122 w 512"/>
                <a:gd name="T99" fmla="*/ 255 h 510"/>
                <a:gd name="T100" fmla="*/ 254 w 512"/>
                <a:gd name="T101" fmla="*/ 38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10">
                  <a:moveTo>
                    <a:pt x="38" y="121"/>
                  </a:moveTo>
                  <a:cubicBezTo>
                    <a:pt x="46" y="110"/>
                    <a:pt x="53" y="99"/>
                    <a:pt x="62" y="89"/>
                  </a:cubicBezTo>
                  <a:cubicBezTo>
                    <a:pt x="65" y="86"/>
                    <a:pt x="73" y="85"/>
                    <a:pt x="78" y="86"/>
                  </a:cubicBezTo>
                  <a:cubicBezTo>
                    <a:pt x="89" y="89"/>
                    <a:pt x="100" y="93"/>
                    <a:pt x="110" y="99"/>
                  </a:cubicBezTo>
                  <a:cubicBezTo>
                    <a:pt x="131" y="113"/>
                    <a:pt x="149" y="110"/>
                    <a:pt x="171" y="96"/>
                  </a:cubicBezTo>
                  <a:cubicBezTo>
                    <a:pt x="184" y="87"/>
                    <a:pt x="190" y="79"/>
                    <a:pt x="191" y="64"/>
                  </a:cubicBezTo>
                  <a:cubicBezTo>
                    <a:pt x="191" y="45"/>
                    <a:pt x="194" y="27"/>
                    <a:pt x="196" y="7"/>
                  </a:cubicBezTo>
                  <a:cubicBezTo>
                    <a:pt x="212" y="5"/>
                    <a:pt x="228" y="2"/>
                    <a:pt x="246" y="0"/>
                  </a:cubicBezTo>
                  <a:cubicBezTo>
                    <a:pt x="254" y="20"/>
                    <a:pt x="263" y="40"/>
                    <a:pt x="270" y="60"/>
                  </a:cubicBezTo>
                  <a:cubicBezTo>
                    <a:pt x="274" y="71"/>
                    <a:pt x="281" y="74"/>
                    <a:pt x="291" y="78"/>
                  </a:cubicBezTo>
                  <a:cubicBezTo>
                    <a:pt x="320" y="92"/>
                    <a:pt x="342" y="83"/>
                    <a:pt x="362" y="61"/>
                  </a:cubicBezTo>
                  <a:cubicBezTo>
                    <a:pt x="370" y="52"/>
                    <a:pt x="379" y="46"/>
                    <a:pt x="388" y="39"/>
                  </a:cubicBezTo>
                  <a:cubicBezTo>
                    <a:pt x="390" y="40"/>
                    <a:pt x="392" y="41"/>
                    <a:pt x="394" y="42"/>
                  </a:cubicBezTo>
                  <a:cubicBezTo>
                    <a:pt x="430" y="67"/>
                    <a:pt x="433" y="69"/>
                    <a:pt x="411" y="108"/>
                  </a:cubicBezTo>
                  <a:cubicBezTo>
                    <a:pt x="392" y="140"/>
                    <a:pt x="410" y="161"/>
                    <a:pt x="423" y="185"/>
                  </a:cubicBezTo>
                  <a:cubicBezTo>
                    <a:pt x="425" y="188"/>
                    <a:pt x="432" y="190"/>
                    <a:pt x="437" y="191"/>
                  </a:cubicBezTo>
                  <a:cubicBezTo>
                    <a:pt x="454" y="193"/>
                    <a:pt x="471" y="194"/>
                    <a:pt x="488" y="195"/>
                  </a:cubicBezTo>
                  <a:cubicBezTo>
                    <a:pt x="500" y="195"/>
                    <a:pt x="504" y="200"/>
                    <a:pt x="506" y="211"/>
                  </a:cubicBezTo>
                  <a:cubicBezTo>
                    <a:pt x="512" y="246"/>
                    <a:pt x="512" y="246"/>
                    <a:pt x="479" y="259"/>
                  </a:cubicBezTo>
                  <a:cubicBezTo>
                    <a:pt x="478" y="260"/>
                    <a:pt x="476" y="261"/>
                    <a:pt x="474" y="261"/>
                  </a:cubicBezTo>
                  <a:cubicBezTo>
                    <a:pt x="437" y="266"/>
                    <a:pt x="430" y="294"/>
                    <a:pt x="424" y="323"/>
                  </a:cubicBezTo>
                  <a:cubicBezTo>
                    <a:pt x="423" y="327"/>
                    <a:pt x="426" y="334"/>
                    <a:pt x="430" y="338"/>
                  </a:cubicBezTo>
                  <a:cubicBezTo>
                    <a:pt x="443" y="355"/>
                    <a:pt x="458" y="372"/>
                    <a:pt x="472" y="390"/>
                  </a:cubicBezTo>
                  <a:cubicBezTo>
                    <a:pt x="462" y="403"/>
                    <a:pt x="453" y="416"/>
                    <a:pt x="443" y="430"/>
                  </a:cubicBezTo>
                  <a:cubicBezTo>
                    <a:pt x="422" y="421"/>
                    <a:pt x="402" y="413"/>
                    <a:pt x="382" y="404"/>
                  </a:cubicBezTo>
                  <a:cubicBezTo>
                    <a:pt x="372" y="399"/>
                    <a:pt x="365" y="402"/>
                    <a:pt x="355" y="406"/>
                  </a:cubicBezTo>
                  <a:cubicBezTo>
                    <a:pt x="326" y="418"/>
                    <a:pt x="317" y="437"/>
                    <a:pt x="317" y="467"/>
                  </a:cubicBezTo>
                  <a:cubicBezTo>
                    <a:pt x="315" y="508"/>
                    <a:pt x="312" y="507"/>
                    <a:pt x="264" y="510"/>
                  </a:cubicBezTo>
                  <a:cubicBezTo>
                    <a:pt x="256" y="492"/>
                    <a:pt x="248" y="474"/>
                    <a:pt x="241" y="455"/>
                  </a:cubicBezTo>
                  <a:cubicBezTo>
                    <a:pt x="237" y="442"/>
                    <a:pt x="230" y="437"/>
                    <a:pt x="217" y="432"/>
                  </a:cubicBezTo>
                  <a:cubicBezTo>
                    <a:pt x="189" y="421"/>
                    <a:pt x="169" y="428"/>
                    <a:pt x="149" y="449"/>
                  </a:cubicBezTo>
                  <a:cubicBezTo>
                    <a:pt x="142" y="458"/>
                    <a:pt x="131" y="464"/>
                    <a:pt x="123" y="471"/>
                  </a:cubicBezTo>
                  <a:cubicBezTo>
                    <a:pt x="120" y="471"/>
                    <a:pt x="119" y="471"/>
                    <a:pt x="118" y="471"/>
                  </a:cubicBezTo>
                  <a:cubicBezTo>
                    <a:pt x="80" y="445"/>
                    <a:pt x="80" y="445"/>
                    <a:pt x="97" y="403"/>
                  </a:cubicBezTo>
                  <a:cubicBezTo>
                    <a:pt x="98" y="402"/>
                    <a:pt x="99" y="400"/>
                    <a:pt x="99" y="398"/>
                  </a:cubicBezTo>
                  <a:cubicBezTo>
                    <a:pt x="103" y="388"/>
                    <a:pt x="112" y="377"/>
                    <a:pt x="110" y="368"/>
                  </a:cubicBezTo>
                  <a:cubicBezTo>
                    <a:pt x="105" y="353"/>
                    <a:pt x="95" y="339"/>
                    <a:pt x="86" y="325"/>
                  </a:cubicBezTo>
                  <a:cubicBezTo>
                    <a:pt x="83" y="321"/>
                    <a:pt x="75" y="321"/>
                    <a:pt x="70" y="320"/>
                  </a:cubicBezTo>
                  <a:cubicBezTo>
                    <a:pt x="59" y="319"/>
                    <a:pt x="48" y="319"/>
                    <a:pt x="38" y="318"/>
                  </a:cubicBezTo>
                  <a:cubicBezTo>
                    <a:pt x="28" y="317"/>
                    <a:pt x="18" y="315"/>
                    <a:pt x="7" y="314"/>
                  </a:cubicBezTo>
                  <a:cubicBezTo>
                    <a:pt x="4" y="300"/>
                    <a:pt x="1" y="287"/>
                    <a:pt x="0" y="273"/>
                  </a:cubicBezTo>
                  <a:cubicBezTo>
                    <a:pt x="0" y="269"/>
                    <a:pt x="4" y="264"/>
                    <a:pt x="8" y="262"/>
                  </a:cubicBezTo>
                  <a:cubicBezTo>
                    <a:pt x="15" y="257"/>
                    <a:pt x="23" y="253"/>
                    <a:pt x="32" y="252"/>
                  </a:cubicBezTo>
                  <a:cubicBezTo>
                    <a:pt x="66" y="245"/>
                    <a:pt x="82" y="224"/>
                    <a:pt x="85" y="191"/>
                  </a:cubicBezTo>
                  <a:cubicBezTo>
                    <a:pt x="85" y="185"/>
                    <a:pt x="83" y="177"/>
                    <a:pt x="79" y="172"/>
                  </a:cubicBezTo>
                  <a:cubicBezTo>
                    <a:pt x="66" y="155"/>
                    <a:pt x="52" y="139"/>
                    <a:pt x="38" y="121"/>
                  </a:cubicBezTo>
                  <a:close/>
                  <a:moveTo>
                    <a:pt x="254" y="388"/>
                  </a:moveTo>
                  <a:cubicBezTo>
                    <a:pt x="328" y="388"/>
                    <a:pt x="387" y="330"/>
                    <a:pt x="387" y="257"/>
                  </a:cubicBezTo>
                  <a:cubicBezTo>
                    <a:pt x="387" y="182"/>
                    <a:pt x="329" y="123"/>
                    <a:pt x="255" y="123"/>
                  </a:cubicBezTo>
                  <a:cubicBezTo>
                    <a:pt x="182" y="123"/>
                    <a:pt x="123" y="182"/>
                    <a:pt x="122" y="255"/>
                  </a:cubicBezTo>
                  <a:cubicBezTo>
                    <a:pt x="122" y="328"/>
                    <a:pt x="181" y="387"/>
                    <a:pt x="254" y="3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4" name="组合 33"/>
            <p:cNvGrpSpPr>
              <a:grpSpLocks noChangeAspect="1"/>
            </p:cNvGrpSpPr>
            <p:nvPr/>
          </p:nvGrpSpPr>
          <p:grpSpPr>
            <a:xfrm>
              <a:off x="7181247" y="4650417"/>
              <a:ext cx="317217" cy="269913"/>
              <a:chOff x="7909299" y="3772690"/>
              <a:chExt cx="667095" cy="567616"/>
            </a:xfrm>
            <a:solidFill>
              <a:schemeClr val="bg1"/>
            </a:solidFill>
          </p:grpSpPr>
          <p:sp>
            <p:nvSpPr>
              <p:cNvPr id="35"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 name="组合 1"/>
          <p:cNvGrpSpPr/>
          <p:nvPr/>
        </p:nvGrpSpPr>
        <p:grpSpPr>
          <a:xfrm>
            <a:off x="4139564" y="4324301"/>
            <a:ext cx="1296917" cy="1303267"/>
            <a:chOff x="4139456" y="4324350"/>
            <a:chExt cx="1296988" cy="1303338"/>
          </a:xfrm>
        </p:grpSpPr>
        <p:sp>
          <p:nvSpPr>
            <p:cNvPr id="14" name="Freeform 7"/>
            <p:cNvSpPr>
              <a:spLocks noEditPoints="1"/>
            </p:cNvSpPr>
            <p:nvPr/>
          </p:nvSpPr>
          <p:spPr bwMode="auto">
            <a:xfrm>
              <a:off x="4139456" y="4324350"/>
              <a:ext cx="1296988" cy="1303338"/>
            </a:xfrm>
            <a:custGeom>
              <a:avLst/>
              <a:gdLst>
                <a:gd name="T0" fmla="*/ 432 w 434"/>
                <a:gd name="T1" fmla="*/ 287 h 436"/>
                <a:gd name="T2" fmla="*/ 415 w 434"/>
                <a:gd name="T3" fmla="*/ 328 h 436"/>
                <a:gd name="T4" fmla="*/ 357 w 434"/>
                <a:gd name="T5" fmla="*/ 319 h 436"/>
                <a:gd name="T6" fmla="*/ 336 w 434"/>
                <a:gd name="T7" fmla="*/ 326 h 436"/>
                <a:gd name="T8" fmla="*/ 313 w 434"/>
                <a:gd name="T9" fmla="*/ 380 h 436"/>
                <a:gd name="T10" fmla="*/ 279 w 434"/>
                <a:gd name="T11" fmla="*/ 436 h 436"/>
                <a:gd name="T12" fmla="*/ 247 w 434"/>
                <a:gd name="T13" fmla="*/ 391 h 436"/>
                <a:gd name="T14" fmla="*/ 223 w 434"/>
                <a:gd name="T15" fmla="*/ 378 h 436"/>
                <a:gd name="T16" fmla="*/ 166 w 434"/>
                <a:gd name="T17" fmla="*/ 408 h 436"/>
                <a:gd name="T18" fmla="*/ 147 w 434"/>
                <a:gd name="T19" fmla="*/ 433 h 436"/>
                <a:gd name="T20" fmla="*/ 107 w 434"/>
                <a:gd name="T21" fmla="*/ 416 h 436"/>
                <a:gd name="T22" fmla="*/ 115 w 434"/>
                <a:gd name="T23" fmla="*/ 362 h 436"/>
                <a:gd name="T24" fmla="*/ 106 w 434"/>
                <a:gd name="T25" fmla="*/ 334 h 436"/>
                <a:gd name="T26" fmla="*/ 50 w 434"/>
                <a:gd name="T27" fmla="*/ 315 h 436"/>
                <a:gd name="T28" fmla="*/ 0 w 434"/>
                <a:gd name="T29" fmla="*/ 279 h 436"/>
                <a:gd name="T30" fmla="*/ 46 w 434"/>
                <a:gd name="T31" fmla="*/ 245 h 436"/>
                <a:gd name="T32" fmla="*/ 45 w 434"/>
                <a:gd name="T33" fmla="*/ 181 h 436"/>
                <a:gd name="T34" fmla="*/ 21 w 434"/>
                <a:gd name="T35" fmla="*/ 164 h 436"/>
                <a:gd name="T36" fmla="*/ 10 w 434"/>
                <a:gd name="T37" fmla="*/ 124 h 436"/>
                <a:gd name="T38" fmla="*/ 37 w 434"/>
                <a:gd name="T39" fmla="*/ 110 h 436"/>
                <a:gd name="T40" fmla="*/ 55 w 434"/>
                <a:gd name="T41" fmla="*/ 113 h 436"/>
                <a:gd name="T42" fmla="*/ 119 w 434"/>
                <a:gd name="T43" fmla="*/ 89 h 436"/>
                <a:gd name="T44" fmla="*/ 122 w 434"/>
                <a:gd name="T45" fmla="*/ 76 h 436"/>
                <a:gd name="T46" fmla="*/ 119 w 434"/>
                <a:gd name="T47" fmla="*/ 54 h 436"/>
                <a:gd name="T48" fmla="*/ 155 w 434"/>
                <a:gd name="T49" fmla="*/ 0 h 436"/>
                <a:gd name="T50" fmla="*/ 188 w 434"/>
                <a:gd name="T51" fmla="*/ 46 h 436"/>
                <a:gd name="T52" fmla="*/ 254 w 434"/>
                <a:gd name="T53" fmla="*/ 45 h 436"/>
                <a:gd name="T54" fmla="*/ 269 w 434"/>
                <a:gd name="T55" fmla="*/ 25 h 436"/>
                <a:gd name="T56" fmla="*/ 313 w 434"/>
                <a:gd name="T57" fmla="*/ 13 h 436"/>
                <a:gd name="T58" fmla="*/ 325 w 434"/>
                <a:gd name="T59" fmla="*/ 35 h 436"/>
                <a:gd name="T60" fmla="*/ 320 w 434"/>
                <a:gd name="T61" fmla="*/ 59 h 436"/>
                <a:gd name="T62" fmla="*/ 346 w 434"/>
                <a:gd name="T63" fmla="*/ 121 h 436"/>
                <a:gd name="T64" fmla="*/ 359 w 434"/>
                <a:gd name="T65" fmla="*/ 123 h 436"/>
                <a:gd name="T66" fmla="*/ 379 w 434"/>
                <a:gd name="T67" fmla="*/ 120 h 436"/>
                <a:gd name="T68" fmla="*/ 434 w 434"/>
                <a:gd name="T69" fmla="*/ 155 h 436"/>
                <a:gd name="T70" fmla="*/ 395 w 434"/>
                <a:gd name="T71" fmla="*/ 184 h 436"/>
                <a:gd name="T72" fmla="*/ 395 w 434"/>
                <a:gd name="T73" fmla="*/ 259 h 436"/>
                <a:gd name="T74" fmla="*/ 432 w 434"/>
                <a:gd name="T75" fmla="*/ 287 h 436"/>
                <a:gd name="T76" fmla="*/ 217 w 434"/>
                <a:gd name="T77" fmla="*/ 100 h 436"/>
                <a:gd name="T78" fmla="*/ 99 w 434"/>
                <a:gd name="T79" fmla="*/ 218 h 436"/>
                <a:gd name="T80" fmla="*/ 216 w 434"/>
                <a:gd name="T81" fmla="*/ 336 h 436"/>
                <a:gd name="T82" fmla="*/ 334 w 434"/>
                <a:gd name="T83" fmla="*/ 217 h 436"/>
                <a:gd name="T84" fmla="*/ 217 w 434"/>
                <a:gd name="T85" fmla="*/ 10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 h="436">
                  <a:moveTo>
                    <a:pt x="432" y="287"/>
                  </a:moveTo>
                  <a:cubicBezTo>
                    <a:pt x="426" y="301"/>
                    <a:pt x="421" y="314"/>
                    <a:pt x="415" y="328"/>
                  </a:cubicBezTo>
                  <a:cubicBezTo>
                    <a:pt x="395" y="324"/>
                    <a:pt x="376" y="321"/>
                    <a:pt x="357" y="319"/>
                  </a:cubicBezTo>
                  <a:cubicBezTo>
                    <a:pt x="350" y="318"/>
                    <a:pt x="342" y="322"/>
                    <a:pt x="336" y="326"/>
                  </a:cubicBezTo>
                  <a:cubicBezTo>
                    <a:pt x="319" y="339"/>
                    <a:pt x="306" y="353"/>
                    <a:pt x="313" y="380"/>
                  </a:cubicBezTo>
                  <a:cubicBezTo>
                    <a:pt x="323" y="420"/>
                    <a:pt x="320" y="420"/>
                    <a:pt x="279" y="436"/>
                  </a:cubicBezTo>
                  <a:cubicBezTo>
                    <a:pt x="268" y="421"/>
                    <a:pt x="257" y="406"/>
                    <a:pt x="247" y="391"/>
                  </a:cubicBezTo>
                  <a:cubicBezTo>
                    <a:pt x="241" y="382"/>
                    <a:pt x="233" y="380"/>
                    <a:pt x="223" y="378"/>
                  </a:cubicBezTo>
                  <a:cubicBezTo>
                    <a:pt x="194" y="372"/>
                    <a:pt x="178" y="386"/>
                    <a:pt x="166" y="408"/>
                  </a:cubicBezTo>
                  <a:cubicBezTo>
                    <a:pt x="161" y="417"/>
                    <a:pt x="154" y="424"/>
                    <a:pt x="147" y="433"/>
                  </a:cubicBezTo>
                  <a:cubicBezTo>
                    <a:pt x="134" y="428"/>
                    <a:pt x="120" y="422"/>
                    <a:pt x="107" y="416"/>
                  </a:cubicBezTo>
                  <a:cubicBezTo>
                    <a:pt x="109" y="397"/>
                    <a:pt x="111" y="379"/>
                    <a:pt x="115" y="362"/>
                  </a:cubicBezTo>
                  <a:cubicBezTo>
                    <a:pt x="118" y="350"/>
                    <a:pt x="114" y="343"/>
                    <a:pt x="106" y="334"/>
                  </a:cubicBezTo>
                  <a:cubicBezTo>
                    <a:pt x="91" y="314"/>
                    <a:pt x="74" y="310"/>
                    <a:pt x="50" y="315"/>
                  </a:cubicBezTo>
                  <a:cubicBezTo>
                    <a:pt x="11" y="324"/>
                    <a:pt x="10" y="322"/>
                    <a:pt x="0" y="279"/>
                  </a:cubicBezTo>
                  <a:cubicBezTo>
                    <a:pt x="15" y="268"/>
                    <a:pt x="31" y="257"/>
                    <a:pt x="46" y="245"/>
                  </a:cubicBezTo>
                  <a:cubicBezTo>
                    <a:pt x="61" y="234"/>
                    <a:pt x="60" y="192"/>
                    <a:pt x="45" y="181"/>
                  </a:cubicBezTo>
                  <a:cubicBezTo>
                    <a:pt x="37" y="175"/>
                    <a:pt x="30" y="168"/>
                    <a:pt x="21" y="164"/>
                  </a:cubicBezTo>
                  <a:cubicBezTo>
                    <a:pt x="2" y="154"/>
                    <a:pt x="1" y="142"/>
                    <a:pt x="10" y="124"/>
                  </a:cubicBezTo>
                  <a:cubicBezTo>
                    <a:pt x="16" y="111"/>
                    <a:pt x="23" y="105"/>
                    <a:pt x="37" y="110"/>
                  </a:cubicBezTo>
                  <a:cubicBezTo>
                    <a:pt x="43" y="112"/>
                    <a:pt x="49" y="110"/>
                    <a:pt x="55" y="113"/>
                  </a:cubicBezTo>
                  <a:cubicBezTo>
                    <a:pt x="85" y="127"/>
                    <a:pt x="101" y="106"/>
                    <a:pt x="119" y="89"/>
                  </a:cubicBezTo>
                  <a:cubicBezTo>
                    <a:pt x="121" y="86"/>
                    <a:pt x="122" y="80"/>
                    <a:pt x="122" y="76"/>
                  </a:cubicBezTo>
                  <a:cubicBezTo>
                    <a:pt x="122" y="69"/>
                    <a:pt x="120" y="62"/>
                    <a:pt x="119" y="54"/>
                  </a:cubicBezTo>
                  <a:cubicBezTo>
                    <a:pt x="112" y="14"/>
                    <a:pt x="112" y="14"/>
                    <a:pt x="155" y="0"/>
                  </a:cubicBezTo>
                  <a:cubicBezTo>
                    <a:pt x="165" y="15"/>
                    <a:pt x="177" y="30"/>
                    <a:pt x="188" y="46"/>
                  </a:cubicBezTo>
                  <a:cubicBezTo>
                    <a:pt x="200" y="62"/>
                    <a:pt x="242" y="62"/>
                    <a:pt x="254" y="45"/>
                  </a:cubicBezTo>
                  <a:cubicBezTo>
                    <a:pt x="259" y="39"/>
                    <a:pt x="264" y="32"/>
                    <a:pt x="269" y="25"/>
                  </a:cubicBezTo>
                  <a:cubicBezTo>
                    <a:pt x="286" y="0"/>
                    <a:pt x="286" y="1"/>
                    <a:pt x="313" y="13"/>
                  </a:cubicBezTo>
                  <a:cubicBezTo>
                    <a:pt x="324" y="17"/>
                    <a:pt x="328" y="24"/>
                    <a:pt x="325" y="35"/>
                  </a:cubicBezTo>
                  <a:cubicBezTo>
                    <a:pt x="323" y="43"/>
                    <a:pt x="323" y="52"/>
                    <a:pt x="320" y="59"/>
                  </a:cubicBezTo>
                  <a:cubicBezTo>
                    <a:pt x="307" y="89"/>
                    <a:pt x="331" y="103"/>
                    <a:pt x="346" y="121"/>
                  </a:cubicBezTo>
                  <a:cubicBezTo>
                    <a:pt x="349" y="123"/>
                    <a:pt x="355" y="123"/>
                    <a:pt x="359" y="123"/>
                  </a:cubicBezTo>
                  <a:cubicBezTo>
                    <a:pt x="366" y="122"/>
                    <a:pt x="372" y="121"/>
                    <a:pt x="379" y="120"/>
                  </a:cubicBezTo>
                  <a:cubicBezTo>
                    <a:pt x="420" y="114"/>
                    <a:pt x="420" y="114"/>
                    <a:pt x="434" y="155"/>
                  </a:cubicBezTo>
                  <a:cubicBezTo>
                    <a:pt x="422" y="164"/>
                    <a:pt x="409" y="174"/>
                    <a:pt x="395" y="184"/>
                  </a:cubicBezTo>
                  <a:cubicBezTo>
                    <a:pt x="370" y="203"/>
                    <a:pt x="369" y="240"/>
                    <a:pt x="395" y="259"/>
                  </a:cubicBezTo>
                  <a:cubicBezTo>
                    <a:pt x="407" y="268"/>
                    <a:pt x="419" y="277"/>
                    <a:pt x="432" y="287"/>
                  </a:cubicBezTo>
                  <a:close/>
                  <a:moveTo>
                    <a:pt x="217" y="100"/>
                  </a:moveTo>
                  <a:cubicBezTo>
                    <a:pt x="152" y="100"/>
                    <a:pt x="98" y="153"/>
                    <a:pt x="99" y="218"/>
                  </a:cubicBezTo>
                  <a:cubicBezTo>
                    <a:pt x="99" y="282"/>
                    <a:pt x="152" y="335"/>
                    <a:pt x="216" y="336"/>
                  </a:cubicBezTo>
                  <a:cubicBezTo>
                    <a:pt x="280" y="336"/>
                    <a:pt x="334" y="282"/>
                    <a:pt x="334" y="217"/>
                  </a:cubicBezTo>
                  <a:cubicBezTo>
                    <a:pt x="334" y="153"/>
                    <a:pt x="281" y="100"/>
                    <a:pt x="217" y="1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7" name="组合 36"/>
            <p:cNvGrpSpPr/>
            <p:nvPr/>
          </p:nvGrpSpPr>
          <p:grpSpPr>
            <a:xfrm>
              <a:off x="4636434" y="4853532"/>
              <a:ext cx="299716" cy="300008"/>
              <a:chOff x="5240338" y="2657475"/>
              <a:chExt cx="1630363" cy="1631951"/>
            </a:xfrm>
            <a:solidFill>
              <a:schemeClr val="bg1"/>
            </a:solid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9" name="矩形 28">
            <a:extLst>
              <a:ext uri="{FF2B5EF4-FFF2-40B4-BE49-F238E27FC236}">
                <a16:creationId xmlns:a16="http://schemas.microsoft.com/office/drawing/2014/main" id="{533D3893-FB25-4E04-993B-09E45A7EE087}"/>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2"/>
                                        </p:tgtEl>
                                        <p:attrNameLst>
                                          <p:attrName>r</p:attrName>
                                        </p:attrNameLst>
                                      </p:cBhvr>
                                    </p:animRot>
                                  </p:childTnLst>
                                </p:cTn>
                              </p:par>
                              <p:par>
                                <p:cTn id="7" presetID="8" presetClass="emph" presetSubtype="0" fill="hold" nodeType="withEffect">
                                  <p:stCondLst>
                                    <p:cond delay="0"/>
                                  </p:stCondLst>
                                  <p:childTnLst>
                                    <p:animRot by="21600000">
                                      <p:cBhvr>
                                        <p:cTn id="8" dur="1000" fill="hold"/>
                                        <p:tgtEl>
                                          <p:spTgt spid="4"/>
                                        </p:tgtEl>
                                        <p:attrNameLst>
                                          <p:attrName>r</p:attrName>
                                        </p:attrNameLst>
                                      </p:cBhvr>
                                    </p:animRot>
                                  </p:childTnLst>
                                </p:cTn>
                              </p:par>
                              <p:par>
                                <p:cTn id="9" presetID="8" presetClass="emph" presetSubtype="0" fill="hold" nodeType="withEffect">
                                  <p:stCondLst>
                                    <p:cond delay="0"/>
                                  </p:stCondLst>
                                  <p:childTnLst>
                                    <p:animRot by="21600000">
                                      <p:cBhvr>
                                        <p:cTn id="10" dur="1000" fill="hold"/>
                                        <p:tgtEl>
                                          <p:spTgt spid="3"/>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0229"/>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F3A8400-2357-4427-8AC4-B24B771DBD47}"/>
              </a:ext>
            </a:extLst>
          </p:cNvPr>
          <p:cNvPicPr>
            <a:picLocks noChangeAspect="1"/>
          </p:cNvPicPr>
          <p:nvPr/>
        </p:nvPicPr>
        <p:blipFill rotWithShape="1">
          <a:blip r:embed="rId2">
            <a:extLst>
              <a:ext uri="{28A0092B-C50C-407E-A947-70E740481C1C}">
                <a14:useLocalDpi xmlns:a14="http://schemas.microsoft.com/office/drawing/2010/main" val="0"/>
              </a:ext>
            </a:extLst>
          </a:blip>
          <a:srcRect l="26778"/>
          <a:stretch/>
        </p:blipFill>
        <p:spPr>
          <a:xfrm>
            <a:off x="1632394" y="0"/>
            <a:ext cx="8927211" cy="6858000"/>
          </a:xfrm>
          <a:prstGeom prst="rect">
            <a:avLst/>
          </a:prstGeom>
        </p:spPr>
      </p:pic>
      <p:sp>
        <p:nvSpPr>
          <p:cNvPr id="2" name="图文框 1">
            <a:extLst>
              <a:ext uri="{FF2B5EF4-FFF2-40B4-BE49-F238E27FC236}">
                <a16:creationId xmlns:a16="http://schemas.microsoft.com/office/drawing/2014/main" id="{54B5603B-6FE8-45A9-A7EE-54715BA3A092}"/>
              </a:ext>
            </a:extLst>
          </p:cNvPr>
          <p:cNvSpPr/>
          <p:nvPr/>
        </p:nvSpPr>
        <p:spPr>
          <a:xfrm>
            <a:off x="5394052" y="2133341"/>
            <a:ext cx="2381250" cy="3517900"/>
          </a:xfrm>
          <a:prstGeom prst="frame">
            <a:avLst>
              <a:gd name="adj1" fmla="val 2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文本框 2">
            <a:extLst>
              <a:ext uri="{FF2B5EF4-FFF2-40B4-BE49-F238E27FC236}">
                <a16:creationId xmlns:a16="http://schemas.microsoft.com/office/drawing/2014/main" id="{73CC576A-F518-46ED-B5DC-5FB4DF6E0530}"/>
              </a:ext>
            </a:extLst>
          </p:cNvPr>
          <p:cNvSpPr txBox="1"/>
          <p:nvPr/>
        </p:nvSpPr>
        <p:spPr>
          <a:xfrm>
            <a:off x="5719920" y="3299659"/>
            <a:ext cx="1729962" cy="1015663"/>
          </a:xfrm>
          <a:prstGeom prst="rect">
            <a:avLst/>
          </a:prstGeom>
          <a:noFill/>
        </p:spPr>
        <p:txBody>
          <a:bodyPr wrap="none">
            <a:spAutoFit/>
            <a:scene3d>
              <a:camera prst="orthographicFront"/>
              <a:lightRig rig="threePt" dir="t"/>
            </a:scene3d>
            <a:sp3d contourW="12700"/>
          </a:bodyPr>
          <a:lstStyle/>
          <a:p>
            <a:pPr algn="ctr">
              <a:defRPr/>
            </a:pPr>
            <a:r>
              <a:rPr lang="zh-CN" altLang="en-US" sz="6000" b="1" dirty="0">
                <a:latin typeface="FZHei-B01S" panose="02010601030101010101" pitchFamily="2" charset="-122"/>
                <a:ea typeface="FZHei-B01S" panose="02010601030101010101" pitchFamily="2" charset="-122"/>
                <a:cs typeface="+mn-ea"/>
                <a:sym typeface="FZHei-B01S" panose="02010601030101010101" pitchFamily="2" charset="-122"/>
              </a:rPr>
              <a:t>Title</a:t>
            </a:r>
          </a:p>
        </p:txBody>
      </p:sp>
      <p:sp>
        <p:nvSpPr>
          <p:cNvPr id="4" name="文本框 3">
            <a:extLst>
              <a:ext uri="{FF2B5EF4-FFF2-40B4-BE49-F238E27FC236}">
                <a16:creationId xmlns:a16="http://schemas.microsoft.com/office/drawing/2014/main" id="{DE1C8284-0347-49B8-B5B3-330181F611C8}"/>
              </a:ext>
            </a:extLst>
          </p:cNvPr>
          <p:cNvSpPr txBox="1"/>
          <p:nvPr/>
        </p:nvSpPr>
        <p:spPr>
          <a:xfrm>
            <a:off x="5715507" y="2802260"/>
            <a:ext cx="1430200" cy="461665"/>
          </a:xfrm>
          <a:prstGeom prst="rect">
            <a:avLst/>
          </a:prstGeom>
          <a:noFill/>
        </p:spPr>
        <p:txBody>
          <a:bodyPr wrap="none">
            <a:spAutoFit/>
            <a:scene3d>
              <a:camera prst="orthographicFront"/>
              <a:lightRig rig="threePt" dir="t"/>
            </a:scene3d>
            <a:sp3d contourW="12700"/>
          </a:bodyPr>
          <a:lstStyle/>
          <a:p>
            <a:pPr eaLnBrk="1" fontAlgn="auto" hangingPunct="1">
              <a:spcBef>
                <a:spcPts val="0"/>
              </a:spcBef>
              <a:spcAft>
                <a:spcPts val="0"/>
              </a:spcAft>
              <a:defRPr/>
            </a:pPr>
            <a:r>
              <a:rPr lang="en-US" altLang="zh-CN" sz="2400" dirty="0">
                <a:latin typeface="FZHei-B01S" panose="02010601030101010101" pitchFamily="2" charset="-122"/>
                <a:ea typeface="FZHei-B01S" panose="02010601030101010101" pitchFamily="2" charset="-122"/>
                <a:cs typeface="+mn-ea"/>
                <a:sym typeface="FZHei-B01S" panose="02010601030101010101" pitchFamily="2" charset="-122"/>
              </a:rPr>
              <a:t>PART 01</a:t>
            </a:r>
            <a:endParaRPr lang="zh-CN" altLang="en-US" sz="24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加号 4">
            <a:extLst>
              <a:ext uri="{FF2B5EF4-FFF2-40B4-BE49-F238E27FC236}">
                <a16:creationId xmlns:a16="http://schemas.microsoft.com/office/drawing/2014/main" id="{D39EDDA3-2EC7-4E55-A50B-29B6983F1C54}"/>
              </a:ext>
            </a:extLst>
          </p:cNvPr>
          <p:cNvSpPr/>
          <p:nvPr/>
        </p:nvSpPr>
        <p:spPr>
          <a:xfrm>
            <a:off x="7200627" y="2385754"/>
            <a:ext cx="361950" cy="3619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等腰三角形 8">
            <a:extLst>
              <a:ext uri="{FF2B5EF4-FFF2-40B4-BE49-F238E27FC236}">
                <a16:creationId xmlns:a16="http://schemas.microsoft.com/office/drawing/2014/main" id="{1983F57A-317A-4C01-A6E4-7138B3B444CE}"/>
              </a:ext>
            </a:extLst>
          </p:cNvPr>
          <p:cNvSpPr/>
          <p:nvPr/>
        </p:nvSpPr>
        <p:spPr>
          <a:xfrm rot="10800000">
            <a:off x="1086415" y="-9054"/>
            <a:ext cx="4807390" cy="5898310"/>
          </a:xfrm>
          <a:custGeom>
            <a:avLst/>
            <a:gdLst>
              <a:gd name="connsiteX0" fmla="*/ 0 w 1928388"/>
              <a:gd name="connsiteY0" fmla="*/ 2231656 h 2231656"/>
              <a:gd name="connsiteX1" fmla="*/ 964194 w 1928388"/>
              <a:gd name="connsiteY1" fmla="*/ 0 h 2231656"/>
              <a:gd name="connsiteX2" fmla="*/ 1928388 w 1928388"/>
              <a:gd name="connsiteY2" fmla="*/ 2231656 h 2231656"/>
              <a:gd name="connsiteX3" fmla="*/ 0 w 1928388"/>
              <a:gd name="connsiteY3" fmla="*/ 2231656 h 2231656"/>
              <a:gd name="connsiteX0" fmla="*/ 0 w 1928388"/>
              <a:gd name="connsiteY0" fmla="*/ 5952630 h 5952630"/>
              <a:gd name="connsiteX1" fmla="*/ 1453081 w 1928388"/>
              <a:gd name="connsiteY1" fmla="*/ 0 h 5952630"/>
              <a:gd name="connsiteX2" fmla="*/ 1928388 w 1928388"/>
              <a:gd name="connsiteY2" fmla="*/ 5952630 h 5952630"/>
              <a:gd name="connsiteX3" fmla="*/ 0 w 1928388"/>
              <a:gd name="connsiteY3" fmla="*/ 5952630 h 5952630"/>
              <a:gd name="connsiteX0" fmla="*/ 0 w 4807390"/>
              <a:gd name="connsiteY0" fmla="*/ 5961684 h 5961684"/>
              <a:gd name="connsiteX1" fmla="*/ 4332083 w 4807390"/>
              <a:gd name="connsiteY1" fmla="*/ 0 h 5961684"/>
              <a:gd name="connsiteX2" fmla="*/ 4807390 w 4807390"/>
              <a:gd name="connsiteY2" fmla="*/ 5952630 h 5961684"/>
              <a:gd name="connsiteX3" fmla="*/ 0 w 4807390"/>
              <a:gd name="connsiteY3" fmla="*/ 5961684 h 5961684"/>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Lst>
            <a:ahLst/>
            <a:cxnLst>
              <a:cxn ang="0">
                <a:pos x="connsiteX0" y="connsiteY0"/>
              </a:cxn>
              <a:cxn ang="0">
                <a:pos x="connsiteX1" y="connsiteY1"/>
              </a:cxn>
              <a:cxn ang="0">
                <a:pos x="connsiteX2" y="connsiteY2"/>
              </a:cxn>
              <a:cxn ang="0">
                <a:pos x="connsiteX3" y="connsiteY3"/>
              </a:cxn>
            </a:cxnLst>
            <a:rect l="l" t="t" r="r" b="b"/>
            <a:pathLst>
              <a:path w="4807390" h="5898310">
                <a:moveTo>
                  <a:pt x="0" y="5898310"/>
                </a:moveTo>
                <a:lnTo>
                  <a:pt x="3806982" y="0"/>
                </a:lnTo>
                <a:cubicBezTo>
                  <a:pt x="5299294" y="34697"/>
                  <a:pt x="4473921" y="3926171"/>
                  <a:pt x="4807390" y="5889256"/>
                </a:cubicBezTo>
                <a:lnTo>
                  <a:pt x="0" y="5898310"/>
                </a:lnTo>
                <a:close/>
              </a:path>
            </a:pathLst>
          </a:custGeom>
          <a:solidFill>
            <a:srgbClr val="170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3966202290"/>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4="http://schemas.microsoft.com/office/drawing/2010/main" xmlns:a16="http://schemas.microsoft.com/office/drawing/2014/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0229"/>
        </a:solidFill>
        <a:effectLst/>
      </p:bgPr>
    </p:bg>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72F489F2-34AF-4821-989E-024EBB57375E}"/>
              </a:ext>
            </a:extLst>
          </p:cNvPr>
          <p:cNvPicPr>
            <a:picLocks noChangeAspect="1"/>
          </p:cNvPicPr>
          <p:nvPr/>
        </p:nvPicPr>
        <p:blipFill rotWithShape="1">
          <a:blip r:embed="rId18">
            <a:extLst>
              <a:ext uri="{28A0092B-C50C-407E-A947-70E740481C1C}">
                <a14:useLocalDpi xmlns:a14="http://schemas.microsoft.com/office/drawing/2010/main" val="0"/>
              </a:ext>
            </a:extLst>
          </a:blip>
          <a:srcRect l="42586" r="1"/>
          <a:stretch/>
        </p:blipFill>
        <p:spPr>
          <a:xfrm rot="10800000">
            <a:off x="7562262" y="2301368"/>
            <a:ext cx="4648272" cy="4554109"/>
          </a:xfrm>
          <a:prstGeom prst="rect">
            <a:avLst/>
          </a:prstGeom>
        </p:spPr>
      </p:pic>
      <p:pic>
        <p:nvPicPr>
          <p:cNvPr id="18" name="图片 17">
            <a:extLst>
              <a:ext uri="{FF2B5EF4-FFF2-40B4-BE49-F238E27FC236}">
                <a16:creationId xmlns:a16="http://schemas.microsoft.com/office/drawing/2014/main" id="{B816A9F6-49FB-4C11-947B-21C6D964F201}"/>
              </a:ext>
            </a:extLst>
          </p:cNvPr>
          <p:cNvPicPr>
            <a:picLocks noChangeAspect="1"/>
          </p:cNvPicPr>
          <p:nvPr/>
        </p:nvPicPr>
        <p:blipFill rotWithShape="1">
          <a:blip r:embed="rId18">
            <a:extLst>
              <a:ext uri="{28A0092B-C50C-407E-A947-70E740481C1C}">
                <a14:useLocalDpi xmlns:a14="http://schemas.microsoft.com/office/drawing/2010/main" val="0"/>
              </a:ext>
            </a:extLst>
          </a:blip>
          <a:srcRect l="42586" r="1"/>
          <a:stretch/>
        </p:blipFill>
        <p:spPr>
          <a:xfrm>
            <a:off x="-15612" y="0"/>
            <a:ext cx="4648272" cy="4554109"/>
          </a:xfrm>
          <a:prstGeom prst="rect">
            <a:avLst/>
          </a:prstGeom>
        </p:spPr>
      </p:pic>
      <p:cxnSp>
        <p:nvCxnSpPr>
          <p:cNvPr id="4" name="MH_Others_3"/>
          <p:cNvCxnSpPr/>
          <p:nvPr>
            <p:custDataLst>
              <p:tags r:id="rId2"/>
            </p:custDataLst>
          </p:nvPr>
        </p:nvCxnSpPr>
        <p:spPr>
          <a:xfrm>
            <a:off x="3420633" y="2316216"/>
            <a:ext cx="2352190" cy="1658684"/>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H_Others_4"/>
          <p:cNvSpPr txBox="1"/>
          <p:nvPr>
            <p:custDataLst>
              <p:tags r:id="rId3"/>
            </p:custDataLst>
          </p:nvPr>
        </p:nvSpPr>
        <p:spPr>
          <a:xfrm rot="2106176">
            <a:off x="2571664" y="3144735"/>
            <a:ext cx="3353602" cy="707886"/>
          </a:xfrm>
          <a:prstGeom prst="rect">
            <a:avLst/>
          </a:prstGeom>
          <a:noFill/>
        </p:spPr>
        <p:txBody>
          <a:bodyPr wrap="square" rtlCol="0">
            <a:spAutoFit/>
          </a:bodyPr>
          <a:lstStyle/>
          <a:p>
            <a:pPr algn="ctr"/>
            <a:r>
              <a:rPr lang="en-US" altLang="zh-CN" sz="40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CONTENTS</a:t>
            </a:r>
            <a:endParaRPr lang="zh-CN" altLang="en-US" sz="40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6" name="MH_Others_5"/>
          <p:cNvCxnSpPr/>
          <p:nvPr>
            <p:custDataLst>
              <p:tags r:id="rId4"/>
            </p:custDataLst>
          </p:nvPr>
        </p:nvCxnSpPr>
        <p:spPr>
          <a:xfrm flipH="1">
            <a:off x="4741153" y="756034"/>
            <a:ext cx="3334872" cy="462690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MH_Number_1">
            <a:hlinkClick r:id="rId19" action="ppaction://hlinksldjump"/>
          </p:cNvPr>
          <p:cNvSpPr txBox="1"/>
          <p:nvPr>
            <p:custDataLst>
              <p:tags r:id="rId5"/>
            </p:custDataLst>
          </p:nvPr>
        </p:nvSpPr>
        <p:spPr>
          <a:xfrm rot="2022606">
            <a:off x="7610709" y="1560620"/>
            <a:ext cx="1588386" cy="523220"/>
          </a:xfrm>
          <a:prstGeom prst="rect">
            <a:avLst/>
          </a:prstGeom>
          <a:noFill/>
        </p:spPr>
        <p:txBody>
          <a:bodyPr wrap="square" rtlCol="0">
            <a:normAutofit/>
          </a:bodyPr>
          <a:lstStyle/>
          <a:p>
            <a:r>
              <a:rPr lang="en-US" altLang="zh-CN"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Part one</a:t>
            </a:r>
            <a:endParaRPr lang="zh-CN" altLang="en-US"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MH_Number_2">
            <a:hlinkClick r:id="rId20" action="ppaction://hlinksldjump"/>
          </p:cNvPr>
          <p:cNvSpPr txBox="1"/>
          <p:nvPr>
            <p:custDataLst>
              <p:tags r:id="rId6"/>
            </p:custDataLst>
          </p:nvPr>
        </p:nvSpPr>
        <p:spPr>
          <a:xfrm rot="2022606">
            <a:off x="6806378" y="2743753"/>
            <a:ext cx="1588386" cy="523220"/>
          </a:xfrm>
          <a:prstGeom prst="rect">
            <a:avLst/>
          </a:prstGeom>
          <a:noFill/>
        </p:spPr>
        <p:txBody>
          <a:bodyPr wrap="square" rtlCol="0">
            <a:normAutofit/>
          </a:bodyPr>
          <a:lstStyle/>
          <a:p>
            <a:r>
              <a:rPr lang="en-US" altLang="zh-CN"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Part two</a:t>
            </a:r>
            <a:endParaRPr lang="zh-CN" altLang="en-US"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MH_Number_3">
            <a:hlinkClick r:id="rId21" action="ppaction://hlinksldjump"/>
          </p:cNvPr>
          <p:cNvSpPr txBox="1"/>
          <p:nvPr>
            <p:custDataLst>
              <p:tags r:id="rId7"/>
            </p:custDataLst>
          </p:nvPr>
        </p:nvSpPr>
        <p:spPr>
          <a:xfrm rot="2022606">
            <a:off x="5920184" y="3982282"/>
            <a:ext cx="1881306" cy="523220"/>
          </a:xfrm>
          <a:prstGeom prst="rect">
            <a:avLst/>
          </a:prstGeom>
          <a:noFill/>
        </p:spPr>
        <p:txBody>
          <a:bodyPr wrap="square" rtlCol="0">
            <a:normAutofit/>
          </a:bodyPr>
          <a:lstStyle/>
          <a:p>
            <a:r>
              <a:rPr lang="en-US" altLang="zh-CN"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Part three</a:t>
            </a:r>
            <a:endParaRPr lang="zh-CN" altLang="en-US"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MH_Number_4">
            <a:hlinkClick r:id="rId22" action="ppaction://hlinksldjump"/>
          </p:cNvPr>
          <p:cNvSpPr txBox="1"/>
          <p:nvPr>
            <p:custDataLst>
              <p:tags r:id="rId8"/>
            </p:custDataLst>
          </p:nvPr>
        </p:nvSpPr>
        <p:spPr>
          <a:xfrm rot="2022606">
            <a:off x="5229149" y="5103523"/>
            <a:ext cx="1818327" cy="523220"/>
          </a:xfrm>
          <a:prstGeom prst="rect">
            <a:avLst/>
          </a:prstGeom>
          <a:noFill/>
        </p:spPr>
        <p:txBody>
          <a:bodyPr wrap="square" rtlCol="0">
            <a:normAutofit/>
          </a:bodyPr>
          <a:lstStyle/>
          <a:p>
            <a:r>
              <a:rPr lang="en-US" altLang="zh-CN"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Part four</a:t>
            </a:r>
            <a:endParaRPr lang="zh-CN" altLang="en-US" sz="2800"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24" name="MH_Others_10"/>
          <p:cNvCxnSpPr/>
          <p:nvPr>
            <p:custDataLst>
              <p:tags r:id="rId9"/>
            </p:custDataLst>
          </p:nvPr>
        </p:nvCxnSpPr>
        <p:spPr>
          <a:xfrm>
            <a:off x="6114116" y="3970242"/>
            <a:ext cx="1523433" cy="102203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MH_Others_11"/>
          <p:cNvCxnSpPr/>
          <p:nvPr>
            <p:custDataLst>
              <p:tags r:id="rId10"/>
            </p:custDataLst>
          </p:nvPr>
        </p:nvCxnSpPr>
        <p:spPr>
          <a:xfrm>
            <a:off x="5305704" y="5130555"/>
            <a:ext cx="1502115" cy="997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MH_Others_12"/>
          <p:cNvCxnSpPr/>
          <p:nvPr>
            <p:custDataLst>
              <p:tags r:id="rId11"/>
            </p:custDataLst>
          </p:nvPr>
        </p:nvCxnSpPr>
        <p:spPr>
          <a:xfrm>
            <a:off x="7788517" y="1624516"/>
            <a:ext cx="1523433" cy="102203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MH_Others_13"/>
          <p:cNvCxnSpPr/>
          <p:nvPr>
            <p:custDataLst>
              <p:tags r:id="rId12"/>
            </p:custDataLst>
          </p:nvPr>
        </p:nvCxnSpPr>
        <p:spPr>
          <a:xfrm>
            <a:off x="6988571" y="2805794"/>
            <a:ext cx="1523433" cy="102203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MH_Entry_4">
            <a:hlinkClick r:id="rId22" action="ppaction://hlinksldjump"/>
          </p:cNvPr>
          <p:cNvSpPr txBox="1">
            <a:spLocks noChangeArrowheads="1"/>
          </p:cNvSpPr>
          <p:nvPr>
            <p:custDataLst>
              <p:tags r:id="rId13"/>
            </p:custDataLst>
          </p:nvPr>
        </p:nvSpPr>
        <p:spPr bwMode="auto">
          <a:xfrm rot="2072852">
            <a:off x="4777578" y="6129020"/>
            <a:ext cx="3516101" cy="56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20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Reporting results</a:t>
            </a:r>
          </a:p>
        </p:txBody>
      </p:sp>
      <p:sp>
        <p:nvSpPr>
          <p:cNvPr id="33" name="MH_Entry_2">
            <a:hlinkClick r:id="rId20" action="ppaction://hlinksldjump"/>
          </p:cNvPr>
          <p:cNvSpPr txBox="1">
            <a:spLocks noChangeArrowheads="1"/>
          </p:cNvSpPr>
          <p:nvPr>
            <p:custDataLst>
              <p:tags r:id="rId14"/>
            </p:custDataLst>
          </p:nvPr>
        </p:nvSpPr>
        <p:spPr bwMode="auto">
          <a:xfrm rot="2072852">
            <a:off x="6277316" y="3746917"/>
            <a:ext cx="3425336" cy="64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20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What's in the report</a:t>
            </a:r>
          </a:p>
        </p:txBody>
      </p:sp>
      <p:sp>
        <p:nvSpPr>
          <p:cNvPr id="34" name="MH_Entry_1">
            <a:hlinkClick r:id="rId19" action="ppaction://hlinksldjump"/>
          </p:cNvPr>
          <p:cNvSpPr txBox="1">
            <a:spLocks noChangeArrowheads="1"/>
          </p:cNvSpPr>
          <p:nvPr>
            <p:custDataLst>
              <p:tags r:id="rId15"/>
            </p:custDataLst>
          </p:nvPr>
        </p:nvSpPr>
        <p:spPr bwMode="auto">
          <a:xfrm rot="2072852">
            <a:off x="7257396" y="2498393"/>
            <a:ext cx="3007057" cy="56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20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Reporting</a:t>
            </a:r>
          </a:p>
        </p:txBody>
      </p:sp>
      <p:sp>
        <p:nvSpPr>
          <p:cNvPr id="35" name="MH_Entry_3">
            <a:hlinkClick r:id="rId21" action="ppaction://hlinksldjump"/>
          </p:cNvPr>
          <p:cNvSpPr txBox="1">
            <a:spLocks noChangeArrowheads="1"/>
          </p:cNvSpPr>
          <p:nvPr>
            <p:custDataLst>
              <p:tags r:id="rId16"/>
            </p:custDataLst>
          </p:nvPr>
        </p:nvSpPr>
        <p:spPr bwMode="auto">
          <a:xfrm rot="2072852">
            <a:off x="5587597" y="4884211"/>
            <a:ext cx="3425336" cy="64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20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Report details</a:t>
            </a:r>
          </a:p>
        </p:txBody>
      </p:sp>
    </p:spTree>
    <p:custDataLst>
      <p:tags r:id="rId1"/>
    </p:custDataLst>
    <p:extLst>
      <p:ext uri="{BB962C8B-B14F-4D97-AF65-F5344CB8AC3E}">
        <p14:creationId xmlns:p14="http://schemas.microsoft.com/office/powerpoint/2010/main" val="770797507"/>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4="http://schemas.microsoft.com/office/drawing/2010/main" xmlns:a16="http://schemas.microsoft.com/office/drawing/2014/main" xmlns="">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60774" y="2527350"/>
            <a:ext cx="1493697" cy="755295"/>
            <a:chOff x="5360732" y="2527301"/>
            <a:chExt cx="1493779" cy="755336"/>
          </a:xfrm>
        </p:grpSpPr>
        <p:sp>
          <p:nvSpPr>
            <p:cNvPr id="16" name="Freeform 9"/>
            <p:cNvSpPr/>
            <p:nvPr/>
          </p:nvSpPr>
          <p:spPr bwMode="auto">
            <a:xfrm>
              <a:off x="5360732" y="2527301"/>
              <a:ext cx="1493779" cy="755336"/>
            </a:xfrm>
            <a:custGeom>
              <a:avLst/>
              <a:gdLst>
                <a:gd name="T0" fmla="*/ 165 w 328"/>
                <a:gd name="T1" fmla="*/ 1 h 166"/>
                <a:gd name="T2" fmla="*/ 299 w 328"/>
                <a:gd name="T3" fmla="*/ 1 h 166"/>
                <a:gd name="T4" fmla="*/ 318 w 328"/>
                <a:gd name="T5" fmla="*/ 36 h 166"/>
                <a:gd name="T6" fmla="*/ 250 w 328"/>
                <a:gd name="T7" fmla="*/ 151 h 166"/>
                <a:gd name="T8" fmla="*/ 224 w 328"/>
                <a:gd name="T9" fmla="*/ 164 h 166"/>
                <a:gd name="T10" fmla="*/ 104 w 328"/>
                <a:gd name="T11" fmla="*/ 164 h 166"/>
                <a:gd name="T12" fmla="*/ 77 w 328"/>
                <a:gd name="T13" fmla="*/ 148 h 166"/>
                <a:gd name="T14" fmla="*/ 15 w 328"/>
                <a:gd name="T15" fmla="*/ 41 h 166"/>
                <a:gd name="T16" fmla="*/ 37 w 328"/>
                <a:gd name="T17" fmla="*/ 2 h 166"/>
                <a:gd name="T18" fmla="*/ 101 w 328"/>
                <a:gd name="T19" fmla="*/ 2 h 166"/>
                <a:gd name="T20" fmla="*/ 165 w 328"/>
                <a:gd name="T21" fmla="*/ 2 h 166"/>
                <a:gd name="T22" fmla="*/ 165 w 328"/>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166">
                  <a:moveTo>
                    <a:pt x="165" y="1"/>
                  </a:moveTo>
                  <a:cubicBezTo>
                    <a:pt x="209" y="1"/>
                    <a:pt x="254" y="0"/>
                    <a:pt x="299" y="1"/>
                  </a:cubicBezTo>
                  <a:cubicBezTo>
                    <a:pt x="319" y="1"/>
                    <a:pt x="328" y="17"/>
                    <a:pt x="318" y="36"/>
                  </a:cubicBezTo>
                  <a:cubicBezTo>
                    <a:pt x="296" y="75"/>
                    <a:pt x="274" y="113"/>
                    <a:pt x="250" y="151"/>
                  </a:cubicBezTo>
                  <a:cubicBezTo>
                    <a:pt x="246" y="158"/>
                    <a:pt x="233" y="164"/>
                    <a:pt x="224" y="164"/>
                  </a:cubicBezTo>
                  <a:cubicBezTo>
                    <a:pt x="184" y="166"/>
                    <a:pt x="144" y="166"/>
                    <a:pt x="104" y="164"/>
                  </a:cubicBezTo>
                  <a:cubicBezTo>
                    <a:pt x="95" y="164"/>
                    <a:pt x="83" y="156"/>
                    <a:pt x="77" y="148"/>
                  </a:cubicBezTo>
                  <a:cubicBezTo>
                    <a:pt x="55" y="113"/>
                    <a:pt x="35" y="77"/>
                    <a:pt x="15" y="41"/>
                  </a:cubicBezTo>
                  <a:cubicBezTo>
                    <a:pt x="0" y="15"/>
                    <a:pt x="7" y="3"/>
                    <a:pt x="37" y="2"/>
                  </a:cubicBezTo>
                  <a:cubicBezTo>
                    <a:pt x="58" y="2"/>
                    <a:pt x="80" y="2"/>
                    <a:pt x="101" y="2"/>
                  </a:cubicBezTo>
                  <a:cubicBezTo>
                    <a:pt x="122" y="2"/>
                    <a:pt x="144" y="2"/>
                    <a:pt x="165" y="2"/>
                  </a:cubicBezTo>
                  <a:cubicBezTo>
                    <a:pt x="165" y="2"/>
                    <a:pt x="165" y="1"/>
                    <a:pt x="165" y="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190"/>
            <p:cNvSpPr>
              <a:spLocks noChangeAspect="1" noEditPoints="1"/>
            </p:cNvSpPr>
            <p:nvPr/>
          </p:nvSpPr>
          <p:spPr bwMode="auto">
            <a:xfrm>
              <a:off x="5951426" y="2809675"/>
              <a:ext cx="317217" cy="19058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组合 5"/>
          <p:cNvGrpSpPr/>
          <p:nvPr/>
        </p:nvGrpSpPr>
        <p:grpSpPr>
          <a:xfrm>
            <a:off x="5329403" y="4648449"/>
            <a:ext cx="1500936" cy="755295"/>
            <a:chOff x="5329361" y="4648515"/>
            <a:chExt cx="1501018" cy="755336"/>
          </a:xfrm>
        </p:grpSpPr>
        <p:sp>
          <p:nvSpPr>
            <p:cNvPr id="14" name="Freeform 7"/>
            <p:cNvSpPr/>
            <p:nvPr/>
          </p:nvSpPr>
          <p:spPr bwMode="auto">
            <a:xfrm>
              <a:off x="5329361" y="4648515"/>
              <a:ext cx="1501018" cy="755336"/>
            </a:xfrm>
            <a:custGeom>
              <a:avLst/>
              <a:gdLst>
                <a:gd name="T0" fmla="*/ 45 w 330"/>
                <a:gd name="T1" fmla="*/ 71 h 166"/>
                <a:gd name="T2" fmla="*/ 77 w 330"/>
                <a:gd name="T3" fmla="*/ 18 h 166"/>
                <a:gd name="T4" fmla="*/ 105 w 330"/>
                <a:gd name="T5" fmla="*/ 1 h 166"/>
                <a:gd name="T6" fmla="*/ 225 w 330"/>
                <a:gd name="T7" fmla="*/ 1 h 166"/>
                <a:gd name="T8" fmla="*/ 252 w 330"/>
                <a:gd name="T9" fmla="*/ 17 h 166"/>
                <a:gd name="T10" fmla="*/ 317 w 330"/>
                <a:gd name="T11" fmla="*/ 129 h 166"/>
                <a:gd name="T12" fmla="*/ 296 w 330"/>
                <a:gd name="T13" fmla="*/ 165 h 166"/>
                <a:gd name="T14" fmla="*/ 36 w 330"/>
                <a:gd name="T15" fmla="*/ 165 h 166"/>
                <a:gd name="T16" fmla="*/ 13 w 330"/>
                <a:gd name="T17" fmla="*/ 127 h 166"/>
                <a:gd name="T18" fmla="*/ 45 w 330"/>
                <a:gd name="T19" fmla="*/ 7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166">
                  <a:moveTo>
                    <a:pt x="45" y="71"/>
                  </a:moveTo>
                  <a:cubicBezTo>
                    <a:pt x="56" y="53"/>
                    <a:pt x="65" y="35"/>
                    <a:pt x="77" y="18"/>
                  </a:cubicBezTo>
                  <a:cubicBezTo>
                    <a:pt x="83" y="10"/>
                    <a:pt x="95" y="2"/>
                    <a:pt x="105" y="1"/>
                  </a:cubicBezTo>
                  <a:cubicBezTo>
                    <a:pt x="145" y="0"/>
                    <a:pt x="185" y="0"/>
                    <a:pt x="225" y="1"/>
                  </a:cubicBezTo>
                  <a:cubicBezTo>
                    <a:pt x="234" y="2"/>
                    <a:pt x="247" y="9"/>
                    <a:pt x="252" y="17"/>
                  </a:cubicBezTo>
                  <a:cubicBezTo>
                    <a:pt x="275" y="53"/>
                    <a:pt x="296" y="91"/>
                    <a:pt x="317" y="129"/>
                  </a:cubicBezTo>
                  <a:cubicBezTo>
                    <a:pt x="330" y="151"/>
                    <a:pt x="321" y="165"/>
                    <a:pt x="296" y="165"/>
                  </a:cubicBezTo>
                  <a:cubicBezTo>
                    <a:pt x="209" y="166"/>
                    <a:pt x="123" y="166"/>
                    <a:pt x="36" y="165"/>
                  </a:cubicBezTo>
                  <a:cubicBezTo>
                    <a:pt x="8" y="165"/>
                    <a:pt x="0" y="150"/>
                    <a:pt x="13" y="127"/>
                  </a:cubicBezTo>
                  <a:cubicBezTo>
                    <a:pt x="24" y="108"/>
                    <a:pt x="34" y="90"/>
                    <a:pt x="45" y="7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172"/>
            <p:cNvSpPr>
              <a:spLocks noChangeAspect="1" noEditPoints="1"/>
            </p:cNvSpPr>
            <p:nvPr/>
          </p:nvSpPr>
          <p:spPr bwMode="auto">
            <a:xfrm>
              <a:off x="5981868" y="4892570"/>
              <a:ext cx="251506" cy="26722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组合 6"/>
          <p:cNvGrpSpPr/>
          <p:nvPr/>
        </p:nvGrpSpPr>
        <p:grpSpPr>
          <a:xfrm>
            <a:off x="4484827" y="3989676"/>
            <a:ext cx="1153452" cy="1295824"/>
            <a:chOff x="4484737" y="3989707"/>
            <a:chExt cx="1153515" cy="1295896"/>
          </a:xfrm>
        </p:grpSpPr>
        <p:sp>
          <p:nvSpPr>
            <p:cNvPr id="15" name="Freeform 8"/>
            <p:cNvSpPr/>
            <p:nvPr/>
          </p:nvSpPr>
          <p:spPr bwMode="auto">
            <a:xfrm>
              <a:off x="4484737" y="3989707"/>
              <a:ext cx="1153515" cy="1295896"/>
            </a:xfrm>
            <a:custGeom>
              <a:avLst/>
              <a:gdLst>
                <a:gd name="T0" fmla="*/ 217 w 254"/>
                <a:gd name="T1" fmla="*/ 208 h 285"/>
                <a:gd name="T2" fmla="*/ 186 w 254"/>
                <a:gd name="T3" fmla="*/ 262 h 285"/>
                <a:gd name="T4" fmla="*/ 143 w 254"/>
                <a:gd name="T5" fmla="*/ 262 h 285"/>
                <a:gd name="T6" fmla="*/ 46 w 254"/>
                <a:gd name="T7" fmla="*/ 96 h 285"/>
                <a:gd name="T8" fmla="*/ 14 w 254"/>
                <a:gd name="T9" fmla="*/ 41 h 285"/>
                <a:gd name="T10" fmla="*/ 34 w 254"/>
                <a:gd name="T11" fmla="*/ 1 h 285"/>
                <a:gd name="T12" fmla="*/ 165 w 254"/>
                <a:gd name="T13" fmla="*/ 2 h 285"/>
                <a:gd name="T14" fmla="*/ 189 w 254"/>
                <a:gd name="T15" fmla="*/ 16 h 285"/>
                <a:gd name="T16" fmla="*/ 250 w 254"/>
                <a:gd name="T17" fmla="*/ 122 h 285"/>
                <a:gd name="T18" fmla="*/ 249 w 254"/>
                <a:gd name="T19" fmla="*/ 151 h 285"/>
                <a:gd name="T20" fmla="*/ 217 w 254"/>
                <a:gd name="T21" fmla="*/ 2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5">
                  <a:moveTo>
                    <a:pt x="217" y="208"/>
                  </a:moveTo>
                  <a:cubicBezTo>
                    <a:pt x="207" y="226"/>
                    <a:pt x="196" y="244"/>
                    <a:pt x="186" y="262"/>
                  </a:cubicBezTo>
                  <a:cubicBezTo>
                    <a:pt x="172" y="285"/>
                    <a:pt x="156" y="285"/>
                    <a:pt x="143" y="262"/>
                  </a:cubicBezTo>
                  <a:cubicBezTo>
                    <a:pt x="110" y="207"/>
                    <a:pt x="79" y="152"/>
                    <a:pt x="46" y="96"/>
                  </a:cubicBezTo>
                  <a:cubicBezTo>
                    <a:pt x="36" y="78"/>
                    <a:pt x="25" y="60"/>
                    <a:pt x="14" y="41"/>
                  </a:cubicBezTo>
                  <a:cubicBezTo>
                    <a:pt x="0" y="18"/>
                    <a:pt x="7" y="2"/>
                    <a:pt x="34" y="1"/>
                  </a:cubicBezTo>
                  <a:cubicBezTo>
                    <a:pt x="78" y="0"/>
                    <a:pt x="122" y="0"/>
                    <a:pt x="165" y="2"/>
                  </a:cubicBezTo>
                  <a:cubicBezTo>
                    <a:pt x="174" y="2"/>
                    <a:pt x="185" y="9"/>
                    <a:pt x="189" y="16"/>
                  </a:cubicBezTo>
                  <a:cubicBezTo>
                    <a:pt x="211" y="50"/>
                    <a:pt x="231" y="86"/>
                    <a:pt x="250" y="122"/>
                  </a:cubicBezTo>
                  <a:cubicBezTo>
                    <a:pt x="254" y="129"/>
                    <a:pt x="253" y="143"/>
                    <a:pt x="249" y="151"/>
                  </a:cubicBezTo>
                  <a:cubicBezTo>
                    <a:pt x="240" y="171"/>
                    <a:pt x="228" y="189"/>
                    <a:pt x="217" y="20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157"/>
            <p:cNvSpPr>
              <a:spLocks noChangeAspect="1" noEditPoints="1"/>
            </p:cNvSpPr>
            <p:nvPr/>
          </p:nvSpPr>
          <p:spPr bwMode="auto">
            <a:xfrm>
              <a:off x="4997844" y="4287673"/>
              <a:ext cx="317217" cy="349982"/>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 name="组合 3"/>
          <p:cNvGrpSpPr/>
          <p:nvPr/>
        </p:nvGrpSpPr>
        <p:grpSpPr>
          <a:xfrm>
            <a:off x="6552834" y="2640768"/>
            <a:ext cx="1160692" cy="1307889"/>
            <a:chOff x="6552859" y="2640723"/>
            <a:chExt cx="1160756" cy="1307961"/>
          </a:xfrm>
        </p:grpSpPr>
        <p:sp>
          <p:nvSpPr>
            <p:cNvPr id="12" name="Freeform 5"/>
            <p:cNvSpPr/>
            <p:nvPr/>
          </p:nvSpPr>
          <p:spPr bwMode="auto">
            <a:xfrm>
              <a:off x="6552859" y="2640723"/>
              <a:ext cx="1160756" cy="1307961"/>
            </a:xfrm>
            <a:custGeom>
              <a:avLst/>
              <a:gdLst>
                <a:gd name="T0" fmla="*/ 155 w 255"/>
                <a:gd name="T1" fmla="*/ 286 h 287"/>
                <a:gd name="T2" fmla="*/ 93 w 255"/>
                <a:gd name="T3" fmla="*/ 285 h 287"/>
                <a:gd name="T4" fmla="*/ 65 w 255"/>
                <a:gd name="T5" fmla="*/ 269 h 287"/>
                <a:gd name="T6" fmla="*/ 5 w 255"/>
                <a:gd name="T7" fmla="*/ 165 h 287"/>
                <a:gd name="T8" fmla="*/ 4 w 255"/>
                <a:gd name="T9" fmla="*/ 134 h 287"/>
                <a:gd name="T10" fmla="*/ 68 w 255"/>
                <a:gd name="T11" fmla="*/ 21 h 287"/>
                <a:gd name="T12" fmla="*/ 111 w 255"/>
                <a:gd name="T13" fmla="*/ 22 h 287"/>
                <a:gd name="T14" fmla="*/ 241 w 255"/>
                <a:gd name="T15" fmla="*/ 246 h 287"/>
                <a:gd name="T16" fmla="*/ 219 w 255"/>
                <a:gd name="T17" fmla="*/ 286 h 287"/>
                <a:gd name="T18" fmla="*/ 155 w 255"/>
                <a:gd name="T19" fmla="*/ 28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87">
                  <a:moveTo>
                    <a:pt x="155" y="286"/>
                  </a:moveTo>
                  <a:cubicBezTo>
                    <a:pt x="135" y="286"/>
                    <a:pt x="114" y="287"/>
                    <a:pt x="93" y="285"/>
                  </a:cubicBezTo>
                  <a:cubicBezTo>
                    <a:pt x="83" y="284"/>
                    <a:pt x="70" y="277"/>
                    <a:pt x="65" y="269"/>
                  </a:cubicBezTo>
                  <a:cubicBezTo>
                    <a:pt x="43" y="235"/>
                    <a:pt x="23" y="201"/>
                    <a:pt x="5" y="165"/>
                  </a:cubicBezTo>
                  <a:cubicBezTo>
                    <a:pt x="0" y="157"/>
                    <a:pt x="0" y="142"/>
                    <a:pt x="4" y="134"/>
                  </a:cubicBezTo>
                  <a:cubicBezTo>
                    <a:pt x="24" y="96"/>
                    <a:pt x="46" y="59"/>
                    <a:pt x="68" y="21"/>
                  </a:cubicBezTo>
                  <a:cubicBezTo>
                    <a:pt x="81" y="0"/>
                    <a:pt x="98" y="0"/>
                    <a:pt x="111" y="22"/>
                  </a:cubicBezTo>
                  <a:cubicBezTo>
                    <a:pt x="155" y="97"/>
                    <a:pt x="198" y="171"/>
                    <a:pt x="241" y="246"/>
                  </a:cubicBezTo>
                  <a:cubicBezTo>
                    <a:pt x="255" y="270"/>
                    <a:pt x="246" y="285"/>
                    <a:pt x="219" y="286"/>
                  </a:cubicBezTo>
                  <a:cubicBezTo>
                    <a:pt x="198" y="286"/>
                    <a:pt x="177" y="286"/>
                    <a:pt x="155" y="28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2" name="组合 21"/>
            <p:cNvGrpSpPr>
              <a:grpSpLocks noChangeAspect="1"/>
            </p:cNvGrpSpPr>
            <p:nvPr/>
          </p:nvGrpSpPr>
          <p:grpSpPr>
            <a:xfrm>
              <a:off x="6885882" y="3261766"/>
              <a:ext cx="317217" cy="316067"/>
              <a:chOff x="3618897" y="2279040"/>
              <a:chExt cx="706229" cy="703668"/>
            </a:xfrm>
            <a:solidFill>
              <a:schemeClr val="bg1"/>
            </a:solidFill>
          </p:grpSpPr>
          <p:sp>
            <p:nvSpPr>
              <p:cNvPr id="23"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5" name="组合 4"/>
          <p:cNvGrpSpPr/>
          <p:nvPr/>
        </p:nvGrpSpPr>
        <p:grpSpPr>
          <a:xfrm>
            <a:off x="6548010" y="4011395"/>
            <a:ext cx="1155865" cy="1300651"/>
            <a:chOff x="6548033" y="4011427"/>
            <a:chExt cx="1155929" cy="1300722"/>
          </a:xfrm>
        </p:grpSpPr>
        <p:sp>
          <p:nvSpPr>
            <p:cNvPr id="13" name="Freeform 6"/>
            <p:cNvSpPr/>
            <p:nvPr/>
          </p:nvSpPr>
          <p:spPr bwMode="auto">
            <a:xfrm>
              <a:off x="6548033" y="4011427"/>
              <a:ext cx="1155929" cy="1300722"/>
            </a:xfrm>
            <a:custGeom>
              <a:avLst/>
              <a:gdLst>
                <a:gd name="T0" fmla="*/ 156 w 254"/>
                <a:gd name="T1" fmla="*/ 1 h 286"/>
                <a:gd name="T2" fmla="*/ 218 w 254"/>
                <a:gd name="T3" fmla="*/ 1 h 286"/>
                <a:gd name="T4" fmla="*/ 240 w 254"/>
                <a:gd name="T5" fmla="*/ 38 h 286"/>
                <a:gd name="T6" fmla="*/ 145 w 254"/>
                <a:gd name="T7" fmla="*/ 205 h 286"/>
                <a:gd name="T8" fmla="*/ 114 w 254"/>
                <a:gd name="T9" fmla="*/ 260 h 286"/>
                <a:gd name="T10" fmla="*/ 69 w 254"/>
                <a:gd name="T11" fmla="*/ 263 h 286"/>
                <a:gd name="T12" fmla="*/ 4 w 254"/>
                <a:gd name="T13" fmla="*/ 149 h 286"/>
                <a:gd name="T14" fmla="*/ 4 w 254"/>
                <a:gd name="T15" fmla="*/ 122 h 286"/>
                <a:gd name="T16" fmla="*/ 65 w 254"/>
                <a:gd name="T17" fmla="*/ 16 h 286"/>
                <a:gd name="T18" fmla="*/ 91 w 254"/>
                <a:gd name="T19" fmla="*/ 2 h 286"/>
                <a:gd name="T20" fmla="*/ 156 w 25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6">
                  <a:moveTo>
                    <a:pt x="156" y="1"/>
                  </a:moveTo>
                  <a:cubicBezTo>
                    <a:pt x="177" y="1"/>
                    <a:pt x="198" y="1"/>
                    <a:pt x="218" y="1"/>
                  </a:cubicBezTo>
                  <a:cubicBezTo>
                    <a:pt x="245" y="1"/>
                    <a:pt x="254" y="15"/>
                    <a:pt x="240" y="38"/>
                  </a:cubicBezTo>
                  <a:cubicBezTo>
                    <a:pt x="209" y="94"/>
                    <a:pt x="177" y="149"/>
                    <a:pt x="145" y="205"/>
                  </a:cubicBezTo>
                  <a:cubicBezTo>
                    <a:pt x="135" y="223"/>
                    <a:pt x="124" y="242"/>
                    <a:pt x="114" y="260"/>
                  </a:cubicBezTo>
                  <a:cubicBezTo>
                    <a:pt x="101" y="285"/>
                    <a:pt x="83" y="286"/>
                    <a:pt x="69" y="263"/>
                  </a:cubicBezTo>
                  <a:cubicBezTo>
                    <a:pt x="46" y="226"/>
                    <a:pt x="24" y="188"/>
                    <a:pt x="4" y="149"/>
                  </a:cubicBezTo>
                  <a:cubicBezTo>
                    <a:pt x="0" y="142"/>
                    <a:pt x="0" y="129"/>
                    <a:pt x="4" y="122"/>
                  </a:cubicBezTo>
                  <a:cubicBezTo>
                    <a:pt x="23" y="86"/>
                    <a:pt x="43" y="50"/>
                    <a:pt x="65" y="16"/>
                  </a:cubicBezTo>
                  <a:cubicBezTo>
                    <a:pt x="70" y="9"/>
                    <a:pt x="81" y="2"/>
                    <a:pt x="91" y="2"/>
                  </a:cubicBezTo>
                  <a:cubicBezTo>
                    <a:pt x="112" y="0"/>
                    <a:pt x="134" y="1"/>
                    <a:pt x="156"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6" name="组合 25"/>
            <p:cNvGrpSpPr>
              <a:grpSpLocks noChangeAspect="1"/>
            </p:cNvGrpSpPr>
            <p:nvPr/>
          </p:nvGrpSpPr>
          <p:grpSpPr>
            <a:xfrm>
              <a:off x="6885882" y="4434770"/>
              <a:ext cx="317217" cy="269913"/>
              <a:chOff x="7909299" y="3772690"/>
              <a:chExt cx="667095" cy="567616"/>
            </a:xfrm>
            <a:solidFill>
              <a:schemeClr val="bg1"/>
            </a:solidFill>
          </p:grpSpPr>
          <p:sp>
            <p:nvSpPr>
              <p:cNvPr id="2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 name="组合 1"/>
          <p:cNvGrpSpPr/>
          <p:nvPr/>
        </p:nvGrpSpPr>
        <p:grpSpPr>
          <a:xfrm>
            <a:off x="4525847" y="2640767"/>
            <a:ext cx="1141388" cy="1278932"/>
            <a:chOff x="4525761" y="2640723"/>
            <a:chExt cx="1141450" cy="1279002"/>
          </a:xfrm>
        </p:grpSpPr>
        <p:sp>
          <p:nvSpPr>
            <p:cNvPr id="17" name="Freeform 10"/>
            <p:cNvSpPr/>
            <p:nvPr/>
          </p:nvSpPr>
          <p:spPr bwMode="auto">
            <a:xfrm>
              <a:off x="4525761" y="2640723"/>
              <a:ext cx="1141450" cy="1279002"/>
            </a:xfrm>
            <a:custGeom>
              <a:avLst/>
              <a:gdLst>
                <a:gd name="T0" fmla="*/ 95 w 251"/>
                <a:gd name="T1" fmla="*/ 281 h 281"/>
                <a:gd name="T2" fmla="*/ 29 w 251"/>
                <a:gd name="T3" fmla="*/ 281 h 281"/>
                <a:gd name="T4" fmla="*/ 11 w 251"/>
                <a:gd name="T5" fmla="*/ 250 h 281"/>
                <a:gd name="T6" fmla="*/ 138 w 251"/>
                <a:gd name="T7" fmla="*/ 24 h 281"/>
                <a:gd name="T8" fmla="*/ 182 w 251"/>
                <a:gd name="T9" fmla="*/ 23 h 281"/>
                <a:gd name="T10" fmla="*/ 243 w 251"/>
                <a:gd name="T11" fmla="*/ 129 h 281"/>
                <a:gd name="T12" fmla="*/ 242 w 251"/>
                <a:gd name="T13" fmla="*/ 168 h 281"/>
                <a:gd name="T14" fmla="*/ 187 w 251"/>
                <a:gd name="T15" fmla="*/ 265 h 281"/>
                <a:gd name="T16" fmla="*/ 159 w 251"/>
                <a:gd name="T17" fmla="*/ 281 h 281"/>
                <a:gd name="T18" fmla="*/ 95 w 251"/>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81">
                  <a:moveTo>
                    <a:pt x="95" y="281"/>
                  </a:moveTo>
                  <a:cubicBezTo>
                    <a:pt x="73" y="281"/>
                    <a:pt x="51" y="281"/>
                    <a:pt x="29" y="281"/>
                  </a:cubicBezTo>
                  <a:cubicBezTo>
                    <a:pt x="7" y="280"/>
                    <a:pt x="0" y="269"/>
                    <a:pt x="11" y="250"/>
                  </a:cubicBezTo>
                  <a:cubicBezTo>
                    <a:pt x="53" y="174"/>
                    <a:pt x="96" y="99"/>
                    <a:pt x="138" y="24"/>
                  </a:cubicBezTo>
                  <a:cubicBezTo>
                    <a:pt x="152" y="0"/>
                    <a:pt x="168" y="0"/>
                    <a:pt x="182" y="23"/>
                  </a:cubicBezTo>
                  <a:cubicBezTo>
                    <a:pt x="202" y="58"/>
                    <a:pt x="222" y="94"/>
                    <a:pt x="243" y="129"/>
                  </a:cubicBezTo>
                  <a:cubicBezTo>
                    <a:pt x="251" y="142"/>
                    <a:pt x="250" y="155"/>
                    <a:pt x="242" y="168"/>
                  </a:cubicBezTo>
                  <a:cubicBezTo>
                    <a:pt x="223" y="200"/>
                    <a:pt x="205" y="232"/>
                    <a:pt x="187" y="265"/>
                  </a:cubicBezTo>
                  <a:cubicBezTo>
                    <a:pt x="180" y="276"/>
                    <a:pt x="172" y="281"/>
                    <a:pt x="159" y="281"/>
                  </a:cubicBezTo>
                  <a:cubicBezTo>
                    <a:pt x="138" y="280"/>
                    <a:pt x="117" y="281"/>
                    <a:pt x="95" y="2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9" name="组合 28"/>
            <p:cNvGrpSpPr/>
            <p:nvPr/>
          </p:nvGrpSpPr>
          <p:grpSpPr>
            <a:xfrm>
              <a:off x="5029645" y="3282637"/>
              <a:ext cx="299716" cy="300008"/>
              <a:chOff x="5240338" y="2657475"/>
              <a:chExt cx="1630363" cy="1631951"/>
            </a:xfrm>
            <a:solidFill>
              <a:schemeClr val="bg1"/>
            </a:solidFill>
          </p:grpSpPr>
          <p:sp>
            <p:nvSpPr>
              <p:cNvPr id="30"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5" name="组合 34"/>
          <p:cNvGrpSpPr/>
          <p:nvPr/>
        </p:nvGrpSpPr>
        <p:grpSpPr>
          <a:xfrm>
            <a:off x="712340" y="2115948"/>
            <a:ext cx="2369887" cy="824913"/>
            <a:chOff x="1221767" y="2192338"/>
            <a:chExt cx="2370017" cy="824958"/>
          </a:xfrm>
        </p:grpSpPr>
        <p:sp>
          <p:nvSpPr>
            <p:cNvPr id="37" name="矩形 36"/>
            <p:cNvSpPr/>
            <p:nvPr/>
          </p:nvSpPr>
          <p:spPr>
            <a:xfrm>
              <a:off x="1650121" y="2192338"/>
              <a:ext cx="1941663" cy="355053"/>
            </a:xfrm>
            <a:prstGeom prst="rect">
              <a:avLst/>
            </a:prstGeom>
          </p:spPr>
          <p:txBody>
            <a:bodyPr wrap="none">
              <a:spAutoFit/>
            </a:bodyPr>
            <a:lstStyle/>
            <a:p>
              <a:pPr algn="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38" name="矩形 37"/>
            <p:cNvSpPr/>
            <p:nvPr/>
          </p:nvSpPr>
          <p:spPr>
            <a:xfrm>
              <a:off x="1221767" y="2523608"/>
              <a:ext cx="2370017" cy="493688"/>
            </a:xfrm>
            <a:prstGeom prst="rect">
              <a:avLst/>
            </a:prstGeom>
          </p:spPr>
          <p:txBody>
            <a:bodyPr wrap="square">
              <a:spAutoFit/>
            </a:bodyPr>
            <a:lstStyle/>
            <a:p>
              <a:pPr algn="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40" name="组合 39"/>
          <p:cNvGrpSpPr/>
          <p:nvPr/>
        </p:nvGrpSpPr>
        <p:grpSpPr>
          <a:xfrm>
            <a:off x="9109775" y="2115951"/>
            <a:ext cx="2369887" cy="824913"/>
            <a:chOff x="3106598" y="5073134"/>
            <a:chExt cx="2370017" cy="824958"/>
          </a:xfrm>
        </p:grpSpPr>
        <p:sp>
          <p:nvSpPr>
            <p:cNvPr id="42" name="矩形 41"/>
            <p:cNvSpPr/>
            <p:nvPr/>
          </p:nvSpPr>
          <p:spPr>
            <a:xfrm>
              <a:off x="3106598" y="5073134"/>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43" name="矩形 42"/>
            <p:cNvSpPr/>
            <p:nvPr/>
          </p:nvSpPr>
          <p:spPr>
            <a:xfrm>
              <a:off x="3106598" y="5404404"/>
              <a:ext cx="2370017" cy="49368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45" name="组合 44"/>
          <p:cNvGrpSpPr/>
          <p:nvPr/>
        </p:nvGrpSpPr>
        <p:grpSpPr>
          <a:xfrm>
            <a:off x="712340" y="3548928"/>
            <a:ext cx="2369887" cy="824913"/>
            <a:chOff x="1221767" y="2192338"/>
            <a:chExt cx="2370017" cy="824958"/>
          </a:xfrm>
        </p:grpSpPr>
        <p:sp>
          <p:nvSpPr>
            <p:cNvPr id="47" name="矩形 46"/>
            <p:cNvSpPr/>
            <p:nvPr/>
          </p:nvSpPr>
          <p:spPr>
            <a:xfrm>
              <a:off x="1650121" y="2192338"/>
              <a:ext cx="1941663" cy="355053"/>
            </a:xfrm>
            <a:prstGeom prst="rect">
              <a:avLst/>
            </a:prstGeom>
          </p:spPr>
          <p:txBody>
            <a:bodyPr wrap="none">
              <a:spAutoFit/>
            </a:bodyPr>
            <a:lstStyle/>
            <a:p>
              <a:pPr algn="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48" name="矩形 47"/>
            <p:cNvSpPr/>
            <p:nvPr/>
          </p:nvSpPr>
          <p:spPr>
            <a:xfrm>
              <a:off x="1221767" y="2523608"/>
              <a:ext cx="2370017" cy="493688"/>
            </a:xfrm>
            <a:prstGeom prst="rect">
              <a:avLst/>
            </a:prstGeom>
          </p:spPr>
          <p:txBody>
            <a:bodyPr wrap="square">
              <a:spAutoFit/>
            </a:bodyPr>
            <a:lstStyle/>
            <a:p>
              <a:pPr algn="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50" name="组合 49"/>
          <p:cNvGrpSpPr/>
          <p:nvPr/>
        </p:nvGrpSpPr>
        <p:grpSpPr>
          <a:xfrm>
            <a:off x="9109775" y="3548931"/>
            <a:ext cx="2369887" cy="824913"/>
            <a:chOff x="3106598" y="5073134"/>
            <a:chExt cx="2370017" cy="824958"/>
          </a:xfrm>
        </p:grpSpPr>
        <p:sp>
          <p:nvSpPr>
            <p:cNvPr id="52" name="矩形 51"/>
            <p:cNvSpPr/>
            <p:nvPr/>
          </p:nvSpPr>
          <p:spPr>
            <a:xfrm>
              <a:off x="3106598" y="5073134"/>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53" name="矩形 52"/>
            <p:cNvSpPr/>
            <p:nvPr/>
          </p:nvSpPr>
          <p:spPr>
            <a:xfrm>
              <a:off x="3106598" y="5404404"/>
              <a:ext cx="2370017" cy="49368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55" name="组合 54"/>
          <p:cNvGrpSpPr/>
          <p:nvPr/>
        </p:nvGrpSpPr>
        <p:grpSpPr>
          <a:xfrm>
            <a:off x="712340" y="4981908"/>
            <a:ext cx="2369887" cy="824913"/>
            <a:chOff x="1221767" y="2192338"/>
            <a:chExt cx="2370017" cy="824958"/>
          </a:xfrm>
        </p:grpSpPr>
        <p:sp>
          <p:nvSpPr>
            <p:cNvPr id="57" name="矩形 56"/>
            <p:cNvSpPr/>
            <p:nvPr/>
          </p:nvSpPr>
          <p:spPr>
            <a:xfrm>
              <a:off x="1650121" y="2192338"/>
              <a:ext cx="1941663" cy="355053"/>
            </a:xfrm>
            <a:prstGeom prst="rect">
              <a:avLst/>
            </a:prstGeom>
          </p:spPr>
          <p:txBody>
            <a:bodyPr wrap="none">
              <a:spAutoFit/>
            </a:bodyPr>
            <a:lstStyle/>
            <a:p>
              <a:pPr algn="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58" name="矩形 57"/>
            <p:cNvSpPr/>
            <p:nvPr/>
          </p:nvSpPr>
          <p:spPr>
            <a:xfrm>
              <a:off x="1221767" y="2523608"/>
              <a:ext cx="2370017" cy="493688"/>
            </a:xfrm>
            <a:prstGeom prst="rect">
              <a:avLst/>
            </a:prstGeom>
          </p:spPr>
          <p:txBody>
            <a:bodyPr wrap="square">
              <a:spAutoFit/>
            </a:bodyPr>
            <a:lstStyle/>
            <a:p>
              <a:pPr algn="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60" name="组合 59"/>
          <p:cNvGrpSpPr/>
          <p:nvPr/>
        </p:nvGrpSpPr>
        <p:grpSpPr>
          <a:xfrm>
            <a:off x="9109775" y="4981911"/>
            <a:ext cx="2369887" cy="824913"/>
            <a:chOff x="3106598" y="5073134"/>
            <a:chExt cx="2370017" cy="824958"/>
          </a:xfrm>
        </p:grpSpPr>
        <p:sp>
          <p:nvSpPr>
            <p:cNvPr id="62" name="矩形 61"/>
            <p:cNvSpPr/>
            <p:nvPr/>
          </p:nvSpPr>
          <p:spPr>
            <a:xfrm>
              <a:off x="3106598" y="5073134"/>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63" name="矩形 62"/>
            <p:cNvSpPr/>
            <p:nvPr/>
          </p:nvSpPr>
          <p:spPr>
            <a:xfrm>
              <a:off x="3106598" y="5404404"/>
              <a:ext cx="2370017" cy="49368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nvGrpSpPr>
          <p:cNvPr id="8" name="组合 7"/>
          <p:cNvGrpSpPr/>
          <p:nvPr/>
        </p:nvGrpSpPr>
        <p:grpSpPr>
          <a:xfrm>
            <a:off x="3357854" y="2289239"/>
            <a:ext cx="502983" cy="502983"/>
            <a:chOff x="3357703" y="2289176"/>
            <a:chExt cx="503010" cy="503010"/>
          </a:xfrm>
        </p:grpSpPr>
        <p:sp>
          <p:nvSpPr>
            <p:cNvPr id="66" name="椭圆 65"/>
            <p:cNvSpPr/>
            <p:nvPr/>
          </p:nvSpPr>
          <p:spPr>
            <a:xfrm>
              <a:off x="3357703" y="2289176"/>
              <a:ext cx="503010" cy="50301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文本框 66"/>
            <p:cNvSpPr txBox="1"/>
            <p:nvPr/>
          </p:nvSpPr>
          <p:spPr>
            <a:xfrm>
              <a:off x="3581080" y="2460314"/>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组合 9"/>
          <p:cNvGrpSpPr/>
          <p:nvPr/>
        </p:nvGrpSpPr>
        <p:grpSpPr>
          <a:xfrm>
            <a:off x="3359799" y="3697166"/>
            <a:ext cx="502983" cy="502983"/>
            <a:chOff x="3359649" y="3697179"/>
            <a:chExt cx="503010" cy="503010"/>
          </a:xfrm>
        </p:grpSpPr>
        <p:sp>
          <p:nvSpPr>
            <p:cNvPr id="69" name="椭圆 68"/>
            <p:cNvSpPr/>
            <p:nvPr/>
          </p:nvSpPr>
          <p:spPr>
            <a:xfrm>
              <a:off x="3359649" y="3697179"/>
              <a:ext cx="503010" cy="503010"/>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3" name="文本框 72"/>
            <p:cNvSpPr txBox="1"/>
            <p:nvPr/>
          </p:nvSpPr>
          <p:spPr>
            <a:xfrm>
              <a:off x="3554737" y="3867357"/>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组合 8"/>
          <p:cNvGrpSpPr/>
          <p:nvPr/>
        </p:nvGrpSpPr>
        <p:grpSpPr>
          <a:xfrm>
            <a:off x="8355502" y="2289239"/>
            <a:ext cx="502983" cy="502983"/>
            <a:chOff x="8355625" y="2289176"/>
            <a:chExt cx="503010" cy="503010"/>
          </a:xfrm>
        </p:grpSpPr>
        <p:sp>
          <p:nvSpPr>
            <p:cNvPr id="78" name="椭圆 77"/>
            <p:cNvSpPr/>
            <p:nvPr/>
          </p:nvSpPr>
          <p:spPr>
            <a:xfrm>
              <a:off x="8355625" y="2289176"/>
              <a:ext cx="503010" cy="503010"/>
            </a:xfrm>
            <a:prstGeom prst="ellipse">
              <a:avLst/>
            </a:prstGeom>
            <a:solidFill>
              <a:schemeClr val="accent6"/>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2" name="文本框 81"/>
            <p:cNvSpPr txBox="1"/>
            <p:nvPr/>
          </p:nvSpPr>
          <p:spPr>
            <a:xfrm>
              <a:off x="8555498" y="2447830"/>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4" name="组合 33"/>
          <p:cNvGrpSpPr/>
          <p:nvPr/>
        </p:nvGrpSpPr>
        <p:grpSpPr>
          <a:xfrm>
            <a:off x="8355502" y="5166563"/>
            <a:ext cx="502983" cy="502983"/>
            <a:chOff x="8355625" y="5166657"/>
            <a:chExt cx="503010" cy="503010"/>
          </a:xfrm>
        </p:grpSpPr>
        <p:sp>
          <p:nvSpPr>
            <p:cNvPr id="84" name="椭圆 83"/>
            <p:cNvSpPr/>
            <p:nvPr/>
          </p:nvSpPr>
          <p:spPr>
            <a:xfrm>
              <a:off x="8355625" y="5166657"/>
              <a:ext cx="503010" cy="503010"/>
            </a:xfrm>
            <a:prstGeom prst="ellipse">
              <a:avLst/>
            </a:prstGeom>
            <a:solidFill>
              <a:schemeClr val="accent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文本框 85"/>
            <p:cNvSpPr txBox="1"/>
            <p:nvPr/>
          </p:nvSpPr>
          <p:spPr>
            <a:xfrm>
              <a:off x="8550873" y="5336902"/>
              <a:ext cx="108942" cy="162520"/>
            </a:xfrm>
            <a:custGeom>
              <a:avLst/>
              <a:gdLst/>
              <a:ahLst/>
              <a:cxnLst/>
              <a:rect l="l" t="t" r="r" b="b"/>
              <a:pathLst>
                <a:path w="108942" h="162520">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组合 10"/>
          <p:cNvGrpSpPr/>
          <p:nvPr/>
        </p:nvGrpSpPr>
        <p:grpSpPr>
          <a:xfrm>
            <a:off x="8357447" y="3697166"/>
            <a:ext cx="502983" cy="502983"/>
            <a:chOff x="8357571" y="3697179"/>
            <a:chExt cx="503010" cy="503010"/>
          </a:xfrm>
        </p:grpSpPr>
        <p:sp>
          <p:nvSpPr>
            <p:cNvPr id="81" name="椭圆 80"/>
            <p:cNvSpPr/>
            <p:nvPr/>
          </p:nvSpPr>
          <p:spPr>
            <a:xfrm>
              <a:off x="8357571" y="3697179"/>
              <a:ext cx="503010" cy="503010"/>
            </a:xfrm>
            <a:prstGeom prst="ellipse">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7" name="文本框 86"/>
            <p:cNvSpPr txBox="1"/>
            <p:nvPr/>
          </p:nvSpPr>
          <p:spPr>
            <a:xfrm>
              <a:off x="8550873" y="3867357"/>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8" name="组合 17"/>
          <p:cNvGrpSpPr/>
          <p:nvPr/>
        </p:nvGrpSpPr>
        <p:grpSpPr>
          <a:xfrm>
            <a:off x="3357854" y="5166563"/>
            <a:ext cx="502983" cy="502983"/>
            <a:chOff x="3357703" y="5166657"/>
            <a:chExt cx="503010" cy="503010"/>
          </a:xfrm>
        </p:grpSpPr>
        <p:sp>
          <p:nvSpPr>
            <p:cNvPr id="72" name="椭圆 71"/>
            <p:cNvSpPr/>
            <p:nvPr/>
          </p:nvSpPr>
          <p:spPr>
            <a:xfrm>
              <a:off x="3357703" y="5166657"/>
              <a:ext cx="503010" cy="503010"/>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8" name="文本框 87"/>
            <p:cNvSpPr txBox="1"/>
            <p:nvPr/>
          </p:nvSpPr>
          <p:spPr>
            <a:xfrm>
              <a:off x="3554737" y="5339921"/>
              <a:ext cx="108049" cy="161627"/>
            </a:xfrm>
            <a:custGeom>
              <a:avLst/>
              <a:gdLst/>
              <a:ahLst/>
              <a:cxnLst/>
              <a:rect l="l" t="t" r="r" b="b"/>
              <a:pathLst>
                <a:path w="108049" h="161627">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9" name="Freeform 752"/>
          <p:cNvSpPr>
            <a:spLocks noChangeAspect="1" noEditPoints="1"/>
          </p:cNvSpPr>
          <p:nvPr/>
        </p:nvSpPr>
        <p:spPr bwMode="auto">
          <a:xfrm>
            <a:off x="5914884" y="3619095"/>
            <a:ext cx="466217" cy="644643"/>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8" name="矩形 67">
            <a:extLst>
              <a:ext uri="{FF2B5EF4-FFF2-40B4-BE49-F238E27FC236}">
                <a16:creationId xmlns:a16="http://schemas.microsoft.com/office/drawing/2014/main" id="{0EA04825-66F7-43C9-A3DF-3AF6FE3EC25A}"/>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a14="http://schemas.microsoft.com/office/drawing/2010/main" xmlns="">
      <p:transition spd="slow" advClick="0" advTm="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2" presetClass="entr" presetSubtype="4" accel="4000" fill="hold" nodeType="withEffect" p14:presetBounceEnd="60000">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14:bounceEnd="60000">
                                          <p:cBhvr additive="base">
                                            <p:cTn id="34"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accel="4000" fill="hold" nodeType="withEffect" p14:presetBounceEnd="60000">
                                      <p:stCondLst>
                                        <p:cond delay="250"/>
                                      </p:stCondLst>
                                      <p:childTnLst>
                                        <p:set>
                                          <p:cBhvr>
                                            <p:cTn id="37" dur="1" fill="hold">
                                              <p:stCondLst>
                                                <p:cond delay="0"/>
                                              </p:stCondLst>
                                            </p:cTn>
                                            <p:tgtEl>
                                              <p:spTgt spid="9"/>
                                            </p:tgtEl>
                                            <p:attrNameLst>
                                              <p:attrName>style.visibility</p:attrName>
                                            </p:attrNameLst>
                                          </p:cBhvr>
                                          <p:to>
                                            <p:strVal val="visible"/>
                                          </p:to>
                                        </p:set>
                                        <p:anim calcmode="lin" valueType="num" p14:bounceEnd="60000">
                                          <p:cBhvr additive="base">
                                            <p:cTn id="38"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accel="4000" fill="hold" nodeType="withEffect" p14:presetBounceEnd="60000">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14:bounceEnd="60000">
                                          <p:cBhvr additive="base">
                                            <p:cTn id="42"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accel="4000" fill="hold" nodeType="withEffect" p14:presetBounceEnd="60000">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14:bounceEnd="60000">
                                          <p:cBhvr additive="base">
                                            <p:cTn id="46"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accel="4000" fill="hold" nodeType="withEffect" p14:presetBounceEnd="60000">
                                      <p:stCondLst>
                                        <p:cond delay="250"/>
                                      </p:stCondLst>
                                      <p:childTnLst>
                                        <p:set>
                                          <p:cBhvr>
                                            <p:cTn id="49" dur="1" fill="hold">
                                              <p:stCondLst>
                                                <p:cond delay="0"/>
                                              </p:stCondLst>
                                            </p:cTn>
                                            <p:tgtEl>
                                              <p:spTgt spid="18"/>
                                            </p:tgtEl>
                                            <p:attrNameLst>
                                              <p:attrName>style.visibility</p:attrName>
                                            </p:attrNameLst>
                                          </p:cBhvr>
                                          <p:to>
                                            <p:strVal val="visible"/>
                                          </p:to>
                                        </p:set>
                                        <p:anim calcmode="lin" valueType="num" p14:bounceEnd="60000">
                                          <p:cBhvr additive="base">
                                            <p:cTn id="50"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accel="4000" fill="hold" nodeType="withEffect" p14:presetBounceEnd="60000">
                                      <p:stCondLst>
                                        <p:cond delay="250"/>
                                      </p:stCondLst>
                                      <p:childTnLst>
                                        <p:set>
                                          <p:cBhvr>
                                            <p:cTn id="53" dur="1" fill="hold">
                                              <p:stCondLst>
                                                <p:cond delay="0"/>
                                              </p:stCondLst>
                                            </p:cTn>
                                            <p:tgtEl>
                                              <p:spTgt spid="34"/>
                                            </p:tgtEl>
                                            <p:attrNameLst>
                                              <p:attrName>style.visibility</p:attrName>
                                            </p:attrNameLst>
                                          </p:cBhvr>
                                          <p:to>
                                            <p:strVal val="visible"/>
                                          </p:to>
                                        </p:set>
                                        <p:anim calcmode="lin" valueType="num" p14:bounceEnd="60000">
                                          <p:cBhvr additive="base">
                                            <p:cTn id="54"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55" dur="500" fill="hold"/>
                                            <p:tgtEl>
                                              <p:spTgt spid="34"/>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2" presetClass="entr" presetSubtype="4" accel="4000"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accel="4000" fill="hold" nodeType="withEffect">
                                      <p:stCondLst>
                                        <p:cond delay="25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accel="4000" fill="hold" nodeType="withEffect">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accel="4000" fill="hold" nodeType="withEffect">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accel="4000" fill="hold" nodeType="withEffect">
                                      <p:stCondLst>
                                        <p:cond delay="25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accel="4000" fill="hold" nodeType="withEffect">
                                      <p:stCondLst>
                                        <p:cond delay="25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ppt_x"/>
                                              </p:val>
                                            </p:tav>
                                            <p:tav tm="100000">
                                              <p:val>
                                                <p:strVal val="#ppt_x"/>
                                              </p:val>
                                            </p:tav>
                                          </p:tavLst>
                                        </p:anim>
                                        <p:anim calcmode="lin" valueType="num">
                                          <p:cBhvr additive="base">
                                            <p:cTn id="55" dur="500" fill="hold"/>
                                            <p:tgtEl>
                                              <p:spTgt spid="34"/>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
          <p:cNvSpPr/>
          <p:nvPr/>
        </p:nvSpPr>
        <p:spPr bwMode="auto">
          <a:xfrm>
            <a:off x="5551519" y="2314638"/>
            <a:ext cx="1452483" cy="1111189"/>
          </a:xfrm>
          <a:custGeom>
            <a:avLst/>
            <a:gdLst>
              <a:gd name="T0" fmla="*/ 179 w 486"/>
              <a:gd name="T1" fmla="*/ 194 h 372"/>
              <a:gd name="T2" fmla="*/ 13 w 486"/>
              <a:gd name="T3" fmla="*/ 363 h 372"/>
              <a:gd name="T4" fmla="*/ 7 w 486"/>
              <a:gd name="T5" fmla="*/ 362 h 372"/>
              <a:gd name="T6" fmla="*/ 7 w 486"/>
              <a:gd name="T7" fmla="*/ 328 h 372"/>
              <a:gd name="T8" fmla="*/ 11 w 486"/>
              <a:gd name="T9" fmla="*/ 241 h 372"/>
              <a:gd name="T10" fmla="*/ 70 w 486"/>
              <a:gd name="T11" fmla="*/ 177 h 372"/>
              <a:gd name="T12" fmla="*/ 119 w 486"/>
              <a:gd name="T13" fmla="*/ 131 h 372"/>
              <a:gd name="T14" fmla="*/ 110 w 486"/>
              <a:gd name="T15" fmla="*/ 114 h 372"/>
              <a:gd name="T16" fmla="*/ 130 w 486"/>
              <a:gd name="T17" fmla="*/ 22 h 372"/>
              <a:gd name="T18" fmla="*/ 223 w 486"/>
              <a:gd name="T19" fmla="*/ 20 h 372"/>
              <a:gd name="T20" fmla="*/ 247 w 486"/>
              <a:gd name="T21" fmla="*/ 110 h 372"/>
              <a:gd name="T22" fmla="*/ 252 w 486"/>
              <a:gd name="T23" fmla="*/ 138 h 372"/>
              <a:gd name="T24" fmla="*/ 466 w 486"/>
              <a:gd name="T25" fmla="*/ 351 h 372"/>
              <a:gd name="T26" fmla="*/ 486 w 486"/>
              <a:gd name="T27" fmla="*/ 361 h 372"/>
              <a:gd name="T28" fmla="*/ 479 w 486"/>
              <a:gd name="T29" fmla="*/ 371 h 372"/>
              <a:gd name="T30" fmla="*/ 361 w 486"/>
              <a:gd name="T31" fmla="*/ 370 h 372"/>
              <a:gd name="T32" fmla="*/ 342 w 486"/>
              <a:gd name="T33" fmla="*/ 357 h 372"/>
              <a:gd name="T34" fmla="*/ 179 w 486"/>
              <a:gd name="T35" fmla="*/ 19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6" h="372">
                <a:moveTo>
                  <a:pt x="179" y="194"/>
                </a:moveTo>
                <a:cubicBezTo>
                  <a:pt x="122" y="251"/>
                  <a:pt x="68" y="307"/>
                  <a:pt x="13" y="363"/>
                </a:cubicBezTo>
                <a:cubicBezTo>
                  <a:pt x="11" y="362"/>
                  <a:pt x="9" y="362"/>
                  <a:pt x="7" y="362"/>
                </a:cubicBezTo>
                <a:cubicBezTo>
                  <a:pt x="7" y="351"/>
                  <a:pt x="7" y="339"/>
                  <a:pt x="7" y="328"/>
                </a:cubicBezTo>
                <a:cubicBezTo>
                  <a:pt x="8" y="299"/>
                  <a:pt x="0" y="266"/>
                  <a:pt x="11" y="241"/>
                </a:cubicBezTo>
                <a:cubicBezTo>
                  <a:pt x="21" y="216"/>
                  <a:pt x="49" y="198"/>
                  <a:pt x="70" y="177"/>
                </a:cubicBezTo>
                <a:cubicBezTo>
                  <a:pt x="86" y="162"/>
                  <a:pt x="103" y="146"/>
                  <a:pt x="119" y="131"/>
                </a:cubicBezTo>
                <a:cubicBezTo>
                  <a:pt x="115" y="124"/>
                  <a:pt x="112" y="119"/>
                  <a:pt x="110" y="114"/>
                </a:cubicBezTo>
                <a:cubicBezTo>
                  <a:pt x="95" y="82"/>
                  <a:pt x="103" y="45"/>
                  <a:pt x="130" y="22"/>
                </a:cubicBezTo>
                <a:cubicBezTo>
                  <a:pt x="156" y="1"/>
                  <a:pt x="195" y="0"/>
                  <a:pt x="223" y="20"/>
                </a:cubicBezTo>
                <a:cubicBezTo>
                  <a:pt x="250" y="41"/>
                  <a:pt x="261" y="78"/>
                  <a:pt x="247" y="110"/>
                </a:cubicBezTo>
                <a:cubicBezTo>
                  <a:pt x="241" y="122"/>
                  <a:pt x="243" y="129"/>
                  <a:pt x="252" y="138"/>
                </a:cubicBezTo>
                <a:cubicBezTo>
                  <a:pt x="324" y="209"/>
                  <a:pt x="395" y="280"/>
                  <a:pt x="466" y="351"/>
                </a:cubicBezTo>
                <a:cubicBezTo>
                  <a:pt x="471" y="356"/>
                  <a:pt x="479" y="358"/>
                  <a:pt x="486" y="361"/>
                </a:cubicBezTo>
                <a:cubicBezTo>
                  <a:pt x="484" y="365"/>
                  <a:pt x="481" y="368"/>
                  <a:pt x="479" y="371"/>
                </a:cubicBezTo>
                <a:cubicBezTo>
                  <a:pt x="440" y="371"/>
                  <a:pt x="400" y="372"/>
                  <a:pt x="361" y="370"/>
                </a:cubicBezTo>
                <a:cubicBezTo>
                  <a:pt x="354" y="370"/>
                  <a:pt x="348" y="362"/>
                  <a:pt x="342" y="357"/>
                </a:cubicBezTo>
                <a:cubicBezTo>
                  <a:pt x="289" y="304"/>
                  <a:pt x="236" y="251"/>
                  <a:pt x="179" y="1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6"/>
          <p:cNvSpPr/>
          <p:nvPr/>
        </p:nvSpPr>
        <p:spPr bwMode="auto">
          <a:xfrm>
            <a:off x="4527638" y="3076595"/>
            <a:ext cx="1039756" cy="1379463"/>
          </a:xfrm>
          <a:custGeom>
            <a:avLst/>
            <a:gdLst>
              <a:gd name="T0" fmla="*/ 338 w 348"/>
              <a:gd name="T1" fmla="*/ 6 h 462"/>
              <a:gd name="T2" fmla="*/ 338 w 348"/>
              <a:gd name="T3" fmla="*/ 116 h 462"/>
              <a:gd name="T4" fmla="*/ 325 w 348"/>
              <a:gd name="T5" fmla="*/ 137 h 462"/>
              <a:gd name="T6" fmla="*/ 191 w 348"/>
              <a:gd name="T7" fmla="*/ 270 h 462"/>
              <a:gd name="T8" fmla="*/ 174 w 348"/>
              <a:gd name="T9" fmla="*/ 288 h 462"/>
              <a:gd name="T10" fmla="*/ 348 w 348"/>
              <a:gd name="T11" fmla="*/ 455 h 462"/>
              <a:gd name="T12" fmla="*/ 344 w 348"/>
              <a:gd name="T13" fmla="*/ 462 h 462"/>
              <a:gd name="T14" fmla="*/ 229 w 348"/>
              <a:gd name="T15" fmla="*/ 461 h 462"/>
              <a:gd name="T16" fmla="*/ 213 w 348"/>
              <a:gd name="T17" fmla="*/ 451 h 462"/>
              <a:gd name="T18" fmla="*/ 126 w 348"/>
              <a:gd name="T19" fmla="*/ 365 h 462"/>
              <a:gd name="T20" fmla="*/ 93 w 348"/>
              <a:gd name="T21" fmla="*/ 354 h 462"/>
              <a:gd name="T22" fmla="*/ 15 w 348"/>
              <a:gd name="T23" fmla="*/ 319 h 462"/>
              <a:gd name="T24" fmla="*/ 20 w 348"/>
              <a:gd name="T25" fmla="*/ 236 h 462"/>
              <a:gd name="T26" fmla="*/ 103 w 348"/>
              <a:gd name="T27" fmla="*/ 212 h 462"/>
              <a:gd name="T28" fmla="*/ 132 w 348"/>
              <a:gd name="T29" fmla="*/ 205 h 462"/>
              <a:gd name="T30" fmla="*/ 313 w 348"/>
              <a:gd name="T31" fmla="*/ 23 h 462"/>
              <a:gd name="T32" fmla="*/ 330 w 348"/>
              <a:gd name="T33" fmla="*/ 0 h 462"/>
              <a:gd name="T34" fmla="*/ 338 w 348"/>
              <a:gd name="T3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8" h="462">
                <a:moveTo>
                  <a:pt x="338" y="6"/>
                </a:moveTo>
                <a:cubicBezTo>
                  <a:pt x="338" y="42"/>
                  <a:pt x="339" y="79"/>
                  <a:pt x="338" y="116"/>
                </a:cubicBezTo>
                <a:cubicBezTo>
                  <a:pt x="337" y="123"/>
                  <a:pt x="331" y="131"/>
                  <a:pt x="325" y="137"/>
                </a:cubicBezTo>
                <a:cubicBezTo>
                  <a:pt x="281" y="182"/>
                  <a:pt x="236" y="226"/>
                  <a:pt x="191" y="270"/>
                </a:cubicBezTo>
                <a:cubicBezTo>
                  <a:pt x="186" y="275"/>
                  <a:pt x="182" y="280"/>
                  <a:pt x="174" y="288"/>
                </a:cubicBezTo>
                <a:cubicBezTo>
                  <a:pt x="232" y="344"/>
                  <a:pt x="290" y="400"/>
                  <a:pt x="348" y="455"/>
                </a:cubicBezTo>
                <a:cubicBezTo>
                  <a:pt x="347" y="457"/>
                  <a:pt x="345" y="459"/>
                  <a:pt x="344" y="462"/>
                </a:cubicBezTo>
                <a:cubicBezTo>
                  <a:pt x="305" y="462"/>
                  <a:pt x="267" y="462"/>
                  <a:pt x="229" y="461"/>
                </a:cubicBezTo>
                <a:cubicBezTo>
                  <a:pt x="223" y="461"/>
                  <a:pt x="217" y="455"/>
                  <a:pt x="213" y="451"/>
                </a:cubicBezTo>
                <a:cubicBezTo>
                  <a:pt x="184" y="422"/>
                  <a:pt x="155" y="394"/>
                  <a:pt x="126" y="365"/>
                </a:cubicBezTo>
                <a:cubicBezTo>
                  <a:pt x="117" y="355"/>
                  <a:pt x="108" y="351"/>
                  <a:pt x="93" y="354"/>
                </a:cubicBezTo>
                <a:cubicBezTo>
                  <a:pt x="61" y="361"/>
                  <a:pt x="31" y="347"/>
                  <a:pt x="15" y="319"/>
                </a:cubicBezTo>
                <a:cubicBezTo>
                  <a:pt x="0" y="294"/>
                  <a:pt x="2" y="260"/>
                  <a:pt x="20" y="236"/>
                </a:cubicBezTo>
                <a:cubicBezTo>
                  <a:pt x="39" y="212"/>
                  <a:pt x="72" y="202"/>
                  <a:pt x="103" y="212"/>
                </a:cubicBezTo>
                <a:cubicBezTo>
                  <a:pt x="116" y="217"/>
                  <a:pt x="123" y="214"/>
                  <a:pt x="132" y="205"/>
                </a:cubicBezTo>
                <a:cubicBezTo>
                  <a:pt x="192" y="144"/>
                  <a:pt x="253" y="84"/>
                  <a:pt x="313" y="23"/>
                </a:cubicBezTo>
                <a:cubicBezTo>
                  <a:pt x="320" y="16"/>
                  <a:pt x="324" y="7"/>
                  <a:pt x="330" y="0"/>
                </a:cubicBezTo>
                <a:cubicBezTo>
                  <a:pt x="333" y="2"/>
                  <a:pt x="336" y="4"/>
                  <a:pt x="338" y="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7"/>
          <p:cNvSpPr/>
          <p:nvPr/>
        </p:nvSpPr>
        <p:spPr bwMode="auto">
          <a:xfrm>
            <a:off x="6618259" y="3455988"/>
            <a:ext cx="1042931" cy="1369937"/>
          </a:xfrm>
          <a:custGeom>
            <a:avLst/>
            <a:gdLst>
              <a:gd name="T0" fmla="*/ 18 w 349"/>
              <a:gd name="T1" fmla="*/ 0 h 459"/>
              <a:gd name="T2" fmla="*/ 133 w 349"/>
              <a:gd name="T3" fmla="*/ 0 h 459"/>
              <a:gd name="T4" fmla="*/ 149 w 349"/>
              <a:gd name="T5" fmla="*/ 10 h 459"/>
              <a:gd name="T6" fmla="*/ 218 w 349"/>
              <a:gd name="T7" fmla="*/ 79 h 459"/>
              <a:gd name="T8" fmla="*/ 243 w 349"/>
              <a:gd name="T9" fmla="*/ 85 h 459"/>
              <a:gd name="T10" fmla="*/ 327 w 349"/>
              <a:gd name="T11" fmla="*/ 108 h 459"/>
              <a:gd name="T12" fmla="*/ 333 w 349"/>
              <a:gd name="T13" fmla="*/ 194 h 459"/>
              <a:gd name="T14" fmla="*/ 252 w 349"/>
              <a:gd name="T15" fmla="*/ 228 h 459"/>
              <a:gd name="T16" fmla="*/ 222 w 349"/>
              <a:gd name="T17" fmla="*/ 238 h 459"/>
              <a:gd name="T18" fmla="*/ 18 w 349"/>
              <a:gd name="T19" fmla="*/ 443 h 459"/>
              <a:gd name="T20" fmla="*/ 1 w 349"/>
              <a:gd name="T21" fmla="*/ 459 h 459"/>
              <a:gd name="T22" fmla="*/ 1 w 349"/>
              <a:gd name="T23" fmla="*/ 338 h 459"/>
              <a:gd name="T24" fmla="*/ 15 w 349"/>
              <a:gd name="T25" fmla="*/ 319 h 459"/>
              <a:gd name="T26" fmla="*/ 173 w 349"/>
              <a:gd name="T27" fmla="*/ 163 h 459"/>
              <a:gd name="T28" fmla="*/ 13 w 349"/>
              <a:gd name="T29" fmla="*/ 8 h 459"/>
              <a:gd name="T30" fmla="*/ 18 w 349"/>
              <a:gd name="T31"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459">
                <a:moveTo>
                  <a:pt x="18" y="0"/>
                </a:moveTo>
                <a:cubicBezTo>
                  <a:pt x="56" y="0"/>
                  <a:pt x="94" y="0"/>
                  <a:pt x="133" y="0"/>
                </a:cubicBezTo>
                <a:cubicBezTo>
                  <a:pt x="138" y="0"/>
                  <a:pt x="145" y="6"/>
                  <a:pt x="149" y="10"/>
                </a:cubicBezTo>
                <a:cubicBezTo>
                  <a:pt x="173" y="33"/>
                  <a:pt x="196" y="56"/>
                  <a:pt x="218" y="79"/>
                </a:cubicBezTo>
                <a:cubicBezTo>
                  <a:pt x="226" y="87"/>
                  <a:pt x="232" y="88"/>
                  <a:pt x="243" y="85"/>
                </a:cubicBezTo>
                <a:cubicBezTo>
                  <a:pt x="275" y="73"/>
                  <a:pt x="307" y="83"/>
                  <a:pt x="327" y="108"/>
                </a:cubicBezTo>
                <a:cubicBezTo>
                  <a:pt x="347" y="132"/>
                  <a:pt x="349" y="168"/>
                  <a:pt x="333" y="194"/>
                </a:cubicBezTo>
                <a:cubicBezTo>
                  <a:pt x="316" y="221"/>
                  <a:pt x="284" y="236"/>
                  <a:pt x="252" y="228"/>
                </a:cubicBezTo>
                <a:cubicBezTo>
                  <a:pt x="238" y="225"/>
                  <a:pt x="231" y="229"/>
                  <a:pt x="222" y="238"/>
                </a:cubicBezTo>
                <a:cubicBezTo>
                  <a:pt x="154" y="306"/>
                  <a:pt x="86" y="375"/>
                  <a:pt x="18" y="443"/>
                </a:cubicBezTo>
                <a:cubicBezTo>
                  <a:pt x="13" y="447"/>
                  <a:pt x="9" y="451"/>
                  <a:pt x="1" y="459"/>
                </a:cubicBezTo>
                <a:cubicBezTo>
                  <a:pt x="1" y="416"/>
                  <a:pt x="0" y="377"/>
                  <a:pt x="1" y="338"/>
                </a:cubicBezTo>
                <a:cubicBezTo>
                  <a:pt x="1" y="331"/>
                  <a:pt x="9" y="324"/>
                  <a:pt x="15" y="319"/>
                </a:cubicBezTo>
                <a:cubicBezTo>
                  <a:pt x="67" y="268"/>
                  <a:pt x="119" y="216"/>
                  <a:pt x="173" y="163"/>
                </a:cubicBezTo>
                <a:cubicBezTo>
                  <a:pt x="118" y="110"/>
                  <a:pt x="65" y="59"/>
                  <a:pt x="13" y="8"/>
                </a:cubicBezTo>
                <a:cubicBezTo>
                  <a:pt x="14" y="5"/>
                  <a:pt x="16" y="3"/>
                  <a:pt x="1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8"/>
          <p:cNvSpPr/>
          <p:nvPr/>
        </p:nvSpPr>
        <p:spPr bwMode="auto">
          <a:xfrm>
            <a:off x="5235623" y="4494155"/>
            <a:ext cx="1354064" cy="981021"/>
          </a:xfrm>
          <a:custGeom>
            <a:avLst/>
            <a:gdLst>
              <a:gd name="T0" fmla="*/ 285 w 453"/>
              <a:gd name="T1" fmla="*/ 163 h 328"/>
              <a:gd name="T2" fmla="*/ 447 w 453"/>
              <a:gd name="T3" fmla="*/ 5 h 328"/>
              <a:gd name="T4" fmla="*/ 452 w 453"/>
              <a:gd name="T5" fmla="*/ 7 h 328"/>
              <a:gd name="T6" fmla="*/ 452 w 453"/>
              <a:gd name="T7" fmla="*/ 120 h 328"/>
              <a:gd name="T8" fmla="*/ 440 w 453"/>
              <a:gd name="T9" fmla="*/ 136 h 328"/>
              <a:gd name="T10" fmla="*/ 360 w 453"/>
              <a:gd name="T11" fmla="*/ 217 h 328"/>
              <a:gd name="T12" fmla="*/ 352 w 453"/>
              <a:gd name="T13" fmla="*/ 241 h 328"/>
              <a:gd name="T14" fmla="*/ 312 w 453"/>
              <a:gd name="T15" fmla="*/ 313 h 328"/>
              <a:gd name="T16" fmla="*/ 231 w 453"/>
              <a:gd name="T17" fmla="*/ 307 h 328"/>
              <a:gd name="T18" fmla="*/ 204 w 453"/>
              <a:gd name="T19" fmla="*/ 231 h 328"/>
              <a:gd name="T20" fmla="*/ 194 w 453"/>
              <a:gd name="T21" fmla="*/ 200 h 328"/>
              <a:gd name="T22" fmla="*/ 15 w 453"/>
              <a:gd name="T23" fmla="*/ 17 h 328"/>
              <a:gd name="T24" fmla="*/ 0 w 453"/>
              <a:gd name="T25" fmla="*/ 0 h 328"/>
              <a:gd name="T26" fmla="*/ 119 w 453"/>
              <a:gd name="T27" fmla="*/ 1 h 328"/>
              <a:gd name="T28" fmla="*/ 134 w 453"/>
              <a:gd name="T29" fmla="*/ 12 h 328"/>
              <a:gd name="T30" fmla="*/ 285 w 453"/>
              <a:gd name="T31" fmla="*/ 16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28">
                <a:moveTo>
                  <a:pt x="285" y="163"/>
                </a:moveTo>
                <a:cubicBezTo>
                  <a:pt x="340" y="109"/>
                  <a:pt x="394" y="57"/>
                  <a:pt x="447" y="5"/>
                </a:cubicBezTo>
                <a:cubicBezTo>
                  <a:pt x="449" y="6"/>
                  <a:pt x="451" y="7"/>
                  <a:pt x="452" y="7"/>
                </a:cubicBezTo>
                <a:cubicBezTo>
                  <a:pt x="452" y="45"/>
                  <a:pt x="453" y="83"/>
                  <a:pt x="452" y="120"/>
                </a:cubicBezTo>
                <a:cubicBezTo>
                  <a:pt x="452" y="125"/>
                  <a:pt x="445" y="131"/>
                  <a:pt x="440" y="136"/>
                </a:cubicBezTo>
                <a:cubicBezTo>
                  <a:pt x="414" y="163"/>
                  <a:pt x="386" y="189"/>
                  <a:pt x="360" y="217"/>
                </a:cubicBezTo>
                <a:cubicBezTo>
                  <a:pt x="355" y="223"/>
                  <a:pt x="351" y="233"/>
                  <a:pt x="352" y="241"/>
                </a:cubicBezTo>
                <a:cubicBezTo>
                  <a:pt x="352" y="273"/>
                  <a:pt x="340" y="298"/>
                  <a:pt x="312" y="313"/>
                </a:cubicBezTo>
                <a:cubicBezTo>
                  <a:pt x="284" y="328"/>
                  <a:pt x="256" y="326"/>
                  <a:pt x="231" y="307"/>
                </a:cubicBezTo>
                <a:cubicBezTo>
                  <a:pt x="206" y="288"/>
                  <a:pt x="195" y="261"/>
                  <a:pt x="204" y="231"/>
                </a:cubicBezTo>
                <a:cubicBezTo>
                  <a:pt x="207" y="217"/>
                  <a:pt x="203" y="209"/>
                  <a:pt x="194" y="200"/>
                </a:cubicBezTo>
                <a:cubicBezTo>
                  <a:pt x="134" y="139"/>
                  <a:pt x="74" y="78"/>
                  <a:pt x="15" y="17"/>
                </a:cubicBezTo>
                <a:cubicBezTo>
                  <a:pt x="11" y="13"/>
                  <a:pt x="7" y="9"/>
                  <a:pt x="0" y="0"/>
                </a:cubicBezTo>
                <a:cubicBezTo>
                  <a:pt x="42" y="0"/>
                  <a:pt x="81" y="0"/>
                  <a:pt x="119" y="1"/>
                </a:cubicBezTo>
                <a:cubicBezTo>
                  <a:pt x="124" y="1"/>
                  <a:pt x="130" y="8"/>
                  <a:pt x="134" y="12"/>
                </a:cubicBezTo>
                <a:cubicBezTo>
                  <a:pt x="184" y="62"/>
                  <a:pt x="233" y="111"/>
                  <a:pt x="285" y="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6" name="组合 15"/>
          <p:cNvGrpSpPr/>
          <p:nvPr/>
        </p:nvGrpSpPr>
        <p:grpSpPr>
          <a:xfrm>
            <a:off x="712339" y="2527095"/>
            <a:ext cx="3123500" cy="824913"/>
            <a:chOff x="712044" y="2527044"/>
            <a:chExt cx="3123671" cy="824958"/>
          </a:xfrm>
        </p:grpSpPr>
        <p:grpSp>
          <p:nvGrpSpPr>
            <p:cNvPr id="17" name="组合 16"/>
            <p:cNvGrpSpPr/>
            <p:nvPr/>
          </p:nvGrpSpPr>
          <p:grpSpPr>
            <a:xfrm>
              <a:off x="712044" y="2527044"/>
              <a:ext cx="2370017" cy="824958"/>
              <a:chOff x="1221767" y="2192338"/>
              <a:chExt cx="2370017" cy="824958"/>
            </a:xfrm>
          </p:grpSpPr>
          <p:sp>
            <p:nvSpPr>
              <p:cNvPr id="19" name="矩形 18"/>
              <p:cNvSpPr/>
              <p:nvPr/>
            </p:nvSpPr>
            <p:spPr>
              <a:xfrm>
                <a:off x="1650121" y="2192338"/>
                <a:ext cx="1941663" cy="355053"/>
              </a:xfrm>
              <a:prstGeom prst="rect">
                <a:avLst/>
              </a:prstGeom>
            </p:spPr>
            <p:txBody>
              <a:bodyPr wrap="none">
                <a:spAutoFit/>
              </a:bodyPr>
              <a:lstStyle/>
              <a:p>
                <a:pPr algn="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20" name="矩形 19"/>
              <p:cNvSpPr/>
              <p:nvPr/>
            </p:nvSpPr>
            <p:spPr>
              <a:xfrm>
                <a:off x="1221767" y="2523608"/>
                <a:ext cx="2370017" cy="493688"/>
              </a:xfrm>
              <a:prstGeom prst="rect">
                <a:avLst/>
              </a:prstGeom>
            </p:spPr>
            <p:txBody>
              <a:bodyPr wrap="square">
                <a:spAutoFit/>
              </a:bodyPr>
              <a:lstStyle/>
              <a:p>
                <a:pPr algn="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sp>
          <p:nvSpPr>
            <p:cNvPr id="18" name="文本框 17"/>
            <p:cNvSpPr txBox="1"/>
            <p:nvPr/>
          </p:nvSpPr>
          <p:spPr>
            <a:xfrm>
              <a:off x="3138050" y="2625737"/>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20"/>
          <p:cNvGrpSpPr/>
          <p:nvPr/>
        </p:nvGrpSpPr>
        <p:grpSpPr>
          <a:xfrm>
            <a:off x="8219386" y="2527094"/>
            <a:ext cx="3260276" cy="824913"/>
            <a:chOff x="8219501" y="2527044"/>
            <a:chExt cx="3260455" cy="824958"/>
          </a:xfrm>
        </p:grpSpPr>
        <p:grpSp>
          <p:nvGrpSpPr>
            <p:cNvPr id="22" name="组合 21"/>
            <p:cNvGrpSpPr/>
            <p:nvPr/>
          </p:nvGrpSpPr>
          <p:grpSpPr>
            <a:xfrm>
              <a:off x="9109939" y="2527044"/>
              <a:ext cx="2370017" cy="824958"/>
              <a:chOff x="3106598" y="5073134"/>
              <a:chExt cx="2370017" cy="824958"/>
            </a:xfrm>
          </p:grpSpPr>
          <p:sp>
            <p:nvSpPr>
              <p:cNvPr id="24" name="矩形 23"/>
              <p:cNvSpPr/>
              <p:nvPr/>
            </p:nvSpPr>
            <p:spPr>
              <a:xfrm>
                <a:off x="3106598" y="5073134"/>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25" name="矩形 24"/>
              <p:cNvSpPr/>
              <p:nvPr/>
            </p:nvSpPr>
            <p:spPr>
              <a:xfrm>
                <a:off x="3106598" y="5404404"/>
                <a:ext cx="2370017" cy="49368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sp>
          <p:nvSpPr>
            <p:cNvPr id="23" name="文本框 22"/>
            <p:cNvSpPr txBox="1"/>
            <p:nvPr/>
          </p:nvSpPr>
          <p:spPr>
            <a:xfrm>
              <a:off x="8219501" y="2624704"/>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6" name="组合 25"/>
          <p:cNvGrpSpPr/>
          <p:nvPr/>
        </p:nvGrpSpPr>
        <p:grpSpPr>
          <a:xfrm>
            <a:off x="712339" y="4630175"/>
            <a:ext cx="3123500" cy="824913"/>
            <a:chOff x="712044" y="4630238"/>
            <a:chExt cx="3123671" cy="824958"/>
          </a:xfrm>
        </p:grpSpPr>
        <p:grpSp>
          <p:nvGrpSpPr>
            <p:cNvPr id="27" name="组合 26"/>
            <p:cNvGrpSpPr/>
            <p:nvPr/>
          </p:nvGrpSpPr>
          <p:grpSpPr>
            <a:xfrm>
              <a:off x="712044" y="4630238"/>
              <a:ext cx="2370017" cy="824958"/>
              <a:chOff x="1221767" y="2192338"/>
              <a:chExt cx="2370017" cy="824958"/>
            </a:xfrm>
          </p:grpSpPr>
          <p:sp>
            <p:nvSpPr>
              <p:cNvPr id="29" name="矩形 28"/>
              <p:cNvSpPr/>
              <p:nvPr/>
            </p:nvSpPr>
            <p:spPr>
              <a:xfrm>
                <a:off x="1650121" y="2192338"/>
                <a:ext cx="1941663" cy="355053"/>
              </a:xfrm>
              <a:prstGeom prst="rect">
                <a:avLst/>
              </a:prstGeom>
            </p:spPr>
            <p:txBody>
              <a:bodyPr wrap="none">
                <a:spAutoFit/>
              </a:bodyPr>
              <a:lstStyle/>
              <a:p>
                <a:pPr algn="r"/>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30" name="矩形 29"/>
              <p:cNvSpPr/>
              <p:nvPr/>
            </p:nvSpPr>
            <p:spPr>
              <a:xfrm>
                <a:off x="1221767" y="2523608"/>
                <a:ext cx="2370017" cy="493688"/>
              </a:xfrm>
              <a:prstGeom prst="rect">
                <a:avLst/>
              </a:prstGeom>
            </p:spPr>
            <p:txBody>
              <a:bodyPr wrap="square">
                <a:spAutoFit/>
              </a:bodyPr>
              <a:lstStyle/>
              <a:p>
                <a:pPr algn="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sp>
          <p:nvSpPr>
            <p:cNvPr id="28" name="文本框 27"/>
            <p:cNvSpPr txBox="1"/>
            <p:nvPr/>
          </p:nvSpPr>
          <p:spPr>
            <a:xfrm>
              <a:off x="3138050" y="4728931"/>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1" name="组合 30"/>
          <p:cNvGrpSpPr/>
          <p:nvPr/>
        </p:nvGrpSpPr>
        <p:grpSpPr>
          <a:xfrm>
            <a:off x="8219386" y="4630175"/>
            <a:ext cx="3260276" cy="824913"/>
            <a:chOff x="8219501" y="4630238"/>
            <a:chExt cx="3260455" cy="824958"/>
          </a:xfrm>
        </p:grpSpPr>
        <p:grpSp>
          <p:nvGrpSpPr>
            <p:cNvPr id="32" name="组合 31"/>
            <p:cNvGrpSpPr/>
            <p:nvPr/>
          </p:nvGrpSpPr>
          <p:grpSpPr>
            <a:xfrm>
              <a:off x="9109939" y="4630238"/>
              <a:ext cx="2370017" cy="824958"/>
              <a:chOff x="3106598" y="5073134"/>
              <a:chExt cx="2370017" cy="824958"/>
            </a:xfrm>
          </p:grpSpPr>
          <p:sp>
            <p:nvSpPr>
              <p:cNvPr id="34" name="矩形 33"/>
              <p:cNvSpPr/>
              <p:nvPr/>
            </p:nvSpPr>
            <p:spPr>
              <a:xfrm>
                <a:off x="3106598" y="5073134"/>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35" name="矩形 34"/>
              <p:cNvSpPr/>
              <p:nvPr/>
            </p:nvSpPr>
            <p:spPr>
              <a:xfrm>
                <a:off x="3106598" y="5404404"/>
                <a:ext cx="2370017" cy="49368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sp>
          <p:nvSpPr>
            <p:cNvPr id="33" name="文本框 32"/>
            <p:cNvSpPr txBox="1"/>
            <p:nvPr/>
          </p:nvSpPr>
          <p:spPr>
            <a:xfrm>
              <a:off x="8219501" y="4728931"/>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6" name="组合 35"/>
          <p:cNvGrpSpPr>
            <a:grpSpLocks noChangeAspect="1"/>
          </p:cNvGrpSpPr>
          <p:nvPr/>
        </p:nvGrpSpPr>
        <p:grpSpPr>
          <a:xfrm>
            <a:off x="5731692" y="3633662"/>
            <a:ext cx="722273" cy="614561"/>
            <a:chOff x="7909299" y="3772690"/>
            <a:chExt cx="667095" cy="567616"/>
          </a:xfrm>
          <a:solidFill>
            <a:schemeClr val="bg1"/>
          </a:solidFill>
        </p:grpSpPr>
        <p:sp>
          <p:nvSpPr>
            <p:cNvPr id="3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9" name="矩形 38">
            <a:extLst>
              <a:ext uri="{FF2B5EF4-FFF2-40B4-BE49-F238E27FC236}">
                <a16:creationId xmlns:a16="http://schemas.microsoft.com/office/drawing/2014/main" id="{36416AB3-8C90-4A3E-9429-B5A14490D498}"/>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807808" y="3767709"/>
            <a:ext cx="4542723" cy="841059"/>
            <a:chOff x="3807683" y="3616859"/>
            <a:chExt cx="4542972" cy="841105"/>
          </a:xfrm>
        </p:grpSpPr>
        <p:sp>
          <p:nvSpPr>
            <p:cNvPr id="55" name="椭圆 54"/>
            <p:cNvSpPr/>
            <p:nvPr/>
          </p:nvSpPr>
          <p:spPr>
            <a:xfrm>
              <a:off x="3807684" y="3616859"/>
              <a:ext cx="4542971" cy="841105"/>
            </a:xfrm>
            <a:prstGeom prst="ellipse">
              <a:avLst/>
            </a:prstGeom>
            <a:solidFill>
              <a:srgbClr val="34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椭圆 52"/>
            <p:cNvSpPr/>
            <p:nvPr/>
          </p:nvSpPr>
          <p:spPr>
            <a:xfrm>
              <a:off x="3807684" y="3616859"/>
              <a:ext cx="4542971" cy="6541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任意多边形 57"/>
            <p:cNvSpPr/>
            <p:nvPr/>
          </p:nvSpPr>
          <p:spPr>
            <a:xfrm>
              <a:off x="3807683" y="3974364"/>
              <a:ext cx="4542972" cy="473132"/>
            </a:xfrm>
            <a:custGeom>
              <a:avLst/>
              <a:gdLst>
                <a:gd name="connsiteX0" fmla="*/ 19625 w 4542972"/>
                <a:gd name="connsiteY0" fmla="*/ 0 h 473132"/>
                <a:gd name="connsiteX1" fmla="*/ 46149 w 4542972"/>
                <a:gd name="connsiteY1" fmla="*/ 25025 h 473132"/>
                <a:gd name="connsiteX2" fmla="*/ 2271486 w 4542972"/>
                <a:gd name="connsiteY2" fmla="*/ 286188 h 473132"/>
                <a:gd name="connsiteX3" fmla="*/ 4496823 w 4542972"/>
                <a:gd name="connsiteY3" fmla="*/ 25025 h 473132"/>
                <a:gd name="connsiteX4" fmla="*/ 4523348 w 4542972"/>
                <a:gd name="connsiteY4" fmla="*/ 0 h 473132"/>
                <a:gd name="connsiteX5" fmla="*/ 4531245 w 4542972"/>
                <a:gd name="connsiteY5" fmla="*/ 9580 h 473132"/>
                <a:gd name="connsiteX6" fmla="*/ 4542972 w 4542972"/>
                <a:gd name="connsiteY6" fmla="*/ 52579 h 473132"/>
                <a:gd name="connsiteX7" fmla="*/ 2271486 w 4542972"/>
                <a:gd name="connsiteY7" fmla="*/ 473132 h 473132"/>
                <a:gd name="connsiteX8" fmla="*/ 0 w 4542972"/>
                <a:gd name="connsiteY8" fmla="*/ 52579 h 473132"/>
                <a:gd name="connsiteX9" fmla="*/ 11727 w 4542972"/>
                <a:gd name="connsiteY9" fmla="*/ 9580 h 473132"/>
                <a:gd name="connsiteX10" fmla="*/ 19625 w 4542972"/>
                <a:gd name="connsiteY10" fmla="*/ 0 h 4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2972" h="473132">
                  <a:moveTo>
                    <a:pt x="19625" y="0"/>
                  </a:moveTo>
                  <a:lnTo>
                    <a:pt x="46149" y="25025"/>
                  </a:lnTo>
                  <a:cubicBezTo>
                    <a:pt x="257956" y="174071"/>
                    <a:pt x="1173793" y="286188"/>
                    <a:pt x="2271486" y="286188"/>
                  </a:cubicBezTo>
                  <a:cubicBezTo>
                    <a:pt x="3369180" y="286188"/>
                    <a:pt x="4285016" y="174071"/>
                    <a:pt x="4496823" y="25025"/>
                  </a:cubicBezTo>
                  <a:lnTo>
                    <a:pt x="4523348" y="0"/>
                  </a:lnTo>
                  <a:lnTo>
                    <a:pt x="4531245" y="9580"/>
                  </a:lnTo>
                  <a:cubicBezTo>
                    <a:pt x="4538999" y="23718"/>
                    <a:pt x="4542972" y="38063"/>
                    <a:pt x="4542972" y="52579"/>
                  </a:cubicBezTo>
                  <a:cubicBezTo>
                    <a:pt x="4542972" y="284844"/>
                    <a:pt x="3525993" y="473132"/>
                    <a:pt x="2271486" y="473132"/>
                  </a:cubicBezTo>
                  <a:cubicBezTo>
                    <a:pt x="1016979" y="473132"/>
                    <a:pt x="0" y="284844"/>
                    <a:pt x="0" y="52579"/>
                  </a:cubicBezTo>
                  <a:cubicBezTo>
                    <a:pt x="0" y="38063"/>
                    <a:pt x="3973" y="23718"/>
                    <a:pt x="11727" y="9580"/>
                  </a:cubicBezTo>
                  <a:lnTo>
                    <a:pt x="19625" y="0"/>
                  </a:lnTo>
                  <a:close/>
                </a:path>
              </a:pathLst>
            </a:custGeom>
            <a:solidFill>
              <a:srgbClr val="1F2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0" name="组合 69"/>
          <p:cNvGrpSpPr/>
          <p:nvPr/>
        </p:nvGrpSpPr>
        <p:grpSpPr>
          <a:xfrm>
            <a:off x="1008423" y="5312937"/>
            <a:ext cx="2828337" cy="825683"/>
            <a:chOff x="1154784" y="5008236"/>
            <a:chExt cx="2828491" cy="825728"/>
          </a:xfrm>
        </p:grpSpPr>
        <p:sp>
          <p:nvSpPr>
            <p:cNvPr id="66" name="文本框 65"/>
            <p:cNvSpPr txBox="1"/>
            <p:nvPr/>
          </p:nvSpPr>
          <p:spPr>
            <a:xfrm>
              <a:off x="1154784" y="5106929"/>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67" name="组合 66"/>
            <p:cNvGrpSpPr/>
            <p:nvPr/>
          </p:nvGrpSpPr>
          <p:grpSpPr>
            <a:xfrm>
              <a:off x="2013307" y="5008236"/>
              <a:ext cx="1969968" cy="825728"/>
              <a:chOff x="1463237" y="5276270"/>
              <a:chExt cx="1969968" cy="825728"/>
            </a:xfrm>
          </p:grpSpPr>
          <p:sp>
            <p:nvSpPr>
              <p:cNvPr id="68" name="矩形 67"/>
              <p:cNvSpPr/>
              <p:nvPr/>
            </p:nvSpPr>
            <p:spPr>
              <a:xfrm>
                <a:off x="1463237" y="5276270"/>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69" name="矩形 68"/>
              <p:cNvSpPr/>
              <p:nvPr/>
            </p:nvSpPr>
            <p:spPr>
              <a:xfrm>
                <a:off x="1463237" y="5607540"/>
                <a:ext cx="1969968" cy="49445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grpSp>
        <p:nvGrpSpPr>
          <p:cNvPr id="71" name="组合 70"/>
          <p:cNvGrpSpPr/>
          <p:nvPr/>
        </p:nvGrpSpPr>
        <p:grpSpPr>
          <a:xfrm>
            <a:off x="4681835" y="5312937"/>
            <a:ext cx="2828337" cy="825683"/>
            <a:chOff x="1154784" y="5008236"/>
            <a:chExt cx="2828491" cy="825728"/>
          </a:xfrm>
        </p:grpSpPr>
        <p:sp>
          <p:nvSpPr>
            <p:cNvPr id="72" name="文本框 71"/>
            <p:cNvSpPr txBox="1"/>
            <p:nvPr/>
          </p:nvSpPr>
          <p:spPr>
            <a:xfrm>
              <a:off x="1154784" y="5106929"/>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3" name="组合 72"/>
            <p:cNvGrpSpPr/>
            <p:nvPr/>
          </p:nvGrpSpPr>
          <p:grpSpPr>
            <a:xfrm>
              <a:off x="2013307" y="5008236"/>
              <a:ext cx="1969968" cy="825728"/>
              <a:chOff x="1463237" y="5276270"/>
              <a:chExt cx="1969968" cy="825728"/>
            </a:xfrm>
          </p:grpSpPr>
          <p:sp>
            <p:nvSpPr>
              <p:cNvPr id="74" name="矩形 73"/>
              <p:cNvSpPr/>
              <p:nvPr/>
            </p:nvSpPr>
            <p:spPr>
              <a:xfrm>
                <a:off x="1463237" y="5276270"/>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75" name="矩形 74"/>
              <p:cNvSpPr/>
              <p:nvPr/>
            </p:nvSpPr>
            <p:spPr>
              <a:xfrm>
                <a:off x="1463237" y="5607540"/>
                <a:ext cx="1969968" cy="49445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grpSp>
        <p:nvGrpSpPr>
          <p:cNvPr id="76" name="组合 75"/>
          <p:cNvGrpSpPr/>
          <p:nvPr/>
        </p:nvGrpSpPr>
        <p:grpSpPr>
          <a:xfrm>
            <a:off x="8355244" y="5312937"/>
            <a:ext cx="2828337" cy="825683"/>
            <a:chOff x="1154784" y="5008236"/>
            <a:chExt cx="2828491" cy="825728"/>
          </a:xfrm>
        </p:grpSpPr>
        <p:sp>
          <p:nvSpPr>
            <p:cNvPr id="77" name="文本框 76"/>
            <p:cNvSpPr txBox="1"/>
            <p:nvPr/>
          </p:nvSpPr>
          <p:spPr>
            <a:xfrm>
              <a:off x="1154784" y="5106929"/>
              <a:ext cx="697665" cy="646366"/>
            </a:xfrm>
            <a:prstGeom prst="rect">
              <a:avLst/>
            </a:prstGeom>
            <a:noFill/>
          </p:spPr>
          <p:txBody>
            <a:bodyPr wrap="none" rtlCol="0">
              <a:spAutoFit/>
            </a:bodyPr>
            <a:lstStyle/>
            <a:p>
              <a:r>
                <a:rPr lang="en-US" altLang="zh-CN"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3600" i="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8" name="组合 77"/>
            <p:cNvGrpSpPr/>
            <p:nvPr/>
          </p:nvGrpSpPr>
          <p:grpSpPr>
            <a:xfrm>
              <a:off x="2013307" y="5008236"/>
              <a:ext cx="1969968" cy="825728"/>
              <a:chOff x="1463237" y="5276270"/>
              <a:chExt cx="1969968" cy="825728"/>
            </a:xfrm>
          </p:grpSpPr>
          <p:sp>
            <p:nvSpPr>
              <p:cNvPr id="79" name="矩形 78"/>
              <p:cNvSpPr/>
              <p:nvPr/>
            </p:nvSpPr>
            <p:spPr>
              <a:xfrm>
                <a:off x="1463237" y="5276270"/>
                <a:ext cx="1941663" cy="355053"/>
              </a:xfrm>
              <a:prstGeom prst="rect">
                <a:avLst/>
              </a:prstGeom>
            </p:spPr>
            <p:txBody>
              <a:bodyPr wrap="none">
                <a:spAutoFit/>
              </a:bodyPr>
              <a:lstStyle/>
              <a:p>
                <a:r>
                  <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a:t>
                </a:r>
              </a:p>
            </p:txBody>
          </p:sp>
          <p:sp>
            <p:nvSpPr>
              <p:cNvPr id="80" name="矩形 79"/>
              <p:cNvSpPr/>
              <p:nvPr/>
            </p:nvSpPr>
            <p:spPr>
              <a:xfrm>
                <a:off x="1463237" y="5607540"/>
                <a:ext cx="1969968" cy="494458"/>
              </a:xfrm>
              <a:prstGeom prst="rect">
                <a:avLst/>
              </a:prstGeom>
            </p:spPr>
            <p:txBody>
              <a:bodyPr wrap="square">
                <a:spAutoFit/>
              </a:bodyPr>
              <a:lstStyle/>
              <a:p>
                <a:pPr>
                  <a:lnSpc>
                    <a:spcPct val="130000"/>
                  </a:lnSpc>
                </a:pPr>
                <a:r>
                  <a:rPr lang="zh-CN" altLang="en-US" sz="1047"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to add title text Click to add title text Click to add title text</a:t>
                </a:r>
              </a:p>
            </p:txBody>
          </p:sp>
        </p:grpSp>
      </p:grpSp>
      <p:cxnSp>
        <p:nvCxnSpPr>
          <p:cNvPr id="83" name="直接连接符 82"/>
          <p:cNvCxnSpPr/>
          <p:nvPr/>
        </p:nvCxnSpPr>
        <p:spPr>
          <a:xfrm>
            <a:off x="4229203" y="5422952"/>
            <a:ext cx="0" cy="634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8077091" y="5422952"/>
            <a:ext cx="0" cy="634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157300" y="1785604"/>
            <a:ext cx="1999505" cy="2386745"/>
            <a:chOff x="5157247" y="1785512"/>
            <a:chExt cx="1999615" cy="2386876"/>
          </a:xfrm>
        </p:grpSpPr>
        <p:sp>
          <p:nvSpPr>
            <p:cNvPr id="44" name="Freeform 5"/>
            <p:cNvSpPr>
              <a:spLocks noEditPoints="1"/>
            </p:cNvSpPr>
            <p:nvPr/>
          </p:nvSpPr>
          <p:spPr bwMode="auto">
            <a:xfrm>
              <a:off x="5157247" y="1785512"/>
              <a:ext cx="1999615" cy="2386876"/>
            </a:xfrm>
            <a:custGeom>
              <a:avLst/>
              <a:gdLst>
                <a:gd name="T0" fmla="*/ 124 w 569"/>
                <a:gd name="T1" fmla="*/ 33 h 680"/>
                <a:gd name="T2" fmla="*/ 111 w 569"/>
                <a:gd name="T3" fmla="*/ 0 h 680"/>
                <a:gd name="T4" fmla="*/ 443 w 569"/>
                <a:gd name="T5" fmla="*/ 0 h 680"/>
                <a:gd name="T6" fmla="*/ 433 w 569"/>
                <a:gd name="T7" fmla="*/ 29 h 680"/>
                <a:gd name="T8" fmla="*/ 493 w 569"/>
                <a:gd name="T9" fmla="*/ 30 h 680"/>
                <a:gd name="T10" fmla="*/ 517 w 569"/>
                <a:gd name="T11" fmla="*/ 165 h 680"/>
                <a:gd name="T12" fmla="*/ 455 w 569"/>
                <a:gd name="T13" fmla="*/ 212 h 680"/>
                <a:gd name="T14" fmla="*/ 420 w 569"/>
                <a:gd name="T15" fmla="*/ 241 h 680"/>
                <a:gd name="T16" fmla="*/ 418 w 569"/>
                <a:gd name="T17" fmla="*/ 277 h 680"/>
                <a:gd name="T18" fmla="*/ 426 w 569"/>
                <a:gd name="T19" fmla="*/ 301 h 680"/>
                <a:gd name="T20" fmla="*/ 420 w 569"/>
                <a:gd name="T21" fmla="*/ 305 h 680"/>
                <a:gd name="T22" fmla="*/ 389 w 569"/>
                <a:gd name="T23" fmla="*/ 287 h 680"/>
                <a:gd name="T24" fmla="*/ 301 w 569"/>
                <a:gd name="T25" fmla="*/ 412 h 680"/>
                <a:gd name="T26" fmla="*/ 323 w 569"/>
                <a:gd name="T27" fmla="*/ 587 h 680"/>
                <a:gd name="T28" fmla="*/ 340 w 569"/>
                <a:gd name="T29" fmla="*/ 598 h 680"/>
                <a:gd name="T30" fmla="*/ 377 w 569"/>
                <a:gd name="T31" fmla="*/ 621 h 680"/>
                <a:gd name="T32" fmla="*/ 392 w 569"/>
                <a:gd name="T33" fmla="*/ 636 h 680"/>
                <a:gd name="T34" fmla="*/ 417 w 569"/>
                <a:gd name="T35" fmla="*/ 680 h 680"/>
                <a:gd name="T36" fmla="*/ 139 w 569"/>
                <a:gd name="T37" fmla="*/ 680 h 680"/>
                <a:gd name="T38" fmla="*/ 138 w 569"/>
                <a:gd name="T39" fmla="*/ 675 h 680"/>
                <a:gd name="T40" fmla="*/ 219 w 569"/>
                <a:gd name="T41" fmla="*/ 598 h 680"/>
                <a:gd name="T42" fmla="*/ 233 w 569"/>
                <a:gd name="T43" fmla="*/ 588 h 680"/>
                <a:gd name="T44" fmla="*/ 251 w 569"/>
                <a:gd name="T45" fmla="*/ 399 h 680"/>
                <a:gd name="T46" fmla="*/ 203 w 569"/>
                <a:gd name="T47" fmla="*/ 319 h 680"/>
                <a:gd name="T48" fmla="*/ 166 w 569"/>
                <a:gd name="T49" fmla="*/ 286 h 680"/>
                <a:gd name="T50" fmla="*/ 135 w 569"/>
                <a:gd name="T51" fmla="*/ 305 h 680"/>
                <a:gd name="T52" fmla="*/ 130 w 569"/>
                <a:gd name="T53" fmla="*/ 302 h 680"/>
                <a:gd name="T54" fmla="*/ 135 w 569"/>
                <a:gd name="T55" fmla="*/ 279 h 680"/>
                <a:gd name="T56" fmla="*/ 131 w 569"/>
                <a:gd name="T57" fmla="*/ 236 h 680"/>
                <a:gd name="T58" fmla="*/ 64 w 569"/>
                <a:gd name="T59" fmla="*/ 185 h 680"/>
                <a:gd name="T60" fmla="*/ 21 w 569"/>
                <a:gd name="T61" fmla="*/ 145 h 680"/>
                <a:gd name="T62" fmla="*/ 19 w 569"/>
                <a:gd name="T63" fmla="*/ 59 h 680"/>
                <a:gd name="T64" fmla="*/ 107 w 569"/>
                <a:gd name="T65" fmla="*/ 28 h 680"/>
                <a:gd name="T66" fmla="*/ 124 w 569"/>
                <a:gd name="T67" fmla="*/ 33 h 680"/>
                <a:gd name="T68" fmla="*/ 428 w 569"/>
                <a:gd name="T69" fmla="*/ 197 h 680"/>
                <a:gd name="T70" fmla="*/ 488 w 569"/>
                <a:gd name="T71" fmla="*/ 155 h 680"/>
                <a:gd name="T72" fmla="*/ 520 w 569"/>
                <a:gd name="T73" fmla="*/ 115 h 680"/>
                <a:gd name="T74" fmla="*/ 507 w 569"/>
                <a:gd name="T75" fmla="*/ 63 h 680"/>
                <a:gd name="T76" fmla="*/ 456 w 569"/>
                <a:gd name="T77" fmla="*/ 52 h 680"/>
                <a:gd name="T78" fmla="*/ 428 w 569"/>
                <a:gd name="T79" fmla="*/ 98 h 680"/>
                <a:gd name="T80" fmla="*/ 428 w 569"/>
                <a:gd name="T81" fmla="*/ 197 h 680"/>
                <a:gd name="T82" fmla="*/ 126 w 569"/>
                <a:gd name="T83" fmla="*/ 199 h 680"/>
                <a:gd name="T84" fmla="*/ 126 w 569"/>
                <a:gd name="T85" fmla="*/ 90 h 680"/>
                <a:gd name="T86" fmla="*/ 82 w 569"/>
                <a:gd name="T87" fmla="*/ 49 h 680"/>
                <a:gd name="T88" fmla="*/ 36 w 569"/>
                <a:gd name="T89" fmla="*/ 78 h 680"/>
                <a:gd name="T90" fmla="*/ 47 w 569"/>
                <a:gd name="T91" fmla="*/ 135 h 680"/>
                <a:gd name="T92" fmla="*/ 126 w 569"/>
                <a:gd name="T93"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9" h="680">
                  <a:moveTo>
                    <a:pt x="124" y="33"/>
                  </a:moveTo>
                  <a:cubicBezTo>
                    <a:pt x="119" y="21"/>
                    <a:pt x="115" y="12"/>
                    <a:pt x="111" y="0"/>
                  </a:cubicBezTo>
                  <a:cubicBezTo>
                    <a:pt x="222" y="0"/>
                    <a:pt x="332" y="0"/>
                    <a:pt x="443" y="0"/>
                  </a:cubicBezTo>
                  <a:cubicBezTo>
                    <a:pt x="440" y="10"/>
                    <a:pt x="436" y="20"/>
                    <a:pt x="433" y="29"/>
                  </a:cubicBezTo>
                  <a:cubicBezTo>
                    <a:pt x="454" y="29"/>
                    <a:pt x="475" y="24"/>
                    <a:pt x="493" y="30"/>
                  </a:cubicBezTo>
                  <a:cubicBezTo>
                    <a:pt x="557" y="49"/>
                    <a:pt x="569" y="120"/>
                    <a:pt x="517" y="165"/>
                  </a:cubicBezTo>
                  <a:cubicBezTo>
                    <a:pt x="498" y="182"/>
                    <a:pt x="476" y="196"/>
                    <a:pt x="455" y="212"/>
                  </a:cubicBezTo>
                  <a:cubicBezTo>
                    <a:pt x="443" y="221"/>
                    <a:pt x="431" y="230"/>
                    <a:pt x="420" y="241"/>
                  </a:cubicBezTo>
                  <a:cubicBezTo>
                    <a:pt x="409" y="252"/>
                    <a:pt x="408" y="263"/>
                    <a:pt x="418" y="277"/>
                  </a:cubicBezTo>
                  <a:cubicBezTo>
                    <a:pt x="422" y="283"/>
                    <a:pt x="423" y="293"/>
                    <a:pt x="426" y="301"/>
                  </a:cubicBezTo>
                  <a:cubicBezTo>
                    <a:pt x="424" y="302"/>
                    <a:pt x="422" y="304"/>
                    <a:pt x="420" y="305"/>
                  </a:cubicBezTo>
                  <a:cubicBezTo>
                    <a:pt x="410" y="299"/>
                    <a:pt x="400" y="293"/>
                    <a:pt x="389" y="287"/>
                  </a:cubicBezTo>
                  <a:cubicBezTo>
                    <a:pt x="349" y="320"/>
                    <a:pt x="307" y="353"/>
                    <a:pt x="301" y="412"/>
                  </a:cubicBezTo>
                  <a:cubicBezTo>
                    <a:pt x="295" y="472"/>
                    <a:pt x="303" y="531"/>
                    <a:pt x="323" y="587"/>
                  </a:cubicBezTo>
                  <a:cubicBezTo>
                    <a:pt x="324" y="592"/>
                    <a:pt x="334" y="598"/>
                    <a:pt x="340" y="598"/>
                  </a:cubicBezTo>
                  <a:cubicBezTo>
                    <a:pt x="357" y="599"/>
                    <a:pt x="369" y="606"/>
                    <a:pt x="377" y="621"/>
                  </a:cubicBezTo>
                  <a:cubicBezTo>
                    <a:pt x="380" y="627"/>
                    <a:pt x="386" y="632"/>
                    <a:pt x="392" y="636"/>
                  </a:cubicBezTo>
                  <a:cubicBezTo>
                    <a:pt x="406" y="647"/>
                    <a:pt x="417" y="660"/>
                    <a:pt x="417" y="680"/>
                  </a:cubicBezTo>
                  <a:cubicBezTo>
                    <a:pt x="324" y="680"/>
                    <a:pt x="232" y="680"/>
                    <a:pt x="139" y="680"/>
                  </a:cubicBezTo>
                  <a:cubicBezTo>
                    <a:pt x="139" y="679"/>
                    <a:pt x="138" y="677"/>
                    <a:pt x="138" y="675"/>
                  </a:cubicBezTo>
                  <a:cubicBezTo>
                    <a:pt x="143" y="646"/>
                    <a:pt x="190" y="602"/>
                    <a:pt x="219" y="598"/>
                  </a:cubicBezTo>
                  <a:cubicBezTo>
                    <a:pt x="224" y="597"/>
                    <a:pt x="231" y="592"/>
                    <a:pt x="233" y="588"/>
                  </a:cubicBezTo>
                  <a:cubicBezTo>
                    <a:pt x="252" y="526"/>
                    <a:pt x="264" y="464"/>
                    <a:pt x="251" y="399"/>
                  </a:cubicBezTo>
                  <a:cubicBezTo>
                    <a:pt x="245" y="366"/>
                    <a:pt x="230" y="339"/>
                    <a:pt x="203" y="319"/>
                  </a:cubicBezTo>
                  <a:cubicBezTo>
                    <a:pt x="190" y="309"/>
                    <a:pt x="178" y="297"/>
                    <a:pt x="166" y="286"/>
                  </a:cubicBezTo>
                  <a:cubicBezTo>
                    <a:pt x="155" y="293"/>
                    <a:pt x="145" y="299"/>
                    <a:pt x="135" y="305"/>
                  </a:cubicBezTo>
                  <a:cubicBezTo>
                    <a:pt x="133" y="304"/>
                    <a:pt x="131" y="303"/>
                    <a:pt x="130" y="302"/>
                  </a:cubicBezTo>
                  <a:cubicBezTo>
                    <a:pt x="131" y="294"/>
                    <a:pt x="131" y="285"/>
                    <a:pt x="135" y="279"/>
                  </a:cubicBezTo>
                  <a:cubicBezTo>
                    <a:pt x="147" y="260"/>
                    <a:pt x="148" y="251"/>
                    <a:pt x="131" y="236"/>
                  </a:cubicBezTo>
                  <a:cubicBezTo>
                    <a:pt x="109" y="218"/>
                    <a:pt x="86" y="203"/>
                    <a:pt x="64" y="185"/>
                  </a:cubicBezTo>
                  <a:cubicBezTo>
                    <a:pt x="49" y="173"/>
                    <a:pt x="32" y="160"/>
                    <a:pt x="21" y="145"/>
                  </a:cubicBezTo>
                  <a:cubicBezTo>
                    <a:pt x="0" y="116"/>
                    <a:pt x="0" y="84"/>
                    <a:pt x="19" y="59"/>
                  </a:cubicBezTo>
                  <a:cubicBezTo>
                    <a:pt x="39" y="32"/>
                    <a:pt x="75" y="19"/>
                    <a:pt x="107" y="28"/>
                  </a:cubicBezTo>
                  <a:cubicBezTo>
                    <a:pt x="112" y="29"/>
                    <a:pt x="116" y="30"/>
                    <a:pt x="124" y="33"/>
                  </a:cubicBezTo>
                  <a:close/>
                  <a:moveTo>
                    <a:pt x="428" y="197"/>
                  </a:moveTo>
                  <a:cubicBezTo>
                    <a:pt x="449" y="183"/>
                    <a:pt x="470" y="170"/>
                    <a:pt x="488" y="155"/>
                  </a:cubicBezTo>
                  <a:cubicBezTo>
                    <a:pt x="500" y="144"/>
                    <a:pt x="513" y="130"/>
                    <a:pt x="520" y="115"/>
                  </a:cubicBezTo>
                  <a:cubicBezTo>
                    <a:pt x="528" y="97"/>
                    <a:pt x="524" y="77"/>
                    <a:pt x="507" y="63"/>
                  </a:cubicBezTo>
                  <a:cubicBezTo>
                    <a:pt x="492" y="50"/>
                    <a:pt x="475" y="44"/>
                    <a:pt x="456" y="52"/>
                  </a:cubicBezTo>
                  <a:cubicBezTo>
                    <a:pt x="436" y="60"/>
                    <a:pt x="428" y="76"/>
                    <a:pt x="428" y="98"/>
                  </a:cubicBezTo>
                  <a:cubicBezTo>
                    <a:pt x="429" y="130"/>
                    <a:pt x="428" y="163"/>
                    <a:pt x="428" y="197"/>
                  </a:cubicBezTo>
                  <a:close/>
                  <a:moveTo>
                    <a:pt x="126" y="199"/>
                  </a:moveTo>
                  <a:cubicBezTo>
                    <a:pt x="126" y="160"/>
                    <a:pt x="127" y="125"/>
                    <a:pt x="126" y="90"/>
                  </a:cubicBezTo>
                  <a:cubicBezTo>
                    <a:pt x="126" y="66"/>
                    <a:pt x="106" y="48"/>
                    <a:pt x="82" y="49"/>
                  </a:cubicBezTo>
                  <a:cubicBezTo>
                    <a:pt x="61" y="50"/>
                    <a:pt x="45" y="59"/>
                    <a:pt x="36" y="78"/>
                  </a:cubicBezTo>
                  <a:cubicBezTo>
                    <a:pt x="26" y="100"/>
                    <a:pt x="31" y="121"/>
                    <a:pt x="47" y="135"/>
                  </a:cubicBezTo>
                  <a:cubicBezTo>
                    <a:pt x="71" y="158"/>
                    <a:pt x="99" y="178"/>
                    <a:pt x="126" y="1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7" name="文本框 86"/>
            <p:cNvSpPr txBox="1"/>
            <p:nvPr/>
          </p:nvSpPr>
          <p:spPr>
            <a:xfrm>
              <a:off x="6041555" y="2047485"/>
              <a:ext cx="129492" cy="369976"/>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 name="组合 1"/>
          <p:cNvGrpSpPr/>
          <p:nvPr/>
        </p:nvGrpSpPr>
        <p:grpSpPr>
          <a:xfrm>
            <a:off x="3802273" y="2098323"/>
            <a:ext cx="1576127" cy="1881368"/>
            <a:chOff x="3888798" y="2301263"/>
            <a:chExt cx="1576213" cy="1881472"/>
          </a:xfrm>
        </p:grpSpPr>
        <p:sp>
          <p:nvSpPr>
            <p:cNvPr id="47" name="Freeform 5"/>
            <p:cNvSpPr>
              <a:spLocks noEditPoints="1"/>
            </p:cNvSpPr>
            <p:nvPr/>
          </p:nvSpPr>
          <p:spPr bwMode="auto">
            <a:xfrm rot="19998301">
              <a:off x="3888798" y="2301263"/>
              <a:ext cx="1576213" cy="1881472"/>
            </a:xfrm>
            <a:custGeom>
              <a:avLst/>
              <a:gdLst>
                <a:gd name="T0" fmla="*/ 124 w 569"/>
                <a:gd name="T1" fmla="*/ 33 h 680"/>
                <a:gd name="T2" fmla="*/ 111 w 569"/>
                <a:gd name="T3" fmla="*/ 0 h 680"/>
                <a:gd name="T4" fmla="*/ 443 w 569"/>
                <a:gd name="T5" fmla="*/ 0 h 680"/>
                <a:gd name="T6" fmla="*/ 433 w 569"/>
                <a:gd name="T7" fmla="*/ 29 h 680"/>
                <a:gd name="T8" fmla="*/ 493 w 569"/>
                <a:gd name="T9" fmla="*/ 30 h 680"/>
                <a:gd name="T10" fmla="*/ 517 w 569"/>
                <a:gd name="T11" fmla="*/ 165 h 680"/>
                <a:gd name="T12" fmla="*/ 455 w 569"/>
                <a:gd name="T13" fmla="*/ 212 h 680"/>
                <a:gd name="T14" fmla="*/ 420 w 569"/>
                <a:gd name="T15" fmla="*/ 241 h 680"/>
                <a:gd name="T16" fmla="*/ 418 w 569"/>
                <a:gd name="T17" fmla="*/ 277 h 680"/>
                <a:gd name="T18" fmla="*/ 426 w 569"/>
                <a:gd name="T19" fmla="*/ 301 h 680"/>
                <a:gd name="T20" fmla="*/ 420 w 569"/>
                <a:gd name="T21" fmla="*/ 305 h 680"/>
                <a:gd name="T22" fmla="*/ 389 w 569"/>
                <a:gd name="T23" fmla="*/ 287 h 680"/>
                <a:gd name="T24" fmla="*/ 301 w 569"/>
                <a:gd name="T25" fmla="*/ 412 h 680"/>
                <a:gd name="T26" fmla="*/ 323 w 569"/>
                <a:gd name="T27" fmla="*/ 587 h 680"/>
                <a:gd name="T28" fmla="*/ 340 w 569"/>
                <a:gd name="T29" fmla="*/ 598 h 680"/>
                <a:gd name="T30" fmla="*/ 377 w 569"/>
                <a:gd name="T31" fmla="*/ 621 h 680"/>
                <a:gd name="T32" fmla="*/ 392 w 569"/>
                <a:gd name="T33" fmla="*/ 636 h 680"/>
                <a:gd name="T34" fmla="*/ 417 w 569"/>
                <a:gd name="T35" fmla="*/ 680 h 680"/>
                <a:gd name="T36" fmla="*/ 139 w 569"/>
                <a:gd name="T37" fmla="*/ 680 h 680"/>
                <a:gd name="T38" fmla="*/ 138 w 569"/>
                <a:gd name="T39" fmla="*/ 675 h 680"/>
                <a:gd name="T40" fmla="*/ 219 w 569"/>
                <a:gd name="T41" fmla="*/ 598 h 680"/>
                <a:gd name="T42" fmla="*/ 233 w 569"/>
                <a:gd name="T43" fmla="*/ 588 h 680"/>
                <a:gd name="T44" fmla="*/ 251 w 569"/>
                <a:gd name="T45" fmla="*/ 399 h 680"/>
                <a:gd name="T46" fmla="*/ 203 w 569"/>
                <a:gd name="T47" fmla="*/ 319 h 680"/>
                <a:gd name="T48" fmla="*/ 166 w 569"/>
                <a:gd name="T49" fmla="*/ 286 h 680"/>
                <a:gd name="T50" fmla="*/ 135 w 569"/>
                <a:gd name="T51" fmla="*/ 305 h 680"/>
                <a:gd name="T52" fmla="*/ 130 w 569"/>
                <a:gd name="T53" fmla="*/ 302 h 680"/>
                <a:gd name="T54" fmla="*/ 135 w 569"/>
                <a:gd name="T55" fmla="*/ 279 h 680"/>
                <a:gd name="T56" fmla="*/ 131 w 569"/>
                <a:gd name="T57" fmla="*/ 236 h 680"/>
                <a:gd name="T58" fmla="*/ 64 w 569"/>
                <a:gd name="T59" fmla="*/ 185 h 680"/>
                <a:gd name="T60" fmla="*/ 21 w 569"/>
                <a:gd name="T61" fmla="*/ 145 h 680"/>
                <a:gd name="T62" fmla="*/ 19 w 569"/>
                <a:gd name="T63" fmla="*/ 59 h 680"/>
                <a:gd name="T64" fmla="*/ 107 w 569"/>
                <a:gd name="T65" fmla="*/ 28 h 680"/>
                <a:gd name="T66" fmla="*/ 124 w 569"/>
                <a:gd name="T67" fmla="*/ 33 h 680"/>
                <a:gd name="T68" fmla="*/ 428 w 569"/>
                <a:gd name="T69" fmla="*/ 197 h 680"/>
                <a:gd name="T70" fmla="*/ 488 w 569"/>
                <a:gd name="T71" fmla="*/ 155 h 680"/>
                <a:gd name="T72" fmla="*/ 520 w 569"/>
                <a:gd name="T73" fmla="*/ 115 h 680"/>
                <a:gd name="T74" fmla="*/ 507 w 569"/>
                <a:gd name="T75" fmla="*/ 63 h 680"/>
                <a:gd name="T76" fmla="*/ 456 w 569"/>
                <a:gd name="T77" fmla="*/ 52 h 680"/>
                <a:gd name="T78" fmla="*/ 428 w 569"/>
                <a:gd name="T79" fmla="*/ 98 h 680"/>
                <a:gd name="T80" fmla="*/ 428 w 569"/>
                <a:gd name="T81" fmla="*/ 197 h 680"/>
                <a:gd name="T82" fmla="*/ 126 w 569"/>
                <a:gd name="T83" fmla="*/ 199 h 680"/>
                <a:gd name="T84" fmla="*/ 126 w 569"/>
                <a:gd name="T85" fmla="*/ 90 h 680"/>
                <a:gd name="T86" fmla="*/ 82 w 569"/>
                <a:gd name="T87" fmla="*/ 49 h 680"/>
                <a:gd name="T88" fmla="*/ 36 w 569"/>
                <a:gd name="T89" fmla="*/ 78 h 680"/>
                <a:gd name="T90" fmla="*/ 47 w 569"/>
                <a:gd name="T91" fmla="*/ 135 h 680"/>
                <a:gd name="T92" fmla="*/ 126 w 569"/>
                <a:gd name="T93"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9" h="680">
                  <a:moveTo>
                    <a:pt x="124" y="33"/>
                  </a:moveTo>
                  <a:cubicBezTo>
                    <a:pt x="119" y="21"/>
                    <a:pt x="115" y="12"/>
                    <a:pt x="111" y="0"/>
                  </a:cubicBezTo>
                  <a:cubicBezTo>
                    <a:pt x="222" y="0"/>
                    <a:pt x="332" y="0"/>
                    <a:pt x="443" y="0"/>
                  </a:cubicBezTo>
                  <a:cubicBezTo>
                    <a:pt x="440" y="10"/>
                    <a:pt x="436" y="20"/>
                    <a:pt x="433" y="29"/>
                  </a:cubicBezTo>
                  <a:cubicBezTo>
                    <a:pt x="454" y="29"/>
                    <a:pt x="475" y="24"/>
                    <a:pt x="493" y="30"/>
                  </a:cubicBezTo>
                  <a:cubicBezTo>
                    <a:pt x="557" y="49"/>
                    <a:pt x="569" y="120"/>
                    <a:pt x="517" y="165"/>
                  </a:cubicBezTo>
                  <a:cubicBezTo>
                    <a:pt x="498" y="182"/>
                    <a:pt x="476" y="196"/>
                    <a:pt x="455" y="212"/>
                  </a:cubicBezTo>
                  <a:cubicBezTo>
                    <a:pt x="443" y="221"/>
                    <a:pt x="431" y="230"/>
                    <a:pt x="420" y="241"/>
                  </a:cubicBezTo>
                  <a:cubicBezTo>
                    <a:pt x="409" y="252"/>
                    <a:pt x="408" y="263"/>
                    <a:pt x="418" y="277"/>
                  </a:cubicBezTo>
                  <a:cubicBezTo>
                    <a:pt x="422" y="283"/>
                    <a:pt x="423" y="293"/>
                    <a:pt x="426" y="301"/>
                  </a:cubicBezTo>
                  <a:cubicBezTo>
                    <a:pt x="424" y="302"/>
                    <a:pt x="422" y="304"/>
                    <a:pt x="420" y="305"/>
                  </a:cubicBezTo>
                  <a:cubicBezTo>
                    <a:pt x="410" y="299"/>
                    <a:pt x="400" y="293"/>
                    <a:pt x="389" y="287"/>
                  </a:cubicBezTo>
                  <a:cubicBezTo>
                    <a:pt x="349" y="320"/>
                    <a:pt x="307" y="353"/>
                    <a:pt x="301" y="412"/>
                  </a:cubicBezTo>
                  <a:cubicBezTo>
                    <a:pt x="295" y="472"/>
                    <a:pt x="303" y="531"/>
                    <a:pt x="323" y="587"/>
                  </a:cubicBezTo>
                  <a:cubicBezTo>
                    <a:pt x="324" y="592"/>
                    <a:pt x="334" y="598"/>
                    <a:pt x="340" y="598"/>
                  </a:cubicBezTo>
                  <a:cubicBezTo>
                    <a:pt x="357" y="599"/>
                    <a:pt x="369" y="606"/>
                    <a:pt x="377" y="621"/>
                  </a:cubicBezTo>
                  <a:cubicBezTo>
                    <a:pt x="380" y="627"/>
                    <a:pt x="386" y="632"/>
                    <a:pt x="392" y="636"/>
                  </a:cubicBezTo>
                  <a:cubicBezTo>
                    <a:pt x="406" y="647"/>
                    <a:pt x="417" y="660"/>
                    <a:pt x="417" y="680"/>
                  </a:cubicBezTo>
                  <a:cubicBezTo>
                    <a:pt x="324" y="680"/>
                    <a:pt x="232" y="680"/>
                    <a:pt x="139" y="680"/>
                  </a:cubicBezTo>
                  <a:cubicBezTo>
                    <a:pt x="139" y="679"/>
                    <a:pt x="138" y="677"/>
                    <a:pt x="138" y="675"/>
                  </a:cubicBezTo>
                  <a:cubicBezTo>
                    <a:pt x="143" y="646"/>
                    <a:pt x="190" y="602"/>
                    <a:pt x="219" y="598"/>
                  </a:cubicBezTo>
                  <a:cubicBezTo>
                    <a:pt x="224" y="597"/>
                    <a:pt x="231" y="592"/>
                    <a:pt x="233" y="588"/>
                  </a:cubicBezTo>
                  <a:cubicBezTo>
                    <a:pt x="252" y="526"/>
                    <a:pt x="264" y="464"/>
                    <a:pt x="251" y="399"/>
                  </a:cubicBezTo>
                  <a:cubicBezTo>
                    <a:pt x="245" y="366"/>
                    <a:pt x="230" y="339"/>
                    <a:pt x="203" y="319"/>
                  </a:cubicBezTo>
                  <a:cubicBezTo>
                    <a:pt x="190" y="309"/>
                    <a:pt x="178" y="297"/>
                    <a:pt x="166" y="286"/>
                  </a:cubicBezTo>
                  <a:cubicBezTo>
                    <a:pt x="155" y="293"/>
                    <a:pt x="145" y="299"/>
                    <a:pt x="135" y="305"/>
                  </a:cubicBezTo>
                  <a:cubicBezTo>
                    <a:pt x="133" y="304"/>
                    <a:pt x="131" y="303"/>
                    <a:pt x="130" y="302"/>
                  </a:cubicBezTo>
                  <a:cubicBezTo>
                    <a:pt x="131" y="294"/>
                    <a:pt x="131" y="285"/>
                    <a:pt x="135" y="279"/>
                  </a:cubicBezTo>
                  <a:cubicBezTo>
                    <a:pt x="147" y="260"/>
                    <a:pt x="148" y="251"/>
                    <a:pt x="131" y="236"/>
                  </a:cubicBezTo>
                  <a:cubicBezTo>
                    <a:pt x="109" y="218"/>
                    <a:pt x="86" y="203"/>
                    <a:pt x="64" y="185"/>
                  </a:cubicBezTo>
                  <a:cubicBezTo>
                    <a:pt x="49" y="173"/>
                    <a:pt x="32" y="160"/>
                    <a:pt x="21" y="145"/>
                  </a:cubicBezTo>
                  <a:cubicBezTo>
                    <a:pt x="0" y="116"/>
                    <a:pt x="0" y="84"/>
                    <a:pt x="19" y="59"/>
                  </a:cubicBezTo>
                  <a:cubicBezTo>
                    <a:pt x="39" y="32"/>
                    <a:pt x="75" y="19"/>
                    <a:pt x="107" y="28"/>
                  </a:cubicBezTo>
                  <a:cubicBezTo>
                    <a:pt x="112" y="29"/>
                    <a:pt x="116" y="30"/>
                    <a:pt x="124" y="33"/>
                  </a:cubicBezTo>
                  <a:close/>
                  <a:moveTo>
                    <a:pt x="428" y="197"/>
                  </a:moveTo>
                  <a:cubicBezTo>
                    <a:pt x="449" y="183"/>
                    <a:pt x="470" y="170"/>
                    <a:pt x="488" y="155"/>
                  </a:cubicBezTo>
                  <a:cubicBezTo>
                    <a:pt x="500" y="144"/>
                    <a:pt x="513" y="130"/>
                    <a:pt x="520" y="115"/>
                  </a:cubicBezTo>
                  <a:cubicBezTo>
                    <a:pt x="528" y="97"/>
                    <a:pt x="524" y="77"/>
                    <a:pt x="507" y="63"/>
                  </a:cubicBezTo>
                  <a:cubicBezTo>
                    <a:pt x="492" y="50"/>
                    <a:pt x="475" y="44"/>
                    <a:pt x="456" y="52"/>
                  </a:cubicBezTo>
                  <a:cubicBezTo>
                    <a:pt x="436" y="60"/>
                    <a:pt x="428" y="76"/>
                    <a:pt x="428" y="98"/>
                  </a:cubicBezTo>
                  <a:cubicBezTo>
                    <a:pt x="429" y="130"/>
                    <a:pt x="428" y="163"/>
                    <a:pt x="428" y="197"/>
                  </a:cubicBezTo>
                  <a:close/>
                  <a:moveTo>
                    <a:pt x="126" y="199"/>
                  </a:moveTo>
                  <a:cubicBezTo>
                    <a:pt x="126" y="160"/>
                    <a:pt x="127" y="125"/>
                    <a:pt x="126" y="90"/>
                  </a:cubicBezTo>
                  <a:cubicBezTo>
                    <a:pt x="126" y="66"/>
                    <a:pt x="106" y="48"/>
                    <a:pt x="82" y="49"/>
                  </a:cubicBezTo>
                  <a:cubicBezTo>
                    <a:pt x="61" y="50"/>
                    <a:pt x="45" y="59"/>
                    <a:pt x="36" y="78"/>
                  </a:cubicBezTo>
                  <a:cubicBezTo>
                    <a:pt x="26" y="100"/>
                    <a:pt x="31" y="121"/>
                    <a:pt x="47" y="135"/>
                  </a:cubicBezTo>
                  <a:cubicBezTo>
                    <a:pt x="71" y="158"/>
                    <a:pt x="99" y="178"/>
                    <a:pt x="126" y="1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8" name="文本框 87"/>
            <p:cNvSpPr txBox="1"/>
            <p:nvPr/>
          </p:nvSpPr>
          <p:spPr>
            <a:xfrm rot="19880523">
              <a:off x="4364538" y="2614123"/>
              <a:ext cx="181318" cy="271977"/>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 name="组合 3"/>
          <p:cNvGrpSpPr/>
          <p:nvPr/>
        </p:nvGrpSpPr>
        <p:grpSpPr>
          <a:xfrm>
            <a:off x="6808066" y="2333202"/>
            <a:ext cx="1576125" cy="1881369"/>
            <a:chOff x="6808105" y="2333141"/>
            <a:chExt cx="1576212" cy="1881473"/>
          </a:xfrm>
        </p:grpSpPr>
        <p:sp>
          <p:nvSpPr>
            <p:cNvPr id="48" name="Freeform 5"/>
            <p:cNvSpPr>
              <a:spLocks noEditPoints="1"/>
            </p:cNvSpPr>
            <p:nvPr/>
          </p:nvSpPr>
          <p:spPr bwMode="auto">
            <a:xfrm rot="2270019">
              <a:off x="6808105" y="2333141"/>
              <a:ext cx="1576212" cy="1881473"/>
            </a:xfrm>
            <a:custGeom>
              <a:avLst/>
              <a:gdLst>
                <a:gd name="T0" fmla="*/ 124 w 569"/>
                <a:gd name="T1" fmla="*/ 33 h 680"/>
                <a:gd name="T2" fmla="*/ 111 w 569"/>
                <a:gd name="T3" fmla="*/ 0 h 680"/>
                <a:gd name="T4" fmla="*/ 443 w 569"/>
                <a:gd name="T5" fmla="*/ 0 h 680"/>
                <a:gd name="T6" fmla="*/ 433 w 569"/>
                <a:gd name="T7" fmla="*/ 29 h 680"/>
                <a:gd name="T8" fmla="*/ 493 w 569"/>
                <a:gd name="T9" fmla="*/ 30 h 680"/>
                <a:gd name="T10" fmla="*/ 517 w 569"/>
                <a:gd name="T11" fmla="*/ 165 h 680"/>
                <a:gd name="T12" fmla="*/ 455 w 569"/>
                <a:gd name="T13" fmla="*/ 212 h 680"/>
                <a:gd name="T14" fmla="*/ 420 w 569"/>
                <a:gd name="T15" fmla="*/ 241 h 680"/>
                <a:gd name="T16" fmla="*/ 418 w 569"/>
                <a:gd name="T17" fmla="*/ 277 h 680"/>
                <a:gd name="T18" fmla="*/ 426 w 569"/>
                <a:gd name="T19" fmla="*/ 301 h 680"/>
                <a:gd name="T20" fmla="*/ 420 w 569"/>
                <a:gd name="T21" fmla="*/ 305 h 680"/>
                <a:gd name="T22" fmla="*/ 389 w 569"/>
                <a:gd name="T23" fmla="*/ 287 h 680"/>
                <a:gd name="T24" fmla="*/ 301 w 569"/>
                <a:gd name="T25" fmla="*/ 412 h 680"/>
                <a:gd name="T26" fmla="*/ 323 w 569"/>
                <a:gd name="T27" fmla="*/ 587 h 680"/>
                <a:gd name="T28" fmla="*/ 340 w 569"/>
                <a:gd name="T29" fmla="*/ 598 h 680"/>
                <a:gd name="T30" fmla="*/ 377 w 569"/>
                <a:gd name="T31" fmla="*/ 621 h 680"/>
                <a:gd name="T32" fmla="*/ 392 w 569"/>
                <a:gd name="T33" fmla="*/ 636 h 680"/>
                <a:gd name="T34" fmla="*/ 417 w 569"/>
                <a:gd name="T35" fmla="*/ 680 h 680"/>
                <a:gd name="T36" fmla="*/ 139 w 569"/>
                <a:gd name="T37" fmla="*/ 680 h 680"/>
                <a:gd name="T38" fmla="*/ 138 w 569"/>
                <a:gd name="T39" fmla="*/ 675 h 680"/>
                <a:gd name="T40" fmla="*/ 219 w 569"/>
                <a:gd name="T41" fmla="*/ 598 h 680"/>
                <a:gd name="T42" fmla="*/ 233 w 569"/>
                <a:gd name="T43" fmla="*/ 588 h 680"/>
                <a:gd name="T44" fmla="*/ 251 w 569"/>
                <a:gd name="T45" fmla="*/ 399 h 680"/>
                <a:gd name="T46" fmla="*/ 203 w 569"/>
                <a:gd name="T47" fmla="*/ 319 h 680"/>
                <a:gd name="T48" fmla="*/ 166 w 569"/>
                <a:gd name="T49" fmla="*/ 286 h 680"/>
                <a:gd name="T50" fmla="*/ 135 w 569"/>
                <a:gd name="T51" fmla="*/ 305 h 680"/>
                <a:gd name="T52" fmla="*/ 130 w 569"/>
                <a:gd name="T53" fmla="*/ 302 h 680"/>
                <a:gd name="T54" fmla="*/ 135 w 569"/>
                <a:gd name="T55" fmla="*/ 279 h 680"/>
                <a:gd name="T56" fmla="*/ 131 w 569"/>
                <a:gd name="T57" fmla="*/ 236 h 680"/>
                <a:gd name="T58" fmla="*/ 64 w 569"/>
                <a:gd name="T59" fmla="*/ 185 h 680"/>
                <a:gd name="T60" fmla="*/ 21 w 569"/>
                <a:gd name="T61" fmla="*/ 145 h 680"/>
                <a:gd name="T62" fmla="*/ 19 w 569"/>
                <a:gd name="T63" fmla="*/ 59 h 680"/>
                <a:gd name="T64" fmla="*/ 107 w 569"/>
                <a:gd name="T65" fmla="*/ 28 h 680"/>
                <a:gd name="T66" fmla="*/ 124 w 569"/>
                <a:gd name="T67" fmla="*/ 33 h 680"/>
                <a:gd name="T68" fmla="*/ 428 w 569"/>
                <a:gd name="T69" fmla="*/ 197 h 680"/>
                <a:gd name="T70" fmla="*/ 488 w 569"/>
                <a:gd name="T71" fmla="*/ 155 h 680"/>
                <a:gd name="T72" fmla="*/ 520 w 569"/>
                <a:gd name="T73" fmla="*/ 115 h 680"/>
                <a:gd name="T74" fmla="*/ 507 w 569"/>
                <a:gd name="T75" fmla="*/ 63 h 680"/>
                <a:gd name="T76" fmla="*/ 456 w 569"/>
                <a:gd name="T77" fmla="*/ 52 h 680"/>
                <a:gd name="T78" fmla="*/ 428 w 569"/>
                <a:gd name="T79" fmla="*/ 98 h 680"/>
                <a:gd name="T80" fmla="*/ 428 w 569"/>
                <a:gd name="T81" fmla="*/ 197 h 680"/>
                <a:gd name="T82" fmla="*/ 126 w 569"/>
                <a:gd name="T83" fmla="*/ 199 h 680"/>
                <a:gd name="T84" fmla="*/ 126 w 569"/>
                <a:gd name="T85" fmla="*/ 90 h 680"/>
                <a:gd name="T86" fmla="*/ 82 w 569"/>
                <a:gd name="T87" fmla="*/ 49 h 680"/>
                <a:gd name="T88" fmla="*/ 36 w 569"/>
                <a:gd name="T89" fmla="*/ 78 h 680"/>
                <a:gd name="T90" fmla="*/ 47 w 569"/>
                <a:gd name="T91" fmla="*/ 135 h 680"/>
                <a:gd name="T92" fmla="*/ 126 w 569"/>
                <a:gd name="T93"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9" h="680">
                  <a:moveTo>
                    <a:pt x="124" y="33"/>
                  </a:moveTo>
                  <a:cubicBezTo>
                    <a:pt x="119" y="21"/>
                    <a:pt x="115" y="12"/>
                    <a:pt x="111" y="0"/>
                  </a:cubicBezTo>
                  <a:cubicBezTo>
                    <a:pt x="222" y="0"/>
                    <a:pt x="332" y="0"/>
                    <a:pt x="443" y="0"/>
                  </a:cubicBezTo>
                  <a:cubicBezTo>
                    <a:pt x="440" y="10"/>
                    <a:pt x="436" y="20"/>
                    <a:pt x="433" y="29"/>
                  </a:cubicBezTo>
                  <a:cubicBezTo>
                    <a:pt x="454" y="29"/>
                    <a:pt x="475" y="24"/>
                    <a:pt x="493" y="30"/>
                  </a:cubicBezTo>
                  <a:cubicBezTo>
                    <a:pt x="557" y="49"/>
                    <a:pt x="569" y="120"/>
                    <a:pt x="517" y="165"/>
                  </a:cubicBezTo>
                  <a:cubicBezTo>
                    <a:pt x="498" y="182"/>
                    <a:pt x="476" y="196"/>
                    <a:pt x="455" y="212"/>
                  </a:cubicBezTo>
                  <a:cubicBezTo>
                    <a:pt x="443" y="221"/>
                    <a:pt x="431" y="230"/>
                    <a:pt x="420" y="241"/>
                  </a:cubicBezTo>
                  <a:cubicBezTo>
                    <a:pt x="409" y="252"/>
                    <a:pt x="408" y="263"/>
                    <a:pt x="418" y="277"/>
                  </a:cubicBezTo>
                  <a:cubicBezTo>
                    <a:pt x="422" y="283"/>
                    <a:pt x="423" y="293"/>
                    <a:pt x="426" y="301"/>
                  </a:cubicBezTo>
                  <a:cubicBezTo>
                    <a:pt x="424" y="302"/>
                    <a:pt x="422" y="304"/>
                    <a:pt x="420" y="305"/>
                  </a:cubicBezTo>
                  <a:cubicBezTo>
                    <a:pt x="410" y="299"/>
                    <a:pt x="400" y="293"/>
                    <a:pt x="389" y="287"/>
                  </a:cubicBezTo>
                  <a:cubicBezTo>
                    <a:pt x="349" y="320"/>
                    <a:pt x="307" y="353"/>
                    <a:pt x="301" y="412"/>
                  </a:cubicBezTo>
                  <a:cubicBezTo>
                    <a:pt x="295" y="472"/>
                    <a:pt x="303" y="531"/>
                    <a:pt x="323" y="587"/>
                  </a:cubicBezTo>
                  <a:cubicBezTo>
                    <a:pt x="324" y="592"/>
                    <a:pt x="334" y="598"/>
                    <a:pt x="340" y="598"/>
                  </a:cubicBezTo>
                  <a:cubicBezTo>
                    <a:pt x="357" y="599"/>
                    <a:pt x="369" y="606"/>
                    <a:pt x="377" y="621"/>
                  </a:cubicBezTo>
                  <a:cubicBezTo>
                    <a:pt x="380" y="627"/>
                    <a:pt x="386" y="632"/>
                    <a:pt x="392" y="636"/>
                  </a:cubicBezTo>
                  <a:cubicBezTo>
                    <a:pt x="406" y="647"/>
                    <a:pt x="417" y="660"/>
                    <a:pt x="417" y="680"/>
                  </a:cubicBezTo>
                  <a:cubicBezTo>
                    <a:pt x="324" y="680"/>
                    <a:pt x="232" y="680"/>
                    <a:pt x="139" y="680"/>
                  </a:cubicBezTo>
                  <a:cubicBezTo>
                    <a:pt x="139" y="679"/>
                    <a:pt x="138" y="677"/>
                    <a:pt x="138" y="675"/>
                  </a:cubicBezTo>
                  <a:cubicBezTo>
                    <a:pt x="143" y="646"/>
                    <a:pt x="190" y="602"/>
                    <a:pt x="219" y="598"/>
                  </a:cubicBezTo>
                  <a:cubicBezTo>
                    <a:pt x="224" y="597"/>
                    <a:pt x="231" y="592"/>
                    <a:pt x="233" y="588"/>
                  </a:cubicBezTo>
                  <a:cubicBezTo>
                    <a:pt x="252" y="526"/>
                    <a:pt x="264" y="464"/>
                    <a:pt x="251" y="399"/>
                  </a:cubicBezTo>
                  <a:cubicBezTo>
                    <a:pt x="245" y="366"/>
                    <a:pt x="230" y="339"/>
                    <a:pt x="203" y="319"/>
                  </a:cubicBezTo>
                  <a:cubicBezTo>
                    <a:pt x="190" y="309"/>
                    <a:pt x="178" y="297"/>
                    <a:pt x="166" y="286"/>
                  </a:cubicBezTo>
                  <a:cubicBezTo>
                    <a:pt x="155" y="293"/>
                    <a:pt x="145" y="299"/>
                    <a:pt x="135" y="305"/>
                  </a:cubicBezTo>
                  <a:cubicBezTo>
                    <a:pt x="133" y="304"/>
                    <a:pt x="131" y="303"/>
                    <a:pt x="130" y="302"/>
                  </a:cubicBezTo>
                  <a:cubicBezTo>
                    <a:pt x="131" y="294"/>
                    <a:pt x="131" y="285"/>
                    <a:pt x="135" y="279"/>
                  </a:cubicBezTo>
                  <a:cubicBezTo>
                    <a:pt x="147" y="260"/>
                    <a:pt x="148" y="251"/>
                    <a:pt x="131" y="236"/>
                  </a:cubicBezTo>
                  <a:cubicBezTo>
                    <a:pt x="109" y="218"/>
                    <a:pt x="86" y="203"/>
                    <a:pt x="64" y="185"/>
                  </a:cubicBezTo>
                  <a:cubicBezTo>
                    <a:pt x="49" y="173"/>
                    <a:pt x="32" y="160"/>
                    <a:pt x="21" y="145"/>
                  </a:cubicBezTo>
                  <a:cubicBezTo>
                    <a:pt x="0" y="116"/>
                    <a:pt x="0" y="84"/>
                    <a:pt x="19" y="59"/>
                  </a:cubicBezTo>
                  <a:cubicBezTo>
                    <a:pt x="39" y="32"/>
                    <a:pt x="75" y="19"/>
                    <a:pt x="107" y="28"/>
                  </a:cubicBezTo>
                  <a:cubicBezTo>
                    <a:pt x="112" y="29"/>
                    <a:pt x="116" y="30"/>
                    <a:pt x="124" y="33"/>
                  </a:cubicBezTo>
                  <a:close/>
                  <a:moveTo>
                    <a:pt x="428" y="197"/>
                  </a:moveTo>
                  <a:cubicBezTo>
                    <a:pt x="449" y="183"/>
                    <a:pt x="470" y="170"/>
                    <a:pt x="488" y="155"/>
                  </a:cubicBezTo>
                  <a:cubicBezTo>
                    <a:pt x="500" y="144"/>
                    <a:pt x="513" y="130"/>
                    <a:pt x="520" y="115"/>
                  </a:cubicBezTo>
                  <a:cubicBezTo>
                    <a:pt x="528" y="97"/>
                    <a:pt x="524" y="77"/>
                    <a:pt x="507" y="63"/>
                  </a:cubicBezTo>
                  <a:cubicBezTo>
                    <a:pt x="492" y="50"/>
                    <a:pt x="475" y="44"/>
                    <a:pt x="456" y="52"/>
                  </a:cubicBezTo>
                  <a:cubicBezTo>
                    <a:pt x="436" y="60"/>
                    <a:pt x="428" y="76"/>
                    <a:pt x="428" y="98"/>
                  </a:cubicBezTo>
                  <a:cubicBezTo>
                    <a:pt x="429" y="130"/>
                    <a:pt x="428" y="163"/>
                    <a:pt x="428" y="197"/>
                  </a:cubicBezTo>
                  <a:close/>
                  <a:moveTo>
                    <a:pt x="126" y="199"/>
                  </a:moveTo>
                  <a:cubicBezTo>
                    <a:pt x="126" y="160"/>
                    <a:pt x="127" y="125"/>
                    <a:pt x="126" y="90"/>
                  </a:cubicBezTo>
                  <a:cubicBezTo>
                    <a:pt x="126" y="66"/>
                    <a:pt x="106" y="48"/>
                    <a:pt x="82" y="49"/>
                  </a:cubicBezTo>
                  <a:cubicBezTo>
                    <a:pt x="61" y="50"/>
                    <a:pt x="45" y="59"/>
                    <a:pt x="36" y="78"/>
                  </a:cubicBezTo>
                  <a:cubicBezTo>
                    <a:pt x="26" y="100"/>
                    <a:pt x="31" y="121"/>
                    <a:pt x="47" y="135"/>
                  </a:cubicBezTo>
                  <a:cubicBezTo>
                    <a:pt x="71" y="158"/>
                    <a:pt x="99" y="178"/>
                    <a:pt x="126" y="1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1707">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9" name="文本框 88"/>
            <p:cNvSpPr txBox="1"/>
            <p:nvPr/>
          </p:nvSpPr>
          <p:spPr>
            <a:xfrm rot="2181148">
              <a:off x="7787489" y="2673523"/>
              <a:ext cx="184340" cy="275224"/>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35" tIns="45717" rIns="91435" bIns="45717" numCol="1" spcCol="0" rtlCol="0" fromWordArt="0" anchor="t" anchorCtr="0" forceAA="0" compatLnSpc="1">
              <a:noAutofit/>
            </a:bodyPr>
            <a:lstStyle/>
            <a:p>
              <a:endParaRPr lang="zh-CN" altLang="en-US" sz="1707"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2" name="矩形 31">
            <a:extLst>
              <a:ext uri="{FF2B5EF4-FFF2-40B4-BE49-F238E27FC236}">
                <a16:creationId xmlns:a16="http://schemas.microsoft.com/office/drawing/2014/main" id="{CDD81F97-44A0-4545-AB2B-EE8CF3A4AC38}"/>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
      <p:transition spd="slow" advClick="0" advTm="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14:presetBounceEnd="6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60000">
                                          <p:cBhvr additive="base">
                                            <p:cTn id="7" dur="500" fill="hold"/>
                                            <p:tgtEl>
                                              <p:spTgt spid="6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28550B-D7F3-400D-A7DB-3F0324E0CA2E}"/>
              </a:ext>
            </a:extLst>
          </p:cNvPr>
          <p:cNvGrpSpPr/>
          <p:nvPr/>
        </p:nvGrpSpPr>
        <p:grpSpPr>
          <a:xfrm>
            <a:off x="2780652" y="2302476"/>
            <a:ext cx="6458757" cy="2119797"/>
            <a:chOff x="2780651" y="2598690"/>
            <a:chExt cx="6458757" cy="2119797"/>
          </a:xfrm>
        </p:grpSpPr>
        <p:sp>
          <p:nvSpPr>
            <p:cNvPr id="3" name="原创设计师QQ598969553          _4">
              <a:extLst>
                <a:ext uri="{FF2B5EF4-FFF2-40B4-BE49-F238E27FC236}">
                  <a16:creationId xmlns:a16="http://schemas.microsoft.com/office/drawing/2014/main" id="{A2E9AC80-0CAF-4ADE-BF55-F1FFD07439F2}"/>
                </a:ext>
              </a:extLst>
            </p:cNvPr>
            <p:cNvSpPr/>
            <p:nvPr/>
          </p:nvSpPr>
          <p:spPr>
            <a:xfrm>
              <a:off x="2780651" y="2598690"/>
              <a:ext cx="2119797" cy="2119797"/>
            </a:xfrm>
            <a:custGeom>
              <a:avLst/>
              <a:gdLst>
                <a:gd name="connsiteX0" fmla="*/ 914400 w 1828800"/>
                <a:gd name="connsiteY0" fmla="*/ 0 h 1828800"/>
                <a:gd name="connsiteX1" fmla="*/ 1425650 w 1828800"/>
                <a:gd name="connsiteY1" fmla="*/ 156165 h 1828800"/>
                <a:gd name="connsiteX2" fmla="*/ 1538288 w 1828800"/>
                <a:gd name="connsiteY2" fmla="*/ 249100 h 1828800"/>
                <a:gd name="connsiteX3" fmla="*/ 1515597 w 1828800"/>
                <a:gd name="connsiteY3" fmla="*/ 267822 h 1828800"/>
                <a:gd name="connsiteX4" fmla="*/ 1403940 w 1828800"/>
                <a:gd name="connsiteY4" fmla="*/ 403150 h 1828800"/>
                <a:gd name="connsiteX5" fmla="*/ 1401839 w 1828800"/>
                <a:gd name="connsiteY5" fmla="*/ 406609 h 1828800"/>
                <a:gd name="connsiteX6" fmla="*/ 1308635 w 1828800"/>
                <a:gd name="connsiteY6" fmla="*/ 329710 h 1828800"/>
                <a:gd name="connsiteX7" fmla="*/ 914400 w 1828800"/>
                <a:gd name="connsiteY7" fmla="*/ 209288 h 1828800"/>
                <a:gd name="connsiteX8" fmla="*/ 209288 w 1828800"/>
                <a:gd name="connsiteY8" fmla="*/ 914400 h 1828800"/>
                <a:gd name="connsiteX9" fmla="*/ 914400 w 1828800"/>
                <a:gd name="connsiteY9" fmla="*/ 1619512 h 1828800"/>
                <a:gd name="connsiteX10" fmla="*/ 1308635 w 1828800"/>
                <a:gd name="connsiteY10" fmla="*/ 1499090 h 1828800"/>
                <a:gd name="connsiteX11" fmla="*/ 1401839 w 1828800"/>
                <a:gd name="connsiteY11" fmla="*/ 1422191 h 1828800"/>
                <a:gd name="connsiteX12" fmla="*/ 1412990 w 1828800"/>
                <a:gd name="connsiteY12" fmla="*/ 1412990 h 1828800"/>
                <a:gd name="connsiteX13" fmla="*/ 1499090 w 1828800"/>
                <a:gd name="connsiteY13" fmla="*/ 1308635 h 1828800"/>
                <a:gd name="connsiteX14" fmla="*/ 1538288 w 1828800"/>
                <a:gd name="connsiteY14" fmla="*/ 1236420 h 1828800"/>
                <a:gd name="connsiteX15" fmla="*/ 1564101 w 1828800"/>
                <a:gd name="connsiteY15" fmla="*/ 1188862 h 1828800"/>
                <a:gd name="connsiteX16" fmla="*/ 1619512 w 1828800"/>
                <a:gd name="connsiteY16" fmla="*/ 914400 h 1828800"/>
                <a:gd name="connsiteX17" fmla="*/ 1564101 w 1828800"/>
                <a:gd name="connsiteY17" fmla="*/ 639938 h 1828800"/>
                <a:gd name="connsiteX18" fmla="*/ 1538288 w 1828800"/>
                <a:gd name="connsiteY18" fmla="*/ 592381 h 1828800"/>
                <a:gd name="connsiteX19" fmla="*/ 1577485 w 1828800"/>
                <a:gd name="connsiteY19" fmla="*/ 520165 h 1828800"/>
                <a:gd name="connsiteX20" fmla="*/ 1663585 w 1828800"/>
                <a:gd name="connsiteY20" fmla="*/ 415810 h 1828800"/>
                <a:gd name="connsiteX21" fmla="*/ 1674737 w 1828800"/>
                <a:gd name="connsiteY21" fmla="*/ 406609 h 1828800"/>
                <a:gd name="connsiteX22" fmla="*/ 1718437 w 1828800"/>
                <a:gd name="connsiteY22" fmla="*/ 478543 h 1828800"/>
                <a:gd name="connsiteX23" fmla="*/ 1828800 w 1828800"/>
                <a:gd name="connsiteY23" fmla="*/ 914400 h 1828800"/>
                <a:gd name="connsiteX24" fmla="*/ 1718437 w 1828800"/>
                <a:gd name="connsiteY24" fmla="*/ 1350257 h 1828800"/>
                <a:gd name="connsiteX25" fmla="*/ 1674737 w 1828800"/>
                <a:gd name="connsiteY25" fmla="*/ 1422191 h 1828800"/>
                <a:gd name="connsiteX26" fmla="*/ 1672635 w 1828800"/>
                <a:gd name="connsiteY26" fmla="*/ 1425650 h 1828800"/>
                <a:gd name="connsiteX27" fmla="*/ 1560978 w 1828800"/>
                <a:gd name="connsiteY27" fmla="*/ 1560978 h 1828800"/>
                <a:gd name="connsiteX28" fmla="*/ 1538288 w 1828800"/>
                <a:gd name="connsiteY28" fmla="*/ 1579700 h 1828800"/>
                <a:gd name="connsiteX29" fmla="*/ 1425650 w 1828800"/>
                <a:gd name="connsiteY29" fmla="*/ 1672635 h 1828800"/>
                <a:gd name="connsiteX30" fmla="*/ 914400 w 1828800"/>
                <a:gd name="connsiteY30" fmla="*/ 1828800 h 1828800"/>
                <a:gd name="connsiteX31" fmla="*/ 0 w 1828800"/>
                <a:gd name="connsiteY31" fmla="*/ 914400 h 1828800"/>
                <a:gd name="connsiteX32" fmla="*/ 914400 w 1828800"/>
                <a:gd name="connsiteY3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8800" h="1828800">
                  <a:moveTo>
                    <a:pt x="914400" y="0"/>
                  </a:moveTo>
                  <a:cubicBezTo>
                    <a:pt x="1103779" y="0"/>
                    <a:pt x="1279711" y="57571"/>
                    <a:pt x="1425650" y="156165"/>
                  </a:cubicBezTo>
                  <a:lnTo>
                    <a:pt x="1538288" y="249100"/>
                  </a:lnTo>
                  <a:lnTo>
                    <a:pt x="1515597" y="267822"/>
                  </a:lnTo>
                  <a:cubicBezTo>
                    <a:pt x="1474228" y="309190"/>
                    <a:pt x="1436805" y="354504"/>
                    <a:pt x="1403940" y="403150"/>
                  </a:cubicBezTo>
                  <a:lnTo>
                    <a:pt x="1401839" y="406609"/>
                  </a:lnTo>
                  <a:lnTo>
                    <a:pt x="1308635" y="329710"/>
                  </a:lnTo>
                  <a:cubicBezTo>
                    <a:pt x="1196099" y="253682"/>
                    <a:pt x="1060434" y="209288"/>
                    <a:pt x="914400" y="209288"/>
                  </a:cubicBezTo>
                  <a:cubicBezTo>
                    <a:pt x="524977" y="209288"/>
                    <a:pt x="209288" y="524977"/>
                    <a:pt x="209288" y="914400"/>
                  </a:cubicBezTo>
                  <a:cubicBezTo>
                    <a:pt x="209288" y="1303823"/>
                    <a:pt x="524977" y="1619512"/>
                    <a:pt x="914400" y="1619512"/>
                  </a:cubicBezTo>
                  <a:cubicBezTo>
                    <a:pt x="1060434" y="1619512"/>
                    <a:pt x="1196099" y="1575118"/>
                    <a:pt x="1308635" y="1499090"/>
                  </a:cubicBezTo>
                  <a:lnTo>
                    <a:pt x="1401839" y="1422191"/>
                  </a:lnTo>
                  <a:lnTo>
                    <a:pt x="1412990" y="1412990"/>
                  </a:lnTo>
                  <a:cubicBezTo>
                    <a:pt x="1444890" y="1381090"/>
                    <a:pt x="1473747" y="1346147"/>
                    <a:pt x="1499090" y="1308635"/>
                  </a:cubicBezTo>
                  <a:lnTo>
                    <a:pt x="1538288" y="1236420"/>
                  </a:lnTo>
                  <a:lnTo>
                    <a:pt x="1564101" y="1188862"/>
                  </a:lnTo>
                  <a:cubicBezTo>
                    <a:pt x="1599782" y="1104503"/>
                    <a:pt x="1619512" y="1011756"/>
                    <a:pt x="1619512" y="914400"/>
                  </a:cubicBezTo>
                  <a:cubicBezTo>
                    <a:pt x="1619512" y="817044"/>
                    <a:pt x="1599782" y="724297"/>
                    <a:pt x="1564101" y="639938"/>
                  </a:cubicBezTo>
                  <a:lnTo>
                    <a:pt x="1538288" y="592381"/>
                  </a:lnTo>
                  <a:lnTo>
                    <a:pt x="1577485" y="520165"/>
                  </a:lnTo>
                  <a:cubicBezTo>
                    <a:pt x="1602828" y="482653"/>
                    <a:pt x="1631685" y="447710"/>
                    <a:pt x="1663585" y="415810"/>
                  </a:cubicBezTo>
                  <a:lnTo>
                    <a:pt x="1674737" y="406609"/>
                  </a:lnTo>
                  <a:lnTo>
                    <a:pt x="1718437" y="478543"/>
                  </a:lnTo>
                  <a:cubicBezTo>
                    <a:pt x="1788821" y="608107"/>
                    <a:pt x="1828800" y="756585"/>
                    <a:pt x="1828800" y="914400"/>
                  </a:cubicBezTo>
                  <a:cubicBezTo>
                    <a:pt x="1828800" y="1072215"/>
                    <a:pt x="1788821" y="1220693"/>
                    <a:pt x="1718437" y="1350257"/>
                  </a:cubicBezTo>
                  <a:lnTo>
                    <a:pt x="1674737" y="1422191"/>
                  </a:lnTo>
                  <a:lnTo>
                    <a:pt x="1672635" y="1425650"/>
                  </a:lnTo>
                  <a:cubicBezTo>
                    <a:pt x="1639770" y="1474296"/>
                    <a:pt x="1602347" y="1519610"/>
                    <a:pt x="1560978" y="1560978"/>
                  </a:cubicBezTo>
                  <a:lnTo>
                    <a:pt x="1538288" y="1579700"/>
                  </a:lnTo>
                  <a:lnTo>
                    <a:pt x="1425650" y="1672635"/>
                  </a:lnTo>
                  <a:cubicBezTo>
                    <a:pt x="1279711" y="1771230"/>
                    <a:pt x="1103779" y="1828800"/>
                    <a:pt x="914400" y="1828800"/>
                  </a:cubicBezTo>
                  <a:cubicBezTo>
                    <a:pt x="409391" y="1828800"/>
                    <a:pt x="0" y="1419409"/>
                    <a:pt x="0" y="914400"/>
                  </a:cubicBezTo>
                  <a:cubicBezTo>
                    <a:pt x="0" y="409391"/>
                    <a:pt x="409391" y="0"/>
                    <a:pt x="914400" y="0"/>
                  </a:cubicBezTo>
                  <a:close/>
                </a:path>
              </a:pathLst>
            </a:custGeom>
            <a:solidFill>
              <a:schemeClr val="accent1"/>
            </a:solidFill>
            <a:ln w="3175"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defTabSz="914377" fontAlgn="auto">
                <a:spcBef>
                  <a:spcPts val="0"/>
                </a:spcBef>
                <a:spcAft>
                  <a:spcPts val="0"/>
                </a:spcAft>
                <a:defRPr/>
              </a:pPr>
              <a:endParaRPr 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原创设计师QQ598969553          _5">
              <a:extLst>
                <a:ext uri="{FF2B5EF4-FFF2-40B4-BE49-F238E27FC236}">
                  <a16:creationId xmlns:a16="http://schemas.microsoft.com/office/drawing/2014/main" id="{BA8AD962-642F-4CBA-8FF2-04B6F4169D0E}"/>
                </a:ext>
              </a:extLst>
            </p:cNvPr>
            <p:cNvSpPr/>
            <p:nvPr/>
          </p:nvSpPr>
          <p:spPr>
            <a:xfrm>
              <a:off x="4226972" y="2598690"/>
              <a:ext cx="2119796" cy="2119797"/>
            </a:xfrm>
            <a:custGeom>
              <a:avLst/>
              <a:gdLst>
                <a:gd name="connsiteX0" fmla="*/ 426962 w 1828799"/>
                <a:gd name="connsiteY0" fmla="*/ 1422191 h 1828800"/>
                <a:gd name="connsiteX1" fmla="*/ 520165 w 1828799"/>
                <a:gd name="connsiteY1" fmla="*/ 1499090 h 1828800"/>
                <a:gd name="connsiteX2" fmla="*/ 914400 w 1828799"/>
                <a:gd name="connsiteY2" fmla="*/ 1619512 h 1828800"/>
                <a:gd name="connsiteX3" fmla="*/ 1308635 w 1828799"/>
                <a:gd name="connsiteY3" fmla="*/ 1499090 h 1828800"/>
                <a:gd name="connsiteX4" fmla="*/ 1401839 w 1828799"/>
                <a:gd name="connsiteY4" fmla="*/ 1422191 h 1828800"/>
                <a:gd name="connsiteX5" fmla="*/ 1403940 w 1828799"/>
                <a:gd name="connsiteY5" fmla="*/ 1425650 h 1828800"/>
                <a:gd name="connsiteX6" fmla="*/ 1515597 w 1828799"/>
                <a:gd name="connsiteY6" fmla="*/ 1560978 h 1828800"/>
                <a:gd name="connsiteX7" fmla="*/ 1538288 w 1828799"/>
                <a:gd name="connsiteY7" fmla="*/ 1579700 h 1828800"/>
                <a:gd name="connsiteX8" fmla="*/ 1425650 w 1828799"/>
                <a:gd name="connsiteY8" fmla="*/ 1672635 h 1828800"/>
                <a:gd name="connsiteX9" fmla="*/ 914400 w 1828799"/>
                <a:gd name="connsiteY9" fmla="*/ 1828800 h 1828800"/>
                <a:gd name="connsiteX10" fmla="*/ 403150 w 1828799"/>
                <a:gd name="connsiteY10" fmla="*/ 1672635 h 1828800"/>
                <a:gd name="connsiteX11" fmla="*/ 290513 w 1828799"/>
                <a:gd name="connsiteY11" fmla="*/ 1579700 h 1828800"/>
                <a:gd name="connsiteX12" fmla="*/ 313203 w 1828799"/>
                <a:gd name="connsiteY12" fmla="*/ 1560978 h 1828800"/>
                <a:gd name="connsiteX13" fmla="*/ 424860 w 1828799"/>
                <a:gd name="connsiteY13" fmla="*/ 1425650 h 1828800"/>
                <a:gd name="connsiteX14" fmla="*/ 290512 w 1828799"/>
                <a:gd name="connsiteY14" fmla="*/ 249100 h 1828800"/>
                <a:gd name="connsiteX15" fmla="*/ 313202 w 1828799"/>
                <a:gd name="connsiteY15" fmla="*/ 267822 h 1828800"/>
                <a:gd name="connsiteX16" fmla="*/ 424859 w 1828799"/>
                <a:gd name="connsiteY16" fmla="*/ 403150 h 1828800"/>
                <a:gd name="connsiteX17" fmla="*/ 426961 w 1828799"/>
                <a:gd name="connsiteY17" fmla="*/ 406609 h 1828800"/>
                <a:gd name="connsiteX18" fmla="*/ 415809 w 1828799"/>
                <a:gd name="connsiteY18" fmla="*/ 415810 h 1828800"/>
                <a:gd name="connsiteX19" fmla="*/ 329709 w 1828799"/>
                <a:gd name="connsiteY19" fmla="*/ 520165 h 1828800"/>
                <a:gd name="connsiteX20" fmla="*/ 290513 w 1828799"/>
                <a:gd name="connsiteY20" fmla="*/ 592380 h 1828800"/>
                <a:gd name="connsiteX21" fmla="*/ 290513 w 1828799"/>
                <a:gd name="connsiteY21" fmla="*/ 592380 h 1828800"/>
                <a:gd name="connsiteX22" fmla="*/ 264699 w 1828799"/>
                <a:gd name="connsiteY22" fmla="*/ 639937 h 1828800"/>
                <a:gd name="connsiteX23" fmla="*/ 209288 w 1828799"/>
                <a:gd name="connsiteY23" fmla="*/ 914399 h 1828800"/>
                <a:gd name="connsiteX24" fmla="*/ 264699 w 1828799"/>
                <a:gd name="connsiteY24" fmla="*/ 1188861 h 1828800"/>
                <a:gd name="connsiteX25" fmla="*/ 290513 w 1828799"/>
                <a:gd name="connsiteY25" fmla="*/ 1236419 h 1828800"/>
                <a:gd name="connsiteX26" fmla="*/ 251315 w 1828799"/>
                <a:gd name="connsiteY26" fmla="*/ 1308634 h 1828800"/>
                <a:gd name="connsiteX27" fmla="*/ 165215 w 1828799"/>
                <a:gd name="connsiteY27" fmla="*/ 1412989 h 1828800"/>
                <a:gd name="connsiteX28" fmla="*/ 154064 w 1828799"/>
                <a:gd name="connsiteY28" fmla="*/ 1422190 h 1828800"/>
                <a:gd name="connsiteX29" fmla="*/ 110363 w 1828799"/>
                <a:gd name="connsiteY29" fmla="*/ 1350256 h 1828800"/>
                <a:gd name="connsiteX30" fmla="*/ 0 w 1828799"/>
                <a:gd name="connsiteY30" fmla="*/ 914399 h 1828800"/>
                <a:gd name="connsiteX31" fmla="*/ 110363 w 1828799"/>
                <a:gd name="connsiteY31" fmla="*/ 478542 h 1828800"/>
                <a:gd name="connsiteX32" fmla="*/ 154063 w 1828799"/>
                <a:gd name="connsiteY32" fmla="*/ 406609 h 1828800"/>
                <a:gd name="connsiteX33" fmla="*/ 154063 w 1828799"/>
                <a:gd name="connsiteY33" fmla="*/ 406609 h 1828800"/>
                <a:gd name="connsiteX34" fmla="*/ 156164 w 1828799"/>
                <a:gd name="connsiteY34" fmla="*/ 403150 h 1828800"/>
                <a:gd name="connsiteX35" fmla="*/ 267821 w 1828799"/>
                <a:gd name="connsiteY35" fmla="*/ 267822 h 1828800"/>
                <a:gd name="connsiteX36" fmla="*/ 914400 w 1828799"/>
                <a:gd name="connsiteY36" fmla="*/ 0 h 1828800"/>
                <a:gd name="connsiteX37" fmla="*/ 1425650 w 1828799"/>
                <a:gd name="connsiteY37" fmla="*/ 156165 h 1828800"/>
                <a:gd name="connsiteX38" fmla="*/ 1538288 w 1828799"/>
                <a:gd name="connsiteY38" fmla="*/ 249100 h 1828800"/>
                <a:gd name="connsiteX39" fmla="*/ 1538288 w 1828799"/>
                <a:gd name="connsiteY39" fmla="*/ 249101 h 1828800"/>
                <a:gd name="connsiteX40" fmla="*/ 1560977 w 1828799"/>
                <a:gd name="connsiteY40" fmla="*/ 267822 h 1828800"/>
                <a:gd name="connsiteX41" fmla="*/ 1672634 w 1828799"/>
                <a:gd name="connsiteY41" fmla="*/ 403150 h 1828800"/>
                <a:gd name="connsiteX42" fmla="*/ 1674736 w 1828799"/>
                <a:gd name="connsiteY42" fmla="*/ 406608 h 1828800"/>
                <a:gd name="connsiteX43" fmla="*/ 1674736 w 1828799"/>
                <a:gd name="connsiteY43" fmla="*/ 406608 h 1828800"/>
                <a:gd name="connsiteX44" fmla="*/ 1718436 w 1828799"/>
                <a:gd name="connsiteY44" fmla="*/ 478542 h 1828800"/>
                <a:gd name="connsiteX45" fmla="*/ 1828799 w 1828799"/>
                <a:gd name="connsiteY45" fmla="*/ 914399 h 1828800"/>
                <a:gd name="connsiteX46" fmla="*/ 1718436 w 1828799"/>
                <a:gd name="connsiteY46" fmla="*/ 1350256 h 1828800"/>
                <a:gd name="connsiteX47" fmla="*/ 1674736 w 1828799"/>
                <a:gd name="connsiteY47" fmla="*/ 1422190 h 1828800"/>
                <a:gd name="connsiteX48" fmla="*/ 1663584 w 1828799"/>
                <a:gd name="connsiteY48" fmla="*/ 1412989 h 1828800"/>
                <a:gd name="connsiteX49" fmla="*/ 1577484 w 1828799"/>
                <a:gd name="connsiteY49" fmla="*/ 1308634 h 1828800"/>
                <a:gd name="connsiteX50" fmla="*/ 1538287 w 1828799"/>
                <a:gd name="connsiteY50" fmla="*/ 1236419 h 1828800"/>
                <a:gd name="connsiteX51" fmla="*/ 1564100 w 1828799"/>
                <a:gd name="connsiteY51" fmla="*/ 1188861 h 1828800"/>
                <a:gd name="connsiteX52" fmla="*/ 1619511 w 1828799"/>
                <a:gd name="connsiteY52" fmla="*/ 914399 h 1828800"/>
                <a:gd name="connsiteX53" fmla="*/ 1564100 w 1828799"/>
                <a:gd name="connsiteY53" fmla="*/ 639937 h 1828800"/>
                <a:gd name="connsiteX54" fmla="*/ 1538288 w 1828799"/>
                <a:gd name="connsiteY54" fmla="*/ 592381 h 1828800"/>
                <a:gd name="connsiteX55" fmla="*/ 1538287 w 1828799"/>
                <a:gd name="connsiteY55" fmla="*/ 592381 h 1828800"/>
                <a:gd name="connsiteX56" fmla="*/ 1499089 w 1828799"/>
                <a:gd name="connsiteY56" fmla="*/ 520165 h 1828800"/>
                <a:gd name="connsiteX57" fmla="*/ 1412989 w 1828799"/>
                <a:gd name="connsiteY57" fmla="*/ 415810 h 1828800"/>
                <a:gd name="connsiteX58" fmla="*/ 1401838 w 1828799"/>
                <a:gd name="connsiteY58" fmla="*/ 406609 h 1828800"/>
                <a:gd name="connsiteX59" fmla="*/ 1401839 w 1828799"/>
                <a:gd name="connsiteY59" fmla="*/ 406609 h 1828800"/>
                <a:gd name="connsiteX60" fmla="*/ 1308635 w 1828799"/>
                <a:gd name="connsiteY60" fmla="*/ 329710 h 1828800"/>
                <a:gd name="connsiteX61" fmla="*/ 914400 w 1828799"/>
                <a:gd name="connsiteY61" fmla="*/ 209288 h 1828800"/>
                <a:gd name="connsiteX62" fmla="*/ 520165 w 1828799"/>
                <a:gd name="connsiteY62" fmla="*/ 329710 h 1828800"/>
                <a:gd name="connsiteX63" fmla="*/ 426962 w 1828799"/>
                <a:gd name="connsiteY63" fmla="*/ 406609 h 1828800"/>
                <a:gd name="connsiteX64" fmla="*/ 424860 w 1828799"/>
                <a:gd name="connsiteY64" fmla="*/ 403150 h 1828800"/>
                <a:gd name="connsiteX65" fmla="*/ 313203 w 1828799"/>
                <a:gd name="connsiteY65" fmla="*/ 267822 h 1828800"/>
                <a:gd name="connsiteX66" fmla="*/ 290513 w 1828799"/>
                <a:gd name="connsiteY66" fmla="*/ 249100 h 1828800"/>
                <a:gd name="connsiteX67" fmla="*/ 403150 w 1828799"/>
                <a:gd name="connsiteY67" fmla="*/ 156165 h 1828800"/>
                <a:gd name="connsiteX68" fmla="*/ 914400 w 1828799"/>
                <a:gd name="connsiteY6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8799" h="1828800">
                  <a:moveTo>
                    <a:pt x="426962" y="1422191"/>
                  </a:moveTo>
                  <a:lnTo>
                    <a:pt x="520165" y="1499090"/>
                  </a:lnTo>
                  <a:cubicBezTo>
                    <a:pt x="632702" y="1575118"/>
                    <a:pt x="768367" y="1619512"/>
                    <a:pt x="914400" y="1619512"/>
                  </a:cubicBezTo>
                  <a:cubicBezTo>
                    <a:pt x="1060434" y="1619512"/>
                    <a:pt x="1196099" y="1575118"/>
                    <a:pt x="1308635" y="1499090"/>
                  </a:cubicBezTo>
                  <a:lnTo>
                    <a:pt x="1401839" y="1422191"/>
                  </a:lnTo>
                  <a:lnTo>
                    <a:pt x="1403940" y="1425650"/>
                  </a:lnTo>
                  <a:cubicBezTo>
                    <a:pt x="1436805" y="1474296"/>
                    <a:pt x="1474228" y="1519610"/>
                    <a:pt x="1515597" y="1560978"/>
                  </a:cubicBezTo>
                  <a:lnTo>
                    <a:pt x="1538288" y="1579700"/>
                  </a:lnTo>
                  <a:lnTo>
                    <a:pt x="1425650" y="1672635"/>
                  </a:lnTo>
                  <a:cubicBezTo>
                    <a:pt x="1279711" y="1771230"/>
                    <a:pt x="110377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close/>
                  <a:moveTo>
                    <a:pt x="290512" y="249100"/>
                  </a:moveTo>
                  <a:lnTo>
                    <a:pt x="313202" y="267822"/>
                  </a:lnTo>
                  <a:cubicBezTo>
                    <a:pt x="354571" y="309190"/>
                    <a:pt x="391994" y="354504"/>
                    <a:pt x="424859" y="403150"/>
                  </a:cubicBezTo>
                  <a:lnTo>
                    <a:pt x="426961" y="406609"/>
                  </a:lnTo>
                  <a:lnTo>
                    <a:pt x="415809" y="415810"/>
                  </a:lnTo>
                  <a:cubicBezTo>
                    <a:pt x="383909" y="447710"/>
                    <a:pt x="355052" y="482653"/>
                    <a:pt x="329709" y="520165"/>
                  </a:cubicBezTo>
                  <a:lnTo>
                    <a:pt x="290513" y="592380"/>
                  </a:lnTo>
                  <a:lnTo>
                    <a:pt x="290513" y="592380"/>
                  </a:lnTo>
                  <a:lnTo>
                    <a:pt x="264699" y="639937"/>
                  </a:lnTo>
                  <a:cubicBezTo>
                    <a:pt x="229019" y="724296"/>
                    <a:pt x="209288" y="817043"/>
                    <a:pt x="209288" y="914399"/>
                  </a:cubicBezTo>
                  <a:cubicBezTo>
                    <a:pt x="209288" y="1011755"/>
                    <a:pt x="229019" y="1104502"/>
                    <a:pt x="264699" y="1188861"/>
                  </a:cubicBezTo>
                  <a:lnTo>
                    <a:pt x="290513" y="1236419"/>
                  </a:lnTo>
                  <a:lnTo>
                    <a:pt x="251315" y="1308634"/>
                  </a:lnTo>
                  <a:cubicBezTo>
                    <a:pt x="225972" y="1346146"/>
                    <a:pt x="197115" y="1381089"/>
                    <a:pt x="165215" y="1412989"/>
                  </a:cubicBezTo>
                  <a:lnTo>
                    <a:pt x="154064" y="1422190"/>
                  </a:lnTo>
                  <a:lnTo>
                    <a:pt x="110363" y="1350256"/>
                  </a:lnTo>
                  <a:cubicBezTo>
                    <a:pt x="39980" y="1220692"/>
                    <a:pt x="0" y="1072214"/>
                    <a:pt x="0" y="914399"/>
                  </a:cubicBezTo>
                  <a:cubicBezTo>
                    <a:pt x="0" y="756584"/>
                    <a:pt x="39980" y="608106"/>
                    <a:pt x="110363" y="478542"/>
                  </a:cubicBezTo>
                  <a:lnTo>
                    <a:pt x="154063" y="406609"/>
                  </a:lnTo>
                  <a:lnTo>
                    <a:pt x="154063" y="406609"/>
                  </a:lnTo>
                  <a:lnTo>
                    <a:pt x="156164" y="403150"/>
                  </a:lnTo>
                  <a:cubicBezTo>
                    <a:pt x="189029" y="354504"/>
                    <a:pt x="226452" y="309190"/>
                    <a:pt x="267821" y="267822"/>
                  </a:cubicBezTo>
                  <a:close/>
                  <a:moveTo>
                    <a:pt x="914400" y="0"/>
                  </a:moveTo>
                  <a:cubicBezTo>
                    <a:pt x="1103779" y="0"/>
                    <a:pt x="1279711" y="57571"/>
                    <a:pt x="1425650" y="156165"/>
                  </a:cubicBezTo>
                  <a:lnTo>
                    <a:pt x="1538288" y="249100"/>
                  </a:lnTo>
                  <a:lnTo>
                    <a:pt x="1538288" y="249101"/>
                  </a:lnTo>
                  <a:lnTo>
                    <a:pt x="1560977" y="267822"/>
                  </a:lnTo>
                  <a:cubicBezTo>
                    <a:pt x="1602346" y="309190"/>
                    <a:pt x="1639769" y="354504"/>
                    <a:pt x="1672634" y="403150"/>
                  </a:cubicBezTo>
                  <a:lnTo>
                    <a:pt x="1674736" y="406608"/>
                  </a:lnTo>
                  <a:lnTo>
                    <a:pt x="1674736" y="406608"/>
                  </a:lnTo>
                  <a:lnTo>
                    <a:pt x="1718436" y="478542"/>
                  </a:lnTo>
                  <a:cubicBezTo>
                    <a:pt x="1788820" y="608106"/>
                    <a:pt x="1828799" y="756584"/>
                    <a:pt x="1828799" y="914399"/>
                  </a:cubicBezTo>
                  <a:cubicBezTo>
                    <a:pt x="1828799" y="1072214"/>
                    <a:pt x="1788820" y="1220692"/>
                    <a:pt x="1718436" y="1350256"/>
                  </a:cubicBezTo>
                  <a:lnTo>
                    <a:pt x="1674736" y="1422190"/>
                  </a:lnTo>
                  <a:lnTo>
                    <a:pt x="1663584" y="1412989"/>
                  </a:lnTo>
                  <a:cubicBezTo>
                    <a:pt x="1631685" y="1381089"/>
                    <a:pt x="1602827" y="1346146"/>
                    <a:pt x="1577484" y="1308634"/>
                  </a:cubicBezTo>
                  <a:lnTo>
                    <a:pt x="1538287" y="1236419"/>
                  </a:lnTo>
                  <a:lnTo>
                    <a:pt x="1564100" y="1188861"/>
                  </a:lnTo>
                  <a:cubicBezTo>
                    <a:pt x="1599781" y="1104502"/>
                    <a:pt x="1619511" y="1011755"/>
                    <a:pt x="1619511" y="914399"/>
                  </a:cubicBezTo>
                  <a:cubicBezTo>
                    <a:pt x="1619511" y="817043"/>
                    <a:pt x="1599781" y="724296"/>
                    <a:pt x="1564100" y="639937"/>
                  </a:cubicBezTo>
                  <a:lnTo>
                    <a:pt x="1538288" y="592381"/>
                  </a:lnTo>
                  <a:lnTo>
                    <a:pt x="1538287" y="592381"/>
                  </a:lnTo>
                  <a:lnTo>
                    <a:pt x="1499089" y="520165"/>
                  </a:lnTo>
                  <a:cubicBezTo>
                    <a:pt x="1473747" y="482653"/>
                    <a:pt x="1444889" y="447710"/>
                    <a:pt x="1412989" y="415810"/>
                  </a:cubicBezTo>
                  <a:lnTo>
                    <a:pt x="1401838" y="406609"/>
                  </a:lnTo>
                  <a:lnTo>
                    <a:pt x="1401839" y="406609"/>
                  </a:lnTo>
                  <a:lnTo>
                    <a:pt x="1308635" y="329710"/>
                  </a:lnTo>
                  <a:cubicBezTo>
                    <a:pt x="1196099" y="253682"/>
                    <a:pt x="1060434"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chemeClr val="accent2"/>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defTabSz="914377" fontAlgn="auto">
                <a:spcBef>
                  <a:spcPts val="0"/>
                </a:spcBef>
                <a:spcAft>
                  <a:spcPts val="0"/>
                </a:spcAft>
                <a:defRPr/>
              </a:pPr>
              <a:endParaRPr 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原创设计师QQ598969553          _6">
              <a:extLst>
                <a:ext uri="{FF2B5EF4-FFF2-40B4-BE49-F238E27FC236}">
                  <a16:creationId xmlns:a16="http://schemas.microsoft.com/office/drawing/2014/main" id="{04B927B8-5441-4C8A-B15A-18D0423F10FE}"/>
                </a:ext>
              </a:extLst>
            </p:cNvPr>
            <p:cNvSpPr/>
            <p:nvPr/>
          </p:nvSpPr>
          <p:spPr>
            <a:xfrm>
              <a:off x="5673292" y="2598690"/>
              <a:ext cx="2119796" cy="2119797"/>
            </a:xfrm>
            <a:custGeom>
              <a:avLst/>
              <a:gdLst>
                <a:gd name="connsiteX0" fmla="*/ 1674736 w 1828799"/>
                <a:gd name="connsiteY0" fmla="*/ 406608 h 1828800"/>
                <a:gd name="connsiteX1" fmla="*/ 1718436 w 1828799"/>
                <a:gd name="connsiteY1" fmla="*/ 478542 h 1828800"/>
                <a:gd name="connsiteX2" fmla="*/ 1828799 w 1828799"/>
                <a:gd name="connsiteY2" fmla="*/ 914399 h 1828800"/>
                <a:gd name="connsiteX3" fmla="*/ 1718436 w 1828799"/>
                <a:gd name="connsiteY3" fmla="*/ 1350256 h 1828800"/>
                <a:gd name="connsiteX4" fmla="*/ 1674736 w 1828799"/>
                <a:gd name="connsiteY4" fmla="*/ 1422190 h 1828800"/>
                <a:gd name="connsiteX5" fmla="*/ 1672634 w 1828799"/>
                <a:gd name="connsiteY5" fmla="*/ 1425649 h 1828800"/>
                <a:gd name="connsiteX6" fmla="*/ 1560977 w 1828799"/>
                <a:gd name="connsiteY6" fmla="*/ 1560977 h 1828800"/>
                <a:gd name="connsiteX7" fmla="*/ 1538287 w 1828799"/>
                <a:gd name="connsiteY7" fmla="*/ 1579699 h 1828800"/>
                <a:gd name="connsiteX8" fmla="*/ 1515597 w 1828799"/>
                <a:gd name="connsiteY8" fmla="*/ 1560978 h 1828800"/>
                <a:gd name="connsiteX9" fmla="*/ 1515597 w 1828799"/>
                <a:gd name="connsiteY9" fmla="*/ 1560978 h 1828800"/>
                <a:gd name="connsiteX10" fmla="*/ 1538288 w 1828799"/>
                <a:gd name="connsiteY10" fmla="*/ 1579700 h 1828800"/>
                <a:gd name="connsiteX11" fmla="*/ 1425650 w 1828799"/>
                <a:gd name="connsiteY11" fmla="*/ 1672635 h 1828800"/>
                <a:gd name="connsiteX12" fmla="*/ 914400 w 1828799"/>
                <a:gd name="connsiteY12" fmla="*/ 1828800 h 1828800"/>
                <a:gd name="connsiteX13" fmla="*/ 403150 w 1828799"/>
                <a:gd name="connsiteY13" fmla="*/ 1672635 h 1828800"/>
                <a:gd name="connsiteX14" fmla="*/ 290513 w 1828799"/>
                <a:gd name="connsiteY14" fmla="*/ 1579700 h 1828800"/>
                <a:gd name="connsiteX15" fmla="*/ 313203 w 1828799"/>
                <a:gd name="connsiteY15" fmla="*/ 1560978 h 1828800"/>
                <a:gd name="connsiteX16" fmla="*/ 424860 w 1828799"/>
                <a:gd name="connsiteY16" fmla="*/ 1425650 h 1828800"/>
                <a:gd name="connsiteX17" fmla="*/ 426962 w 1828799"/>
                <a:gd name="connsiteY17" fmla="*/ 1422191 h 1828800"/>
                <a:gd name="connsiteX18" fmla="*/ 520165 w 1828799"/>
                <a:gd name="connsiteY18" fmla="*/ 1499090 h 1828800"/>
                <a:gd name="connsiteX19" fmla="*/ 914400 w 1828799"/>
                <a:gd name="connsiteY19" fmla="*/ 1619512 h 1828800"/>
                <a:gd name="connsiteX20" fmla="*/ 1308635 w 1828799"/>
                <a:gd name="connsiteY20" fmla="*/ 1499090 h 1828800"/>
                <a:gd name="connsiteX21" fmla="*/ 1401839 w 1828799"/>
                <a:gd name="connsiteY21" fmla="*/ 1422191 h 1828800"/>
                <a:gd name="connsiteX22" fmla="*/ 1401838 w 1828799"/>
                <a:gd name="connsiteY22" fmla="*/ 1422190 h 1828800"/>
                <a:gd name="connsiteX23" fmla="*/ 1412989 w 1828799"/>
                <a:gd name="connsiteY23" fmla="*/ 1412989 h 1828800"/>
                <a:gd name="connsiteX24" fmla="*/ 1499089 w 1828799"/>
                <a:gd name="connsiteY24" fmla="*/ 1308634 h 1828800"/>
                <a:gd name="connsiteX25" fmla="*/ 1538287 w 1828799"/>
                <a:gd name="connsiteY25" fmla="*/ 1236419 h 1828800"/>
                <a:gd name="connsiteX26" fmla="*/ 1564100 w 1828799"/>
                <a:gd name="connsiteY26" fmla="*/ 1188861 h 1828800"/>
                <a:gd name="connsiteX27" fmla="*/ 1619511 w 1828799"/>
                <a:gd name="connsiteY27" fmla="*/ 914399 h 1828800"/>
                <a:gd name="connsiteX28" fmla="*/ 1564100 w 1828799"/>
                <a:gd name="connsiteY28" fmla="*/ 639937 h 1828800"/>
                <a:gd name="connsiteX29" fmla="*/ 1538287 w 1828799"/>
                <a:gd name="connsiteY29" fmla="*/ 592380 h 1828800"/>
                <a:gd name="connsiteX30" fmla="*/ 1577484 w 1828799"/>
                <a:gd name="connsiteY30" fmla="*/ 520164 h 1828800"/>
                <a:gd name="connsiteX31" fmla="*/ 1663584 w 1828799"/>
                <a:gd name="connsiteY31" fmla="*/ 415809 h 1828800"/>
                <a:gd name="connsiteX32" fmla="*/ 154064 w 1828799"/>
                <a:gd name="connsiteY32" fmla="*/ 406608 h 1828800"/>
                <a:gd name="connsiteX33" fmla="*/ 165215 w 1828799"/>
                <a:gd name="connsiteY33" fmla="*/ 415809 h 1828800"/>
                <a:gd name="connsiteX34" fmla="*/ 251315 w 1828799"/>
                <a:gd name="connsiteY34" fmla="*/ 520164 h 1828800"/>
                <a:gd name="connsiteX35" fmla="*/ 290513 w 1828799"/>
                <a:gd name="connsiteY35" fmla="*/ 592380 h 1828800"/>
                <a:gd name="connsiteX36" fmla="*/ 264699 w 1828799"/>
                <a:gd name="connsiteY36" fmla="*/ 639937 h 1828800"/>
                <a:gd name="connsiteX37" fmla="*/ 209288 w 1828799"/>
                <a:gd name="connsiteY37" fmla="*/ 914399 h 1828800"/>
                <a:gd name="connsiteX38" fmla="*/ 264699 w 1828799"/>
                <a:gd name="connsiteY38" fmla="*/ 1188861 h 1828800"/>
                <a:gd name="connsiteX39" fmla="*/ 290513 w 1828799"/>
                <a:gd name="connsiteY39" fmla="*/ 1236419 h 1828800"/>
                <a:gd name="connsiteX40" fmla="*/ 290512 w 1828799"/>
                <a:gd name="connsiteY40" fmla="*/ 1236420 h 1828800"/>
                <a:gd name="connsiteX41" fmla="*/ 329709 w 1828799"/>
                <a:gd name="connsiteY41" fmla="*/ 1308634 h 1828800"/>
                <a:gd name="connsiteX42" fmla="*/ 415809 w 1828799"/>
                <a:gd name="connsiteY42" fmla="*/ 1412989 h 1828800"/>
                <a:gd name="connsiteX43" fmla="*/ 426961 w 1828799"/>
                <a:gd name="connsiteY43" fmla="*/ 1422190 h 1828800"/>
                <a:gd name="connsiteX44" fmla="*/ 424859 w 1828799"/>
                <a:gd name="connsiteY44" fmla="*/ 1425649 h 1828800"/>
                <a:gd name="connsiteX45" fmla="*/ 313202 w 1828799"/>
                <a:gd name="connsiteY45" fmla="*/ 1560977 h 1828800"/>
                <a:gd name="connsiteX46" fmla="*/ 290512 w 1828799"/>
                <a:gd name="connsiteY46" fmla="*/ 1579699 h 1828800"/>
                <a:gd name="connsiteX47" fmla="*/ 267821 w 1828799"/>
                <a:gd name="connsiteY47" fmla="*/ 1560977 h 1828800"/>
                <a:gd name="connsiteX48" fmla="*/ 156164 w 1828799"/>
                <a:gd name="connsiteY48" fmla="*/ 1425649 h 1828800"/>
                <a:gd name="connsiteX49" fmla="*/ 154063 w 1828799"/>
                <a:gd name="connsiteY49" fmla="*/ 1422190 h 1828800"/>
                <a:gd name="connsiteX50" fmla="*/ 154063 w 1828799"/>
                <a:gd name="connsiteY50" fmla="*/ 1422190 h 1828800"/>
                <a:gd name="connsiteX51" fmla="*/ 110363 w 1828799"/>
                <a:gd name="connsiteY51" fmla="*/ 1350256 h 1828800"/>
                <a:gd name="connsiteX52" fmla="*/ 0 w 1828799"/>
                <a:gd name="connsiteY52" fmla="*/ 914399 h 1828800"/>
                <a:gd name="connsiteX53" fmla="*/ 110363 w 1828799"/>
                <a:gd name="connsiteY53" fmla="*/ 478542 h 1828800"/>
                <a:gd name="connsiteX54" fmla="*/ 914400 w 1828799"/>
                <a:gd name="connsiteY54" fmla="*/ 0 h 1828800"/>
                <a:gd name="connsiteX55" fmla="*/ 1425650 w 1828799"/>
                <a:gd name="connsiteY55" fmla="*/ 156165 h 1828800"/>
                <a:gd name="connsiteX56" fmla="*/ 1538288 w 1828799"/>
                <a:gd name="connsiteY56" fmla="*/ 249100 h 1828800"/>
                <a:gd name="connsiteX57" fmla="*/ 1515597 w 1828799"/>
                <a:gd name="connsiteY57" fmla="*/ 267822 h 1828800"/>
                <a:gd name="connsiteX58" fmla="*/ 1403940 w 1828799"/>
                <a:gd name="connsiteY58" fmla="*/ 403150 h 1828800"/>
                <a:gd name="connsiteX59" fmla="*/ 1401839 w 1828799"/>
                <a:gd name="connsiteY59" fmla="*/ 406609 h 1828800"/>
                <a:gd name="connsiteX60" fmla="*/ 1308635 w 1828799"/>
                <a:gd name="connsiteY60" fmla="*/ 329710 h 1828800"/>
                <a:gd name="connsiteX61" fmla="*/ 914400 w 1828799"/>
                <a:gd name="connsiteY61" fmla="*/ 209288 h 1828800"/>
                <a:gd name="connsiteX62" fmla="*/ 520165 w 1828799"/>
                <a:gd name="connsiteY62" fmla="*/ 329710 h 1828800"/>
                <a:gd name="connsiteX63" fmla="*/ 426962 w 1828799"/>
                <a:gd name="connsiteY63" fmla="*/ 406609 h 1828800"/>
                <a:gd name="connsiteX64" fmla="*/ 424860 w 1828799"/>
                <a:gd name="connsiteY64" fmla="*/ 403150 h 1828800"/>
                <a:gd name="connsiteX65" fmla="*/ 313203 w 1828799"/>
                <a:gd name="connsiteY65" fmla="*/ 267822 h 1828800"/>
                <a:gd name="connsiteX66" fmla="*/ 290513 w 1828799"/>
                <a:gd name="connsiteY66" fmla="*/ 249100 h 1828800"/>
                <a:gd name="connsiteX67" fmla="*/ 403150 w 1828799"/>
                <a:gd name="connsiteY67" fmla="*/ 156165 h 1828800"/>
                <a:gd name="connsiteX68" fmla="*/ 914400 w 1828799"/>
                <a:gd name="connsiteY6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8799" h="1828800">
                  <a:moveTo>
                    <a:pt x="1674736" y="406608"/>
                  </a:moveTo>
                  <a:lnTo>
                    <a:pt x="1718436" y="478542"/>
                  </a:lnTo>
                  <a:cubicBezTo>
                    <a:pt x="1788820" y="608106"/>
                    <a:pt x="1828799" y="756584"/>
                    <a:pt x="1828799" y="914399"/>
                  </a:cubicBezTo>
                  <a:cubicBezTo>
                    <a:pt x="1828799" y="1072214"/>
                    <a:pt x="1788820" y="1220692"/>
                    <a:pt x="1718436" y="1350256"/>
                  </a:cubicBezTo>
                  <a:lnTo>
                    <a:pt x="1674736" y="1422190"/>
                  </a:lnTo>
                  <a:lnTo>
                    <a:pt x="1672634" y="1425649"/>
                  </a:lnTo>
                  <a:cubicBezTo>
                    <a:pt x="1639769" y="1474295"/>
                    <a:pt x="1602346" y="1519609"/>
                    <a:pt x="1560977" y="1560977"/>
                  </a:cubicBezTo>
                  <a:lnTo>
                    <a:pt x="1538287" y="1579699"/>
                  </a:lnTo>
                  <a:lnTo>
                    <a:pt x="1515597" y="1560978"/>
                  </a:lnTo>
                  <a:lnTo>
                    <a:pt x="1515597" y="1560978"/>
                  </a:lnTo>
                  <a:lnTo>
                    <a:pt x="1538288" y="1579700"/>
                  </a:lnTo>
                  <a:lnTo>
                    <a:pt x="1425650" y="1672635"/>
                  </a:lnTo>
                  <a:cubicBezTo>
                    <a:pt x="1279711" y="1771230"/>
                    <a:pt x="110377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lnTo>
                    <a:pt x="426962" y="1422191"/>
                  </a:lnTo>
                  <a:lnTo>
                    <a:pt x="520165" y="1499090"/>
                  </a:lnTo>
                  <a:cubicBezTo>
                    <a:pt x="632702" y="1575118"/>
                    <a:pt x="768367" y="1619512"/>
                    <a:pt x="914400" y="1619512"/>
                  </a:cubicBezTo>
                  <a:cubicBezTo>
                    <a:pt x="1060434" y="1619512"/>
                    <a:pt x="1196099" y="1575118"/>
                    <a:pt x="1308635" y="1499090"/>
                  </a:cubicBezTo>
                  <a:lnTo>
                    <a:pt x="1401839" y="1422191"/>
                  </a:lnTo>
                  <a:lnTo>
                    <a:pt x="1401838" y="1422190"/>
                  </a:lnTo>
                  <a:lnTo>
                    <a:pt x="1412989" y="1412989"/>
                  </a:lnTo>
                  <a:cubicBezTo>
                    <a:pt x="1444889" y="1381089"/>
                    <a:pt x="1473747" y="1346146"/>
                    <a:pt x="1499089" y="1308634"/>
                  </a:cubicBezTo>
                  <a:lnTo>
                    <a:pt x="1538287" y="1236419"/>
                  </a:lnTo>
                  <a:lnTo>
                    <a:pt x="1564100" y="1188861"/>
                  </a:lnTo>
                  <a:cubicBezTo>
                    <a:pt x="1599781" y="1104502"/>
                    <a:pt x="1619511" y="1011755"/>
                    <a:pt x="1619511" y="914399"/>
                  </a:cubicBezTo>
                  <a:cubicBezTo>
                    <a:pt x="1619511" y="817043"/>
                    <a:pt x="1599781" y="724296"/>
                    <a:pt x="1564100" y="639937"/>
                  </a:cubicBezTo>
                  <a:lnTo>
                    <a:pt x="1538287" y="592380"/>
                  </a:lnTo>
                  <a:lnTo>
                    <a:pt x="1577484" y="520164"/>
                  </a:lnTo>
                  <a:cubicBezTo>
                    <a:pt x="1602827" y="482652"/>
                    <a:pt x="1631685" y="447709"/>
                    <a:pt x="1663584" y="415809"/>
                  </a:cubicBezTo>
                  <a:close/>
                  <a:moveTo>
                    <a:pt x="154064" y="406608"/>
                  </a:moveTo>
                  <a:lnTo>
                    <a:pt x="165215" y="415809"/>
                  </a:lnTo>
                  <a:cubicBezTo>
                    <a:pt x="197115" y="447709"/>
                    <a:pt x="225973" y="482652"/>
                    <a:pt x="251315" y="520164"/>
                  </a:cubicBezTo>
                  <a:lnTo>
                    <a:pt x="290513" y="592380"/>
                  </a:lnTo>
                  <a:lnTo>
                    <a:pt x="264699" y="639937"/>
                  </a:lnTo>
                  <a:cubicBezTo>
                    <a:pt x="229019" y="724296"/>
                    <a:pt x="209288" y="817043"/>
                    <a:pt x="209288" y="914399"/>
                  </a:cubicBezTo>
                  <a:cubicBezTo>
                    <a:pt x="209288" y="1011755"/>
                    <a:pt x="229019" y="1104502"/>
                    <a:pt x="264699" y="1188861"/>
                  </a:cubicBezTo>
                  <a:lnTo>
                    <a:pt x="290513" y="1236419"/>
                  </a:lnTo>
                  <a:lnTo>
                    <a:pt x="290512" y="1236420"/>
                  </a:lnTo>
                  <a:lnTo>
                    <a:pt x="329709" y="1308634"/>
                  </a:lnTo>
                  <a:cubicBezTo>
                    <a:pt x="355052" y="1346146"/>
                    <a:pt x="383910" y="1381089"/>
                    <a:pt x="415809" y="1412989"/>
                  </a:cubicBezTo>
                  <a:lnTo>
                    <a:pt x="426961" y="1422190"/>
                  </a:lnTo>
                  <a:lnTo>
                    <a:pt x="424859" y="1425649"/>
                  </a:lnTo>
                  <a:cubicBezTo>
                    <a:pt x="391994" y="1474295"/>
                    <a:pt x="354571" y="1519609"/>
                    <a:pt x="313202" y="1560977"/>
                  </a:cubicBezTo>
                  <a:lnTo>
                    <a:pt x="290512" y="1579699"/>
                  </a:lnTo>
                  <a:lnTo>
                    <a:pt x="267821" y="1560977"/>
                  </a:lnTo>
                  <a:cubicBezTo>
                    <a:pt x="226452" y="1519609"/>
                    <a:pt x="189029" y="1474295"/>
                    <a:pt x="156164" y="1425649"/>
                  </a:cubicBezTo>
                  <a:lnTo>
                    <a:pt x="154063" y="1422190"/>
                  </a:lnTo>
                  <a:lnTo>
                    <a:pt x="154063" y="1422190"/>
                  </a:lnTo>
                  <a:lnTo>
                    <a:pt x="110363" y="1350256"/>
                  </a:lnTo>
                  <a:cubicBezTo>
                    <a:pt x="39980" y="1220692"/>
                    <a:pt x="0" y="1072214"/>
                    <a:pt x="0" y="914399"/>
                  </a:cubicBezTo>
                  <a:cubicBezTo>
                    <a:pt x="0" y="756584"/>
                    <a:pt x="39980" y="608106"/>
                    <a:pt x="110363" y="478542"/>
                  </a:cubicBezTo>
                  <a:close/>
                  <a:moveTo>
                    <a:pt x="914400" y="0"/>
                  </a:moveTo>
                  <a:cubicBezTo>
                    <a:pt x="1103779" y="0"/>
                    <a:pt x="1279711" y="57571"/>
                    <a:pt x="1425650" y="156165"/>
                  </a:cubicBezTo>
                  <a:lnTo>
                    <a:pt x="1538288" y="249100"/>
                  </a:lnTo>
                  <a:lnTo>
                    <a:pt x="1515597" y="267822"/>
                  </a:lnTo>
                  <a:cubicBezTo>
                    <a:pt x="1474228" y="309190"/>
                    <a:pt x="1436805" y="354504"/>
                    <a:pt x="1403940" y="403150"/>
                  </a:cubicBezTo>
                  <a:lnTo>
                    <a:pt x="1401839" y="406609"/>
                  </a:lnTo>
                  <a:lnTo>
                    <a:pt x="1308635" y="329710"/>
                  </a:lnTo>
                  <a:cubicBezTo>
                    <a:pt x="1196099" y="253682"/>
                    <a:pt x="1060434"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chemeClr val="accent1"/>
            </a:solidFill>
            <a:ln w="3175"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defTabSz="914377" fontAlgn="auto">
                <a:spcBef>
                  <a:spcPts val="0"/>
                </a:spcBef>
                <a:spcAft>
                  <a:spcPts val="0"/>
                </a:spcAft>
                <a:defRPr/>
              </a:pPr>
              <a:endParaRPr 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原创设计师QQ598969553          _7">
              <a:extLst>
                <a:ext uri="{FF2B5EF4-FFF2-40B4-BE49-F238E27FC236}">
                  <a16:creationId xmlns:a16="http://schemas.microsoft.com/office/drawing/2014/main" id="{66624D22-F6B4-4D9E-A50B-3A58E0F11974}"/>
                </a:ext>
              </a:extLst>
            </p:cNvPr>
            <p:cNvSpPr/>
            <p:nvPr/>
          </p:nvSpPr>
          <p:spPr>
            <a:xfrm>
              <a:off x="7119611" y="2598690"/>
              <a:ext cx="2119797" cy="2119797"/>
            </a:xfrm>
            <a:custGeom>
              <a:avLst/>
              <a:gdLst>
                <a:gd name="connsiteX0" fmla="*/ 290512 w 1828800"/>
                <a:gd name="connsiteY0" fmla="*/ 249101 h 1828800"/>
                <a:gd name="connsiteX1" fmla="*/ 313202 w 1828800"/>
                <a:gd name="connsiteY1" fmla="*/ 267823 h 1828800"/>
                <a:gd name="connsiteX2" fmla="*/ 424859 w 1828800"/>
                <a:gd name="connsiteY2" fmla="*/ 403151 h 1828800"/>
                <a:gd name="connsiteX3" fmla="*/ 426961 w 1828800"/>
                <a:gd name="connsiteY3" fmla="*/ 406610 h 1828800"/>
                <a:gd name="connsiteX4" fmla="*/ 415809 w 1828800"/>
                <a:gd name="connsiteY4" fmla="*/ 415811 h 1828800"/>
                <a:gd name="connsiteX5" fmla="*/ 329709 w 1828800"/>
                <a:gd name="connsiteY5" fmla="*/ 520166 h 1828800"/>
                <a:gd name="connsiteX6" fmla="*/ 290513 w 1828800"/>
                <a:gd name="connsiteY6" fmla="*/ 592381 h 1828800"/>
                <a:gd name="connsiteX7" fmla="*/ 290513 w 1828800"/>
                <a:gd name="connsiteY7" fmla="*/ 592381 h 1828800"/>
                <a:gd name="connsiteX8" fmla="*/ 264699 w 1828800"/>
                <a:gd name="connsiteY8" fmla="*/ 639938 h 1828800"/>
                <a:gd name="connsiteX9" fmla="*/ 209288 w 1828800"/>
                <a:gd name="connsiteY9" fmla="*/ 914400 h 1828800"/>
                <a:gd name="connsiteX10" fmla="*/ 264699 w 1828800"/>
                <a:gd name="connsiteY10" fmla="*/ 1188862 h 1828800"/>
                <a:gd name="connsiteX11" fmla="*/ 290513 w 1828800"/>
                <a:gd name="connsiteY11" fmla="*/ 1236420 h 1828800"/>
                <a:gd name="connsiteX12" fmla="*/ 251315 w 1828800"/>
                <a:gd name="connsiteY12" fmla="*/ 1308635 h 1828800"/>
                <a:gd name="connsiteX13" fmla="*/ 165215 w 1828800"/>
                <a:gd name="connsiteY13" fmla="*/ 1412990 h 1828800"/>
                <a:gd name="connsiteX14" fmla="*/ 154064 w 1828800"/>
                <a:gd name="connsiteY14" fmla="*/ 1422191 h 1828800"/>
                <a:gd name="connsiteX15" fmla="*/ 110363 w 1828800"/>
                <a:gd name="connsiteY15" fmla="*/ 1350257 h 1828800"/>
                <a:gd name="connsiteX16" fmla="*/ 0 w 1828800"/>
                <a:gd name="connsiteY16" fmla="*/ 914400 h 1828800"/>
                <a:gd name="connsiteX17" fmla="*/ 110363 w 1828800"/>
                <a:gd name="connsiteY17" fmla="*/ 478543 h 1828800"/>
                <a:gd name="connsiteX18" fmla="*/ 154063 w 1828800"/>
                <a:gd name="connsiteY18" fmla="*/ 406610 h 1828800"/>
                <a:gd name="connsiteX19" fmla="*/ 154063 w 1828800"/>
                <a:gd name="connsiteY19" fmla="*/ 406610 h 1828800"/>
                <a:gd name="connsiteX20" fmla="*/ 156164 w 1828800"/>
                <a:gd name="connsiteY20" fmla="*/ 403151 h 1828800"/>
                <a:gd name="connsiteX21" fmla="*/ 267821 w 1828800"/>
                <a:gd name="connsiteY21" fmla="*/ 267823 h 1828800"/>
                <a:gd name="connsiteX22" fmla="*/ 914400 w 1828800"/>
                <a:gd name="connsiteY22" fmla="*/ 0 h 1828800"/>
                <a:gd name="connsiteX23" fmla="*/ 1828800 w 1828800"/>
                <a:gd name="connsiteY23" fmla="*/ 914400 h 1828800"/>
                <a:gd name="connsiteX24" fmla="*/ 914400 w 1828800"/>
                <a:gd name="connsiteY24" fmla="*/ 1828800 h 1828800"/>
                <a:gd name="connsiteX25" fmla="*/ 403150 w 1828800"/>
                <a:gd name="connsiteY25" fmla="*/ 1672635 h 1828800"/>
                <a:gd name="connsiteX26" fmla="*/ 290513 w 1828800"/>
                <a:gd name="connsiteY26" fmla="*/ 1579700 h 1828800"/>
                <a:gd name="connsiteX27" fmla="*/ 313203 w 1828800"/>
                <a:gd name="connsiteY27" fmla="*/ 1560978 h 1828800"/>
                <a:gd name="connsiteX28" fmla="*/ 424860 w 1828800"/>
                <a:gd name="connsiteY28" fmla="*/ 1425650 h 1828800"/>
                <a:gd name="connsiteX29" fmla="*/ 426962 w 1828800"/>
                <a:gd name="connsiteY29" fmla="*/ 1422191 h 1828800"/>
                <a:gd name="connsiteX30" fmla="*/ 520165 w 1828800"/>
                <a:gd name="connsiteY30" fmla="*/ 1499090 h 1828800"/>
                <a:gd name="connsiteX31" fmla="*/ 914400 w 1828800"/>
                <a:gd name="connsiteY31" fmla="*/ 1619512 h 1828800"/>
                <a:gd name="connsiteX32" fmla="*/ 1619512 w 1828800"/>
                <a:gd name="connsiteY32" fmla="*/ 914400 h 1828800"/>
                <a:gd name="connsiteX33" fmla="*/ 914400 w 1828800"/>
                <a:gd name="connsiteY33" fmla="*/ 209288 h 1828800"/>
                <a:gd name="connsiteX34" fmla="*/ 520165 w 1828800"/>
                <a:gd name="connsiteY34" fmla="*/ 329710 h 1828800"/>
                <a:gd name="connsiteX35" fmla="*/ 426962 w 1828800"/>
                <a:gd name="connsiteY35" fmla="*/ 406609 h 1828800"/>
                <a:gd name="connsiteX36" fmla="*/ 424860 w 1828800"/>
                <a:gd name="connsiteY36" fmla="*/ 403150 h 1828800"/>
                <a:gd name="connsiteX37" fmla="*/ 313203 w 1828800"/>
                <a:gd name="connsiteY37" fmla="*/ 267822 h 1828800"/>
                <a:gd name="connsiteX38" fmla="*/ 290513 w 1828800"/>
                <a:gd name="connsiteY38" fmla="*/ 249100 h 1828800"/>
                <a:gd name="connsiteX39" fmla="*/ 403150 w 1828800"/>
                <a:gd name="connsiteY39" fmla="*/ 156165 h 1828800"/>
                <a:gd name="connsiteX40" fmla="*/ 914400 w 1828800"/>
                <a:gd name="connsiteY4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28800" h="1828800">
                  <a:moveTo>
                    <a:pt x="290512" y="249101"/>
                  </a:moveTo>
                  <a:lnTo>
                    <a:pt x="313202" y="267823"/>
                  </a:lnTo>
                  <a:cubicBezTo>
                    <a:pt x="354571" y="309191"/>
                    <a:pt x="391994" y="354505"/>
                    <a:pt x="424859" y="403151"/>
                  </a:cubicBezTo>
                  <a:lnTo>
                    <a:pt x="426961" y="406610"/>
                  </a:lnTo>
                  <a:lnTo>
                    <a:pt x="415809" y="415811"/>
                  </a:lnTo>
                  <a:cubicBezTo>
                    <a:pt x="383910" y="447711"/>
                    <a:pt x="355052" y="482654"/>
                    <a:pt x="329709" y="520166"/>
                  </a:cubicBezTo>
                  <a:lnTo>
                    <a:pt x="290513" y="592381"/>
                  </a:lnTo>
                  <a:lnTo>
                    <a:pt x="290513" y="592381"/>
                  </a:lnTo>
                  <a:lnTo>
                    <a:pt x="264699" y="639938"/>
                  </a:lnTo>
                  <a:cubicBezTo>
                    <a:pt x="229019" y="724297"/>
                    <a:pt x="209288" y="817044"/>
                    <a:pt x="209288" y="914400"/>
                  </a:cubicBezTo>
                  <a:cubicBezTo>
                    <a:pt x="209288" y="1011756"/>
                    <a:pt x="229019" y="1104503"/>
                    <a:pt x="264699" y="1188862"/>
                  </a:cubicBezTo>
                  <a:lnTo>
                    <a:pt x="290513" y="1236420"/>
                  </a:lnTo>
                  <a:lnTo>
                    <a:pt x="251315" y="1308635"/>
                  </a:lnTo>
                  <a:cubicBezTo>
                    <a:pt x="225973" y="1346147"/>
                    <a:pt x="197115" y="1381090"/>
                    <a:pt x="165215" y="1412990"/>
                  </a:cubicBezTo>
                  <a:lnTo>
                    <a:pt x="154064" y="1422191"/>
                  </a:lnTo>
                  <a:lnTo>
                    <a:pt x="110363" y="1350257"/>
                  </a:lnTo>
                  <a:cubicBezTo>
                    <a:pt x="39980" y="1220693"/>
                    <a:pt x="0" y="1072215"/>
                    <a:pt x="0" y="914400"/>
                  </a:cubicBezTo>
                  <a:cubicBezTo>
                    <a:pt x="0" y="756585"/>
                    <a:pt x="39980" y="608107"/>
                    <a:pt x="110363" y="478543"/>
                  </a:cubicBezTo>
                  <a:lnTo>
                    <a:pt x="154063" y="406610"/>
                  </a:lnTo>
                  <a:lnTo>
                    <a:pt x="154063" y="406610"/>
                  </a:lnTo>
                  <a:lnTo>
                    <a:pt x="156164" y="403151"/>
                  </a:lnTo>
                  <a:cubicBezTo>
                    <a:pt x="189029" y="354505"/>
                    <a:pt x="226452" y="309191"/>
                    <a:pt x="267821" y="267823"/>
                  </a:cubicBezTo>
                  <a:close/>
                  <a:moveTo>
                    <a:pt x="914400" y="0"/>
                  </a:moveTo>
                  <a:cubicBezTo>
                    <a:pt x="1419409" y="0"/>
                    <a:pt x="1828800" y="409391"/>
                    <a:pt x="1828800" y="914400"/>
                  </a:cubicBezTo>
                  <a:cubicBezTo>
                    <a:pt x="1828800" y="1419409"/>
                    <a:pt x="141940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lnTo>
                    <a:pt x="426962" y="1422191"/>
                  </a:lnTo>
                  <a:lnTo>
                    <a:pt x="520165" y="1499090"/>
                  </a:lnTo>
                  <a:cubicBezTo>
                    <a:pt x="632702" y="1575118"/>
                    <a:pt x="768367" y="1619512"/>
                    <a:pt x="914400" y="1619512"/>
                  </a:cubicBezTo>
                  <a:cubicBezTo>
                    <a:pt x="1303823" y="1619512"/>
                    <a:pt x="1619512" y="1303823"/>
                    <a:pt x="1619512" y="914400"/>
                  </a:cubicBezTo>
                  <a:cubicBezTo>
                    <a:pt x="1619512" y="524977"/>
                    <a:pt x="1303823"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chemeClr val="accent2"/>
            </a:solidFill>
            <a:ln w="3175"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defTabSz="914377" fontAlgn="auto">
                <a:spcBef>
                  <a:spcPts val="0"/>
                </a:spcBef>
                <a:spcAft>
                  <a:spcPts val="0"/>
                </a:spcAft>
                <a:defRPr/>
              </a:pPr>
              <a:endParaRPr 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 name="原创设计师QQ598969553          _24">
              <a:extLst>
                <a:ext uri="{FF2B5EF4-FFF2-40B4-BE49-F238E27FC236}">
                  <a16:creationId xmlns:a16="http://schemas.microsoft.com/office/drawing/2014/main" id="{E9DE6E2A-FF6B-4541-B562-B9164A93E74C}"/>
                </a:ext>
              </a:extLst>
            </p:cNvPr>
            <p:cNvGrpSpPr/>
            <p:nvPr/>
          </p:nvGrpSpPr>
          <p:grpSpPr>
            <a:xfrm>
              <a:off x="7980530" y="3480980"/>
              <a:ext cx="390838" cy="390840"/>
              <a:chOff x="1628775" y="3155950"/>
              <a:chExt cx="552450" cy="552451"/>
            </a:xfrm>
            <a:solidFill>
              <a:srgbClr val="FFC000"/>
            </a:solidFill>
          </p:grpSpPr>
          <p:sp>
            <p:nvSpPr>
              <p:cNvPr id="15" name="Freeform 55">
                <a:extLst>
                  <a:ext uri="{FF2B5EF4-FFF2-40B4-BE49-F238E27FC236}">
                    <a16:creationId xmlns:a16="http://schemas.microsoft.com/office/drawing/2014/main" id="{1967617D-5C2E-41B4-9A2B-B494D2C23128}"/>
                  </a:ext>
                </a:extLst>
              </p:cNvPr>
              <p:cNvSpPr>
                <a:spLocks/>
              </p:cNvSpPr>
              <p:nvPr/>
            </p:nvSpPr>
            <p:spPr bwMode="auto">
              <a:xfrm>
                <a:off x="1787525" y="3159125"/>
                <a:ext cx="106363" cy="111125"/>
              </a:xfrm>
              <a:custGeom>
                <a:avLst/>
                <a:gdLst>
                  <a:gd name="T0" fmla="*/ 0 w 37"/>
                  <a:gd name="T1" fmla="*/ 39 h 39"/>
                  <a:gd name="T2" fmla="*/ 37 w 37"/>
                  <a:gd name="T3" fmla="*/ 39 h 39"/>
                  <a:gd name="T4" fmla="*/ 37 w 37"/>
                  <a:gd name="T5" fmla="*/ 0 h 39"/>
                  <a:gd name="T6" fmla="*/ 0 w 37"/>
                  <a:gd name="T7" fmla="*/ 39 h 39"/>
                </a:gdLst>
                <a:ahLst/>
                <a:cxnLst>
                  <a:cxn ang="0">
                    <a:pos x="T0" y="T1"/>
                  </a:cxn>
                  <a:cxn ang="0">
                    <a:pos x="T2" y="T3"/>
                  </a:cxn>
                  <a:cxn ang="0">
                    <a:pos x="T4" y="T5"/>
                  </a:cxn>
                  <a:cxn ang="0">
                    <a:pos x="T6" y="T7"/>
                  </a:cxn>
                </a:cxnLst>
                <a:rect l="0" t="0" r="r" b="b"/>
                <a:pathLst>
                  <a:path w="37" h="39">
                    <a:moveTo>
                      <a:pt x="0" y="39"/>
                    </a:moveTo>
                    <a:cubicBezTo>
                      <a:pt x="37" y="39"/>
                      <a:pt x="37" y="39"/>
                      <a:pt x="37" y="39"/>
                    </a:cubicBezTo>
                    <a:cubicBezTo>
                      <a:pt x="37" y="0"/>
                      <a:pt x="37" y="0"/>
                      <a:pt x="37" y="0"/>
                    </a:cubicBezTo>
                    <a:cubicBezTo>
                      <a:pt x="22" y="2"/>
                      <a:pt x="9" y="17"/>
                      <a:pt x="0" y="3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56">
                <a:extLst>
                  <a:ext uri="{FF2B5EF4-FFF2-40B4-BE49-F238E27FC236}">
                    <a16:creationId xmlns:a16="http://schemas.microsoft.com/office/drawing/2014/main" id="{F10381CE-A36C-498E-8502-37C732FFBFF6}"/>
                  </a:ext>
                </a:extLst>
              </p:cNvPr>
              <p:cNvSpPr>
                <a:spLocks/>
              </p:cNvSpPr>
              <p:nvPr/>
            </p:nvSpPr>
            <p:spPr bwMode="auto">
              <a:xfrm>
                <a:off x="1760538" y="3297238"/>
                <a:ext cx="133350" cy="123825"/>
              </a:xfrm>
              <a:custGeom>
                <a:avLst/>
                <a:gdLst>
                  <a:gd name="T0" fmla="*/ 46 w 46"/>
                  <a:gd name="T1" fmla="*/ 43 h 43"/>
                  <a:gd name="T2" fmla="*/ 46 w 46"/>
                  <a:gd name="T3" fmla="*/ 0 h 43"/>
                  <a:gd name="T4" fmla="*/ 7 w 46"/>
                  <a:gd name="T5" fmla="*/ 0 h 43"/>
                  <a:gd name="T6" fmla="*/ 0 w 46"/>
                  <a:gd name="T7" fmla="*/ 43 h 43"/>
                  <a:gd name="T8" fmla="*/ 46 w 46"/>
                  <a:gd name="T9" fmla="*/ 43 h 43"/>
                </a:gdLst>
                <a:ahLst/>
                <a:cxnLst>
                  <a:cxn ang="0">
                    <a:pos x="T0" y="T1"/>
                  </a:cxn>
                  <a:cxn ang="0">
                    <a:pos x="T2" y="T3"/>
                  </a:cxn>
                  <a:cxn ang="0">
                    <a:pos x="T4" y="T5"/>
                  </a:cxn>
                  <a:cxn ang="0">
                    <a:pos x="T6" y="T7"/>
                  </a:cxn>
                  <a:cxn ang="0">
                    <a:pos x="T8" y="T9"/>
                  </a:cxn>
                </a:cxnLst>
                <a:rect l="0" t="0" r="r" b="b"/>
                <a:pathLst>
                  <a:path w="46" h="43">
                    <a:moveTo>
                      <a:pt x="46" y="43"/>
                    </a:moveTo>
                    <a:cubicBezTo>
                      <a:pt x="46" y="0"/>
                      <a:pt x="46" y="0"/>
                      <a:pt x="46" y="0"/>
                    </a:cubicBezTo>
                    <a:cubicBezTo>
                      <a:pt x="7" y="0"/>
                      <a:pt x="7" y="0"/>
                      <a:pt x="7" y="0"/>
                    </a:cubicBezTo>
                    <a:cubicBezTo>
                      <a:pt x="3" y="13"/>
                      <a:pt x="1" y="27"/>
                      <a:pt x="0" y="43"/>
                    </a:cubicBezTo>
                    <a:lnTo>
                      <a:pt x="46" y="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57">
                <a:extLst>
                  <a:ext uri="{FF2B5EF4-FFF2-40B4-BE49-F238E27FC236}">
                    <a16:creationId xmlns:a16="http://schemas.microsoft.com/office/drawing/2014/main" id="{D006E4DB-028A-4E00-B77C-C3AA137B2815}"/>
                  </a:ext>
                </a:extLst>
              </p:cNvPr>
              <p:cNvSpPr>
                <a:spLocks/>
              </p:cNvSpPr>
              <p:nvPr/>
            </p:nvSpPr>
            <p:spPr bwMode="auto">
              <a:xfrm>
                <a:off x="1916113" y="3159125"/>
                <a:ext cx="103188" cy="111125"/>
              </a:xfrm>
              <a:custGeom>
                <a:avLst/>
                <a:gdLst>
                  <a:gd name="T0" fmla="*/ 0 w 36"/>
                  <a:gd name="T1" fmla="*/ 0 h 39"/>
                  <a:gd name="T2" fmla="*/ 0 w 36"/>
                  <a:gd name="T3" fmla="*/ 39 h 39"/>
                  <a:gd name="T4" fmla="*/ 36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cubicBezTo>
                      <a:pt x="0" y="39"/>
                      <a:pt x="0" y="39"/>
                      <a:pt x="0" y="39"/>
                    </a:cubicBezTo>
                    <a:cubicBezTo>
                      <a:pt x="36" y="39"/>
                      <a:pt x="36" y="39"/>
                      <a:pt x="36" y="39"/>
                    </a:cubicBezTo>
                    <a:cubicBezTo>
                      <a:pt x="27" y="17"/>
                      <a:pt x="14" y="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58">
                <a:extLst>
                  <a:ext uri="{FF2B5EF4-FFF2-40B4-BE49-F238E27FC236}">
                    <a16:creationId xmlns:a16="http://schemas.microsoft.com/office/drawing/2014/main" id="{66AFDBB2-27AA-4D86-890F-EE5C5F7CE362}"/>
                  </a:ext>
                </a:extLst>
              </p:cNvPr>
              <p:cNvSpPr>
                <a:spLocks/>
              </p:cNvSpPr>
              <p:nvPr/>
            </p:nvSpPr>
            <p:spPr bwMode="auto">
              <a:xfrm>
                <a:off x="1628775" y="3446463"/>
                <a:ext cx="127000" cy="123825"/>
              </a:xfrm>
              <a:custGeom>
                <a:avLst/>
                <a:gdLst>
                  <a:gd name="T0" fmla="*/ 38 w 44"/>
                  <a:gd name="T1" fmla="*/ 0 h 43"/>
                  <a:gd name="T2" fmla="*/ 0 w 44"/>
                  <a:gd name="T3" fmla="*/ 0 h 43"/>
                  <a:gd name="T4" fmla="*/ 12 w 44"/>
                  <a:gd name="T5" fmla="*/ 43 h 43"/>
                  <a:gd name="T6" fmla="*/ 13 w 44"/>
                  <a:gd name="T7" fmla="*/ 43 h 43"/>
                  <a:gd name="T8" fmla="*/ 44 w 44"/>
                  <a:gd name="T9" fmla="*/ 43 h 43"/>
                  <a:gd name="T10" fmla="*/ 38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59">
                <a:extLst>
                  <a:ext uri="{FF2B5EF4-FFF2-40B4-BE49-F238E27FC236}">
                    <a16:creationId xmlns:a16="http://schemas.microsoft.com/office/drawing/2014/main" id="{899E66B0-F760-48F6-BD22-3587EF20F118}"/>
                  </a:ext>
                </a:extLst>
              </p:cNvPr>
              <p:cNvSpPr>
                <a:spLocks/>
              </p:cNvSpPr>
              <p:nvPr/>
            </p:nvSpPr>
            <p:spPr bwMode="auto">
              <a:xfrm>
                <a:off x="2051050" y="3446463"/>
                <a:ext cx="130175" cy="123825"/>
              </a:xfrm>
              <a:custGeom>
                <a:avLst/>
                <a:gdLst>
                  <a:gd name="T0" fmla="*/ 6 w 45"/>
                  <a:gd name="T1" fmla="*/ 0 h 43"/>
                  <a:gd name="T2" fmla="*/ 0 w 45"/>
                  <a:gd name="T3" fmla="*/ 43 h 43"/>
                  <a:gd name="T4" fmla="*/ 31 w 45"/>
                  <a:gd name="T5" fmla="*/ 43 h 43"/>
                  <a:gd name="T6" fmla="*/ 33 w 45"/>
                  <a:gd name="T7" fmla="*/ 43 h 43"/>
                  <a:gd name="T8" fmla="*/ 45 w 45"/>
                  <a:gd name="T9" fmla="*/ 0 h 43"/>
                  <a:gd name="T10" fmla="*/ 6 w 45"/>
                  <a:gd name="T11" fmla="*/ 0 h 43"/>
                </a:gdLst>
                <a:ahLst/>
                <a:cxnLst>
                  <a:cxn ang="0">
                    <a:pos x="T0" y="T1"/>
                  </a:cxn>
                  <a:cxn ang="0">
                    <a:pos x="T2" y="T3"/>
                  </a:cxn>
                  <a:cxn ang="0">
                    <a:pos x="T4" y="T5"/>
                  </a:cxn>
                  <a:cxn ang="0">
                    <a:pos x="T6" y="T7"/>
                  </a:cxn>
                  <a:cxn ang="0">
                    <a:pos x="T8" y="T9"/>
                  </a:cxn>
                  <a:cxn ang="0">
                    <a:pos x="T10" y="T11"/>
                  </a:cxn>
                </a:cxnLst>
                <a:rect l="0" t="0" r="r" b="b"/>
                <a:pathLst>
                  <a:path w="45" h="43">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60">
                <a:extLst>
                  <a:ext uri="{FF2B5EF4-FFF2-40B4-BE49-F238E27FC236}">
                    <a16:creationId xmlns:a16="http://schemas.microsoft.com/office/drawing/2014/main" id="{4EC7D671-A94B-4F4B-B47C-D65A67CEA15E}"/>
                  </a:ext>
                </a:extLst>
              </p:cNvPr>
              <p:cNvSpPr>
                <a:spLocks/>
              </p:cNvSpPr>
              <p:nvPr/>
            </p:nvSpPr>
            <p:spPr bwMode="auto">
              <a:xfrm>
                <a:off x="1760538" y="3446463"/>
                <a:ext cx="133350" cy="123825"/>
              </a:xfrm>
              <a:custGeom>
                <a:avLst/>
                <a:gdLst>
                  <a:gd name="T0" fmla="*/ 46 w 46"/>
                  <a:gd name="T1" fmla="*/ 0 h 43"/>
                  <a:gd name="T2" fmla="*/ 0 w 46"/>
                  <a:gd name="T3" fmla="*/ 0 h 43"/>
                  <a:gd name="T4" fmla="*/ 7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0" y="0"/>
                      <a:pt x="0" y="0"/>
                      <a:pt x="0" y="0"/>
                    </a:cubicBezTo>
                    <a:cubicBezTo>
                      <a:pt x="1" y="15"/>
                      <a:pt x="3" y="30"/>
                      <a:pt x="7" y="43"/>
                    </a:cubicBezTo>
                    <a:cubicBezTo>
                      <a:pt x="46" y="43"/>
                      <a:pt x="46" y="43"/>
                      <a:pt x="46" y="43"/>
                    </a:cubicBezTo>
                    <a:lnTo>
                      <a:pt x="4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61">
                <a:extLst>
                  <a:ext uri="{FF2B5EF4-FFF2-40B4-BE49-F238E27FC236}">
                    <a16:creationId xmlns:a16="http://schemas.microsoft.com/office/drawing/2014/main" id="{FE3F41CD-660E-4389-BFE8-321E5ECB3D5A}"/>
                  </a:ext>
                </a:extLst>
              </p:cNvPr>
              <p:cNvSpPr>
                <a:spLocks/>
              </p:cNvSpPr>
              <p:nvPr/>
            </p:nvSpPr>
            <p:spPr bwMode="auto">
              <a:xfrm>
                <a:off x="1628775" y="3294063"/>
                <a:ext cx="127000" cy="127000"/>
              </a:xfrm>
              <a:custGeom>
                <a:avLst/>
                <a:gdLst>
                  <a:gd name="T0" fmla="*/ 38 w 44"/>
                  <a:gd name="T1" fmla="*/ 44 h 44"/>
                  <a:gd name="T2" fmla="*/ 44 w 44"/>
                  <a:gd name="T3" fmla="*/ 1 h 44"/>
                  <a:gd name="T4" fmla="*/ 13 w 44"/>
                  <a:gd name="T5" fmla="*/ 1 h 44"/>
                  <a:gd name="T6" fmla="*/ 12 w 44"/>
                  <a:gd name="T7" fmla="*/ 0 h 44"/>
                  <a:gd name="T8" fmla="*/ 0 w 44"/>
                  <a:gd name="T9" fmla="*/ 44 h 44"/>
                  <a:gd name="T10" fmla="*/ 38 w 44"/>
                  <a:gd name="T11" fmla="*/ 44 h 44"/>
                </a:gdLst>
                <a:ahLst/>
                <a:cxnLst>
                  <a:cxn ang="0">
                    <a:pos x="T0" y="T1"/>
                  </a:cxn>
                  <a:cxn ang="0">
                    <a:pos x="T2" y="T3"/>
                  </a:cxn>
                  <a:cxn ang="0">
                    <a:pos x="T4" y="T5"/>
                  </a:cxn>
                  <a:cxn ang="0">
                    <a:pos x="T6" y="T7"/>
                  </a:cxn>
                  <a:cxn ang="0">
                    <a:pos x="T8" y="T9"/>
                  </a:cxn>
                  <a:cxn ang="0">
                    <a:pos x="T10" y="T11"/>
                  </a:cxn>
                </a:cxnLst>
                <a:rect l="0" t="0" r="r" b="b"/>
                <a:pathLst>
                  <a:path w="44" h="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62">
                <a:extLst>
                  <a:ext uri="{FF2B5EF4-FFF2-40B4-BE49-F238E27FC236}">
                    <a16:creationId xmlns:a16="http://schemas.microsoft.com/office/drawing/2014/main" id="{2D72B340-1F99-4BBB-B3EC-650F7BD474BC}"/>
                  </a:ext>
                </a:extLst>
              </p:cNvPr>
              <p:cNvSpPr>
                <a:spLocks/>
              </p:cNvSpPr>
              <p:nvPr/>
            </p:nvSpPr>
            <p:spPr bwMode="auto">
              <a:xfrm>
                <a:off x="1916113" y="3297238"/>
                <a:ext cx="130175" cy="123825"/>
              </a:xfrm>
              <a:custGeom>
                <a:avLst/>
                <a:gdLst>
                  <a:gd name="T0" fmla="*/ 45 w 45"/>
                  <a:gd name="T1" fmla="*/ 43 h 43"/>
                  <a:gd name="T2" fmla="*/ 38 w 45"/>
                  <a:gd name="T3" fmla="*/ 0 h 43"/>
                  <a:gd name="T4" fmla="*/ 0 w 45"/>
                  <a:gd name="T5" fmla="*/ 0 h 43"/>
                  <a:gd name="T6" fmla="*/ 0 w 45"/>
                  <a:gd name="T7" fmla="*/ 43 h 43"/>
                  <a:gd name="T8" fmla="*/ 45 w 45"/>
                  <a:gd name="T9" fmla="*/ 43 h 43"/>
                </a:gdLst>
                <a:ahLst/>
                <a:cxnLst>
                  <a:cxn ang="0">
                    <a:pos x="T0" y="T1"/>
                  </a:cxn>
                  <a:cxn ang="0">
                    <a:pos x="T2" y="T3"/>
                  </a:cxn>
                  <a:cxn ang="0">
                    <a:pos x="T4" y="T5"/>
                  </a:cxn>
                  <a:cxn ang="0">
                    <a:pos x="T6" y="T7"/>
                  </a:cxn>
                  <a:cxn ang="0">
                    <a:pos x="T8" y="T9"/>
                  </a:cxn>
                </a:cxnLst>
                <a:rect l="0" t="0" r="r" b="b"/>
                <a:pathLst>
                  <a:path w="45" h="43">
                    <a:moveTo>
                      <a:pt x="45" y="43"/>
                    </a:moveTo>
                    <a:cubicBezTo>
                      <a:pt x="45" y="27"/>
                      <a:pt x="42" y="13"/>
                      <a:pt x="38" y="0"/>
                    </a:cubicBezTo>
                    <a:cubicBezTo>
                      <a:pt x="0" y="0"/>
                      <a:pt x="0" y="0"/>
                      <a:pt x="0" y="0"/>
                    </a:cubicBezTo>
                    <a:cubicBezTo>
                      <a:pt x="0" y="43"/>
                      <a:pt x="0" y="43"/>
                      <a:pt x="0" y="43"/>
                    </a:cubicBezTo>
                    <a:lnTo>
                      <a:pt x="45" y="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63">
                <a:extLst>
                  <a:ext uri="{FF2B5EF4-FFF2-40B4-BE49-F238E27FC236}">
                    <a16:creationId xmlns:a16="http://schemas.microsoft.com/office/drawing/2014/main" id="{34E95A3B-0B64-4A4C-BE52-1A2C3C06C31D}"/>
                  </a:ext>
                </a:extLst>
              </p:cNvPr>
              <p:cNvSpPr>
                <a:spLocks/>
              </p:cNvSpPr>
              <p:nvPr/>
            </p:nvSpPr>
            <p:spPr bwMode="auto">
              <a:xfrm>
                <a:off x="1674813" y="3155950"/>
                <a:ext cx="163513" cy="114300"/>
              </a:xfrm>
              <a:custGeom>
                <a:avLst/>
                <a:gdLst>
                  <a:gd name="T0" fmla="*/ 31 w 57"/>
                  <a:gd name="T1" fmla="*/ 40 h 40"/>
                  <a:gd name="T2" fmla="*/ 57 w 57"/>
                  <a:gd name="T3" fmla="*/ 0 h 40"/>
                  <a:gd name="T4" fmla="*/ 0 w 57"/>
                  <a:gd name="T5" fmla="*/ 40 h 40"/>
                  <a:gd name="T6" fmla="*/ 31 w 57"/>
                  <a:gd name="T7" fmla="*/ 40 h 40"/>
                </a:gdLst>
                <a:ahLst/>
                <a:cxnLst>
                  <a:cxn ang="0">
                    <a:pos x="T0" y="T1"/>
                  </a:cxn>
                  <a:cxn ang="0">
                    <a:pos x="T2" y="T3"/>
                  </a:cxn>
                  <a:cxn ang="0">
                    <a:pos x="T4" y="T5"/>
                  </a:cxn>
                  <a:cxn ang="0">
                    <a:pos x="T6" y="T7"/>
                  </a:cxn>
                </a:cxnLst>
                <a:rect l="0" t="0" r="r" b="b"/>
                <a:pathLst>
                  <a:path w="57" h="40">
                    <a:moveTo>
                      <a:pt x="31" y="40"/>
                    </a:moveTo>
                    <a:cubicBezTo>
                      <a:pt x="37" y="23"/>
                      <a:pt x="46" y="9"/>
                      <a:pt x="57" y="0"/>
                    </a:cubicBezTo>
                    <a:cubicBezTo>
                      <a:pt x="34" y="6"/>
                      <a:pt x="14" y="21"/>
                      <a:pt x="0" y="40"/>
                    </a:cubicBezTo>
                    <a:lnTo>
                      <a:pt x="31"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64">
                <a:extLst>
                  <a:ext uri="{FF2B5EF4-FFF2-40B4-BE49-F238E27FC236}">
                    <a16:creationId xmlns:a16="http://schemas.microsoft.com/office/drawing/2014/main" id="{4A4DCF3D-9E14-4308-98BC-6ABCD4B627D0}"/>
                  </a:ext>
                </a:extLst>
              </p:cNvPr>
              <p:cNvSpPr>
                <a:spLocks/>
              </p:cNvSpPr>
              <p:nvPr/>
            </p:nvSpPr>
            <p:spPr bwMode="auto">
              <a:xfrm>
                <a:off x="1674813" y="3592513"/>
                <a:ext cx="163513" cy="115888"/>
              </a:xfrm>
              <a:custGeom>
                <a:avLst/>
                <a:gdLst>
                  <a:gd name="T0" fmla="*/ 31 w 57"/>
                  <a:gd name="T1" fmla="*/ 0 h 40"/>
                  <a:gd name="T2" fmla="*/ 0 w 57"/>
                  <a:gd name="T3" fmla="*/ 0 h 40"/>
                  <a:gd name="T4" fmla="*/ 57 w 57"/>
                  <a:gd name="T5" fmla="*/ 40 h 40"/>
                  <a:gd name="T6" fmla="*/ 31 w 57"/>
                  <a:gd name="T7" fmla="*/ 0 h 40"/>
                </a:gdLst>
                <a:ahLst/>
                <a:cxnLst>
                  <a:cxn ang="0">
                    <a:pos x="T0" y="T1"/>
                  </a:cxn>
                  <a:cxn ang="0">
                    <a:pos x="T2" y="T3"/>
                  </a:cxn>
                  <a:cxn ang="0">
                    <a:pos x="T4" y="T5"/>
                  </a:cxn>
                  <a:cxn ang="0">
                    <a:pos x="T6" y="T7"/>
                  </a:cxn>
                </a:cxnLst>
                <a:rect l="0" t="0" r="r" b="b"/>
                <a:pathLst>
                  <a:path w="57" h="40">
                    <a:moveTo>
                      <a:pt x="31" y="0"/>
                    </a:moveTo>
                    <a:cubicBezTo>
                      <a:pt x="0" y="0"/>
                      <a:pt x="0" y="0"/>
                      <a:pt x="0" y="0"/>
                    </a:cubicBezTo>
                    <a:cubicBezTo>
                      <a:pt x="14" y="20"/>
                      <a:pt x="34" y="35"/>
                      <a:pt x="57" y="40"/>
                    </a:cubicBezTo>
                    <a:cubicBezTo>
                      <a:pt x="46" y="32"/>
                      <a:pt x="37" y="18"/>
                      <a:pt x="3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65">
                <a:extLst>
                  <a:ext uri="{FF2B5EF4-FFF2-40B4-BE49-F238E27FC236}">
                    <a16:creationId xmlns:a16="http://schemas.microsoft.com/office/drawing/2014/main" id="{1C396CDF-B235-455E-989B-2A5080C1E4A9}"/>
                  </a:ext>
                </a:extLst>
              </p:cNvPr>
              <p:cNvSpPr>
                <a:spLocks/>
              </p:cNvSpPr>
              <p:nvPr/>
            </p:nvSpPr>
            <p:spPr bwMode="auto">
              <a:xfrm>
                <a:off x="1968500" y="3155950"/>
                <a:ext cx="163513" cy="114300"/>
              </a:xfrm>
              <a:custGeom>
                <a:avLst/>
                <a:gdLst>
                  <a:gd name="T0" fmla="*/ 26 w 57"/>
                  <a:gd name="T1" fmla="*/ 40 h 40"/>
                  <a:gd name="T2" fmla="*/ 57 w 57"/>
                  <a:gd name="T3" fmla="*/ 40 h 40"/>
                  <a:gd name="T4" fmla="*/ 0 w 57"/>
                  <a:gd name="T5" fmla="*/ 0 h 40"/>
                  <a:gd name="T6" fmla="*/ 26 w 57"/>
                  <a:gd name="T7" fmla="*/ 40 h 40"/>
                </a:gdLst>
                <a:ahLst/>
                <a:cxnLst>
                  <a:cxn ang="0">
                    <a:pos x="T0" y="T1"/>
                  </a:cxn>
                  <a:cxn ang="0">
                    <a:pos x="T2" y="T3"/>
                  </a:cxn>
                  <a:cxn ang="0">
                    <a:pos x="T4" y="T5"/>
                  </a:cxn>
                  <a:cxn ang="0">
                    <a:pos x="T6" y="T7"/>
                  </a:cxn>
                </a:cxnLst>
                <a:rect l="0" t="0" r="r" b="b"/>
                <a:pathLst>
                  <a:path w="57" h="40">
                    <a:moveTo>
                      <a:pt x="26" y="40"/>
                    </a:moveTo>
                    <a:cubicBezTo>
                      <a:pt x="57" y="40"/>
                      <a:pt x="57" y="40"/>
                      <a:pt x="57" y="40"/>
                    </a:cubicBezTo>
                    <a:cubicBezTo>
                      <a:pt x="43" y="21"/>
                      <a:pt x="23" y="6"/>
                      <a:pt x="0" y="0"/>
                    </a:cubicBezTo>
                    <a:cubicBezTo>
                      <a:pt x="11" y="9"/>
                      <a:pt x="20" y="23"/>
                      <a:pt x="26"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66">
                <a:extLst>
                  <a:ext uri="{FF2B5EF4-FFF2-40B4-BE49-F238E27FC236}">
                    <a16:creationId xmlns:a16="http://schemas.microsoft.com/office/drawing/2014/main" id="{D2331712-716F-4AB3-9F66-DB326FAFAA0E}"/>
                  </a:ext>
                </a:extLst>
              </p:cNvPr>
              <p:cNvSpPr>
                <a:spLocks/>
              </p:cNvSpPr>
              <p:nvPr/>
            </p:nvSpPr>
            <p:spPr bwMode="auto">
              <a:xfrm>
                <a:off x="1968500" y="3592513"/>
                <a:ext cx="163513" cy="115888"/>
              </a:xfrm>
              <a:custGeom>
                <a:avLst/>
                <a:gdLst>
                  <a:gd name="T0" fmla="*/ 26 w 57"/>
                  <a:gd name="T1" fmla="*/ 0 h 40"/>
                  <a:gd name="T2" fmla="*/ 0 w 57"/>
                  <a:gd name="T3" fmla="*/ 40 h 40"/>
                  <a:gd name="T4" fmla="*/ 57 w 57"/>
                  <a:gd name="T5" fmla="*/ 0 h 40"/>
                  <a:gd name="T6" fmla="*/ 26 w 57"/>
                  <a:gd name="T7" fmla="*/ 0 h 40"/>
                </a:gdLst>
                <a:ahLst/>
                <a:cxnLst>
                  <a:cxn ang="0">
                    <a:pos x="T0" y="T1"/>
                  </a:cxn>
                  <a:cxn ang="0">
                    <a:pos x="T2" y="T3"/>
                  </a:cxn>
                  <a:cxn ang="0">
                    <a:pos x="T4" y="T5"/>
                  </a:cxn>
                  <a:cxn ang="0">
                    <a:pos x="T6" y="T7"/>
                  </a:cxn>
                </a:cxnLst>
                <a:rect l="0" t="0" r="r" b="b"/>
                <a:pathLst>
                  <a:path w="57" h="40">
                    <a:moveTo>
                      <a:pt x="26" y="0"/>
                    </a:moveTo>
                    <a:cubicBezTo>
                      <a:pt x="20" y="18"/>
                      <a:pt x="11" y="32"/>
                      <a:pt x="0" y="40"/>
                    </a:cubicBezTo>
                    <a:cubicBezTo>
                      <a:pt x="23" y="35"/>
                      <a:pt x="43" y="20"/>
                      <a:pt x="57" y="0"/>
                    </a:cubicBezTo>
                    <a:lnTo>
                      <a:pt x="2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67">
                <a:extLst>
                  <a:ext uri="{FF2B5EF4-FFF2-40B4-BE49-F238E27FC236}">
                    <a16:creationId xmlns:a16="http://schemas.microsoft.com/office/drawing/2014/main" id="{5DD60D85-B49F-4D2D-AD2D-0664AC20071B}"/>
                  </a:ext>
                </a:extLst>
              </p:cNvPr>
              <p:cNvSpPr>
                <a:spLocks/>
              </p:cNvSpPr>
              <p:nvPr/>
            </p:nvSpPr>
            <p:spPr bwMode="auto">
              <a:xfrm>
                <a:off x="2051050" y="3294063"/>
                <a:ext cx="130175" cy="127000"/>
              </a:xfrm>
              <a:custGeom>
                <a:avLst/>
                <a:gdLst>
                  <a:gd name="T0" fmla="*/ 31 w 45"/>
                  <a:gd name="T1" fmla="*/ 1 h 44"/>
                  <a:gd name="T2" fmla="*/ 0 w 45"/>
                  <a:gd name="T3" fmla="*/ 1 h 44"/>
                  <a:gd name="T4" fmla="*/ 6 w 45"/>
                  <a:gd name="T5" fmla="*/ 44 h 44"/>
                  <a:gd name="T6" fmla="*/ 45 w 45"/>
                  <a:gd name="T7" fmla="*/ 44 h 44"/>
                  <a:gd name="T8" fmla="*/ 33 w 45"/>
                  <a:gd name="T9" fmla="*/ 0 h 44"/>
                  <a:gd name="T10" fmla="*/ 31 w 45"/>
                  <a:gd name="T11" fmla="*/ 1 h 44"/>
                </a:gdLst>
                <a:ahLst/>
                <a:cxnLst>
                  <a:cxn ang="0">
                    <a:pos x="T0" y="T1"/>
                  </a:cxn>
                  <a:cxn ang="0">
                    <a:pos x="T2" y="T3"/>
                  </a:cxn>
                  <a:cxn ang="0">
                    <a:pos x="T4" y="T5"/>
                  </a:cxn>
                  <a:cxn ang="0">
                    <a:pos x="T6" y="T7"/>
                  </a:cxn>
                  <a:cxn ang="0">
                    <a:pos x="T8" y="T9"/>
                  </a:cxn>
                  <a:cxn ang="0">
                    <a:pos x="T10" y="T11"/>
                  </a:cxn>
                </a:cxnLst>
                <a:rect l="0" t="0" r="r" b="b"/>
                <a:pathLst>
                  <a:path w="45" h="44">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68">
                <a:extLst>
                  <a:ext uri="{FF2B5EF4-FFF2-40B4-BE49-F238E27FC236}">
                    <a16:creationId xmlns:a16="http://schemas.microsoft.com/office/drawing/2014/main" id="{33EF7D16-1C31-4D4E-84A0-5C5750589ECA}"/>
                  </a:ext>
                </a:extLst>
              </p:cNvPr>
              <p:cNvSpPr>
                <a:spLocks/>
              </p:cNvSpPr>
              <p:nvPr/>
            </p:nvSpPr>
            <p:spPr bwMode="auto">
              <a:xfrm>
                <a:off x="1916113" y="3592513"/>
                <a:ext cx="103188" cy="115888"/>
              </a:xfrm>
              <a:custGeom>
                <a:avLst/>
                <a:gdLst>
                  <a:gd name="T0" fmla="*/ 36 w 36"/>
                  <a:gd name="T1" fmla="*/ 0 h 40"/>
                  <a:gd name="T2" fmla="*/ 0 w 36"/>
                  <a:gd name="T3" fmla="*/ 0 h 40"/>
                  <a:gd name="T4" fmla="*/ 0 w 36"/>
                  <a:gd name="T5" fmla="*/ 40 h 40"/>
                  <a:gd name="T6" fmla="*/ 36 w 36"/>
                  <a:gd name="T7" fmla="*/ 0 h 40"/>
                </a:gdLst>
                <a:ahLst/>
                <a:cxnLst>
                  <a:cxn ang="0">
                    <a:pos x="T0" y="T1"/>
                  </a:cxn>
                  <a:cxn ang="0">
                    <a:pos x="T2" y="T3"/>
                  </a:cxn>
                  <a:cxn ang="0">
                    <a:pos x="T4" y="T5"/>
                  </a:cxn>
                  <a:cxn ang="0">
                    <a:pos x="T6" y="T7"/>
                  </a:cxn>
                </a:cxnLst>
                <a:rect l="0" t="0" r="r" b="b"/>
                <a:pathLst>
                  <a:path w="36" h="40">
                    <a:moveTo>
                      <a:pt x="36" y="0"/>
                    </a:moveTo>
                    <a:cubicBezTo>
                      <a:pt x="0" y="0"/>
                      <a:pt x="0" y="0"/>
                      <a:pt x="0" y="0"/>
                    </a:cubicBezTo>
                    <a:cubicBezTo>
                      <a:pt x="0" y="40"/>
                      <a:pt x="0" y="40"/>
                      <a:pt x="0" y="40"/>
                    </a:cubicBezTo>
                    <a:cubicBezTo>
                      <a:pt x="14" y="38"/>
                      <a:pt x="27" y="23"/>
                      <a:pt x="3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69">
                <a:extLst>
                  <a:ext uri="{FF2B5EF4-FFF2-40B4-BE49-F238E27FC236}">
                    <a16:creationId xmlns:a16="http://schemas.microsoft.com/office/drawing/2014/main" id="{82A49DE8-66B7-45AB-9BDB-1F95EE27C697}"/>
                  </a:ext>
                </a:extLst>
              </p:cNvPr>
              <p:cNvSpPr>
                <a:spLocks/>
              </p:cNvSpPr>
              <p:nvPr/>
            </p:nvSpPr>
            <p:spPr bwMode="auto">
              <a:xfrm>
                <a:off x="1916113" y="3446463"/>
                <a:ext cx="130175" cy="123825"/>
              </a:xfrm>
              <a:custGeom>
                <a:avLst/>
                <a:gdLst>
                  <a:gd name="T0" fmla="*/ 0 w 45"/>
                  <a:gd name="T1" fmla="*/ 0 h 43"/>
                  <a:gd name="T2" fmla="*/ 0 w 45"/>
                  <a:gd name="T3" fmla="*/ 43 h 43"/>
                  <a:gd name="T4" fmla="*/ 38 w 45"/>
                  <a:gd name="T5" fmla="*/ 43 h 43"/>
                  <a:gd name="T6" fmla="*/ 45 w 45"/>
                  <a:gd name="T7" fmla="*/ 0 h 43"/>
                  <a:gd name="T8" fmla="*/ 0 w 45"/>
                  <a:gd name="T9" fmla="*/ 0 h 43"/>
                </a:gdLst>
                <a:ahLst/>
                <a:cxnLst>
                  <a:cxn ang="0">
                    <a:pos x="T0" y="T1"/>
                  </a:cxn>
                  <a:cxn ang="0">
                    <a:pos x="T2" y="T3"/>
                  </a:cxn>
                  <a:cxn ang="0">
                    <a:pos x="T4" y="T5"/>
                  </a:cxn>
                  <a:cxn ang="0">
                    <a:pos x="T6" y="T7"/>
                  </a:cxn>
                  <a:cxn ang="0">
                    <a:pos x="T8" y="T9"/>
                  </a:cxn>
                </a:cxnLst>
                <a:rect l="0" t="0" r="r" b="b"/>
                <a:pathLst>
                  <a:path w="45" h="43">
                    <a:moveTo>
                      <a:pt x="0" y="0"/>
                    </a:moveTo>
                    <a:cubicBezTo>
                      <a:pt x="0" y="43"/>
                      <a:pt x="0" y="43"/>
                      <a:pt x="0" y="43"/>
                    </a:cubicBezTo>
                    <a:cubicBezTo>
                      <a:pt x="38" y="43"/>
                      <a:pt x="38" y="43"/>
                      <a:pt x="38" y="43"/>
                    </a:cubicBezTo>
                    <a:cubicBezTo>
                      <a:pt x="42" y="30"/>
                      <a:pt x="45" y="15"/>
                      <a:pt x="45"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70">
                <a:extLst>
                  <a:ext uri="{FF2B5EF4-FFF2-40B4-BE49-F238E27FC236}">
                    <a16:creationId xmlns:a16="http://schemas.microsoft.com/office/drawing/2014/main" id="{B2EDBFF4-2B1C-40F4-9502-7B589F2EE87A}"/>
                  </a:ext>
                </a:extLst>
              </p:cNvPr>
              <p:cNvSpPr>
                <a:spLocks/>
              </p:cNvSpPr>
              <p:nvPr/>
            </p:nvSpPr>
            <p:spPr bwMode="auto">
              <a:xfrm>
                <a:off x="1787525" y="3592513"/>
                <a:ext cx="106363" cy="115888"/>
              </a:xfrm>
              <a:custGeom>
                <a:avLst/>
                <a:gdLst>
                  <a:gd name="T0" fmla="*/ 37 w 37"/>
                  <a:gd name="T1" fmla="*/ 40 h 40"/>
                  <a:gd name="T2" fmla="*/ 37 w 37"/>
                  <a:gd name="T3" fmla="*/ 0 h 40"/>
                  <a:gd name="T4" fmla="*/ 0 w 37"/>
                  <a:gd name="T5" fmla="*/ 0 h 40"/>
                  <a:gd name="T6" fmla="*/ 37 w 37"/>
                  <a:gd name="T7" fmla="*/ 40 h 40"/>
                </a:gdLst>
                <a:ahLst/>
                <a:cxnLst>
                  <a:cxn ang="0">
                    <a:pos x="T0" y="T1"/>
                  </a:cxn>
                  <a:cxn ang="0">
                    <a:pos x="T2" y="T3"/>
                  </a:cxn>
                  <a:cxn ang="0">
                    <a:pos x="T4" y="T5"/>
                  </a:cxn>
                  <a:cxn ang="0">
                    <a:pos x="T6" y="T7"/>
                  </a:cxn>
                </a:cxnLst>
                <a:rect l="0" t="0" r="r" b="b"/>
                <a:pathLst>
                  <a:path w="37" h="40">
                    <a:moveTo>
                      <a:pt x="37" y="40"/>
                    </a:moveTo>
                    <a:cubicBezTo>
                      <a:pt x="37" y="0"/>
                      <a:pt x="37" y="0"/>
                      <a:pt x="37" y="0"/>
                    </a:cubicBezTo>
                    <a:cubicBezTo>
                      <a:pt x="0" y="0"/>
                      <a:pt x="0" y="0"/>
                      <a:pt x="0" y="0"/>
                    </a:cubicBezTo>
                    <a:cubicBezTo>
                      <a:pt x="9" y="23"/>
                      <a:pt x="22" y="38"/>
                      <a:pt x="37"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 name="原创设计师QQ598969553          _25">
              <a:extLst>
                <a:ext uri="{FF2B5EF4-FFF2-40B4-BE49-F238E27FC236}">
                  <a16:creationId xmlns:a16="http://schemas.microsoft.com/office/drawing/2014/main" id="{EE695A5E-6D59-4B20-AA71-C43D6983D872}"/>
                </a:ext>
              </a:extLst>
            </p:cNvPr>
            <p:cNvSpPr>
              <a:spLocks/>
            </p:cNvSpPr>
            <p:nvPr/>
          </p:nvSpPr>
          <p:spPr bwMode="auto">
            <a:xfrm>
              <a:off x="6522783" y="3482639"/>
              <a:ext cx="394740" cy="394740"/>
            </a:xfrm>
            <a:custGeom>
              <a:avLst/>
              <a:gdLst>
                <a:gd name="T0" fmla="*/ 172 w 192"/>
                <a:gd name="T1" fmla="*/ 0 h 192"/>
                <a:gd name="T2" fmla="*/ 151 w 192"/>
                <a:gd name="T3" fmla="*/ 21 h 192"/>
                <a:gd name="T4" fmla="*/ 159 w 192"/>
                <a:gd name="T5" fmla="*/ 36 h 192"/>
                <a:gd name="T6" fmla="*/ 131 w 192"/>
                <a:gd name="T7" fmla="*/ 153 h 192"/>
                <a:gd name="T8" fmla="*/ 126 w 192"/>
                <a:gd name="T9" fmla="*/ 152 h 192"/>
                <a:gd name="T10" fmla="*/ 123 w 192"/>
                <a:gd name="T11" fmla="*/ 153 h 192"/>
                <a:gd name="T12" fmla="*/ 95 w 192"/>
                <a:gd name="T13" fmla="*/ 71 h 192"/>
                <a:gd name="T14" fmla="*/ 103 w 192"/>
                <a:gd name="T15" fmla="*/ 55 h 192"/>
                <a:gd name="T16" fmla="*/ 83 w 192"/>
                <a:gd name="T17" fmla="*/ 35 h 192"/>
                <a:gd name="T18" fmla="*/ 63 w 192"/>
                <a:gd name="T19" fmla="*/ 55 h 192"/>
                <a:gd name="T20" fmla="*/ 65 w 192"/>
                <a:gd name="T21" fmla="*/ 61 h 192"/>
                <a:gd name="T22" fmla="*/ 32 w 192"/>
                <a:gd name="T23" fmla="*/ 90 h 192"/>
                <a:gd name="T24" fmla="*/ 20 w 192"/>
                <a:gd name="T25" fmla="*/ 86 h 192"/>
                <a:gd name="T26" fmla="*/ 0 w 192"/>
                <a:gd name="T27" fmla="*/ 106 h 192"/>
                <a:gd name="T28" fmla="*/ 20 w 192"/>
                <a:gd name="T29" fmla="*/ 126 h 192"/>
                <a:gd name="T30" fmla="*/ 40 w 192"/>
                <a:gd name="T31" fmla="*/ 106 h 192"/>
                <a:gd name="T32" fmla="*/ 39 w 192"/>
                <a:gd name="T33" fmla="*/ 100 h 192"/>
                <a:gd name="T34" fmla="*/ 72 w 192"/>
                <a:gd name="T35" fmla="*/ 71 h 192"/>
                <a:gd name="T36" fmla="*/ 83 w 192"/>
                <a:gd name="T37" fmla="*/ 75 h 192"/>
                <a:gd name="T38" fmla="*/ 84 w 192"/>
                <a:gd name="T39" fmla="*/ 75 h 192"/>
                <a:gd name="T40" fmla="*/ 112 w 192"/>
                <a:gd name="T41" fmla="*/ 158 h 192"/>
                <a:gd name="T42" fmla="*/ 106 w 192"/>
                <a:gd name="T43" fmla="*/ 172 h 192"/>
                <a:gd name="T44" fmla="*/ 126 w 192"/>
                <a:gd name="T45" fmla="*/ 192 h 192"/>
                <a:gd name="T46" fmla="*/ 146 w 192"/>
                <a:gd name="T47" fmla="*/ 172 h 192"/>
                <a:gd name="T48" fmla="*/ 142 w 192"/>
                <a:gd name="T49" fmla="*/ 161 h 192"/>
                <a:gd name="T50" fmla="*/ 171 w 192"/>
                <a:gd name="T51" fmla="*/ 41 h 192"/>
                <a:gd name="T52" fmla="*/ 172 w 192"/>
                <a:gd name="T53" fmla="*/ 41 h 192"/>
                <a:gd name="T54" fmla="*/ 192 w 192"/>
                <a:gd name="T55" fmla="*/ 21 h 192"/>
                <a:gd name="T56" fmla="*/ 172 w 192"/>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192">
                  <a:moveTo>
                    <a:pt x="172" y="0"/>
                  </a:moveTo>
                  <a:cubicBezTo>
                    <a:pt x="160" y="0"/>
                    <a:pt x="151" y="9"/>
                    <a:pt x="151" y="21"/>
                  </a:cubicBezTo>
                  <a:cubicBezTo>
                    <a:pt x="151" y="27"/>
                    <a:pt x="155" y="33"/>
                    <a:pt x="159" y="36"/>
                  </a:cubicBezTo>
                  <a:cubicBezTo>
                    <a:pt x="141" y="110"/>
                    <a:pt x="134" y="141"/>
                    <a:pt x="131" y="153"/>
                  </a:cubicBezTo>
                  <a:cubicBezTo>
                    <a:pt x="130" y="153"/>
                    <a:pt x="128" y="152"/>
                    <a:pt x="126" y="152"/>
                  </a:cubicBezTo>
                  <a:cubicBezTo>
                    <a:pt x="125" y="152"/>
                    <a:pt x="124" y="152"/>
                    <a:pt x="123" y="153"/>
                  </a:cubicBezTo>
                  <a:cubicBezTo>
                    <a:pt x="95" y="71"/>
                    <a:pt x="95" y="71"/>
                    <a:pt x="95" y="71"/>
                  </a:cubicBezTo>
                  <a:cubicBezTo>
                    <a:pt x="100" y="67"/>
                    <a:pt x="103" y="61"/>
                    <a:pt x="103" y="55"/>
                  </a:cubicBezTo>
                  <a:cubicBezTo>
                    <a:pt x="103" y="44"/>
                    <a:pt x="94" y="35"/>
                    <a:pt x="83" y="35"/>
                  </a:cubicBezTo>
                  <a:cubicBezTo>
                    <a:pt x="72" y="35"/>
                    <a:pt x="63" y="44"/>
                    <a:pt x="63" y="55"/>
                  </a:cubicBezTo>
                  <a:cubicBezTo>
                    <a:pt x="63" y="57"/>
                    <a:pt x="64" y="59"/>
                    <a:pt x="65" y="61"/>
                  </a:cubicBezTo>
                  <a:cubicBezTo>
                    <a:pt x="32" y="90"/>
                    <a:pt x="32" y="90"/>
                    <a:pt x="32" y="90"/>
                  </a:cubicBezTo>
                  <a:cubicBezTo>
                    <a:pt x="29" y="87"/>
                    <a:pt x="24" y="86"/>
                    <a:pt x="20" y="86"/>
                  </a:cubicBezTo>
                  <a:cubicBezTo>
                    <a:pt x="9" y="86"/>
                    <a:pt x="0" y="95"/>
                    <a:pt x="0" y="106"/>
                  </a:cubicBezTo>
                  <a:cubicBezTo>
                    <a:pt x="0" y="117"/>
                    <a:pt x="9" y="126"/>
                    <a:pt x="20" y="126"/>
                  </a:cubicBezTo>
                  <a:cubicBezTo>
                    <a:pt x="31" y="126"/>
                    <a:pt x="40" y="117"/>
                    <a:pt x="40" y="106"/>
                  </a:cubicBezTo>
                  <a:cubicBezTo>
                    <a:pt x="40" y="104"/>
                    <a:pt x="39" y="102"/>
                    <a:pt x="39" y="100"/>
                  </a:cubicBezTo>
                  <a:cubicBezTo>
                    <a:pt x="72" y="71"/>
                    <a:pt x="72" y="71"/>
                    <a:pt x="72" y="71"/>
                  </a:cubicBezTo>
                  <a:cubicBezTo>
                    <a:pt x="75" y="73"/>
                    <a:pt x="79" y="75"/>
                    <a:pt x="83" y="75"/>
                  </a:cubicBezTo>
                  <a:cubicBezTo>
                    <a:pt x="84" y="75"/>
                    <a:pt x="84" y="75"/>
                    <a:pt x="84" y="75"/>
                  </a:cubicBezTo>
                  <a:cubicBezTo>
                    <a:pt x="112" y="158"/>
                    <a:pt x="112" y="158"/>
                    <a:pt x="112" y="158"/>
                  </a:cubicBezTo>
                  <a:cubicBezTo>
                    <a:pt x="108" y="161"/>
                    <a:pt x="106" y="167"/>
                    <a:pt x="106" y="172"/>
                  </a:cubicBezTo>
                  <a:cubicBezTo>
                    <a:pt x="106" y="183"/>
                    <a:pt x="115" y="192"/>
                    <a:pt x="126" y="192"/>
                  </a:cubicBezTo>
                  <a:cubicBezTo>
                    <a:pt x="137" y="192"/>
                    <a:pt x="146" y="183"/>
                    <a:pt x="146" y="172"/>
                  </a:cubicBezTo>
                  <a:cubicBezTo>
                    <a:pt x="146" y="168"/>
                    <a:pt x="145" y="164"/>
                    <a:pt x="142" y="161"/>
                  </a:cubicBezTo>
                  <a:cubicBezTo>
                    <a:pt x="145" y="147"/>
                    <a:pt x="160" y="85"/>
                    <a:pt x="171" y="41"/>
                  </a:cubicBezTo>
                  <a:cubicBezTo>
                    <a:pt x="171" y="41"/>
                    <a:pt x="171" y="41"/>
                    <a:pt x="172" y="41"/>
                  </a:cubicBezTo>
                  <a:cubicBezTo>
                    <a:pt x="183" y="41"/>
                    <a:pt x="192" y="32"/>
                    <a:pt x="192" y="21"/>
                  </a:cubicBezTo>
                  <a:cubicBezTo>
                    <a:pt x="192" y="9"/>
                    <a:pt x="183" y="0"/>
                    <a:pt x="17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原创设计师QQ598969553          _26">
              <a:extLst>
                <a:ext uri="{FF2B5EF4-FFF2-40B4-BE49-F238E27FC236}">
                  <a16:creationId xmlns:a16="http://schemas.microsoft.com/office/drawing/2014/main" id="{39A10BCF-1122-4C25-9DE8-541202DB50C2}"/>
                </a:ext>
              </a:extLst>
            </p:cNvPr>
            <p:cNvGrpSpPr/>
            <p:nvPr/>
          </p:nvGrpSpPr>
          <p:grpSpPr>
            <a:xfrm>
              <a:off x="5095001" y="3486500"/>
              <a:ext cx="390841" cy="390837"/>
              <a:chOff x="2825750" y="5321300"/>
              <a:chExt cx="552450" cy="552450"/>
            </a:xfrm>
            <a:solidFill>
              <a:sysClr val="windowText" lastClr="000000">
                <a:lumMod val="65000"/>
                <a:lumOff val="35000"/>
              </a:sysClr>
            </a:solidFill>
          </p:grpSpPr>
          <p:sp>
            <p:nvSpPr>
              <p:cNvPr id="11" name="Rectangle 90">
                <a:extLst>
                  <a:ext uri="{FF2B5EF4-FFF2-40B4-BE49-F238E27FC236}">
                    <a16:creationId xmlns:a16="http://schemas.microsoft.com/office/drawing/2014/main" id="{39D49562-D896-44DD-9FEB-E8CB566479F7}"/>
                  </a:ext>
                </a:extLst>
              </p:cNvPr>
              <p:cNvSpPr>
                <a:spLocks noChangeArrowheads="1"/>
              </p:cNvSpPr>
              <p:nvPr/>
            </p:nvSpPr>
            <p:spPr bwMode="auto">
              <a:xfrm>
                <a:off x="2825750" y="5784850"/>
                <a:ext cx="552450" cy="88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91">
                <a:extLst>
                  <a:ext uri="{FF2B5EF4-FFF2-40B4-BE49-F238E27FC236}">
                    <a16:creationId xmlns:a16="http://schemas.microsoft.com/office/drawing/2014/main" id="{AC5A3AC8-1B56-474E-A569-84244EBCE445}"/>
                  </a:ext>
                </a:extLst>
              </p:cNvPr>
              <p:cNvSpPr>
                <a:spLocks/>
              </p:cNvSpPr>
              <p:nvPr/>
            </p:nvSpPr>
            <p:spPr bwMode="auto">
              <a:xfrm>
                <a:off x="2825750" y="5321300"/>
                <a:ext cx="120650" cy="400050"/>
              </a:xfrm>
              <a:custGeom>
                <a:avLst/>
                <a:gdLst>
                  <a:gd name="T0" fmla="*/ 1 w 42"/>
                  <a:gd name="T1" fmla="*/ 139 h 139"/>
                  <a:gd name="T2" fmla="*/ 41 w 42"/>
                  <a:gd name="T3" fmla="*/ 139 h 139"/>
                  <a:gd name="T4" fmla="*/ 42 w 42"/>
                  <a:gd name="T5" fmla="*/ 138 h 139"/>
                  <a:gd name="T6" fmla="*/ 42 w 42"/>
                  <a:gd name="T7" fmla="*/ 1 h 139"/>
                  <a:gd name="T8" fmla="*/ 41 w 42"/>
                  <a:gd name="T9" fmla="*/ 0 h 139"/>
                  <a:gd name="T10" fmla="*/ 1 w 42"/>
                  <a:gd name="T11" fmla="*/ 0 h 139"/>
                  <a:gd name="T12" fmla="*/ 0 w 42"/>
                  <a:gd name="T13" fmla="*/ 1 h 139"/>
                  <a:gd name="T14" fmla="*/ 0 w 42"/>
                  <a:gd name="T15" fmla="*/ 138 h 139"/>
                  <a:gd name="T16" fmla="*/ 1 w 42"/>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 y="139"/>
                    </a:moveTo>
                    <a:cubicBezTo>
                      <a:pt x="41" y="139"/>
                      <a:pt x="41" y="139"/>
                      <a:pt x="41" y="139"/>
                    </a:cubicBezTo>
                    <a:cubicBezTo>
                      <a:pt x="41" y="139"/>
                      <a:pt x="42" y="138"/>
                      <a:pt x="42" y="138"/>
                    </a:cubicBezTo>
                    <a:cubicBezTo>
                      <a:pt x="42" y="1"/>
                      <a:pt x="42" y="1"/>
                      <a:pt x="42" y="1"/>
                    </a:cubicBezTo>
                    <a:cubicBezTo>
                      <a:pt x="42" y="1"/>
                      <a:pt x="41" y="0"/>
                      <a:pt x="41" y="0"/>
                    </a:cubicBezTo>
                    <a:cubicBezTo>
                      <a:pt x="1" y="0"/>
                      <a:pt x="1" y="0"/>
                      <a:pt x="1" y="0"/>
                    </a:cubicBezTo>
                    <a:cubicBezTo>
                      <a:pt x="0" y="0"/>
                      <a:pt x="0" y="1"/>
                      <a:pt x="0" y="1"/>
                    </a:cubicBezTo>
                    <a:cubicBezTo>
                      <a:pt x="0" y="138"/>
                      <a:pt x="0" y="138"/>
                      <a:pt x="0" y="138"/>
                    </a:cubicBezTo>
                    <a:cubicBezTo>
                      <a:pt x="0" y="138"/>
                      <a:pt x="0" y="139"/>
                      <a:pt x="1" y="13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92">
                <a:extLst>
                  <a:ext uri="{FF2B5EF4-FFF2-40B4-BE49-F238E27FC236}">
                    <a16:creationId xmlns:a16="http://schemas.microsoft.com/office/drawing/2014/main" id="{C859E55F-CCE7-4B73-9A4F-2468FAE07264}"/>
                  </a:ext>
                </a:extLst>
              </p:cNvPr>
              <p:cNvSpPr>
                <a:spLocks/>
              </p:cNvSpPr>
              <p:nvPr/>
            </p:nvSpPr>
            <p:spPr bwMode="auto">
              <a:xfrm>
                <a:off x="3038475" y="5448300"/>
                <a:ext cx="123825" cy="273050"/>
              </a:xfrm>
              <a:custGeom>
                <a:avLst/>
                <a:gdLst>
                  <a:gd name="T0" fmla="*/ 1 w 43"/>
                  <a:gd name="T1" fmla="*/ 95 h 95"/>
                  <a:gd name="T2" fmla="*/ 42 w 43"/>
                  <a:gd name="T3" fmla="*/ 95 h 95"/>
                  <a:gd name="T4" fmla="*/ 43 w 43"/>
                  <a:gd name="T5" fmla="*/ 94 h 95"/>
                  <a:gd name="T6" fmla="*/ 43 w 43"/>
                  <a:gd name="T7" fmla="*/ 1 h 95"/>
                  <a:gd name="T8" fmla="*/ 42 w 43"/>
                  <a:gd name="T9" fmla="*/ 0 h 95"/>
                  <a:gd name="T10" fmla="*/ 1 w 43"/>
                  <a:gd name="T11" fmla="*/ 0 h 95"/>
                  <a:gd name="T12" fmla="*/ 0 w 43"/>
                  <a:gd name="T13" fmla="*/ 1 h 95"/>
                  <a:gd name="T14" fmla="*/ 0 w 43"/>
                  <a:gd name="T15" fmla="*/ 94 h 95"/>
                  <a:gd name="T16" fmla="*/ 1 w 43"/>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5">
                    <a:moveTo>
                      <a:pt x="1" y="95"/>
                    </a:moveTo>
                    <a:cubicBezTo>
                      <a:pt x="42" y="95"/>
                      <a:pt x="42" y="95"/>
                      <a:pt x="42" y="95"/>
                    </a:cubicBezTo>
                    <a:cubicBezTo>
                      <a:pt x="42" y="95"/>
                      <a:pt x="43" y="94"/>
                      <a:pt x="43" y="94"/>
                    </a:cubicBezTo>
                    <a:cubicBezTo>
                      <a:pt x="43" y="1"/>
                      <a:pt x="43" y="1"/>
                      <a:pt x="43" y="1"/>
                    </a:cubicBezTo>
                    <a:cubicBezTo>
                      <a:pt x="43" y="1"/>
                      <a:pt x="42" y="0"/>
                      <a:pt x="42" y="0"/>
                    </a:cubicBezTo>
                    <a:cubicBezTo>
                      <a:pt x="1" y="0"/>
                      <a:pt x="1" y="0"/>
                      <a:pt x="1" y="0"/>
                    </a:cubicBezTo>
                    <a:cubicBezTo>
                      <a:pt x="1" y="0"/>
                      <a:pt x="0" y="1"/>
                      <a:pt x="0" y="1"/>
                    </a:cubicBezTo>
                    <a:cubicBezTo>
                      <a:pt x="0" y="94"/>
                      <a:pt x="0" y="94"/>
                      <a:pt x="0" y="94"/>
                    </a:cubicBezTo>
                    <a:cubicBezTo>
                      <a:pt x="0" y="94"/>
                      <a:pt x="1" y="95"/>
                      <a:pt x="1" y="9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93">
                <a:extLst>
                  <a:ext uri="{FF2B5EF4-FFF2-40B4-BE49-F238E27FC236}">
                    <a16:creationId xmlns:a16="http://schemas.microsoft.com/office/drawing/2014/main" id="{59852D63-B67D-486B-A401-FBFB63B38454}"/>
                  </a:ext>
                </a:extLst>
              </p:cNvPr>
              <p:cNvSpPr>
                <a:spLocks/>
              </p:cNvSpPr>
              <p:nvPr/>
            </p:nvSpPr>
            <p:spPr bwMode="auto">
              <a:xfrm>
                <a:off x="3254375" y="5556250"/>
                <a:ext cx="123825" cy="165100"/>
              </a:xfrm>
              <a:custGeom>
                <a:avLst/>
                <a:gdLst>
                  <a:gd name="T0" fmla="*/ 42 w 43"/>
                  <a:gd name="T1" fmla="*/ 0 h 57"/>
                  <a:gd name="T2" fmla="*/ 1 w 43"/>
                  <a:gd name="T3" fmla="*/ 0 h 57"/>
                  <a:gd name="T4" fmla="*/ 0 w 43"/>
                  <a:gd name="T5" fmla="*/ 1 h 57"/>
                  <a:gd name="T6" fmla="*/ 0 w 43"/>
                  <a:gd name="T7" fmla="*/ 56 h 57"/>
                  <a:gd name="T8" fmla="*/ 1 w 43"/>
                  <a:gd name="T9" fmla="*/ 57 h 57"/>
                  <a:gd name="T10" fmla="*/ 42 w 43"/>
                  <a:gd name="T11" fmla="*/ 57 h 57"/>
                  <a:gd name="T12" fmla="*/ 43 w 43"/>
                  <a:gd name="T13" fmla="*/ 56 h 57"/>
                  <a:gd name="T14" fmla="*/ 43 w 43"/>
                  <a:gd name="T15" fmla="*/ 1 h 57"/>
                  <a:gd name="T16" fmla="*/ 42 w 43"/>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7">
                    <a:moveTo>
                      <a:pt x="42" y="0"/>
                    </a:moveTo>
                    <a:cubicBezTo>
                      <a:pt x="1" y="0"/>
                      <a:pt x="1" y="0"/>
                      <a:pt x="1" y="0"/>
                    </a:cubicBezTo>
                    <a:cubicBezTo>
                      <a:pt x="1" y="0"/>
                      <a:pt x="0" y="0"/>
                      <a:pt x="0" y="1"/>
                    </a:cubicBezTo>
                    <a:cubicBezTo>
                      <a:pt x="0" y="56"/>
                      <a:pt x="0" y="56"/>
                      <a:pt x="0" y="56"/>
                    </a:cubicBezTo>
                    <a:cubicBezTo>
                      <a:pt x="0" y="56"/>
                      <a:pt x="1" y="57"/>
                      <a:pt x="1" y="57"/>
                    </a:cubicBezTo>
                    <a:cubicBezTo>
                      <a:pt x="42" y="57"/>
                      <a:pt x="42" y="57"/>
                      <a:pt x="42" y="57"/>
                    </a:cubicBezTo>
                    <a:cubicBezTo>
                      <a:pt x="42" y="57"/>
                      <a:pt x="43" y="56"/>
                      <a:pt x="43" y="56"/>
                    </a:cubicBezTo>
                    <a:cubicBezTo>
                      <a:pt x="43" y="1"/>
                      <a:pt x="43" y="1"/>
                      <a:pt x="43" y="1"/>
                    </a:cubicBezTo>
                    <a:cubicBezTo>
                      <a:pt x="43" y="0"/>
                      <a:pt x="42" y="0"/>
                      <a:pt x="4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0" name="原创设计师QQ598969553          _27">
              <a:extLst>
                <a:ext uri="{FF2B5EF4-FFF2-40B4-BE49-F238E27FC236}">
                  <a16:creationId xmlns:a16="http://schemas.microsoft.com/office/drawing/2014/main" id="{BFC40673-0B5F-479C-8EF9-619A1FF1B208}"/>
                </a:ext>
              </a:extLst>
            </p:cNvPr>
            <p:cNvSpPr>
              <a:spLocks noEditPoints="1"/>
            </p:cNvSpPr>
            <p:nvPr/>
          </p:nvSpPr>
          <p:spPr bwMode="auto">
            <a:xfrm>
              <a:off x="3612204" y="3483372"/>
              <a:ext cx="389068" cy="394740"/>
            </a:xfrm>
            <a:custGeom>
              <a:avLst/>
              <a:gdLst>
                <a:gd name="T0" fmla="*/ 188 w 189"/>
                <a:gd name="T1" fmla="*/ 120 h 192"/>
                <a:gd name="T2" fmla="*/ 160 w 189"/>
                <a:gd name="T3" fmla="*/ 34 h 192"/>
                <a:gd name="T4" fmla="*/ 169 w 189"/>
                <a:gd name="T5" fmla="*/ 34 h 192"/>
                <a:gd name="T6" fmla="*/ 175 w 189"/>
                <a:gd name="T7" fmla="*/ 29 h 192"/>
                <a:gd name="T8" fmla="*/ 169 w 189"/>
                <a:gd name="T9" fmla="*/ 23 h 192"/>
                <a:gd name="T10" fmla="*/ 100 w 189"/>
                <a:gd name="T11" fmla="*/ 23 h 192"/>
                <a:gd name="T12" fmla="*/ 100 w 189"/>
                <a:gd name="T13" fmla="*/ 6 h 192"/>
                <a:gd name="T14" fmla="*/ 95 w 189"/>
                <a:gd name="T15" fmla="*/ 0 h 192"/>
                <a:gd name="T16" fmla="*/ 89 w 189"/>
                <a:gd name="T17" fmla="*/ 6 h 192"/>
                <a:gd name="T18" fmla="*/ 89 w 189"/>
                <a:gd name="T19" fmla="*/ 23 h 192"/>
                <a:gd name="T20" fmla="*/ 20 w 189"/>
                <a:gd name="T21" fmla="*/ 23 h 192"/>
                <a:gd name="T22" fmla="*/ 14 w 189"/>
                <a:gd name="T23" fmla="*/ 29 h 192"/>
                <a:gd name="T24" fmla="*/ 20 w 189"/>
                <a:gd name="T25" fmla="*/ 34 h 192"/>
                <a:gd name="T26" fmla="*/ 29 w 189"/>
                <a:gd name="T27" fmla="*/ 34 h 192"/>
                <a:gd name="T28" fmla="*/ 1 w 189"/>
                <a:gd name="T29" fmla="*/ 120 h 192"/>
                <a:gd name="T30" fmla="*/ 1 w 189"/>
                <a:gd name="T31" fmla="*/ 122 h 192"/>
                <a:gd name="T32" fmla="*/ 1 w 189"/>
                <a:gd name="T33" fmla="*/ 124 h 192"/>
                <a:gd name="T34" fmla="*/ 34 w 189"/>
                <a:gd name="T35" fmla="*/ 162 h 192"/>
                <a:gd name="T36" fmla="*/ 68 w 189"/>
                <a:gd name="T37" fmla="*/ 124 h 192"/>
                <a:gd name="T38" fmla="*/ 68 w 189"/>
                <a:gd name="T39" fmla="*/ 122 h 192"/>
                <a:gd name="T40" fmla="*/ 68 w 189"/>
                <a:gd name="T41" fmla="*/ 120 h 192"/>
                <a:gd name="T42" fmla="*/ 40 w 189"/>
                <a:gd name="T43" fmla="*/ 34 h 192"/>
                <a:gd name="T44" fmla="*/ 89 w 189"/>
                <a:gd name="T45" fmla="*/ 34 h 192"/>
                <a:gd name="T46" fmla="*/ 89 w 189"/>
                <a:gd name="T47" fmla="*/ 181 h 192"/>
                <a:gd name="T48" fmla="*/ 56 w 189"/>
                <a:gd name="T49" fmla="*/ 181 h 192"/>
                <a:gd name="T50" fmla="*/ 50 w 189"/>
                <a:gd name="T51" fmla="*/ 187 h 192"/>
                <a:gd name="T52" fmla="*/ 56 w 189"/>
                <a:gd name="T53" fmla="*/ 192 h 192"/>
                <a:gd name="T54" fmla="*/ 133 w 189"/>
                <a:gd name="T55" fmla="*/ 192 h 192"/>
                <a:gd name="T56" fmla="*/ 139 w 189"/>
                <a:gd name="T57" fmla="*/ 187 h 192"/>
                <a:gd name="T58" fmla="*/ 133 w 189"/>
                <a:gd name="T59" fmla="*/ 181 h 192"/>
                <a:gd name="T60" fmla="*/ 100 w 189"/>
                <a:gd name="T61" fmla="*/ 181 h 192"/>
                <a:gd name="T62" fmla="*/ 100 w 189"/>
                <a:gd name="T63" fmla="*/ 34 h 192"/>
                <a:gd name="T64" fmla="*/ 149 w 189"/>
                <a:gd name="T65" fmla="*/ 34 h 192"/>
                <a:gd name="T66" fmla="*/ 121 w 189"/>
                <a:gd name="T67" fmla="*/ 120 h 192"/>
                <a:gd name="T68" fmla="*/ 121 w 189"/>
                <a:gd name="T69" fmla="*/ 122 h 192"/>
                <a:gd name="T70" fmla="*/ 121 w 189"/>
                <a:gd name="T71" fmla="*/ 124 h 192"/>
                <a:gd name="T72" fmla="*/ 155 w 189"/>
                <a:gd name="T73" fmla="*/ 162 h 192"/>
                <a:gd name="T74" fmla="*/ 188 w 189"/>
                <a:gd name="T75" fmla="*/ 124 h 192"/>
                <a:gd name="T76" fmla="*/ 188 w 189"/>
                <a:gd name="T77" fmla="*/ 122 h 192"/>
                <a:gd name="T78" fmla="*/ 188 w 189"/>
                <a:gd name="T79" fmla="*/ 120 h 192"/>
                <a:gd name="T80" fmla="*/ 10 w 189"/>
                <a:gd name="T81" fmla="*/ 118 h 192"/>
                <a:gd name="T82" fmla="*/ 34 w 189"/>
                <a:gd name="T83" fmla="*/ 42 h 192"/>
                <a:gd name="T84" fmla="*/ 59 w 189"/>
                <a:gd name="T85" fmla="*/ 118 h 192"/>
                <a:gd name="T86" fmla="*/ 10 w 189"/>
                <a:gd name="T87" fmla="*/ 118 h 192"/>
                <a:gd name="T88" fmla="*/ 130 w 189"/>
                <a:gd name="T89" fmla="*/ 118 h 192"/>
                <a:gd name="T90" fmla="*/ 155 w 189"/>
                <a:gd name="T91" fmla="*/ 42 h 192"/>
                <a:gd name="T92" fmla="*/ 180 w 189"/>
                <a:gd name="T93" fmla="*/ 118 h 192"/>
                <a:gd name="T94" fmla="*/ 130 w 189"/>
                <a:gd name="T95" fmla="*/ 1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192">
                  <a:moveTo>
                    <a:pt x="188" y="120"/>
                  </a:moveTo>
                  <a:cubicBezTo>
                    <a:pt x="160" y="34"/>
                    <a:pt x="160" y="34"/>
                    <a:pt x="160" y="34"/>
                  </a:cubicBezTo>
                  <a:cubicBezTo>
                    <a:pt x="169" y="34"/>
                    <a:pt x="169" y="34"/>
                    <a:pt x="169" y="34"/>
                  </a:cubicBezTo>
                  <a:cubicBezTo>
                    <a:pt x="172" y="34"/>
                    <a:pt x="175" y="32"/>
                    <a:pt x="175" y="29"/>
                  </a:cubicBezTo>
                  <a:cubicBezTo>
                    <a:pt x="175" y="25"/>
                    <a:pt x="172" y="23"/>
                    <a:pt x="169" y="23"/>
                  </a:cubicBezTo>
                  <a:cubicBezTo>
                    <a:pt x="100" y="23"/>
                    <a:pt x="100" y="23"/>
                    <a:pt x="100" y="23"/>
                  </a:cubicBezTo>
                  <a:cubicBezTo>
                    <a:pt x="100" y="6"/>
                    <a:pt x="100" y="6"/>
                    <a:pt x="100" y="6"/>
                  </a:cubicBezTo>
                  <a:cubicBezTo>
                    <a:pt x="100" y="3"/>
                    <a:pt x="98" y="0"/>
                    <a:pt x="95" y="0"/>
                  </a:cubicBezTo>
                  <a:cubicBezTo>
                    <a:pt x="91" y="0"/>
                    <a:pt x="89" y="3"/>
                    <a:pt x="89" y="6"/>
                  </a:cubicBezTo>
                  <a:cubicBezTo>
                    <a:pt x="89" y="23"/>
                    <a:pt x="89" y="23"/>
                    <a:pt x="89" y="23"/>
                  </a:cubicBezTo>
                  <a:cubicBezTo>
                    <a:pt x="20" y="23"/>
                    <a:pt x="20" y="23"/>
                    <a:pt x="20" y="23"/>
                  </a:cubicBezTo>
                  <a:cubicBezTo>
                    <a:pt x="17" y="23"/>
                    <a:pt x="14" y="25"/>
                    <a:pt x="14" y="29"/>
                  </a:cubicBezTo>
                  <a:cubicBezTo>
                    <a:pt x="14" y="32"/>
                    <a:pt x="17" y="34"/>
                    <a:pt x="20" y="34"/>
                  </a:cubicBezTo>
                  <a:cubicBezTo>
                    <a:pt x="29" y="34"/>
                    <a:pt x="29" y="34"/>
                    <a:pt x="29" y="34"/>
                  </a:cubicBezTo>
                  <a:cubicBezTo>
                    <a:pt x="1" y="120"/>
                    <a:pt x="1" y="120"/>
                    <a:pt x="1" y="120"/>
                  </a:cubicBezTo>
                  <a:cubicBezTo>
                    <a:pt x="0" y="121"/>
                    <a:pt x="0" y="122"/>
                    <a:pt x="1" y="122"/>
                  </a:cubicBezTo>
                  <a:cubicBezTo>
                    <a:pt x="1" y="123"/>
                    <a:pt x="1" y="123"/>
                    <a:pt x="1" y="124"/>
                  </a:cubicBezTo>
                  <a:cubicBezTo>
                    <a:pt x="1" y="145"/>
                    <a:pt x="16" y="162"/>
                    <a:pt x="34" y="162"/>
                  </a:cubicBezTo>
                  <a:cubicBezTo>
                    <a:pt x="53" y="162"/>
                    <a:pt x="68" y="145"/>
                    <a:pt x="68" y="124"/>
                  </a:cubicBezTo>
                  <a:cubicBezTo>
                    <a:pt x="68" y="123"/>
                    <a:pt x="68" y="123"/>
                    <a:pt x="68" y="122"/>
                  </a:cubicBezTo>
                  <a:cubicBezTo>
                    <a:pt x="68" y="122"/>
                    <a:pt x="68" y="121"/>
                    <a:pt x="68" y="120"/>
                  </a:cubicBezTo>
                  <a:cubicBezTo>
                    <a:pt x="40" y="34"/>
                    <a:pt x="40" y="34"/>
                    <a:pt x="40" y="34"/>
                  </a:cubicBezTo>
                  <a:cubicBezTo>
                    <a:pt x="89" y="34"/>
                    <a:pt x="89" y="34"/>
                    <a:pt x="89" y="34"/>
                  </a:cubicBezTo>
                  <a:cubicBezTo>
                    <a:pt x="89" y="181"/>
                    <a:pt x="89" y="181"/>
                    <a:pt x="89" y="181"/>
                  </a:cubicBezTo>
                  <a:cubicBezTo>
                    <a:pt x="56" y="181"/>
                    <a:pt x="56" y="181"/>
                    <a:pt x="56" y="181"/>
                  </a:cubicBezTo>
                  <a:cubicBezTo>
                    <a:pt x="53" y="181"/>
                    <a:pt x="50" y="184"/>
                    <a:pt x="50" y="187"/>
                  </a:cubicBezTo>
                  <a:cubicBezTo>
                    <a:pt x="50" y="190"/>
                    <a:pt x="53" y="192"/>
                    <a:pt x="56" y="192"/>
                  </a:cubicBezTo>
                  <a:cubicBezTo>
                    <a:pt x="133" y="192"/>
                    <a:pt x="133" y="192"/>
                    <a:pt x="133" y="192"/>
                  </a:cubicBezTo>
                  <a:cubicBezTo>
                    <a:pt x="136" y="192"/>
                    <a:pt x="139" y="190"/>
                    <a:pt x="139" y="187"/>
                  </a:cubicBezTo>
                  <a:cubicBezTo>
                    <a:pt x="139" y="184"/>
                    <a:pt x="136" y="181"/>
                    <a:pt x="133" y="181"/>
                  </a:cubicBezTo>
                  <a:cubicBezTo>
                    <a:pt x="100" y="181"/>
                    <a:pt x="100" y="181"/>
                    <a:pt x="100" y="181"/>
                  </a:cubicBezTo>
                  <a:cubicBezTo>
                    <a:pt x="100" y="34"/>
                    <a:pt x="100" y="34"/>
                    <a:pt x="100" y="34"/>
                  </a:cubicBezTo>
                  <a:cubicBezTo>
                    <a:pt x="149" y="34"/>
                    <a:pt x="149" y="34"/>
                    <a:pt x="149" y="34"/>
                  </a:cubicBezTo>
                  <a:cubicBezTo>
                    <a:pt x="121" y="120"/>
                    <a:pt x="121" y="120"/>
                    <a:pt x="121" y="120"/>
                  </a:cubicBezTo>
                  <a:cubicBezTo>
                    <a:pt x="121" y="121"/>
                    <a:pt x="121" y="122"/>
                    <a:pt x="121" y="122"/>
                  </a:cubicBezTo>
                  <a:cubicBezTo>
                    <a:pt x="121" y="123"/>
                    <a:pt x="121" y="123"/>
                    <a:pt x="121" y="124"/>
                  </a:cubicBezTo>
                  <a:cubicBezTo>
                    <a:pt x="121" y="145"/>
                    <a:pt x="136" y="162"/>
                    <a:pt x="155" y="162"/>
                  </a:cubicBezTo>
                  <a:cubicBezTo>
                    <a:pt x="173" y="162"/>
                    <a:pt x="188" y="145"/>
                    <a:pt x="188" y="124"/>
                  </a:cubicBezTo>
                  <a:cubicBezTo>
                    <a:pt x="188" y="123"/>
                    <a:pt x="188" y="123"/>
                    <a:pt x="188" y="122"/>
                  </a:cubicBezTo>
                  <a:cubicBezTo>
                    <a:pt x="189" y="122"/>
                    <a:pt x="189" y="121"/>
                    <a:pt x="188" y="120"/>
                  </a:cubicBezTo>
                  <a:close/>
                  <a:moveTo>
                    <a:pt x="10" y="118"/>
                  </a:moveTo>
                  <a:cubicBezTo>
                    <a:pt x="34" y="42"/>
                    <a:pt x="34" y="42"/>
                    <a:pt x="34" y="42"/>
                  </a:cubicBezTo>
                  <a:cubicBezTo>
                    <a:pt x="59" y="118"/>
                    <a:pt x="59" y="118"/>
                    <a:pt x="59" y="118"/>
                  </a:cubicBezTo>
                  <a:lnTo>
                    <a:pt x="10" y="118"/>
                  </a:lnTo>
                  <a:close/>
                  <a:moveTo>
                    <a:pt x="130" y="118"/>
                  </a:moveTo>
                  <a:cubicBezTo>
                    <a:pt x="155" y="42"/>
                    <a:pt x="155" y="42"/>
                    <a:pt x="155" y="42"/>
                  </a:cubicBezTo>
                  <a:cubicBezTo>
                    <a:pt x="180" y="118"/>
                    <a:pt x="180" y="118"/>
                    <a:pt x="180" y="118"/>
                  </a:cubicBezTo>
                  <a:lnTo>
                    <a:pt x="130" y="1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4377" fontAlgn="auto">
                <a:spcBef>
                  <a:spcPts val="0"/>
                </a:spcBef>
                <a:spcAft>
                  <a:spcPts val="0"/>
                </a:spcAft>
                <a:defRPr/>
              </a:pPr>
              <a:endParaRPr lang="zh-CN" altLang="en-US" sz="2400" kern="0" dirty="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1" name="组合 30">
            <a:extLst>
              <a:ext uri="{FF2B5EF4-FFF2-40B4-BE49-F238E27FC236}">
                <a16:creationId xmlns:a16="http://schemas.microsoft.com/office/drawing/2014/main" id="{A8EA5096-0B95-4AF0-8F15-FA5CD61ADDA0}"/>
              </a:ext>
            </a:extLst>
          </p:cNvPr>
          <p:cNvGrpSpPr/>
          <p:nvPr/>
        </p:nvGrpSpPr>
        <p:grpSpPr>
          <a:xfrm>
            <a:off x="8168089" y="1662122"/>
            <a:ext cx="3457505" cy="1323932"/>
            <a:chOff x="8168087" y="1958335"/>
            <a:chExt cx="3457505" cy="1323931"/>
          </a:xfrm>
        </p:grpSpPr>
        <p:grpSp>
          <p:nvGrpSpPr>
            <p:cNvPr id="32" name="组合 31">
              <a:extLst>
                <a:ext uri="{FF2B5EF4-FFF2-40B4-BE49-F238E27FC236}">
                  <a16:creationId xmlns:a16="http://schemas.microsoft.com/office/drawing/2014/main" id="{53893489-CBAB-46C9-BE9B-EB18EB92417F}"/>
                </a:ext>
              </a:extLst>
            </p:cNvPr>
            <p:cNvGrpSpPr/>
            <p:nvPr/>
          </p:nvGrpSpPr>
          <p:grpSpPr>
            <a:xfrm>
              <a:off x="8168087" y="1958335"/>
              <a:ext cx="1059900" cy="419544"/>
              <a:chOff x="8168087" y="1958335"/>
              <a:chExt cx="1059900" cy="419544"/>
            </a:xfrm>
          </p:grpSpPr>
          <p:cxnSp>
            <p:nvCxnSpPr>
              <p:cNvPr id="36" name="原创设计师QQ598969553          _8">
                <a:extLst>
                  <a:ext uri="{FF2B5EF4-FFF2-40B4-BE49-F238E27FC236}">
                    <a16:creationId xmlns:a16="http://schemas.microsoft.com/office/drawing/2014/main" id="{DDF80757-F026-4F2D-8F45-BBD0A6BF1008}"/>
                  </a:ext>
                </a:extLst>
              </p:cNvPr>
              <p:cNvCxnSpPr/>
              <p:nvPr/>
            </p:nvCxnSpPr>
            <p:spPr>
              <a:xfrm>
                <a:off x="8179508" y="1958335"/>
                <a:ext cx="0" cy="419544"/>
              </a:xfrm>
              <a:prstGeom prst="line">
                <a:avLst/>
              </a:prstGeom>
              <a:noFill/>
              <a:ln w="6350" cap="flat" cmpd="sng" algn="ctr">
                <a:solidFill>
                  <a:schemeClr val="accent2"/>
                </a:solidFill>
                <a:prstDash val="solid"/>
                <a:miter lim="800000"/>
                <a:tailEnd type="none"/>
              </a:ln>
              <a:effectLst/>
            </p:spPr>
          </p:cxnSp>
          <p:cxnSp>
            <p:nvCxnSpPr>
              <p:cNvPr id="37" name="原创设计师QQ598969553          _12">
                <a:extLst>
                  <a:ext uri="{FF2B5EF4-FFF2-40B4-BE49-F238E27FC236}">
                    <a16:creationId xmlns:a16="http://schemas.microsoft.com/office/drawing/2014/main" id="{6E0A8F90-A869-4371-8825-89966BDF23AD}"/>
                  </a:ext>
                </a:extLst>
              </p:cNvPr>
              <p:cNvCxnSpPr/>
              <p:nvPr/>
            </p:nvCxnSpPr>
            <p:spPr>
              <a:xfrm>
                <a:off x="8168087" y="1958335"/>
                <a:ext cx="1059900" cy="0"/>
              </a:xfrm>
              <a:prstGeom prst="line">
                <a:avLst/>
              </a:prstGeom>
              <a:noFill/>
              <a:ln w="6350" cap="flat" cmpd="sng" algn="ctr">
                <a:solidFill>
                  <a:schemeClr val="accent2"/>
                </a:solidFill>
                <a:prstDash val="solid"/>
                <a:miter lim="800000"/>
                <a:tailEnd type="oval"/>
              </a:ln>
              <a:effectLst/>
            </p:spPr>
          </p:cxnSp>
        </p:grpSp>
        <p:grpSp>
          <p:nvGrpSpPr>
            <p:cNvPr id="33" name="组合 32">
              <a:extLst>
                <a:ext uri="{FF2B5EF4-FFF2-40B4-BE49-F238E27FC236}">
                  <a16:creationId xmlns:a16="http://schemas.microsoft.com/office/drawing/2014/main" id="{D748A434-64A7-4D53-9850-DE728F505435}"/>
                </a:ext>
              </a:extLst>
            </p:cNvPr>
            <p:cNvGrpSpPr/>
            <p:nvPr/>
          </p:nvGrpSpPr>
          <p:grpSpPr>
            <a:xfrm>
              <a:off x="9101792" y="2000249"/>
              <a:ext cx="2523800" cy="1282017"/>
              <a:chOff x="9101792" y="2000249"/>
              <a:chExt cx="2523800" cy="1282017"/>
            </a:xfrm>
          </p:grpSpPr>
          <p:sp>
            <p:nvSpPr>
              <p:cNvPr id="34" name="文本框 33">
                <a:extLst>
                  <a:ext uri="{FF2B5EF4-FFF2-40B4-BE49-F238E27FC236}">
                    <a16:creationId xmlns:a16="http://schemas.microsoft.com/office/drawing/2014/main" id="{1198665C-C25C-4EF3-84E3-68BB0C104594}"/>
                  </a:ext>
                </a:extLst>
              </p:cNvPr>
              <p:cNvSpPr txBox="1"/>
              <p:nvPr/>
            </p:nvSpPr>
            <p:spPr>
              <a:xfrm>
                <a:off x="9112553" y="2388432"/>
                <a:ext cx="2502279" cy="89383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Here is the preset text, please copy and paste the content here, font, font size, color can be changed according to their own preferences,</a:t>
                </a:r>
              </a:p>
            </p:txBody>
          </p:sp>
          <p:sp>
            <p:nvSpPr>
              <p:cNvPr id="35" name="矩形 34">
                <a:extLst>
                  <a:ext uri="{FF2B5EF4-FFF2-40B4-BE49-F238E27FC236}">
                    <a16:creationId xmlns:a16="http://schemas.microsoft.com/office/drawing/2014/main" id="{3E5A702A-0FAC-4CEA-BE46-E97342907DA5}"/>
                  </a:ext>
                </a:extLst>
              </p:cNvPr>
              <p:cNvSpPr/>
              <p:nvPr/>
            </p:nvSpPr>
            <p:spPr>
              <a:xfrm>
                <a:off x="9101792" y="2000249"/>
                <a:ext cx="252380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grpSp>
        <p:nvGrpSpPr>
          <p:cNvPr id="38" name="组合 37">
            <a:extLst>
              <a:ext uri="{FF2B5EF4-FFF2-40B4-BE49-F238E27FC236}">
                <a16:creationId xmlns:a16="http://schemas.microsoft.com/office/drawing/2014/main" id="{B4BF3FF7-7A11-42EA-961D-96C2F918D5F3}"/>
              </a:ext>
            </a:extLst>
          </p:cNvPr>
          <p:cNvGrpSpPr/>
          <p:nvPr/>
        </p:nvGrpSpPr>
        <p:grpSpPr>
          <a:xfrm>
            <a:off x="6733188" y="4598923"/>
            <a:ext cx="3768120" cy="1333355"/>
            <a:chOff x="6733188" y="4895138"/>
            <a:chExt cx="3768120" cy="1333356"/>
          </a:xfrm>
        </p:grpSpPr>
        <p:cxnSp>
          <p:nvCxnSpPr>
            <p:cNvPr id="39" name="原创设计师QQ598969553          _10">
              <a:extLst>
                <a:ext uri="{FF2B5EF4-FFF2-40B4-BE49-F238E27FC236}">
                  <a16:creationId xmlns:a16="http://schemas.microsoft.com/office/drawing/2014/main" id="{115F94F1-F63A-47F8-A439-9F38F8E381ED}"/>
                </a:ext>
              </a:extLst>
            </p:cNvPr>
            <p:cNvCxnSpPr/>
            <p:nvPr/>
          </p:nvCxnSpPr>
          <p:spPr>
            <a:xfrm>
              <a:off x="6733188" y="4895138"/>
              <a:ext cx="0" cy="419544"/>
            </a:xfrm>
            <a:prstGeom prst="line">
              <a:avLst/>
            </a:prstGeom>
            <a:noFill/>
            <a:ln w="6350" cap="flat" cmpd="sng" algn="ctr">
              <a:solidFill>
                <a:schemeClr val="accent1"/>
              </a:solidFill>
              <a:prstDash val="solid"/>
              <a:miter lim="800000"/>
              <a:headEnd type="none"/>
            </a:ln>
            <a:effectLst/>
          </p:spPr>
        </p:cxnSp>
        <p:cxnSp>
          <p:nvCxnSpPr>
            <p:cNvPr id="40" name="原创设计师QQ598969553          _14">
              <a:extLst>
                <a:ext uri="{FF2B5EF4-FFF2-40B4-BE49-F238E27FC236}">
                  <a16:creationId xmlns:a16="http://schemas.microsoft.com/office/drawing/2014/main" id="{94DE9D64-A386-4AEB-9171-D0F6E4E23FC5}"/>
                </a:ext>
              </a:extLst>
            </p:cNvPr>
            <p:cNvCxnSpPr/>
            <p:nvPr/>
          </p:nvCxnSpPr>
          <p:spPr>
            <a:xfrm>
              <a:off x="6744228" y="5314682"/>
              <a:ext cx="1059900" cy="0"/>
            </a:xfrm>
            <a:prstGeom prst="line">
              <a:avLst/>
            </a:prstGeom>
            <a:noFill/>
            <a:ln w="6350" cap="flat" cmpd="sng" algn="ctr">
              <a:solidFill>
                <a:schemeClr val="accent1"/>
              </a:solidFill>
              <a:prstDash val="solid"/>
              <a:miter lim="800000"/>
              <a:headEnd type="none"/>
              <a:tailEnd type="oval"/>
            </a:ln>
            <a:effectLst/>
          </p:spPr>
        </p:cxnSp>
        <p:grpSp>
          <p:nvGrpSpPr>
            <p:cNvPr id="41" name="组合 40">
              <a:extLst>
                <a:ext uri="{FF2B5EF4-FFF2-40B4-BE49-F238E27FC236}">
                  <a16:creationId xmlns:a16="http://schemas.microsoft.com/office/drawing/2014/main" id="{37C897B5-C084-4CF4-B727-05CB2A81D4B7}"/>
                </a:ext>
              </a:extLst>
            </p:cNvPr>
            <p:cNvGrpSpPr/>
            <p:nvPr/>
          </p:nvGrpSpPr>
          <p:grpSpPr>
            <a:xfrm>
              <a:off x="7977508" y="4946477"/>
              <a:ext cx="2523800" cy="1282017"/>
              <a:chOff x="9101792" y="2000249"/>
              <a:chExt cx="2523800" cy="1282017"/>
            </a:xfrm>
          </p:grpSpPr>
          <p:sp>
            <p:nvSpPr>
              <p:cNvPr id="42" name="文本框 41">
                <a:extLst>
                  <a:ext uri="{FF2B5EF4-FFF2-40B4-BE49-F238E27FC236}">
                    <a16:creationId xmlns:a16="http://schemas.microsoft.com/office/drawing/2014/main" id="{136E8B70-9A49-48A2-BE78-D0E126F54066}"/>
                  </a:ext>
                </a:extLst>
              </p:cNvPr>
              <p:cNvSpPr txBox="1"/>
              <p:nvPr/>
            </p:nvSpPr>
            <p:spPr>
              <a:xfrm>
                <a:off x="9112553" y="2388432"/>
                <a:ext cx="2502279" cy="89383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Here is the preset text, please copy and paste the content here, font, font size, color can be changed according to their own preferences,</a:t>
                </a:r>
              </a:p>
            </p:txBody>
          </p:sp>
          <p:sp>
            <p:nvSpPr>
              <p:cNvPr id="43" name="矩形 42">
                <a:extLst>
                  <a:ext uri="{FF2B5EF4-FFF2-40B4-BE49-F238E27FC236}">
                    <a16:creationId xmlns:a16="http://schemas.microsoft.com/office/drawing/2014/main" id="{AFB54A0A-B4CE-4180-9572-1E15FC1DB97D}"/>
                  </a:ext>
                </a:extLst>
              </p:cNvPr>
              <p:cNvSpPr/>
              <p:nvPr/>
            </p:nvSpPr>
            <p:spPr>
              <a:xfrm>
                <a:off x="9101792" y="2000249"/>
                <a:ext cx="252380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grpSp>
        <p:nvGrpSpPr>
          <p:cNvPr id="44" name="组合 43">
            <a:extLst>
              <a:ext uri="{FF2B5EF4-FFF2-40B4-BE49-F238E27FC236}">
                <a16:creationId xmlns:a16="http://schemas.microsoft.com/office/drawing/2014/main" id="{1E991C0F-47EF-44B4-A2B4-67E308023499}"/>
              </a:ext>
            </a:extLst>
          </p:cNvPr>
          <p:cNvGrpSpPr/>
          <p:nvPr/>
        </p:nvGrpSpPr>
        <p:grpSpPr>
          <a:xfrm>
            <a:off x="1529789" y="4598923"/>
            <a:ext cx="3757080" cy="1333355"/>
            <a:chOff x="1529789" y="4895138"/>
            <a:chExt cx="3757080" cy="1333356"/>
          </a:xfrm>
        </p:grpSpPr>
        <p:grpSp>
          <p:nvGrpSpPr>
            <p:cNvPr id="45" name="组合 44">
              <a:extLst>
                <a:ext uri="{FF2B5EF4-FFF2-40B4-BE49-F238E27FC236}">
                  <a16:creationId xmlns:a16="http://schemas.microsoft.com/office/drawing/2014/main" id="{5B262B32-DF0B-4BF7-BDE7-17020551B69E}"/>
                </a:ext>
              </a:extLst>
            </p:cNvPr>
            <p:cNvGrpSpPr/>
            <p:nvPr/>
          </p:nvGrpSpPr>
          <p:grpSpPr>
            <a:xfrm>
              <a:off x="4226969" y="4895138"/>
              <a:ext cx="1059900" cy="419544"/>
              <a:chOff x="4226969" y="4895138"/>
              <a:chExt cx="1059900" cy="419544"/>
            </a:xfrm>
          </p:grpSpPr>
          <p:cxnSp>
            <p:nvCxnSpPr>
              <p:cNvPr id="49" name="原创设计师QQ598969553          _11">
                <a:extLst>
                  <a:ext uri="{FF2B5EF4-FFF2-40B4-BE49-F238E27FC236}">
                    <a16:creationId xmlns:a16="http://schemas.microsoft.com/office/drawing/2014/main" id="{EA5AD8EE-1F0F-42E7-8036-934169345F24}"/>
                  </a:ext>
                </a:extLst>
              </p:cNvPr>
              <p:cNvCxnSpPr/>
              <p:nvPr/>
            </p:nvCxnSpPr>
            <p:spPr>
              <a:xfrm>
                <a:off x="5286868" y="4895138"/>
                <a:ext cx="0" cy="419544"/>
              </a:xfrm>
              <a:prstGeom prst="line">
                <a:avLst/>
              </a:prstGeom>
              <a:noFill/>
              <a:ln w="6350" cap="flat" cmpd="sng" algn="ctr">
                <a:solidFill>
                  <a:schemeClr val="accent2"/>
                </a:solidFill>
                <a:prstDash val="solid"/>
                <a:miter lim="800000"/>
                <a:headEnd type="none"/>
              </a:ln>
              <a:effectLst/>
            </p:spPr>
          </p:cxnSp>
          <p:cxnSp>
            <p:nvCxnSpPr>
              <p:cNvPr id="50" name="原创设计师QQ598969553          _15">
                <a:extLst>
                  <a:ext uri="{FF2B5EF4-FFF2-40B4-BE49-F238E27FC236}">
                    <a16:creationId xmlns:a16="http://schemas.microsoft.com/office/drawing/2014/main" id="{4D50B003-D197-4588-98D4-CF9C5B14C83E}"/>
                  </a:ext>
                </a:extLst>
              </p:cNvPr>
              <p:cNvCxnSpPr/>
              <p:nvPr/>
            </p:nvCxnSpPr>
            <p:spPr>
              <a:xfrm>
                <a:off x="4226969" y="5314682"/>
                <a:ext cx="1059900" cy="0"/>
              </a:xfrm>
              <a:prstGeom prst="line">
                <a:avLst/>
              </a:prstGeom>
              <a:noFill/>
              <a:ln w="6350" cap="flat" cmpd="sng" algn="ctr">
                <a:solidFill>
                  <a:schemeClr val="accent2"/>
                </a:solidFill>
                <a:prstDash val="solid"/>
                <a:miter lim="800000"/>
                <a:headEnd type="oval"/>
              </a:ln>
              <a:effectLst/>
            </p:spPr>
          </p:cxnSp>
        </p:grpSp>
        <p:grpSp>
          <p:nvGrpSpPr>
            <p:cNvPr id="46" name="组合 45">
              <a:extLst>
                <a:ext uri="{FF2B5EF4-FFF2-40B4-BE49-F238E27FC236}">
                  <a16:creationId xmlns:a16="http://schemas.microsoft.com/office/drawing/2014/main" id="{EAB04DF3-561C-4FC4-BA8C-48B32AE64252}"/>
                </a:ext>
              </a:extLst>
            </p:cNvPr>
            <p:cNvGrpSpPr/>
            <p:nvPr/>
          </p:nvGrpSpPr>
          <p:grpSpPr>
            <a:xfrm>
              <a:off x="1529789" y="4946477"/>
              <a:ext cx="2523800" cy="1282017"/>
              <a:chOff x="9101792" y="2000249"/>
              <a:chExt cx="2523800" cy="1282017"/>
            </a:xfrm>
          </p:grpSpPr>
          <p:sp>
            <p:nvSpPr>
              <p:cNvPr id="47" name="文本框 46">
                <a:extLst>
                  <a:ext uri="{FF2B5EF4-FFF2-40B4-BE49-F238E27FC236}">
                    <a16:creationId xmlns:a16="http://schemas.microsoft.com/office/drawing/2014/main" id="{56DF9E9B-D050-4376-8EC6-901222FA9833}"/>
                  </a:ext>
                </a:extLst>
              </p:cNvPr>
              <p:cNvSpPr txBox="1"/>
              <p:nvPr/>
            </p:nvSpPr>
            <p:spPr>
              <a:xfrm>
                <a:off x="9123313" y="2388432"/>
                <a:ext cx="2502279" cy="89383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Here is the preset text, please copy and paste the content here, font, font size, color can be changed according to their own preferences,</a:t>
                </a:r>
              </a:p>
            </p:txBody>
          </p:sp>
          <p:sp>
            <p:nvSpPr>
              <p:cNvPr id="48" name="矩形 47">
                <a:extLst>
                  <a:ext uri="{FF2B5EF4-FFF2-40B4-BE49-F238E27FC236}">
                    <a16:creationId xmlns:a16="http://schemas.microsoft.com/office/drawing/2014/main" id="{33CBF077-58F5-47D1-BF1B-78DAA25922FD}"/>
                  </a:ext>
                </a:extLst>
              </p:cNvPr>
              <p:cNvSpPr/>
              <p:nvPr/>
            </p:nvSpPr>
            <p:spPr>
              <a:xfrm>
                <a:off x="9101792" y="2000249"/>
                <a:ext cx="252380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grpSp>
        <p:nvGrpSpPr>
          <p:cNvPr id="51" name="组合 50">
            <a:extLst>
              <a:ext uri="{FF2B5EF4-FFF2-40B4-BE49-F238E27FC236}">
                <a16:creationId xmlns:a16="http://schemas.microsoft.com/office/drawing/2014/main" id="{010CAB1E-89ED-499C-8D93-89E722349AB2}"/>
              </a:ext>
            </a:extLst>
          </p:cNvPr>
          <p:cNvGrpSpPr/>
          <p:nvPr/>
        </p:nvGrpSpPr>
        <p:grpSpPr>
          <a:xfrm>
            <a:off x="304861" y="1662122"/>
            <a:ext cx="3535691" cy="1441170"/>
            <a:chOff x="304860" y="1958335"/>
            <a:chExt cx="3535691" cy="1441169"/>
          </a:xfrm>
        </p:grpSpPr>
        <p:cxnSp>
          <p:nvCxnSpPr>
            <p:cNvPr id="52" name="原创设计师QQ598969553          _9">
              <a:extLst>
                <a:ext uri="{FF2B5EF4-FFF2-40B4-BE49-F238E27FC236}">
                  <a16:creationId xmlns:a16="http://schemas.microsoft.com/office/drawing/2014/main" id="{91113DDD-D7E4-45C2-BB40-6F9F1965D948}"/>
                </a:ext>
              </a:extLst>
            </p:cNvPr>
            <p:cNvCxnSpPr/>
            <p:nvPr/>
          </p:nvCxnSpPr>
          <p:spPr>
            <a:xfrm>
              <a:off x="3840548" y="1958335"/>
              <a:ext cx="0" cy="419544"/>
            </a:xfrm>
            <a:prstGeom prst="line">
              <a:avLst/>
            </a:prstGeom>
            <a:noFill/>
            <a:ln w="6350" cap="flat" cmpd="sng" algn="ctr">
              <a:solidFill>
                <a:schemeClr val="accent1"/>
              </a:solidFill>
              <a:prstDash val="solid"/>
              <a:miter lim="800000"/>
              <a:headEnd type="none"/>
              <a:tailEnd type="none"/>
            </a:ln>
            <a:effectLst/>
          </p:spPr>
        </p:cxnSp>
        <p:cxnSp>
          <p:nvCxnSpPr>
            <p:cNvPr id="53" name="原创设计师QQ598969553          _13">
              <a:extLst>
                <a:ext uri="{FF2B5EF4-FFF2-40B4-BE49-F238E27FC236}">
                  <a16:creationId xmlns:a16="http://schemas.microsoft.com/office/drawing/2014/main" id="{57622E5E-4FA5-455E-8D1F-85397E20BFC7}"/>
                </a:ext>
              </a:extLst>
            </p:cNvPr>
            <p:cNvCxnSpPr/>
            <p:nvPr/>
          </p:nvCxnSpPr>
          <p:spPr>
            <a:xfrm>
              <a:off x="2780651" y="1962428"/>
              <a:ext cx="1059900" cy="0"/>
            </a:xfrm>
            <a:prstGeom prst="line">
              <a:avLst/>
            </a:prstGeom>
            <a:noFill/>
            <a:ln w="6350" cap="flat" cmpd="sng" algn="ctr">
              <a:solidFill>
                <a:schemeClr val="accent1"/>
              </a:solidFill>
              <a:prstDash val="solid"/>
              <a:miter lim="800000"/>
              <a:headEnd type="oval"/>
            </a:ln>
            <a:effectLst/>
          </p:spPr>
        </p:cxnSp>
        <p:grpSp>
          <p:nvGrpSpPr>
            <p:cNvPr id="54" name="组合 53">
              <a:extLst>
                <a:ext uri="{FF2B5EF4-FFF2-40B4-BE49-F238E27FC236}">
                  <a16:creationId xmlns:a16="http://schemas.microsoft.com/office/drawing/2014/main" id="{5C077602-F921-4E1E-9784-84A813E2E3B2}"/>
                </a:ext>
              </a:extLst>
            </p:cNvPr>
            <p:cNvGrpSpPr/>
            <p:nvPr/>
          </p:nvGrpSpPr>
          <p:grpSpPr>
            <a:xfrm>
              <a:off x="304860" y="2117487"/>
              <a:ext cx="2523800" cy="1282017"/>
              <a:chOff x="9101792" y="2000249"/>
              <a:chExt cx="2523800" cy="1282017"/>
            </a:xfrm>
          </p:grpSpPr>
          <p:sp>
            <p:nvSpPr>
              <p:cNvPr id="55" name="文本框 54">
                <a:extLst>
                  <a:ext uri="{FF2B5EF4-FFF2-40B4-BE49-F238E27FC236}">
                    <a16:creationId xmlns:a16="http://schemas.microsoft.com/office/drawing/2014/main" id="{5264DDF8-9649-4B21-A93D-2ED76FA5641B}"/>
                  </a:ext>
                </a:extLst>
              </p:cNvPr>
              <p:cNvSpPr txBox="1"/>
              <p:nvPr/>
            </p:nvSpPr>
            <p:spPr>
              <a:xfrm>
                <a:off x="9123313" y="2388432"/>
                <a:ext cx="2502279" cy="89383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Here is the preset text, please copy and paste the content here, font, font size, color can be changed according to their own preferences,</a:t>
                </a:r>
              </a:p>
            </p:txBody>
          </p:sp>
          <p:sp>
            <p:nvSpPr>
              <p:cNvPr id="56" name="矩形 55">
                <a:extLst>
                  <a:ext uri="{FF2B5EF4-FFF2-40B4-BE49-F238E27FC236}">
                    <a16:creationId xmlns:a16="http://schemas.microsoft.com/office/drawing/2014/main" id="{37B2019E-301E-4303-9ACA-9B8E253566A2}"/>
                  </a:ext>
                </a:extLst>
              </p:cNvPr>
              <p:cNvSpPr/>
              <p:nvPr/>
            </p:nvSpPr>
            <p:spPr>
              <a:xfrm>
                <a:off x="9101792" y="2000249"/>
                <a:ext cx="252380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sp>
        <p:nvSpPr>
          <p:cNvPr id="57" name="矩形 56">
            <a:extLst>
              <a:ext uri="{FF2B5EF4-FFF2-40B4-BE49-F238E27FC236}">
                <a16:creationId xmlns:a16="http://schemas.microsoft.com/office/drawing/2014/main" id="{227A10C0-AA14-4B5A-8120-E18FBB4080E5}"/>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548641337"/>
      </p:ext>
    </p:extLst>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4="http://schemas.microsoft.com/office/drawing/2010/main" xmlns:a16="http://schemas.microsoft.com/office/drawing/2014/main" xmlns="">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righ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8">
            <a:extLst>
              <a:ext uri="{FF2B5EF4-FFF2-40B4-BE49-F238E27FC236}">
                <a16:creationId xmlns:a16="http://schemas.microsoft.com/office/drawing/2014/main" id="{BC822DD0-F31B-4999-B24E-CA47948D3D9F}"/>
              </a:ext>
            </a:extLst>
          </p:cNvPr>
          <p:cNvSpPr txBox="1"/>
          <p:nvPr/>
        </p:nvSpPr>
        <p:spPr>
          <a:xfrm>
            <a:off x="4679431" y="2351846"/>
            <a:ext cx="7423800" cy="215430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39">
              <a:defRPr/>
            </a:pPr>
            <a:r>
              <a:rPr kumimoji="1" lang="en-US" altLang="zh-CN" sz="5399" b="1"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201X</a:t>
            </a:r>
          </a:p>
          <a:p>
            <a:pPr algn="ctr" defTabSz="457139">
              <a:defRPr/>
            </a:pPr>
            <a:r>
              <a:rPr kumimoji="1" lang="zh-CN" altLang="en-US" sz="8000" b="1"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Thanks</a:t>
            </a:r>
          </a:p>
        </p:txBody>
      </p:sp>
      <p:sp>
        <p:nvSpPr>
          <p:cNvPr id="14" name="椭圆 13">
            <a:extLst>
              <a:ext uri="{FF2B5EF4-FFF2-40B4-BE49-F238E27FC236}">
                <a16:creationId xmlns:a16="http://schemas.microsoft.com/office/drawing/2014/main" id="{9D133BB9-94FC-4D86-9593-4947DA3B9E31}"/>
              </a:ext>
            </a:extLst>
          </p:cNvPr>
          <p:cNvSpPr/>
          <p:nvPr/>
        </p:nvSpPr>
        <p:spPr>
          <a:xfrm>
            <a:off x="2007350" y="1247738"/>
            <a:ext cx="340919" cy="3409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bodyPr>
          <a:lstStyle/>
          <a:p>
            <a:pPr algn="ctr"/>
            <a:endParaRPr lang="zh-CN" altLang="en-US" sz="1707">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自由: 形状 34">
            <a:extLst>
              <a:ext uri="{FF2B5EF4-FFF2-40B4-BE49-F238E27FC236}">
                <a16:creationId xmlns:a16="http://schemas.microsoft.com/office/drawing/2014/main" id="{E3D765AF-3CB5-4517-8912-F42EB368689E}"/>
              </a:ext>
            </a:extLst>
          </p:cNvPr>
          <p:cNvSpPr/>
          <p:nvPr/>
        </p:nvSpPr>
        <p:spPr>
          <a:xfrm rot="2700000">
            <a:off x="6089390" y="6194053"/>
            <a:ext cx="140293" cy="140293"/>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bodyPr>
          <a:lstStyle/>
          <a:p>
            <a:pPr algn="ctr"/>
            <a:endParaRPr lang="zh-CN" altLang="en-US" sz="1707">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ut/>
      </p:transition>
    </mc:Choice>
    <mc:Fallback xmlns:a16="http://schemas.microsoft.com/office/drawing/2014/main" xmlns="">
      <p:transition spd="slow" advClick="0" advTm="0">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0229"/>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F3A8400-2357-4427-8AC4-B24B771DBD47}"/>
              </a:ext>
            </a:extLst>
          </p:cNvPr>
          <p:cNvPicPr>
            <a:picLocks noChangeAspect="1"/>
          </p:cNvPicPr>
          <p:nvPr/>
        </p:nvPicPr>
        <p:blipFill rotWithShape="1">
          <a:blip r:embed="rId2">
            <a:extLst>
              <a:ext uri="{28A0092B-C50C-407E-A947-70E740481C1C}">
                <a14:useLocalDpi xmlns:a14="http://schemas.microsoft.com/office/drawing/2010/main" val="0"/>
              </a:ext>
            </a:extLst>
          </a:blip>
          <a:srcRect l="26778"/>
          <a:stretch/>
        </p:blipFill>
        <p:spPr>
          <a:xfrm>
            <a:off x="1632394" y="0"/>
            <a:ext cx="8927211" cy="6858000"/>
          </a:xfrm>
          <a:prstGeom prst="rect">
            <a:avLst/>
          </a:prstGeom>
        </p:spPr>
      </p:pic>
      <p:sp>
        <p:nvSpPr>
          <p:cNvPr id="2" name="图文框 1">
            <a:extLst>
              <a:ext uri="{FF2B5EF4-FFF2-40B4-BE49-F238E27FC236}">
                <a16:creationId xmlns:a16="http://schemas.microsoft.com/office/drawing/2014/main" id="{54B5603B-6FE8-45A9-A7EE-54715BA3A092}"/>
              </a:ext>
            </a:extLst>
          </p:cNvPr>
          <p:cNvSpPr/>
          <p:nvPr/>
        </p:nvSpPr>
        <p:spPr>
          <a:xfrm>
            <a:off x="5394052" y="2133341"/>
            <a:ext cx="2381250" cy="3517900"/>
          </a:xfrm>
          <a:prstGeom prst="frame">
            <a:avLst>
              <a:gd name="adj1" fmla="val 2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文本框 2">
            <a:extLst>
              <a:ext uri="{FF2B5EF4-FFF2-40B4-BE49-F238E27FC236}">
                <a16:creationId xmlns:a16="http://schemas.microsoft.com/office/drawing/2014/main" id="{73CC576A-F518-46ED-B5DC-5FB4DF6E0530}"/>
              </a:ext>
            </a:extLst>
          </p:cNvPr>
          <p:cNvSpPr txBox="1"/>
          <p:nvPr/>
        </p:nvSpPr>
        <p:spPr>
          <a:xfrm>
            <a:off x="5719920" y="3299659"/>
            <a:ext cx="1729962" cy="1015663"/>
          </a:xfrm>
          <a:prstGeom prst="rect">
            <a:avLst/>
          </a:prstGeom>
          <a:noFill/>
        </p:spPr>
        <p:txBody>
          <a:bodyPr wrap="none">
            <a:spAutoFit/>
            <a:scene3d>
              <a:camera prst="orthographicFront"/>
              <a:lightRig rig="threePt" dir="t"/>
            </a:scene3d>
            <a:sp3d contourW="12700"/>
          </a:bodyPr>
          <a:lstStyle/>
          <a:p>
            <a:pPr algn="ctr">
              <a:defRPr/>
            </a:pPr>
            <a:r>
              <a:rPr lang="zh-CN" altLang="en-US" sz="6000" b="1" dirty="0">
                <a:latin typeface="FZHei-B01S" panose="02010601030101010101" pitchFamily="2" charset="-122"/>
                <a:ea typeface="FZHei-B01S" panose="02010601030101010101" pitchFamily="2" charset="-122"/>
                <a:cs typeface="+mn-ea"/>
                <a:sym typeface="FZHei-B01S" panose="02010601030101010101" pitchFamily="2" charset="-122"/>
              </a:rPr>
              <a:t>Title</a:t>
            </a:r>
          </a:p>
        </p:txBody>
      </p:sp>
      <p:sp>
        <p:nvSpPr>
          <p:cNvPr id="4" name="文本框 3">
            <a:extLst>
              <a:ext uri="{FF2B5EF4-FFF2-40B4-BE49-F238E27FC236}">
                <a16:creationId xmlns:a16="http://schemas.microsoft.com/office/drawing/2014/main" id="{DE1C8284-0347-49B8-B5B3-330181F611C8}"/>
              </a:ext>
            </a:extLst>
          </p:cNvPr>
          <p:cNvSpPr txBox="1"/>
          <p:nvPr/>
        </p:nvSpPr>
        <p:spPr>
          <a:xfrm>
            <a:off x="5715507" y="2802260"/>
            <a:ext cx="1430200" cy="461665"/>
          </a:xfrm>
          <a:prstGeom prst="rect">
            <a:avLst/>
          </a:prstGeom>
          <a:noFill/>
        </p:spPr>
        <p:txBody>
          <a:bodyPr wrap="none">
            <a:spAutoFit/>
            <a:scene3d>
              <a:camera prst="orthographicFront"/>
              <a:lightRig rig="threePt" dir="t"/>
            </a:scene3d>
            <a:sp3d contourW="12700"/>
          </a:bodyPr>
          <a:lstStyle/>
          <a:p>
            <a:pPr eaLnBrk="1" fontAlgn="auto" hangingPunct="1">
              <a:spcBef>
                <a:spcPts val="0"/>
              </a:spcBef>
              <a:spcAft>
                <a:spcPts val="0"/>
              </a:spcAft>
              <a:defRPr/>
            </a:pPr>
            <a:r>
              <a:rPr lang="en-US" altLang="zh-CN" sz="2400" dirty="0">
                <a:latin typeface="FZHei-B01S" panose="02010601030101010101" pitchFamily="2" charset="-122"/>
                <a:ea typeface="FZHei-B01S" panose="02010601030101010101" pitchFamily="2" charset="-122"/>
                <a:cs typeface="+mn-ea"/>
                <a:sym typeface="FZHei-B01S" panose="02010601030101010101" pitchFamily="2" charset="-122"/>
              </a:rPr>
              <a:t>PART 01</a:t>
            </a:r>
            <a:endParaRPr lang="zh-CN" altLang="en-US" sz="24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加号 4">
            <a:extLst>
              <a:ext uri="{FF2B5EF4-FFF2-40B4-BE49-F238E27FC236}">
                <a16:creationId xmlns:a16="http://schemas.microsoft.com/office/drawing/2014/main" id="{D39EDDA3-2EC7-4E55-A50B-29B6983F1C54}"/>
              </a:ext>
            </a:extLst>
          </p:cNvPr>
          <p:cNvSpPr/>
          <p:nvPr/>
        </p:nvSpPr>
        <p:spPr>
          <a:xfrm>
            <a:off x="7200627" y="2385754"/>
            <a:ext cx="361950" cy="3619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等腰三角形 8">
            <a:extLst>
              <a:ext uri="{FF2B5EF4-FFF2-40B4-BE49-F238E27FC236}">
                <a16:creationId xmlns:a16="http://schemas.microsoft.com/office/drawing/2014/main" id="{1983F57A-317A-4C01-A6E4-7138B3B444CE}"/>
              </a:ext>
            </a:extLst>
          </p:cNvPr>
          <p:cNvSpPr/>
          <p:nvPr/>
        </p:nvSpPr>
        <p:spPr>
          <a:xfrm rot="10800000">
            <a:off x="1086415" y="-9054"/>
            <a:ext cx="4807390" cy="5898310"/>
          </a:xfrm>
          <a:custGeom>
            <a:avLst/>
            <a:gdLst>
              <a:gd name="connsiteX0" fmla="*/ 0 w 1928388"/>
              <a:gd name="connsiteY0" fmla="*/ 2231656 h 2231656"/>
              <a:gd name="connsiteX1" fmla="*/ 964194 w 1928388"/>
              <a:gd name="connsiteY1" fmla="*/ 0 h 2231656"/>
              <a:gd name="connsiteX2" fmla="*/ 1928388 w 1928388"/>
              <a:gd name="connsiteY2" fmla="*/ 2231656 h 2231656"/>
              <a:gd name="connsiteX3" fmla="*/ 0 w 1928388"/>
              <a:gd name="connsiteY3" fmla="*/ 2231656 h 2231656"/>
              <a:gd name="connsiteX0" fmla="*/ 0 w 1928388"/>
              <a:gd name="connsiteY0" fmla="*/ 5952630 h 5952630"/>
              <a:gd name="connsiteX1" fmla="*/ 1453081 w 1928388"/>
              <a:gd name="connsiteY1" fmla="*/ 0 h 5952630"/>
              <a:gd name="connsiteX2" fmla="*/ 1928388 w 1928388"/>
              <a:gd name="connsiteY2" fmla="*/ 5952630 h 5952630"/>
              <a:gd name="connsiteX3" fmla="*/ 0 w 1928388"/>
              <a:gd name="connsiteY3" fmla="*/ 5952630 h 5952630"/>
              <a:gd name="connsiteX0" fmla="*/ 0 w 4807390"/>
              <a:gd name="connsiteY0" fmla="*/ 5961684 h 5961684"/>
              <a:gd name="connsiteX1" fmla="*/ 4332083 w 4807390"/>
              <a:gd name="connsiteY1" fmla="*/ 0 h 5961684"/>
              <a:gd name="connsiteX2" fmla="*/ 4807390 w 4807390"/>
              <a:gd name="connsiteY2" fmla="*/ 5952630 h 5961684"/>
              <a:gd name="connsiteX3" fmla="*/ 0 w 4807390"/>
              <a:gd name="connsiteY3" fmla="*/ 5961684 h 5961684"/>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Lst>
            <a:ahLst/>
            <a:cxnLst>
              <a:cxn ang="0">
                <a:pos x="connsiteX0" y="connsiteY0"/>
              </a:cxn>
              <a:cxn ang="0">
                <a:pos x="connsiteX1" y="connsiteY1"/>
              </a:cxn>
              <a:cxn ang="0">
                <a:pos x="connsiteX2" y="connsiteY2"/>
              </a:cxn>
              <a:cxn ang="0">
                <a:pos x="connsiteX3" y="connsiteY3"/>
              </a:cxn>
            </a:cxnLst>
            <a:rect l="l" t="t" r="r" b="b"/>
            <a:pathLst>
              <a:path w="4807390" h="5898310">
                <a:moveTo>
                  <a:pt x="0" y="5898310"/>
                </a:moveTo>
                <a:lnTo>
                  <a:pt x="3806982" y="0"/>
                </a:lnTo>
                <a:cubicBezTo>
                  <a:pt x="5299294" y="34697"/>
                  <a:pt x="4473921" y="3926171"/>
                  <a:pt x="4807390" y="5889256"/>
                </a:cubicBezTo>
                <a:lnTo>
                  <a:pt x="0" y="5898310"/>
                </a:lnTo>
                <a:close/>
              </a:path>
            </a:pathLst>
          </a:custGeom>
          <a:solidFill>
            <a:srgbClr val="170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1330787717"/>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51189" y="2772658"/>
            <a:ext cx="10089622" cy="2169908"/>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8" name="Group 7"/>
          <p:cNvGrpSpPr/>
          <p:nvPr/>
        </p:nvGrpSpPr>
        <p:grpSpPr>
          <a:xfrm>
            <a:off x="7470987" y="3242120"/>
            <a:ext cx="1216916" cy="121691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29" tIns="45714" rIns="91429"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9" name="Group 8"/>
          <p:cNvGrpSpPr/>
          <p:nvPr/>
        </p:nvGrpSpPr>
        <p:grpSpPr>
          <a:xfrm>
            <a:off x="9454433" y="3242120"/>
            <a:ext cx="1216916" cy="121691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29" tIns="45714" rIns="91429"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 name="Group 5"/>
          <p:cNvGrpSpPr/>
          <p:nvPr/>
        </p:nvGrpSpPr>
        <p:grpSpPr>
          <a:xfrm>
            <a:off x="3504097" y="3242120"/>
            <a:ext cx="1216916" cy="121691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29" tIns="45714" rIns="91429"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 name="Group 6"/>
          <p:cNvGrpSpPr/>
          <p:nvPr/>
        </p:nvGrpSpPr>
        <p:grpSpPr>
          <a:xfrm>
            <a:off x="5487542" y="3242120"/>
            <a:ext cx="1216916" cy="121691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4" rIns="91429"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 name="Group 4"/>
          <p:cNvGrpSpPr/>
          <p:nvPr/>
        </p:nvGrpSpPr>
        <p:grpSpPr>
          <a:xfrm>
            <a:off x="1520651" y="3242120"/>
            <a:ext cx="1216916" cy="121691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29" tIns="45714" rIns="91429"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9" name="Group 68"/>
          <p:cNvGrpSpPr/>
          <p:nvPr/>
        </p:nvGrpSpPr>
        <p:grpSpPr>
          <a:xfrm>
            <a:off x="2048028" y="4583063"/>
            <a:ext cx="149494" cy="525373"/>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0" name="Group 69"/>
          <p:cNvGrpSpPr/>
          <p:nvPr/>
        </p:nvGrpSpPr>
        <p:grpSpPr>
          <a:xfrm>
            <a:off x="6021255" y="4583063"/>
            <a:ext cx="149494" cy="525373"/>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4" name="Group 73"/>
          <p:cNvGrpSpPr/>
          <p:nvPr/>
        </p:nvGrpSpPr>
        <p:grpSpPr>
          <a:xfrm>
            <a:off x="9988144" y="4583063"/>
            <a:ext cx="149494" cy="525373"/>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8" name="Group 77"/>
          <p:cNvGrpSpPr/>
          <p:nvPr/>
        </p:nvGrpSpPr>
        <p:grpSpPr>
          <a:xfrm>
            <a:off x="4037809" y="2592720"/>
            <a:ext cx="149494" cy="525373"/>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82" name="Group 81"/>
          <p:cNvGrpSpPr/>
          <p:nvPr/>
        </p:nvGrpSpPr>
        <p:grpSpPr>
          <a:xfrm>
            <a:off x="8004699" y="2592720"/>
            <a:ext cx="149494" cy="525373"/>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7">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86" name="Rectangle 85"/>
          <p:cNvSpPr/>
          <p:nvPr/>
        </p:nvSpPr>
        <p:spPr>
          <a:xfrm>
            <a:off x="905370" y="5277590"/>
            <a:ext cx="2553236" cy="771493"/>
          </a:xfrm>
          <a:prstGeom prst="rect">
            <a:avLst/>
          </a:prstGeom>
        </p:spPr>
        <p:txBody>
          <a:bodyPr wrap="square">
            <a:spAutoFit/>
          </a:bodyPr>
          <a:lstStyle/>
          <a:p>
            <a:pPr>
              <a:lnSpc>
                <a:spcPct val="150000"/>
              </a:lnSpc>
            </a:pPr>
            <a:r>
              <a:rPr lang="zh-CN" altLang="en-US"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a:t>
            </a:r>
            <a:endParaRPr lang="en-GB" altLang="zh-CN"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7" name="Rectangle 86"/>
          <p:cNvSpPr/>
          <p:nvPr/>
        </p:nvSpPr>
        <p:spPr>
          <a:xfrm>
            <a:off x="8786271" y="5277590"/>
            <a:ext cx="2553236" cy="771493"/>
          </a:xfrm>
          <a:prstGeom prst="rect">
            <a:avLst/>
          </a:prstGeom>
        </p:spPr>
        <p:txBody>
          <a:bodyPr wrap="square">
            <a:spAutoFit/>
          </a:bodyPr>
          <a:lstStyle/>
          <a:p>
            <a:pPr>
              <a:lnSpc>
                <a:spcPct val="150000"/>
              </a:lnSpc>
            </a:pPr>
            <a:r>
              <a:rPr lang="zh-CN" altLang="en-US"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a:t>
            </a:r>
            <a:endParaRPr lang="en-GB" altLang="zh-CN"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8" name="Rectangle 87"/>
          <p:cNvSpPr/>
          <p:nvPr/>
        </p:nvSpPr>
        <p:spPr>
          <a:xfrm>
            <a:off x="4878596" y="5277590"/>
            <a:ext cx="2553236" cy="771493"/>
          </a:xfrm>
          <a:prstGeom prst="rect">
            <a:avLst/>
          </a:prstGeom>
        </p:spPr>
        <p:txBody>
          <a:bodyPr wrap="square">
            <a:spAutoFit/>
          </a:bodyPr>
          <a:lstStyle/>
          <a:p>
            <a:pPr>
              <a:lnSpc>
                <a:spcPct val="150000"/>
              </a:lnSpc>
            </a:pPr>
            <a:r>
              <a:rPr lang="zh-CN" altLang="en-US"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a:t>
            </a:r>
            <a:endParaRPr lang="en-GB" altLang="zh-CN"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9" name="Rectangle 88"/>
          <p:cNvSpPr/>
          <p:nvPr/>
        </p:nvSpPr>
        <p:spPr>
          <a:xfrm>
            <a:off x="6802827" y="1790452"/>
            <a:ext cx="2553236" cy="771493"/>
          </a:xfrm>
          <a:prstGeom prst="rect">
            <a:avLst/>
          </a:prstGeom>
        </p:spPr>
        <p:txBody>
          <a:bodyPr wrap="square">
            <a:spAutoFit/>
          </a:bodyPr>
          <a:lstStyle/>
          <a:p>
            <a:pPr>
              <a:lnSpc>
                <a:spcPct val="150000"/>
              </a:lnSpc>
            </a:pPr>
            <a:r>
              <a:rPr lang="zh-CN" altLang="en-US"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a:t>
            </a:r>
            <a:endParaRPr lang="en-GB" altLang="zh-CN"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0" name="Rectangle 89"/>
          <p:cNvSpPr/>
          <p:nvPr/>
        </p:nvSpPr>
        <p:spPr>
          <a:xfrm>
            <a:off x="2889633" y="1790452"/>
            <a:ext cx="2553236" cy="771493"/>
          </a:xfrm>
          <a:prstGeom prst="rect">
            <a:avLst/>
          </a:prstGeom>
        </p:spPr>
        <p:txBody>
          <a:bodyPr wrap="square">
            <a:spAutoFit/>
          </a:bodyPr>
          <a:lstStyle/>
          <a:p>
            <a:pPr>
              <a:lnSpc>
                <a:spcPct val="150000"/>
              </a:lnSpc>
            </a:pPr>
            <a:r>
              <a:rPr lang="zh-CN" altLang="en-US"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 click to add the relevant title text.</a:t>
            </a:r>
            <a:endParaRPr lang="en-GB" altLang="zh-CN" sz="758"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8" name="矩形 47">
            <a:extLst>
              <a:ext uri="{FF2B5EF4-FFF2-40B4-BE49-F238E27FC236}">
                <a16:creationId xmlns:a16="http://schemas.microsoft.com/office/drawing/2014/main" id="{2C5783A8-91FD-4E42-AEA1-86DA0B67B060}"/>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664678301"/>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703513" y="2672908"/>
            <a:ext cx="8469473" cy="1826821"/>
            <a:chOff x="1277634" y="2004681"/>
            <a:chExt cx="6352105" cy="1370116"/>
          </a:xfrm>
        </p:grpSpPr>
        <p:sp>
          <p:nvSpPr>
            <p:cNvPr id="4" name="Freeform: Shape 2"/>
            <p:cNvSpPr>
              <a:spLocks/>
            </p:cNvSpPr>
            <p:nvPr/>
          </p:nvSpPr>
          <p:spPr bwMode="auto">
            <a:xfrm>
              <a:off x="1277634" y="2004681"/>
              <a:ext cx="1426013" cy="1367249"/>
            </a:xfrm>
            <a:custGeom>
              <a:avLst/>
              <a:gdLst>
                <a:gd name="T0" fmla="*/ 812 w 995"/>
                <a:gd name="T1" fmla="*/ 708 h 954"/>
                <a:gd name="T2" fmla="*/ 760 w 995"/>
                <a:gd name="T3" fmla="*/ 701 h 954"/>
                <a:gd name="T4" fmla="*/ 717 w 995"/>
                <a:gd name="T5" fmla="*/ 685 h 954"/>
                <a:gd name="T6" fmla="*/ 685 w 995"/>
                <a:gd name="T7" fmla="*/ 662 h 954"/>
                <a:gd name="T8" fmla="*/ 641 w 995"/>
                <a:gd name="T9" fmla="*/ 607 h 954"/>
                <a:gd name="T10" fmla="*/ 622 w 995"/>
                <a:gd name="T11" fmla="*/ 550 h 954"/>
                <a:gd name="T12" fmla="*/ 617 w 995"/>
                <a:gd name="T13" fmla="*/ 503 h 954"/>
                <a:gd name="T14" fmla="*/ 610 w 995"/>
                <a:gd name="T15" fmla="*/ 409 h 954"/>
                <a:gd name="T16" fmla="*/ 583 w 995"/>
                <a:gd name="T17" fmla="*/ 292 h 954"/>
                <a:gd name="T18" fmla="*/ 539 w 995"/>
                <a:gd name="T19" fmla="*/ 198 h 954"/>
                <a:gd name="T20" fmla="*/ 482 w 995"/>
                <a:gd name="T21" fmla="*/ 128 h 954"/>
                <a:gd name="T22" fmla="*/ 419 w 995"/>
                <a:gd name="T23" fmla="*/ 76 h 954"/>
                <a:gd name="T24" fmla="*/ 352 w 995"/>
                <a:gd name="T25" fmla="*/ 41 h 954"/>
                <a:gd name="T26" fmla="*/ 286 w 995"/>
                <a:gd name="T27" fmla="*/ 18 h 954"/>
                <a:gd name="T28" fmla="*/ 180 w 995"/>
                <a:gd name="T29" fmla="*/ 0 h 954"/>
                <a:gd name="T30" fmla="*/ 136 w 995"/>
                <a:gd name="T31" fmla="*/ 0 h 954"/>
                <a:gd name="T32" fmla="*/ 96 w 995"/>
                <a:gd name="T33" fmla="*/ 6 h 954"/>
                <a:gd name="T34" fmla="*/ 60 w 995"/>
                <a:gd name="T35" fmla="*/ 23 h 954"/>
                <a:gd name="T36" fmla="*/ 31 w 995"/>
                <a:gd name="T37" fmla="*/ 49 h 954"/>
                <a:gd name="T38" fmla="*/ 11 w 995"/>
                <a:gd name="T39" fmla="*/ 83 h 954"/>
                <a:gd name="T40" fmla="*/ 2 w 995"/>
                <a:gd name="T41" fmla="*/ 122 h 954"/>
                <a:gd name="T42" fmla="*/ 2 w 995"/>
                <a:gd name="T43" fmla="*/ 149 h 954"/>
                <a:gd name="T44" fmla="*/ 11 w 995"/>
                <a:gd name="T45" fmla="*/ 188 h 954"/>
                <a:gd name="T46" fmla="*/ 31 w 995"/>
                <a:gd name="T47" fmla="*/ 221 h 954"/>
                <a:gd name="T48" fmla="*/ 60 w 995"/>
                <a:gd name="T49" fmla="*/ 248 h 954"/>
                <a:gd name="T50" fmla="*/ 96 w 995"/>
                <a:gd name="T51" fmla="*/ 265 h 954"/>
                <a:gd name="T52" fmla="*/ 136 w 995"/>
                <a:gd name="T53" fmla="*/ 271 h 954"/>
                <a:gd name="T54" fmla="*/ 172 w 995"/>
                <a:gd name="T55" fmla="*/ 271 h 954"/>
                <a:gd name="T56" fmla="*/ 221 w 995"/>
                <a:gd name="T57" fmla="*/ 281 h 954"/>
                <a:gd name="T58" fmla="*/ 260 w 995"/>
                <a:gd name="T59" fmla="*/ 299 h 954"/>
                <a:gd name="T60" fmla="*/ 299 w 995"/>
                <a:gd name="T61" fmla="*/ 333 h 954"/>
                <a:gd name="T62" fmla="*/ 336 w 995"/>
                <a:gd name="T63" fmla="*/ 393 h 954"/>
                <a:gd name="T64" fmla="*/ 352 w 995"/>
                <a:gd name="T65" fmla="*/ 448 h 954"/>
                <a:gd name="T66" fmla="*/ 359 w 995"/>
                <a:gd name="T67" fmla="*/ 484 h 954"/>
                <a:gd name="T68" fmla="*/ 372 w 995"/>
                <a:gd name="T69" fmla="*/ 628 h 954"/>
                <a:gd name="T70" fmla="*/ 390 w 995"/>
                <a:gd name="T71" fmla="*/ 695 h 954"/>
                <a:gd name="T72" fmla="*/ 433 w 995"/>
                <a:gd name="T73" fmla="*/ 777 h 954"/>
                <a:gd name="T74" fmla="*/ 489 w 995"/>
                <a:gd name="T75" fmla="*/ 841 h 954"/>
                <a:gd name="T76" fmla="*/ 555 w 995"/>
                <a:gd name="T77" fmla="*/ 888 h 954"/>
                <a:gd name="T78" fmla="*/ 625 w 995"/>
                <a:gd name="T79" fmla="*/ 919 h 954"/>
                <a:gd name="T80" fmla="*/ 696 w 995"/>
                <a:gd name="T81" fmla="*/ 940 h 954"/>
                <a:gd name="T82" fmla="*/ 807 w 995"/>
                <a:gd name="T83" fmla="*/ 953 h 954"/>
                <a:gd name="T84" fmla="*/ 898 w 995"/>
                <a:gd name="T85" fmla="*/ 953 h 954"/>
                <a:gd name="T86" fmla="*/ 958 w 995"/>
                <a:gd name="T87" fmla="*/ 946 h 954"/>
                <a:gd name="T88" fmla="*/ 912 w 995"/>
                <a:gd name="T89" fmla="*/ 698 h 954"/>
                <a:gd name="T90" fmla="*/ 855 w 995"/>
                <a:gd name="T91" fmla="*/ 708 h 954"/>
                <a:gd name="T92" fmla="*/ 831 w 995"/>
                <a:gd name="T93" fmla="*/ 709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5" h="954">
                  <a:moveTo>
                    <a:pt x="831" y="709"/>
                  </a:moveTo>
                  <a:lnTo>
                    <a:pt x="831" y="709"/>
                  </a:lnTo>
                  <a:lnTo>
                    <a:pt x="812" y="708"/>
                  </a:lnTo>
                  <a:lnTo>
                    <a:pt x="792" y="706"/>
                  </a:lnTo>
                  <a:lnTo>
                    <a:pt x="774" y="704"/>
                  </a:lnTo>
                  <a:lnTo>
                    <a:pt x="760" y="701"/>
                  </a:lnTo>
                  <a:lnTo>
                    <a:pt x="743" y="696"/>
                  </a:lnTo>
                  <a:lnTo>
                    <a:pt x="730" y="690"/>
                  </a:lnTo>
                  <a:lnTo>
                    <a:pt x="717" y="685"/>
                  </a:lnTo>
                  <a:lnTo>
                    <a:pt x="704" y="677"/>
                  </a:lnTo>
                  <a:lnTo>
                    <a:pt x="695" y="670"/>
                  </a:lnTo>
                  <a:lnTo>
                    <a:pt x="685" y="662"/>
                  </a:lnTo>
                  <a:lnTo>
                    <a:pt x="667" y="644"/>
                  </a:lnTo>
                  <a:lnTo>
                    <a:pt x="652" y="627"/>
                  </a:lnTo>
                  <a:lnTo>
                    <a:pt x="641" y="607"/>
                  </a:lnTo>
                  <a:lnTo>
                    <a:pt x="633" y="588"/>
                  </a:lnTo>
                  <a:lnTo>
                    <a:pt x="627" y="568"/>
                  </a:lnTo>
                  <a:lnTo>
                    <a:pt x="622" y="550"/>
                  </a:lnTo>
                  <a:lnTo>
                    <a:pt x="618" y="536"/>
                  </a:lnTo>
                  <a:lnTo>
                    <a:pt x="617" y="511"/>
                  </a:lnTo>
                  <a:lnTo>
                    <a:pt x="617" y="503"/>
                  </a:lnTo>
                  <a:lnTo>
                    <a:pt x="617" y="503"/>
                  </a:lnTo>
                  <a:lnTo>
                    <a:pt x="614" y="454"/>
                  </a:lnTo>
                  <a:lnTo>
                    <a:pt x="610" y="409"/>
                  </a:lnTo>
                  <a:lnTo>
                    <a:pt x="604" y="367"/>
                  </a:lnTo>
                  <a:lnTo>
                    <a:pt x="594" y="328"/>
                  </a:lnTo>
                  <a:lnTo>
                    <a:pt x="583" y="292"/>
                  </a:lnTo>
                  <a:lnTo>
                    <a:pt x="570" y="258"/>
                  </a:lnTo>
                  <a:lnTo>
                    <a:pt x="555" y="227"/>
                  </a:lnTo>
                  <a:lnTo>
                    <a:pt x="539" y="198"/>
                  </a:lnTo>
                  <a:lnTo>
                    <a:pt x="521" y="174"/>
                  </a:lnTo>
                  <a:lnTo>
                    <a:pt x="503" y="149"/>
                  </a:lnTo>
                  <a:lnTo>
                    <a:pt x="482" y="128"/>
                  </a:lnTo>
                  <a:lnTo>
                    <a:pt x="463" y="109"/>
                  </a:lnTo>
                  <a:lnTo>
                    <a:pt x="440" y="91"/>
                  </a:lnTo>
                  <a:lnTo>
                    <a:pt x="419" y="76"/>
                  </a:lnTo>
                  <a:lnTo>
                    <a:pt x="396" y="63"/>
                  </a:lnTo>
                  <a:lnTo>
                    <a:pt x="373" y="50"/>
                  </a:lnTo>
                  <a:lnTo>
                    <a:pt x="352" y="41"/>
                  </a:lnTo>
                  <a:lnTo>
                    <a:pt x="329" y="32"/>
                  </a:lnTo>
                  <a:lnTo>
                    <a:pt x="308" y="24"/>
                  </a:lnTo>
                  <a:lnTo>
                    <a:pt x="286" y="18"/>
                  </a:lnTo>
                  <a:lnTo>
                    <a:pt x="247" y="8"/>
                  </a:lnTo>
                  <a:lnTo>
                    <a:pt x="209" y="3"/>
                  </a:lnTo>
                  <a:lnTo>
                    <a:pt x="180" y="0"/>
                  </a:lnTo>
                  <a:lnTo>
                    <a:pt x="156" y="0"/>
                  </a:lnTo>
                  <a:lnTo>
                    <a:pt x="136" y="0"/>
                  </a:lnTo>
                  <a:lnTo>
                    <a:pt x="136" y="0"/>
                  </a:lnTo>
                  <a:lnTo>
                    <a:pt x="122" y="0"/>
                  </a:lnTo>
                  <a:lnTo>
                    <a:pt x="109" y="3"/>
                  </a:lnTo>
                  <a:lnTo>
                    <a:pt x="96" y="6"/>
                  </a:lnTo>
                  <a:lnTo>
                    <a:pt x="83" y="10"/>
                  </a:lnTo>
                  <a:lnTo>
                    <a:pt x="71" y="16"/>
                  </a:lnTo>
                  <a:lnTo>
                    <a:pt x="60" y="23"/>
                  </a:lnTo>
                  <a:lnTo>
                    <a:pt x="49" y="31"/>
                  </a:lnTo>
                  <a:lnTo>
                    <a:pt x="41" y="39"/>
                  </a:lnTo>
                  <a:lnTo>
                    <a:pt x="31" y="49"/>
                  </a:lnTo>
                  <a:lnTo>
                    <a:pt x="23" y="60"/>
                  </a:lnTo>
                  <a:lnTo>
                    <a:pt x="16" y="71"/>
                  </a:lnTo>
                  <a:lnTo>
                    <a:pt x="11" y="83"/>
                  </a:lnTo>
                  <a:lnTo>
                    <a:pt x="6" y="96"/>
                  </a:lnTo>
                  <a:lnTo>
                    <a:pt x="3" y="109"/>
                  </a:lnTo>
                  <a:lnTo>
                    <a:pt x="2" y="122"/>
                  </a:lnTo>
                  <a:lnTo>
                    <a:pt x="0" y="135"/>
                  </a:lnTo>
                  <a:lnTo>
                    <a:pt x="0" y="135"/>
                  </a:lnTo>
                  <a:lnTo>
                    <a:pt x="2" y="149"/>
                  </a:lnTo>
                  <a:lnTo>
                    <a:pt x="3" y="162"/>
                  </a:lnTo>
                  <a:lnTo>
                    <a:pt x="6" y="175"/>
                  </a:lnTo>
                  <a:lnTo>
                    <a:pt x="11" y="188"/>
                  </a:lnTo>
                  <a:lnTo>
                    <a:pt x="16" y="200"/>
                  </a:lnTo>
                  <a:lnTo>
                    <a:pt x="23" y="211"/>
                  </a:lnTo>
                  <a:lnTo>
                    <a:pt x="31" y="221"/>
                  </a:lnTo>
                  <a:lnTo>
                    <a:pt x="41" y="230"/>
                  </a:lnTo>
                  <a:lnTo>
                    <a:pt x="49" y="240"/>
                  </a:lnTo>
                  <a:lnTo>
                    <a:pt x="60" y="248"/>
                  </a:lnTo>
                  <a:lnTo>
                    <a:pt x="71" y="255"/>
                  </a:lnTo>
                  <a:lnTo>
                    <a:pt x="83" y="260"/>
                  </a:lnTo>
                  <a:lnTo>
                    <a:pt x="96" y="265"/>
                  </a:lnTo>
                  <a:lnTo>
                    <a:pt x="109" y="268"/>
                  </a:lnTo>
                  <a:lnTo>
                    <a:pt x="122" y="269"/>
                  </a:lnTo>
                  <a:lnTo>
                    <a:pt x="136" y="271"/>
                  </a:lnTo>
                  <a:lnTo>
                    <a:pt x="136" y="271"/>
                  </a:lnTo>
                  <a:lnTo>
                    <a:pt x="154" y="271"/>
                  </a:lnTo>
                  <a:lnTo>
                    <a:pt x="172" y="271"/>
                  </a:lnTo>
                  <a:lnTo>
                    <a:pt x="190" y="273"/>
                  </a:lnTo>
                  <a:lnTo>
                    <a:pt x="206" y="276"/>
                  </a:lnTo>
                  <a:lnTo>
                    <a:pt x="221" y="281"/>
                  </a:lnTo>
                  <a:lnTo>
                    <a:pt x="234" y="286"/>
                  </a:lnTo>
                  <a:lnTo>
                    <a:pt x="247" y="292"/>
                  </a:lnTo>
                  <a:lnTo>
                    <a:pt x="260" y="299"/>
                  </a:lnTo>
                  <a:lnTo>
                    <a:pt x="269" y="307"/>
                  </a:lnTo>
                  <a:lnTo>
                    <a:pt x="281" y="315"/>
                  </a:lnTo>
                  <a:lnTo>
                    <a:pt x="299" y="333"/>
                  </a:lnTo>
                  <a:lnTo>
                    <a:pt x="313" y="352"/>
                  </a:lnTo>
                  <a:lnTo>
                    <a:pt x="326" y="373"/>
                  </a:lnTo>
                  <a:lnTo>
                    <a:pt x="336" y="393"/>
                  </a:lnTo>
                  <a:lnTo>
                    <a:pt x="342" y="412"/>
                  </a:lnTo>
                  <a:lnTo>
                    <a:pt x="349" y="432"/>
                  </a:lnTo>
                  <a:lnTo>
                    <a:pt x="352" y="448"/>
                  </a:lnTo>
                  <a:lnTo>
                    <a:pt x="357" y="474"/>
                  </a:lnTo>
                  <a:lnTo>
                    <a:pt x="359" y="484"/>
                  </a:lnTo>
                  <a:lnTo>
                    <a:pt x="359" y="484"/>
                  </a:lnTo>
                  <a:lnTo>
                    <a:pt x="362" y="542"/>
                  </a:lnTo>
                  <a:lnTo>
                    <a:pt x="367" y="588"/>
                  </a:lnTo>
                  <a:lnTo>
                    <a:pt x="372" y="628"/>
                  </a:lnTo>
                  <a:lnTo>
                    <a:pt x="372" y="628"/>
                  </a:lnTo>
                  <a:lnTo>
                    <a:pt x="380" y="662"/>
                  </a:lnTo>
                  <a:lnTo>
                    <a:pt x="390" y="695"/>
                  </a:lnTo>
                  <a:lnTo>
                    <a:pt x="403" y="726"/>
                  </a:lnTo>
                  <a:lnTo>
                    <a:pt x="417" y="753"/>
                  </a:lnTo>
                  <a:lnTo>
                    <a:pt x="433" y="777"/>
                  </a:lnTo>
                  <a:lnTo>
                    <a:pt x="450" y="800"/>
                  </a:lnTo>
                  <a:lnTo>
                    <a:pt x="469" y="821"/>
                  </a:lnTo>
                  <a:lnTo>
                    <a:pt x="489" y="841"/>
                  </a:lnTo>
                  <a:lnTo>
                    <a:pt x="510" y="859"/>
                  </a:lnTo>
                  <a:lnTo>
                    <a:pt x="532" y="873"/>
                  </a:lnTo>
                  <a:lnTo>
                    <a:pt x="555" y="888"/>
                  </a:lnTo>
                  <a:lnTo>
                    <a:pt x="578" y="899"/>
                  </a:lnTo>
                  <a:lnTo>
                    <a:pt x="602" y="911"/>
                  </a:lnTo>
                  <a:lnTo>
                    <a:pt x="625" y="919"/>
                  </a:lnTo>
                  <a:lnTo>
                    <a:pt x="649" y="927"/>
                  </a:lnTo>
                  <a:lnTo>
                    <a:pt x="674" y="933"/>
                  </a:lnTo>
                  <a:lnTo>
                    <a:pt x="696" y="940"/>
                  </a:lnTo>
                  <a:lnTo>
                    <a:pt x="721" y="943"/>
                  </a:lnTo>
                  <a:lnTo>
                    <a:pt x="764" y="950"/>
                  </a:lnTo>
                  <a:lnTo>
                    <a:pt x="807" y="953"/>
                  </a:lnTo>
                  <a:lnTo>
                    <a:pt x="842" y="954"/>
                  </a:lnTo>
                  <a:lnTo>
                    <a:pt x="873" y="953"/>
                  </a:lnTo>
                  <a:lnTo>
                    <a:pt x="898" y="953"/>
                  </a:lnTo>
                  <a:lnTo>
                    <a:pt x="917" y="950"/>
                  </a:lnTo>
                  <a:lnTo>
                    <a:pt x="917" y="950"/>
                  </a:lnTo>
                  <a:lnTo>
                    <a:pt x="958" y="946"/>
                  </a:lnTo>
                  <a:lnTo>
                    <a:pt x="995" y="941"/>
                  </a:lnTo>
                  <a:lnTo>
                    <a:pt x="912" y="698"/>
                  </a:lnTo>
                  <a:lnTo>
                    <a:pt x="912" y="698"/>
                  </a:lnTo>
                  <a:lnTo>
                    <a:pt x="896" y="703"/>
                  </a:lnTo>
                  <a:lnTo>
                    <a:pt x="881" y="704"/>
                  </a:lnTo>
                  <a:lnTo>
                    <a:pt x="855" y="708"/>
                  </a:lnTo>
                  <a:lnTo>
                    <a:pt x="838" y="709"/>
                  </a:lnTo>
                  <a:lnTo>
                    <a:pt x="831" y="709"/>
                  </a:lnTo>
                  <a:lnTo>
                    <a:pt x="831" y="709"/>
                  </a:lnTo>
                  <a:close/>
                </a:path>
              </a:pathLst>
            </a:custGeom>
            <a:solidFill>
              <a:schemeClr val="accent1"/>
            </a:solidFill>
            <a:ln w="38100">
              <a:solidFill>
                <a:schemeClr val="bg1"/>
              </a:solidFill>
            </a:ln>
          </p:spPr>
          <p:txBody>
            <a:bodyPr anchor="ctr"/>
            <a:lstStyle/>
            <a:p>
              <a:pPr algn="ctr"/>
              <a:endParaRPr sz="1867">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Freeform: Shape 3"/>
            <p:cNvSpPr>
              <a:spLocks/>
            </p:cNvSpPr>
            <p:nvPr/>
          </p:nvSpPr>
          <p:spPr bwMode="auto">
            <a:xfrm>
              <a:off x="2584693" y="2026180"/>
              <a:ext cx="1123612" cy="1327121"/>
            </a:xfrm>
            <a:custGeom>
              <a:avLst/>
              <a:gdLst>
                <a:gd name="T0" fmla="*/ 606 w 784"/>
                <a:gd name="T1" fmla="*/ 0 h 926"/>
                <a:gd name="T2" fmla="*/ 516 w 784"/>
                <a:gd name="T3" fmla="*/ 4 h 926"/>
                <a:gd name="T4" fmla="*/ 438 w 784"/>
                <a:gd name="T5" fmla="*/ 17 h 926"/>
                <a:gd name="T6" fmla="*/ 373 w 784"/>
                <a:gd name="T7" fmla="*/ 42 h 926"/>
                <a:gd name="T8" fmla="*/ 318 w 784"/>
                <a:gd name="T9" fmla="*/ 71 h 926"/>
                <a:gd name="T10" fmla="*/ 271 w 784"/>
                <a:gd name="T11" fmla="*/ 107 h 926"/>
                <a:gd name="T12" fmla="*/ 236 w 784"/>
                <a:gd name="T13" fmla="*/ 146 h 926"/>
                <a:gd name="T14" fmla="*/ 206 w 784"/>
                <a:gd name="T15" fmla="*/ 188 h 926"/>
                <a:gd name="T16" fmla="*/ 184 w 784"/>
                <a:gd name="T17" fmla="*/ 232 h 926"/>
                <a:gd name="T18" fmla="*/ 167 w 784"/>
                <a:gd name="T19" fmla="*/ 276 h 926"/>
                <a:gd name="T20" fmla="*/ 156 w 784"/>
                <a:gd name="T21" fmla="*/ 318 h 926"/>
                <a:gd name="T22" fmla="*/ 146 w 784"/>
                <a:gd name="T23" fmla="*/ 392 h 926"/>
                <a:gd name="T24" fmla="*/ 145 w 784"/>
                <a:gd name="T25" fmla="*/ 446 h 926"/>
                <a:gd name="T26" fmla="*/ 146 w 784"/>
                <a:gd name="T27" fmla="*/ 467 h 926"/>
                <a:gd name="T28" fmla="*/ 143 w 784"/>
                <a:gd name="T29" fmla="*/ 516 h 926"/>
                <a:gd name="T30" fmla="*/ 133 w 784"/>
                <a:gd name="T31" fmla="*/ 558 h 926"/>
                <a:gd name="T32" fmla="*/ 119 w 784"/>
                <a:gd name="T33" fmla="*/ 594 h 926"/>
                <a:gd name="T34" fmla="*/ 99 w 784"/>
                <a:gd name="T35" fmla="*/ 621 h 926"/>
                <a:gd name="T36" fmla="*/ 76 w 784"/>
                <a:gd name="T37" fmla="*/ 644 h 926"/>
                <a:gd name="T38" fmla="*/ 52 w 784"/>
                <a:gd name="T39" fmla="*/ 660 h 926"/>
                <a:gd name="T40" fmla="*/ 26 w 784"/>
                <a:gd name="T41" fmla="*/ 673 h 926"/>
                <a:gd name="T42" fmla="*/ 83 w 784"/>
                <a:gd name="T43" fmla="*/ 926 h 926"/>
                <a:gd name="T44" fmla="*/ 112 w 784"/>
                <a:gd name="T45" fmla="*/ 918 h 926"/>
                <a:gd name="T46" fmla="*/ 164 w 784"/>
                <a:gd name="T47" fmla="*/ 900 h 926"/>
                <a:gd name="T48" fmla="*/ 210 w 784"/>
                <a:gd name="T49" fmla="*/ 878 h 926"/>
                <a:gd name="T50" fmla="*/ 249 w 784"/>
                <a:gd name="T51" fmla="*/ 848 h 926"/>
                <a:gd name="T52" fmla="*/ 281 w 784"/>
                <a:gd name="T53" fmla="*/ 818 h 926"/>
                <a:gd name="T54" fmla="*/ 309 w 784"/>
                <a:gd name="T55" fmla="*/ 784 h 926"/>
                <a:gd name="T56" fmla="*/ 330 w 784"/>
                <a:gd name="T57" fmla="*/ 749 h 926"/>
                <a:gd name="T58" fmla="*/ 354 w 784"/>
                <a:gd name="T59" fmla="*/ 696 h 926"/>
                <a:gd name="T60" fmla="*/ 375 w 784"/>
                <a:gd name="T61" fmla="*/ 626 h 926"/>
                <a:gd name="T62" fmla="*/ 383 w 784"/>
                <a:gd name="T63" fmla="*/ 568 h 926"/>
                <a:gd name="T64" fmla="*/ 385 w 784"/>
                <a:gd name="T65" fmla="*/ 529 h 926"/>
                <a:gd name="T66" fmla="*/ 385 w 784"/>
                <a:gd name="T67" fmla="*/ 513 h 926"/>
                <a:gd name="T68" fmla="*/ 385 w 784"/>
                <a:gd name="T69" fmla="*/ 465 h 926"/>
                <a:gd name="T70" fmla="*/ 390 w 784"/>
                <a:gd name="T71" fmla="*/ 425 h 926"/>
                <a:gd name="T72" fmla="*/ 399 w 784"/>
                <a:gd name="T73" fmla="*/ 389 h 926"/>
                <a:gd name="T74" fmla="*/ 412 w 784"/>
                <a:gd name="T75" fmla="*/ 358 h 926"/>
                <a:gd name="T76" fmla="*/ 430 w 784"/>
                <a:gd name="T77" fmla="*/ 332 h 926"/>
                <a:gd name="T78" fmla="*/ 450 w 784"/>
                <a:gd name="T79" fmla="*/ 311 h 926"/>
                <a:gd name="T80" fmla="*/ 492 w 784"/>
                <a:gd name="T81" fmla="*/ 279 h 926"/>
                <a:gd name="T82" fmla="*/ 536 w 784"/>
                <a:gd name="T83" fmla="*/ 259 h 926"/>
                <a:gd name="T84" fmla="*/ 575 w 784"/>
                <a:gd name="T85" fmla="*/ 250 h 926"/>
                <a:gd name="T86" fmla="*/ 614 w 784"/>
                <a:gd name="T87" fmla="*/ 245 h 926"/>
                <a:gd name="T88" fmla="*/ 630 w 784"/>
                <a:gd name="T89" fmla="*/ 243 h 926"/>
                <a:gd name="T90" fmla="*/ 659 w 784"/>
                <a:gd name="T91" fmla="*/ 245 h 926"/>
                <a:gd name="T92" fmla="*/ 685 w 784"/>
                <a:gd name="T93" fmla="*/ 250 h 926"/>
                <a:gd name="T94" fmla="*/ 719 w 784"/>
                <a:gd name="T95" fmla="*/ 264 h 926"/>
                <a:gd name="T96" fmla="*/ 784 w 784"/>
                <a:gd name="T97" fmla="*/ 24 h 926"/>
                <a:gd name="T98" fmla="*/ 716 w 784"/>
                <a:gd name="T99" fmla="*/ 8 h 926"/>
                <a:gd name="T100" fmla="*/ 659 w 784"/>
                <a:gd name="T101" fmla="*/ 1 h 926"/>
                <a:gd name="T102" fmla="*/ 606 w 784"/>
                <a:gd name="T103"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4" h="926">
                  <a:moveTo>
                    <a:pt x="606" y="0"/>
                  </a:moveTo>
                  <a:lnTo>
                    <a:pt x="606" y="0"/>
                  </a:lnTo>
                  <a:lnTo>
                    <a:pt x="560" y="0"/>
                  </a:lnTo>
                  <a:lnTo>
                    <a:pt x="516" y="4"/>
                  </a:lnTo>
                  <a:lnTo>
                    <a:pt x="476" y="9"/>
                  </a:lnTo>
                  <a:lnTo>
                    <a:pt x="438" y="17"/>
                  </a:lnTo>
                  <a:lnTo>
                    <a:pt x="404" y="29"/>
                  </a:lnTo>
                  <a:lnTo>
                    <a:pt x="373" y="42"/>
                  </a:lnTo>
                  <a:lnTo>
                    <a:pt x="344" y="55"/>
                  </a:lnTo>
                  <a:lnTo>
                    <a:pt x="318" y="71"/>
                  </a:lnTo>
                  <a:lnTo>
                    <a:pt x="294" y="87"/>
                  </a:lnTo>
                  <a:lnTo>
                    <a:pt x="271" y="107"/>
                  </a:lnTo>
                  <a:lnTo>
                    <a:pt x="252" y="125"/>
                  </a:lnTo>
                  <a:lnTo>
                    <a:pt x="236" y="146"/>
                  </a:lnTo>
                  <a:lnTo>
                    <a:pt x="219" y="167"/>
                  </a:lnTo>
                  <a:lnTo>
                    <a:pt x="206" y="188"/>
                  </a:lnTo>
                  <a:lnTo>
                    <a:pt x="193" y="209"/>
                  </a:lnTo>
                  <a:lnTo>
                    <a:pt x="184" y="232"/>
                  </a:lnTo>
                  <a:lnTo>
                    <a:pt x="175" y="253"/>
                  </a:lnTo>
                  <a:lnTo>
                    <a:pt x="167" y="276"/>
                  </a:lnTo>
                  <a:lnTo>
                    <a:pt x="161" y="297"/>
                  </a:lnTo>
                  <a:lnTo>
                    <a:pt x="156" y="318"/>
                  </a:lnTo>
                  <a:lnTo>
                    <a:pt x="149" y="357"/>
                  </a:lnTo>
                  <a:lnTo>
                    <a:pt x="146" y="392"/>
                  </a:lnTo>
                  <a:lnTo>
                    <a:pt x="145" y="423"/>
                  </a:lnTo>
                  <a:lnTo>
                    <a:pt x="145" y="446"/>
                  </a:lnTo>
                  <a:lnTo>
                    <a:pt x="146" y="467"/>
                  </a:lnTo>
                  <a:lnTo>
                    <a:pt x="146" y="467"/>
                  </a:lnTo>
                  <a:lnTo>
                    <a:pt x="146" y="493"/>
                  </a:lnTo>
                  <a:lnTo>
                    <a:pt x="143" y="516"/>
                  </a:lnTo>
                  <a:lnTo>
                    <a:pt x="140" y="538"/>
                  </a:lnTo>
                  <a:lnTo>
                    <a:pt x="133" y="558"/>
                  </a:lnTo>
                  <a:lnTo>
                    <a:pt x="127" y="576"/>
                  </a:lnTo>
                  <a:lnTo>
                    <a:pt x="119" y="594"/>
                  </a:lnTo>
                  <a:lnTo>
                    <a:pt x="109" y="608"/>
                  </a:lnTo>
                  <a:lnTo>
                    <a:pt x="99" y="621"/>
                  </a:lnTo>
                  <a:lnTo>
                    <a:pt x="88" y="633"/>
                  </a:lnTo>
                  <a:lnTo>
                    <a:pt x="76" y="644"/>
                  </a:lnTo>
                  <a:lnTo>
                    <a:pt x="63" y="654"/>
                  </a:lnTo>
                  <a:lnTo>
                    <a:pt x="52" y="660"/>
                  </a:lnTo>
                  <a:lnTo>
                    <a:pt x="39" y="668"/>
                  </a:lnTo>
                  <a:lnTo>
                    <a:pt x="26" y="673"/>
                  </a:lnTo>
                  <a:lnTo>
                    <a:pt x="0" y="683"/>
                  </a:lnTo>
                  <a:lnTo>
                    <a:pt x="83" y="926"/>
                  </a:lnTo>
                  <a:lnTo>
                    <a:pt x="83" y="926"/>
                  </a:lnTo>
                  <a:lnTo>
                    <a:pt x="112" y="918"/>
                  </a:lnTo>
                  <a:lnTo>
                    <a:pt x="138" y="910"/>
                  </a:lnTo>
                  <a:lnTo>
                    <a:pt x="164" y="900"/>
                  </a:lnTo>
                  <a:lnTo>
                    <a:pt x="188" y="889"/>
                  </a:lnTo>
                  <a:lnTo>
                    <a:pt x="210" y="878"/>
                  </a:lnTo>
                  <a:lnTo>
                    <a:pt x="231" y="863"/>
                  </a:lnTo>
                  <a:lnTo>
                    <a:pt x="249" y="848"/>
                  </a:lnTo>
                  <a:lnTo>
                    <a:pt x="266" y="834"/>
                  </a:lnTo>
                  <a:lnTo>
                    <a:pt x="281" y="818"/>
                  </a:lnTo>
                  <a:lnTo>
                    <a:pt x="296" y="801"/>
                  </a:lnTo>
                  <a:lnTo>
                    <a:pt x="309" y="784"/>
                  </a:lnTo>
                  <a:lnTo>
                    <a:pt x="320" y="767"/>
                  </a:lnTo>
                  <a:lnTo>
                    <a:pt x="330" y="749"/>
                  </a:lnTo>
                  <a:lnTo>
                    <a:pt x="339" y="732"/>
                  </a:lnTo>
                  <a:lnTo>
                    <a:pt x="354" y="696"/>
                  </a:lnTo>
                  <a:lnTo>
                    <a:pt x="365" y="660"/>
                  </a:lnTo>
                  <a:lnTo>
                    <a:pt x="375" y="626"/>
                  </a:lnTo>
                  <a:lnTo>
                    <a:pt x="380" y="595"/>
                  </a:lnTo>
                  <a:lnTo>
                    <a:pt x="383" y="568"/>
                  </a:lnTo>
                  <a:lnTo>
                    <a:pt x="385" y="545"/>
                  </a:lnTo>
                  <a:lnTo>
                    <a:pt x="385" y="529"/>
                  </a:lnTo>
                  <a:lnTo>
                    <a:pt x="385" y="513"/>
                  </a:lnTo>
                  <a:lnTo>
                    <a:pt x="385" y="513"/>
                  </a:lnTo>
                  <a:lnTo>
                    <a:pt x="385" y="488"/>
                  </a:lnTo>
                  <a:lnTo>
                    <a:pt x="385" y="465"/>
                  </a:lnTo>
                  <a:lnTo>
                    <a:pt x="386" y="444"/>
                  </a:lnTo>
                  <a:lnTo>
                    <a:pt x="390" y="425"/>
                  </a:lnTo>
                  <a:lnTo>
                    <a:pt x="395" y="407"/>
                  </a:lnTo>
                  <a:lnTo>
                    <a:pt x="399" y="389"/>
                  </a:lnTo>
                  <a:lnTo>
                    <a:pt x="406" y="373"/>
                  </a:lnTo>
                  <a:lnTo>
                    <a:pt x="412" y="358"/>
                  </a:lnTo>
                  <a:lnTo>
                    <a:pt x="421" y="345"/>
                  </a:lnTo>
                  <a:lnTo>
                    <a:pt x="430" y="332"/>
                  </a:lnTo>
                  <a:lnTo>
                    <a:pt x="440" y="321"/>
                  </a:lnTo>
                  <a:lnTo>
                    <a:pt x="450" y="311"/>
                  </a:lnTo>
                  <a:lnTo>
                    <a:pt x="471" y="293"/>
                  </a:lnTo>
                  <a:lnTo>
                    <a:pt x="492" y="279"/>
                  </a:lnTo>
                  <a:lnTo>
                    <a:pt x="515" y="267"/>
                  </a:lnTo>
                  <a:lnTo>
                    <a:pt x="536" y="259"/>
                  </a:lnTo>
                  <a:lnTo>
                    <a:pt x="557" y="253"/>
                  </a:lnTo>
                  <a:lnTo>
                    <a:pt x="575" y="250"/>
                  </a:lnTo>
                  <a:lnTo>
                    <a:pt x="602" y="245"/>
                  </a:lnTo>
                  <a:lnTo>
                    <a:pt x="614" y="245"/>
                  </a:lnTo>
                  <a:lnTo>
                    <a:pt x="614" y="245"/>
                  </a:lnTo>
                  <a:lnTo>
                    <a:pt x="630" y="243"/>
                  </a:lnTo>
                  <a:lnTo>
                    <a:pt x="645" y="243"/>
                  </a:lnTo>
                  <a:lnTo>
                    <a:pt x="659" y="245"/>
                  </a:lnTo>
                  <a:lnTo>
                    <a:pt x="672" y="246"/>
                  </a:lnTo>
                  <a:lnTo>
                    <a:pt x="685" y="250"/>
                  </a:lnTo>
                  <a:lnTo>
                    <a:pt x="696" y="254"/>
                  </a:lnTo>
                  <a:lnTo>
                    <a:pt x="719" y="264"/>
                  </a:lnTo>
                  <a:lnTo>
                    <a:pt x="784" y="24"/>
                  </a:lnTo>
                  <a:lnTo>
                    <a:pt x="784" y="24"/>
                  </a:lnTo>
                  <a:lnTo>
                    <a:pt x="748" y="16"/>
                  </a:lnTo>
                  <a:lnTo>
                    <a:pt x="716" y="8"/>
                  </a:lnTo>
                  <a:lnTo>
                    <a:pt x="685" y="3"/>
                  </a:lnTo>
                  <a:lnTo>
                    <a:pt x="659" y="1"/>
                  </a:lnTo>
                  <a:lnTo>
                    <a:pt x="620" y="0"/>
                  </a:lnTo>
                  <a:lnTo>
                    <a:pt x="606" y="0"/>
                  </a:lnTo>
                  <a:lnTo>
                    <a:pt x="606" y="0"/>
                  </a:lnTo>
                  <a:close/>
                </a:path>
              </a:pathLst>
            </a:custGeom>
            <a:solidFill>
              <a:schemeClr val="accent2"/>
            </a:solidFill>
            <a:ln w="38100">
              <a:solidFill>
                <a:schemeClr val="bg1"/>
              </a:solidFill>
            </a:ln>
          </p:spPr>
          <p:txBody>
            <a:bodyPr anchor="ctr"/>
            <a:lstStyle/>
            <a:p>
              <a:pPr algn="ctr"/>
              <a:endParaRPr sz="1867">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Freeform: Shape 4"/>
            <p:cNvSpPr>
              <a:spLocks/>
            </p:cNvSpPr>
            <p:nvPr/>
          </p:nvSpPr>
          <p:spPr bwMode="auto">
            <a:xfrm>
              <a:off x="3606678" y="2060575"/>
              <a:ext cx="1473308" cy="1314222"/>
            </a:xfrm>
            <a:custGeom>
              <a:avLst/>
              <a:gdLst>
                <a:gd name="T0" fmla="*/ 591 w 1028"/>
                <a:gd name="T1" fmla="*/ 670 h 917"/>
                <a:gd name="T2" fmla="*/ 550 w 1028"/>
                <a:gd name="T3" fmla="*/ 669 h 917"/>
                <a:gd name="T4" fmla="*/ 515 w 1028"/>
                <a:gd name="T5" fmla="*/ 664 h 917"/>
                <a:gd name="T6" fmla="*/ 484 w 1028"/>
                <a:gd name="T7" fmla="*/ 656 h 917"/>
                <a:gd name="T8" fmla="*/ 458 w 1028"/>
                <a:gd name="T9" fmla="*/ 644 h 917"/>
                <a:gd name="T10" fmla="*/ 435 w 1028"/>
                <a:gd name="T11" fmla="*/ 630 h 917"/>
                <a:gd name="T12" fmla="*/ 401 w 1028"/>
                <a:gd name="T13" fmla="*/ 596 h 917"/>
                <a:gd name="T14" fmla="*/ 378 w 1028"/>
                <a:gd name="T15" fmla="*/ 560 h 917"/>
                <a:gd name="T16" fmla="*/ 367 w 1028"/>
                <a:gd name="T17" fmla="*/ 523 h 917"/>
                <a:gd name="T18" fmla="*/ 361 w 1028"/>
                <a:gd name="T19" fmla="*/ 477 h 917"/>
                <a:gd name="T20" fmla="*/ 361 w 1028"/>
                <a:gd name="T21" fmla="*/ 461 h 917"/>
                <a:gd name="T22" fmla="*/ 356 w 1028"/>
                <a:gd name="T23" fmla="*/ 393 h 917"/>
                <a:gd name="T24" fmla="*/ 351 w 1028"/>
                <a:gd name="T25" fmla="*/ 346 h 917"/>
                <a:gd name="T26" fmla="*/ 336 w 1028"/>
                <a:gd name="T27" fmla="*/ 271 h 917"/>
                <a:gd name="T28" fmla="*/ 312 w 1028"/>
                <a:gd name="T29" fmla="*/ 206 h 917"/>
                <a:gd name="T30" fmla="*/ 281 w 1028"/>
                <a:gd name="T31" fmla="*/ 151 h 917"/>
                <a:gd name="T32" fmla="*/ 244 w 1028"/>
                <a:gd name="T33" fmla="*/ 105 h 917"/>
                <a:gd name="T34" fmla="*/ 201 w 1028"/>
                <a:gd name="T35" fmla="*/ 70 h 917"/>
                <a:gd name="T36" fmla="*/ 156 w 1028"/>
                <a:gd name="T37" fmla="*/ 41 h 917"/>
                <a:gd name="T38" fmla="*/ 111 w 1028"/>
                <a:gd name="T39" fmla="*/ 18 h 917"/>
                <a:gd name="T40" fmla="*/ 65 w 1028"/>
                <a:gd name="T41" fmla="*/ 0 h 917"/>
                <a:gd name="T42" fmla="*/ 0 w 1028"/>
                <a:gd name="T43" fmla="*/ 240 h 917"/>
                <a:gd name="T44" fmla="*/ 23 w 1028"/>
                <a:gd name="T45" fmla="*/ 255 h 917"/>
                <a:gd name="T46" fmla="*/ 41 w 1028"/>
                <a:gd name="T47" fmla="*/ 271 h 917"/>
                <a:gd name="T48" fmla="*/ 72 w 1028"/>
                <a:gd name="T49" fmla="*/ 313 h 917"/>
                <a:gd name="T50" fmla="*/ 93 w 1028"/>
                <a:gd name="T51" fmla="*/ 360 h 917"/>
                <a:gd name="T52" fmla="*/ 106 w 1028"/>
                <a:gd name="T53" fmla="*/ 407 h 917"/>
                <a:gd name="T54" fmla="*/ 114 w 1028"/>
                <a:gd name="T55" fmla="*/ 451 h 917"/>
                <a:gd name="T56" fmla="*/ 117 w 1028"/>
                <a:gd name="T57" fmla="*/ 514 h 917"/>
                <a:gd name="T58" fmla="*/ 117 w 1028"/>
                <a:gd name="T59" fmla="*/ 524 h 917"/>
                <a:gd name="T60" fmla="*/ 127 w 1028"/>
                <a:gd name="T61" fmla="*/ 599 h 917"/>
                <a:gd name="T62" fmla="*/ 145 w 1028"/>
                <a:gd name="T63" fmla="*/ 662 h 917"/>
                <a:gd name="T64" fmla="*/ 171 w 1028"/>
                <a:gd name="T65" fmla="*/ 719 h 917"/>
                <a:gd name="T66" fmla="*/ 201 w 1028"/>
                <a:gd name="T67" fmla="*/ 764 h 917"/>
                <a:gd name="T68" fmla="*/ 239 w 1028"/>
                <a:gd name="T69" fmla="*/ 803 h 917"/>
                <a:gd name="T70" fmla="*/ 278 w 1028"/>
                <a:gd name="T71" fmla="*/ 836 h 917"/>
                <a:gd name="T72" fmla="*/ 320 w 1028"/>
                <a:gd name="T73" fmla="*/ 860 h 917"/>
                <a:gd name="T74" fmla="*/ 364 w 1028"/>
                <a:gd name="T75" fmla="*/ 880 h 917"/>
                <a:gd name="T76" fmla="*/ 406 w 1028"/>
                <a:gd name="T77" fmla="*/ 894 h 917"/>
                <a:gd name="T78" fmla="*/ 487 w 1028"/>
                <a:gd name="T79" fmla="*/ 911 h 917"/>
                <a:gd name="T80" fmla="*/ 550 w 1028"/>
                <a:gd name="T81" fmla="*/ 917 h 917"/>
                <a:gd name="T82" fmla="*/ 591 w 1028"/>
                <a:gd name="T83" fmla="*/ 917 h 917"/>
                <a:gd name="T84" fmla="*/ 606 w 1028"/>
                <a:gd name="T85" fmla="*/ 917 h 917"/>
                <a:gd name="T86" fmla="*/ 669 w 1028"/>
                <a:gd name="T87" fmla="*/ 914 h 917"/>
                <a:gd name="T88" fmla="*/ 732 w 1028"/>
                <a:gd name="T89" fmla="*/ 906 h 917"/>
                <a:gd name="T90" fmla="*/ 802 w 1028"/>
                <a:gd name="T91" fmla="*/ 886 h 917"/>
                <a:gd name="T92" fmla="*/ 857 w 1028"/>
                <a:gd name="T93" fmla="*/ 863 h 917"/>
                <a:gd name="T94" fmla="*/ 895 w 1028"/>
                <a:gd name="T95" fmla="*/ 842 h 917"/>
                <a:gd name="T96" fmla="*/ 929 w 1028"/>
                <a:gd name="T97" fmla="*/ 818 h 917"/>
                <a:gd name="T98" fmla="*/ 961 w 1028"/>
                <a:gd name="T99" fmla="*/ 787 h 917"/>
                <a:gd name="T100" fmla="*/ 990 w 1028"/>
                <a:gd name="T101" fmla="*/ 753 h 917"/>
                <a:gd name="T102" fmla="*/ 1016 w 1028"/>
                <a:gd name="T103" fmla="*/ 711 h 917"/>
                <a:gd name="T104" fmla="*/ 810 w 1028"/>
                <a:gd name="T105" fmla="*/ 544 h 917"/>
                <a:gd name="T106" fmla="*/ 800 w 1028"/>
                <a:gd name="T107" fmla="*/ 566 h 917"/>
                <a:gd name="T108" fmla="*/ 787 w 1028"/>
                <a:gd name="T109" fmla="*/ 589 h 917"/>
                <a:gd name="T110" fmla="*/ 770 w 1028"/>
                <a:gd name="T111" fmla="*/ 612 h 917"/>
                <a:gd name="T112" fmla="*/ 745 w 1028"/>
                <a:gd name="T113" fmla="*/ 631 h 917"/>
                <a:gd name="T114" fmla="*/ 718 w 1028"/>
                <a:gd name="T115" fmla="*/ 648 h 917"/>
                <a:gd name="T116" fmla="*/ 682 w 1028"/>
                <a:gd name="T117" fmla="*/ 661 h 917"/>
                <a:gd name="T118" fmla="*/ 641 w 1028"/>
                <a:gd name="T119" fmla="*/ 669 h 917"/>
                <a:gd name="T120" fmla="*/ 591 w 1028"/>
                <a:gd name="T121" fmla="*/ 67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8" h="917">
                  <a:moveTo>
                    <a:pt x="591" y="670"/>
                  </a:moveTo>
                  <a:lnTo>
                    <a:pt x="591" y="670"/>
                  </a:lnTo>
                  <a:lnTo>
                    <a:pt x="570" y="670"/>
                  </a:lnTo>
                  <a:lnTo>
                    <a:pt x="550" y="669"/>
                  </a:lnTo>
                  <a:lnTo>
                    <a:pt x="533" y="667"/>
                  </a:lnTo>
                  <a:lnTo>
                    <a:pt x="515" y="664"/>
                  </a:lnTo>
                  <a:lnTo>
                    <a:pt x="498" y="661"/>
                  </a:lnTo>
                  <a:lnTo>
                    <a:pt x="484" y="656"/>
                  </a:lnTo>
                  <a:lnTo>
                    <a:pt x="471" y="649"/>
                  </a:lnTo>
                  <a:lnTo>
                    <a:pt x="458" y="644"/>
                  </a:lnTo>
                  <a:lnTo>
                    <a:pt x="447" y="638"/>
                  </a:lnTo>
                  <a:lnTo>
                    <a:pt x="435" y="630"/>
                  </a:lnTo>
                  <a:lnTo>
                    <a:pt x="416" y="613"/>
                  </a:lnTo>
                  <a:lnTo>
                    <a:pt x="401" y="596"/>
                  </a:lnTo>
                  <a:lnTo>
                    <a:pt x="388" y="578"/>
                  </a:lnTo>
                  <a:lnTo>
                    <a:pt x="378" y="560"/>
                  </a:lnTo>
                  <a:lnTo>
                    <a:pt x="372" y="540"/>
                  </a:lnTo>
                  <a:lnTo>
                    <a:pt x="367" y="523"/>
                  </a:lnTo>
                  <a:lnTo>
                    <a:pt x="362" y="506"/>
                  </a:lnTo>
                  <a:lnTo>
                    <a:pt x="361" y="477"/>
                  </a:lnTo>
                  <a:lnTo>
                    <a:pt x="361" y="461"/>
                  </a:lnTo>
                  <a:lnTo>
                    <a:pt x="361" y="461"/>
                  </a:lnTo>
                  <a:lnTo>
                    <a:pt x="359" y="432"/>
                  </a:lnTo>
                  <a:lnTo>
                    <a:pt x="356" y="393"/>
                  </a:lnTo>
                  <a:lnTo>
                    <a:pt x="351" y="346"/>
                  </a:lnTo>
                  <a:lnTo>
                    <a:pt x="351" y="346"/>
                  </a:lnTo>
                  <a:lnTo>
                    <a:pt x="344" y="307"/>
                  </a:lnTo>
                  <a:lnTo>
                    <a:pt x="336" y="271"/>
                  </a:lnTo>
                  <a:lnTo>
                    <a:pt x="325" y="237"/>
                  </a:lnTo>
                  <a:lnTo>
                    <a:pt x="312" y="206"/>
                  </a:lnTo>
                  <a:lnTo>
                    <a:pt x="297" y="177"/>
                  </a:lnTo>
                  <a:lnTo>
                    <a:pt x="281" y="151"/>
                  </a:lnTo>
                  <a:lnTo>
                    <a:pt x="263" y="127"/>
                  </a:lnTo>
                  <a:lnTo>
                    <a:pt x="244" y="105"/>
                  </a:lnTo>
                  <a:lnTo>
                    <a:pt x="223" y="86"/>
                  </a:lnTo>
                  <a:lnTo>
                    <a:pt x="201" y="70"/>
                  </a:lnTo>
                  <a:lnTo>
                    <a:pt x="179" y="54"/>
                  </a:lnTo>
                  <a:lnTo>
                    <a:pt x="156" y="41"/>
                  </a:lnTo>
                  <a:lnTo>
                    <a:pt x="133" y="28"/>
                  </a:lnTo>
                  <a:lnTo>
                    <a:pt x="111" y="18"/>
                  </a:lnTo>
                  <a:lnTo>
                    <a:pt x="88" y="8"/>
                  </a:lnTo>
                  <a:lnTo>
                    <a:pt x="65" y="0"/>
                  </a:lnTo>
                  <a:lnTo>
                    <a:pt x="0" y="240"/>
                  </a:lnTo>
                  <a:lnTo>
                    <a:pt x="0" y="240"/>
                  </a:lnTo>
                  <a:lnTo>
                    <a:pt x="12" y="247"/>
                  </a:lnTo>
                  <a:lnTo>
                    <a:pt x="23" y="255"/>
                  </a:lnTo>
                  <a:lnTo>
                    <a:pt x="33" y="263"/>
                  </a:lnTo>
                  <a:lnTo>
                    <a:pt x="41" y="271"/>
                  </a:lnTo>
                  <a:lnTo>
                    <a:pt x="57" y="290"/>
                  </a:lnTo>
                  <a:lnTo>
                    <a:pt x="72" y="313"/>
                  </a:lnTo>
                  <a:lnTo>
                    <a:pt x="83" y="336"/>
                  </a:lnTo>
                  <a:lnTo>
                    <a:pt x="93" y="360"/>
                  </a:lnTo>
                  <a:lnTo>
                    <a:pt x="99" y="383"/>
                  </a:lnTo>
                  <a:lnTo>
                    <a:pt x="106" y="407"/>
                  </a:lnTo>
                  <a:lnTo>
                    <a:pt x="111" y="430"/>
                  </a:lnTo>
                  <a:lnTo>
                    <a:pt x="114" y="451"/>
                  </a:lnTo>
                  <a:lnTo>
                    <a:pt x="117" y="489"/>
                  </a:lnTo>
                  <a:lnTo>
                    <a:pt x="117" y="514"/>
                  </a:lnTo>
                  <a:lnTo>
                    <a:pt x="117" y="524"/>
                  </a:lnTo>
                  <a:lnTo>
                    <a:pt x="117" y="524"/>
                  </a:lnTo>
                  <a:lnTo>
                    <a:pt x="120" y="562"/>
                  </a:lnTo>
                  <a:lnTo>
                    <a:pt x="127" y="599"/>
                  </a:lnTo>
                  <a:lnTo>
                    <a:pt x="135" y="631"/>
                  </a:lnTo>
                  <a:lnTo>
                    <a:pt x="145" y="662"/>
                  </a:lnTo>
                  <a:lnTo>
                    <a:pt x="156" y="691"/>
                  </a:lnTo>
                  <a:lnTo>
                    <a:pt x="171" y="719"/>
                  </a:lnTo>
                  <a:lnTo>
                    <a:pt x="185" y="743"/>
                  </a:lnTo>
                  <a:lnTo>
                    <a:pt x="201" y="764"/>
                  </a:lnTo>
                  <a:lnTo>
                    <a:pt x="219" y="786"/>
                  </a:lnTo>
                  <a:lnTo>
                    <a:pt x="239" y="803"/>
                  </a:lnTo>
                  <a:lnTo>
                    <a:pt x="258" y="820"/>
                  </a:lnTo>
                  <a:lnTo>
                    <a:pt x="278" y="836"/>
                  </a:lnTo>
                  <a:lnTo>
                    <a:pt x="299" y="849"/>
                  </a:lnTo>
                  <a:lnTo>
                    <a:pt x="320" y="860"/>
                  </a:lnTo>
                  <a:lnTo>
                    <a:pt x="343" y="872"/>
                  </a:lnTo>
                  <a:lnTo>
                    <a:pt x="364" y="880"/>
                  </a:lnTo>
                  <a:lnTo>
                    <a:pt x="385" y="888"/>
                  </a:lnTo>
                  <a:lnTo>
                    <a:pt x="406" y="894"/>
                  </a:lnTo>
                  <a:lnTo>
                    <a:pt x="448" y="904"/>
                  </a:lnTo>
                  <a:lnTo>
                    <a:pt x="487" y="911"/>
                  </a:lnTo>
                  <a:lnTo>
                    <a:pt x="521" y="915"/>
                  </a:lnTo>
                  <a:lnTo>
                    <a:pt x="550" y="917"/>
                  </a:lnTo>
                  <a:lnTo>
                    <a:pt x="572" y="917"/>
                  </a:lnTo>
                  <a:lnTo>
                    <a:pt x="591" y="917"/>
                  </a:lnTo>
                  <a:lnTo>
                    <a:pt x="591" y="917"/>
                  </a:lnTo>
                  <a:lnTo>
                    <a:pt x="606" y="917"/>
                  </a:lnTo>
                  <a:lnTo>
                    <a:pt x="643" y="917"/>
                  </a:lnTo>
                  <a:lnTo>
                    <a:pt x="669" y="914"/>
                  </a:lnTo>
                  <a:lnTo>
                    <a:pt x="700" y="911"/>
                  </a:lnTo>
                  <a:lnTo>
                    <a:pt x="732" y="906"/>
                  </a:lnTo>
                  <a:lnTo>
                    <a:pt x="766" y="898"/>
                  </a:lnTo>
                  <a:lnTo>
                    <a:pt x="802" y="886"/>
                  </a:lnTo>
                  <a:lnTo>
                    <a:pt x="839" y="872"/>
                  </a:lnTo>
                  <a:lnTo>
                    <a:pt x="857" y="863"/>
                  </a:lnTo>
                  <a:lnTo>
                    <a:pt x="875" y="854"/>
                  </a:lnTo>
                  <a:lnTo>
                    <a:pt x="895" y="842"/>
                  </a:lnTo>
                  <a:lnTo>
                    <a:pt x="911" y="831"/>
                  </a:lnTo>
                  <a:lnTo>
                    <a:pt x="929" y="818"/>
                  </a:lnTo>
                  <a:lnTo>
                    <a:pt x="945" y="803"/>
                  </a:lnTo>
                  <a:lnTo>
                    <a:pt x="961" y="787"/>
                  </a:lnTo>
                  <a:lnTo>
                    <a:pt x="976" y="771"/>
                  </a:lnTo>
                  <a:lnTo>
                    <a:pt x="990" y="753"/>
                  </a:lnTo>
                  <a:lnTo>
                    <a:pt x="1003" y="732"/>
                  </a:lnTo>
                  <a:lnTo>
                    <a:pt x="1016" y="711"/>
                  </a:lnTo>
                  <a:lnTo>
                    <a:pt x="1028" y="688"/>
                  </a:lnTo>
                  <a:lnTo>
                    <a:pt x="810" y="544"/>
                  </a:lnTo>
                  <a:lnTo>
                    <a:pt x="810" y="544"/>
                  </a:lnTo>
                  <a:lnTo>
                    <a:pt x="800" y="566"/>
                  </a:lnTo>
                  <a:lnTo>
                    <a:pt x="794" y="578"/>
                  </a:lnTo>
                  <a:lnTo>
                    <a:pt x="787" y="589"/>
                  </a:lnTo>
                  <a:lnTo>
                    <a:pt x="778" y="600"/>
                  </a:lnTo>
                  <a:lnTo>
                    <a:pt x="770" y="612"/>
                  </a:lnTo>
                  <a:lnTo>
                    <a:pt x="758" y="622"/>
                  </a:lnTo>
                  <a:lnTo>
                    <a:pt x="745" y="631"/>
                  </a:lnTo>
                  <a:lnTo>
                    <a:pt x="732" y="639"/>
                  </a:lnTo>
                  <a:lnTo>
                    <a:pt x="718" y="648"/>
                  </a:lnTo>
                  <a:lnTo>
                    <a:pt x="701" y="654"/>
                  </a:lnTo>
                  <a:lnTo>
                    <a:pt x="682" y="661"/>
                  </a:lnTo>
                  <a:lnTo>
                    <a:pt x="662" y="665"/>
                  </a:lnTo>
                  <a:lnTo>
                    <a:pt x="641" y="669"/>
                  </a:lnTo>
                  <a:lnTo>
                    <a:pt x="617" y="670"/>
                  </a:lnTo>
                  <a:lnTo>
                    <a:pt x="591" y="670"/>
                  </a:lnTo>
                  <a:lnTo>
                    <a:pt x="591" y="670"/>
                  </a:lnTo>
                  <a:close/>
                </a:path>
              </a:pathLst>
            </a:custGeom>
            <a:solidFill>
              <a:schemeClr val="accent3"/>
            </a:solidFill>
            <a:ln w="38100">
              <a:solidFill>
                <a:schemeClr val="bg1"/>
              </a:solidFill>
            </a:ln>
          </p:spPr>
          <p:txBody>
            <a:bodyPr anchor="ctr"/>
            <a:lstStyle/>
            <a:p>
              <a:pPr algn="ctr"/>
              <a:endParaRPr sz="1867">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Freeform: Shape 5"/>
            <p:cNvSpPr>
              <a:spLocks/>
            </p:cNvSpPr>
            <p:nvPr/>
          </p:nvSpPr>
          <p:spPr bwMode="auto">
            <a:xfrm>
              <a:off x="4767553" y="2026180"/>
              <a:ext cx="1589396" cy="1329986"/>
            </a:xfrm>
            <a:custGeom>
              <a:avLst/>
              <a:gdLst>
                <a:gd name="T0" fmla="*/ 946 w 1109"/>
                <a:gd name="T1" fmla="*/ 446 h 928"/>
                <a:gd name="T2" fmla="*/ 942 w 1109"/>
                <a:gd name="T3" fmla="*/ 357 h 928"/>
                <a:gd name="T4" fmla="*/ 924 w 1109"/>
                <a:gd name="T5" fmla="*/ 276 h 928"/>
                <a:gd name="T6" fmla="*/ 898 w 1109"/>
                <a:gd name="T7" fmla="*/ 209 h 928"/>
                <a:gd name="T8" fmla="*/ 857 w 1109"/>
                <a:gd name="T9" fmla="*/ 146 h 928"/>
                <a:gd name="T10" fmla="*/ 799 w 1109"/>
                <a:gd name="T11" fmla="*/ 87 h 928"/>
                <a:gd name="T12" fmla="*/ 719 w 1109"/>
                <a:gd name="T13" fmla="*/ 42 h 928"/>
                <a:gd name="T14" fmla="*/ 615 w 1109"/>
                <a:gd name="T15" fmla="*/ 9 h 928"/>
                <a:gd name="T16" fmla="*/ 485 w 1109"/>
                <a:gd name="T17" fmla="*/ 0 h 928"/>
                <a:gd name="T18" fmla="*/ 446 w 1109"/>
                <a:gd name="T19" fmla="*/ 0 h 928"/>
                <a:gd name="T20" fmla="*/ 351 w 1109"/>
                <a:gd name="T21" fmla="*/ 13 h 928"/>
                <a:gd name="T22" fmla="*/ 250 w 1109"/>
                <a:gd name="T23" fmla="*/ 47 h 928"/>
                <a:gd name="T24" fmla="*/ 188 w 1109"/>
                <a:gd name="T25" fmla="*/ 81 h 928"/>
                <a:gd name="T26" fmla="*/ 132 w 1109"/>
                <a:gd name="T27" fmla="*/ 128 h 928"/>
                <a:gd name="T28" fmla="*/ 81 w 1109"/>
                <a:gd name="T29" fmla="*/ 191 h 928"/>
                <a:gd name="T30" fmla="*/ 44 w 1109"/>
                <a:gd name="T31" fmla="*/ 271 h 928"/>
                <a:gd name="T32" fmla="*/ 21 w 1109"/>
                <a:gd name="T33" fmla="*/ 370 h 928"/>
                <a:gd name="T34" fmla="*/ 13 w 1109"/>
                <a:gd name="T35" fmla="*/ 456 h 928"/>
                <a:gd name="T36" fmla="*/ 13 w 1109"/>
                <a:gd name="T37" fmla="*/ 496 h 928"/>
                <a:gd name="T38" fmla="*/ 0 w 1109"/>
                <a:gd name="T39" fmla="*/ 568 h 928"/>
                <a:gd name="T40" fmla="*/ 231 w 1109"/>
                <a:gd name="T41" fmla="*/ 676 h 928"/>
                <a:gd name="T42" fmla="*/ 247 w 1109"/>
                <a:gd name="T43" fmla="*/ 616 h 928"/>
                <a:gd name="T44" fmla="*/ 255 w 1109"/>
                <a:gd name="T45" fmla="*/ 548 h 928"/>
                <a:gd name="T46" fmla="*/ 257 w 1109"/>
                <a:gd name="T47" fmla="*/ 498 h 928"/>
                <a:gd name="T48" fmla="*/ 271 w 1109"/>
                <a:gd name="T49" fmla="*/ 417 h 928"/>
                <a:gd name="T50" fmla="*/ 305 w 1109"/>
                <a:gd name="T51" fmla="*/ 331 h 928"/>
                <a:gd name="T52" fmla="*/ 333 w 1109"/>
                <a:gd name="T53" fmla="*/ 293 h 928"/>
                <a:gd name="T54" fmla="*/ 370 w 1109"/>
                <a:gd name="T55" fmla="*/ 264 h 928"/>
                <a:gd name="T56" fmla="*/ 419 w 1109"/>
                <a:gd name="T57" fmla="*/ 248 h 928"/>
                <a:gd name="T58" fmla="*/ 479 w 1109"/>
                <a:gd name="T59" fmla="*/ 245 h 928"/>
                <a:gd name="T60" fmla="*/ 516 w 1109"/>
                <a:gd name="T61" fmla="*/ 250 h 928"/>
                <a:gd name="T62" fmla="*/ 576 w 1109"/>
                <a:gd name="T63" fmla="*/ 267 h 928"/>
                <a:gd name="T64" fmla="*/ 643 w 1109"/>
                <a:gd name="T65" fmla="*/ 311 h 928"/>
                <a:gd name="T66" fmla="*/ 670 w 1109"/>
                <a:gd name="T67" fmla="*/ 345 h 928"/>
                <a:gd name="T68" fmla="*/ 692 w 1109"/>
                <a:gd name="T69" fmla="*/ 389 h 928"/>
                <a:gd name="T70" fmla="*/ 705 w 1109"/>
                <a:gd name="T71" fmla="*/ 444 h 928"/>
                <a:gd name="T72" fmla="*/ 706 w 1109"/>
                <a:gd name="T73" fmla="*/ 513 h 928"/>
                <a:gd name="T74" fmla="*/ 706 w 1109"/>
                <a:gd name="T75" fmla="*/ 547 h 928"/>
                <a:gd name="T76" fmla="*/ 718 w 1109"/>
                <a:gd name="T77" fmla="*/ 629 h 928"/>
                <a:gd name="T78" fmla="*/ 747 w 1109"/>
                <a:gd name="T79" fmla="*/ 717 h 928"/>
                <a:gd name="T80" fmla="*/ 776 w 1109"/>
                <a:gd name="T81" fmla="*/ 772 h 928"/>
                <a:gd name="T82" fmla="*/ 817 w 1109"/>
                <a:gd name="T83" fmla="*/ 824 h 928"/>
                <a:gd name="T84" fmla="*/ 870 w 1109"/>
                <a:gd name="T85" fmla="*/ 870 h 928"/>
                <a:gd name="T86" fmla="*/ 938 w 1109"/>
                <a:gd name="T87" fmla="*/ 905 h 928"/>
                <a:gd name="T88" fmla="*/ 1024 w 1109"/>
                <a:gd name="T89" fmla="*/ 928 h 928"/>
                <a:gd name="T90" fmla="*/ 1081 w 1109"/>
                <a:gd name="T91" fmla="*/ 680 h 928"/>
                <a:gd name="T92" fmla="*/ 1039 w 1109"/>
                <a:gd name="T93" fmla="*/ 660 h 928"/>
                <a:gd name="T94" fmla="*/ 1000 w 1109"/>
                <a:gd name="T95" fmla="*/ 629 h 928"/>
                <a:gd name="T96" fmla="*/ 969 w 1109"/>
                <a:gd name="T97" fmla="*/ 584 h 928"/>
                <a:gd name="T98" fmla="*/ 950 w 1109"/>
                <a:gd name="T99" fmla="*/ 521 h 928"/>
                <a:gd name="T100" fmla="*/ 946 w 1109"/>
                <a:gd name="T101" fmla="*/ 46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9" h="928">
                  <a:moveTo>
                    <a:pt x="946" y="467"/>
                  </a:moveTo>
                  <a:lnTo>
                    <a:pt x="946" y="467"/>
                  </a:lnTo>
                  <a:lnTo>
                    <a:pt x="946" y="446"/>
                  </a:lnTo>
                  <a:lnTo>
                    <a:pt x="946" y="423"/>
                  </a:lnTo>
                  <a:lnTo>
                    <a:pt x="946" y="392"/>
                  </a:lnTo>
                  <a:lnTo>
                    <a:pt x="942" y="357"/>
                  </a:lnTo>
                  <a:lnTo>
                    <a:pt x="935" y="318"/>
                  </a:lnTo>
                  <a:lnTo>
                    <a:pt x="930" y="297"/>
                  </a:lnTo>
                  <a:lnTo>
                    <a:pt x="924" y="276"/>
                  </a:lnTo>
                  <a:lnTo>
                    <a:pt x="917" y="253"/>
                  </a:lnTo>
                  <a:lnTo>
                    <a:pt x="907" y="232"/>
                  </a:lnTo>
                  <a:lnTo>
                    <a:pt x="898" y="209"/>
                  </a:lnTo>
                  <a:lnTo>
                    <a:pt x="886" y="188"/>
                  </a:lnTo>
                  <a:lnTo>
                    <a:pt x="872" y="167"/>
                  </a:lnTo>
                  <a:lnTo>
                    <a:pt x="857" y="146"/>
                  </a:lnTo>
                  <a:lnTo>
                    <a:pt x="839" y="125"/>
                  </a:lnTo>
                  <a:lnTo>
                    <a:pt x="820" y="107"/>
                  </a:lnTo>
                  <a:lnTo>
                    <a:pt x="799" y="87"/>
                  </a:lnTo>
                  <a:lnTo>
                    <a:pt x="774" y="71"/>
                  </a:lnTo>
                  <a:lnTo>
                    <a:pt x="748" y="55"/>
                  </a:lnTo>
                  <a:lnTo>
                    <a:pt x="719" y="42"/>
                  </a:lnTo>
                  <a:lnTo>
                    <a:pt x="687" y="29"/>
                  </a:lnTo>
                  <a:lnTo>
                    <a:pt x="653" y="17"/>
                  </a:lnTo>
                  <a:lnTo>
                    <a:pt x="615" y="9"/>
                  </a:lnTo>
                  <a:lnTo>
                    <a:pt x="575" y="4"/>
                  </a:lnTo>
                  <a:lnTo>
                    <a:pt x="532" y="0"/>
                  </a:lnTo>
                  <a:lnTo>
                    <a:pt x="485" y="0"/>
                  </a:lnTo>
                  <a:lnTo>
                    <a:pt x="485" y="0"/>
                  </a:lnTo>
                  <a:lnTo>
                    <a:pt x="468" y="0"/>
                  </a:lnTo>
                  <a:lnTo>
                    <a:pt x="446" y="0"/>
                  </a:lnTo>
                  <a:lnTo>
                    <a:pt x="419" y="1"/>
                  </a:lnTo>
                  <a:lnTo>
                    <a:pt x="388" y="6"/>
                  </a:lnTo>
                  <a:lnTo>
                    <a:pt x="351" y="13"/>
                  </a:lnTo>
                  <a:lnTo>
                    <a:pt x="312" y="24"/>
                  </a:lnTo>
                  <a:lnTo>
                    <a:pt x="271" y="39"/>
                  </a:lnTo>
                  <a:lnTo>
                    <a:pt x="250" y="47"/>
                  </a:lnTo>
                  <a:lnTo>
                    <a:pt x="229" y="56"/>
                  </a:lnTo>
                  <a:lnTo>
                    <a:pt x="208" y="68"/>
                  </a:lnTo>
                  <a:lnTo>
                    <a:pt x="188" y="81"/>
                  </a:lnTo>
                  <a:lnTo>
                    <a:pt x="169" y="95"/>
                  </a:lnTo>
                  <a:lnTo>
                    <a:pt x="149" y="110"/>
                  </a:lnTo>
                  <a:lnTo>
                    <a:pt x="132" y="128"/>
                  </a:lnTo>
                  <a:lnTo>
                    <a:pt x="114" y="147"/>
                  </a:lnTo>
                  <a:lnTo>
                    <a:pt x="96" y="168"/>
                  </a:lnTo>
                  <a:lnTo>
                    <a:pt x="81" y="191"/>
                  </a:lnTo>
                  <a:lnTo>
                    <a:pt x="67" y="215"/>
                  </a:lnTo>
                  <a:lnTo>
                    <a:pt x="55" y="241"/>
                  </a:lnTo>
                  <a:lnTo>
                    <a:pt x="44" y="271"/>
                  </a:lnTo>
                  <a:lnTo>
                    <a:pt x="34" y="302"/>
                  </a:lnTo>
                  <a:lnTo>
                    <a:pt x="26" y="334"/>
                  </a:lnTo>
                  <a:lnTo>
                    <a:pt x="21" y="370"/>
                  </a:lnTo>
                  <a:lnTo>
                    <a:pt x="21" y="370"/>
                  </a:lnTo>
                  <a:lnTo>
                    <a:pt x="16" y="417"/>
                  </a:lnTo>
                  <a:lnTo>
                    <a:pt x="13" y="456"/>
                  </a:lnTo>
                  <a:lnTo>
                    <a:pt x="13" y="485"/>
                  </a:lnTo>
                  <a:lnTo>
                    <a:pt x="13" y="485"/>
                  </a:lnTo>
                  <a:lnTo>
                    <a:pt x="13" y="496"/>
                  </a:lnTo>
                  <a:lnTo>
                    <a:pt x="11" y="516"/>
                  </a:lnTo>
                  <a:lnTo>
                    <a:pt x="8" y="540"/>
                  </a:lnTo>
                  <a:lnTo>
                    <a:pt x="0" y="568"/>
                  </a:lnTo>
                  <a:lnTo>
                    <a:pt x="218" y="712"/>
                  </a:lnTo>
                  <a:lnTo>
                    <a:pt x="218" y="712"/>
                  </a:lnTo>
                  <a:lnTo>
                    <a:pt x="231" y="676"/>
                  </a:lnTo>
                  <a:lnTo>
                    <a:pt x="237" y="657"/>
                  </a:lnTo>
                  <a:lnTo>
                    <a:pt x="242" y="637"/>
                  </a:lnTo>
                  <a:lnTo>
                    <a:pt x="247" y="616"/>
                  </a:lnTo>
                  <a:lnTo>
                    <a:pt x="250" y="595"/>
                  </a:lnTo>
                  <a:lnTo>
                    <a:pt x="253" y="571"/>
                  </a:lnTo>
                  <a:lnTo>
                    <a:pt x="255" y="548"/>
                  </a:lnTo>
                  <a:lnTo>
                    <a:pt x="255" y="548"/>
                  </a:lnTo>
                  <a:lnTo>
                    <a:pt x="255" y="534"/>
                  </a:lnTo>
                  <a:lnTo>
                    <a:pt x="257" y="498"/>
                  </a:lnTo>
                  <a:lnTo>
                    <a:pt x="260" y="474"/>
                  </a:lnTo>
                  <a:lnTo>
                    <a:pt x="265" y="446"/>
                  </a:lnTo>
                  <a:lnTo>
                    <a:pt x="271" y="417"/>
                  </a:lnTo>
                  <a:lnTo>
                    <a:pt x="279" y="388"/>
                  </a:lnTo>
                  <a:lnTo>
                    <a:pt x="291" y="358"/>
                  </a:lnTo>
                  <a:lnTo>
                    <a:pt x="305" y="331"/>
                  </a:lnTo>
                  <a:lnTo>
                    <a:pt x="313" y="318"/>
                  </a:lnTo>
                  <a:lnTo>
                    <a:pt x="323" y="305"/>
                  </a:lnTo>
                  <a:lnTo>
                    <a:pt x="333" y="293"/>
                  </a:lnTo>
                  <a:lnTo>
                    <a:pt x="344" y="284"/>
                  </a:lnTo>
                  <a:lnTo>
                    <a:pt x="357" y="274"/>
                  </a:lnTo>
                  <a:lnTo>
                    <a:pt x="370" y="264"/>
                  </a:lnTo>
                  <a:lnTo>
                    <a:pt x="385" y="258"/>
                  </a:lnTo>
                  <a:lnTo>
                    <a:pt x="401" y="251"/>
                  </a:lnTo>
                  <a:lnTo>
                    <a:pt x="419" y="248"/>
                  </a:lnTo>
                  <a:lnTo>
                    <a:pt x="437" y="245"/>
                  </a:lnTo>
                  <a:lnTo>
                    <a:pt x="456" y="243"/>
                  </a:lnTo>
                  <a:lnTo>
                    <a:pt x="479" y="245"/>
                  </a:lnTo>
                  <a:lnTo>
                    <a:pt x="479" y="245"/>
                  </a:lnTo>
                  <a:lnTo>
                    <a:pt x="489" y="245"/>
                  </a:lnTo>
                  <a:lnTo>
                    <a:pt x="516" y="250"/>
                  </a:lnTo>
                  <a:lnTo>
                    <a:pt x="534" y="253"/>
                  </a:lnTo>
                  <a:lnTo>
                    <a:pt x="555" y="259"/>
                  </a:lnTo>
                  <a:lnTo>
                    <a:pt x="576" y="267"/>
                  </a:lnTo>
                  <a:lnTo>
                    <a:pt x="599" y="279"/>
                  </a:lnTo>
                  <a:lnTo>
                    <a:pt x="622" y="293"/>
                  </a:lnTo>
                  <a:lnTo>
                    <a:pt x="643" y="311"/>
                  </a:lnTo>
                  <a:lnTo>
                    <a:pt x="653" y="321"/>
                  </a:lnTo>
                  <a:lnTo>
                    <a:pt x="662" y="332"/>
                  </a:lnTo>
                  <a:lnTo>
                    <a:pt x="670" y="345"/>
                  </a:lnTo>
                  <a:lnTo>
                    <a:pt x="679" y="358"/>
                  </a:lnTo>
                  <a:lnTo>
                    <a:pt x="685" y="373"/>
                  </a:lnTo>
                  <a:lnTo>
                    <a:pt x="692" y="389"/>
                  </a:lnTo>
                  <a:lnTo>
                    <a:pt x="698" y="407"/>
                  </a:lnTo>
                  <a:lnTo>
                    <a:pt x="701" y="425"/>
                  </a:lnTo>
                  <a:lnTo>
                    <a:pt x="705" y="444"/>
                  </a:lnTo>
                  <a:lnTo>
                    <a:pt x="706" y="465"/>
                  </a:lnTo>
                  <a:lnTo>
                    <a:pt x="708" y="488"/>
                  </a:lnTo>
                  <a:lnTo>
                    <a:pt x="706" y="513"/>
                  </a:lnTo>
                  <a:lnTo>
                    <a:pt x="706" y="513"/>
                  </a:lnTo>
                  <a:lnTo>
                    <a:pt x="706" y="529"/>
                  </a:lnTo>
                  <a:lnTo>
                    <a:pt x="706" y="547"/>
                  </a:lnTo>
                  <a:lnTo>
                    <a:pt x="709" y="569"/>
                  </a:lnTo>
                  <a:lnTo>
                    <a:pt x="713" y="599"/>
                  </a:lnTo>
                  <a:lnTo>
                    <a:pt x="718" y="629"/>
                  </a:lnTo>
                  <a:lnTo>
                    <a:pt x="727" y="663"/>
                  </a:lnTo>
                  <a:lnTo>
                    <a:pt x="739" y="699"/>
                  </a:lnTo>
                  <a:lnTo>
                    <a:pt x="747" y="717"/>
                  </a:lnTo>
                  <a:lnTo>
                    <a:pt x="755" y="736"/>
                  </a:lnTo>
                  <a:lnTo>
                    <a:pt x="765" y="754"/>
                  </a:lnTo>
                  <a:lnTo>
                    <a:pt x="776" y="772"/>
                  </a:lnTo>
                  <a:lnTo>
                    <a:pt x="787" y="790"/>
                  </a:lnTo>
                  <a:lnTo>
                    <a:pt x="800" y="808"/>
                  </a:lnTo>
                  <a:lnTo>
                    <a:pt x="817" y="824"/>
                  </a:lnTo>
                  <a:lnTo>
                    <a:pt x="833" y="840"/>
                  </a:lnTo>
                  <a:lnTo>
                    <a:pt x="851" y="855"/>
                  </a:lnTo>
                  <a:lnTo>
                    <a:pt x="870" y="870"/>
                  </a:lnTo>
                  <a:lnTo>
                    <a:pt x="891" y="883"/>
                  </a:lnTo>
                  <a:lnTo>
                    <a:pt x="914" y="894"/>
                  </a:lnTo>
                  <a:lnTo>
                    <a:pt x="938" y="905"/>
                  </a:lnTo>
                  <a:lnTo>
                    <a:pt x="966" y="915"/>
                  </a:lnTo>
                  <a:lnTo>
                    <a:pt x="993" y="922"/>
                  </a:lnTo>
                  <a:lnTo>
                    <a:pt x="1024" y="928"/>
                  </a:lnTo>
                  <a:lnTo>
                    <a:pt x="1109" y="688"/>
                  </a:lnTo>
                  <a:lnTo>
                    <a:pt x="1109" y="688"/>
                  </a:lnTo>
                  <a:lnTo>
                    <a:pt x="1081" y="680"/>
                  </a:lnTo>
                  <a:lnTo>
                    <a:pt x="1068" y="675"/>
                  </a:lnTo>
                  <a:lnTo>
                    <a:pt x="1053" y="668"/>
                  </a:lnTo>
                  <a:lnTo>
                    <a:pt x="1039" y="660"/>
                  </a:lnTo>
                  <a:lnTo>
                    <a:pt x="1026" y="652"/>
                  </a:lnTo>
                  <a:lnTo>
                    <a:pt x="1013" y="642"/>
                  </a:lnTo>
                  <a:lnTo>
                    <a:pt x="1000" y="629"/>
                  </a:lnTo>
                  <a:lnTo>
                    <a:pt x="989" y="616"/>
                  </a:lnTo>
                  <a:lnTo>
                    <a:pt x="977" y="602"/>
                  </a:lnTo>
                  <a:lnTo>
                    <a:pt x="969" y="584"/>
                  </a:lnTo>
                  <a:lnTo>
                    <a:pt x="961" y="564"/>
                  </a:lnTo>
                  <a:lnTo>
                    <a:pt x="954" y="543"/>
                  </a:lnTo>
                  <a:lnTo>
                    <a:pt x="950" y="521"/>
                  </a:lnTo>
                  <a:lnTo>
                    <a:pt x="946" y="495"/>
                  </a:lnTo>
                  <a:lnTo>
                    <a:pt x="946" y="467"/>
                  </a:lnTo>
                  <a:lnTo>
                    <a:pt x="946" y="467"/>
                  </a:lnTo>
                  <a:close/>
                </a:path>
              </a:pathLst>
            </a:custGeom>
            <a:solidFill>
              <a:schemeClr val="accent4"/>
            </a:solidFill>
            <a:ln w="38100">
              <a:solidFill>
                <a:schemeClr val="bg1"/>
              </a:solidFill>
            </a:ln>
          </p:spPr>
          <p:txBody>
            <a:bodyPr anchor="ctr"/>
            <a:lstStyle/>
            <a:p>
              <a:pPr algn="ctr"/>
              <a:endParaRPr sz="1867">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Freeform: Shape 6"/>
            <p:cNvSpPr>
              <a:spLocks/>
            </p:cNvSpPr>
            <p:nvPr/>
          </p:nvSpPr>
          <p:spPr bwMode="auto">
            <a:xfrm>
              <a:off x="6226657" y="2004681"/>
              <a:ext cx="1403082" cy="1367249"/>
            </a:xfrm>
            <a:custGeom>
              <a:avLst/>
              <a:gdLst>
                <a:gd name="T0" fmla="*/ 823 w 979"/>
                <a:gd name="T1" fmla="*/ 0 h 954"/>
                <a:gd name="T2" fmla="*/ 734 w 979"/>
                <a:gd name="T3" fmla="*/ 8 h 954"/>
                <a:gd name="T4" fmla="*/ 650 w 979"/>
                <a:gd name="T5" fmla="*/ 32 h 954"/>
                <a:gd name="T6" fmla="*/ 583 w 979"/>
                <a:gd name="T7" fmla="*/ 63 h 954"/>
                <a:gd name="T8" fmla="*/ 518 w 979"/>
                <a:gd name="T9" fmla="*/ 109 h 954"/>
                <a:gd name="T10" fmla="*/ 458 w 979"/>
                <a:gd name="T11" fmla="*/ 174 h 954"/>
                <a:gd name="T12" fmla="*/ 409 w 979"/>
                <a:gd name="T13" fmla="*/ 258 h 954"/>
                <a:gd name="T14" fmla="*/ 377 w 979"/>
                <a:gd name="T15" fmla="*/ 367 h 954"/>
                <a:gd name="T16" fmla="*/ 364 w 979"/>
                <a:gd name="T17" fmla="*/ 503 h 954"/>
                <a:gd name="T18" fmla="*/ 361 w 979"/>
                <a:gd name="T19" fmla="*/ 536 h 954"/>
                <a:gd name="T20" fmla="*/ 348 w 979"/>
                <a:gd name="T21" fmla="*/ 588 h 954"/>
                <a:gd name="T22" fmla="*/ 314 w 979"/>
                <a:gd name="T23" fmla="*/ 644 h 954"/>
                <a:gd name="T24" fmla="*/ 275 w 979"/>
                <a:gd name="T25" fmla="*/ 677 h 954"/>
                <a:gd name="T26" fmla="*/ 236 w 979"/>
                <a:gd name="T27" fmla="*/ 696 h 954"/>
                <a:gd name="T28" fmla="*/ 187 w 979"/>
                <a:gd name="T29" fmla="*/ 706 h 954"/>
                <a:gd name="T30" fmla="*/ 150 w 979"/>
                <a:gd name="T31" fmla="*/ 709 h 954"/>
                <a:gd name="T32" fmla="*/ 85 w 979"/>
                <a:gd name="T33" fmla="*/ 703 h 954"/>
                <a:gd name="T34" fmla="*/ 31 w 979"/>
                <a:gd name="T35" fmla="*/ 948 h 954"/>
                <a:gd name="T36" fmla="*/ 83 w 979"/>
                <a:gd name="T37" fmla="*/ 953 h 954"/>
                <a:gd name="T38" fmla="*/ 174 w 979"/>
                <a:gd name="T39" fmla="*/ 953 h 954"/>
                <a:gd name="T40" fmla="*/ 283 w 979"/>
                <a:gd name="T41" fmla="*/ 940 h 954"/>
                <a:gd name="T42" fmla="*/ 354 w 979"/>
                <a:gd name="T43" fmla="*/ 919 h 954"/>
                <a:gd name="T44" fmla="*/ 426 w 979"/>
                <a:gd name="T45" fmla="*/ 888 h 954"/>
                <a:gd name="T46" fmla="*/ 490 w 979"/>
                <a:gd name="T47" fmla="*/ 841 h 954"/>
                <a:gd name="T48" fmla="*/ 547 w 979"/>
                <a:gd name="T49" fmla="*/ 777 h 954"/>
                <a:gd name="T50" fmla="*/ 589 w 979"/>
                <a:gd name="T51" fmla="*/ 695 h 954"/>
                <a:gd name="T52" fmla="*/ 609 w 979"/>
                <a:gd name="T53" fmla="*/ 628 h 954"/>
                <a:gd name="T54" fmla="*/ 622 w 979"/>
                <a:gd name="T55" fmla="*/ 484 h 954"/>
                <a:gd name="T56" fmla="*/ 627 w 979"/>
                <a:gd name="T57" fmla="*/ 448 h 954"/>
                <a:gd name="T58" fmla="*/ 645 w 979"/>
                <a:gd name="T59" fmla="*/ 393 h 954"/>
                <a:gd name="T60" fmla="*/ 682 w 979"/>
                <a:gd name="T61" fmla="*/ 333 h 954"/>
                <a:gd name="T62" fmla="*/ 721 w 979"/>
                <a:gd name="T63" fmla="*/ 299 h 954"/>
                <a:gd name="T64" fmla="*/ 760 w 979"/>
                <a:gd name="T65" fmla="*/ 281 h 954"/>
                <a:gd name="T66" fmla="*/ 807 w 979"/>
                <a:gd name="T67" fmla="*/ 271 h 954"/>
                <a:gd name="T68" fmla="*/ 844 w 979"/>
                <a:gd name="T69" fmla="*/ 271 h 954"/>
                <a:gd name="T70" fmla="*/ 885 w 979"/>
                <a:gd name="T71" fmla="*/ 265 h 954"/>
                <a:gd name="T72" fmla="*/ 921 w 979"/>
                <a:gd name="T73" fmla="*/ 248 h 954"/>
                <a:gd name="T74" fmla="*/ 948 w 979"/>
                <a:gd name="T75" fmla="*/ 221 h 954"/>
                <a:gd name="T76" fmla="*/ 969 w 979"/>
                <a:gd name="T77" fmla="*/ 188 h 954"/>
                <a:gd name="T78" fmla="*/ 979 w 979"/>
                <a:gd name="T79" fmla="*/ 149 h 954"/>
                <a:gd name="T80" fmla="*/ 979 w 979"/>
                <a:gd name="T81" fmla="*/ 122 h 954"/>
                <a:gd name="T82" fmla="*/ 969 w 979"/>
                <a:gd name="T83" fmla="*/ 83 h 954"/>
                <a:gd name="T84" fmla="*/ 948 w 979"/>
                <a:gd name="T85" fmla="*/ 49 h 954"/>
                <a:gd name="T86" fmla="*/ 921 w 979"/>
                <a:gd name="T87" fmla="*/ 23 h 954"/>
                <a:gd name="T88" fmla="*/ 885 w 979"/>
                <a:gd name="T89" fmla="*/ 6 h 954"/>
                <a:gd name="T90" fmla="*/ 844 w 979"/>
                <a:gd name="T9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9" h="954">
                  <a:moveTo>
                    <a:pt x="844" y="0"/>
                  </a:moveTo>
                  <a:lnTo>
                    <a:pt x="844" y="0"/>
                  </a:lnTo>
                  <a:lnTo>
                    <a:pt x="823" y="0"/>
                  </a:lnTo>
                  <a:lnTo>
                    <a:pt x="800" y="0"/>
                  </a:lnTo>
                  <a:lnTo>
                    <a:pt x="770" y="3"/>
                  </a:lnTo>
                  <a:lnTo>
                    <a:pt x="734" y="8"/>
                  </a:lnTo>
                  <a:lnTo>
                    <a:pt x="693" y="18"/>
                  </a:lnTo>
                  <a:lnTo>
                    <a:pt x="672" y="24"/>
                  </a:lnTo>
                  <a:lnTo>
                    <a:pt x="650" y="32"/>
                  </a:lnTo>
                  <a:lnTo>
                    <a:pt x="628" y="41"/>
                  </a:lnTo>
                  <a:lnTo>
                    <a:pt x="606" y="50"/>
                  </a:lnTo>
                  <a:lnTo>
                    <a:pt x="583" y="63"/>
                  </a:lnTo>
                  <a:lnTo>
                    <a:pt x="560" y="76"/>
                  </a:lnTo>
                  <a:lnTo>
                    <a:pt x="539" y="91"/>
                  </a:lnTo>
                  <a:lnTo>
                    <a:pt x="518" y="109"/>
                  </a:lnTo>
                  <a:lnTo>
                    <a:pt x="497" y="128"/>
                  </a:lnTo>
                  <a:lnTo>
                    <a:pt x="477" y="149"/>
                  </a:lnTo>
                  <a:lnTo>
                    <a:pt x="458" y="174"/>
                  </a:lnTo>
                  <a:lnTo>
                    <a:pt x="440" y="198"/>
                  </a:lnTo>
                  <a:lnTo>
                    <a:pt x="424" y="227"/>
                  </a:lnTo>
                  <a:lnTo>
                    <a:pt x="409" y="258"/>
                  </a:lnTo>
                  <a:lnTo>
                    <a:pt x="396" y="292"/>
                  </a:lnTo>
                  <a:lnTo>
                    <a:pt x="385" y="328"/>
                  </a:lnTo>
                  <a:lnTo>
                    <a:pt x="377" y="367"/>
                  </a:lnTo>
                  <a:lnTo>
                    <a:pt x="370" y="409"/>
                  </a:lnTo>
                  <a:lnTo>
                    <a:pt x="365" y="454"/>
                  </a:lnTo>
                  <a:lnTo>
                    <a:pt x="364" y="503"/>
                  </a:lnTo>
                  <a:lnTo>
                    <a:pt x="364" y="503"/>
                  </a:lnTo>
                  <a:lnTo>
                    <a:pt x="364" y="511"/>
                  </a:lnTo>
                  <a:lnTo>
                    <a:pt x="361" y="536"/>
                  </a:lnTo>
                  <a:lnTo>
                    <a:pt x="357" y="550"/>
                  </a:lnTo>
                  <a:lnTo>
                    <a:pt x="354" y="568"/>
                  </a:lnTo>
                  <a:lnTo>
                    <a:pt x="348" y="588"/>
                  </a:lnTo>
                  <a:lnTo>
                    <a:pt x="338" y="607"/>
                  </a:lnTo>
                  <a:lnTo>
                    <a:pt x="327" y="627"/>
                  </a:lnTo>
                  <a:lnTo>
                    <a:pt x="314" y="644"/>
                  </a:lnTo>
                  <a:lnTo>
                    <a:pt x="296" y="662"/>
                  </a:lnTo>
                  <a:lnTo>
                    <a:pt x="286" y="670"/>
                  </a:lnTo>
                  <a:lnTo>
                    <a:pt x="275" y="677"/>
                  </a:lnTo>
                  <a:lnTo>
                    <a:pt x="263" y="685"/>
                  </a:lnTo>
                  <a:lnTo>
                    <a:pt x="250" y="690"/>
                  </a:lnTo>
                  <a:lnTo>
                    <a:pt x="236" y="696"/>
                  </a:lnTo>
                  <a:lnTo>
                    <a:pt x="221" y="701"/>
                  </a:lnTo>
                  <a:lnTo>
                    <a:pt x="205" y="704"/>
                  </a:lnTo>
                  <a:lnTo>
                    <a:pt x="187" y="706"/>
                  </a:lnTo>
                  <a:lnTo>
                    <a:pt x="169" y="708"/>
                  </a:lnTo>
                  <a:lnTo>
                    <a:pt x="150" y="709"/>
                  </a:lnTo>
                  <a:lnTo>
                    <a:pt x="150" y="709"/>
                  </a:lnTo>
                  <a:lnTo>
                    <a:pt x="130" y="709"/>
                  </a:lnTo>
                  <a:lnTo>
                    <a:pt x="109" y="706"/>
                  </a:lnTo>
                  <a:lnTo>
                    <a:pt x="85" y="703"/>
                  </a:lnTo>
                  <a:lnTo>
                    <a:pt x="0" y="943"/>
                  </a:lnTo>
                  <a:lnTo>
                    <a:pt x="0" y="943"/>
                  </a:lnTo>
                  <a:lnTo>
                    <a:pt x="31" y="948"/>
                  </a:lnTo>
                  <a:lnTo>
                    <a:pt x="62" y="950"/>
                  </a:lnTo>
                  <a:lnTo>
                    <a:pt x="62" y="950"/>
                  </a:lnTo>
                  <a:lnTo>
                    <a:pt x="83" y="953"/>
                  </a:lnTo>
                  <a:lnTo>
                    <a:pt x="106" y="953"/>
                  </a:lnTo>
                  <a:lnTo>
                    <a:pt x="137" y="954"/>
                  </a:lnTo>
                  <a:lnTo>
                    <a:pt x="174" y="953"/>
                  </a:lnTo>
                  <a:lnTo>
                    <a:pt x="215" y="950"/>
                  </a:lnTo>
                  <a:lnTo>
                    <a:pt x="260" y="943"/>
                  </a:lnTo>
                  <a:lnTo>
                    <a:pt x="283" y="940"/>
                  </a:lnTo>
                  <a:lnTo>
                    <a:pt x="307" y="933"/>
                  </a:lnTo>
                  <a:lnTo>
                    <a:pt x="330" y="927"/>
                  </a:lnTo>
                  <a:lnTo>
                    <a:pt x="354" y="919"/>
                  </a:lnTo>
                  <a:lnTo>
                    <a:pt x="378" y="911"/>
                  </a:lnTo>
                  <a:lnTo>
                    <a:pt x="401" y="899"/>
                  </a:lnTo>
                  <a:lnTo>
                    <a:pt x="426" y="888"/>
                  </a:lnTo>
                  <a:lnTo>
                    <a:pt x="448" y="873"/>
                  </a:lnTo>
                  <a:lnTo>
                    <a:pt x="469" y="859"/>
                  </a:lnTo>
                  <a:lnTo>
                    <a:pt x="490" y="841"/>
                  </a:lnTo>
                  <a:lnTo>
                    <a:pt x="510" y="821"/>
                  </a:lnTo>
                  <a:lnTo>
                    <a:pt x="529" y="800"/>
                  </a:lnTo>
                  <a:lnTo>
                    <a:pt x="547" y="777"/>
                  </a:lnTo>
                  <a:lnTo>
                    <a:pt x="563" y="753"/>
                  </a:lnTo>
                  <a:lnTo>
                    <a:pt x="576" y="726"/>
                  </a:lnTo>
                  <a:lnTo>
                    <a:pt x="589" y="695"/>
                  </a:lnTo>
                  <a:lnTo>
                    <a:pt x="601" y="662"/>
                  </a:lnTo>
                  <a:lnTo>
                    <a:pt x="609" y="628"/>
                  </a:lnTo>
                  <a:lnTo>
                    <a:pt x="609" y="628"/>
                  </a:lnTo>
                  <a:lnTo>
                    <a:pt x="614" y="588"/>
                  </a:lnTo>
                  <a:lnTo>
                    <a:pt x="617" y="542"/>
                  </a:lnTo>
                  <a:lnTo>
                    <a:pt x="622" y="484"/>
                  </a:lnTo>
                  <a:lnTo>
                    <a:pt x="622" y="484"/>
                  </a:lnTo>
                  <a:lnTo>
                    <a:pt x="622" y="474"/>
                  </a:lnTo>
                  <a:lnTo>
                    <a:pt x="627" y="448"/>
                  </a:lnTo>
                  <a:lnTo>
                    <a:pt x="632" y="432"/>
                  </a:lnTo>
                  <a:lnTo>
                    <a:pt x="637" y="412"/>
                  </a:lnTo>
                  <a:lnTo>
                    <a:pt x="645" y="393"/>
                  </a:lnTo>
                  <a:lnTo>
                    <a:pt x="654" y="373"/>
                  </a:lnTo>
                  <a:lnTo>
                    <a:pt x="666" y="352"/>
                  </a:lnTo>
                  <a:lnTo>
                    <a:pt x="682" y="333"/>
                  </a:lnTo>
                  <a:lnTo>
                    <a:pt x="700" y="315"/>
                  </a:lnTo>
                  <a:lnTo>
                    <a:pt x="710" y="307"/>
                  </a:lnTo>
                  <a:lnTo>
                    <a:pt x="721" y="299"/>
                  </a:lnTo>
                  <a:lnTo>
                    <a:pt x="732" y="292"/>
                  </a:lnTo>
                  <a:lnTo>
                    <a:pt x="745" y="286"/>
                  </a:lnTo>
                  <a:lnTo>
                    <a:pt x="760" y="281"/>
                  </a:lnTo>
                  <a:lnTo>
                    <a:pt x="774" y="276"/>
                  </a:lnTo>
                  <a:lnTo>
                    <a:pt x="789" y="273"/>
                  </a:lnTo>
                  <a:lnTo>
                    <a:pt x="807" y="271"/>
                  </a:lnTo>
                  <a:lnTo>
                    <a:pt x="825" y="271"/>
                  </a:lnTo>
                  <a:lnTo>
                    <a:pt x="844" y="271"/>
                  </a:lnTo>
                  <a:lnTo>
                    <a:pt x="844" y="271"/>
                  </a:lnTo>
                  <a:lnTo>
                    <a:pt x="857" y="269"/>
                  </a:lnTo>
                  <a:lnTo>
                    <a:pt x="872" y="268"/>
                  </a:lnTo>
                  <a:lnTo>
                    <a:pt x="885" y="265"/>
                  </a:lnTo>
                  <a:lnTo>
                    <a:pt x="896" y="260"/>
                  </a:lnTo>
                  <a:lnTo>
                    <a:pt x="909" y="255"/>
                  </a:lnTo>
                  <a:lnTo>
                    <a:pt x="921" y="248"/>
                  </a:lnTo>
                  <a:lnTo>
                    <a:pt x="930" y="240"/>
                  </a:lnTo>
                  <a:lnTo>
                    <a:pt x="940" y="230"/>
                  </a:lnTo>
                  <a:lnTo>
                    <a:pt x="948" y="221"/>
                  </a:lnTo>
                  <a:lnTo>
                    <a:pt x="956" y="211"/>
                  </a:lnTo>
                  <a:lnTo>
                    <a:pt x="963" y="200"/>
                  </a:lnTo>
                  <a:lnTo>
                    <a:pt x="969" y="188"/>
                  </a:lnTo>
                  <a:lnTo>
                    <a:pt x="974" y="175"/>
                  </a:lnTo>
                  <a:lnTo>
                    <a:pt x="977" y="162"/>
                  </a:lnTo>
                  <a:lnTo>
                    <a:pt x="979" y="149"/>
                  </a:lnTo>
                  <a:lnTo>
                    <a:pt x="979" y="135"/>
                  </a:lnTo>
                  <a:lnTo>
                    <a:pt x="979" y="135"/>
                  </a:lnTo>
                  <a:lnTo>
                    <a:pt x="979" y="122"/>
                  </a:lnTo>
                  <a:lnTo>
                    <a:pt x="977" y="109"/>
                  </a:lnTo>
                  <a:lnTo>
                    <a:pt x="974" y="96"/>
                  </a:lnTo>
                  <a:lnTo>
                    <a:pt x="969" y="83"/>
                  </a:lnTo>
                  <a:lnTo>
                    <a:pt x="963" y="71"/>
                  </a:lnTo>
                  <a:lnTo>
                    <a:pt x="956" y="60"/>
                  </a:lnTo>
                  <a:lnTo>
                    <a:pt x="948" y="49"/>
                  </a:lnTo>
                  <a:lnTo>
                    <a:pt x="940" y="39"/>
                  </a:lnTo>
                  <a:lnTo>
                    <a:pt x="930" y="31"/>
                  </a:lnTo>
                  <a:lnTo>
                    <a:pt x="921" y="23"/>
                  </a:lnTo>
                  <a:lnTo>
                    <a:pt x="909" y="16"/>
                  </a:lnTo>
                  <a:lnTo>
                    <a:pt x="896" y="10"/>
                  </a:lnTo>
                  <a:lnTo>
                    <a:pt x="885" y="6"/>
                  </a:lnTo>
                  <a:lnTo>
                    <a:pt x="872" y="3"/>
                  </a:lnTo>
                  <a:lnTo>
                    <a:pt x="857" y="0"/>
                  </a:lnTo>
                  <a:lnTo>
                    <a:pt x="844" y="0"/>
                  </a:lnTo>
                  <a:lnTo>
                    <a:pt x="844" y="0"/>
                  </a:lnTo>
                  <a:close/>
                </a:path>
              </a:pathLst>
            </a:custGeom>
            <a:solidFill>
              <a:schemeClr val="accent5"/>
            </a:solidFill>
            <a:ln w="38100">
              <a:solidFill>
                <a:schemeClr val="bg1"/>
              </a:solidFill>
            </a:ln>
          </p:spPr>
          <p:txBody>
            <a:bodyPr anchor="ctr"/>
            <a:lstStyle/>
            <a:p>
              <a:pPr algn="ctr"/>
              <a:endParaRPr sz="1867">
                <a:latin typeface="FZHei-B01S" panose="02010601030101010101" pitchFamily="2" charset="-122"/>
                <a:ea typeface="FZHei-B01S" panose="02010601030101010101" pitchFamily="2" charset="-122"/>
                <a:cs typeface="+mn-ea"/>
                <a:sym typeface="FZHei-B01S" panose="02010601030101010101" pitchFamily="2" charset="-122"/>
              </a:endParaRPr>
            </a:p>
          </p:txBody>
        </p:sp>
      </p:grpSp>
      <p:cxnSp>
        <p:nvCxnSpPr>
          <p:cNvPr id="9" name="Straight Arrow Connector 8"/>
          <p:cNvCxnSpPr/>
          <p:nvPr/>
        </p:nvCxnSpPr>
        <p:spPr>
          <a:xfrm flipV="1">
            <a:off x="4195331" y="1897043"/>
            <a:ext cx="0" cy="1197275"/>
          </a:xfrm>
          <a:prstGeom prst="straightConnector1">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13"/>
          <p:cNvCxnSpPr/>
          <p:nvPr/>
        </p:nvCxnSpPr>
        <p:spPr>
          <a:xfrm>
            <a:off x="2589531" y="3340148"/>
            <a:ext cx="0" cy="1643581"/>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8"/>
          <p:cNvCxnSpPr/>
          <p:nvPr/>
        </p:nvCxnSpPr>
        <p:spPr>
          <a:xfrm flipV="1">
            <a:off x="6968240" y="1897041"/>
            <a:ext cx="0" cy="1197275"/>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23"/>
          <p:cNvCxnSpPr/>
          <p:nvPr/>
        </p:nvCxnSpPr>
        <p:spPr>
          <a:xfrm>
            <a:off x="5553111" y="4022882"/>
            <a:ext cx="0" cy="960849"/>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28"/>
          <p:cNvCxnSpPr/>
          <p:nvPr/>
        </p:nvCxnSpPr>
        <p:spPr>
          <a:xfrm>
            <a:off x="8625428" y="4365105"/>
            <a:ext cx="0" cy="618625"/>
          </a:xfrm>
          <a:prstGeom prst="straightConnector1">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grpSp>
        <p:nvGrpSpPr>
          <p:cNvPr id="14" name="Group 22"/>
          <p:cNvGrpSpPr/>
          <p:nvPr/>
        </p:nvGrpSpPr>
        <p:grpSpPr>
          <a:xfrm>
            <a:off x="6968241" y="1641075"/>
            <a:ext cx="2512136" cy="1006991"/>
            <a:chOff x="1197898" y="2503545"/>
            <a:chExt cx="2198693" cy="1006991"/>
          </a:xfrm>
        </p:grpSpPr>
        <p:sp>
          <p:nvSpPr>
            <p:cNvPr id="27" name="TextBox 24"/>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a:latin typeface="FZHei-B01S" panose="02010601030101010101" pitchFamily="2" charset="-122"/>
                  <a:ea typeface="FZHei-B01S" panose="02010601030101010101" pitchFamily="2" charset="-122"/>
                  <a:cs typeface="+mn-ea"/>
                  <a:sym typeface="FZHei-B01S" panose="02010601030101010101" pitchFamily="2" charset="-122"/>
                </a:rPr>
                <a:t>Title text presets</a:t>
              </a:r>
            </a:p>
          </p:txBody>
        </p:sp>
        <p:sp>
          <p:nvSpPr>
            <p:cNvPr id="28" name="TextBox 25"/>
            <p:cNvSpPr txBox="1">
              <a:spLocks/>
            </p:cNvSpPr>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This section is displayed as a text layout </a:t>
              </a:r>
              <a:b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b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(Theme font is recommended)</a:t>
              </a:r>
            </a:p>
          </p:txBody>
        </p:sp>
      </p:grpSp>
      <p:grpSp>
        <p:nvGrpSpPr>
          <p:cNvPr id="15" name="Group 30"/>
          <p:cNvGrpSpPr/>
          <p:nvPr/>
        </p:nvGrpSpPr>
        <p:grpSpPr>
          <a:xfrm>
            <a:off x="4195331" y="1641075"/>
            <a:ext cx="2512136" cy="1006991"/>
            <a:chOff x="1197898" y="2503545"/>
            <a:chExt cx="2198693" cy="1006991"/>
          </a:xfrm>
        </p:grpSpPr>
        <p:sp>
          <p:nvSpPr>
            <p:cNvPr id="25" name="TextBox 31"/>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a:latin typeface="FZHei-B01S" panose="02010601030101010101" pitchFamily="2" charset="-122"/>
                  <a:ea typeface="FZHei-B01S" panose="02010601030101010101" pitchFamily="2" charset="-122"/>
                  <a:cs typeface="+mn-ea"/>
                  <a:sym typeface="FZHei-B01S" panose="02010601030101010101" pitchFamily="2" charset="-122"/>
                </a:rPr>
                <a:t>Title text presets</a:t>
              </a:r>
            </a:p>
          </p:txBody>
        </p:sp>
        <p:sp>
          <p:nvSpPr>
            <p:cNvPr id="26" name="TextBox 32"/>
            <p:cNvSpPr txBox="1">
              <a:spLocks/>
            </p:cNvSpPr>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067" dirty="0">
                  <a:latin typeface="FZHei-B01S" panose="02010601030101010101" pitchFamily="2" charset="-122"/>
                  <a:ea typeface="FZHei-B01S" panose="02010601030101010101" pitchFamily="2" charset="-122"/>
                  <a:cs typeface="+mn-ea"/>
                  <a:sym typeface="FZHei-B01S" panose="02010601030101010101" pitchFamily="2" charset="-122"/>
                </a:rPr>
                <a:t>This section is displayed as a text layout </a:t>
              </a:r>
              <a:br>
                <a:rPr lang="zh-CN" altLang="en-US" sz="1067" dirty="0">
                  <a:latin typeface="FZHei-B01S" panose="02010601030101010101" pitchFamily="2" charset="-122"/>
                  <a:ea typeface="FZHei-B01S" panose="02010601030101010101" pitchFamily="2" charset="-122"/>
                  <a:cs typeface="+mn-ea"/>
                  <a:sym typeface="FZHei-B01S" panose="02010601030101010101" pitchFamily="2" charset="-122"/>
                </a:rPr>
              </a:br>
              <a:r>
                <a:rPr lang="zh-CN" altLang="en-US" sz="1067" dirty="0">
                  <a:latin typeface="FZHei-B01S" panose="02010601030101010101" pitchFamily="2" charset="-122"/>
                  <a:ea typeface="FZHei-B01S" panose="02010601030101010101" pitchFamily="2" charset="-122"/>
                  <a:cs typeface="+mn-ea"/>
                  <a:sym typeface="FZHei-B01S" panose="02010601030101010101" pitchFamily="2" charset="-122"/>
                </a:rPr>
                <a:t>(Theme font is recommended)</a:t>
              </a:r>
            </a:p>
          </p:txBody>
        </p:sp>
      </p:grpSp>
      <p:grpSp>
        <p:nvGrpSpPr>
          <p:cNvPr id="16" name="Group 33"/>
          <p:cNvGrpSpPr/>
          <p:nvPr/>
        </p:nvGrpSpPr>
        <p:grpSpPr>
          <a:xfrm>
            <a:off x="8625428" y="4690262"/>
            <a:ext cx="2512136" cy="1006991"/>
            <a:chOff x="1197898" y="2503545"/>
            <a:chExt cx="2198693" cy="1006991"/>
          </a:xfrm>
        </p:grpSpPr>
        <p:sp>
          <p:nvSpPr>
            <p:cNvPr id="23" name="TextBox 34"/>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dirty="0">
                  <a:latin typeface="FZHei-B01S" panose="02010601030101010101" pitchFamily="2" charset="-122"/>
                  <a:ea typeface="FZHei-B01S" panose="02010601030101010101" pitchFamily="2" charset="-122"/>
                  <a:cs typeface="+mn-ea"/>
                  <a:sym typeface="FZHei-B01S" panose="02010601030101010101" pitchFamily="2" charset="-122"/>
                </a:rPr>
                <a:t>Title text presets</a:t>
              </a:r>
            </a:p>
          </p:txBody>
        </p:sp>
        <p:sp>
          <p:nvSpPr>
            <p:cNvPr id="24" name="TextBox 35"/>
            <p:cNvSpPr txBox="1">
              <a:spLocks/>
            </p:cNvSpPr>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This section is displayed as a text layout </a:t>
              </a:r>
              <a:b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b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(Theme font is recommended)</a:t>
              </a:r>
            </a:p>
          </p:txBody>
        </p:sp>
      </p:grpSp>
      <p:grpSp>
        <p:nvGrpSpPr>
          <p:cNvPr id="17" name="Group 37"/>
          <p:cNvGrpSpPr/>
          <p:nvPr/>
        </p:nvGrpSpPr>
        <p:grpSpPr>
          <a:xfrm>
            <a:off x="5553371" y="4690262"/>
            <a:ext cx="2512136" cy="1006991"/>
            <a:chOff x="1197898" y="2503545"/>
            <a:chExt cx="2198693" cy="1006991"/>
          </a:xfrm>
        </p:grpSpPr>
        <p:sp>
          <p:nvSpPr>
            <p:cNvPr id="21" name="TextBox 46"/>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dirty="0">
                  <a:latin typeface="FZHei-B01S" panose="02010601030101010101" pitchFamily="2" charset="-122"/>
                  <a:ea typeface="FZHei-B01S" panose="02010601030101010101" pitchFamily="2" charset="-122"/>
                  <a:cs typeface="+mn-ea"/>
                  <a:sym typeface="FZHei-B01S" panose="02010601030101010101" pitchFamily="2" charset="-122"/>
                </a:rPr>
                <a:t>Title text presets</a:t>
              </a:r>
            </a:p>
          </p:txBody>
        </p:sp>
        <p:sp>
          <p:nvSpPr>
            <p:cNvPr id="22" name="TextBox 47"/>
            <p:cNvSpPr txBox="1">
              <a:spLocks/>
            </p:cNvSpPr>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This section is displayed as a text layout </a:t>
              </a:r>
              <a:b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b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(Theme font is recommended)</a:t>
              </a:r>
            </a:p>
          </p:txBody>
        </p:sp>
      </p:grpSp>
      <p:grpSp>
        <p:nvGrpSpPr>
          <p:cNvPr id="18" name="Group 48"/>
          <p:cNvGrpSpPr/>
          <p:nvPr/>
        </p:nvGrpSpPr>
        <p:grpSpPr>
          <a:xfrm>
            <a:off x="2592723" y="4690262"/>
            <a:ext cx="2512136" cy="1006991"/>
            <a:chOff x="1197898" y="2503545"/>
            <a:chExt cx="2198693" cy="1006991"/>
          </a:xfrm>
        </p:grpSpPr>
        <p:sp>
          <p:nvSpPr>
            <p:cNvPr id="19" name="TextBox 49"/>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dirty="0">
                  <a:latin typeface="FZHei-B01S" panose="02010601030101010101" pitchFamily="2" charset="-122"/>
                  <a:ea typeface="FZHei-B01S" panose="02010601030101010101" pitchFamily="2" charset="-122"/>
                  <a:cs typeface="+mn-ea"/>
                  <a:sym typeface="FZHei-B01S" panose="02010601030101010101" pitchFamily="2" charset="-122"/>
                </a:rPr>
                <a:t>Title text presets</a:t>
              </a:r>
            </a:p>
          </p:txBody>
        </p:sp>
        <p:sp>
          <p:nvSpPr>
            <p:cNvPr id="20" name="TextBox 52"/>
            <p:cNvSpPr txBox="1">
              <a:spLocks/>
            </p:cNvSpPr>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This section is displayed as a text layout </a:t>
              </a:r>
              <a:b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br>
              <a:r>
                <a:rPr lang="zh-CN" altLang="en-US" sz="1067">
                  <a:latin typeface="FZHei-B01S" panose="02010601030101010101" pitchFamily="2" charset="-122"/>
                  <a:ea typeface="FZHei-B01S" panose="02010601030101010101" pitchFamily="2" charset="-122"/>
                  <a:cs typeface="+mn-ea"/>
                  <a:sym typeface="FZHei-B01S" panose="02010601030101010101" pitchFamily="2" charset="-122"/>
                </a:rPr>
                <a:t>(Theme font is recommended)</a:t>
              </a:r>
            </a:p>
          </p:txBody>
        </p:sp>
      </p:grpSp>
      <p:sp>
        <p:nvSpPr>
          <p:cNvPr id="30" name="矩形 29">
            <a:extLst>
              <a:ext uri="{FF2B5EF4-FFF2-40B4-BE49-F238E27FC236}">
                <a16:creationId xmlns:a16="http://schemas.microsoft.com/office/drawing/2014/main" id="{B80CE8E2-53A6-4838-9A90-247988F9780D}"/>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233719118"/>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a:xfrm rot="16200000">
            <a:off x="5082343" y="3555696"/>
            <a:ext cx="1979680" cy="2708533"/>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zh-CN" altLang="en-US" sz="2399"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平行四边形 6"/>
          <p:cNvSpPr/>
          <p:nvPr/>
        </p:nvSpPr>
        <p:spPr>
          <a:xfrm rot="16200000">
            <a:off x="5082341" y="1438688"/>
            <a:ext cx="1979680" cy="2708533"/>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zh-CN" altLang="en-US" sz="2399"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右箭头 7"/>
          <p:cNvSpPr/>
          <p:nvPr/>
        </p:nvSpPr>
        <p:spPr>
          <a:xfrm>
            <a:off x="4717910" y="1574775"/>
            <a:ext cx="3527165" cy="1380471"/>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zh-CN" altLang="en-US" sz="2399"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右箭头 8"/>
          <p:cNvSpPr/>
          <p:nvPr/>
        </p:nvSpPr>
        <p:spPr>
          <a:xfrm rot="10800000">
            <a:off x="3899279" y="2630893"/>
            <a:ext cx="3527165" cy="1380471"/>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zh-CN" altLang="en-US" sz="2399"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右箭头 9"/>
          <p:cNvSpPr/>
          <p:nvPr/>
        </p:nvSpPr>
        <p:spPr>
          <a:xfrm>
            <a:off x="4717910" y="3687010"/>
            <a:ext cx="3527165" cy="1380471"/>
          </a:xfrm>
          <a:prstGeom prst="rightArrow">
            <a:avLst>
              <a:gd name="adj1" fmla="val 66953"/>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zh-CN" altLang="en-US" sz="2399"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右箭头 10"/>
          <p:cNvSpPr/>
          <p:nvPr/>
        </p:nvSpPr>
        <p:spPr>
          <a:xfrm rot="10800000">
            <a:off x="3899279" y="4743127"/>
            <a:ext cx="3527165" cy="1380471"/>
          </a:xfrm>
          <a:prstGeom prst="rightArrow">
            <a:avLst>
              <a:gd name="adj1" fmla="val 66953"/>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zh-CN" altLang="en-US" sz="2399"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TextBox 9"/>
          <p:cNvSpPr txBox="1"/>
          <p:nvPr/>
        </p:nvSpPr>
        <p:spPr>
          <a:xfrm>
            <a:off x="4837043" y="2096021"/>
            <a:ext cx="2589401" cy="287323"/>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867" b="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here to enter a title</a:t>
            </a:r>
          </a:p>
        </p:txBody>
      </p:sp>
      <p:sp>
        <p:nvSpPr>
          <p:cNvPr id="13" name="TextBox 10"/>
          <p:cNvSpPr txBox="1"/>
          <p:nvPr/>
        </p:nvSpPr>
        <p:spPr>
          <a:xfrm>
            <a:off x="8755741" y="2008525"/>
            <a:ext cx="2606153" cy="73866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defTabSz="1218744">
              <a:defRPr/>
            </a:pPr>
            <a:r>
              <a:rPr lang="zh-CN" altLang="en-US" sz="1200" kern="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Click to enter the specific text of this column, concise description of the content, this is a concept illustration, please modify according to your specific content as appropriate</a:t>
            </a:r>
            <a:endParaRPr lang="en-US" altLang="zh-CN" sz="1200" kern="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TextBox 11"/>
          <p:cNvSpPr txBox="1"/>
          <p:nvPr/>
        </p:nvSpPr>
        <p:spPr>
          <a:xfrm>
            <a:off x="4387840" y="3152137"/>
            <a:ext cx="2627429" cy="287323"/>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867" b="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here to enter a title</a:t>
            </a:r>
          </a:p>
        </p:txBody>
      </p:sp>
      <p:sp>
        <p:nvSpPr>
          <p:cNvPr id="15" name="TextBox 12"/>
          <p:cNvSpPr txBox="1"/>
          <p:nvPr/>
        </p:nvSpPr>
        <p:spPr>
          <a:xfrm>
            <a:off x="4837043" y="4208255"/>
            <a:ext cx="2589401" cy="287323"/>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867" b="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here to enter a title</a:t>
            </a:r>
          </a:p>
        </p:txBody>
      </p:sp>
      <p:sp>
        <p:nvSpPr>
          <p:cNvPr id="16" name="TextBox 13"/>
          <p:cNvSpPr txBox="1"/>
          <p:nvPr/>
        </p:nvSpPr>
        <p:spPr>
          <a:xfrm>
            <a:off x="4306736" y="5227341"/>
            <a:ext cx="2708534" cy="287323"/>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867" b="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here to enter a title</a:t>
            </a:r>
          </a:p>
        </p:txBody>
      </p:sp>
      <p:sp>
        <p:nvSpPr>
          <p:cNvPr id="17" name="TextBox 14"/>
          <p:cNvSpPr txBox="1"/>
          <p:nvPr/>
        </p:nvSpPr>
        <p:spPr>
          <a:xfrm>
            <a:off x="536650" y="2717430"/>
            <a:ext cx="3197591" cy="55399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defTabSz="1218744">
              <a:defRPr/>
            </a:pPr>
            <a:r>
              <a:rPr lang="zh-CN" altLang="en-US" sz="1200" kern="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Click to enter the specific text of this column, concise description of the content, this is a concept illustration, please modify according to your specific content as appropriate</a:t>
            </a:r>
            <a:endParaRPr lang="en-US" altLang="zh-CN" sz="1200" kern="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TextBox 15"/>
          <p:cNvSpPr txBox="1"/>
          <p:nvPr/>
        </p:nvSpPr>
        <p:spPr>
          <a:xfrm>
            <a:off x="8365193" y="3989808"/>
            <a:ext cx="2783449" cy="80656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20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should be summarized refined, without the extra text decoration, concise description of the content.</a:t>
            </a:r>
            <a:endParaRPr lang="en-US" altLang="zh-CN" sz="120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TextBox 16"/>
          <p:cNvSpPr txBox="1"/>
          <p:nvPr/>
        </p:nvSpPr>
        <p:spPr>
          <a:xfrm>
            <a:off x="1055770" y="4564435"/>
            <a:ext cx="2783449" cy="80656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20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Click to enter a brief text content, text content should be summarized refined, without the extra text decoration, concise description of the content.</a:t>
            </a:r>
            <a:endParaRPr lang="en-US" altLang="zh-CN" sz="1200" spc="3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矩形 19">
            <a:extLst>
              <a:ext uri="{FF2B5EF4-FFF2-40B4-BE49-F238E27FC236}">
                <a16:creationId xmlns:a16="http://schemas.microsoft.com/office/drawing/2014/main" id="{6C1FB042-C5C9-4FFE-9F2F-0FC400549D34}"/>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3478228674"/>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righ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76501" y="1412775"/>
            <a:ext cx="7239001" cy="3032363"/>
            <a:chOff x="1260866" y="1641971"/>
            <a:chExt cx="9670268" cy="4050804"/>
          </a:xfrm>
        </p:grpSpPr>
        <p:sp>
          <p:nvSpPr>
            <p:cNvPr id="15" name="椭圆 14"/>
            <p:cNvSpPr/>
            <p:nvPr/>
          </p:nvSpPr>
          <p:spPr>
            <a:xfrm>
              <a:off x="16510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泪滴形 15"/>
            <p:cNvSpPr/>
            <p:nvPr/>
          </p:nvSpPr>
          <p:spPr>
            <a:xfrm rot="8100000">
              <a:off x="1260866" y="2431847"/>
              <a:ext cx="2405870" cy="2405870"/>
            </a:xfrm>
            <a:prstGeom prst="teardrop">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椭圆 16"/>
            <p:cNvSpPr/>
            <p:nvPr/>
          </p:nvSpPr>
          <p:spPr>
            <a:xfrm>
              <a:off x="52832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椭圆 17"/>
            <p:cNvSpPr/>
            <p:nvPr/>
          </p:nvSpPr>
          <p:spPr>
            <a:xfrm>
              <a:off x="8915399"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泪滴形 18"/>
            <p:cNvSpPr/>
            <p:nvPr/>
          </p:nvSpPr>
          <p:spPr>
            <a:xfrm rot="8100000">
              <a:off x="4893065" y="2431847"/>
              <a:ext cx="2405870" cy="2405870"/>
            </a:xfrm>
            <a:prstGeom prst="teardrop">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泪滴形 19"/>
            <p:cNvSpPr/>
            <p:nvPr/>
          </p:nvSpPr>
          <p:spPr>
            <a:xfrm rot="8100000">
              <a:off x="8525264" y="2431847"/>
              <a:ext cx="2405870" cy="2405870"/>
            </a:xfrm>
            <a:prstGeom prst="teardrop">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矩形 20"/>
            <p:cNvSpPr/>
            <p:nvPr/>
          </p:nvSpPr>
          <p:spPr>
            <a:xfrm>
              <a:off x="1484076" y="3790053"/>
              <a:ext cx="2020976" cy="325409"/>
            </a:xfrm>
            <a:prstGeom prst="rect">
              <a:avLst/>
            </a:prstGeom>
          </p:spPr>
          <p:txBody>
            <a:bodyPr wrap="none" lIns="0" tIns="0" rIns="0" bIns="0" anchor="ctr" anchorCtr="1">
              <a:normAutofit fontScale="77500" lnSpcReduction="20000"/>
            </a:bodyPr>
            <a:lstStyle/>
            <a:p>
              <a:pPr algn="ctr" defTabSz="1219140">
                <a:spcBef>
                  <a:spcPct val="0"/>
                </a:spcBef>
                <a:defRPr/>
              </a:pPr>
              <a:r>
                <a:rPr lang="zh-CN" altLang="en-US" sz="2400" b="1">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22" name="任意多边形: 形状 21"/>
            <p:cNvSpPr>
              <a:spLocks/>
            </p:cNvSpPr>
            <p:nvPr/>
          </p:nvSpPr>
          <p:spPr bwMode="auto">
            <a:xfrm>
              <a:off x="2289509" y="2774835"/>
              <a:ext cx="348580" cy="627444"/>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5056600" y="3790053"/>
              <a:ext cx="2020976" cy="325409"/>
            </a:xfrm>
            <a:prstGeom prst="rect">
              <a:avLst/>
            </a:prstGeom>
          </p:spPr>
          <p:txBody>
            <a:bodyPr wrap="none" lIns="0" tIns="0" rIns="0" bIns="0" anchor="ctr" anchorCtr="1">
              <a:normAutofit fontScale="77500" lnSpcReduction="20000"/>
            </a:bodyPr>
            <a:lstStyle/>
            <a:p>
              <a:pPr algn="ctr" defTabSz="1219140">
                <a:spcBef>
                  <a:spcPct val="0"/>
                </a:spcBef>
                <a:defRPr/>
              </a:pPr>
              <a:r>
                <a:rPr lang="zh-CN" altLang="en-US" sz="2400" b="1">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24" name="矩形 23"/>
            <p:cNvSpPr/>
            <p:nvPr/>
          </p:nvSpPr>
          <p:spPr>
            <a:xfrm>
              <a:off x="8717710" y="3790053"/>
              <a:ext cx="2020976" cy="325409"/>
            </a:xfrm>
            <a:prstGeom prst="rect">
              <a:avLst/>
            </a:prstGeom>
          </p:spPr>
          <p:txBody>
            <a:bodyPr wrap="none" lIns="0" tIns="0" rIns="0" bIns="0" anchor="ctr" anchorCtr="1">
              <a:normAutofit fontScale="77500" lnSpcReduction="20000"/>
            </a:bodyPr>
            <a:lstStyle/>
            <a:p>
              <a:pPr algn="ctr" defTabSz="1219140">
                <a:spcBef>
                  <a:spcPct val="0"/>
                </a:spcBef>
                <a:defRPr/>
              </a:pPr>
              <a:r>
                <a:rPr lang="zh-CN" altLang="en-US" sz="2400" b="1">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25" name="任意多边形: 形状 24"/>
            <p:cNvSpPr>
              <a:spLocks/>
            </p:cNvSpPr>
            <p:nvPr/>
          </p:nvSpPr>
          <p:spPr bwMode="auto">
            <a:xfrm>
              <a:off x="9374221" y="2774835"/>
              <a:ext cx="707954" cy="70664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任意多边形: 形状 25"/>
            <p:cNvSpPr>
              <a:spLocks/>
            </p:cNvSpPr>
            <p:nvPr/>
          </p:nvSpPr>
          <p:spPr bwMode="auto">
            <a:xfrm>
              <a:off x="5738628" y="2813434"/>
              <a:ext cx="714744" cy="58745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矩形 26"/>
            <p:cNvSpPr/>
            <p:nvPr/>
          </p:nvSpPr>
          <p:spPr>
            <a:xfrm>
              <a:off x="2151308" y="1641971"/>
              <a:ext cx="589308" cy="863406"/>
            </a:xfrm>
            <a:prstGeom prst="rect">
              <a:avLst/>
            </a:prstGeom>
          </p:spPr>
          <p:txBody>
            <a:bodyPr wrap="none">
              <a:normAutofit fontScale="85000" lnSpcReduction="20000"/>
            </a:bodyPr>
            <a:lstStyle/>
            <a:p>
              <a:pPr algn="ctr"/>
              <a:r>
                <a:rPr lang="en-US" altLang="zh-CN" sz="4800" b="1">
                  <a:solidFill>
                    <a:schemeClr val="accent1"/>
                  </a:solidFill>
                  <a:latin typeface="FZHei-B01S" panose="02010601030101010101" pitchFamily="2" charset="-122"/>
                  <a:ea typeface="FZHei-B01S" panose="02010601030101010101" pitchFamily="2" charset="-122"/>
                  <a:sym typeface="FZHei-B01S" panose="02010601030101010101" pitchFamily="2" charset="-122"/>
                </a:rPr>
                <a:t>1</a:t>
              </a:r>
            </a:p>
          </p:txBody>
        </p:sp>
        <p:sp>
          <p:nvSpPr>
            <p:cNvPr id="28" name="矩形 27"/>
            <p:cNvSpPr/>
            <p:nvPr/>
          </p:nvSpPr>
          <p:spPr>
            <a:xfrm>
              <a:off x="5801346" y="1641971"/>
              <a:ext cx="589308" cy="863406"/>
            </a:xfrm>
            <a:prstGeom prst="rect">
              <a:avLst/>
            </a:prstGeom>
          </p:spPr>
          <p:txBody>
            <a:bodyPr wrap="none">
              <a:normAutofit fontScale="85000" lnSpcReduction="20000"/>
            </a:bodyPr>
            <a:lstStyle/>
            <a:p>
              <a:pPr algn="ctr"/>
              <a:r>
                <a:rPr lang="en-US" altLang="zh-CN" sz="4800" b="1">
                  <a:solidFill>
                    <a:schemeClr val="accent2"/>
                  </a:solidFill>
                  <a:latin typeface="FZHei-B01S" panose="02010601030101010101" pitchFamily="2" charset="-122"/>
                  <a:ea typeface="FZHei-B01S" panose="02010601030101010101" pitchFamily="2" charset="-122"/>
                  <a:sym typeface="FZHei-B01S" panose="02010601030101010101" pitchFamily="2" charset="-122"/>
                </a:rPr>
                <a:t>2</a:t>
              </a:r>
            </a:p>
          </p:txBody>
        </p:sp>
        <p:sp>
          <p:nvSpPr>
            <p:cNvPr id="29" name="矩形 28"/>
            <p:cNvSpPr/>
            <p:nvPr/>
          </p:nvSpPr>
          <p:spPr>
            <a:xfrm>
              <a:off x="9433544" y="1641971"/>
              <a:ext cx="589308" cy="863406"/>
            </a:xfrm>
            <a:prstGeom prst="rect">
              <a:avLst/>
            </a:prstGeom>
          </p:spPr>
          <p:txBody>
            <a:bodyPr wrap="none">
              <a:normAutofit fontScale="85000" lnSpcReduction="20000"/>
            </a:bodyPr>
            <a:lstStyle/>
            <a:p>
              <a:pPr algn="ctr"/>
              <a:r>
                <a:rPr lang="en-US" altLang="zh-CN" sz="4800" b="1">
                  <a:solidFill>
                    <a:schemeClr val="accent3"/>
                  </a:solidFill>
                  <a:latin typeface="FZHei-B01S" panose="02010601030101010101" pitchFamily="2" charset="-122"/>
                  <a:ea typeface="FZHei-B01S" panose="02010601030101010101" pitchFamily="2" charset="-122"/>
                  <a:sym typeface="FZHei-B01S" panose="02010601030101010101" pitchFamily="2" charset="-122"/>
                </a:rPr>
                <a:t>3</a:t>
              </a:r>
            </a:p>
          </p:txBody>
        </p:sp>
      </p:grpSp>
      <p:grpSp>
        <p:nvGrpSpPr>
          <p:cNvPr id="5" name="组合 4"/>
          <p:cNvGrpSpPr/>
          <p:nvPr/>
        </p:nvGrpSpPr>
        <p:grpSpPr>
          <a:xfrm>
            <a:off x="1770325" y="4873613"/>
            <a:ext cx="8651351" cy="857260"/>
            <a:chOff x="1768931" y="4705020"/>
            <a:chExt cx="8651351" cy="857260"/>
          </a:xfrm>
        </p:grpSpPr>
        <p:grpSp>
          <p:nvGrpSpPr>
            <p:cNvPr id="6" name="组合 5"/>
            <p:cNvGrpSpPr/>
            <p:nvPr/>
          </p:nvGrpSpPr>
          <p:grpSpPr>
            <a:xfrm>
              <a:off x="1768931" y="4705020"/>
              <a:ext cx="2213143" cy="857260"/>
              <a:chOff x="1732858" y="5001250"/>
              <a:chExt cx="2213143" cy="857260"/>
            </a:xfrm>
          </p:grpSpPr>
          <p:sp>
            <p:nvSpPr>
              <p:cNvPr id="13" name="文本框 29"/>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14" name="文本框 30"/>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333"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333"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a:t>
                </a:r>
              </a:p>
            </p:txBody>
          </p:sp>
        </p:grpSp>
        <p:grpSp>
          <p:nvGrpSpPr>
            <p:cNvPr id="7" name="组合 6"/>
            <p:cNvGrpSpPr/>
            <p:nvPr/>
          </p:nvGrpSpPr>
          <p:grpSpPr>
            <a:xfrm>
              <a:off x="4988035" y="4705020"/>
              <a:ext cx="2213143" cy="857260"/>
              <a:chOff x="1732858" y="5001250"/>
              <a:chExt cx="2213143" cy="857260"/>
            </a:xfrm>
          </p:grpSpPr>
          <p:sp>
            <p:nvSpPr>
              <p:cNvPr id="11" name="文本框 27"/>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12" name="文本框 28"/>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333">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333">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a:t>
                </a:r>
              </a:p>
            </p:txBody>
          </p:sp>
        </p:grpSp>
        <p:grpSp>
          <p:nvGrpSpPr>
            <p:cNvPr id="8" name="组合 7"/>
            <p:cNvGrpSpPr/>
            <p:nvPr/>
          </p:nvGrpSpPr>
          <p:grpSpPr>
            <a:xfrm>
              <a:off x="8207139" y="4705020"/>
              <a:ext cx="2213143" cy="857260"/>
              <a:chOff x="1732858" y="5001250"/>
              <a:chExt cx="2213143" cy="857260"/>
            </a:xfrm>
          </p:grpSpPr>
          <p:sp>
            <p:nvSpPr>
              <p:cNvPr id="9" name="文本框 25"/>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10" name="文本框 26"/>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 </a:t>
                </a:r>
                <a:br>
                  <a:rPr lang="zh-CN" altLang="en-US" sz="1333">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333">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(Theme font is recommended)</a:t>
                </a:r>
              </a:p>
            </p:txBody>
          </p:sp>
        </p:grpSp>
      </p:grpSp>
      <p:sp>
        <p:nvSpPr>
          <p:cNvPr id="30" name="矩形 29">
            <a:extLst>
              <a:ext uri="{FF2B5EF4-FFF2-40B4-BE49-F238E27FC236}">
                <a16:creationId xmlns:a16="http://schemas.microsoft.com/office/drawing/2014/main" id="{40A0C915-F15D-4D74-975F-B4FAB4CA6C3C}"/>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1095567316"/>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0229"/>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F3A8400-2357-4427-8AC4-B24B771DBD47}"/>
              </a:ext>
            </a:extLst>
          </p:cNvPr>
          <p:cNvPicPr>
            <a:picLocks noChangeAspect="1"/>
          </p:cNvPicPr>
          <p:nvPr/>
        </p:nvPicPr>
        <p:blipFill rotWithShape="1">
          <a:blip r:embed="rId2">
            <a:extLst>
              <a:ext uri="{28A0092B-C50C-407E-A947-70E740481C1C}">
                <a14:useLocalDpi xmlns:a14="http://schemas.microsoft.com/office/drawing/2010/main" val="0"/>
              </a:ext>
            </a:extLst>
          </a:blip>
          <a:srcRect l="26778"/>
          <a:stretch/>
        </p:blipFill>
        <p:spPr>
          <a:xfrm>
            <a:off x="1632394" y="0"/>
            <a:ext cx="8927211" cy="6858000"/>
          </a:xfrm>
          <a:prstGeom prst="rect">
            <a:avLst/>
          </a:prstGeom>
        </p:spPr>
      </p:pic>
      <p:sp>
        <p:nvSpPr>
          <p:cNvPr id="2" name="图文框 1">
            <a:extLst>
              <a:ext uri="{FF2B5EF4-FFF2-40B4-BE49-F238E27FC236}">
                <a16:creationId xmlns:a16="http://schemas.microsoft.com/office/drawing/2014/main" id="{54B5603B-6FE8-45A9-A7EE-54715BA3A092}"/>
              </a:ext>
            </a:extLst>
          </p:cNvPr>
          <p:cNvSpPr/>
          <p:nvPr/>
        </p:nvSpPr>
        <p:spPr>
          <a:xfrm>
            <a:off x="5394052" y="2133341"/>
            <a:ext cx="2381250" cy="3517900"/>
          </a:xfrm>
          <a:prstGeom prst="frame">
            <a:avLst>
              <a:gd name="adj1" fmla="val 2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文本框 2">
            <a:extLst>
              <a:ext uri="{FF2B5EF4-FFF2-40B4-BE49-F238E27FC236}">
                <a16:creationId xmlns:a16="http://schemas.microsoft.com/office/drawing/2014/main" id="{73CC576A-F518-46ED-B5DC-5FB4DF6E0530}"/>
              </a:ext>
            </a:extLst>
          </p:cNvPr>
          <p:cNvSpPr txBox="1"/>
          <p:nvPr/>
        </p:nvSpPr>
        <p:spPr>
          <a:xfrm>
            <a:off x="5719921" y="3299659"/>
            <a:ext cx="1729961" cy="1015663"/>
          </a:xfrm>
          <a:prstGeom prst="rect">
            <a:avLst/>
          </a:prstGeom>
          <a:noFill/>
        </p:spPr>
        <p:txBody>
          <a:bodyPr wrap="none">
            <a:spAutoFit/>
            <a:scene3d>
              <a:camera prst="orthographicFront"/>
              <a:lightRig rig="threePt" dir="t"/>
            </a:scene3d>
            <a:sp3d contourW="12700"/>
          </a:bodyPr>
          <a:lstStyle/>
          <a:p>
            <a:pPr algn="ctr">
              <a:defRPr/>
            </a:pPr>
            <a:r>
              <a:rPr lang="zh-CN" altLang="en-US" sz="6000" b="1" dirty="0">
                <a:latin typeface="FZHei-B01S" panose="02010601030101010101" pitchFamily="2" charset="-122"/>
                <a:ea typeface="FZHei-B01S" panose="02010601030101010101" pitchFamily="2" charset="-122"/>
                <a:cs typeface="+mn-ea"/>
                <a:sym typeface="FZHei-B01S" panose="02010601030101010101" pitchFamily="2" charset="-122"/>
              </a:rPr>
              <a:t>Title</a:t>
            </a:r>
          </a:p>
        </p:txBody>
      </p:sp>
      <p:sp>
        <p:nvSpPr>
          <p:cNvPr id="4" name="文本框 3">
            <a:extLst>
              <a:ext uri="{FF2B5EF4-FFF2-40B4-BE49-F238E27FC236}">
                <a16:creationId xmlns:a16="http://schemas.microsoft.com/office/drawing/2014/main" id="{DE1C8284-0347-49B8-B5B3-330181F611C8}"/>
              </a:ext>
            </a:extLst>
          </p:cNvPr>
          <p:cNvSpPr txBox="1"/>
          <p:nvPr/>
        </p:nvSpPr>
        <p:spPr>
          <a:xfrm>
            <a:off x="5715507" y="2802260"/>
            <a:ext cx="1430200" cy="461665"/>
          </a:xfrm>
          <a:prstGeom prst="rect">
            <a:avLst/>
          </a:prstGeom>
          <a:noFill/>
        </p:spPr>
        <p:txBody>
          <a:bodyPr wrap="none">
            <a:spAutoFit/>
            <a:scene3d>
              <a:camera prst="orthographicFront"/>
              <a:lightRig rig="threePt" dir="t"/>
            </a:scene3d>
            <a:sp3d contourW="12700"/>
          </a:bodyPr>
          <a:lstStyle/>
          <a:p>
            <a:pPr eaLnBrk="1" fontAlgn="auto" hangingPunct="1">
              <a:spcBef>
                <a:spcPts val="0"/>
              </a:spcBef>
              <a:spcAft>
                <a:spcPts val="0"/>
              </a:spcAft>
              <a:defRPr/>
            </a:pPr>
            <a:r>
              <a:rPr lang="en-US" altLang="zh-CN" sz="2400" dirty="0">
                <a:latin typeface="FZHei-B01S" panose="02010601030101010101" pitchFamily="2" charset="-122"/>
                <a:ea typeface="FZHei-B01S" panose="02010601030101010101" pitchFamily="2" charset="-122"/>
                <a:cs typeface="+mn-ea"/>
                <a:sym typeface="FZHei-B01S" panose="02010601030101010101" pitchFamily="2" charset="-122"/>
              </a:rPr>
              <a:t>PART 01</a:t>
            </a:r>
            <a:endParaRPr lang="zh-CN" altLang="en-US" sz="24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加号 4">
            <a:extLst>
              <a:ext uri="{FF2B5EF4-FFF2-40B4-BE49-F238E27FC236}">
                <a16:creationId xmlns:a16="http://schemas.microsoft.com/office/drawing/2014/main" id="{D39EDDA3-2EC7-4E55-A50B-29B6983F1C54}"/>
              </a:ext>
            </a:extLst>
          </p:cNvPr>
          <p:cNvSpPr/>
          <p:nvPr/>
        </p:nvSpPr>
        <p:spPr>
          <a:xfrm>
            <a:off x="7200627" y="2385754"/>
            <a:ext cx="361950" cy="3619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等腰三角形 8">
            <a:extLst>
              <a:ext uri="{FF2B5EF4-FFF2-40B4-BE49-F238E27FC236}">
                <a16:creationId xmlns:a16="http://schemas.microsoft.com/office/drawing/2014/main" id="{1983F57A-317A-4C01-A6E4-7138B3B444CE}"/>
              </a:ext>
            </a:extLst>
          </p:cNvPr>
          <p:cNvSpPr/>
          <p:nvPr/>
        </p:nvSpPr>
        <p:spPr>
          <a:xfrm rot="10800000">
            <a:off x="1086415" y="-9054"/>
            <a:ext cx="4807390" cy="5898310"/>
          </a:xfrm>
          <a:custGeom>
            <a:avLst/>
            <a:gdLst>
              <a:gd name="connsiteX0" fmla="*/ 0 w 1928388"/>
              <a:gd name="connsiteY0" fmla="*/ 2231656 h 2231656"/>
              <a:gd name="connsiteX1" fmla="*/ 964194 w 1928388"/>
              <a:gd name="connsiteY1" fmla="*/ 0 h 2231656"/>
              <a:gd name="connsiteX2" fmla="*/ 1928388 w 1928388"/>
              <a:gd name="connsiteY2" fmla="*/ 2231656 h 2231656"/>
              <a:gd name="connsiteX3" fmla="*/ 0 w 1928388"/>
              <a:gd name="connsiteY3" fmla="*/ 2231656 h 2231656"/>
              <a:gd name="connsiteX0" fmla="*/ 0 w 1928388"/>
              <a:gd name="connsiteY0" fmla="*/ 5952630 h 5952630"/>
              <a:gd name="connsiteX1" fmla="*/ 1453081 w 1928388"/>
              <a:gd name="connsiteY1" fmla="*/ 0 h 5952630"/>
              <a:gd name="connsiteX2" fmla="*/ 1928388 w 1928388"/>
              <a:gd name="connsiteY2" fmla="*/ 5952630 h 5952630"/>
              <a:gd name="connsiteX3" fmla="*/ 0 w 1928388"/>
              <a:gd name="connsiteY3" fmla="*/ 5952630 h 5952630"/>
              <a:gd name="connsiteX0" fmla="*/ 0 w 4807390"/>
              <a:gd name="connsiteY0" fmla="*/ 5961684 h 5961684"/>
              <a:gd name="connsiteX1" fmla="*/ 4332083 w 4807390"/>
              <a:gd name="connsiteY1" fmla="*/ 0 h 5961684"/>
              <a:gd name="connsiteX2" fmla="*/ 4807390 w 4807390"/>
              <a:gd name="connsiteY2" fmla="*/ 5952630 h 5961684"/>
              <a:gd name="connsiteX3" fmla="*/ 0 w 4807390"/>
              <a:gd name="connsiteY3" fmla="*/ 5961684 h 5961684"/>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 name="connsiteX0" fmla="*/ 0 w 4807390"/>
              <a:gd name="connsiteY0" fmla="*/ 5898310 h 5898310"/>
              <a:gd name="connsiteX1" fmla="*/ 3806982 w 4807390"/>
              <a:gd name="connsiteY1" fmla="*/ 0 h 5898310"/>
              <a:gd name="connsiteX2" fmla="*/ 4807390 w 4807390"/>
              <a:gd name="connsiteY2" fmla="*/ 5889256 h 5898310"/>
              <a:gd name="connsiteX3" fmla="*/ 0 w 4807390"/>
              <a:gd name="connsiteY3" fmla="*/ 5898310 h 5898310"/>
            </a:gdLst>
            <a:ahLst/>
            <a:cxnLst>
              <a:cxn ang="0">
                <a:pos x="connsiteX0" y="connsiteY0"/>
              </a:cxn>
              <a:cxn ang="0">
                <a:pos x="connsiteX1" y="connsiteY1"/>
              </a:cxn>
              <a:cxn ang="0">
                <a:pos x="connsiteX2" y="connsiteY2"/>
              </a:cxn>
              <a:cxn ang="0">
                <a:pos x="connsiteX3" y="connsiteY3"/>
              </a:cxn>
            </a:cxnLst>
            <a:rect l="l" t="t" r="r" b="b"/>
            <a:pathLst>
              <a:path w="4807390" h="5898310">
                <a:moveTo>
                  <a:pt x="0" y="5898310"/>
                </a:moveTo>
                <a:lnTo>
                  <a:pt x="3806982" y="0"/>
                </a:lnTo>
                <a:cubicBezTo>
                  <a:pt x="5299294" y="34697"/>
                  <a:pt x="4473921" y="3926171"/>
                  <a:pt x="4807390" y="5889256"/>
                </a:cubicBezTo>
                <a:lnTo>
                  <a:pt x="0" y="5898310"/>
                </a:lnTo>
                <a:close/>
              </a:path>
            </a:pathLst>
          </a:custGeom>
          <a:solidFill>
            <a:srgbClr val="170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760590737"/>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2"/>
          <p:cNvSpPr/>
          <p:nvPr/>
        </p:nvSpPr>
        <p:spPr>
          <a:xfrm>
            <a:off x="1420191" y="4434539"/>
            <a:ext cx="4044797" cy="1339381"/>
          </a:xfrm>
          <a:custGeom>
            <a:avLst/>
            <a:gdLst>
              <a:gd name="connsiteX0" fmla="*/ 914400 w 2760453"/>
              <a:gd name="connsiteY0" fmla="*/ 0 h 931653"/>
              <a:gd name="connsiteX1" fmla="*/ 2760453 w 2760453"/>
              <a:gd name="connsiteY1" fmla="*/ 17253 h 931653"/>
              <a:gd name="connsiteX2" fmla="*/ 1837427 w 2760453"/>
              <a:gd name="connsiteY2" fmla="*/ 914400 h 931653"/>
              <a:gd name="connsiteX3" fmla="*/ 0 w 2760453"/>
              <a:gd name="connsiteY3" fmla="*/ 931653 h 931653"/>
              <a:gd name="connsiteX4" fmla="*/ 914400 w 2760453"/>
              <a:gd name="connsiteY4" fmla="*/ 0 h 931653"/>
              <a:gd name="connsiteX0" fmla="*/ 914400 w 2760453"/>
              <a:gd name="connsiteY0" fmla="*/ 0 h 931653"/>
              <a:gd name="connsiteX1" fmla="*/ 2760453 w 2760453"/>
              <a:gd name="connsiteY1" fmla="*/ 17253 h 931653"/>
              <a:gd name="connsiteX2" fmla="*/ 1829333 w 2760453"/>
              <a:gd name="connsiteY2" fmla="*/ 914400 h 931653"/>
              <a:gd name="connsiteX3" fmla="*/ 0 w 2760453"/>
              <a:gd name="connsiteY3" fmla="*/ 931653 h 931653"/>
              <a:gd name="connsiteX4" fmla="*/ 914400 w 2760453"/>
              <a:gd name="connsiteY4" fmla="*/ 0 h 931653"/>
              <a:gd name="connsiteX0" fmla="*/ 914400 w 2760453"/>
              <a:gd name="connsiteY0" fmla="*/ 0 h 939112"/>
              <a:gd name="connsiteX1" fmla="*/ 2760453 w 2760453"/>
              <a:gd name="connsiteY1" fmla="*/ 17253 h 939112"/>
              <a:gd name="connsiteX2" fmla="*/ 1837427 w 2760453"/>
              <a:gd name="connsiteY2" fmla="*/ 939112 h 939112"/>
              <a:gd name="connsiteX3" fmla="*/ 0 w 2760453"/>
              <a:gd name="connsiteY3" fmla="*/ 931653 h 939112"/>
              <a:gd name="connsiteX4" fmla="*/ 914400 w 2760453"/>
              <a:gd name="connsiteY4" fmla="*/ 0 h 939112"/>
              <a:gd name="connsiteX0" fmla="*/ 914400 w 2760453"/>
              <a:gd name="connsiteY0" fmla="*/ 0 h 956195"/>
              <a:gd name="connsiteX1" fmla="*/ 2760453 w 2760453"/>
              <a:gd name="connsiteY1" fmla="*/ 17253 h 956195"/>
              <a:gd name="connsiteX2" fmla="*/ 1861923 w 2760453"/>
              <a:gd name="connsiteY2" fmla="*/ 956195 h 956195"/>
              <a:gd name="connsiteX3" fmla="*/ 0 w 2760453"/>
              <a:gd name="connsiteY3" fmla="*/ 931653 h 956195"/>
              <a:gd name="connsiteX4" fmla="*/ 914400 w 2760453"/>
              <a:gd name="connsiteY4" fmla="*/ 0 h 95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453" h="956195">
                <a:moveTo>
                  <a:pt x="914400" y="0"/>
                </a:moveTo>
                <a:lnTo>
                  <a:pt x="2760453" y="17253"/>
                </a:lnTo>
                <a:lnTo>
                  <a:pt x="1861923" y="956195"/>
                </a:lnTo>
                <a:lnTo>
                  <a:pt x="0" y="931653"/>
                </a:lnTo>
                <a:lnTo>
                  <a:pt x="9144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sp>
        <p:nvSpPr>
          <p:cNvPr id="5" name="Freeform: Shape 3"/>
          <p:cNvSpPr/>
          <p:nvPr/>
        </p:nvSpPr>
        <p:spPr>
          <a:xfrm>
            <a:off x="4116405" y="1825114"/>
            <a:ext cx="1356151" cy="3924876"/>
          </a:xfrm>
          <a:custGeom>
            <a:avLst/>
            <a:gdLst>
              <a:gd name="connsiteX0" fmla="*/ 0 w 905774"/>
              <a:gd name="connsiteY0" fmla="*/ 2725947 h 2725947"/>
              <a:gd name="connsiteX1" fmla="*/ 0 w 905774"/>
              <a:gd name="connsiteY1" fmla="*/ 879894 h 2725947"/>
              <a:gd name="connsiteX2" fmla="*/ 905774 w 905774"/>
              <a:gd name="connsiteY2" fmla="*/ 0 h 2725947"/>
              <a:gd name="connsiteX3" fmla="*/ 905774 w 905774"/>
              <a:gd name="connsiteY3" fmla="*/ 1828800 h 2725947"/>
              <a:gd name="connsiteX4" fmla="*/ 0 w 905774"/>
              <a:gd name="connsiteY4" fmla="*/ 2725947 h 2725947"/>
              <a:gd name="connsiteX0" fmla="*/ 19758 w 925532"/>
              <a:gd name="connsiteY0" fmla="*/ 2725947 h 2725947"/>
              <a:gd name="connsiteX1" fmla="*/ 0 w 925532"/>
              <a:gd name="connsiteY1" fmla="*/ 879894 h 2725947"/>
              <a:gd name="connsiteX2" fmla="*/ 925532 w 925532"/>
              <a:gd name="connsiteY2" fmla="*/ 0 h 2725947"/>
              <a:gd name="connsiteX3" fmla="*/ 925532 w 925532"/>
              <a:gd name="connsiteY3" fmla="*/ 1828800 h 2725947"/>
              <a:gd name="connsiteX4" fmla="*/ 19758 w 925532"/>
              <a:gd name="connsiteY4" fmla="*/ 2725947 h 2725947"/>
              <a:gd name="connsiteX0" fmla="*/ 19758 w 925532"/>
              <a:gd name="connsiteY0" fmla="*/ 2725947 h 2725947"/>
              <a:gd name="connsiteX1" fmla="*/ 0 w 925532"/>
              <a:gd name="connsiteY1" fmla="*/ 879894 h 2725947"/>
              <a:gd name="connsiteX2" fmla="*/ 925532 w 925532"/>
              <a:gd name="connsiteY2" fmla="*/ 0 h 2725947"/>
              <a:gd name="connsiteX3" fmla="*/ 859671 w 925532"/>
              <a:gd name="connsiteY3" fmla="*/ 1795288 h 2725947"/>
              <a:gd name="connsiteX4" fmla="*/ 19758 w 925532"/>
              <a:gd name="connsiteY4" fmla="*/ 2725947 h 2725947"/>
              <a:gd name="connsiteX0" fmla="*/ 19758 w 925532"/>
              <a:gd name="connsiteY0" fmla="*/ 2725947 h 2725947"/>
              <a:gd name="connsiteX1" fmla="*/ 0 w 925532"/>
              <a:gd name="connsiteY1" fmla="*/ 879894 h 2725947"/>
              <a:gd name="connsiteX2" fmla="*/ 925532 w 925532"/>
              <a:gd name="connsiteY2" fmla="*/ 0 h 2725947"/>
              <a:gd name="connsiteX3" fmla="*/ 918946 w 925532"/>
              <a:gd name="connsiteY3" fmla="*/ 1822098 h 2725947"/>
              <a:gd name="connsiteX4" fmla="*/ 19758 w 925532"/>
              <a:gd name="connsiteY4" fmla="*/ 2725947 h 272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32" h="2725947">
                <a:moveTo>
                  <a:pt x="19758" y="2725947"/>
                </a:moveTo>
                <a:lnTo>
                  <a:pt x="0" y="879894"/>
                </a:lnTo>
                <a:lnTo>
                  <a:pt x="925532" y="0"/>
                </a:lnTo>
                <a:cubicBezTo>
                  <a:pt x="923337" y="607366"/>
                  <a:pt x="921141" y="1214732"/>
                  <a:pt x="918946" y="1822098"/>
                </a:cubicBezTo>
                <a:lnTo>
                  <a:pt x="19758" y="272594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Shape 6"/>
          <p:cNvSpPr/>
          <p:nvPr/>
        </p:nvSpPr>
        <p:spPr>
          <a:xfrm>
            <a:off x="6788890" y="1812693"/>
            <a:ext cx="1390399" cy="3962139"/>
          </a:xfrm>
          <a:custGeom>
            <a:avLst/>
            <a:gdLst>
              <a:gd name="connsiteX0" fmla="*/ 0 w 948906"/>
              <a:gd name="connsiteY0" fmla="*/ 2751826 h 2751826"/>
              <a:gd name="connsiteX1" fmla="*/ 8626 w 948906"/>
              <a:gd name="connsiteY1" fmla="*/ 879894 h 2751826"/>
              <a:gd name="connsiteX2" fmla="*/ 914400 w 948906"/>
              <a:gd name="connsiteY2" fmla="*/ 0 h 2751826"/>
              <a:gd name="connsiteX3" fmla="*/ 948906 w 948906"/>
              <a:gd name="connsiteY3" fmla="*/ 1811547 h 2751826"/>
              <a:gd name="connsiteX4" fmla="*/ 0 w 948906"/>
              <a:gd name="connsiteY4" fmla="*/ 2751826 h 275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06" h="2751826">
                <a:moveTo>
                  <a:pt x="0" y="2751826"/>
                </a:moveTo>
                <a:cubicBezTo>
                  <a:pt x="2875" y="2127849"/>
                  <a:pt x="5751" y="1503871"/>
                  <a:pt x="8626" y="879894"/>
                </a:cubicBezTo>
                <a:lnTo>
                  <a:pt x="914400" y="0"/>
                </a:lnTo>
                <a:lnTo>
                  <a:pt x="948906" y="1811547"/>
                </a:lnTo>
                <a:lnTo>
                  <a:pt x="0" y="275182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Shape 7"/>
          <p:cNvSpPr/>
          <p:nvPr/>
        </p:nvSpPr>
        <p:spPr>
          <a:xfrm>
            <a:off x="6797093" y="1796819"/>
            <a:ext cx="3974715" cy="1299533"/>
          </a:xfrm>
          <a:custGeom>
            <a:avLst/>
            <a:gdLst>
              <a:gd name="connsiteX0" fmla="*/ 888521 w 2708695"/>
              <a:gd name="connsiteY0" fmla="*/ 8627 h 931653"/>
              <a:gd name="connsiteX1" fmla="*/ 2708695 w 2708695"/>
              <a:gd name="connsiteY1" fmla="*/ 0 h 931653"/>
              <a:gd name="connsiteX2" fmla="*/ 1811547 w 2708695"/>
              <a:gd name="connsiteY2" fmla="*/ 914400 h 931653"/>
              <a:gd name="connsiteX3" fmla="*/ 0 w 2708695"/>
              <a:gd name="connsiteY3" fmla="*/ 931653 h 931653"/>
              <a:gd name="connsiteX4" fmla="*/ 888521 w 2708695"/>
              <a:gd name="connsiteY4" fmla="*/ 8627 h 931653"/>
              <a:gd name="connsiteX0" fmla="*/ 880426 w 2708695"/>
              <a:gd name="connsiteY0" fmla="*/ 0 h 939920"/>
              <a:gd name="connsiteX1" fmla="*/ 2708695 w 2708695"/>
              <a:gd name="connsiteY1" fmla="*/ 8267 h 939920"/>
              <a:gd name="connsiteX2" fmla="*/ 1811547 w 2708695"/>
              <a:gd name="connsiteY2" fmla="*/ 922667 h 939920"/>
              <a:gd name="connsiteX3" fmla="*/ 0 w 2708695"/>
              <a:gd name="connsiteY3" fmla="*/ 939920 h 939920"/>
              <a:gd name="connsiteX4" fmla="*/ 880426 w 2708695"/>
              <a:gd name="connsiteY4" fmla="*/ 0 h 939920"/>
              <a:gd name="connsiteX0" fmla="*/ 880426 w 2708695"/>
              <a:gd name="connsiteY0" fmla="*/ 0 h 939920"/>
              <a:gd name="connsiteX1" fmla="*/ 2708695 w 2708695"/>
              <a:gd name="connsiteY1" fmla="*/ 4133 h 939920"/>
              <a:gd name="connsiteX2" fmla="*/ 1811547 w 2708695"/>
              <a:gd name="connsiteY2" fmla="*/ 922667 h 939920"/>
              <a:gd name="connsiteX3" fmla="*/ 0 w 2708695"/>
              <a:gd name="connsiteY3" fmla="*/ 939920 h 939920"/>
              <a:gd name="connsiteX4" fmla="*/ 880426 w 2708695"/>
              <a:gd name="connsiteY4" fmla="*/ 0 h 939920"/>
              <a:gd name="connsiteX0" fmla="*/ 880426 w 2710660"/>
              <a:gd name="connsiteY0" fmla="*/ 2 h 939922"/>
              <a:gd name="connsiteX1" fmla="*/ 2710660 w 2710660"/>
              <a:gd name="connsiteY1" fmla="*/ 0 h 939922"/>
              <a:gd name="connsiteX2" fmla="*/ 1811547 w 2710660"/>
              <a:gd name="connsiteY2" fmla="*/ 922669 h 939922"/>
              <a:gd name="connsiteX3" fmla="*/ 0 w 2710660"/>
              <a:gd name="connsiteY3" fmla="*/ 939922 h 939922"/>
              <a:gd name="connsiteX4" fmla="*/ 880426 w 2710660"/>
              <a:gd name="connsiteY4" fmla="*/ 2 h 939922"/>
              <a:gd name="connsiteX0" fmla="*/ 882390 w 2712624"/>
              <a:gd name="connsiteY0" fmla="*/ 2 h 933720"/>
              <a:gd name="connsiteX1" fmla="*/ 2712624 w 2712624"/>
              <a:gd name="connsiteY1" fmla="*/ 0 h 933720"/>
              <a:gd name="connsiteX2" fmla="*/ 1813511 w 2712624"/>
              <a:gd name="connsiteY2" fmla="*/ 922669 h 933720"/>
              <a:gd name="connsiteX3" fmla="*/ 0 w 2712624"/>
              <a:gd name="connsiteY3" fmla="*/ 933720 h 933720"/>
              <a:gd name="connsiteX4" fmla="*/ 882390 w 2712624"/>
              <a:gd name="connsiteY4" fmla="*/ 2 h 933720"/>
              <a:gd name="connsiteX0" fmla="*/ 882390 w 2712624"/>
              <a:gd name="connsiteY0" fmla="*/ 2 h 933720"/>
              <a:gd name="connsiteX1" fmla="*/ 2712624 w 2712624"/>
              <a:gd name="connsiteY1" fmla="*/ 0 h 933720"/>
              <a:gd name="connsiteX2" fmla="*/ 1813511 w 2712624"/>
              <a:gd name="connsiteY2" fmla="*/ 928871 h 933720"/>
              <a:gd name="connsiteX3" fmla="*/ 0 w 2712624"/>
              <a:gd name="connsiteY3" fmla="*/ 933720 h 933720"/>
              <a:gd name="connsiteX4" fmla="*/ 882390 w 2712624"/>
              <a:gd name="connsiteY4" fmla="*/ 2 h 933720"/>
              <a:gd name="connsiteX0" fmla="*/ 882390 w 2712624"/>
              <a:gd name="connsiteY0" fmla="*/ 2 h 933720"/>
              <a:gd name="connsiteX1" fmla="*/ 2712624 w 2712624"/>
              <a:gd name="connsiteY1" fmla="*/ 0 h 933720"/>
              <a:gd name="connsiteX2" fmla="*/ 1817438 w 2712624"/>
              <a:gd name="connsiteY2" fmla="*/ 928871 h 933720"/>
              <a:gd name="connsiteX3" fmla="*/ 0 w 2712624"/>
              <a:gd name="connsiteY3" fmla="*/ 933720 h 933720"/>
              <a:gd name="connsiteX4" fmla="*/ 882390 w 2712624"/>
              <a:gd name="connsiteY4" fmla="*/ 2 h 93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24" h="933720">
                <a:moveTo>
                  <a:pt x="882390" y="2"/>
                </a:moveTo>
                <a:lnTo>
                  <a:pt x="2712624" y="0"/>
                </a:lnTo>
                <a:lnTo>
                  <a:pt x="1817438" y="928871"/>
                </a:lnTo>
                <a:lnTo>
                  <a:pt x="0" y="933720"/>
                </a:lnTo>
                <a:lnTo>
                  <a:pt x="882390" y="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nvGrpSpPr>
          <p:cNvPr id="2" name="组合 1"/>
          <p:cNvGrpSpPr/>
          <p:nvPr/>
        </p:nvGrpSpPr>
        <p:grpSpPr>
          <a:xfrm>
            <a:off x="4122615" y="1796823"/>
            <a:ext cx="4072479" cy="1299855"/>
            <a:chOff x="3091961" y="1347617"/>
            <a:chExt cx="3054359" cy="974891"/>
          </a:xfrm>
        </p:grpSpPr>
        <p:sp>
          <p:nvSpPr>
            <p:cNvPr id="6" name="Freeform: Shape 4"/>
            <p:cNvSpPr/>
            <p:nvPr/>
          </p:nvSpPr>
          <p:spPr>
            <a:xfrm>
              <a:off x="3091961" y="1347617"/>
              <a:ext cx="3054359" cy="974891"/>
            </a:xfrm>
            <a:custGeom>
              <a:avLst/>
              <a:gdLst>
                <a:gd name="connsiteX0" fmla="*/ 905774 w 2751827"/>
                <a:gd name="connsiteY0" fmla="*/ 0 h 923027"/>
                <a:gd name="connsiteX1" fmla="*/ 2751827 w 2751827"/>
                <a:gd name="connsiteY1" fmla="*/ 0 h 923027"/>
                <a:gd name="connsiteX2" fmla="*/ 1811547 w 2751827"/>
                <a:gd name="connsiteY2" fmla="*/ 914400 h 923027"/>
                <a:gd name="connsiteX3" fmla="*/ 0 w 2751827"/>
                <a:gd name="connsiteY3" fmla="*/ 923027 h 923027"/>
                <a:gd name="connsiteX4" fmla="*/ 905774 w 2751827"/>
                <a:gd name="connsiteY4" fmla="*/ 0 h 923027"/>
                <a:gd name="connsiteX0" fmla="*/ 905774 w 2751827"/>
                <a:gd name="connsiteY0" fmla="*/ 0 h 914400"/>
                <a:gd name="connsiteX1" fmla="*/ 2751827 w 2751827"/>
                <a:gd name="connsiteY1" fmla="*/ 0 h 914400"/>
                <a:gd name="connsiteX2" fmla="*/ 1811547 w 2751827"/>
                <a:gd name="connsiteY2" fmla="*/ 914400 h 914400"/>
                <a:gd name="connsiteX3" fmla="*/ 0 w 2751827"/>
                <a:gd name="connsiteY3" fmla="*/ 909622 h 914400"/>
                <a:gd name="connsiteX4" fmla="*/ 905774 w 275182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827" h="914400">
                  <a:moveTo>
                    <a:pt x="905774" y="0"/>
                  </a:moveTo>
                  <a:lnTo>
                    <a:pt x="2751827" y="0"/>
                  </a:lnTo>
                  <a:lnTo>
                    <a:pt x="1811547" y="914400"/>
                  </a:lnTo>
                  <a:lnTo>
                    <a:pt x="0" y="909622"/>
                  </a:lnTo>
                  <a:lnTo>
                    <a:pt x="9057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Shape 8"/>
            <p:cNvSpPr/>
            <p:nvPr/>
          </p:nvSpPr>
          <p:spPr>
            <a:xfrm flipH="1">
              <a:off x="4378874" y="1738917"/>
              <a:ext cx="480534" cy="331823"/>
            </a:xfrm>
            <a:custGeom>
              <a:avLst/>
              <a:gdLst>
                <a:gd name="connsiteX0" fmla="*/ 271991 w 429543"/>
                <a:gd name="connsiteY0" fmla="*/ 270474 h 296612"/>
                <a:gd name="connsiteX1" fmla="*/ 271991 w 429543"/>
                <a:gd name="connsiteY1" fmla="*/ 287322 h 296612"/>
                <a:gd name="connsiteX2" fmla="*/ 157552 w 429543"/>
                <a:gd name="connsiteY2" fmla="*/ 287322 h 296612"/>
                <a:gd name="connsiteX3" fmla="*/ 157552 w 429543"/>
                <a:gd name="connsiteY3" fmla="*/ 270474 h 296612"/>
                <a:gd name="connsiteX4" fmla="*/ 429543 w 429543"/>
                <a:gd name="connsiteY4" fmla="*/ 261184 h 296612"/>
                <a:gd name="connsiteX5" fmla="*/ 0 w 429543"/>
                <a:gd name="connsiteY5" fmla="*/ 261184 h 296612"/>
                <a:gd name="connsiteX6" fmla="*/ 0 w 429543"/>
                <a:gd name="connsiteY6" fmla="*/ 278529 h 296612"/>
                <a:gd name="connsiteX7" fmla="*/ 13797 w 429543"/>
                <a:gd name="connsiteY7" fmla="*/ 296612 h 296612"/>
                <a:gd name="connsiteX8" fmla="*/ 415746 w 429543"/>
                <a:gd name="connsiteY8" fmla="*/ 296612 h 296612"/>
                <a:gd name="connsiteX9" fmla="*/ 429543 w 429543"/>
                <a:gd name="connsiteY9" fmla="*/ 278529 h 296612"/>
                <a:gd name="connsiteX10" fmla="*/ 335569 w 429543"/>
                <a:gd name="connsiteY10" fmla="*/ 29969 h 296612"/>
                <a:gd name="connsiteX11" fmla="*/ 335569 w 429543"/>
                <a:gd name="connsiteY11" fmla="*/ 212601 h 296612"/>
                <a:gd name="connsiteX12" fmla="*/ 93975 w 429543"/>
                <a:gd name="connsiteY12" fmla="*/ 212601 h 296612"/>
                <a:gd name="connsiteX13" fmla="*/ 93975 w 429543"/>
                <a:gd name="connsiteY13" fmla="*/ 29969 h 296612"/>
                <a:gd name="connsiteX14" fmla="*/ 331697 w 429543"/>
                <a:gd name="connsiteY14" fmla="*/ 0 h 296612"/>
                <a:gd name="connsiteX15" fmla="*/ 97847 w 429543"/>
                <a:gd name="connsiteY15" fmla="*/ 0 h 296612"/>
                <a:gd name="connsiteX16" fmla="*/ 57418 w 429543"/>
                <a:gd name="connsiteY16" fmla="*/ 40429 h 296612"/>
                <a:gd name="connsiteX17" fmla="*/ 57418 w 429543"/>
                <a:gd name="connsiteY17" fmla="*/ 202142 h 296612"/>
                <a:gd name="connsiteX18" fmla="*/ 97847 w 429543"/>
                <a:gd name="connsiteY18" fmla="*/ 242571 h 296612"/>
                <a:gd name="connsiteX19" fmla="*/ 331697 w 429543"/>
                <a:gd name="connsiteY19" fmla="*/ 242571 h 296612"/>
                <a:gd name="connsiteX20" fmla="*/ 372126 w 429543"/>
                <a:gd name="connsiteY20" fmla="*/ 202142 h 296612"/>
                <a:gd name="connsiteX21" fmla="*/ 372126 w 429543"/>
                <a:gd name="connsiteY21" fmla="*/ 40429 h 296612"/>
                <a:gd name="connsiteX22" fmla="*/ 331697 w 429543"/>
                <a:gd name="connsiteY22" fmla="*/ 0 h 2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43" h="296612">
                  <a:moveTo>
                    <a:pt x="271991" y="270474"/>
                  </a:moveTo>
                  <a:lnTo>
                    <a:pt x="271991" y="287322"/>
                  </a:lnTo>
                  <a:lnTo>
                    <a:pt x="157552" y="287322"/>
                  </a:lnTo>
                  <a:lnTo>
                    <a:pt x="157552" y="270474"/>
                  </a:lnTo>
                  <a:close/>
                  <a:moveTo>
                    <a:pt x="429543" y="261184"/>
                  </a:moveTo>
                  <a:lnTo>
                    <a:pt x="0" y="261184"/>
                  </a:lnTo>
                  <a:lnTo>
                    <a:pt x="0" y="278529"/>
                  </a:lnTo>
                  <a:cubicBezTo>
                    <a:pt x="0" y="288516"/>
                    <a:pt x="6177" y="296612"/>
                    <a:pt x="13797" y="296612"/>
                  </a:cubicBezTo>
                  <a:lnTo>
                    <a:pt x="415746" y="296612"/>
                  </a:lnTo>
                  <a:cubicBezTo>
                    <a:pt x="423366" y="296612"/>
                    <a:pt x="429543" y="288516"/>
                    <a:pt x="429543" y="278529"/>
                  </a:cubicBezTo>
                  <a:close/>
                  <a:moveTo>
                    <a:pt x="335569" y="29969"/>
                  </a:moveTo>
                  <a:lnTo>
                    <a:pt x="335569" y="212601"/>
                  </a:lnTo>
                  <a:lnTo>
                    <a:pt x="93975" y="212601"/>
                  </a:lnTo>
                  <a:lnTo>
                    <a:pt x="93975" y="29969"/>
                  </a:lnTo>
                  <a:close/>
                  <a:moveTo>
                    <a:pt x="331697" y="0"/>
                  </a:moveTo>
                  <a:lnTo>
                    <a:pt x="97847" y="0"/>
                  </a:lnTo>
                  <a:cubicBezTo>
                    <a:pt x="75519" y="0"/>
                    <a:pt x="57418" y="18101"/>
                    <a:pt x="57418" y="40429"/>
                  </a:cubicBezTo>
                  <a:lnTo>
                    <a:pt x="57418" y="202142"/>
                  </a:lnTo>
                  <a:cubicBezTo>
                    <a:pt x="57418" y="224470"/>
                    <a:pt x="75519" y="242571"/>
                    <a:pt x="97847" y="242571"/>
                  </a:cubicBezTo>
                  <a:lnTo>
                    <a:pt x="331697" y="242571"/>
                  </a:lnTo>
                  <a:cubicBezTo>
                    <a:pt x="354025" y="242571"/>
                    <a:pt x="372126" y="224470"/>
                    <a:pt x="372126" y="202142"/>
                  </a:cubicBezTo>
                  <a:lnTo>
                    <a:pt x="372126" y="40429"/>
                  </a:lnTo>
                  <a:cubicBezTo>
                    <a:pt x="372126" y="18101"/>
                    <a:pt x="354025" y="0"/>
                    <a:pt x="33169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 name="组合 16"/>
          <p:cNvGrpSpPr/>
          <p:nvPr/>
        </p:nvGrpSpPr>
        <p:grpSpPr>
          <a:xfrm>
            <a:off x="4134494" y="4408578"/>
            <a:ext cx="4006876" cy="1366253"/>
            <a:chOff x="3100870" y="3306433"/>
            <a:chExt cx="3005157" cy="1024690"/>
          </a:xfrm>
        </p:grpSpPr>
        <p:sp>
          <p:nvSpPr>
            <p:cNvPr id="7" name="Freeform: Shape 5"/>
            <p:cNvSpPr/>
            <p:nvPr/>
          </p:nvSpPr>
          <p:spPr>
            <a:xfrm>
              <a:off x="3100870" y="3306433"/>
              <a:ext cx="3005157" cy="1024690"/>
            </a:xfrm>
            <a:custGeom>
              <a:avLst/>
              <a:gdLst>
                <a:gd name="connsiteX0" fmla="*/ 905773 w 2734573"/>
                <a:gd name="connsiteY0" fmla="*/ 25879 h 948905"/>
                <a:gd name="connsiteX1" fmla="*/ 2734573 w 2734573"/>
                <a:gd name="connsiteY1" fmla="*/ 0 h 948905"/>
                <a:gd name="connsiteX2" fmla="*/ 1820173 w 2734573"/>
                <a:gd name="connsiteY2" fmla="*/ 948905 h 948905"/>
                <a:gd name="connsiteX3" fmla="*/ 0 w 2734573"/>
                <a:gd name="connsiteY3" fmla="*/ 940279 h 948905"/>
                <a:gd name="connsiteX4" fmla="*/ 905773 w 2734573"/>
                <a:gd name="connsiteY4" fmla="*/ 25879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573" h="948905">
                  <a:moveTo>
                    <a:pt x="905773" y="25879"/>
                  </a:moveTo>
                  <a:lnTo>
                    <a:pt x="2734573" y="0"/>
                  </a:lnTo>
                  <a:lnTo>
                    <a:pt x="1820173" y="948905"/>
                  </a:lnTo>
                  <a:lnTo>
                    <a:pt x="0" y="940279"/>
                  </a:lnTo>
                  <a:lnTo>
                    <a:pt x="905773" y="258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Shape 17"/>
            <p:cNvSpPr>
              <a:spLocks/>
            </p:cNvSpPr>
            <p:nvPr/>
          </p:nvSpPr>
          <p:spPr bwMode="auto">
            <a:xfrm>
              <a:off x="4268240" y="3595513"/>
              <a:ext cx="523849" cy="38842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headEnd/>
              <a:tailE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组合 18"/>
          <p:cNvGrpSpPr/>
          <p:nvPr/>
        </p:nvGrpSpPr>
        <p:grpSpPr>
          <a:xfrm>
            <a:off x="8175139" y="4612226"/>
            <a:ext cx="2493045" cy="942071"/>
            <a:chOff x="6131354" y="3459169"/>
            <a:chExt cx="1869784" cy="706553"/>
          </a:xfrm>
        </p:grpSpPr>
        <p:sp>
          <p:nvSpPr>
            <p:cNvPr id="12" name="TextBox 23"/>
            <p:cNvSpPr txBox="1"/>
            <p:nvPr/>
          </p:nvSpPr>
          <p:spPr>
            <a:xfrm>
              <a:off x="6131354" y="3802161"/>
              <a:ext cx="1869784" cy="363561"/>
            </a:xfrm>
            <a:prstGeom prst="rect">
              <a:avLst/>
            </a:prstGeom>
            <a:noFill/>
          </p:spPr>
          <p:txBody>
            <a:bodyPr wrap="square" lIns="0" tIns="0" rIns="0" bIns="0" anchor="ctr" anchorCtr="0">
              <a:normAutofit fontScale="77500" lnSpcReduction="20000"/>
            </a:bodyPr>
            <a:lstStyle/>
            <a:p>
              <a:pPr>
                <a:lnSpc>
                  <a:spcPct val="120000"/>
                </a:lnSpc>
              </a:pPr>
              <a:r>
                <a:rPr lang="zh-CN" altLang="en-US" sz="1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a:t>
              </a:r>
              <a:br>
                <a:rPr lang="zh-CN" altLang="en-US" sz="1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(Theme font is recommended)</a:t>
              </a:r>
            </a:p>
          </p:txBody>
        </p:sp>
        <p:sp>
          <p:nvSpPr>
            <p:cNvPr id="13" name="TextBox 24"/>
            <p:cNvSpPr txBox="1"/>
            <p:nvPr/>
          </p:nvSpPr>
          <p:spPr>
            <a:xfrm>
              <a:off x="6131354" y="3459169"/>
              <a:ext cx="1869784" cy="342992"/>
            </a:xfrm>
            <a:prstGeom prst="rect">
              <a:avLst/>
            </a:prstGeom>
            <a:noFill/>
          </p:spPr>
          <p:txBody>
            <a:bodyPr wrap="none" lIns="0" tIns="0" rIns="0" bIns="0" anchor="ctr" anchorCtr="0">
              <a:normAutofit/>
            </a:bodyPr>
            <a:lstStyle/>
            <a:p>
              <a:r>
                <a:rPr lang="zh-CN" altLang="en-US" sz="2133"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grpSp>
        <p:nvGrpSpPr>
          <p:cNvPr id="18" name="组合 17"/>
          <p:cNvGrpSpPr/>
          <p:nvPr/>
        </p:nvGrpSpPr>
        <p:grpSpPr>
          <a:xfrm>
            <a:off x="1641450" y="1800210"/>
            <a:ext cx="2493045" cy="942071"/>
            <a:chOff x="1231087" y="1350157"/>
            <a:chExt cx="1869784" cy="706553"/>
          </a:xfrm>
        </p:grpSpPr>
        <p:sp>
          <p:nvSpPr>
            <p:cNvPr id="14" name="TextBox 25"/>
            <p:cNvSpPr txBox="1"/>
            <p:nvPr/>
          </p:nvSpPr>
          <p:spPr>
            <a:xfrm>
              <a:off x="1231087" y="1693149"/>
              <a:ext cx="1869784" cy="363561"/>
            </a:xfrm>
            <a:prstGeom prst="rect">
              <a:avLst/>
            </a:prstGeom>
            <a:noFill/>
          </p:spPr>
          <p:txBody>
            <a:bodyPr wrap="square" lIns="0" tIns="0" rIns="0" bIns="0" anchor="ctr" anchorCtr="0">
              <a:normAutofit fontScale="77500" lnSpcReduction="20000"/>
            </a:bodyPr>
            <a:lstStyle/>
            <a:p>
              <a:pPr algn="r">
                <a:lnSpc>
                  <a:spcPct val="120000"/>
                </a:lnSpc>
              </a:pPr>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This section is displayed as a text layout</a:t>
              </a:r>
              <a:b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(Theme font is recommended)</a:t>
              </a:r>
            </a:p>
          </p:txBody>
        </p:sp>
        <p:sp>
          <p:nvSpPr>
            <p:cNvPr id="15" name="TextBox 26"/>
            <p:cNvSpPr txBox="1"/>
            <p:nvPr/>
          </p:nvSpPr>
          <p:spPr>
            <a:xfrm>
              <a:off x="1231087" y="1350157"/>
              <a:ext cx="1869784" cy="342992"/>
            </a:xfrm>
            <a:prstGeom prst="rect">
              <a:avLst/>
            </a:prstGeom>
            <a:noFill/>
          </p:spPr>
          <p:txBody>
            <a:bodyPr wrap="none" lIns="0" tIns="0" rIns="0" bIns="0" anchor="ctr" anchorCtr="0">
              <a:normAutofit/>
            </a:bodyPr>
            <a:lstStyle/>
            <a:p>
              <a:pPr algn="r"/>
              <a:r>
                <a:rPr lang="zh-CN" altLang="en-US" sz="2133"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Title text presets</a:t>
              </a:r>
            </a:p>
          </p:txBody>
        </p:sp>
      </p:grpSp>
      <p:sp>
        <p:nvSpPr>
          <p:cNvPr id="20" name="矩形 19">
            <a:extLst>
              <a:ext uri="{FF2B5EF4-FFF2-40B4-BE49-F238E27FC236}">
                <a16:creationId xmlns:a16="http://schemas.microsoft.com/office/drawing/2014/main" id="{7736BB9F-BDF7-4A44-8C87-FD36B3262717}"/>
              </a:ext>
            </a:extLst>
          </p:cNvPr>
          <p:cNvSpPr/>
          <p:nvPr/>
        </p:nvSpPr>
        <p:spPr>
          <a:xfrm>
            <a:off x="4387840" y="288776"/>
            <a:ext cx="3416320" cy="710259"/>
          </a:xfrm>
          <a:prstGeom prst="rect">
            <a:avLst/>
          </a:prstGeom>
        </p:spPr>
        <p:txBody>
          <a:bodyPr wrap="none">
            <a:spAutoFit/>
          </a:bodyPr>
          <a:lstStyle/>
          <a:p>
            <a:pPr fontAlgn="auto">
              <a:lnSpc>
                <a:spcPct val="120000"/>
              </a:lnSpc>
            </a:pPr>
            <a:r>
              <a:rPr lang="zh-CN" altLang="en-US"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Please replace the text</a:t>
            </a:r>
            <a:endParaRPr lang="es-ES_tradnl" altLang="zh-CN" sz="3600"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extLst>
      <p:ext uri="{BB962C8B-B14F-4D97-AF65-F5344CB8AC3E}">
        <p14:creationId xmlns:p14="http://schemas.microsoft.com/office/powerpoint/2010/main" val="3499654824"/>
      </p:ext>
    </p:extLst>
  </p:cSld>
  <p:clrMapOvr>
    <a:masterClrMapping/>
  </p:clrMapOvr>
  <mc:AlternateContent xmlns:mc="http://schemas.openxmlformats.org/markup-compatibility/2006" xmlns:p14="http://schemas.microsoft.com/office/powerpoint/2010/main">
    <mc:Choice Requires="p14">
      <p:transition spd="slow" p14:dur="1250" advClick="0" advTm="0">
        <p14:revea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64"/>
  <p:tag name="MH_SECTIONID" val="7103,7104,7105,7106,"/>
</p:tagLst>
</file>

<file path=ppt/tags/tag10.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11.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12.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13.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14.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ENTRY"/>
  <p:tag name="ID" val="626779"/>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ENTRY"/>
  <p:tag name="ID" val="626779"/>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ENTRY"/>
  <p:tag name="ID" val="626779"/>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ENTRY"/>
  <p:tag name="ID" val="626779"/>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AUTOCOLOR" val="TRUE"/>
  <p:tag name="MH_TYPE" val="CONTENTS"/>
  <p:tag name="ID" val="626779"/>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4.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5.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OTHERS"/>
  <p:tag name="ID" val="626779"/>
</p:tagLst>
</file>

<file path=ppt/tags/tag6.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NUMBER"/>
  <p:tag name="ID" val="626779"/>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NUMBER"/>
  <p:tag name="ID" val="626779"/>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NUMBER"/>
  <p:tag name="ID" val="626779"/>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80710122842"/>
  <p:tag name="MH_LIBRARY" val="CONTENTS"/>
  <p:tag name="MH_TYPE" val="NUMBER"/>
  <p:tag name="ID" val="626779"/>
  <p:tag name="MH_ORDER" val="4"/>
</p:tagLst>
</file>

<file path=ppt/theme/theme1.xml><?xml version="1.0" encoding="utf-8"?>
<a:theme xmlns:a="http://schemas.openxmlformats.org/drawingml/2006/main" name="https://www.freeppt7.com">
  <a:themeElements>
    <a:clrScheme name="自定义 731">
      <a:dk1>
        <a:srgbClr val="FFFFFF"/>
      </a:dk1>
      <a:lt1>
        <a:srgbClr val="FFFFFF"/>
      </a:lt1>
      <a:dk2>
        <a:srgbClr val="FFFFFF"/>
      </a:dk2>
      <a:lt2>
        <a:srgbClr val="FFFFFF"/>
      </a:lt2>
      <a:accent1>
        <a:srgbClr val="30D562"/>
      </a:accent1>
      <a:accent2>
        <a:srgbClr val="A544E9"/>
      </a:accent2>
      <a:accent3>
        <a:srgbClr val="F9411F"/>
      </a:accent3>
      <a:accent4>
        <a:srgbClr val="A544E9"/>
      </a:accent4>
      <a:accent5>
        <a:srgbClr val="30D562"/>
      </a:accent5>
      <a:accent6>
        <a:srgbClr val="F9411F"/>
      </a:accent6>
      <a:hlink>
        <a:srgbClr val="30D562"/>
      </a:hlink>
      <a:folHlink>
        <a:srgbClr val="A544E9"/>
      </a:folHlink>
    </a:clrScheme>
    <a:fontScheme name="Temp">
      <a:majorFont>
        <a:latin typeface="苹方 中等"/>
        <a:ea typeface="苹方 中等"/>
        <a:cs typeface=""/>
      </a:majorFont>
      <a:minorFont>
        <a:latin typeface="苹方 中等"/>
        <a:ea typeface="苹方 中等"/>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2008</Words>
  <Application>Microsoft Office PowerPoint</Application>
  <PresentationFormat>宽屏</PresentationFormat>
  <Paragraphs>209</Paragraphs>
  <Slides>25</Slides>
  <Notes>13</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FZHei-B01S</vt:lpstr>
      <vt:lpstr>苹方 中等</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https://www.freeppt7.com</dc:creator>
  <cp:keywords>https:/www.freeppt7.com</cp:keywords>
  <cp:lastModifiedBy>宇 之灵</cp:lastModifiedBy>
  <cp:revision>39</cp:revision>
  <dcterms:created xsi:type="dcterms:W3CDTF">2018-02-04T02:27:00Z</dcterms:created>
  <dcterms:modified xsi:type="dcterms:W3CDTF">2019-10-27T04:42:50Z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