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9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0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315" r:id="rId2"/>
    <p:sldId id="316" r:id="rId3"/>
    <p:sldId id="317" r:id="rId4"/>
    <p:sldId id="293" r:id="rId5"/>
    <p:sldId id="260" r:id="rId6"/>
    <p:sldId id="289" r:id="rId7"/>
    <p:sldId id="290" r:id="rId8"/>
    <p:sldId id="319" r:id="rId9"/>
    <p:sldId id="291" r:id="rId10"/>
    <p:sldId id="292" r:id="rId11"/>
    <p:sldId id="268" r:id="rId12"/>
    <p:sldId id="267" r:id="rId13"/>
    <p:sldId id="320" r:id="rId14"/>
    <p:sldId id="269" r:id="rId15"/>
    <p:sldId id="271" r:id="rId16"/>
    <p:sldId id="272" r:id="rId17"/>
    <p:sldId id="273" r:id="rId18"/>
    <p:sldId id="321" r:id="rId19"/>
    <p:sldId id="274" r:id="rId20"/>
    <p:sldId id="275" r:id="rId21"/>
    <p:sldId id="277" r:id="rId22"/>
    <p:sldId id="318" r:id="rId23"/>
    <p:sldId id="278" r:id="rId24"/>
    <p:sldId id="279" r:id="rId25"/>
    <p:sldId id="322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94D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62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11D7BA-39D8-4DD6-B5D6-AB662206A4A9}" type="datetimeFigureOut">
              <a:rPr lang="zh-CN" altLang="en-US" smtClean="0"/>
              <a:t>2019/10/29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8BD721-3A31-4E36-97B6-77E1B6EEF0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239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38DD1-33AA-4996-977A-42B26A155BBE}" type="slidenum">
              <a:rPr lang="id-ID" smtClean="0">
                <a:solidFill>
                  <a:prstClr val="black"/>
                </a:solidFill>
              </a:rPr>
              <a:t>10</a:t>
            </a:fld>
            <a:endParaRPr lang="id-ID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603ED-F156-43BE-989A-FC8BF178531B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603ED-F156-43BE-989A-FC8BF178531B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BD721-3A31-4E36-97B6-77E1B6EEF0E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535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603ED-F156-43BE-989A-FC8BF178531B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603ED-F156-43BE-989A-FC8BF178531B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603ED-F156-43BE-989A-FC8BF178531B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603ED-F156-43BE-989A-FC8BF178531B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BD721-3A31-4E36-97B6-77E1B6EEF0E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9103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603ED-F156-43BE-989A-FC8BF178531B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BD721-3A31-4E36-97B6-77E1B6EEF0E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5511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603ED-F156-43BE-989A-FC8BF178531B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603ED-F156-43BE-989A-FC8BF178531B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603ED-F156-43BE-989A-FC8BF178531B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603ED-F156-43BE-989A-FC8BF178531B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603ED-F156-43BE-989A-FC8BF178531B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pitchFamily="34" charset="-122"/>
              </a:r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BD721-3A31-4E36-97B6-77E1B6EEF0E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050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86050" y="514350"/>
            <a:ext cx="4573588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My First Template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603ED-F156-43BE-989A-FC8BF178531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010D9D04-18AE-45C0-A7F3-FC3672AEEFB5}" type="slidenum">
              <a:rPr lang="zh-CN" altLang="en-US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BD721-3A31-4E36-97B6-77E1B6EEF0E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995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E9C32-781F-44F2-8ED0-E1B57AB6C726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2019/10/29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2019/10/29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2019/10/29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2019/10/29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2019/10/29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2019/10/29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2019/10/29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2019/10/29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2019/10/29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2019/10/29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2019/10/29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2019/10/29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2019/10/29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2019/10/29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2019/10/29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2019/10/29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2019/10/29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2019/10/29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2019/10/29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2019/10/29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2019/10/29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25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26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2019/10/29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2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5b21327fd2efa"/>
          <p:cNvPicPr>
            <a:picLocks noChangeAspect="1"/>
          </p:cNvPicPr>
          <p:nvPr userDrawn="1"/>
        </p:nvPicPr>
        <p:blipFill>
          <a:blip r:embed="rId28"/>
          <a:srcRect l="21283" t="28925" r="21378" b="29566"/>
          <a:stretch>
            <a:fillRect/>
          </a:stretch>
        </p:blipFill>
        <p:spPr>
          <a:xfrm>
            <a:off x="442595" y="379730"/>
            <a:ext cx="11356975" cy="60674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meng\Desktop\5b3d6a60d5bfb.png5b3d6a60d5bfb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75175" y="2487930"/>
            <a:ext cx="7224395" cy="376872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42975" y="1341755"/>
            <a:ext cx="423989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 dirty="0">
                <a:solidFill>
                  <a:srgbClr val="FFFFFF"/>
                </a:solidFill>
              </a:rPr>
              <a:t>2.5D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942975" y="2910205"/>
            <a:ext cx="5212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FFFF"/>
                </a:solidFill>
              </a:rPr>
              <a:t>Simple work plan </a:t>
            </a:r>
          </a:p>
        </p:txBody>
      </p:sp>
      <p:sp>
        <p:nvSpPr>
          <p:cNvPr id="15" name="矩形 14"/>
          <p:cNvSpPr/>
          <p:nvPr/>
        </p:nvSpPr>
        <p:spPr>
          <a:xfrm>
            <a:off x="942975" y="3762375"/>
            <a:ext cx="4448810" cy="362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6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pic>
        <p:nvPicPr>
          <p:cNvPr id="6" name="纯音乐 - 情书 - loveletter to yo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in="500" ou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31631" y="-60520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  <p:bldP spid="11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išľíďè"/>
          <p:cNvSpPr/>
          <p:nvPr/>
        </p:nvSpPr>
        <p:spPr bwMode="auto">
          <a:xfrm>
            <a:off x="637855" y="4658304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87" name="iSlíďè"/>
          <p:cNvSpPr txBox="1"/>
          <p:nvPr/>
        </p:nvSpPr>
        <p:spPr bwMode="auto">
          <a:xfrm>
            <a:off x="1078946" y="4323932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Title text presets</a:t>
            </a:r>
          </a:p>
        </p:txBody>
      </p:sp>
      <p:sp>
        <p:nvSpPr>
          <p:cNvPr id="90" name="išľíďè"/>
          <p:cNvSpPr/>
          <p:nvPr/>
        </p:nvSpPr>
        <p:spPr bwMode="auto">
          <a:xfrm>
            <a:off x="1328234" y="2307490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93" name="iSlíďè"/>
          <p:cNvSpPr txBox="1"/>
          <p:nvPr/>
        </p:nvSpPr>
        <p:spPr bwMode="auto">
          <a:xfrm>
            <a:off x="1769325" y="1973118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Title text presets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5125344" y="738505"/>
            <a:ext cx="2536640" cy="908518"/>
            <a:chOff x="7338" y="1196"/>
            <a:chExt cx="3995" cy="1431"/>
          </a:xfrm>
        </p:grpSpPr>
        <p:sp>
          <p:nvSpPr>
            <p:cNvPr id="96" name="išľíďè"/>
            <p:cNvSpPr/>
            <p:nvPr/>
          </p:nvSpPr>
          <p:spPr bwMode="auto">
            <a:xfrm>
              <a:off x="7338" y="1749"/>
              <a:ext cx="3995" cy="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lstStyle/>
            <a:p>
              <a:pPr lvl="0"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200" dirty="0">
                  <a:solidFill>
                    <a:schemeClr val="bg1"/>
                  </a:solidFill>
                </a:rPr>
                <a:t>Click here to enter your description text, the language to be concise.</a:t>
              </a:r>
            </a:p>
          </p:txBody>
        </p:sp>
        <p:sp>
          <p:nvSpPr>
            <p:cNvPr id="99" name="iSlíďè"/>
            <p:cNvSpPr txBox="1"/>
            <p:nvPr/>
          </p:nvSpPr>
          <p:spPr bwMode="auto">
            <a:xfrm>
              <a:off x="7875" y="1196"/>
              <a:ext cx="3458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 lnSpcReduction="10000"/>
            </a:bodyPr>
            <a:lstStyle/>
            <a:p>
              <a:pPr marL="0" marR="0" lvl="0" indent="0" algn="l" defTabSz="913765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Title text presets</a:t>
              </a:r>
            </a:p>
          </p:txBody>
        </p:sp>
      </p:grpSp>
      <p:sp>
        <p:nvSpPr>
          <p:cNvPr id="102" name="išľíďè"/>
          <p:cNvSpPr/>
          <p:nvPr/>
        </p:nvSpPr>
        <p:spPr bwMode="auto">
          <a:xfrm>
            <a:off x="9189613" y="2806135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105" name="iSlíďè"/>
          <p:cNvSpPr txBox="1"/>
          <p:nvPr/>
        </p:nvSpPr>
        <p:spPr bwMode="auto">
          <a:xfrm>
            <a:off x="9630704" y="2471763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Title text presets</a:t>
            </a:r>
          </a:p>
        </p:txBody>
      </p:sp>
      <p:sp>
        <p:nvSpPr>
          <p:cNvPr id="108" name="išľíďè"/>
          <p:cNvSpPr/>
          <p:nvPr/>
        </p:nvSpPr>
        <p:spPr bwMode="auto">
          <a:xfrm>
            <a:off x="9117080" y="4379559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111" name="iSlíďè"/>
          <p:cNvSpPr txBox="1"/>
          <p:nvPr/>
        </p:nvSpPr>
        <p:spPr bwMode="auto">
          <a:xfrm>
            <a:off x="9558171" y="4045187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Title text presets</a:t>
            </a:r>
          </a:p>
        </p:txBody>
      </p:sp>
      <p:pic>
        <p:nvPicPr>
          <p:cNvPr id="14" name="图片 13" descr="5b3d6a60d5bf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365" y="2232025"/>
            <a:ext cx="6093460" cy="3178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:a14="http://schemas.microsoft.com/office/drawing/2010/main" xmlns="">
      <p:transition spd="slow" advClick="0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7" grpId="0"/>
      <p:bldP spid="90" grpId="0"/>
      <p:bldP spid="93" grpId="0"/>
      <p:bldP spid="102" grpId="0"/>
      <p:bldP spid="105" grpId="0"/>
      <p:bldP spid="108" grpId="0"/>
      <p:bldP spid="1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箭头1"/>
          <p:cNvSpPr>
            <a:spLocks noChangeAspect="1"/>
          </p:cNvSpPr>
          <p:nvPr/>
        </p:nvSpPr>
        <p:spPr>
          <a:xfrm>
            <a:off x="6130926" y="1891314"/>
            <a:ext cx="1739900" cy="200342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</a:cxnLst>
            <a:rect l="0" t="0" r="0" b="0"/>
            <a:pathLst>
              <a:path w="1260" h="1451">
                <a:moveTo>
                  <a:pt x="3" y="0"/>
                </a:moveTo>
                <a:lnTo>
                  <a:pt x="35" y="1"/>
                </a:lnTo>
                <a:lnTo>
                  <a:pt x="68" y="3"/>
                </a:lnTo>
                <a:lnTo>
                  <a:pt x="100" y="6"/>
                </a:lnTo>
                <a:lnTo>
                  <a:pt x="131" y="9"/>
                </a:lnTo>
                <a:lnTo>
                  <a:pt x="162" y="13"/>
                </a:lnTo>
                <a:lnTo>
                  <a:pt x="193" y="18"/>
                </a:lnTo>
                <a:lnTo>
                  <a:pt x="225" y="23"/>
                </a:lnTo>
                <a:lnTo>
                  <a:pt x="255" y="30"/>
                </a:lnTo>
                <a:lnTo>
                  <a:pt x="285" y="37"/>
                </a:lnTo>
                <a:lnTo>
                  <a:pt x="315" y="44"/>
                </a:lnTo>
                <a:lnTo>
                  <a:pt x="345" y="53"/>
                </a:lnTo>
                <a:lnTo>
                  <a:pt x="374" y="62"/>
                </a:lnTo>
                <a:lnTo>
                  <a:pt x="404" y="72"/>
                </a:lnTo>
                <a:lnTo>
                  <a:pt x="433" y="83"/>
                </a:lnTo>
                <a:lnTo>
                  <a:pt x="461" y="94"/>
                </a:lnTo>
                <a:lnTo>
                  <a:pt x="489" y="106"/>
                </a:lnTo>
                <a:lnTo>
                  <a:pt x="517" y="119"/>
                </a:lnTo>
                <a:lnTo>
                  <a:pt x="545" y="132"/>
                </a:lnTo>
                <a:lnTo>
                  <a:pt x="572" y="145"/>
                </a:lnTo>
                <a:lnTo>
                  <a:pt x="599" y="160"/>
                </a:lnTo>
                <a:lnTo>
                  <a:pt x="625" y="175"/>
                </a:lnTo>
                <a:lnTo>
                  <a:pt x="651" y="190"/>
                </a:lnTo>
                <a:lnTo>
                  <a:pt x="676" y="206"/>
                </a:lnTo>
                <a:lnTo>
                  <a:pt x="702" y="223"/>
                </a:lnTo>
                <a:lnTo>
                  <a:pt x="726" y="240"/>
                </a:lnTo>
                <a:lnTo>
                  <a:pt x="751" y="259"/>
                </a:lnTo>
                <a:lnTo>
                  <a:pt x="774" y="277"/>
                </a:lnTo>
                <a:lnTo>
                  <a:pt x="798" y="296"/>
                </a:lnTo>
                <a:lnTo>
                  <a:pt x="820" y="316"/>
                </a:lnTo>
                <a:lnTo>
                  <a:pt x="843" y="336"/>
                </a:lnTo>
                <a:lnTo>
                  <a:pt x="866" y="356"/>
                </a:lnTo>
                <a:lnTo>
                  <a:pt x="887" y="377"/>
                </a:lnTo>
                <a:lnTo>
                  <a:pt x="908" y="398"/>
                </a:lnTo>
                <a:lnTo>
                  <a:pt x="928" y="421"/>
                </a:lnTo>
                <a:lnTo>
                  <a:pt x="948" y="444"/>
                </a:lnTo>
                <a:lnTo>
                  <a:pt x="967" y="467"/>
                </a:lnTo>
                <a:lnTo>
                  <a:pt x="986" y="490"/>
                </a:lnTo>
                <a:lnTo>
                  <a:pt x="1004" y="514"/>
                </a:lnTo>
                <a:lnTo>
                  <a:pt x="1023" y="538"/>
                </a:lnTo>
                <a:lnTo>
                  <a:pt x="1040" y="564"/>
                </a:lnTo>
                <a:lnTo>
                  <a:pt x="1057" y="589"/>
                </a:lnTo>
                <a:lnTo>
                  <a:pt x="1073" y="614"/>
                </a:lnTo>
                <a:lnTo>
                  <a:pt x="1088" y="640"/>
                </a:lnTo>
                <a:lnTo>
                  <a:pt x="1103" y="666"/>
                </a:lnTo>
                <a:lnTo>
                  <a:pt x="1117" y="693"/>
                </a:lnTo>
                <a:lnTo>
                  <a:pt x="1131" y="720"/>
                </a:lnTo>
                <a:lnTo>
                  <a:pt x="1144" y="748"/>
                </a:lnTo>
                <a:lnTo>
                  <a:pt x="1156" y="776"/>
                </a:lnTo>
                <a:lnTo>
                  <a:pt x="1168" y="804"/>
                </a:lnTo>
                <a:lnTo>
                  <a:pt x="1180" y="833"/>
                </a:lnTo>
                <a:lnTo>
                  <a:pt x="1190" y="861"/>
                </a:lnTo>
                <a:lnTo>
                  <a:pt x="1200" y="891"/>
                </a:lnTo>
                <a:lnTo>
                  <a:pt x="1209" y="921"/>
                </a:lnTo>
                <a:lnTo>
                  <a:pt x="1217" y="950"/>
                </a:lnTo>
                <a:lnTo>
                  <a:pt x="1224" y="980"/>
                </a:lnTo>
                <a:lnTo>
                  <a:pt x="1231" y="1010"/>
                </a:lnTo>
                <a:lnTo>
                  <a:pt x="1237" y="1042"/>
                </a:lnTo>
                <a:lnTo>
                  <a:pt x="1243" y="1073"/>
                </a:lnTo>
                <a:lnTo>
                  <a:pt x="1248" y="1104"/>
                </a:lnTo>
                <a:lnTo>
                  <a:pt x="1252" y="1135"/>
                </a:lnTo>
                <a:lnTo>
                  <a:pt x="1255" y="1166"/>
                </a:lnTo>
                <a:lnTo>
                  <a:pt x="1257" y="1198"/>
                </a:lnTo>
                <a:lnTo>
                  <a:pt x="1259" y="1231"/>
                </a:lnTo>
                <a:lnTo>
                  <a:pt x="1260" y="1263"/>
                </a:lnTo>
                <a:lnTo>
                  <a:pt x="921" y="1451"/>
                </a:lnTo>
                <a:lnTo>
                  <a:pt x="622" y="1246"/>
                </a:lnTo>
                <a:lnTo>
                  <a:pt x="622" y="1231"/>
                </a:lnTo>
                <a:lnTo>
                  <a:pt x="620" y="1215"/>
                </a:lnTo>
                <a:lnTo>
                  <a:pt x="616" y="1184"/>
                </a:lnTo>
                <a:lnTo>
                  <a:pt x="611" y="1154"/>
                </a:lnTo>
                <a:lnTo>
                  <a:pt x="608" y="1139"/>
                </a:lnTo>
                <a:lnTo>
                  <a:pt x="605" y="1125"/>
                </a:lnTo>
                <a:lnTo>
                  <a:pt x="597" y="1096"/>
                </a:lnTo>
                <a:lnTo>
                  <a:pt x="593" y="1082"/>
                </a:lnTo>
                <a:lnTo>
                  <a:pt x="588" y="1067"/>
                </a:lnTo>
                <a:lnTo>
                  <a:pt x="577" y="1039"/>
                </a:lnTo>
                <a:lnTo>
                  <a:pt x="572" y="1025"/>
                </a:lnTo>
                <a:lnTo>
                  <a:pt x="566" y="1012"/>
                </a:lnTo>
                <a:lnTo>
                  <a:pt x="559" y="998"/>
                </a:lnTo>
                <a:lnTo>
                  <a:pt x="553" y="985"/>
                </a:lnTo>
                <a:lnTo>
                  <a:pt x="539" y="959"/>
                </a:lnTo>
                <a:lnTo>
                  <a:pt x="530" y="947"/>
                </a:lnTo>
                <a:lnTo>
                  <a:pt x="523" y="934"/>
                </a:lnTo>
                <a:lnTo>
                  <a:pt x="506" y="910"/>
                </a:lnTo>
                <a:lnTo>
                  <a:pt x="498" y="898"/>
                </a:lnTo>
                <a:lnTo>
                  <a:pt x="489" y="887"/>
                </a:lnTo>
                <a:lnTo>
                  <a:pt x="480" y="874"/>
                </a:lnTo>
                <a:lnTo>
                  <a:pt x="471" y="863"/>
                </a:lnTo>
                <a:lnTo>
                  <a:pt x="461" y="852"/>
                </a:lnTo>
                <a:lnTo>
                  <a:pt x="451" y="841"/>
                </a:lnTo>
                <a:lnTo>
                  <a:pt x="431" y="821"/>
                </a:lnTo>
                <a:lnTo>
                  <a:pt x="410" y="801"/>
                </a:lnTo>
                <a:lnTo>
                  <a:pt x="399" y="791"/>
                </a:lnTo>
                <a:lnTo>
                  <a:pt x="388" y="782"/>
                </a:lnTo>
                <a:lnTo>
                  <a:pt x="375" y="773"/>
                </a:lnTo>
                <a:lnTo>
                  <a:pt x="364" y="764"/>
                </a:lnTo>
                <a:lnTo>
                  <a:pt x="352" y="755"/>
                </a:lnTo>
                <a:lnTo>
                  <a:pt x="340" y="747"/>
                </a:lnTo>
                <a:lnTo>
                  <a:pt x="328" y="739"/>
                </a:lnTo>
                <a:lnTo>
                  <a:pt x="315" y="731"/>
                </a:lnTo>
                <a:lnTo>
                  <a:pt x="290" y="716"/>
                </a:lnTo>
                <a:lnTo>
                  <a:pt x="277" y="709"/>
                </a:lnTo>
                <a:lnTo>
                  <a:pt x="264" y="702"/>
                </a:lnTo>
                <a:lnTo>
                  <a:pt x="237" y="690"/>
                </a:lnTo>
                <a:lnTo>
                  <a:pt x="223" y="684"/>
                </a:lnTo>
                <a:lnTo>
                  <a:pt x="209" y="678"/>
                </a:lnTo>
                <a:lnTo>
                  <a:pt x="181" y="669"/>
                </a:lnTo>
                <a:lnTo>
                  <a:pt x="152" y="660"/>
                </a:lnTo>
                <a:lnTo>
                  <a:pt x="137" y="656"/>
                </a:lnTo>
                <a:lnTo>
                  <a:pt x="123" y="653"/>
                </a:lnTo>
                <a:lnTo>
                  <a:pt x="108" y="649"/>
                </a:lnTo>
                <a:lnTo>
                  <a:pt x="93" y="647"/>
                </a:lnTo>
                <a:lnTo>
                  <a:pt x="63" y="642"/>
                </a:lnTo>
                <a:lnTo>
                  <a:pt x="47" y="640"/>
                </a:lnTo>
                <a:lnTo>
                  <a:pt x="31" y="639"/>
                </a:lnTo>
                <a:lnTo>
                  <a:pt x="16" y="638"/>
                </a:lnTo>
                <a:lnTo>
                  <a:pt x="0" y="637"/>
                </a:lnTo>
                <a:lnTo>
                  <a:pt x="197" y="348"/>
                </a:lnTo>
                <a:lnTo>
                  <a:pt x="3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9525"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箭头4"/>
          <p:cNvSpPr>
            <a:spLocks noChangeAspect="1"/>
          </p:cNvSpPr>
          <p:nvPr/>
        </p:nvSpPr>
        <p:spPr>
          <a:xfrm>
            <a:off x="4333875" y="1892900"/>
            <a:ext cx="1974851" cy="182880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1431" h="1325">
                <a:moveTo>
                  <a:pt x="638" y="1324"/>
                </a:moveTo>
                <a:lnTo>
                  <a:pt x="637" y="1302"/>
                </a:lnTo>
                <a:lnTo>
                  <a:pt x="637" y="1280"/>
                </a:lnTo>
                <a:lnTo>
                  <a:pt x="637" y="1248"/>
                </a:lnTo>
                <a:lnTo>
                  <a:pt x="638" y="1232"/>
                </a:lnTo>
                <a:lnTo>
                  <a:pt x="640" y="1217"/>
                </a:lnTo>
                <a:lnTo>
                  <a:pt x="644" y="1185"/>
                </a:lnTo>
                <a:lnTo>
                  <a:pt x="646" y="1170"/>
                </a:lnTo>
                <a:lnTo>
                  <a:pt x="649" y="1154"/>
                </a:lnTo>
                <a:lnTo>
                  <a:pt x="655" y="1125"/>
                </a:lnTo>
                <a:lnTo>
                  <a:pt x="659" y="1110"/>
                </a:lnTo>
                <a:lnTo>
                  <a:pt x="663" y="1095"/>
                </a:lnTo>
                <a:lnTo>
                  <a:pt x="673" y="1067"/>
                </a:lnTo>
                <a:lnTo>
                  <a:pt x="678" y="1052"/>
                </a:lnTo>
                <a:lnTo>
                  <a:pt x="683" y="1038"/>
                </a:lnTo>
                <a:lnTo>
                  <a:pt x="689" y="1024"/>
                </a:lnTo>
                <a:lnTo>
                  <a:pt x="695" y="1010"/>
                </a:lnTo>
                <a:lnTo>
                  <a:pt x="708" y="983"/>
                </a:lnTo>
                <a:lnTo>
                  <a:pt x="715" y="970"/>
                </a:lnTo>
                <a:lnTo>
                  <a:pt x="724" y="957"/>
                </a:lnTo>
                <a:lnTo>
                  <a:pt x="731" y="944"/>
                </a:lnTo>
                <a:lnTo>
                  <a:pt x="739" y="932"/>
                </a:lnTo>
                <a:lnTo>
                  <a:pt x="747" y="920"/>
                </a:lnTo>
                <a:lnTo>
                  <a:pt x="756" y="907"/>
                </a:lnTo>
                <a:lnTo>
                  <a:pt x="764" y="895"/>
                </a:lnTo>
                <a:lnTo>
                  <a:pt x="773" y="884"/>
                </a:lnTo>
                <a:lnTo>
                  <a:pt x="783" y="871"/>
                </a:lnTo>
                <a:lnTo>
                  <a:pt x="792" y="860"/>
                </a:lnTo>
                <a:lnTo>
                  <a:pt x="812" y="838"/>
                </a:lnTo>
                <a:lnTo>
                  <a:pt x="822" y="827"/>
                </a:lnTo>
                <a:lnTo>
                  <a:pt x="832" y="817"/>
                </a:lnTo>
                <a:lnTo>
                  <a:pt x="843" y="807"/>
                </a:lnTo>
                <a:lnTo>
                  <a:pt x="854" y="797"/>
                </a:lnTo>
                <a:lnTo>
                  <a:pt x="877" y="778"/>
                </a:lnTo>
                <a:lnTo>
                  <a:pt x="889" y="769"/>
                </a:lnTo>
                <a:lnTo>
                  <a:pt x="901" y="760"/>
                </a:lnTo>
                <a:lnTo>
                  <a:pt x="925" y="743"/>
                </a:lnTo>
                <a:lnTo>
                  <a:pt x="938" y="735"/>
                </a:lnTo>
                <a:lnTo>
                  <a:pt x="951" y="727"/>
                </a:lnTo>
                <a:lnTo>
                  <a:pt x="976" y="711"/>
                </a:lnTo>
                <a:lnTo>
                  <a:pt x="990" y="705"/>
                </a:lnTo>
                <a:lnTo>
                  <a:pt x="1003" y="698"/>
                </a:lnTo>
                <a:lnTo>
                  <a:pt x="1017" y="692"/>
                </a:lnTo>
                <a:lnTo>
                  <a:pt x="1030" y="686"/>
                </a:lnTo>
                <a:lnTo>
                  <a:pt x="1045" y="680"/>
                </a:lnTo>
                <a:lnTo>
                  <a:pt x="1059" y="675"/>
                </a:lnTo>
                <a:lnTo>
                  <a:pt x="1088" y="665"/>
                </a:lnTo>
                <a:lnTo>
                  <a:pt x="1117" y="657"/>
                </a:lnTo>
                <a:lnTo>
                  <a:pt x="1132" y="653"/>
                </a:lnTo>
                <a:lnTo>
                  <a:pt x="1147" y="649"/>
                </a:lnTo>
                <a:lnTo>
                  <a:pt x="1177" y="644"/>
                </a:lnTo>
                <a:lnTo>
                  <a:pt x="1192" y="642"/>
                </a:lnTo>
                <a:lnTo>
                  <a:pt x="1209" y="640"/>
                </a:lnTo>
                <a:lnTo>
                  <a:pt x="1224" y="638"/>
                </a:lnTo>
                <a:lnTo>
                  <a:pt x="1240" y="637"/>
                </a:lnTo>
                <a:lnTo>
                  <a:pt x="1431" y="334"/>
                </a:lnTo>
                <a:lnTo>
                  <a:pt x="1239" y="0"/>
                </a:lnTo>
                <a:lnTo>
                  <a:pt x="1207" y="1"/>
                </a:lnTo>
                <a:lnTo>
                  <a:pt x="1174" y="3"/>
                </a:lnTo>
                <a:lnTo>
                  <a:pt x="1142" y="6"/>
                </a:lnTo>
                <a:lnTo>
                  <a:pt x="1111" y="10"/>
                </a:lnTo>
                <a:lnTo>
                  <a:pt x="1080" y="15"/>
                </a:lnTo>
                <a:lnTo>
                  <a:pt x="1049" y="20"/>
                </a:lnTo>
                <a:lnTo>
                  <a:pt x="1018" y="26"/>
                </a:lnTo>
                <a:lnTo>
                  <a:pt x="987" y="32"/>
                </a:lnTo>
                <a:lnTo>
                  <a:pt x="957" y="40"/>
                </a:lnTo>
                <a:lnTo>
                  <a:pt x="928" y="48"/>
                </a:lnTo>
                <a:lnTo>
                  <a:pt x="898" y="57"/>
                </a:lnTo>
                <a:lnTo>
                  <a:pt x="868" y="66"/>
                </a:lnTo>
                <a:lnTo>
                  <a:pt x="839" y="76"/>
                </a:lnTo>
                <a:lnTo>
                  <a:pt x="811" y="88"/>
                </a:lnTo>
                <a:lnTo>
                  <a:pt x="783" y="100"/>
                </a:lnTo>
                <a:lnTo>
                  <a:pt x="755" y="112"/>
                </a:lnTo>
                <a:lnTo>
                  <a:pt x="728" y="125"/>
                </a:lnTo>
                <a:lnTo>
                  <a:pt x="699" y="138"/>
                </a:lnTo>
                <a:lnTo>
                  <a:pt x="673" y="152"/>
                </a:lnTo>
                <a:lnTo>
                  <a:pt x="646" y="167"/>
                </a:lnTo>
                <a:lnTo>
                  <a:pt x="620" y="182"/>
                </a:lnTo>
                <a:lnTo>
                  <a:pt x="595" y="198"/>
                </a:lnTo>
                <a:lnTo>
                  <a:pt x="570" y="214"/>
                </a:lnTo>
                <a:lnTo>
                  <a:pt x="544" y="231"/>
                </a:lnTo>
                <a:lnTo>
                  <a:pt x="520" y="250"/>
                </a:lnTo>
                <a:lnTo>
                  <a:pt x="496" y="268"/>
                </a:lnTo>
                <a:lnTo>
                  <a:pt x="472" y="287"/>
                </a:lnTo>
                <a:lnTo>
                  <a:pt x="449" y="306"/>
                </a:lnTo>
                <a:lnTo>
                  <a:pt x="427" y="325"/>
                </a:lnTo>
                <a:lnTo>
                  <a:pt x="405" y="346"/>
                </a:lnTo>
                <a:lnTo>
                  <a:pt x="382" y="366"/>
                </a:lnTo>
                <a:lnTo>
                  <a:pt x="361" y="388"/>
                </a:lnTo>
                <a:lnTo>
                  <a:pt x="341" y="410"/>
                </a:lnTo>
                <a:lnTo>
                  <a:pt x="320" y="433"/>
                </a:lnTo>
                <a:lnTo>
                  <a:pt x="301" y="455"/>
                </a:lnTo>
                <a:lnTo>
                  <a:pt x="282" y="478"/>
                </a:lnTo>
                <a:lnTo>
                  <a:pt x="263" y="502"/>
                </a:lnTo>
                <a:lnTo>
                  <a:pt x="245" y="526"/>
                </a:lnTo>
                <a:lnTo>
                  <a:pt x="227" y="550"/>
                </a:lnTo>
                <a:lnTo>
                  <a:pt x="210" y="576"/>
                </a:lnTo>
                <a:lnTo>
                  <a:pt x="194" y="602"/>
                </a:lnTo>
                <a:lnTo>
                  <a:pt x="178" y="627"/>
                </a:lnTo>
                <a:lnTo>
                  <a:pt x="163" y="653"/>
                </a:lnTo>
                <a:lnTo>
                  <a:pt x="149" y="680"/>
                </a:lnTo>
                <a:lnTo>
                  <a:pt x="135" y="707"/>
                </a:lnTo>
                <a:lnTo>
                  <a:pt x="122" y="735"/>
                </a:lnTo>
                <a:lnTo>
                  <a:pt x="109" y="762"/>
                </a:lnTo>
                <a:lnTo>
                  <a:pt x="97" y="790"/>
                </a:lnTo>
                <a:lnTo>
                  <a:pt x="86" y="819"/>
                </a:lnTo>
                <a:lnTo>
                  <a:pt x="74" y="847"/>
                </a:lnTo>
                <a:lnTo>
                  <a:pt x="64" y="876"/>
                </a:lnTo>
                <a:lnTo>
                  <a:pt x="55" y="906"/>
                </a:lnTo>
                <a:lnTo>
                  <a:pt x="47" y="936"/>
                </a:lnTo>
                <a:lnTo>
                  <a:pt x="39" y="966"/>
                </a:lnTo>
                <a:lnTo>
                  <a:pt x="31" y="996"/>
                </a:lnTo>
                <a:lnTo>
                  <a:pt x="25" y="1026"/>
                </a:lnTo>
                <a:lnTo>
                  <a:pt x="19" y="1058"/>
                </a:lnTo>
                <a:lnTo>
                  <a:pt x="14" y="1089"/>
                </a:lnTo>
                <a:lnTo>
                  <a:pt x="10" y="1120"/>
                </a:lnTo>
                <a:lnTo>
                  <a:pt x="6" y="1151"/>
                </a:lnTo>
                <a:lnTo>
                  <a:pt x="4" y="1183"/>
                </a:lnTo>
                <a:lnTo>
                  <a:pt x="2" y="1215"/>
                </a:lnTo>
                <a:lnTo>
                  <a:pt x="1" y="1247"/>
                </a:lnTo>
                <a:lnTo>
                  <a:pt x="0" y="1280"/>
                </a:lnTo>
                <a:lnTo>
                  <a:pt x="1" y="1302"/>
                </a:lnTo>
                <a:lnTo>
                  <a:pt x="2" y="1325"/>
                </a:lnTo>
                <a:lnTo>
                  <a:pt x="335" y="1129"/>
                </a:lnTo>
                <a:lnTo>
                  <a:pt x="638" y="132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9525"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箭头3"/>
          <p:cNvSpPr>
            <a:spLocks noChangeAspect="1"/>
          </p:cNvSpPr>
          <p:nvPr/>
        </p:nvSpPr>
        <p:spPr>
          <a:xfrm>
            <a:off x="4338639" y="3543900"/>
            <a:ext cx="1790700" cy="1884363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1295" h="1364">
                <a:moveTo>
                  <a:pt x="1295" y="1362"/>
                </a:moveTo>
                <a:lnTo>
                  <a:pt x="1096" y="1023"/>
                </a:lnTo>
                <a:lnTo>
                  <a:pt x="1295" y="727"/>
                </a:lnTo>
                <a:lnTo>
                  <a:pt x="1276" y="728"/>
                </a:lnTo>
                <a:lnTo>
                  <a:pt x="1246" y="727"/>
                </a:lnTo>
                <a:lnTo>
                  <a:pt x="1232" y="726"/>
                </a:lnTo>
                <a:lnTo>
                  <a:pt x="1217" y="725"/>
                </a:lnTo>
                <a:lnTo>
                  <a:pt x="1187" y="722"/>
                </a:lnTo>
                <a:lnTo>
                  <a:pt x="1159" y="717"/>
                </a:lnTo>
                <a:lnTo>
                  <a:pt x="1131" y="711"/>
                </a:lnTo>
                <a:lnTo>
                  <a:pt x="1117" y="708"/>
                </a:lnTo>
                <a:lnTo>
                  <a:pt x="1103" y="704"/>
                </a:lnTo>
                <a:lnTo>
                  <a:pt x="1076" y="696"/>
                </a:lnTo>
                <a:lnTo>
                  <a:pt x="1050" y="687"/>
                </a:lnTo>
                <a:lnTo>
                  <a:pt x="1037" y="682"/>
                </a:lnTo>
                <a:lnTo>
                  <a:pt x="1023" y="677"/>
                </a:lnTo>
                <a:lnTo>
                  <a:pt x="998" y="665"/>
                </a:lnTo>
                <a:lnTo>
                  <a:pt x="973" y="653"/>
                </a:lnTo>
                <a:lnTo>
                  <a:pt x="961" y="646"/>
                </a:lnTo>
                <a:lnTo>
                  <a:pt x="949" y="638"/>
                </a:lnTo>
                <a:lnTo>
                  <a:pt x="925" y="623"/>
                </a:lnTo>
                <a:lnTo>
                  <a:pt x="902" y="608"/>
                </a:lnTo>
                <a:lnTo>
                  <a:pt x="891" y="600"/>
                </a:lnTo>
                <a:lnTo>
                  <a:pt x="880" y="591"/>
                </a:lnTo>
                <a:lnTo>
                  <a:pt x="858" y="574"/>
                </a:lnTo>
                <a:lnTo>
                  <a:pt x="837" y="556"/>
                </a:lnTo>
                <a:lnTo>
                  <a:pt x="818" y="537"/>
                </a:lnTo>
                <a:lnTo>
                  <a:pt x="799" y="517"/>
                </a:lnTo>
                <a:lnTo>
                  <a:pt x="790" y="506"/>
                </a:lnTo>
                <a:lnTo>
                  <a:pt x="781" y="496"/>
                </a:lnTo>
                <a:lnTo>
                  <a:pt x="764" y="473"/>
                </a:lnTo>
                <a:lnTo>
                  <a:pt x="747" y="451"/>
                </a:lnTo>
                <a:lnTo>
                  <a:pt x="732" y="428"/>
                </a:lnTo>
                <a:lnTo>
                  <a:pt x="725" y="417"/>
                </a:lnTo>
                <a:lnTo>
                  <a:pt x="718" y="405"/>
                </a:lnTo>
                <a:lnTo>
                  <a:pt x="703" y="380"/>
                </a:lnTo>
                <a:lnTo>
                  <a:pt x="691" y="355"/>
                </a:lnTo>
                <a:lnTo>
                  <a:pt x="680" y="330"/>
                </a:lnTo>
                <a:lnTo>
                  <a:pt x="675" y="316"/>
                </a:lnTo>
                <a:lnTo>
                  <a:pt x="670" y="303"/>
                </a:lnTo>
                <a:lnTo>
                  <a:pt x="661" y="276"/>
                </a:lnTo>
                <a:lnTo>
                  <a:pt x="657" y="263"/>
                </a:lnTo>
                <a:lnTo>
                  <a:pt x="653" y="249"/>
                </a:lnTo>
                <a:lnTo>
                  <a:pt x="646" y="221"/>
                </a:lnTo>
                <a:lnTo>
                  <a:pt x="641" y="193"/>
                </a:lnTo>
                <a:lnTo>
                  <a:pt x="322" y="0"/>
                </a:lnTo>
                <a:lnTo>
                  <a:pt x="0" y="191"/>
                </a:lnTo>
                <a:lnTo>
                  <a:pt x="2" y="222"/>
                </a:lnTo>
                <a:lnTo>
                  <a:pt x="6" y="252"/>
                </a:lnTo>
                <a:lnTo>
                  <a:pt x="10" y="282"/>
                </a:lnTo>
                <a:lnTo>
                  <a:pt x="15" y="312"/>
                </a:lnTo>
                <a:lnTo>
                  <a:pt x="21" y="343"/>
                </a:lnTo>
                <a:lnTo>
                  <a:pt x="27" y="372"/>
                </a:lnTo>
                <a:lnTo>
                  <a:pt x="35" y="401"/>
                </a:lnTo>
                <a:lnTo>
                  <a:pt x="42" y="430"/>
                </a:lnTo>
                <a:lnTo>
                  <a:pt x="51" y="458"/>
                </a:lnTo>
                <a:lnTo>
                  <a:pt x="60" y="488"/>
                </a:lnTo>
                <a:lnTo>
                  <a:pt x="69" y="516"/>
                </a:lnTo>
                <a:lnTo>
                  <a:pt x="81" y="543"/>
                </a:lnTo>
                <a:lnTo>
                  <a:pt x="91" y="571"/>
                </a:lnTo>
                <a:lnTo>
                  <a:pt x="103" y="598"/>
                </a:lnTo>
                <a:lnTo>
                  <a:pt x="115" y="624"/>
                </a:lnTo>
                <a:lnTo>
                  <a:pt x="128" y="652"/>
                </a:lnTo>
                <a:lnTo>
                  <a:pt x="141" y="678"/>
                </a:lnTo>
                <a:lnTo>
                  <a:pt x="155" y="704"/>
                </a:lnTo>
                <a:lnTo>
                  <a:pt x="169" y="729"/>
                </a:lnTo>
                <a:lnTo>
                  <a:pt x="184" y="754"/>
                </a:lnTo>
                <a:lnTo>
                  <a:pt x="200" y="779"/>
                </a:lnTo>
                <a:lnTo>
                  <a:pt x="216" y="803"/>
                </a:lnTo>
                <a:lnTo>
                  <a:pt x="233" y="828"/>
                </a:lnTo>
                <a:lnTo>
                  <a:pt x="251" y="851"/>
                </a:lnTo>
                <a:lnTo>
                  <a:pt x="268" y="874"/>
                </a:lnTo>
                <a:lnTo>
                  <a:pt x="287" y="897"/>
                </a:lnTo>
                <a:lnTo>
                  <a:pt x="305" y="919"/>
                </a:lnTo>
                <a:lnTo>
                  <a:pt x="324" y="941"/>
                </a:lnTo>
                <a:lnTo>
                  <a:pt x="344" y="962"/>
                </a:lnTo>
                <a:lnTo>
                  <a:pt x="364" y="984"/>
                </a:lnTo>
                <a:lnTo>
                  <a:pt x="385" y="1004"/>
                </a:lnTo>
                <a:lnTo>
                  <a:pt x="407" y="1024"/>
                </a:lnTo>
                <a:lnTo>
                  <a:pt x="428" y="1043"/>
                </a:lnTo>
                <a:lnTo>
                  <a:pt x="450" y="1062"/>
                </a:lnTo>
                <a:lnTo>
                  <a:pt x="473" y="1081"/>
                </a:lnTo>
                <a:lnTo>
                  <a:pt x="495" y="1099"/>
                </a:lnTo>
                <a:lnTo>
                  <a:pt x="519" y="1116"/>
                </a:lnTo>
                <a:lnTo>
                  <a:pt x="542" y="1134"/>
                </a:lnTo>
                <a:lnTo>
                  <a:pt x="567" y="1151"/>
                </a:lnTo>
                <a:lnTo>
                  <a:pt x="592" y="1166"/>
                </a:lnTo>
                <a:lnTo>
                  <a:pt x="616" y="1182"/>
                </a:lnTo>
                <a:lnTo>
                  <a:pt x="642" y="1196"/>
                </a:lnTo>
                <a:lnTo>
                  <a:pt x="667" y="1211"/>
                </a:lnTo>
                <a:lnTo>
                  <a:pt x="693" y="1224"/>
                </a:lnTo>
                <a:lnTo>
                  <a:pt x="720" y="1237"/>
                </a:lnTo>
                <a:lnTo>
                  <a:pt x="747" y="1250"/>
                </a:lnTo>
                <a:lnTo>
                  <a:pt x="774" y="1262"/>
                </a:lnTo>
                <a:lnTo>
                  <a:pt x="801" y="1273"/>
                </a:lnTo>
                <a:lnTo>
                  <a:pt x="828" y="1283"/>
                </a:lnTo>
                <a:lnTo>
                  <a:pt x="856" y="1294"/>
                </a:lnTo>
                <a:lnTo>
                  <a:pt x="885" y="1304"/>
                </a:lnTo>
                <a:lnTo>
                  <a:pt x="914" y="1312"/>
                </a:lnTo>
                <a:lnTo>
                  <a:pt x="942" y="1321"/>
                </a:lnTo>
                <a:lnTo>
                  <a:pt x="971" y="1328"/>
                </a:lnTo>
                <a:lnTo>
                  <a:pt x="1001" y="1335"/>
                </a:lnTo>
                <a:lnTo>
                  <a:pt x="1030" y="1341"/>
                </a:lnTo>
                <a:lnTo>
                  <a:pt x="1061" y="1346"/>
                </a:lnTo>
                <a:lnTo>
                  <a:pt x="1091" y="1351"/>
                </a:lnTo>
                <a:lnTo>
                  <a:pt x="1121" y="1355"/>
                </a:lnTo>
                <a:lnTo>
                  <a:pt x="1151" y="1358"/>
                </a:lnTo>
                <a:lnTo>
                  <a:pt x="1182" y="1361"/>
                </a:lnTo>
                <a:lnTo>
                  <a:pt x="1214" y="1363"/>
                </a:lnTo>
                <a:lnTo>
                  <a:pt x="1245" y="1364"/>
                </a:lnTo>
                <a:lnTo>
                  <a:pt x="1276" y="1364"/>
                </a:lnTo>
                <a:lnTo>
                  <a:pt x="1281" y="1364"/>
                </a:lnTo>
                <a:lnTo>
                  <a:pt x="1285" y="1363"/>
                </a:lnTo>
                <a:lnTo>
                  <a:pt x="1290" y="1362"/>
                </a:lnTo>
                <a:lnTo>
                  <a:pt x="1295" y="1362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9525"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箭头2"/>
          <p:cNvSpPr>
            <a:spLocks noChangeAspect="1"/>
          </p:cNvSpPr>
          <p:nvPr/>
        </p:nvSpPr>
        <p:spPr>
          <a:xfrm>
            <a:off x="5956300" y="3721701"/>
            <a:ext cx="1912939" cy="1703388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1385" h="1233">
                <a:moveTo>
                  <a:pt x="191" y="1233"/>
                </a:moveTo>
                <a:lnTo>
                  <a:pt x="0" y="903"/>
                </a:lnTo>
                <a:lnTo>
                  <a:pt x="194" y="592"/>
                </a:lnTo>
                <a:lnTo>
                  <a:pt x="221" y="588"/>
                </a:lnTo>
                <a:lnTo>
                  <a:pt x="248" y="582"/>
                </a:lnTo>
                <a:lnTo>
                  <a:pt x="262" y="579"/>
                </a:lnTo>
                <a:lnTo>
                  <a:pt x="275" y="575"/>
                </a:lnTo>
                <a:lnTo>
                  <a:pt x="302" y="567"/>
                </a:lnTo>
                <a:lnTo>
                  <a:pt x="327" y="558"/>
                </a:lnTo>
                <a:lnTo>
                  <a:pt x="354" y="548"/>
                </a:lnTo>
                <a:lnTo>
                  <a:pt x="379" y="537"/>
                </a:lnTo>
                <a:lnTo>
                  <a:pt x="391" y="531"/>
                </a:lnTo>
                <a:lnTo>
                  <a:pt x="403" y="525"/>
                </a:lnTo>
                <a:lnTo>
                  <a:pt x="427" y="511"/>
                </a:lnTo>
                <a:lnTo>
                  <a:pt x="450" y="497"/>
                </a:lnTo>
                <a:lnTo>
                  <a:pt x="472" y="482"/>
                </a:lnTo>
                <a:lnTo>
                  <a:pt x="494" y="467"/>
                </a:lnTo>
                <a:lnTo>
                  <a:pt x="506" y="458"/>
                </a:lnTo>
                <a:lnTo>
                  <a:pt x="516" y="450"/>
                </a:lnTo>
                <a:lnTo>
                  <a:pt x="526" y="441"/>
                </a:lnTo>
                <a:lnTo>
                  <a:pt x="536" y="432"/>
                </a:lnTo>
                <a:lnTo>
                  <a:pt x="546" y="423"/>
                </a:lnTo>
                <a:lnTo>
                  <a:pt x="556" y="414"/>
                </a:lnTo>
                <a:lnTo>
                  <a:pt x="565" y="405"/>
                </a:lnTo>
                <a:lnTo>
                  <a:pt x="575" y="395"/>
                </a:lnTo>
                <a:lnTo>
                  <a:pt x="584" y="385"/>
                </a:lnTo>
                <a:lnTo>
                  <a:pt x="593" y="375"/>
                </a:lnTo>
                <a:lnTo>
                  <a:pt x="610" y="353"/>
                </a:lnTo>
                <a:lnTo>
                  <a:pt x="626" y="332"/>
                </a:lnTo>
                <a:lnTo>
                  <a:pt x="642" y="310"/>
                </a:lnTo>
                <a:lnTo>
                  <a:pt x="656" y="287"/>
                </a:lnTo>
                <a:lnTo>
                  <a:pt x="671" y="264"/>
                </a:lnTo>
                <a:lnTo>
                  <a:pt x="683" y="240"/>
                </a:lnTo>
                <a:lnTo>
                  <a:pt x="689" y="228"/>
                </a:lnTo>
                <a:lnTo>
                  <a:pt x="695" y="215"/>
                </a:lnTo>
                <a:lnTo>
                  <a:pt x="705" y="189"/>
                </a:lnTo>
                <a:lnTo>
                  <a:pt x="715" y="164"/>
                </a:lnTo>
                <a:lnTo>
                  <a:pt x="723" y="138"/>
                </a:lnTo>
                <a:lnTo>
                  <a:pt x="731" y="111"/>
                </a:lnTo>
                <a:lnTo>
                  <a:pt x="737" y="84"/>
                </a:lnTo>
                <a:lnTo>
                  <a:pt x="742" y="57"/>
                </a:lnTo>
                <a:lnTo>
                  <a:pt x="746" y="28"/>
                </a:lnTo>
                <a:lnTo>
                  <a:pt x="747" y="14"/>
                </a:lnTo>
                <a:lnTo>
                  <a:pt x="748" y="0"/>
                </a:lnTo>
                <a:lnTo>
                  <a:pt x="1032" y="202"/>
                </a:lnTo>
                <a:lnTo>
                  <a:pt x="1385" y="4"/>
                </a:lnTo>
                <a:lnTo>
                  <a:pt x="1384" y="36"/>
                </a:lnTo>
                <a:lnTo>
                  <a:pt x="1382" y="66"/>
                </a:lnTo>
                <a:lnTo>
                  <a:pt x="1379" y="96"/>
                </a:lnTo>
                <a:lnTo>
                  <a:pt x="1375" y="126"/>
                </a:lnTo>
                <a:lnTo>
                  <a:pt x="1371" y="156"/>
                </a:lnTo>
                <a:lnTo>
                  <a:pt x="1366" y="185"/>
                </a:lnTo>
                <a:lnTo>
                  <a:pt x="1360" y="216"/>
                </a:lnTo>
                <a:lnTo>
                  <a:pt x="1354" y="245"/>
                </a:lnTo>
                <a:lnTo>
                  <a:pt x="1347" y="273"/>
                </a:lnTo>
                <a:lnTo>
                  <a:pt x="1339" y="302"/>
                </a:lnTo>
                <a:lnTo>
                  <a:pt x="1331" y="330"/>
                </a:lnTo>
                <a:lnTo>
                  <a:pt x="1322" y="359"/>
                </a:lnTo>
                <a:lnTo>
                  <a:pt x="1313" y="387"/>
                </a:lnTo>
                <a:lnTo>
                  <a:pt x="1301" y="414"/>
                </a:lnTo>
                <a:lnTo>
                  <a:pt x="1291" y="441"/>
                </a:lnTo>
                <a:lnTo>
                  <a:pt x="1279" y="468"/>
                </a:lnTo>
                <a:lnTo>
                  <a:pt x="1268" y="494"/>
                </a:lnTo>
                <a:lnTo>
                  <a:pt x="1255" y="522"/>
                </a:lnTo>
                <a:lnTo>
                  <a:pt x="1242" y="547"/>
                </a:lnTo>
                <a:lnTo>
                  <a:pt x="1228" y="573"/>
                </a:lnTo>
                <a:lnTo>
                  <a:pt x="1214" y="598"/>
                </a:lnTo>
                <a:lnTo>
                  <a:pt x="1200" y="623"/>
                </a:lnTo>
                <a:lnTo>
                  <a:pt x="1184" y="647"/>
                </a:lnTo>
                <a:lnTo>
                  <a:pt x="1169" y="671"/>
                </a:lnTo>
                <a:lnTo>
                  <a:pt x="1152" y="696"/>
                </a:lnTo>
                <a:lnTo>
                  <a:pt x="1135" y="719"/>
                </a:lnTo>
                <a:lnTo>
                  <a:pt x="1117" y="742"/>
                </a:lnTo>
                <a:lnTo>
                  <a:pt x="1099" y="764"/>
                </a:lnTo>
                <a:lnTo>
                  <a:pt x="1081" y="786"/>
                </a:lnTo>
                <a:lnTo>
                  <a:pt x="1062" y="808"/>
                </a:lnTo>
                <a:lnTo>
                  <a:pt x="1043" y="829"/>
                </a:lnTo>
                <a:lnTo>
                  <a:pt x="1023" y="851"/>
                </a:lnTo>
                <a:lnTo>
                  <a:pt x="1003" y="871"/>
                </a:lnTo>
                <a:lnTo>
                  <a:pt x="982" y="891"/>
                </a:lnTo>
                <a:lnTo>
                  <a:pt x="961" y="910"/>
                </a:lnTo>
                <a:lnTo>
                  <a:pt x="939" y="929"/>
                </a:lnTo>
                <a:lnTo>
                  <a:pt x="917" y="947"/>
                </a:lnTo>
                <a:lnTo>
                  <a:pt x="895" y="965"/>
                </a:lnTo>
                <a:lnTo>
                  <a:pt x="872" y="982"/>
                </a:lnTo>
                <a:lnTo>
                  <a:pt x="849" y="1000"/>
                </a:lnTo>
                <a:lnTo>
                  <a:pt x="826" y="1017"/>
                </a:lnTo>
                <a:lnTo>
                  <a:pt x="801" y="1032"/>
                </a:lnTo>
                <a:lnTo>
                  <a:pt x="776" y="1048"/>
                </a:lnTo>
                <a:lnTo>
                  <a:pt x="752" y="1063"/>
                </a:lnTo>
                <a:lnTo>
                  <a:pt x="727" y="1077"/>
                </a:lnTo>
                <a:lnTo>
                  <a:pt x="701" y="1090"/>
                </a:lnTo>
                <a:lnTo>
                  <a:pt x="676" y="1104"/>
                </a:lnTo>
                <a:lnTo>
                  <a:pt x="649" y="1116"/>
                </a:lnTo>
                <a:lnTo>
                  <a:pt x="622" y="1128"/>
                </a:lnTo>
                <a:lnTo>
                  <a:pt x="595" y="1139"/>
                </a:lnTo>
                <a:lnTo>
                  <a:pt x="568" y="1150"/>
                </a:lnTo>
                <a:lnTo>
                  <a:pt x="541" y="1161"/>
                </a:lnTo>
                <a:lnTo>
                  <a:pt x="514" y="1171"/>
                </a:lnTo>
                <a:lnTo>
                  <a:pt x="485" y="1180"/>
                </a:lnTo>
                <a:lnTo>
                  <a:pt x="456" y="1188"/>
                </a:lnTo>
                <a:lnTo>
                  <a:pt x="428" y="1196"/>
                </a:lnTo>
                <a:lnTo>
                  <a:pt x="399" y="1203"/>
                </a:lnTo>
                <a:lnTo>
                  <a:pt x="370" y="1209"/>
                </a:lnTo>
                <a:lnTo>
                  <a:pt x="340" y="1215"/>
                </a:lnTo>
                <a:lnTo>
                  <a:pt x="311" y="1220"/>
                </a:lnTo>
                <a:lnTo>
                  <a:pt x="281" y="1224"/>
                </a:lnTo>
                <a:lnTo>
                  <a:pt x="251" y="1228"/>
                </a:lnTo>
                <a:lnTo>
                  <a:pt x="221" y="1231"/>
                </a:lnTo>
                <a:lnTo>
                  <a:pt x="191" y="123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9525"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中心文本"/>
          <p:cNvSpPr txBox="1"/>
          <p:nvPr/>
        </p:nvSpPr>
        <p:spPr>
          <a:xfrm>
            <a:off x="5287963" y="3413726"/>
            <a:ext cx="1682751" cy="561690"/>
          </a:xfrm>
          <a:prstGeom prst="rect">
            <a:avLst/>
          </a:prstGeom>
          <a:noFill/>
          <a:ln w="9525">
            <a:noFill/>
          </a:ln>
        </p:spPr>
        <p:txBody>
          <a:bodyPr lIns="68580" tIns="34289" rIns="68580" bIns="34289">
            <a:spAutoFit/>
          </a:bodyPr>
          <a:lstStyle/>
          <a:p>
            <a:pPr lvl="0" algn="ctr" eaLnBrk="1" hangingPunct="1"/>
            <a:r>
              <a:rPr lang="zh-CN" altLang="en-US" sz="3200" dirty="0">
                <a:solidFill>
                  <a:schemeClr val="bg1"/>
                </a:solidFill>
                <a:cs typeface="+mn-ea"/>
                <a:sym typeface="+mn-lt"/>
              </a:rPr>
              <a:t>Title</a:t>
            </a:r>
          </a:p>
        </p:txBody>
      </p:sp>
      <p:sp>
        <p:nvSpPr>
          <p:cNvPr id="28" name="išľíďè"/>
          <p:cNvSpPr/>
          <p:nvPr/>
        </p:nvSpPr>
        <p:spPr bwMode="auto">
          <a:xfrm>
            <a:off x="1052251" y="2677809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29" name="iSlíďè"/>
          <p:cNvSpPr txBox="1"/>
          <p:nvPr/>
        </p:nvSpPr>
        <p:spPr bwMode="auto">
          <a:xfrm>
            <a:off x="1988191" y="2352270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Title text presets</a:t>
            </a:r>
          </a:p>
        </p:txBody>
      </p:sp>
      <p:sp>
        <p:nvSpPr>
          <p:cNvPr id="30" name="išľíďè"/>
          <p:cNvSpPr/>
          <p:nvPr/>
        </p:nvSpPr>
        <p:spPr bwMode="auto">
          <a:xfrm>
            <a:off x="1052251" y="4093192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31" name="iSlíďè"/>
          <p:cNvSpPr txBox="1"/>
          <p:nvPr/>
        </p:nvSpPr>
        <p:spPr bwMode="auto">
          <a:xfrm>
            <a:off x="1988191" y="3767653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Title text presets</a:t>
            </a:r>
          </a:p>
        </p:txBody>
      </p:sp>
      <p:sp>
        <p:nvSpPr>
          <p:cNvPr id="32" name="išľíďè"/>
          <p:cNvSpPr/>
          <p:nvPr/>
        </p:nvSpPr>
        <p:spPr bwMode="auto">
          <a:xfrm>
            <a:off x="8716833" y="2708474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33" name="iSlíďè"/>
          <p:cNvSpPr txBox="1"/>
          <p:nvPr/>
        </p:nvSpPr>
        <p:spPr bwMode="auto">
          <a:xfrm>
            <a:off x="8744993" y="2357278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Title text presets</a:t>
            </a:r>
          </a:p>
        </p:txBody>
      </p:sp>
      <p:sp>
        <p:nvSpPr>
          <p:cNvPr id="34" name="išľíďè"/>
          <p:cNvSpPr/>
          <p:nvPr/>
        </p:nvSpPr>
        <p:spPr bwMode="auto">
          <a:xfrm>
            <a:off x="8716833" y="4088901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35" name="iSlíďè"/>
          <p:cNvSpPr txBox="1"/>
          <p:nvPr/>
        </p:nvSpPr>
        <p:spPr bwMode="auto">
          <a:xfrm>
            <a:off x="8744993" y="3772661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Title text presets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:a14="http://schemas.microsoft.com/office/drawing/2010/main"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组合 60"/>
          <p:cNvGrpSpPr/>
          <p:nvPr/>
        </p:nvGrpSpPr>
        <p:grpSpPr>
          <a:xfrm>
            <a:off x="2027548" y="2069284"/>
            <a:ext cx="676984" cy="676984"/>
            <a:chOff x="1520661" y="1551963"/>
            <a:chExt cx="507738" cy="507738"/>
          </a:xfrm>
        </p:grpSpPr>
        <p:sp>
          <p:nvSpPr>
            <p:cNvPr id="9" name="Oval 42"/>
            <p:cNvSpPr/>
            <p:nvPr/>
          </p:nvSpPr>
          <p:spPr>
            <a:xfrm>
              <a:off x="1520661" y="1551963"/>
              <a:ext cx="507738" cy="507738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grpSp>
          <p:nvGrpSpPr>
            <p:cNvPr id="10" name="Group 44"/>
            <p:cNvGrpSpPr/>
            <p:nvPr/>
          </p:nvGrpSpPr>
          <p:grpSpPr>
            <a:xfrm>
              <a:off x="1643520" y="1700103"/>
              <a:ext cx="262024" cy="211458"/>
              <a:chOff x="2700338" y="2965449"/>
              <a:chExt cx="271462" cy="219075"/>
            </a:xfrm>
            <a:solidFill>
              <a:schemeClr val="bg1"/>
            </a:solidFill>
          </p:grpSpPr>
          <p:sp>
            <p:nvSpPr>
              <p:cNvPr id="20" name="Freeform: Shape 45"/>
              <p:cNvSpPr/>
              <p:nvPr/>
            </p:nvSpPr>
            <p:spPr bwMode="auto">
              <a:xfrm>
                <a:off x="2754313" y="2987674"/>
                <a:ext cx="82550" cy="174625"/>
              </a:xfrm>
              <a:custGeom>
                <a:avLst/>
                <a:gdLst/>
                <a:ahLst/>
                <a:cxnLst>
                  <a:cxn ang="0">
                    <a:pos x="36" y="72"/>
                  </a:cxn>
                  <a:cxn ang="0">
                    <a:pos x="32" y="75"/>
                  </a:cxn>
                  <a:cxn ang="0">
                    <a:pos x="5" y="61"/>
                  </a:cxn>
                  <a:cxn ang="0">
                    <a:pos x="0" y="53"/>
                  </a:cxn>
                  <a:cxn ang="0">
                    <a:pos x="0" y="23"/>
                  </a:cxn>
                  <a:cxn ang="0">
                    <a:pos x="5" y="15"/>
                  </a:cxn>
                  <a:cxn ang="0">
                    <a:pos x="32" y="2"/>
                  </a:cxn>
                  <a:cxn ang="0">
                    <a:pos x="36" y="4"/>
                  </a:cxn>
                  <a:cxn ang="0">
                    <a:pos x="36" y="72"/>
                  </a:cxn>
                </a:cxnLst>
                <a:rect l="0" t="0" r="r" b="b"/>
                <a:pathLst>
                  <a:path w="36" h="76">
                    <a:moveTo>
                      <a:pt x="36" y="72"/>
                    </a:moveTo>
                    <a:cubicBezTo>
                      <a:pt x="36" y="75"/>
                      <a:pt x="35" y="76"/>
                      <a:pt x="32" y="75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2" y="60"/>
                      <a:pt x="0" y="56"/>
                      <a:pt x="0" y="5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0"/>
                      <a:pt x="2" y="17"/>
                      <a:pt x="5" y="15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5" y="0"/>
                      <a:pt x="36" y="1"/>
                      <a:pt x="36" y="4"/>
                    </a:cubicBezTo>
                    <a:lnTo>
                      <a:pt x="36" y="7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21" name="Freeform: Shape 46"/>
              <p:cNvSpPr/>
              <p:nvPr/>
            </p:nvSpPr>
            <p:spPr bwMode="auto">
              <a:xfrm>
                <a:off x="2700338" y="3028949"/>
                <a:ext cx="39687" cy="93663"/>
              </a:xfrm>
              <a:custGeom>
                <a:avLst/>
                <a:gdLst/>
                <a:ahLst/>
                <a:cxnLst>
                  <a:cxn ang="0">
                    <a:pos x="17" y="35"/>
                  </a:cxn>
                  <a:cxn ang="0">
                    <a:pos x="12" y="41"/>
                  </a:cxn>
                  <a:cxn ang="0">
                    <a:pos x="5" y="41"/>
                  </a:cxn>
                  <a:cxn ang="0">
                    <a:pos x="0" y="35"/>
                  </a:cxn>
                  <a:cxn ang="0">
                    <a:pos x="0" y="5"/>
                  </a:cxn>
                  <a:cxn ang="0">
                    <a:pos x="5" y="0"/>
                  </a:cxn>
                  <a:cxn ang="0">
                    <a:pos x="12" y="0"/>
                  </a:cxn>
                  <a:cxn ang="0">
                    <a:pos x="17" y="5"/>
                  </a:cxn>
                  <a:cxn ang="0">
                    <a:pos x="17" y="35"/>
                  </a:cxn>
                </a:cxnLst>
                <a:rect l="0" t="0" r="r" b="b"/>
                <a:pathLst>
                  <a:path w="17" h="41">
                    <a:moveTo>
                      <a:pt x="17" y="35"/>
                    </a:moveTo>
                    <a:cubicBezTo>
                      <a:pt x="17" y="38"/>
                      <a:pt x="14" y="41"/>
                      <a:pt x="12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2" y="41"/>
                      <a:pt x="0" y="38"/>
                      <a:pt x="0" y="3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4" y="0"/>
                      <a:pt x="17" y="2"/>
                      <a:pt x="17" y="5"/>
                    </a:cubicBezTo>
                    <a:lnTo>
                      <a:pt x="17" y="3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22" name="Freeform: Shape 47"/>
              <p:cNvSpPr/>
              <p:nvPr/>
            </p:nvSpPr>
            <p:spPr bwMode="auto">
              <a:xfrm>
                <a:off x="2865438" y="3006724"/>
                <a:ext cx="46037" cy="136525"/>
              </a:xfrm>
              <a:custGeom>
                <a:avLst/>
                <a:gdLst/>
                <a:ahLst/>
                <a:cxnLst>
                  <a:cxn ang="0">
                    <a:pos x="10" y="58"/>
                  </a:cxn>
                  <a:cxn ang="0">
                    <a:pos x="20" y="31"/>
                  </a:cxn>
                  <a:cxn ang="0">
                    <a:pos x="10" y="3"/>
                  </a:cxn>
                  <a:cxn ang="0">
                    <a:pos x="10" y="2"/>
                  </a:cxn>
                  <a:cxn ang="0">
                    <a:pos x="5" y="2"/>
                  </a:cxn>
                  <a:cxn ang="0">
                    <a:pos x="2" y="5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51"/>
                  </a:cxn>
                  <a:cxn ang="0">
                    <a:pos x="2" y="51"/>
                  </a:cxn>
                  <a:cxn ang="0">
                    <a:pos x="2" y="55"/>
                  </a:cxn>
                  <a:cxn ang="0">
                    <a:pos x="5" y="59"/>
                  </a:cxn>
                  <a:cxn ang="0">
                    <a:pos x="7" y="60"/>
                  </a:cxn>
                  <a:cxn ang="0">
                    <a:pos x="9" y="58"/>
                  </a:cxn>
                  <a:cxn ang="0">
                    <a:pos x="10" y="58"/>
                  </a:cxn>
                </a:cxnLst>
                <a:rect l="0" t="0" r="r" b="b"/>
                <a:pathLst>
                  <a:path w="20" h="60">
                    <a:moveTo>
                      <a:pt x="10" y="58"/>
                    </a:moveTo>
                    <a:cubicBezTo>
                      <a:pt x="16" y="50"/>
                      <a:pt x="20" y="41"/>
                      <a:pt x="20" y="31"/>
                    </a:cubicBezTo>
                    <a:cubicBezTo>
                      <a:pt x="20" y="20"/>
                      <a:pt x="17" y="11"/>
                      <a:pt x="10" y="3"/>
                    </a:cubicBezTo>
                    <a:cubicBezTo>
                      <a:pt x="10" y="3"/>
                      <a:pt x="10" y="2"/>
                      <a:pt x="10" y="2"/>
                    </a:cubicBezTo>
                    <a:cubicBezTo>
                      <a:pt x="8" y="1"/>
                      <a:pt x="7" y="0"/>
                      <a:pt x="5" y="2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7"/>
                      <a:pt x="1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2" y="22"/>
                      <a:pt x="12" y="39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cubicBezTo>
                      <a:pt x="1" y="51"/>
                      <a:pt x="0" y="53"/>
                      <a:pt x="2" y="55"/>
                    </a:cubicBezTo>
                    <a:cubicBezTo>
                      <a:pt x="5" y="59"/>
                      <a:pt x="5" y="59"/>
                      <a:pt x="5" y="59"/>
                    </a:cubicBezTo>
                    <a:cubicBezTo>
                      <a:pt x="6" y="59"/>
                      <a:pt x="7" y="60"/>
                      <a:pt x="7" y="60"/>
                    </a:cubicBezTo>
                    <a:cubicBezTo>
                      <a:pt x="8" y="59"/>
                      <a:pt x="9" y="59"/>
                      <a:pt x="9" y="58"/>
                    </a:cubicBezTo>
                    <a:cubicBezTo>
                      <a:pt x="10" y="58"/>
                      <a:pt x="10" y="58"/>
                      <a:pt x="10" y="58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23" name="Freeform: Shape 48"/>
              <p:cNvSpPr/>
              <p:nvPr/>
            </p:nvSpPr>
            <p:spPr bwMode="auto">
              <a:xfrm>
                <a:off x="2906713" y="2965449"/>
                <a:ext cx="65087" cy="219075"/>
              </a:xfrm>
              <a:custGeom>
                <a:avLst/>
                <a:gdLst/>
                <a:ahLst/>
                <a:cxnLst>
                  <a:cxn ang="0">
                    <a:pos x="28" y="49"/>
                  </a:cxn>
                  <a:cxn ang="0">
                    <a:pos x="11" y="3"/>
                  </a:cxn>
                  <a:cxn ang="0">
                    <a:pos x="11" y="3"/>
                  </a:cxn>
                  <a:cxn ang="0">
                    <a:pos x="10" y="2"/>
                  </a:cxn>
                  <a:cxn ang="0">
                    <a:pos x="6" y="1"/>
                  </a:cxn>
                  <a:cxn ang="0">
                    <a:pos x="2" y="5"/>
                  </a:cxn>
                  <a:cxn ang="0">
                    <a:pos x="3" y="10"/>
                  </a:cxn>
                  <a:cxn ang="0">
                    <a:pos x="3" y="10"/>
                  </a:cxn>
                  <a:cxn ang="0">
                    <a:pos x="2" y="87"/>
                  </a:cxn>
                  <a:cxn ang="0">
                    <a:pos x="2" y="91"/>
                  </a:cxn>
                  <a:cxn ang="0">
                    <a:pos x="6" y="95"/>
                  </a:cxn>
                  <a:cxn ang="0">
                    <a:pos x="8" y="96"/>
                  </a:cxn>
                  <a:cxn ang="0">
                    <a:pos x="10" y="95"/>
                  </a:cxn>
                  <a:cxn ang="0">
                    <a:pos x="28" y="49"/>
                  </a:cxn>
                </a:cxnLst>
                <a:rect l="0" t="0" r="r" b="b"/>
                <a:pathLst>
                  <a:path w="28" h="96">
                    <a:moveTo>
                      <a:pt x="28" y="49"/>
                    </a:moveTo>
                    <a:cubicBezTo>
                      <a:pt x="28" y="32"/>
                      <a:pt x="22" y="15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0"/>
                      <a:pt x="7" y="0"/>
                      <a:pt x="6" y="1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7"/>
                      <a:pt x="2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2" y="33"/>
                      <a:pt x="22" y="65"/>
                      <a:pt x="2" y="87"/>
                    </a:cubicBezTo>
                    <a:cubicBezTo>
                      <a:pt x="2" y="88"/>
                      <a:pt x="0" y="89"/>
                      <a:pt x="2" y="91"/>
                    </a:cubicBezTo>
                    <a:cubicBezTo>
                      <a:pt x="6" y="95"/>
                      <a:pt x="6" y="95"/>
                      <a:pt x="6" y="95"/>
                    </a:cubicBezTo>
                    <a:cubicBezTo>
                      <a:pt x="7" y="96"/>
                      <a:pt x="7" y="96"/>
                      <a:pt x="8" y="96"/>
                    </a:cubicBezTo>
                    <a:cubicBezTo>
                      <a:pt x="9" y="96"/>
                      <a:pt x="9" y="95"/>
                      <a:pt x="10" y="95"/>
                    </a:cubicBezTo>
                    <a:cubicBezTo>
                      <a:pt x="22" y="82"/>
                      <a:pt x="28" y="66"/>
                      <a:pt x="28" y="49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62" name="组合 61"/>
          <p:cNvGrpSpPr/>
          <p:nvPr/>
        </p:nvGrpSpPr>
        <p:grpSpPr>
          <a:xfrm>
            <a:off x="2027548" y="3381582"/>
            <a:ext cx="676984" cy="676984"/>
            <a:chOff x="1520661" y="2536187"/>
            <a:chExt cx="507738" cy="507738"/>
          </a:xfrm>
        </p:grpSpPr>
        <p:sp>
          <p:nvSpPr>
            <p:cNvPr id="5" name="Oval 43"/>
            <p:cNvSpPr/>
            <p:nvPr/>
          </p:nvSpPr>
          <p:spPr>
            <a:xfrm>
              <a:off x="1520661" y="2536187"/>
              <a:ext cx="507738" cy="507738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sp>
          <p:nvSpPr>
            <p:cNvPr id="6" name="Freeform: Shape 49"/>
            <p:cNvSpPr/>
            <p:nvPr/>
          </p:nvSpPr>
          <p:spPr bwMode="auto">
            <a:xfrm>
              <a:off x="1642751" y="2662111"/>
              <a:ext cx="263557" cy="255895"/>
            </a:xfrm>
            <a:custGeom>
              <a:avLst/>
              <a:gdLst/>
              <a:ahLst/>
              <a:cxnLst>
                <a:cxn ang="0">
                  <a:pos x="86" y="58"/>
                </a:cxn>
                <a:cxn ang="0">
                  <a:pos x="76" y="55"/>
                </a:cxn>
                <a:cxn ang="0">
                  <a:pos x="76" y="54"/>
                </a:cxn>
                <a:cxn ang="0">
                  <a:pos x="71" y="47"/>
                </a:cxn>
                <a:cxn ang="0">
                  <a:pos x="76" y="68"/>
                </a:cxn>
                <a:cxn ang="0">
                  <a:pos x="76" y="59"/>
                </a:cxn>
                <a:cxn ang="0">
                  <a:pos x="81" y="59"/>
                </a:cxn>
                <a:cxn ang="0">
                  <a:pos x="86" y="68"/>
                </a:cxn>
                <a:cxn ang="0">
                  <a:pos x="65" y="59"/>
                </a:cxn>
                <a:cxn ang="0">
                  <a:pos x="58" y="47"/>
                </a:cxn>
                <a:cxn ang="0">
                  <a:pos x="50" y="63"/>
                </a:cxn>
                <a:cxn ang="0">
                  <a:pos x="60" y="68"/>
                </a:cxn>
                <a:cxn ang="0">
                  <a:pos x="65" y="63"/>
                </a:cxn>
                <a:cxn ang="0">
                  <a:pos x="67" y="59"/>
                </a:cxn>
                <a:cxn ang="0">
                  <a:pos x="39" y="64"/>
                </a:cxn>
                <a:cxn ang="0">
                  <a:pos x="40" y="46"/>
                </a:cxn>
                <a:cxn ang="0">
                  <a:pos x="37" y="54"/>
                </a:cxn>
                <a:cxn ang="0">
                  <a:pos x="42" y="54"/>
                </a:cxn>
                <a:cxn ang="0">
                  <a:pos x="33" y="68"/>
                </a:cxn>
                <a:cxn ang="0">
                  <a:pos x="48" y="64"/>
                </a:cxn>
                <a:cxn ang="0">
                  <a:pos x="60" y="89"/>
                </a:cxn>
                <a:cxn ang="0">
                  <a:pos x="60" y="27"/>
                </a:cxn>
                <a:cxn ang="0">
                  <a:pos x="59" y="54"/>
                </a:cxn>
                <a:cxn ang="0">
                  <a:pos x="55" y="59"/>
                </a:cxn>
                <a:cxn ang="0">
                  <a:pos x="60" y="54"/>
                </a:cxn>
                <a:cxn ang="0">
                  <a:pos x="60" y="52"/>
                </a:cxn>
                <a:cxn ang="0">
                  <a:pos x="109" y="28"/>
                </a:cxn>
                <a:cxn ang="0">
                  <a:pos x="5" y="40"/>
                </a:cxn>
                <a:cxn ang="0">
                  <a:pos x="6" y="46"/>
                </a:cxn>
                <a:cxn ang="0">
                  <a:pos x="60" y="12"/>
                </a:cxn>
                <a:cxn ang="0">
                  <a:pos x="90" y="33"/>
                </a:cxn>
                <a:cxn ang="0">
                  <a:pos x="104" y="50"/>
                </a:cxn>
                <a:cxn ang="0">
                  <a:pos x="112" y="55"/>
                </a:cxn>
                <a:cxn ang="0">
                  <a:pos x="119" y="28"/>
                </a:cxn>
                <a:cxn ang="0">
                  <a:pos x="109" y="28"/>
                </a:cxn>
                <a:cxn ang="0">
                  <a:pos x="114" y="76"/>
                </a:cxn>
                <a:cxn ang="0">
                  <a:pos x="11" y="89"/>
                </a:cxn>
                <a:cxn ang="0">
                  <a:pos x="3" y="90"/>
                </a:cxn>
                <a:cxn ang="0">
                  <a:pos x="6" y="66"/>
                </a:cxn>
                <a:cxn ang="0">
                  <a:pos x="10" y="60"/>
                </a:cxn>
                <a:cxn ang="0">
                  <a:pos x="30" y="79"/>
                </a:cxn>
                <a:cxn ang="0">
                  <a:pos x="22" y="85"/>
                </a:cxn>
                <a:cxn ang="0">
                  <a:pos x="103" y="72"/>
                </a:cxn>
              </a:cxnLst>
              <a:rect l="0" t="0" r="r" b="b"/>
              <a:pathLst>
                <a:path w="119" h="115">
                  <a:moveTo>
                    <a:pt x="86" y="68"/>
                  </a:moveTo>
                  <a:cubicBezTo>
                    <a:pt x="86" y="58"/>
                    <a:pt x="86" y="58"/>
                    <a:pt x="86" y="58"/>
                  </a:cubicBezTo>
                  <a:cubicBezTo>
                    <a:pt x="86" y="54"/>
                    <a:pt x="83" y="52"/>
                    <a:pt x="80" y="52"/>
                  </a:cubicBezTo>
                  <a:cubicBezTo>
                    <a:pt x="78" y="52"/>
                    <a:pt x="77" y="53"/>
                    <a:pt x="76" y="55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6" y="55"/>
                    <a:pt x="76" y="54"/>
                    <a:pt x="76" y="54"/>
                  </a:cubicBezTo>
                  <a:cubicBezTo>
                    <a:pt x="76" y="47"/>
                    <a:pt x="76" y="47"/>
                    <a:pt x="76" y="4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1" y="68"/>
                    <a:pt x="71" y="68"/>
                    <a:pt x="71" y="68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6" y="61"/>
                    <a:pt x="76" y="61"/>
                    <a:pt x="76" y="61"/>
                  </a:cubicBezTo>
                  <a:cubicBezTo>
                    <a:pt x="76" y="61"/>
                    <a:pt x="76" y="60"/>
                    <a:pt x="76" y="59"/>
                  </a:cubicBezTo>
                  <a:cubicBezTo>
                    <a:pt x="76" y="58"/>
                    <a:pt x="77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8"/>
                    <a:pt x="81" y="68"/>
                    <a:pt x="81" y="68"/>
                  </a:cubicBezTo>
                  <a:lnTo>
                    <a:pt x="86" y="68"/>
                  </a:lnTo>
                  <a:close/>
                  <a:moveTo>
                    <a:pt x="67" y="59"/>
                  </a:moveTo>
                  <a:cubicBezTo>
                    <a:pt x="65" y="59"/>
                    <a:pt x="65" y="59"/>
                    <a:pt x="65" y="59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0" y="68"/>
                    <a:pt x="60" y="68"/>
                    <a:pt x="60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5" y="63"/>
                    <a:pt x="65" y="63"/>
                    <a:pt x="65" y="63"/>
                  </a:cubicBezTo>
                  <a:cubicBezTo>
                    <a:pt x="67" y="63"/>
                    <a:pt x="67" y="63"/>
                    <a:pt x="67" y="63"/>
                  </a:cubicBezTo>
                  <a:lnTo>
                    <a:pt x="67" y="59"/>
                  </a:lnTo>
                  <a:close/>
                  <a:moveTo>
                    <a:pt x="48" y="64"/>
                  </a:moveTo>
                  <a:cubicBezTo>
                    <a:pt x="39" y="64"/>
                    <a:pt x="39" y="64"/>
                    <a:pt x="39" y="64"/>
                  </a:cubicBezTo>
                  <a:cubicBezTo>
                    <a:pt x="39" y="61"/>
                    <a:pt x="48" y="60"/>
                    <a:pt x="48" y="53"/>
                  </a:cubicBezTo>
                  <a:cubicBezTo>
                    <a:pt x="48" y="48"/>
                    <a:pt x="44" y="46"/>
                    <a:pt x="40" y="46"/>
                  </a:cubicBezTo>
                  <a:cubicBezTo>
                    <a:pt x="35" y="46"/>
                    <a:pt x="33" y="51"/>
                    <a:pt x="33" y="51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7" y="54"/>
                    <a:pt x="38" y="51"/>
                    <a:pt x="40" y="51"/>
                  </a:cubicBezTo>
                  <a:cubicBezTo>
                    <a:pt x="41" y="51"/>
                    <a:pt x="42" y="52"/>
                    <a:pt x="42" y="54"/>
                  </a:cubicBezTo>
                  <a:cubicBezTo>
                    <a:pt x="42" y="57"/>
                    <a:pt x="33" y="58"/>
                    <a:pt x="33" y="66"/>
                  </a:cubicBezTo>
                  <a:cubicBezTo>
                    <a:pt x="33" y="67"/>
                    <a:pt x="33" y="67"/>
                    <a:pt x="33" y="68"/>
                  </a:cubicBezTo>
                  <a:cubicBezTo>
                    <a:pt x="48" y="68"/>
                    <a:pt x="48" y="68"/>
                    <a:pt x="48" y="68"/>
                  </a:cubicBezTo>
                  <a:lnTo>
                    <a:pt x="48" y="64"/>
                  </a:lnTo>
                  <a:close/>
                  <a:moveTo>
                    <a:pt x="90" y="58"/>
                  </a:moveTo>
                  <a:cubicBezTo>
                    <a:pt x="90" y="75"/>
                    <a:pt x="77" y="89"/>
                    <a:pt x="60" y="89"/>
                  </a:cubicBezTo>
                  <a:cubicBezTo>
                    <a:pt x="43" y="89"/>
                    <a:pt x="29" y="75"/>
                    <a:pt x="29" y="58"/>
                  </a:cubicBezTo>
                  <a:cubicBezTo>
                    <a:pt x="29" y="41"/>
                    <a:pt x="43" y="27"/>
                    <a:pt x="60" y="27"/>
                  </a:cubicBezTo>
                  <a:cubicBezTo>
                    <a:pt x="77" y="27"/>
                    <a:pt x="90" y="41"/>
                    <a:pt x="90" y="58"/>
                  </a:cubicBezTo>
                  <a:moveTo>
                    <a:pt x="59" y="54"/>
                  </a:moveTo>
                  <a:cubicBezTo>
                    <a:pt x="55" y="59"/>
                    <a:pt x="55" y="59"/>
                    <a:pt x="55" y="59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60" y="59"/>
                    <a:pt x="60" y="59"/>
                    <a:pt x="60" y="59"/>
                  </a:cubicBezTo>
                  <a:cubicBezTo>
                    <a:pt x="60" y="54"/>
                    <a:pt x="60" y="54"/>
                    <a:pt x="60" y="54"/>
                  </a:cubicBezTo>
                  <a:cubicBezTo>
                    <a:pt x="60" y="53"/>
                    <a:pt x="60" y="52"/>
                    <a:pt x="60" y="52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60" y="52"/>
                    <a:pt x="59" y="53"/>
                    <a:pt x="59" y="54"/>
                  </a:cubicBezTo>
                  <a:moveTo>
                    <a:pt x="109" y="28"/>
                  </a:moveTo>
                  <a:cubicBezTo>
                    <a:pt x="98" y="11"/>
                    <a:pt x="80" y="0"/>
                    <a:pt x="60" y="0"/>
                  </a:cubicBezTo>
                  <a:cubicBezTo>
                    <a:pt x="34" y="0"/>
                    <a:pt x="12" y="17"/>
                    <a:pt x="5" y="40"/>
                  </a:cubicBezTo>
                  <a:cubicBezTo>
                    <a:pt x="4" y="42"/>
                    <a:pt x="5" y="44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9" y="49"/>
                    <a:pt x="14" y="48"/>
                    <a:pt x="16" y="44"/>
                  </a:cubicBezTo>
                  <a:cubicBezTo>
                    <a:pt x="22" y="25"/>
                    <a:pt x="39" y="12"/>
                    <a:pt x="60" y="12"/>
                  </a:cubicBezTo>
                  <a:cubicBezTo>
                    <a:pt x="75" y="12"/>
                    <a:pt x="89" y="19"/>
                    <a:pt x="97" y="31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89" y="34"/>
                    <a:pt x="88" y="35"/>
                    <a:pt x="89" y="37"/>
                  </a:cubicBezTo>
                  <a:cubicBezTo>
                    <a:pt x="104" y="50"/>
                    <a:pt x="104" y="50"/>
                    <a:pt x="104" y="50"/>
                  </a:cubicBezTo>
                  <a:cubicBezTo>
                    <a:pt x="109" y="56"/>
                    <a:pt x="109" y="56"/>
                    <a:pt x="109" y="56"/>
                  </a:cubicBezTo>
                  <a:cubicBezTo>
                    <a:pt x="110" y="57"/>
                    <a:pt x="112" y="56"/>
                    <a:pt x="112" y="55"/>
                  </a:cubicBezTo>
                  <a:cubicBezTo>
                    <a:pt x="113" y="50"/>
                    <a:pt x="113" y="50"/>
                    <a:pt x="113" y="50"/>
                  </a:cubicBezTo>
                  <a:cubicBezTo>
                    <a:pt x="119" y="28"/>
                    <a:pt x="119" y="28"/>
                    <a:pt x="119" y="28"/>
                  </a:cubicBezTo>
                  <a:cubicBezTo>
                    <a:pt x="119" y="27"/>
                    <a:pt x="118" y="25"/>
                    <a:pt x="116" y="26"/>
                  </a:cubicBezTo>
                  <a:lnTo>
                    <a:pt x="109" y="28"/>
                  </a:lnTo>
                  <a:close/>
                  <a:moveTo>
                    <a:pt x="113" y="70"/>
                  </a:moveTo>
                  <a:cubicBezTo>
                    <a:pt x="114" y="71"/>
                    <a:pt x="115" y="74"/>
                    <a:pt x="114" y="76"/>
                  </a:cubicBezTo>
                  <a:cubicBezTo>
                    <a:pt x="107" y="99"/>
                    <a:pt x="85" y="115"/>
                    <a:pt x="60" y="115"/>
                  </a:cubicBezTo>
                  <a:cubicBezTo>
                    <a:pt x="40" y="115"/>
                    <a:pt x="22" y="105"/>
                    <a:pt x="11" y="89"/>
                  </a:cubicBezTo>
                  <a:cubicBezTo>
                    <a:pt x="11" y="88"/>
                    <a:pt x="10" y="88"/>
                    <a:pt x="9" y="88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1" y="90"/>
                    <a:pt x="0" y="89"/>
                    <a:pt x="0" y="88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0"/>
                    <a:pt x="9" y="59"/>
                    <a:pt x="10" y="6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1" y="80"/>
                    <a:pt x="30" y="82"/>
                    <a:pt x="29" y="83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31" y="97"/>
                    <a:pt x="44" y="104"/>
                    <a:pt x="60" y="104"/>
                  </a:cubicBezTo>
                  <a:cubicBezTo>
                    <a:pt x="80" y="104"/>
                    <a:pt x="97" y="91"/>
                    <a:pt x="103" y="72"/>
                  </a:cubicBezTo>
                  <a:cubicBezTo>
                    <a:pt x="105" y="68"/>
                    <a:pt x="110" y="67"/>
                    <a:pt x="113" y="7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 sz="2400" dirty="0">
                <a:cs typeface="+mn-ea"/>
                <a:sym typeface="+mn-lt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2027548" y="4686286"/>
            <a:ext cx="676984" cy="676984"/>
            <a:chOff x="1520661" y="3514715"/>
            <a:chExt cx="507738" cy="507738"/>
          </a:xfrm>
        </p:grpSpPr>
        <p:sp>
          <p:nvSpPr>
            <p:cNvPr id="7" name="Oval 41"/>
            <p:cNvSpPr/>
            <p:nvPr/>
          </p:nvSpPr>
          <p:spPr>
            <a:xfrm>
              <a:off x="1520661" y="3514715"/>
              <a:ext cx="507738" cy="507738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sp>
          <p:nvSpPr>
            <p:cNvPr id="8" name="Freeform: Shape 50"/>
            <p:cNvSpPr/>
            <p:nvPr/>
          </p:nvSpPr>
          <p:spPr bwMode="auto">
            <a:xfrm>
              <a:off x="1642751" y="3606926"/>
              <a:ext cx="263557" cy="323317"/>
            </a:xfrm>
            <a:custGeom>
              <a:avLst/>
              <a:gdLst/>
              <a:ahLst/>
              <a:cxnLst>
                <a:cxn ang="0">
                  <a:pos x="19" y="108"/>
                </a:cxn>
                <a:cxn ang="0">
                  <a:pos x="17" y="104"/>
                </a:cxn>
                <a:cxn ang="0">
                  <a:pos x="58" y="102"/>
                </a:cxn>
                <a:cxn ang="0">
                  <a:pos x="60" y="106"/>
                </a:cxn>
                <a:cxn ang="0">
                  <a:pos x="62" y="90"/>
                </a:cxn>
                <a:cxn ang="0">
                  <a:pos x="17" y="87"/>
                </a:cxn>
                <a:cxn ang="0">
                  <a:pos x="19" y="83"/>
                </a:cxn>
                <a:cxn ang="0">
                  <a:pos x="65" y="85"/>
                </a:cxn>
                <a:cxn ang="0">
                  <a:pos x="62" y="90"/>
                </a:cxn>
                <a:cxn ang="0">
                  <a:pos x="19" y="54"/>
                </a:cxn>
                <a:cxn ang="0">
                  <a:pos x="17" y="50"/>
                </a:cxn>
                <a:cxn ang="0">
                  <a:pos x="73" y="48"/>
                </a:cxn>
                <a:cxn ang="0">
                  <a:pos x="75" y="52"/>
                </a:cxn>
                <a:cxn ang="0">
                  <a:pos x="73" y="73"/>
                </a:cxn>
                <a:cxn ang="0">
                  <a:pos x="17" y="71"/>
                </a:cxn>
                <a:cxn ang="0">
                  <a:pos x="19" y="67"/>
                </a:cxn>
                <a:cxn ang="0">
                  <a:pos x="75" y="69"/>
                </a:cxn>
                <a:cxn ang="0">
                  <a:pos x="73" y="73"/>
                </a:cxn>
                <a:cxn ang="0">
                  <a:pos x="93" y="132"/>
                </a:cxn>
                <a:cxn ang="0">
                  <a:pos x="87" y="132"/>
                </a:cxn>
                <a:cxn ang="0">
                  <a:pos x="76" y="118"/>
                </a:cxn>
                <a:cxn ang="0">
                  <a:pos x="89" y="123"/>
                </a:cxn>
                <a:cxn ang="0">
                  <a:pos x="109" y="107"/>
                </a:cxn>
                <a:cxn ang="0">
                  <a:pos x="92" y="92"/>
                </a:cxn>
                <a:cxn ang="0">
                  <a:pos x="92" y="146"/>
                </a:cxn>
                <a:cxn ang="0">
                  <a:pos x="92" y="92"/>
                </a:cxn>
                <a:cxn ang="0">
                  <a:pos x="8" y="131"/>
                </a:cxn>
                <a:cxn ang="0">
                  <a:pos x="0" y="23"/>
                </a:cxn>
                <a:cxn ang="0">
                  <a:pos x="23" y="15"/>
                </a:cxn>
                <a:cxn ang="0">
                  <a:pos x="33" y="27"/>
                </a:cxn>
                <a:cxn ang="0">
                  <a:pos x="71" y="17"/>
                </a:cxn>
                <a:cxn ang="0">
                  <a:pos x="83" y="15"/>
                </a:cxn>
                <a:cxn ang="0">
                  <a:pos x="94" y="86"/>
                </a:cxn>
                <a:cxn ang="0">
                  <a:pos x="83" y="87"/>
                </a:cxn>
                <a:cxn ang="0">
                  <a:pos x="11" y="38"/>
                </a:cxn>
                <a:cxn ang="0">
                  <a:pos x="58" y="121"/>
                </a:cxn>
                <a:cxn ang="0">
                  <a:pos x="47" y="11"/>
                </a:cxn>
                <a:cxn ang="0">
                  <a:pos x="47" y="4"/>
                </a:cxn>
                <a:cxn ang="0">
                  <a:pos x="47" y="11"/>
                </a:cxn>
                <a:cxn ang="0">
                  <a:pos x="57" y="11"/>
                </a:cxn>
                <a:cxn ang="0">
                  <a:pos x="54" y="7"/>
                </a:cxn>
                <a:cxn ang="0">
                  <a:pos x="47" y="0"/>
                </a:cxn>
                <a:cxn ang="0">
                  <a:pos x="40" y="7"/>
                </a:cxn>
                <a:cxn ang="0">
                  <a:pos x="33" y="11"/>
                </a:cxn>
                <a:cxn ang="0">
                  <a:pos x="27" y="17"/>
                </a:cxn>
                <a:cxn ang="0">
                  <a:pos x="60" y="23"/>
                </a:cxn>
                <a:cxn ang="0">
                  <a:pos x="67" y="17"/>
                </a:cxn>
              </a:cxnLst>
              <a:rect l="0" t="0" r="r" b="b"/>
              <a:pathLst>
                <a:path w="119" h="146">
                  <a:moveTo>
                    <a:pt x="58" y="108"/>
                  </a:moveTo>
                  <a:cubicBezTo>
                    <a:pt x="19" y="108"/>
                    <a:pt x="19" y="108"/>
                    <a:pt x="19" y="108"/>
                  </a:cubicBezTo>
                  <a:cubicBezTo>
                    <a:pt x="18" y="108"/>
                    <a:pt x="17" y="107"/>
                    <a:pt x="17" y="106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17" y="103"/>
                    <a:pt x="18" y="102"/>
                    <a:pt x="19" y="102"/>
                  </a:cubicBezTo>
                  <a:cubicBezTo>
                    <a:pt x="58" y="102"/>
                    <a:pt x="58" y="102"/>
                    <a:pt x="58" y="102"/>
                  </a:cubicBezTo>
                  <a:cubicBezTo>
                    <a:pt x="59" y="102"/>
                    <a:pt x="60" y="103"/>
                    <a:pt x="60" y="104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7"/>
                    <a:pt x="59" y="108"/>
                    <a:pt x="58" y="108"/>
                  </a:cubicBezTo>
                  <a:moveTo>
                    <a:pt x="62" y="90"/>
                  </a:moveTo>
                  <a:cubicBezTo>
                    <a:pt x="19" y="90"/>
                    <a:pt x="19" y="90"/>
                    <a:pt x="19" y="90"/>
                  </a:cubicBezTo>
                  <a:cubicBezTo>
                    <a:pt x="18" y="90"/>
                    <a:pt x="17" y="89"/>
                    <a:pt x="17" y="87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17" y="84"/>
                    <a:pt x="18" y="83"/>
                    <a:pt x="19" y="83"/>
                  </a:cubicBezTo>
                  <a:cubicBezTo>
                    <a:pt x="62" y="83"/>
                    <a:pt x="62" y="83"/>
                    <a:pt x="62" y="83"/>
                  </a:cubicBezTo>
                  <a:cubicBezTo>
                    <a:pt x="64" y="83"/>
                    <a:pt x="65" y="84"/>
                    <a:pt x="65" y="85"/>
                  </a:cubicBezTo>
                  <a:cubicBezTo>
                    <a:pt x="65" y="87"/>
                    <a:pt x="65" y="87"/>
                    <a:pt x="65" y="87"/>
                  </a:cubicBezTo>
                  <a:cubicBezTo>
                    <a:pt x="65" y="89"/>
                    <a:pt x="64" y="90"/>
                    <a:pt x="62" y="90"/>
                  </a:cubicBezTo>
                  <a:moveTo>
                    <a:pt x="73" y="54"/>
                  </a:moveTo>
                  <a:cubicBezTo>
                    <a:pt x="19" y="54"/>
                    <a:pt x="19" y="54"/>
                    <a:pt x="19" y="54"/>
                  </a:cubicBezTo>
                  <a:cubicBezTo>
                    <a:pt x="18" y="54"/>
                    <a:pt x="17" y="53"/>
                    <a:pt x="17" y="52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49"/>
                    <a:pt x="18" y="48"/>
                    <a:pt x="19" y="48"/>
                  </a:cubicBezTo>
                  <a:cubicBezTo>
                    <a:pt x="73" y="48"/>
                    <a:pt x="73" y="48"/>
                    <a:pt x="73" y="48"/>
                  </a:cubicBezTo>
                  <a:cubicBezTo>
                    <a:pt x="74" y="48"/>
                    <a:pt x="75" y="49"/>
                    <a:pt x="75" y="50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5" y="53"/>
                    <a:pt x="74" y="54"/>
                    <a:pt x="73" y="54"/>
                  </a:cubicBezTo>
                  <a:moveTo>
                    <a:pt x="73" y="73"/>
                  </a:moveTo>
                  <a:cubicBezTo>
                    <a:pt x="19" y="73"/>
                    <a:pt x="19" y="73"/>
                    <a:pt x="19" y="73"/>
                  </a:cubicBezTo>
                  <a:cubicBezTo>
                    <a:pt x="18" y="73"/>
                    <a:pt x="17" y="72"/>
                    <a:pt x="17" y="71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7" y="68"/>
                    <a:pt x="18" y="67"/>
                    <a:pt x="19" y="67"/>
                  </a:cubicBezTo>
                  <a:cubicBezTo>
                    <a:pt x="73" y="67"/>
                    <a:pt x="73" y="67"/>
                    <a:pt x="73" y="67"/>
                  </a:cubicBezTo>
                  <a:cubicBezTo>
                    <a:pt x="74" y="67"/>
                    <a:pt x="75" y="68"/>
                    <a:pt x="75" y="69"/>
                  </a:cubicBezTo>
                  <a:cubicBezTo>
                    <a:pt x="75" y="71"/>
                    <a:pt x="75" y="71"/>
                    <a:pt x="75" y="71"/>
                  </a:cubicBezTo>
                  <a:cubicBezTo>
                    <a:pt x="75" y="72"/>
                    <a:pt x="74" y="73"/>
                    <a:pt x="73" y="73"/>
                  </a:cubicBezTo>
                  <a:moveTo>
                    <a:pt x="109" y="113"/>
                  </a:moveTo>
                  <a:cubicBezTo>
                    <a:pt x="93" y="132"/>
                    <a:pt x="93" y="132"/>
                    <a:pt x="93" y="132"/>
                  </a:cubicBezTo>
                  <a:cubicBezTo>
                    <a:pt x="92" y="133"/>
                    <a:pt x="91" y="133"/>
                    <a:pt x="89" y="133"/>
                  </a:cubicBezTo>
                  <a:cubicBezTo>
                    <a:pt x="89" y="133"/>
                    <a:pt x="88" y="133"/>
                    <a:pt x="87" y="132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5" y="123"/>
                    <a:pt x="74" y="120"/>
                    <a:pt x="76" y="118"/>
                  </a:cubicBezTo>
                  <a:cubicBezTo>
                    <a:pt x="77" y="116"/>
                    <a:pt x="80" y="116"/>
                    <a:pt x="82" y="118"/>
                  </a:cubicBezTo>
                  <a:cubicBezTo>
                    <a:pt x="89" y="123"/>
                    <a:pt x="89" y="123"/>
                    <a:pt x="89" y="123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105" y="106"/>
                    <a:pt x="107" y="106"/>
                    <a:pt x="109" y="107"/>
                  </a:cubicBezTo>
                  <a:cubicBezTo>
                    <a:pt x="111" y="109"/>
                    <a:pt x="111" y="111"/>
                    <a:pt x="109" y="113"/>
                  </a:cubicBezTo>
                  <a:moveTo>
                    <a:pt x="92" y="92"/>
                  </a:moveTo>
                  <a:cubicBezTo>
                    <a:pt x="77" y="92"/>
                    <a:pt x="65" y="104"/>
                    <a:pt x="65" y="119"/>
                  </a:cubicBezTo>
                  <a:cubicBezTo>
                    <a:pt x="65" y="134"/>
                    <a:pt x="77" y="146"/>
                    <a:pt x="92" y="146"/>
                  </a:cubicBezTo>
                  <a:cubicBezTo>
                    <a:pt x="106" y="146"/>
                    <a:pt x="119" y="134"/>
                    <a:pt x="119" y="119"/>
                  </a:cubicBezTo>
                  <a:cubicBezTo>
                    <a:pt x="119" y="104"/>
                    <a:pt x="106" y="92"/>
                    <a:pt x="92" y="92"/>
                  </a:cubicBezTo>
                  <a:moveTo>
                    <a:pt x="61" y="131"/>
                  </a:moveTo>
                  <a:cubicBezTo>
                    <a:pt x="8" y="131"/>
                    <a:pt x="8" y="131"/>
                    <a:pt x="8" y="131"/>
                  </a:cubicBezTo>
                  <a:cubicBezTo>
                    <a:pt x="4" y="131"/>
                    <a:pt x="0" y="127"/>
                    <a:pt x="0" y="1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8"/>
                    <a:pt x="4" y="15"/>
                    <a:pt x="6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6"/>
                    <a:pt x="23" y="17"/>
                  </a:cubicBezTo>
                  <a:cubicBezTo>
                    <a:pt x="23" y="23"/>
                    <a:pt x="28" y="27"/>
                    <a:pt x="33" y="27"/>
                  </a:cubicBezTo>
                  <a:cubicBezTo>
                    <a:pt x="60" y="27"/>
                    <a:pt x="60" y="27"/>
                    <a:pt x="60" y="27"/>
                  </a:cubicBezTo>
                  <a:cubicBezTo>
                    <a:pt x="66" y="27"/>
                    <a:pt x="71" y="23"/>
                    <a:pt x="71" y="17"/>
                  </a:cubicBezTo>
                  <a:cubicBezTo>
                    <a:pt x="71" y="16"/>
                    <a:pt x="71" y="15"/>
                    <a:pt x="71" y="15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90" y="15"/>
                    <a:pt x="94" y="18"/>
                    <a:pt x="94" y="23"/>
                  </a:cubicBezTo>
                  <a:cubicBezTo>
                    <a:pt x="94" y="86"/>
                    <a:pt x="94" y="86"/>
                    <a:pt x="94" y="86"/>
                  </a:cubicBezTo>
                  <a:cubicBezTo>
                    <a:pt x="93" y="85"/>
                    <a:pt x="92" y="85"/>
                    <a:pt x="92" y="85"/>
                  </a:cubicBezTo>
                  <a:cubicBezTo>
                    <a:pt x="89" y="85"/>
                    <a:pt x="86" y="86"/>
                    <a:pt x="83" y="87"/>
                  </a:cubicBezTo>
                  <a:cubicBezTo>
                    <a:pt x="83" y="38"/>
                    <a:pt x="83" y="38"/>
                    <a:pt x="83" y="38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121"/>
                    <a:pt x="11" y="121"/>
                    <a:pt x="11" y="121"/>
                  </a:cubicBezTo>
                  <a:cubicBezTo>
                    <a:pt x="58" y="121"/>
                    <a:pt x="58" y="121"/>
                    <a:pt x="58" y="121"/>
                  </a:cubicBezTo>
                  <a:cubicBezTo>
                    <a:pt x="59" y="124"/>
                    <a:pt x="59" y="128"/>
                    <a:pt x="61" y="131"/>
                  </a:cubicBezTo>
                  <a:moveTo>
                    <a:pt x="47" y="11"/>
                  </a:moveTo>
                  <a:cubicBezTo>
                    <a:pt x="45" y="11"/>
                    <a:pt x="44" y="9"/>
                    <a:pt x="44" y="7"/>
                  </a:cubicBezTo>
                  <a:cubicBezTo>
                    <a:pt x="44" y="6"/>
                    <a:pt x="45" y="4"/>
                    <a:pt x="47" y="4"/>
                  </a:cubicBezTo>
                  <a:cubicBezTo>
                    <a:pt x="49" y="4"/>
                    <a:pt x="50" y="6"/>
                    <a:pt x="50" y="7"/>
                  </a:cubicBezTo>
                  <a:cubicBezTo>
                    <a:pt x="50" y="9"/>
                    <a:pt x="49" y="11"/>
                    <a:pt x="47" y="11"/>
                  </a:cubicBezTo>
                  <a:moveTo>
                    <a:pt x="60" y="11"/>
                  </a:moveTo>
                  <a:cubicBezTo>
                    <a:pt x="57" y="11"/>
                    <a:pt x="57" y="11"/>
                    <a:pt x="57" y="11"/>
                  </a:cubicBezTo>
                  <a:cubicBezTo>
                    <a:pt x="56" y="11"/>
                    <a:pt x="54" y="9"/>
                    <a:pt x="54" y="7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3"/>
                    <a:pt x="51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3" y="0"/>
                    <a:pt x="40" y="3"/>
                    <a:pt x="40" y="7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0" y="9"/>
                    <a:pt x="38" y="11"/>
                    <a:pt x="37" y="11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0" y="11"/>
                    <a:pt x="27" y="13"/>
                    <a:pt x="27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20"/>
                    <a:pt x="30" y="23"/>
                    <a:pt x="33" y="23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64" y="23"/>
                    <a:pt x="67" y="20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7" y="13"/>
                    <a:pt x="64" y="11"/>
                    <a:pt x="60" y="11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 sz="2400" dirty="0">
                <a:cs typeface="+mn-ea"/>
                <a:sym typeface="+mn-lt"/>
              </a:endParaRPr>
            </a:p>
          </p:txBody>
        </p:sp>
      </p:grpSp>
      <p:sp>
        <p:nvSpPr>
          <p:cNvPr id="64" name="išľíďè"/>
          <p:cNvSpPr/>
          <p:nvPr/>
        </p:nvSpPr>
        <p:spPr bwMode="auto">
          <a:xfrm>
            <a:off x="2883653" y="2287551"/>
            <a:ext cx="3095054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65" name="iSlíďè"/>
          <p:cNvSpPr txBox="1"/>
          <p:nvPr/>
        </p:nvSpPr>
        <p:spPr bwMode="auto">
          <a:xfrm>
            <a:off x="2910903" y="1945673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Title text presets</a:t>
            </a:r>
          </a:p>
        </p:txBody>
      </p:sp>
      <p:sp>
        <p:nvSpPr>
          <p:cNvPr id="66" name="išľíďè"/>
          <p:cNvSpPr/>
          <p:nvPr/>
        </p:nvSpPr>
        <p:spPr bwMode="auto">
          <a:xfrm>
            <a:off x="2885174" y="3611929"/>
            <a:ext cx="3095054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67" name="iSlíďè"/>
          <p:cNvSpPr txBox="1"/>
          <p:nvPr/>
        </p:nvSpPr>
        <p:spPr bwMode="auto">
          <a:xfrm>
            <a:off x="2912424" y="3270051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Title text presets</a:t>
            </a:r>
          </a:p>
        </p:txBody>
      </p:sp>
      <p:sp>
        <p:nvSpPr>
          <p:cNvPr id="68" name="išľíďè"/>
          <p:cNvSpPr/>
          <p:nvPr/>
        </p:nvSpPr>
        <p:spPr bwMode="auto">
          <a:xfrm>
            <a:off x="2883841" y="4936307"/>
            <a:ext cx="3095054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69" name="iSlíďè"/>
          <p:cNvSpPr txBox="1"/>
          <p:nvPr/>
        </p:nvSpPr>
        <p:spPr bwMode="auto">
          <a:xfrm>
            <a:off x="2911091" y="4594429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Title text presets</a:t>
            </a:r>
          </a:p>
        </p:txBody>
      </p:sp>
      <p:pic>
        <p:nvPicPr>
          <p:cNvPr id="4" name="图片 3" descr="5b20c4782c8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030" y="1758950"/>
            <a:ext cx="5612130" cy="3923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:a14="http://schemas.microsoft.com/office/drawing/2010/main"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meng\Desktop\5b1a47c7cde4a.png5b1a47c7cde4a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81750" y="2917190"/>
            <a:ext cx="5609590" cy="340296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097280" y="2091055"/>
            <a:ext cx="8933815" cy="2089150"/>
            <a:chOff x="1174" y="3309"/>
            <a:chExt cx="14069" cy="3290"/>
          </a:xfrm>
        </p:grpSpPr>
        <p:grpSp>
          <p:nvGrpSpPr>
            <p:cNvPr id="5" name="组合 4"/>
            <p:cNvGrpSpPr/>
            <p:nvPr/>
          </p:nvGrpSpPr>
          <p:grpSpPr>
            <a:xfrm>
              <a:off x="1174" y="4907"/>
              <a:ext cx="8876" cy="1692"/>
              <a:chOff x="6867" y="4077"/>
              <a:chExt cx="8876" cy="1692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6867" y="4077"/>
                <a:ext cx="4860" cy="1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68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Add a title</a:t>
                </a:r>
              </a:p>
            </p:txBody>
          </p:sp>
          <p:sp>
            <p:nvSpPr>
              <p:cNvPr id="14" name="TextBox 10"/>
              <p:cNvSpPr txBox="1"/>
              <p:nvPr/>
            </p:nvSpPr>
            <p:spPr>
              <a:xfrm>
                <a:off x="6932" y="5344"/>
                <a:ext cx="8811" cy="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913765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050" dirty="0">
                    <a:solidFill>
                      <a:schemeClr val="bg1"/>
                    </a:solidFill>
                  </a:rPr>
                  <a:t>Click here to enter your description text, the language to be concise.</a:t>
                </a:r>
              </a:p>
            </p:txBody>
          </p:sp>
        </p:grpSp>
        <p:sp>
          <p:nvSpPr>
            <p:cNvPr id="3" name="文本框 2"/>
            <p:cNvSpPr txBox="1"/>
            <p:nvPr/>
          </p:nvSpPr>
          <p:spPr>
            <a:xfrm>
              <a:off x="1174" y="3309"/>
              <a:ext cx="14069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 b="1" dirty="0">
                  <a:solidFill>
                    <a:schemeClr val="bg1"/>
                  </a:solidFill>
                </a:rPr>
                <a:t>PART THREE</a:t>
              </a:r>
              <a:r>
                <a:rPr lang="en-US" altLang="zh-CN" dirty="0"/>
                <a:t> 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4186410" y="1504047"/>
            <a:ext cx="4094895" cy="4094895"/>
            <a:chOff x="4406900" y="1954213"/>
            <a:chExt cx="3387725" cy="3387725"/>
          </a:xfrm>
        </p:grpSpPr>
        <p:sp>
          <p:nvSpPr>
            <p:cNvPr id="74" name="Freeform 3"/>
            <p:cNvSpPr>
              <a:spLocks noChangeArrowheads="1"/>
            </p:cNvSpPr>
            <p:nvPr/>
          </p:nvSpPr>
          <p:spPr bwMode="auto">
            <a:xfrm rot="19397468">
              <a:off x="4830763" y="1954213"/>
              <a:ext cx="1730375" cy="1755775"/>
            </a:xfrm>
            <a:custGeom>
              <a:avLst/>
              <a:gdLst>
                <a:gd name="T0" fmla="*/ 3563 w 10688"/>
                <a:gd name="T1" fmla="*/ 7062 h 10844"/>
                <a:gd name="T2" fmla="*/ 3563 w 10688"/>
                <a:gd name="T3" fmla="*/ 7062 h 10844"/>
                <a:gd name="T4" fmla="*/ 4563 w 10688"/>
                <a:gd name="T5" fmla="*/ 10749 h 10844"/>
                <a:gd name="T6" fmla="*/ 7937 w 10688"/>
                <a:gd name="T7" fmla="*/ 9812 h 10844"/>
                <a:gd name="T8" fmla="*/ 9062 w 10688"/>
                <a:gd name="T9" fmla="*/ 2782 h 10844"/>
                <a:gd name="T10" fmla="*/ 2032 w 10688"/>
                <a:gd name="T11" fmla="*/ 1626 h 10844"/>
                <a:gd name="T12" fmla="*/ 0 w 10688"/>
                <a:gd name="T13" fmla="*/ 4907 h 10844"/>
                <a:gd name="T14" fmla="*/ 3563 w 10688"/>
                <a:gd name="T15" fmla="*/ 7062 h 10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88" h="10844">
                  <a:moveTo>
                    <a:pt x="3563" y="7062"/>
                  </a:moveTo>
                  <a:lnTo>
                    <a:pt x="3563" y="7062"/>
                  </a:lnTo>
                  <a:cubicBezTo>
                    <a:pt x="4375" y="8187"/>
                    <a:pt x="4688" y="9500"/>
                    <a:pt x="4563" y="10749"/>
                  </a:cubicBezTo>
                  <a:cubicBezTo>
                    <a:pt x="5718" y="10843"/>
                    <a:pt x="6906" y="10562"/>
                    <a:pt x="7937" y="9812"/>
                  </a:cubicBezTo>
                  <a:cubicBezTo>
                    <a:pt x="10187" y="8187"/>
                    <a:pt x="10687" y="5032"/>
                    <a:pt x="9062" y="2782"/>
                  </a:cubicBezTo>
                  <a:cubicBezTo>
                    <a:pt x="7437" y="500"/>
                    <a:pt x="4282" y="0"/>
                    <a:pt x="2032" y="1626"/>
                  </a:cubicBezTo>
                  <a:cubicBezTo>
                    <a:pt x="907" y="2438"/>
                    <a:pt x="219" y="3657"/>
                    <a:pt x="0" y="4907"/>
                  </a:cubicBezTo>
                  <a:cubicBezTo>
                    <a:pt x="1375" y="5126"/>
                    <a:pt x="2688" y="5843"/>
                    <a:pt x="3563" y="7062"/>
                  </a:cubicBezTo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endParaRPr lang="zh-CN" altLang="en-US">
                <a:solidFill>
                  <a:srgbClr val="2C2C2C"/>
                </a:solidFill>
                <a:latin typeface="方正宋刻本秀楷简体" panose="02000000000000000000" charset="-122"/>
                <a:ea typeface="方正宋刻本秀楷简体" panose="02000000000000000000" charset="-122"/>
              </a:endParaRPr>
            </a:p>
          </p:txBody>
        </p:sp>
        <p:sp>
          <p:nvSpPr>
            <p:cNvPr id="75" name="Freeform 3"/>
            <p:cNvSpPr>
              <a:spLocks noChangeArrowheads="1"/>
            </p:cNvSpPr>
            <p:nvPr/>
          </p:nvSpPr>
          <p:spPr bwMode="auto">
            <a:xfrm rot="3202081">
              <a:off x="6051550" y="2362200"/>
              <a:ext cx="1730375" cy="1755775"/>
            </a:xfrm>
            <a:custGeom>
              <a:avLst/>
              <a:gdLst>
                <a:gd name="T0" fmla="*/ 3563 w 10688"/>
                <a:gd name="T1" fmla="*/ 7062 h 10844"/>
                <a:gd name="T2" fmla="*/ 3563 w 10688"/>
                <a:gd name="T3" fmla="*/ 7062 h 10844"/>
                <a:gd name="T4" fmla="*/ 4563 w 10688"/>
                <a:gd name="T5" fmla="*/ 10749 h 10844"/>
                <a:gd name="T6" fmla="*/ 7937 w 10688"/>
                <a:gd name="T7" fmla="*/ 9812 h 10844"/>
                <a:gd name="T8" fmla="*/ 9062 w 10688"/>
                <a:gd name="T9" fmla="*/ 2782 h 10844"/>
                <a:gd name="T10" fmla="*/ 2032 w 10688"/>
                <a:gd name="T11" fmla="*/ 1626 h 10844"/>
                <a:gd name="T12" fmla="*/ 0 w 10688"/>
                <a:gd name="T13" fmla="*/ 4907 h 10844"/>
                <a:gd name="T14" fmla="*/ 3563 w 10688"/>
                <a:gd name="T15" fmla="*/ 7062 h 10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88" h="10844">
                  <a:moveTo>
                    <a:pt x="3563" y="7062"/>
                  </a:moveTo>
                  <a:lnTo>
                    <a:pt x="3563" y="7062"/>
                  </a:lnTo>
                  <a:cubicBezTo>
                    <a:pt x="4375" y="8187"/>
                    <a:pt x="4688" y="9500"/>
                    <a:pt x="4563" y="10749"/>
                  </a:cubicBezTo>
                  <a:cubicBezTo>
                    <a:pt x="5718" y="10843"/>
                    <a:pt x="6906" y="10562"/>
                    <a:pt x="7937" y="9812"/>
                  </a:cubicBezTo>
                  <a:cubicBezTo>
                    <a:pt x="10187" y="8187"/>
                    <a:pt x="10687" y="5032"/>
                    <a:pt x="9062" y="2782"/>
                  </a:cubicBezTo>
                  <a:cubicBezTo>
                    <a:pt x="7437" y="500"/>
                    <a:pt x="4282" y="0"/>
                    <a:pt x="2032" y="1626"/>
                  </a:cubicBezTo>
                  <a:cubicBezTo>
                    <a:pt x="907" y="2438"/>
                    <a:pt x="219" y="3657"/>
                    <a:pt x="0" y="4907"/>
                  </a:cubicBezTo>
                  <a:cubicBezTo>
                    <a:pt x="1375" y="5126"/>
                    <a:pt x="2688" y="5843"/>
                    <a:pt x="3563" y="7062"/>
                  </a:cubicBezTo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endParaRPr lang="zh-CN" altLang="en-US">
                <a:solidFill>
                  <a:srgbClr val="2C2C2C"/>
                </a:solidFill>
                <a:latin typeface="方正宋刻本秀楷简体" panose="02000000000000000000" charset="-122"/>
                <a:ea typeface="方正宋刻本秀楷简体" panose="02000000000000000000" charset="-122"/>
              </a:endParaRPr>
            </a:p>
          </p:txBody>
        </p:sp>
        <p:sp>
          <p:nvSpPr>
            <p:cNvPr id="76" name="Freeform 3"/>
            <p:cNvSpPr>
              <a:spLocks noChangeArrowheads="1"/>
            </p:cNvSpPr>
            <p:nvPr/>
          </p:nvSpPr>
          <p:spPr bwMode="auto">
            <a:xfrm rot="8579122">
              <a:off x="5638800" y="3586163"/>
              <a:ext cx="1730375" cy="1755775"/>
            </a:xfrm>
            <a:custGeom>
              <a:avLst/>
              <a:gdLst>
                <a:gd name="T0" fmla="*/ 3563 w 10688"/>
                <a:gd name="T1" fmla="*/ 7062 h 10844"/>
                <a:gd name="T2" fmla="*/ 3563 w 10688"/>
                <a:gd name="T3" fmla="*/ 7062 h 10844"/>
                <a:gd name="T4" fmla="*/ 4563 w 10688"/>
                <a:gd name="T5" fmla="*/ 10749 h 10844"/>
                <a:gd name="T6" fmla="*/ 7937 w 10688"/>
                <a:gd name="T7" fmla="*/ 9812 h 10844"/>
                <a:gd name="T8" fmla="*/ 9062 w 10688"/>
                <a:gd name="T9" fmla="*/ 2782 h 10844"/>
                <a:gd name="T10" fmla="*/ 2032 w 10688"/>
                <a:gd name="T11" fmla="*/ 1626 h 10844"/>
                <a:gd name="T12" fmla="*/ 0 w 10688"/>
                <a:gd name="T13" fmla="*/ 4907 h 10844"/>
                <a:gd name="T14" fmla="*/ 3563 w 10688"/>
                <a:gd name="T15" fmla="*/ 7062 h 10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88" h="10844">
                  <a:moveTo>
                    <a:pt x="3563" y="7062"/>
                  </a:moveTo>
                  <a:lnTo>
                    <a:pt x="3563" y="7062"/>
                  </a:lnTo>
                  <a:cubicBezTo>
                    <a:pt x="4375" y="8187"/>
                    <a:pt x="4688" y="9500"/>
                    <a:pt x="4563" y="10749"/>
                  </a:cubicBezTo>
                  <a:cubicBezTo>
                    <a:pt x="5718" y="10843"/>
                    <a:pt x="6906" y="10562"/>
                    <a:pt x="7937" y="9812"/>
                  </a:cubicBezTo>
                  <a:cubicBezTo>
                    <a:pt x="10187" y="8187"/>
                    <a:pt x="10687" y="5032"/>
                    <a:pt x="9062" y="2782"/>
                  </a:cubicBezTo>
                  <a:cubicBezTo>
                    <a:pt x="7437" y="500"/>
                    <a:pt x="4282" y="0"/>
                    <a:pt x="2032" y="1626"/>
                  </a:cubicBezTo>
                  <a:cubicBezTo>
                    <a:pt x="907" y="2438"/>
                    <a:pt x="219" y="3657"/>
                    <a:pt x="0" y="4907"/>
                  </a:cubicBezTo>
                  <a:cubicBezTo>
                    <a:pt x="1375" y="5126"/>
                    <a:pt x="2688" y="5843"/>
                    <a:pt x="3563" y="7062"/>
                  </a:cubicBezTo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 w="9525">
              <a:noFill/>
              <a:round/>
            </a:ln>
            <a:effec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endParaRPr lang="zh-CN" altLang="en-US">
                <a:solidFill>
                  <a:srgbClr val="2C2C2C"/>
                </a:solidFill>
                <a:latin typeface="方正宋刻本秀楷简体" panose="02000000000000000000" charset="-122"/>
                <a:ea typeface="方正宋刻本秀楷简体" panose="02000000000000000000" charset="-122"/>
              </a:endParaRPr>
            </a:p>
          </p:txBody>
        </p:sp>
        <p:sp>
          <p:nvSpPr>
            <p:cNvPr id="77" name="Freeform 3"/>
            <p:cNvSpPr>
              <a:spLocks noChangeArrowheads="1"/>
            </p:cNvSpPr>
            <p:nvPr/>
          </p:nvSpPr>
          <p:spPr bwMode="auto">
            <a:xfrm rot="13978264">
              <a:off x="4418806" y="3186907"/>
              <a:ext cx="1730375" cy="1754188"/>
            </a:xfrm>
            <a:custGeom>
              <a:avLst/>
              <a:gdLst>
                <a:gd name="T0" fmla="*/ 3563 w 10688"/>
                <a:gd name="T1" fmla="*/ 7062 h 10844"/>
                <a:gd name="T2" fmla="*/ 3563 w 10688"/>
                <a:gd name="T3" fmla="*/ 7062 h 10844"/>
                <a:gd name="T4" fmla="*/ 4563 w 10688"/>
                <a:gd name="T5" fmla="*/ 10749 h 10844"/>
                <a:gd name="T6" fmla="*/ 7937 w 10688"/>
                <a:gd name="T7" fmla="*/ 9812 h 10844"/>
                <a:gd name="T8" fmla="*/ 9062 w 10688"/>
                <a:gd name="T9" fmla="*/ 2782 h 10844"/>
                <a:gd name="T10" fmla="*/ 2032 w 10688"/>
                <a:gd name="T11" fmla="*/ 1626 h 10844"/>
                <a:gd name="T12" fmla="*/ 0 w 10688"/>
                <a:gd name="T13" fmla="*/ 4907 h 10844"/>
                <a:gd name="T14" fmla="*/ 3563 w 10688"/>
                <a:gd name="T15" fmla="*/ 7062 h 10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88" h="10844">
                  <a:moveTo>
                    <a:pt x="3563" y="7062"/>
                  </a:moveTo>
                  <a:lnTo>
                    <a:pt x="3563" y="7062"/>
                  </a:lnTo>
                  <a:cubicBezTo>
                    <a:pt x="4375" y="8187"/>
                    <a:pt x="4688" y="9500"/>
                    <a:pt x="4563" y="10749"/>
                  </a:cubicBezTo>
                  <a:cubicBezTo>
                    <a:pt x="5718" y="10843"/>
                    <a:pt x="6906" y="10562"/>
                    <a:pt x="7937" y="9812"/>
                  </a:cubicBezTo>
                  <a:cubicBezTo>
                    <a:pt x="10187" y="8187"/>
                    <a:pt x="10687" y="5032"/>
                    <a:pt x="9062" y="2782"/>
                  </a:cubicBezTo>
                  <a:cubicBezTo>
                    <a:pt x="7437" y="500"/>
                    <a:pt x="4282" y="0"/>
                    <a:pt x="2032" y="1626"/>
                  </a:cubicBezTo>
                  <a:cubicBezTo>
                    <a:pt x="907" y="2438"/>
                    <a:pt x="219" y="3657"/>
                    <a:pt x="0" y="4907"/>
                  </a:cubicBezTo>
                  <a:cubicBezTo>
                    <a:pt x="1375" y="5126"/>
                    <a:pt x="2688" y="5843"/>
                    <a:pt x="3563" y="7062"/>
                  </a:cubicBezTo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endParaRPr lang="zh-CN" altLang="en-US">
                <a:solidFill>
                  <a:srgbClr val="2C2C2C"/>
                </a:solidFill>
                <a:latin typeface="方正宋刻本秀楷简体" panose="02000000000000000000" charset="-122"/>
                <a:ea typeface="方正宋刻本秀楷简体" panose="02000000000000000000" charset="-122"/>
              </a:endParaRPr>
            </a:p>
          </p:txBody>
        </p:sp>
        <p:sp>
          <p:nvSpPr>
            <p:cNvPr id="78" name="TextBox 19"/>
            <p:cNvSpPr txBox="1">
              <a:spLocks noChangeArrowheads="1"/>
            </p:cNvSpPr>
            <p:nvPr/>
          </p:nvSpPr>
          <p:spPr bwMode="auto">
            <a:xfrm>
              <a:off x="5160963" y="2295525"/>
              <a:ext cx="1093787" cy="971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0" tIns="45709" rIns="91420" bIns="45709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5400" b="1">
                  <a:solidFill>
                    <a:schemeClr val="bg1"/>
                  </a:solidFill>
                  <a:latin typeface="方正宋刻本秀楷简体" panose="02000000000000000000" charset="-122"/>
                  <a:ea typeface="方正宋刻本秀楷简体" panose="02000000000000000000" charset="-122"/>
                  <a:sym typeface="Arial" panose="020B0604020202020204" pitchFamily="34" charset="0"/>
                </a:rPr>
                <a:t>S</a:t>
              </a:r>
            </a:p>
          </p:txBody>
        </p:sp>
        <p:sp>
          <p:nvSpPr>
            <p:cNvPr id="79" name="TextBox 20"/>
            <p:cNvSpPr txBox="1">
              <a:spLocks noChangeArrowheads="1"/>
            </p:cNvSpPr>
            <p:nvPr/>
          </p:nvSpPr>
          <p:spPr bwMode="auto">
            <a:xfrm>
              <a:off x="6370003" y="2777808"/>
              <a:ext cx="1093787" cy="923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0" tIns="45709" rIns="91420" bIns="45709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id-ID" altLang="en-US" sz="5400" b="1" dirty="0">
                  <a:solidFill>
                    <a:schemeClr val="bg1"/>
                  </a:solidFill>
                  <a:latin typeface="方正宋刻本秀楷简体" panose="02000000000000000000" charset="-122"/>
                  <a:ea typeface="方正宋刻本秀楷简体" panose="02000000000000000000" charset="-122"/>
                  <a:sym typeface="Arial" panose="020B0604020202020204" pitchFamily="34" charset="0"/>
                </a:rPr>
                <a:t>O</a:t>
              </a:r>
            </a:p>
          </p:txBody>
        </p:sp>
        <p:sp>
          <p:nvSpPr>
            <p:cNvPr id="80" name="TextBox 21"/>
            <p:cNvSpPr txBox="1">
              <a:spLocks noChangeArrowheads="1"/>
            </p:cNvSpPr>
            <p:nvPr/>
          </p:nvSpPr>
          <p:spPr bwMode="auto">
            <a:xfrm>
              <a:off x="5946775" y="4144963"/>
              <a:ext cx="1093788" cy="922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0" tIns="45709" rIns="91420" bIns="45709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5400" b="1">
                  <a:solidFill>
                    <a:schemeClr val="bg1"/>
                  </a:solidFill>
                  <a:latin typeface="方正宋刻本秀楷简体" panose="02000000000000000000" charset="-122"/>
                  <a:ea typeface="方正宋刻本秀楷简体" panose="02000000000000000000" charset="-122"/>
                  <a:sym typeface="Arial" panose="020B0604020202020204" pitchFamily="34" charset="0"/>
                </a:rPr>
                <a:t>T</a:t>
              </a:r>
            </a:p>
          </p:txBody>
        </p:sp>
        <p:sp>
          <p:nvSpPr>
            <p:cNvPr id="81" name="TextBox 22"/>
            <p:cNvSpPr txBox="1">
              <a:spLocks noChangeArrowheads="1"/>
            </p:cNvSpPr>
            <p:nvPr/>
          </p:nvSpPr>
          <p:spPr bwMode="auto">
            <a:xfrm>
              <a:off x="4657725" y="3589338"/>
              <a:ext cx="1093788" cy="923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0" tIns="45709" rIns="91420" bIns="45709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5400" b="1" dirty="0">
                  <a:solidFill>
                    <a:schemeClr val="bg1"/>
                  </a:solidFill>
                  <a:latin typeface="方正宋刻本秀楷简体" panose="02000000000000000000" charset="-122"/>
                  <a:ea typeface="方正宋刻本秀楷简体" panose="02000000000000000000" charset="-122"/>
                  <a:sym typeface="Arial" panose="020B0604020202020204" pitchFamily="34" charset="0"/>
                </a:rPr>
                <a:t>W</a:t>
              </a:r>
            </a:p>
          </p:txBody>
        </p:sp>
      </p:grpSp>
      <p:sp>
        <p:nvSpPr>
          <p:cNvPr id="82" name="išľíďè"/>
          <p:cNvSpPr/>
          <p:nvPr/>
        </p:nvSpPr>
        <p:spPr bwMode="auto">
          <a:xfrm>
            <a:off x="1052251" y="2677809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83" name="iSlíďè"/>
          <p:cNvSpPr txBox="1"/>
          <p:nvPr/>
        </p:nvSpPr>
        <p:spPr bwMode="auto">
          <a:xfrm>
            <a:off x="1988191" y="2352270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Title text presets</a:t>
            </a:r>
          </a:p>
        </p:txBody>
      </p:sp>
      <p:sp>
        <p:nvSpPr>
          <p:cNvPr id="84" name="išľíďè"/>
          <p:cNvSpPr/>
          <p:nvPr/>
        </p:nvSpPr>
        <p:spPr bwMode="auto">
          <a:xfrm>
            <a:off x="1052251" y="4093192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85" name="iSlíďè"/>
          <p:cNvSpPr txBox="1"/>
          <p:nvPr/>
        </p:nvSpPr>
        <p:spPr bwMode="auto">
          <a:xfrm>
            <a:off x="1988191" y="3767653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Title text presets</a:t>
            </a:r>
          </a:p>
        </p:txBody>
      </p:sp>
      <p:sp>
        <p:nvSpPr>
          <p:cNvPr id="86" name="išľíďè"/>
          <p:cNvSpPr/>
          <p:nvPr/>
        </p:nvSpPr>
        <p:spPr bwMode="auto">
          <a:xfrm>
            <a:off x="8716833" y="2708474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87" name="iSlíďè"/>
          <p:cNvSpPr txBox="1"/>
          <p:nvPr/>
        </p:nvSpPr>
        <p:spPr bwMode="auto">
          <a:xfrm>
            <a:off x="8744993" y="2357278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Title text presets</a:t>
            </a:r>
          </a:p>
        </p:txBody>
      </p:sp>
      <p:sp>
        <p:nvSpPr>
          <p:cNvPr id="88" name="išľíďè"/>
          <p:cNvSpPr/>
          <p:nvPr/>
        </p:nvSpPr>
        <p:spPr bwMode="auto">
          <a:xfrm>
            <a:off x="8716833" y="4088901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89" name="iSlíďè"/>
          <p:cNvSpPr txBox="1"/>
          <p:nvPr/>
        </p:nvSpPr>
        <p:spPr bwMode="auto">
          <a:xfrm>
            <a:off x="8744993" y="3772661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Title text presets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:a14="http://schemas.microsoft.com/office/drawing/2010/main"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743075" y="1704340"/>
            <a:ext cx="3166110" cy="3449320"/>
            <a:chOff x="2859" y="3924"/>
            <a:chExt cx="4986" cy="5432"/>
          </a:xfrm>
        </p:grpSpPr>
        <p:sp>
          <p:nvSpPr>
            <p:cNvPr id="24" name="išľíďè"/>
            <p:cNvSpPr/>
            <p:nvPr/>
          </p:nvSpPr>
          <p:spPr bwMode="auto">
            <a:xfrm>
              <a:off x="2859" y="4478"/>
              <a:ext cx="4943" cy="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lstStyle/>
            <a:p>
              <a:pPr lvl="0"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200" dirty="0">
                  <a:solidFill>
                    <a:schemeClr val="bg1"/>
                  </a:solidFill>
                </a:rPr>
                <a:t>Click here to enter your description text, the language to be concise.</a:t>
              </a:r>
            </a:p>
          </p:txBody>
        </p:sp>
        <p:sp>
          <p:nvSpPr>
            <p:cNvPr id="25" name="iSlíďè"/>
            <p:cNvSpPr txBox="1"/>
            <p:nvPr/>
          </p:nvSpPr>
          <p:spPr bwMode="auto">
            <a:xfrm>
              <a:off x="2903" y="3924"/>
              <a:ext cx="2803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 lnSpcReduction="10000"/>
            </a:bodyPr>
            <a:lstStyle/>
            <a:p>
              <a:pPr marL="0" marR="0" lvl="0" indent="0" algn="l" defTabSz="913765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Title text presets</a:t>
              </a: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2903" y="5866"/>
              <a:ext cx="4942" cy="1431"/>
              <a:chOff x="8616" y="7527"/>
              <a:chExt cx="4942" cy="1431"/>
            </a:xfrm>
          </p:grpSpPr>
          <p:sp>
            <p:nvSpPr>
              <p:cNvPr id="26" name="išľíďè"/>
              <p:cNvSpPr/>
              <p:nvPr/>
            </p:nvSpPr>
            <p:spPr bwMode="auto">
              <a:xfrm>
                <a:off x="8616" y="8080"/>
                <a:ext cx="4943" cy="8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rIns="90000" anchor="t" anchorCtr="0">
                <a:noAutofit/>
              </a:bodyPr>
              <a:lstStyle/>
              <a:p>
                <a:pPr lvl="0" defTabSz="913765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200" dirty="0">
                    <a:solidFill>
                      <a:schemeClr val="bg1"/>
                    </a:solidFill>
                  </a:rPr>
                  <a:t>Click here to enter your description text, the language to be concise.</a:t>
                </a:r>
              </a:p>
            </p:txBody>
          </p:sp>
          <p:sp>
            <p:nvSpPr>
              <p:cNvPr id="27" name="iSlíďè"/>
              <p:cNvSpPr txBox="1"/>
              <p:nvPr/>
            </p:nvSpPr>
            <p:spPr bwMode="auto">
              <a:xfrm>
                <a:off x="8661" y="7527"/>
                <a:ext cx="2803" cy="5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rIns="90000">
                <a:normAutofit lnSpcReduction="10000"/>
              </a:bodyPr>
              <a:lstStyle/>
              <a:p>
                <a:pPr marL="0" marR="0" lvl="0" indent="0" algn="l" defTabSz="913765" rtl="0" eaLnBrk="1" fontAlgn="auto" latinLnBrk="0" hangingPunct="1"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Title text presets</a:t>
                </a:r>
              </a:p>
            </p:txBody>
          </p:sp>
        </p:grpSp>
        <p:grpSp>
          <p:nvGrpSpPr>
            <p:cNvPr id="3" name="组合 2"/>
            <p:cNvGrpSpPr/>
            <p:nvPr/>
          </p:nvGrpSpPr>
          <p:grpSpPr>
            <a:xfrm>
              <a:off x="2860" y="7926"/>
              <a:ext cx="4942" cy="1431"/>
              <a:chOff x="11880" y="3789"/>
              <a:chExt cx="4942" cy="1431"/>
            </a:xfrm>
          </p:grpSpPr>
          <p:sp>
            <p:nvSpPr>
              <p:cNvPr id="28" name="išľíďè"/>
              <p:cNvSpPr/>
              <p:nvPr/>
            </p:nvSpPr>
            <p:spPr bwMode="auto">
              <a:xfrm>
                <a:off x="11880" y="4342"/>
                <a:ext cx="4943" cy="8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rIns="90000" anchor="t" anchorCtr="0">
                <a:noAutofit/>
              </a:bodyPr>
              <a:lstStyle/>
              <a:p>
                <a:pPr lvl="0" defTabSz="913765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200" dirty="0">
                    <a:solidFill>
                      <a:schemeClr val="bg1"/>
                    </a:solidFill>
                  </a:rPr>
                  <a:t>Click here to enter your description text, the language to be concise.</a:t>
                </a:r>
              </a:p>
            </p:txBody>
          </p:sp>
          <p:sp>
            <p:nvSpPr>
              <p:cNvPr id="29" name="iSlíďè"/>
              <p:cNvSpPr txBox="1"/>
              <p:nvPr/>
            </p:nvSpPr>
            <p:spPr bwMode="auto">
              <a:xfrm>
                <a:off x="11925" y="3789"/>
                <a:ext cx="2803" cy="5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rIns="90000">
                <a:normAutofit lnSpcReduction="10000"/>
              </a:bodyPr>
              <a:lstStyle/>
              <a:p>
                <a:pPr marL="0" marR="0" lvl="0" indent="0" algn="l" defTabSz="913765" rtl="0" eaLnBrk="1" fontAlgn="auto" latinLnBrk="0" hangingPunct="1"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Title text presets</a:t>
                </a:r>
              </a:p>
            </p:txBody>
          </p:sp>
        </p:grpSp>
      </p:grpSp>
      <p:pic>
        <p:nvPicPr>
          <p:cNvPr id="6" name="图片 5" descr="5b4c1d9461d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880" y="1344295"/>
            <a:ext cx="6833870" cy="4446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:a14="http://schemas.microsoft.com/office/drawing/2010/main"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/>
          <p:cNvGrpSpPr/>
          <p:nvPr/>
        </p:nvGrpSpPr>
        <p:grpSpPr>
          <a:xfrm>
            <a:off x="8595078" y="1857148"/>
            <a:ext cx="2133763" cy="3125491"/>
            <a:chOff x="6677321" y="1707654"/>
            <a:chExt cx="1600322" cy="2344118"/>
          </a:xfrm>
        </p:grpSpPr>
        <p:sp>
          <p:nvSpPr>
            <p:cNvPr id="10" name="Oval 4"/>
            <p:cNvSpPr/>
            <p:nvPr/>
          </p:nvSpPr>
          <p:spPr>
            <a:xfrm>
              <a:off x="7029273" y="1707654"/>
              <a:ext cx="896416" cy="896413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grpSp>
          <p:nvGrpSpPr>
            <p:cNvPr id="19" name="Group 77"/>
            <p:cNvGrpSpPr/>
            <p:nvPr/>
          </p:nvGrpSpPr>
          <p:grpSpPr>
            <a:xfrm>
              <a:off x="6677321" y="2855803"/>
              <a:ext cx="1600322" cy="1195969"/>
              <a:chOff x="1854436" y="3994615"/>
              <a:chExt cx="2133762" cy="1594625"/>
            </a:xfrm>
            <a:solidFill>
              <a:schemeClr val="bg1">
                <a:lumMod val="65000"/>
              </a:schemeClr>
            </a:solidFill>
          </p:grpSpPr>
          <p:sp>
            <p:nvSpPr>
              <p:cNvPr id="21" name="Freeform: Shape 79"/>
              <p:cNvSpPr/>
              <p:nvPr/>
            </p:nvSpPr>
            <p:spPr bwMode="auto">
              <a:xfrm>
                <a:off x="1854436" y="3994615"/>
                <a:ext cx="118572" cy="15946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9" y="0"/>
                  </a:cxn>
                  <a:cxn ang="0">
                    <a:pos x="185" y="2"/>
                  </a:cxn>
                  <a:cxn ang="0">
                    <a:pos x="186" y="7"/>
                  </a:cxn>
                  <a:cxn ang="0">
                    <a:pos x="185" y="13"/>
                  </a:cxn>
                  <a:cxn ang="0">
                    <a:pos x="179" y="15"/>
                  </a:cxn>
                  <a:cxn ang="0">
                    <a:pos x="114" y="15"/>
                  </a:cxn>
                  <a:cxn ang="0">
                    <a:pos x="114" y="935"/>
                  </a:cxn>
                  <a:cxn ang="0">
                    <a:pos x="179" y="935"/>
                  </a:cxn>
                  <a:cxn ang="0">
                    <a:pos x="183" y="936"/>
                  </a:cxn>
                  <a:cxn ang="0">
                    <a:pos x="185" y="943"/>
                  </a:cxn>
                  <a:cxn ang="0">
                    <a:pos x="179" y="953"/>
                  </a:cxn>
                  <a:cxn ang="0">
                    <a:pos x="0" y="953"/>
                  </a:cxn>
                  <a:cxn ang="0">
                    <a:pos x="0" y="0"/>
                  </a:cxn>
                </a:cxnLst>
                <a:rect l="0" t="0" r="r" b="b"/>
                <a:pathLst>
                  <a:path w="186" h="953">
                    <a:moveTo>
                      <a:pt x="0" y="0"/>
                    </a:moveTo>
                    <a:cubicBezTo>
                      <a:pt x="179" y="0"/>
                      <a:pt x="179" y="0"/>
                      <a:pt x="179" y="0"/>
                    </a:cubicBezTo>
                    <a:cubicBezTo>
                      <a:pt x="182" y="0"/>
                      <a:pt x="183" y="1"/>
                      <a:pt x="185" y="2"/>
                    </a:cubicBezTo>
                    <a:cubicBezTo>
                      <a:pt x="186" y="3"/>
                      <a:pt x="186" y="5"/>
                      <a:pt x="186" y="7"/>
                    </a:cubicBezTo>
                    <a:cubicBezTo>
                      <a:pt x="186" y="10"/>
                      <a:pt x="186" y="12"/>
                      <a:pt x="185" y="13"/>
                    </a:cubicBezTo>
                    <a:cubicBezTo>
                      <a:pt x="183" y="15"/>
                      <a:pt x="182" y="15"/>
                      <a:pt x="179" y="15"/>
                    </a:cubicBezTo>
                    <a:cubicBezTo>
                      <a:pt x="114" y="15"/>
                      <a:pt x="114" y="15"/>
                      <a:pt x="114" y="15"/>
                    </a:cubicBezTo>
                    <a:cubicBezTo>
                      <a:pt x="114" y="935"/>
                      <a:pt x="114" y="935"/>
                      <a:pt x="114" y="935"/>
                    </a:cubicBezTo>
                    <a:cubicBezTo>
                      <a:pt x="179" y="935"/>
                      <a:pt x="179" y="935"/>
                      <a:pt x="179" y="935"/>
                    </a:cubicBezTo>
                    <a:cubicBezTo>
                      <a:pt x="183" y="936"/>
                      <a:pt x="183" y="936"/>
                      <a:pt x="183" y="936"/>
                    </a:cubicBezTo>
                    <a:cubicBezTo>
                      <a:pt x="184" y="938"/>
                      <a:pt x="185" y="940"/>
                      <a:pt x="185" y="943"/>
                    </a:cubicBezTo>
                    <a:cubicBezTo>
                      <a:pt x="185" y="947"/>
                      <a:pt x="183" y="950"/>
                      <a:pt x="179" y="953"/>
                    </a:cubicBezTo>
                    <a:cubicBezTo>
                      <a:pt x="0" y="953"/>
                      <a:pt x="0" y="953"/>
                      <a:pt x="0" y="953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</a:gra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22" name="Freeform: Shape 80"/>
              <p:cNvSpPr/>
              <p:nvPr/>
            </p:nvSpPr>
            <p:spPr bwMode="auto">
              <a:xfrm>
                <a:off x="3867140" y="3994615"/>
                <a:ext cx="121058" cy="1594625"/>
              </a:xfrm>
              <a:custGeom>
                <a:avLst/>
                <a:gdLst/>
                <a:ahLst/>
                <a:cxnLst>
                  <a:cxn ang="0">
                    <a:pos x="77" y="15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8" y="0"/>
                  </a:cxn>
                  <a:cxn ang="0">
                    <a:pos x="190" y="0"/>
                  </a:cxn>
                  <a:cxn ang="0">
                    <a:pos x="190" y="953"/>
                  </a:cxn>
                  <a:cxn ang="0">
                    <a:pos x="8" y="953"/>
                  </a:cxn>
                  <a:cxn ang="0">
                    <a:pos x="2" y="950"/>
                  </a:cxn>
                  <a:cxn ang="0">
                    <a:pos x="0" y="944"/>
                  </a:cxn>
                  <a:cxn ang="0">
                    <a:pos x="2" y="937"/>
                  </a:cxn>
                  <a:cxn ang="0">
                    <a:pos x="8" y="935"/>
                  </a:cxn>
                  <a:cxn ang="0">
                    <a:pos x="77" y="935"/>
                  </a:cxn>
                  <a:cxn ang="0">
                    <a:pos x="77" y="15"/>
                  </a:cxn>
                </a:cxnLst>
                <a:rect l="0" t="0" r="r" b="b"/>
                <a:pathLst>
                  <a:path w="190" h="953">
                    <a:moveTo>
                      <a:pt x="77" y="15"/>
                    </a:moveTo>
                    <a:cubicBezTo>
                      <a:pt x="8" y="15"/>
                      <a:pt x="8" y="15"/>
                      <a:pt x="8" y="15"/>
                    </a:cubicBezTo>
                    <a:cubicBezTo>
                      <a:pt x="6" y="13"/>
                      <a:pt x="4" y="10"/>
                      <a:pt x="4" y="8"/>
                    </a:cubicBezTo>
                    <a:cubicBezTo>
                      <a:pt x="4" y="5"/>
                      <a:pt x="6" y="2"/>
                      <a:pt x="8" y="0"/>
                    </a:cubicBezTo>
                    <a:cubicBezTo>
                      <a:pt x="190" y="0"/>
                      <a:pt x="190" y="0"/>
                      <a:pt x="190" y="0"/>
                    </a:cubicBezTo>
                    <a:cubicBezTo>
                      <a:pt x="190" y="953"/>
                      <a:pt x="190" y="953"/>
                      <a:pt x="190" y="953"/>
                    </a:cubicBezTo>
                    <a:cubicBezTo>
                      <a:pt x="8" y="953"/>
                      <a:pt x="8" y="953"/>
                      <a:pt x="8" y="953"/>
                    </a:cubicBezTo>
                    <a:cubicBezTo>
                      <a:pt x="6" y="953"/>
                      <a:pt x="4" y="952"/>
                      <a:pt x="2" y="950"/>
                    </a:cubicBezTo>
                    <a:cubicBezTo>
                      <a:pt x="1" y="949"/>
                      <a:pt x="0" y="947"/>
                      <a:pt x="0" y="944"/>
                    </a:cubicBezTo>
                    <a:cubicBezTo>
                      <a:pt x="0" y="941"/>
                      <a:pt x="1" y="939"/>
                      <a:pt x="2" y="937"/>
                    </a:cubicBezTo>
                    <a:cubicBezTo>
                      <a:pt x="4" y="935"/>
                      <a:pt x="6" y="935"/>
                      <a:pt x="8" y="935"/>
                    </a:cubicBezTo>
                    <a:cubicBezTo>
                      <a:pt x="77" y="935"/>
                      <a:pt x="77" y="935"/>
                      <a:pt x="77" y="935"/>
                    </a:cubicBezTo>
                    <a:lnTo>
                      <a:pt x="77" y="1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</a:gra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</p:grpSp>
        <p:sp>
          <p:nvSpPr>
            <p:cNvPr id="15" name="Freeform: Shape 81"/>
            <p:cNvSpPr/>
            <p:nvPr/>
          </p:nvSpPr>
          <p:spPr bwMode="auto">
            <a:xfrm>
              <a:off x="7285819" y="1931990"/>
              <a:ext cx="426581" cy="426581"/>
            </a:xfrm>
            <a:custGeom>
              <a:avLst/>
              <a:gdLst>
                <a:gd name="T0" fmla="*/ 184 w 260"/>
                <a:gd name="T1" fmla="*/ 106 h 260"/>
                <a:gd name="T2" fmla="*/ 193 w 260"/>
                <a:gd name="T3" fmla="*/ 143 h 260"/>
                <a:gd name="T4" fmla="*/ 117 w 260"/>
                <a:gd name="T5" fmla="*/ 219 h 260"/>
                <a:gd name="T6" fmla="*/ 42 w 260"/>
                <a:gd name="T7" fmla="*/ 143 h 260"/>
                <a:gd name="T8" fmla="*/ 117 w 260"/>
                <a:gd name="T9" fmla="*/ 66 h 260"/>
                <a:gd name="T10" fmla="*/ 154 w 260"/>
                <a:gd name="T11" fmla="*/ 76 h 260"/>
                <a:gd name="T12" fmla="*/ 183 w 260"/>
                <a:gd name="T13" fmla="*/ 46 h 260"/>
                <a:gd name="T14" fmla="*/ 117 w 260"/>
                <a:gd name="T15" fmla="*/ 25 h 260"/>
                <a:gd name="T16" fmla="*/ 0 w 260"/>
                <a:gd name="T17" fmla="*/ 143 h 260"/>
                <a:gd name="T18" fmla="*/ 117 w 260"/>
                <a:gd name="T19" fmla="*/ 260 h 260"/>
                <a:gd name="T20" fmla="*/ 233 w 260"/>
                <a:gd name="T21" fmla="*/ 143 h 260"/>
                <a:gd name="T22" fmla="*/ 213 w 260"/>
                <a:gd name="T23" fmla="*/ 77 h 260"/>
                <a:gd name="T24" fmla="*/ 184 w 260"/>
                <a:gd name="T25" fmla="*/ 106 h 260"/>
                <a:gd name="T26" fmla="*/ 225 w 260"/>
                <a:gd name="T27" fmla="*/ 35 h 260"/>
                <a:gd name="T28" fmla="*/ 225 w 260"/>
                <a:gd name="T29" fmla="*/ 35 h 260"/>
                <a:gd name="T30" fmla="*/ 225 w 260"/>
                <a:gd name="T31" fmla="*/ 0 h 260"/>
                <a:gd name="T32" fmla="*/ 203 w 260"/>
                <a:gd name="T33" fmla="*/ 23 h 260"/>
                <a:gd name="T34" fmla="*/ 203 w 260"/>
                <a:gd name="T35" fmla="*/ 46 h 260"/>
                <a:gd name="T36" fmla="*/ 139 w 260"/>
                <a:gd name="T37" fmla="*/ 111 h 260"/>
                <a:gd name="T38" fmla="*/ 117 w 260"/>
                <a:gd name="T39" fmla="*/ 104 h 260"/>
                <a:gd name="T40" fmla="*/ 79 w 260"/>
                <a:gd name="T41" fmla="*/ 143 h 260"/>
                <a:gd name="T42" fmla="*/ 117 w 260"/>
                <a:gd name="T43" fmla="*/ 181 h 260"/>
                <a:gd name="T44" fmla="*/ 155 w 260"/>
                <a:gd name="T45" fmla="*/ 143 h 260"/>
                <a:gd name="T46" fmla="*/ 150 w 260"/>
                <a:gd name="T47" fmla="*/ 123 h 260"/>
                <a:gd name="T48" fmla="*/ 215 w 260"/>
                <a:gd name="T49" fmla="*/ 58 h 260"/>
                <a:gd name="T50" fmla="*/ 237 w 260"/>
                <a:gd name="T51" fmla="*/ 58 h 260"/>
                <a:gd name="T52" fmla="*/ 260 w 260"/>
                <a:gd name="T53" fmla="*/ 35 h 260"/>
                <a:gd name="T54" fmla="*/ 225 w 260"/>
                <a:gd name="T55" fmla="*/ 3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0" h="260">
                  <a:moveTo>
                    <a:pt x="184" y="106"/>
                  </a:moveTo>
                  <a:cubicBezTo>
                    <a:pt x="190" y="117"/>
                    <a:pt x="193" y="129"/>
                    <a:pt x="193" y="143"/>
                  </a:cubicBezTo>
                  <a:cubicBezTo>
                    <a:pt x="193" y="185"/>
                    <a:pt x="159" y="219"/>
                    <a:pt x="117" y="219"/>
                  </a:cubicBezTo>
                  <a:cubicBezTo>
                    <a:pt x="76" y="219"/>
                    <a:pt x="42" y="185"/>
                    <a:pt x="42" y="143"/>
                  </a:cubicBezTo>
                  <a:cubicBezTo>
                    <a:pt x="42" y="100"/>
                    <a:pt x="76" y="66"/>
                    <a:pt x="117" y="66"/>
                  </a:cubicBezTo>
                  <a:cubicBezTo>
                    <a:pt x="131" y="66"/>
                    <a:pt x="143" y="70"/>
                    <a:pt x="154" y="76"/>
                  </a:cubicBezTo>
                  <a:cubicBezTo>
                    <a:pt x="183" y="46"/>
                    <a:pt x="183" y="46"/>
                    <a:pt x="183" y="46"/>
                  </a:cubicBezTo>
                  <a:cubicBezTo>
                    <a:pt x="165" y="33"/>
                    <a:pt x="141" y="25"/>
                    <a:pt x="117" y="25"/>
                  </a:cubicBezTo>
                  <a:cubicBezTo>
                    <a:pt x="52" y="25"/>
                    <a:pt x="0" y="78"/>
                    <a:pt x="0" y="143"/>
                  </a:cubicBezTo>
                  <a:cubicBezTo>
                    <a:pt x="0" y="207"/>
                    <a:pt x="52" y="260"/>
                    <a:pt x="117" y="260"/>
                  </a:cubicBezTo>
                  <a:cubicBezTo>
                    <a:pt x="181" y="260"/>
                    <a:pt x="233" y="207"/>
                    <a:pt x="233" y="143"/>
                  </a:cubicBezTo>
                  <a:cubicBezTo>
                    <a:pt x="233" y="118"/>
                    <a:pt x="226" y="96"/>
                    <a:pt x="213" y="77"/>
                  </a:cubicBezTo>
                  <a:cubicBezTo>
                    <a:pt x="184" y="106"/>
                    <a:pt x="184" y="106"/>
                    <a:pt x="184" y="106"/>
                  </a:cubicBezTo>
                  <a:close/>
                  <a:moveTo>
                    <a:pt x="225" y="35"/>
                  </a:moveTo>
                  <a:cubicBezTo>
                    <a:pt x="225" y="35"/>
                    <a:pt x="225" y="35"/>
                    <a:pt x="225" y="35"/>
                  </a:cubicBezTo>
                  <a:cubicBezTo>
                    <a:pt x="225" y="0"/>
                    <a:pt x="225" y="0"/>
                    <a:pt x="225" y="0"/>
                  </a:cubicBezTo>
                  <a:cubicBezTo>
                    <a:pt x="203" y="23"/>
                    <a:pt x="203" y="23"/>
                    <a:pt x="203" y="23"/>
                  </a:cubicBezTo>
                  <a:cubicBezTo>
                    <a:pt x="203" y="46"/>
                    <a:pt x="203" y="46"/>
                    <a:pt x="203" y="46"/>
                  </a:cubicBezTo>
                  <a:cubicBezTo>
                    <a:pt x="139" y="111"/>
                    <a:pt x="139" y="111"/>
                    <a:pt x="139" y="111"/>
                  </a:cubicBezTo>
                  <a:cubicBezTo>
                    <a:pt x="133" y="106"/>
                    <a:pt x="125" y="104"/>
                    <a:pt x="117" y="104"/>
                  </a:cubicBezTo>
                  <a:cubicBezTo>
                    <a:pt x="96" y="104"/>
                    <a:pt x="79" y="121"/>
                    <a:pt x="79" y="143"/>
                  </a:cubicBezTo>
                  <a:cubicBezTo>
                    <a:pt x="79" y="164"/>
                    <a:pt x="96" y="181"/>
                    <a:pt x="117" y="181"/>
                  </a:cubicBezTo>
                  <a:cubicBezTo>
                    <a:pt x="138" y="181"/>
                    <a:pt x="155" y="164"/>
                    <a:pt x="155" y="143"/>
                  </a:cubicBezTo>
                  <a:cubicBezTo>
                    <a:pt x="155" y="136"/>
                    <a:pt x="154" y="129"/>
                    <a:pt x="150" y="123"/>
                  </a:cubicBezTo>
                  <a:cubicBezTo>
                    <a:pt x="215" y="58"/>
                    <a:pt x="215" y="58"/>
                    <a:pt x="215" y="58"/>
                  </a:cubicBezTo>
                  <a:cubicBezTo>
                    <a:pt x="237" y="58"/>
                    <a:pt x="237" y="58"/>
                    <a:pt x="237" y="58"/>
                  </a:cubicBezTo>
                  <a:cubicBezTo>
                    <a:pt x="260" y="35"/>
                    <a:pt x="260" y="35"/>
                    <a:pt x="260" y="35"/>
                  </a:cubicBezTo>
                  <a:cubicBezTo>
                    <a:pt x="225" y="35"/>
                    <a:pt x="225" y="35"/>
                    <a:pt x="2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cs typeface="+mn-ea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273410" y="1857148"/>
            <a:ext cx="2133763" cy="3125491"/>
            <a:chOff x="1067484" y="1707654"/>
            <a:chExt cx="1600322" cy="2344118"/>
          </a:xfrm>
        </p:grpSpPr>
        <p:sp>
          <p:nvSpPr>
            <p:cNvPr id="7" name="Oval 1"/>
            <p:cNvSpPr/>
            <p:nvPr/>
          </p:nvSpPr>
          <p:spPr>
            <a:xfrm>
              <a:off x="1419437" y="1707654"/>
              <a:ext cx="896416" cy="896413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grpSp>
          <p:nvGrpSpPr>
            <p:cNvPr id="31" name="Group 54"/>
            <p:cNvGrpSpPr/>
            <p:nvPr/>
          </p:nvGrpSpPr>
          <p:grpSpPr>
            <a:xfrm>
              <a:off x="1067484" y="2855803"/>
              <a:ext cx="1600322" cy="1195969"/>
              <a:chOff x="1854436" y="3994615"/>
              <a:chExt cx="2133762" cy="1594625"/>
            </a:xfrm>
            <a:solidFill>
              <a:schemeClr val="bg1">
                <a:lumMod val="65000"/>
              </a:schemeClr>
            </a:solidFill>
          </p:grpSpPr>
          <p:sp>
            <p:nvSpPr>
              <p:cNvPr id="33" name="Freeform: Shape 10"/>
              <p:cNvSpPr/>
              <p:nvPr/>
            </p:nvSpPr>
            <p:spPr bwMode="auto">
              <a:xfrm>
                <a:off x="1854436" y="3994615"/>
                <a:ext cx="118572" cy="15946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9" y="0"/>
                  </a:cxn>
                  <a:cxn ang="0">
                    <a:pos x="185" y="2"/>
                  </a:cxn>
                  <a:cxn ang="0">
                    <a:pos x="186" y="7"/>
                  </a:cxn>
                  <a:cxn ang="0">
                    <a:pos x="185" y="13"/>
                  </a:cxn>
                  <a:cxn ang="0">
                    <a:pos x="179" y="15"/>
                  </a:cxn>
                  <a:cxn ang="0">
                    <a:pos x="114" y="15"/>
                  </a:cxn>
                  <a:cxn ang="0">
                    <a:pos x="114" y="935"/>
                  </a:cxn>
                  <a:cxn ang="0">
                    <a:pos x="179" y="935"/>
                  </a:cxn>
                  <a:cxn ang="0">
                    <a:pos x="183" y="936"/>
                  </a:cxn>
                  <a:cxn ang="0">
                    <a:pos x="185" y="943"/>
                  </a:cxn>
                  <a:cxn ang="0">
                    <a:pos x="179" y="953"/>
                  </a:cxn>
                  <a:cxn ang="0">
                    <a:pos x="0" y="953"/>
                  </a:cxn>
                  <a:cxn ang="0">
                    <a:pos x="0" y="0"/>
                  </a:cxn>
                </a:cxnLst>
                <a:rect l="0" t="0" r="r" b="b"/>
                <a:pathLst>
                  <a:path w="186" h="953">
                    <a:moveTo>
                      <a:pt x="0" y="0"/>
                    </a:moveTo>
                    <a:cubicBezTo>
                      <a:pt x="179" y="0"/>
                      <a:pt x="179" y="0"/>
                      <a:pt x="179" y="0"/>
                    </a:cubicBezTo>
                    <a:cubicBezTo>
                      <a:pt x="182" y="0"/>
                      <a:pt x="183" y="1"/>
                      <a:pt x="185" y="2"/>
                    </a:cubicBezTo>
                    <a:cubicBezTo>
                      <a:pt x="186" y="3"/>
                      <a:pt x="186" y="5"/>
                      <a:pt x="186" y="7"/>
                    </a:cubicBezTo>
                    <a:cubicBezTo>
                      <a:pt x="186" y="10"/>
                      <a:pt x="186" y="12"/>
                      <a:pt x="185" y="13"/>
                    </a:cubicBezTo>
                    <a:cubicBezTo>
                      <a:pt x="183" y="15"/>
                      <a:pt x="182" y="15"/>
                      <a:pt x="179" y="15"/>
                    </a:cubicBezTo>
                    <a:cubicBezTo>
                      <a:pt x="114" y="15"/>
                      <a:pt x="114" y="15"/>
                      <a:pt x="114" y="15"/>
                    </a:cubicBezTo>
                    <a:cubicBezTo>
                      <a:pt x="114" y="935"/>
                      <a:pt x="114" y="935"/>
                      <a:pt x="114" y="935"/>
                    </a:cubicBezTo>
                    <a:cubicBezTo>
                      <a:pt x="179" y="935"/>
                      <a:pt x="179" y="935"/>
                      <a:pt x="179" y="935"/>
                    </a:cubicBezTo>
                    <a:cubicBezTo>
                      <a:pt x="183" y="936"/>
                      <a:pt x="183" y="936"/>
                      <a:pt x="183" y="936"/>
                    </a:cubicBezTo>
                    <a:cubicBezTo>
                      <a:pt x="184" y="938"/>
                      <a:pt x="185" y="940"/>
                      <a:pt x="185" y="943"/>
                    </a:cubicBezTo>
                    <a:cubicBezTo>
                      <a:pt x="185" y="947"/>
                      <a:pt x="183" y="950"/>
                      <a:pt x="179" y="953"/>
                    </a:cubicBezTo>
                    <a:cubicBezTo>
                      <a:pt x="0" y="953"/>
                      <a:pt x="0" y="953"/>
                      <a:pt x="0" y="953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</a:gra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34" name="Freeform: Shape 11"/>
              <p:cNvSpPr/>
              <p:nvPr/>
            </p:nvSpPr>
            <p:spPr bwMode="auto">
              <a:xfrm>
                <a:off x="3867140" y="3994615"/>
                <a:ext cx="121058" cy="1594625"/>
              </a:xfrm>
              <a:custGeom>
                <a:avLst/>
                <a:gdLst/>
                <a:ahLst/>
                <a:cxnLst>
                  <a:cxn ang="0">
                    <a:pos x="77" y="15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8" y="0"/>
                  </a:cxn>
                  <a:cxn ang="0">
                    <a:pos x="190" y="0"/>
                  </a:cxn>
                  <a:cxn ang="0">
                    <a:pos x="190" y="953"/>
                  </a:cxn>
                  <a:cxn ang="0">
                    <a:pos x="8" y="953"/>
                  </a:cxn>
                  <a:cxn ang="0">
                    <a:pos x="2" y="950"/>
                  </a:cxn>
                  <a:cxn ang="0">
                    <a:pos x="0" y="944"/>
                  </a:cxn>
                  <a:cxn ang="0">
                    <a:pos x="2" y="937"/>
                  </a:cxn>
                  <a:cxn ang="0">
                    <a:pos x="8" y="935"/>
                  </a:cxn>
                  <a:cxn ang="0">
                    <a:pos x="77" y="935"/>
                  </a:cxn>
                  <a:cxn ang="0">
                    <a:pos x="77" y="15"/>
                  </a:cxn>
                </a:cxnLst>
                <a:rect l="0" t="0" r="r" b="b"/>
                <a:pathLst>
                  <a:path w="190" h="953">
                    <a:moveTo>
                      <a:pt x="77" y="15"/>
                    </a:moveTo>
                    <a:cubicBezTo>
                      <a:pt x="8" y="15"/>
                      <a:pt x="8" y="15"/>
                      <a:pt x="8" y="15"/>
                    </a:cubicBezTo>
                    <a:cubicBezTo>
                      <a:pt x="6" y="13"/>
                      <a:pt x="4" y="10"/>
                      <a:pt x="4" y="8"/>
                    </a:cubicBezTo>
                    <a:cubicBezTo>
                      <a:pt x="4" y="5"/>
                      <a:pt x="6" y="2"/>
                      <a:pt x="8" y="0"/>
                    </a:cubicBezTo>
                    <a:cubicBezTo>
                      <a:pt x="190" y="0"/>
                      <a:pt x="190" y="0"/>
                      <a:pt x="190" y="0"/>
                    </a:cubicBezTo>
                    <a:cubicBezTo>
                      <a:pt x="190" y="953"/>
                      <a:pt x="190" y="953"/>
                      <a:pt x="190" y="953"/>
                    </a:cubicBezTo>
                    <a:cubicBezTo>
                      <a:pt x="8" y="953"/>
                      <a:pt x="8" y="953"/>
                      <a:pt x="8" y="953"/>
                    </a:cubicBezTo>
                    <a:cubicBezTo>
                      <a:pt x="6" y="953"/>
                      <a:pt x="4" y="952"/>
                      <a:pt x="2" y="950"/>
                    </a:cubicBezTo>
                    <a:cubicBezTo>
                      <a:pt x="1" y="949"/>
                      <a:pt x="0" y="947"/>
                      <a:pt x="0" y="944"/>
                    </a:cubicBezTo>
                    <a:cubicBezTo>
                      <a:pt x="0" y="941"/>
                      <a:pt x="1" y="939"/>
                      <a:pt x="2" y="937"/>
                    </a:cubicBezTo>
                    <a:cubicBezTo>
                      <a:pt x="4" y="935"/>
                      <a:pt x="6" y="935"/>
                      <a:pt x="8" y="935"/>
                    </a:cubicBezTo>
                    <a:cubicBezTo>
                      <a:pt x="77" y="935"/>
                      <a:pt x="77" y="935"/>
                      <a:pt x="77" y="935"/>
                    </a:cubicBezTo>
                    <a:lnTo>
                      <a:pt x="77" y="1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</a:gra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</p:grpSp>
        <p:sp>
          <p:nvSpPr>
            <p:cNvPr id="16" name="Freeform: Shape 82"/>
            <p:cNvSpPr/>
            <p:nvPr/>
          </p:nvSpPr>
          <p:spPr bwMode="auto">
            <a:xfrm>
              <a:off x="1641846" y="1931990"/>
              <a:ext cx="426581" cy="426581"/>
            </a:xfrm>
            <a:custGeom>
              <a:avLst/>
              <a:gdLst>
                <a:gd name="T0" fmla="*/ 187 w 228"/>
                <a:gd name="T1" fmla="*/ 114 h 240"/>
                <a:gd name="T2" fmla="*/ 114 w 228"/>
                <a:gd name="T3" fmla="*/ 40 h 240"/>
                <a:gd name="T4" fmla="*/ 40 w 228"/>
                <a:gd name="T5" fmla="*/ 114 h 240"/>
                <a:gd name="T6" fmla="*/ 68 w 228"/>
                <a:gd name="T7" fmla="*/ 171 h 240"/>
                <a:gd name="T8" fmla="*/ 74 w 228"/>
                <a:gd name="T9" fmla="*/ 173 h 240"/>
                <a:gd name="T10" fmla="*/ 81 w 228"/>
                <a:gd name="T11" fmla="*/ 169 h 240"/>
                <a:gd name="T12" fmla="*/ 79 w 228"/>
                <a:gd name="T13" fmla="*/ 156 h 240"/>
                <a:gd name="T14" fmla="*/ 59 w 228"/>
                <a:gd name="T15" fmla="*/ 114 h 240"/>
                <a:gd name="T16" fmla="*/ 114 w 228"/>
                <a:gd name="T17" fmla="*/ 59 h 240"/>
                <a:gd name="T18" fmla="*/ 169 w 228"/>
                <a:gd name="T19" fmla="*/ 114 h 240"/>
                <a:gd name="T20" fmla="*/ 152 w 228"/>
                <a:gd name="T21" fmla="*/ 153 h 240"/>
                <a:gd name="T22" fmla="*/ 151 w 228"/>
                <a:gd name="T23" fmla="*/ 166 h 240"/>
                <a:gd name="T24" fmla="*/ 165 w 228"/>
                <a:gd name="T25" fmla="*/ 167 h 240"/>
                <a:gd name="T26" fmla="*/ 187 w 228"/>
                <a:gd name="T27" fmla="*/ 114 h 240"/>
                <a:gd name="T28" fmla="*/ 116 w 228"/>
                <a:gd name="T29" fmla="*/ 79 h 240"/>
                <a:gd name="T30" fmla="*/ 81 w 228"/>
                <a:gd name="T31" fmla="*/ 114 h 240"/>
                <a:gd name="T32" fmla="*/ 101 w 228"/>
                <a:gd name="T33" fmla="*/ 144 h 240"/>
                <a:gd name="T34" fmla="*/ 101 w 228"/>
                <a:gd name="T35" fmla="*/ 226 h 240"/>
                <a:gd name="T36" fmla="*/ 115 w 228"/>
                <a:gd name="T37" fmla="*/ 240 h 240"/>
                <a:gd name="T38" fmla="*/ 129 w 228"/>
                <a:gd name="T39" fmla="*/ 226 h 240"/>
                <a:gd name="T40" fmla="*/ 129 w 228"/>
                <a:gd name="T41" fmla="*/ 145 h 240"/>
                <a:gd name="T42" fmla="*/ 150 w 228"/>
                <a:gd name="T43" fmla="*/ 114 h 240"/>
                <a:gd name="T44" fmla="*/ 116 w 228"/>
                <a:gd name="T45" fmla="*/ 79 h 240"/>
                <a:gd name="T46" fmla="*/ 114 w 228"/>
                <a:gd name="T47" fmla="*/ 0 h 240"/>
                <a:gd name="T48" fmla="*/ 0 w 228"/>
                <a:gd name="T49" fmla="*/ 114 h 240"/>
                <a:gd name="T50" fmla="*/ 52 w 228"/>
                <a:gd name="T51" fmla="*/ 209 h 240"/>
                <a:gd name="T52" fmla="*/ 57 w 228"/>
                <a:gd name="T53" fmla="*/ 211 h 240"/>
                <a:gd name="T54" fmla="*/ 65 w 228"/>
                <a:gd name="T55" fmla="*/ 206 h 240"/>
                <a:gd name="T56" fmla="*/ 62 w 228"/>
                <a:gd name="T57" fmla="*/ 193 h 240"/>
                <a:gd name="T58" fmla="*/ 19 w 228"/>
                <a:gd name="T59" fmla="*/ 114 h 240"/>
                <a:gd name="T60" fmla="*/ 114 w 228"/>
                <a:gd name="T61" fmla="*/ 18 h 240"/>
                <a:gd name="T62" fmla="*/ 209 w 228"/>
                <a:gd name="T63" fmla="*/ 114 h 240"/>
                <a:gd name="T64" fmla="*/ 168 w 228"/>
                <a:gd name="T65" fmla="*/ 192 h 240"/>
                <a:gd name="T66" fmla="*/ 165 w 228"/>
                <a:gd name="T67" fmla="*/ 205 h 240"/>
                <a:gd name="T68" fmla="*/ 178 w 228"/>
                <a:gd name="T69" fmla="*/ 208 h 240"/>
                <a:gd name="T70" fmla="*/ 228 w 228"/>
                <a:gd name="T71" fmla="*/ 114 h 240"/>
                <a:gd name="T72" fmla="*/ 114 w 228"/>
                <a:gd name="T73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8" h="240">
                  <a:moveTo>
                    <a:pt x="187" y="114"/>
                  </a:moveTo>
                  <a:cubicBezTo>
                    <a:pt x="187" y="73"/>
                    <a:pt x="154" y="40"/>
                    <a:pt x="114" y="40"/>
                  </a:cubicBezTo>
                  <a:cubicBezTo>
                    <a:pt x="73" y="40"/>
                    <a:pt x="40" y="73"/>
                    <a:pt x="40" y="114"/>
                  </a:cubicBezTo>
                  <a:cubicBezTo>
                    <a:pt x="40" y="136"/>
                    <a:pt x="50" y="157"/>
                    <a:pt x="68" y="171"/>
                  </a:cubicBezTo>
                  <a:cubicBezTo>
                    <a:pt x="69" y="172"/>
                    <a:pt x="71" y="173"/>
                    <a:pt x="74" y="173"/>
                  </a:cubicBezTo>
                  <a:cubicBezTo>
                    <a:pt x="76" y="173"/>
                    <a:pt x="79" y="171"/>
                    <a:pt x="81" y="169"/>
                  </a:cubicBezTo>
                  <a:cubicBezTo>
                    <a:pt x="84" y="165"/>
                    <a:pt x="83" y="159"/>
                    <a:pt x="79" y="156"/>
                  </a:cubicBezTo>
                  <a:cubicBezTo>
                    <a:pt x="67" y="146"/>
                    <a:pt x="59" y="130"/>
                    <a:pt x="59" y="114"/>
                  </a:cubicBezTo>
                  <a:cubicBezTo>
                    <a:pt x="59" y="83"/>
                    <a:pt x="84" y="59"/>
                    <a:pt x="114" y="59"/>
                  </a:cubicBezTo>
                  <a:cubicBezTo>
                    <a:pt x="144" y="59"/>
                    <a:pt x="169" y="83"/>
                    <a:pt x="169" y="114"/>
                  </a:cubicBezTo>
                  <a:cubicBezTo>
                    <a:pt x="169" y="129"/>
                    <a:pt x="163" y="143"/>
                    <a:pt x="152" y="153"/>
                  </a:cubicBezTo>
                  <a:cubicBezTo>
                    <a:pt x="148" y="157"/>
                    <a:pt x="148" y="163"/>
                    <a:pt x="151" y="166"/>
                  </a:cubicBezTo>
                  <a:cubicBezTo>
                    <a:pt x="155" y="170"/>
                    <a:pt x="161" y="170"/>
                    <a:pt x="165" y="167"/>
                  </a:cubicBezTo>
                  <a:cubicBezTo>
                    <a:pt x="179" y="153"/>
                    <a:pt x="187" y="134"/>
                    <a:pt x="187" y="114"/>
                  </a:cubicBezTo>
                  <a:close/>
                  <a:moveTo>
                    <a:pt x="116" y="79"/>
                  </a:moveTo>
                  <a:cubicBezTo>
                    <a:pt x="97" y="79"/>
                    <a:pt x="81" y="95"/>
                    <a:pt x="81" y="114"/>
                  </a:cubicBezTo>
                  <a:cubicBezTo>
                    <a:pt x="81" y="127"/>
                    <a:pt x="89" y="139"/>
                    <a:pt x="101" y="144"/>
                  </a:cubicBezTo>
                  <a:cubicBezTo>
                    <a:pt x="101" y="226"/>
                    <a:pt x="101" y="226"/>
                    <a:pt x="101" y="226"/>
                  </a:cubicBezTo>
                  <a:cubicBezTo>
                    <a:pt x="101" y="233"/>
                    <a:pt x="107" y="240"/>
                    <a:pt x="115" y="240"/>
                  </a:cubicBezTo>
                  <a:cubicBezTo>
                    <a:pt x="123" y="240"/>
                    <a:pt x="129" y="233"/>
                    <a:pt x="129" y="226"/>
                  </a:cubicBezTo>
                  <a:cubicBezTo>
                    <a:pt x="129" y="145"/>
                    <a:pt x="129" y="145"/>
                    <a:pt x="129" y="145"/>
                  </a:cubicBezTo>
                  <a:cubicBezTo>
                    <a:pt x="141" y="140"/>
                    <a:pt x="150" y="128"/>
                    <a:pt x="150" y="114"/>
                  </a:cubicBezTo>
                  <a:cubicBezTo>
                    <a:pt x="150" y="95"/>
                    <a:pt x="134" y="79"/>
                    <a:pt x="116" y="79"/>
                  </a:cubicBezTo>
                  <a:close/>
                  <a:moveTo>
                    <a:pt x="114" y="0"/>
                  </a:moveTo>
                  <a:cubicBezTo>
                    <a:pt x="51" y="0"/>
                    <a:pt x="0" y="51"/>
                    <a:pt x="0" y="114"/>
                  </a:cubicBezTo>
                  <a:cubicBezTo>
                    <a:pt x="0" y="152"/>
                    <a:pt x="19" y="188"/>
                    <a:pt x="52" y="209"/>
                  </a:cubicBezTo>
                  <a:cubicBezTo>
                    <a:pt x="54" y="210"/>
                    <a:pt x="55" y="211"/>
                    <a:pt x="57" y="211"/>
                  </a:cubicBezTo>
                  <a:cubicBezTo>
                    <a:pt x="60" y="211"/>
                    <a:pt x="63" y="209"/>
                    <a:pt x="65" y="206"/>
                  </a:cubicBezTo>
                  <a:cubicBezTo>
                    <a:pt x="68" y="202"/>
                    <a:pt x="67" y="196"/>
                    <a:pt x="62" y="193"/>
                  </a:cubicBezTo>
                  <a:cubicBezTo>
                    <a:pt x="35" y="176"/>
                    <a:pt x="19" y="146"/>
                    <a:pt x="19" y="114"/>
                  </a:cubicBezTo>
                  <a:cubicBezTo>
                    <a:pt x="19" y="61"/>
                    <a:pt x="61" y="18"/>
                    <a:pt x="114" y="18"/>
                  </a:cubicBezTo>
                  <a:cubicBezTo>
                    <a:pt x="166" y="18"/>
                    <a:pt x="209" y="61"/>
                    <a:pt x="209" y="114"/>
                  </a:cubicBezTo>
                  <a:cubicBezTo>
                    <a:pt x="209" y="145"/>
                    <a:pt x="194" y="174"/>
                    <a:pt x="168" y="192"/>
                  </a:cubicBezTo>
                  <a:cubicBezTo>
                    <a:pt x="163" y="195"/>
                    <a:pt x="162" y="201"/>
                    <a:pt x="165" y="205"/>
                  </a:cubicBezTo>
                  <a:cubicBezTo>
                    <a:pt x="168" y="209"/>
                    <a:pt x="174" y="211"/>
                    <a:pt x="178" y="208"/>
                  </a:cubicBezTo>
                  <a:cubicBezTo>
                    <a:pt x="209" y="186"/>
                    <a:pt x="228" y="151"/>
                    <a:pt x="228" y="114"/>
                  </a:cubicBezTo>
                  <a:cubicBezTo>
                    <a:pt x="228" y="51"/>
                    <a:pt x="177" y="0"/>
                    <a:pt x="11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cs typeface="+mn-ea"/>
                <a:sym typeface="+mn-lt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3710538" y="1857148"/>
            <a:ext cx="2133763" cy="3125491"/>
            <a:chOff x="2895330" y="1707654"/>
            <a:chExt cx="1600322" cy="2344118"/>
          </a:xfrm>
        </p:grpSpPr>
        <p:sp>
          <p:nvSpPr>
            <p:cNvPr id="9" name="Oval 3"/>
            <p:cNvSpPr/>
            <p:nvPr/>
          </p:nvSpPr>
          <p:spPr>
            <a:xfrm>
              <a:off x="3270953" y="1707654"/>
              <a:ext cx="896416" cy="896413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grpSp>
          <p:nvGrpSpPr>
            <p:cNvPr id="27" name="Group 67"/>
            <p:cNvGrpSpPr/>
            <p:nvPr/>
          </p:nvGrpSpPr>
          <p:grpSpPr>
            <a:xfrm>
              <a:off x="2895330" y="2855803"/>
              <a:ext cx="1600322" cy="1195969"/>
              <a:chOff x="1854436" y="3994615"/>
              <a:chExt cx="2133762" cy="1594625"/>
            </a:xfrm>
            <a:solidFill>
              <a:schemeClr val="bg1">
                <a:lumMod val="65000"/>
              </a:schemeClr>
            </a:solidFill>
          </p:grpSpPr>
          <p:sp>
            <p:nvSpPr>
              <p:cNvPr id="29" name="Freeform: Shape 69"/>
              <p:cNvSpPr/>
              <p:nvPr/>
            </p:nvSpPr>
            <p:spPr bwMode="auto">
              <a:xfrm>
                <a:off x="1854436" y="3994615"/>
                <a:ext cx="118572" cy="15946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9" y="0"/>
                  </a:cxn>
                  <a:cxn ang="0">
                    <a:pos x="185" y="2"/>
                  </a:cxn>
                  <a:cxn ang="0">
                    <a:pos x="186" y="7"/>
                  </a:cxn>
                  <a:cxn ang="0">
                    <a:pos x="185" y="13"/>
                  </a:cxn>
                  <a:cxn ang="0">
                    <a:pos x="179" y="15"/>
                  </a:cxn>
                  <a:cxn ang="0">
                    <a:pos x="114" y="15"/>
                  </a:cxn>
                  <a:cxn ang="0">
                    <a:pos x="114" y="935"/>
                  </a:cxn>
                  <a:cxn ang="0">
                    <a:pos x="179" y="935"/>
                  </a:cxn>
                  <a:cxn ang="0">
                    <a:pos x="183" y="936"/>
                  </a:cxn>
                  <a:cxn ang="0">
                    <a:pos x="185" y="943"/>
                  </a:cxn>
                  <a:cxn ang="0">
                    <a:pos x="179" y="953"/>
                  </a:cxn>
                  <a:cxn ang="0">
                    <a:pos x="0" y="953"/>
                  </a:cxn>
                  <a:cxn ang="0">
                    <a:pos x="0" y="0"/>
                  </a:cxn>
                </a:cxnLst>
                <a:rect l="0" t="0" r="r" b="b"/>
                <a:pathLst>
                  <a:path w="186" h="953">
                    <a:moveTo>
                      <a:pt x="0" y="0"/>
                    </a:moveTo>
                    <a:cubicBezTo>
                      <a:pt x="179" y="0"/>
                      <a:pt x="179" y="0"/>
                      <a:pt x="179" y="0"/>
                    </a:cubicBezTo>
                    <a:cubicBezTo>
                      <a:pt x="182" y="0"/>
                      <a:pt x="183" y="1"/>
                      <a:pt x="185" y="2"/>
                    </a:cubicBezTo>
                    <a:cubicBezTo>
                      <a:pt x="186" y="3"/>
                      <a:pt x="186" y="5"/>
                      <a:pt x="186" y="7"/>
                    </a:cubicBezTo>
                    <a:cubicBezTo>
                      <a:pt x="186" y="10"/>
                      <a:pt x="186" y="12"/>
                      <a:pt x="185" y="13"/>
                    </a:cubicBezTo>
                    <a:cubicBezTo>
                      <a:pt x="183" y="15"/>
                      <a:pt x="182" y="15"/>
                      <a:pt x="179" y="15"/>
                    </a:cubicBezTo>
                    <a:cubicBezTo>
                      <a:pt x="114" y="15"/>
                      <a:pt x="114" y="15"/>
                      <a:pt x="114" y="15"/>
                    </a:cubicBezTo>
                    <a:cubicBezTo>
                      <a:pt x="114" y="935"/>
                      <a:pt x="114" y="935"/>
                      <a:pt x="114" y="935"/>
                    </a:cubicBezTo>
                    <a:cubicBezTo>
                      <a:pt x="179" y="935"/>
                      <a:pt x="179" y="935"/>
                      <a:pt x="179" y="935"/>
                    </a:cubicBezTo>
                    <a:cubicBezTo>
                      <a:pt x="183" y="936"/>
                      <a:pt x="183" y="936"/>
                      <a:pt x="183" y="936"/>
                    </a:cubicBezTo>
                    <a:cubicBezTo>
                      <a:pt x="184" y="938"/>
                      <a:pt x="185" y="940"/>
                      <a:pt x="185" y="943"/>
                    </a:cubicBezTo>
                    <a:cubicBezTo>
                      <a:pt x="185" y="947"/>
                      <a:pt x="183" y="950"/>
                      <a:pt x="179" y="953"/>
                    </a:cubicBezTo>
                    <a:cubicBezTo>
                      <a:pt x="0" y="953"/>
                      <a:pt x="0" y="953"/>
                      <a:pt x="0" y="953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</a:gra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30" name="Freeform: Shape 70"/>
              <p:cNvSpPr/>
              <p:nvPr/>
            </p:nvSpPr>
            <p:spPr bwMode="auto">
              <a:xfrm>
                <a:off x="3867140" y="3994615"/>
                <a:ext cx="121058" cy="1594625"/>
              </a:xfrm>
              <a:custGeom>
                <a:avLst/>
                <a:gdLst/>
                <a:ahLst/>
                <a:cxnLst>
                  <a:cxn ang="0">
                    <a:pos x="77" y="15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8" y="0"/>
                  </a:cxn>
                  <a:cxn ang="0">
                    <a:pos x="190" y="0"/>
                  </a:cxn>
                  <a:cxn ang="0">
                    <a:pos x="190" y="953"/>
                  </a:cxn>
                  <a:cxn ang="0">
                    <a:pos x="8" y="953"/>
                  </a:cxn>
                  <a:cxn ang="0">
                    <a:pos x="2" y="950"/>
                  </a:cxn>
                  <a:cxn ang="0">
                    <a:pos x="0" y="944"/>
                  </a:cxn>
                  <a:cxn ang="0">
                    <a:pos x="2" y="937"/>
                  </a:cxn>
                  <a:cxn ang="0">
                    <a:pos x="8" y="935"/>
                  </a:cxn>
                  <a:cxn ang="0">
                    <a:pos x="77" y="935"/>
                  </a:cxn>
                  <a:cxn ang="0">
                    <a:pos x="77" y="15"/>
                  </a:cxn>
                </a:cxnLst>
                <a:rect l="0" t="0" r="r" b="b"/>
                <a:pathLst>
                  <a:path w="190" h="953">
                    <a:moveTo>
                      <a:pt x="77" y="15"/>
                    </a:moveTo>
                    <a:cubicBezTo>
                      <a:pt x="8" y="15"/>
                      <a:pt x="8" y="15"/>
                      <a:pt x="8" y="15"/>
                    </a:cubicBezTo>
                    <a:cubicBezTo>
                      <a:pt x="6" y="13"/>
                      <a:pt x="4" y="10"/>
                      <a:pt x="4" y="8"/>
                    </a:cubicBezTo>
                    <a:cubicBezTo>
                      <a:pt x="4" y="5"/>
                      <a:pt x="6" y="2"/>
                      <a:pt x="8" y="0"/>
                    </a:cubicBezTo>
                    <a:cubicBezTo>
                      <a:pt x="190" y="0"/>
                      <a:pt x="190" y="0"/>
                      <a:pt x="190" y="0"/>
                    </a:cubicBezTo>
                    <a:cubicBezTo>
                      <a:pt x="190" y="953"/>
                      <a:pt x="190" y="953"/>
                      <a:pt x="190" y="953"/>
                    </a:cubicBezTo>
                    <a:cubicBezTo>
                      <a:pt x="8" y="953"/>
                      <a:pt x="8" y="953"/>
                      <a:pt x="8" y="953"/>
                    </a:cubicBezTo>
                    <a:cubicBezTo>
                      <a:pt x="6" y="953"/>
                      <a:pt x="4" y="952"/>
                      <a:pt x="2" y="950"/>
                    </a:cubicBezTo>
                    <a:cubicBezTo>
                      <a:pt x="1" y="949"/>
                      <a:pt x="0" y="947"/>
                      <a:pt x="0" y="944"/>
                    </a:cubicBezTo>
                    <a:cubicBezTo>
                      <a:pt x="0" y="941"/>
                      <a:pt x="1" y="939"/>
                      <a:pt x="2" y="937"/>
                    </a:cubicBezTo>
                    <a:cubicBezTo>
                      <a:pt x="4" y="935"/>
                      <a:pt x="6" y="935"/>
                      <a:pt x="8" y="935"/>
                    </a:cubicBezTo>
                    <a:cubicBezTo>
                      <a:pt x="77" y="935"/>
                      <a:pt x="77" y="935"/>
                      <a:pt x="77" y="935"/>
                    </a:cubicBezTo>
                    <a:lnTo>
                      <a:pt x="77" y="1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</a:gra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</p:grpSp>
        <p:sp>
          <p:nvSpPr>
            <p:cNvPr id="17" name="Freeform: Shape 83"/>
            <p:cNvSpPr/>
            <p:nvPr/>
          </p:nvSpPr>
          <p:spPr bwMode="auto">
            <a:xfrm>
              <a:off x="3504964" y="1931990"/>
              <a:ext cx="426581" cy="426581"/>
            </a:xfrm>
            <a:custGeom>
              <a:avLst/>
              <a:gdLst>
                <a:gd name="T0" fmla="*/ 74 w 236"/>
                <a:gd name="T1" fmla="*/ 160 h 236"/>
                <a:gd name="T2" fmla="*/ 93 w 236"/>
                <a:gd name="T3" fmla="*/ 160 h 236"/>
                <a:gd name="T4" fmla="*/ 93 w 236"/>
                <a:gd name="T5" fmla="*/ 103 h 236"/>
                <a:gd name="T6" fmla="*/ 74 w 236"/>
                <a:gd name="T7" fmla="*/ 103 h 236"/>
                <a:gd name="T8" fmla="*/ 74 w 236"/>
                <a:gd name="T9" fmla="*/ 160 h 236"/>
                <a:gd name="T10" fmla="*/ 140 w 236"/>
                <a:gd name="T11" fmla="*/ 102 h 236"/>
                <a:gd name="T12" fmla="*/ 122 w 236"/>
                <a:gd name="T13" fmla="*/ 111 h 236"/>
                <a:gd name="T14" fmla="*/ 122 w 236"/>
                <a:gd name="T15" fmla="*/ 103 h 236"/>
                <a:gd name="T16" fmla="*/ 103 w 236"/>
                <a:gd name="T17" fmla="*/ 103 h 236"/>
                <a:gd name="T18" fmla="*/ 103 w 236"/>
                <a:gd name="T19" fmla="*/ 160 h 236"/>
                <a:gd name="T20" fmla="*/ 122 w 236"/>
                <a:gd name="T21" fmla="*/ 160 h 236"/>
                <a:gd name="T22" fmla="*/ 122 w 236"/>
                <a:gd name="T23" fmla="*/ 128 h 236"/>
                <a:gd name="T24" fmla="*/ 123 w 236"/>
                <a:gd name="T25" fmla="*/ 124 h 236"/>
                <a:gd name="T26" fmla="*/ 133 w 236"/>
                <a:gd name="T27" fmla="*/ 117 h 236"/>
                <a:gd name="T28" fmla="*/ 142 w 236"/>
                <a:gd name="T29" fmla="*/ 130 h 236"/>
                <a:gd name="T30" fmla="*/ 142 w 236"/>
                <a:gd name="T31" fmla="*/ 160 h 236"/>
                <a:gd name="T32" fmla="*/ 161 w 236"/>
                <a:gd name="T33" fmla="*/ 160 h 236"/>
                <a:gd name="T34" fmla="*/ 161 w 236"/>
                <a:gd name="T35" fmla="*/ 160 h 236"/>
                <a:gd name="T36" fmla="*/ 161 w 236"/>
                <a:gd name="T37" fmla="*/ 127 h 236"/>
                <a:gd name="T38" fmla="*/ 140 w 236"/>
                <a:gd name="T39" fmla="*/ 102 h 236"/>
                <a:gd name="T40" fmla="*/ 122 w 236"/>
                <a:gd name="T41" fmla="*/ 111 h 236"/>
                <a:gd name="T42" fmla="*/ 122 w 236"/>
                <a:gd name="T43" fmla="*/ 111 h 236"/>
                <a:gd name="T44" fmla="*/ 122 w 236"/>
                <a:gd name="T45" fmla="*/ 111 h 236"/>
                <a:gd name="T46" fmla="*/ 83 w 236"/>
                <a:gd name="T47" fmla="*/ 75 h 236"/>
                <a:gd name="T48" fmla="*/ 73 w 236"/>
                <a:gd name="T49" fmla="*/ 85 h 236"/>
                <a:gd name="T50" fmla="*/ 83 w 236"/>
                <a:gd name="T51" fmla="*/ 95 h 236"/>
                <a:gd name="T52" fmla="*/ 83 w 236"/>
                <a:gd name="T53" fmla="*/ 95 h 236"/>
                <a:gd name="T54" fmla="*/ 94 w 236"/>
                <a:gd name="T55" fmla="*/ 85 h 236"/>
                <a:gd name="T56" fmla="*/ 83 w 236"/>
                <a:gd name="T57" fmla="*/ 75 h 236"/>
                <a:gd name="T58" fmla="*/ 118 w 236"/>
                <a:gd name="T59" fmla="*/ 0 h 236"/>
                <a:gd name="T60" fmla="*/ 0 w 236"/>
                <a:gd name="T61" fmla="*/ 118 h 236"/>
                <a:gd name="T62" fmla="*/ 118 w 236"/>
                <a:gd name="T63" fmla="*/ 236 h 236"/>
                <a:gd name="T64" fmla="*/ 236 w 236"/>
                <a:gd name="T65" fmla="*/ 118 h 236"/>
                <a:gd name="T66" fmla="*/ 118 w 236"/>
                <a:gd name="T67" fmla="*/ 0 h 236"/>
                <a:gd name="T68" fmla="*/ 181 w 236"/>
                <a:gd name="T69" fmla="*/ 172 h 236"/>
                <a:gd name="T70" fmla="*/ 171 w 236"/>
                <a:gd name="T71" fmla="*/ 181 h 236"/>
                <a:gd name="T72" fmla="*/ 64 w 236"/>
                <a:gd name="T73" fmla="*/ 181 h 236"/>
                <a:gd name="T74" fmla="*/ 55 w 236"/>
                <a:gd name="T75" fmla="*/ 172 h 236"/>
                <a:gd name="T76" fmla="*/ 55 w 236"/>
                <a:gd name="T77" fmla="*/ 63 h 236"/>
                <a:gd name="T78" fmla="*/ 64 w 236"/>
                <a:gd name="T79" fmla="*/ 54 h 236"/>
                <a:gd name="T80" fmla="*/ 171 w 236"/>
                <a:gd name="T81" fmla="*/ 54 h 236"/>
                <a:gd name="T82" fmla="*/ 181 w 236"/>
                <a:gd name="T83" fmla="*/ 63 h 236"/>
                <a:gd name="T84" fmla="*/ 181 w 236"/>
                <a:gd name="T85" fmla="*/ 17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6" h="236">
                  <a:moveTo>
                    <a:pt x="74" y="160"/>
                  </a:moveTo>
                  <a:cubicBezTo>
                    <a:pt x="93" y="160"/>
                    <a:pt x="93" y="160"/>
                    <a:pt x="93" y="160"/>
                  </a:cubicBezTo>
                  <a:cubicBezTo>
                    <a:pt x="93" y="103"/>
                    <a:pt x="93" y="103"/>
                    <a:pt x="93" y="103"/>
                  </a:cubicBezTo>
                  <a:cubicBezTo>
                    <a:pt x="74" y="103"/>
                    <a:pt x="74" y="103"/>
                    <a:pt x="74" y="103"/>
                  </a:cubicBezTo>
                  <a:lnTo>
                    <a:pt x="74" y="160"/>
                  </a:lnTo>
                  <a:close/>
                  <a:moveTo>
                    <a:pt x="140" y="102"/>
                  </a:moveTo>
                  <a:cubicBezTo>
                    <a:pt x="129" y="102"/>
                    <a:pt x="125" y="107"/>
                    <a:pt x="122" y="111"/>
                  </a:cubicBezTo>
                  <a:cubicBezTo>
                    <a:pt x="122" y="103"/>
                    <a:pt x="122" y="103"/>
                    <a:pt x="122" y="103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104" y="108"/>
                    <a:pt x="103" y="160"/>
                    <a:pt x="103" y="160"/>
                  </a:cubicBezTo>
                  <a:cubicBezTo>
                    <a:pt x="122" y="160"/>
                    <a:pt x="122" y="160"/>
                    <a:pt x="122" y="160"/>
                  </a:cubicBezTo>
                  <a:cubicBezTo>
                    <a:pt x="122" y="128"/>
                    <a:pt x="122" y="128"/>
                    <a:pt x="122" y="128"/>
                  </a:cubicBezTo>
                  <a:cubicBezTo>
                    <a:pt x="122" y="127"/>
                    <a:pt x="123" y="125"/>
                    <a:pt x="123" y="124"/>
                  </a:cubicBezTo>
                  <a:cubicBezTo>
                    <a:pt x="124" y="120"/>
                    <a:pt x="128" y="117"/>
                    <a:pt x="133" y="117"/>
                  </a:cubicBezTo>
                  <a:cubicBezTo>
                    <a:pt x="140" y="117"/>
                    <a:pt x="142" y="122"/>
                    <a:pt x="142" y="130"/>
                  </a:cubicBezTo>
                  <a:cubicBezTo>
                    <a:pt x="142" y="160"/>
                    <a:pt x="142" y="160"/>
                    <a:pt x="142" y="160"/>
                  </a:cubicBezTo>
                  <a:cubicBezTo>
                    <a:pt x="161" y="160"/>
                    <a:pt x="161" y="160"/>
                    <a:pt x="161" y="160"/>
                  </a:cubicBezTo>
                  <a:cubicBezTo>
                    <a:pt x="161" y="160"/>
                    <a:pt x="161" y="160"/>
                    <a:pt x="161" y="160"/>
                  </a:cubicBezTo>
                  <a:cubicBezTo>
                    <a:pt x="161" y="127"/>
                    <a:pt x="161" y="127"/>
                    <a:pt x="161" y="127"/>
                  </a:cubicBezTo>
                  <a:cubicBezTo>
                    <a:pt x="161" y="110"/>
                    <a:pt x="152" y="102"/>
                    <a:pt x="140" y="102"/>
                  </a:cubicBezTo>
                  <a:close/>
                  <a:moveTo>
                    <a:pt x="122" y="111"/>
                  </a:moveTo>
                  <a:cubicBezTo>
                    <a:pt x="122" y="111"/>
                    <a:pt x="122" y="111"/>
                    <a:pt x="122" y="111"/>
                  </a:cubicBezTo>
                  <a:cubicBezTo>
                    <a:pt x="122" y="111"/>
                    <a:pt x="122" y="111"/>
                    <a:pt x="122" y="111"/>
                  </a:cubicBezTo>
                  <a:close/>
                  <a:moveTo>
                    <a:pt x="83" y="75"/>
                  </a:moveTo>
                  <a:cubicBezTo>
                    <a:pt x="77" y="75"/>
                    <a:pt x="73" y="80"/>
                    <a:pt x="73" y="85"/>
                  </a:cubicBezTo>
                  <a:cubicBezTo>
                    <a:pt x="73" y="91"/>
                    <a:pt x="77" y="95"/>
                    <a:pt x="83" y="95"/>
                  </a:cubicBezTo>
                  <a:cubicBezTo>
                    <a:pt x="83" y="95"/>
                    <a:pt x="83" y="95"/>
                    <a:pt x="83" y="95"/>
                  </a:cubicBezTo>
                  <a:cubicBezTo>
                    <a:pt x="90" y="95"/>
                    <a:pt x="94" y="91"/>
                    <a:pt x="94" y="85"/>
                  </a:cubicBezTo>
                  <a:cubicBezTo>
                    <a:pt x="94" y="80"/>
                    <a:pt x="90" y="75"/>
                    <a:pt x="83" y="75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81" y="172"/>
                  </a:moveTo>
                  <a:cubicBezTo>
                    <a:pt x="181" y="177"/>
                    <a:pt x="176" y="181"/>
                    <a:pt x="171" y="181"/>
                  </a:cubicBezTo>
                  <a:cubicBezTo>
                    <a:pt x="64" y="181"/>
                    <a:pt x="64" y="181"/>
                    <a:pt x="64" y="181"/>
                  </a:cubicBezTo>
                  <a:cubicBezTo>
                    <a:pt x="59" y="181"/>
                    <a:pt x="55" y="177"/>
                    <a:pt x="55" y="172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55" y="58"/>
                    <a:pt x="59" y="54"/>
                    <a:pt x="64" y="54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76" y="54"/>
                    <a:pt x="181" y="58"/>
                    <a:pt x="181" y="63"/>
                  </a:cubicBezTo>
                  <a:cubicBezTo>
                    <a:pt x="181" y="172"/>
                    <a:pt x="181" y="172"/>
                    <a:pt x="181" y="1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cs typeface="+mn-ea"/>
                <a:sym typeface="+mn-lt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6212393" y="1857148"/>
            <a:ext cx="2133763" cy="3125491"/>
            <a:chOff x="4771721" y="1707654"/>
            <a:chExt cx="1600322" cy="2344118"/>
          </a:xfrm>
        </p:grpSpPr>
        <p:sp>
          <p:nvSpPr>
            <p:cNvPr id="8" name="Oval 2"/>
            <p:cNvSpPr/>
            <p:nvPr/>
          </p:nvSpPr>
          <p:spPr>
            <a:xfrm>
              <a:off x="5123674" y="1707654"/>
              <a:ext cx="896416" cy="896413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grpSp>
          <p:nvGrpSpPr>
            <p:cNvPr id="23" name="Group 72"/>
            <p:cNvGrpSpPr/>
            <p:nvPr/>
          </p:nvGrpSpPr>
          <p:grpSpPr>
            <a:xfrm>
              <a:off x="4771721" y="2855803"/>
              <a:ext cx="1600322" cy="1195969"/>
              <a:chOff x="1854436" y="3994615"/>
              <a:chExt cx="2133762" cy="1594625"/>
            </a:xfrm>
            <a:solidFill>
              <a:schemeClr val="bg1">
                <a:lumMod val="65000"/>
              </a:schemeClr>
            </a:solidFill>
          </p:grpSpPr>
          <p:sp>
            <p:nvSpPr>
              <p:cNvPr id="25" name="Freeform: Shape 74"/>
              <p:cNvSpPr/>
              <p:nvPr/>
            </p:nvSpPr>
            <p:spPr bwMode="auto">
              <a:xfrm>
                <a:off x="1854436" y="3994615"/>
                <a:ext cx="118572" cy="15946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9" y="0"/>
                  </a:cxn>
                  <a:cxn ang="0">
                    <a:pos x="185" y="2"/>
                  </a:cxn>
                  <a:cxn ang="0">
                    <a:pos x="186" y="7"/>
                  </a:cxn>
                  <a:cxn ang="0">
                    <a:pos x="185" y="13"/>
                  </a:cxn>
                  <a:cxn ang="0">
                    <a:pos x="179" y="15"/>
                  </a:cxn>
                  <a:cxn ang="0">
                    <a:pos x="114" y="15"/>
                  </a:cxn>
                  <a:cxn ang="0">
                    <a:pos x="114" y="935"/>
                  </a:cxn>
                  <a:cxn ang="0">
                    <a:pos x="179" y="935"/>
                  </a:cxn>
                  <a:cxn ang="0">
                    <a:pos x="183" y="936"/>
                  </a:cxn>
                  <a:cxn ang="0">
                    <a:pos x="185" y="943"/>
                  </a:cxn>
                  <a:cxn ang="0">
                    <a:pos x="179" y="953"/>
                  </a:cxn>
                  <a:cxn ang="0">
                    <a:pos x="0" y="953"/>
                  </a:cxn>
                  <a:cxn ang="0">
                    <a:pos x="0" y="0"/>
                  </a:cxn>
                </a:cxnLst>
                <a:rect l="0" t="0" r="r" b="b"/>
                <a:pathLst>
                  <a:path w="186" h="953">
                    <a:moveTo>
                      <a:pt x="0" y="0"/>
                    </a:moveTo>
                    <a:cubicBezTo>
                      <a:pt x="179" y="0"/>
                      <a:pt x="179" y="0"/>
                      <a:pt x="179" y="0"/>
                    </a:cubicBezTo>
                    <a:cubicBezTo>
                      <a:pt x="182" y="0"/>
                      <a:pt x="183" y="1"/>
                      <a:pt x="185" y="2"/>
                    </a:cubicBezTo>
                    <a:cubicBezTo>
                      <a:pt x="186" y="3"/>
                      <a:pt x="186" y="5"/>
                      <a:pt x="186" y="7"/>
                    </a:cubicBezTo>
                    <a:cubicBezTo>
                      <a:pt x="186" y="10"/>
                      <a:pt x="186" y="12"/>
                      <a:pt x="185" y="13"/>
                    </a:cubicBezTo>
                    <a:cubicBezTo>
                      <a:pt x="183" y="15"/>
                      <a:pt x="182" y="15"/>
                      <a:pt x="179" y="15"/>
                    </a:cubicBezTo>
                    <a:cubicBezTo>
                      <a:pt x="114" y="15"/>
                      <a:pt x="114" y="15"/>
                      <a:pt x="114" y="15"/>
                    </a:cubicBezTo>
                    <a:cubicBezTo>
                      <a:pt x="114" y="935"/>
                      <a:pt x="114" y="935"/>
                      <a:pt x="114" y="935"/>
                    </a:cubicBezTo>
                    <a:cubicBezTo>
                      <a:pt x="179" y="935"/>
                      <a:pt x="179" y="935"/>
                      <a:pt x="179" y="935"/>
                    </a:cubicBezTo>
                    <a:cubicBezTo>
                      <a:pt x="183" y="936"/>
                      <a:pt x="183" y="936"/>
                      <a:pt x="183" y="936"/>
                    </a:cubicBezTo>
                    <a:cubicBezTo>
                      <a:pt x="184" y="938"/>
                      <a:pt x="185" y="940"/>
                      <a:pt x="185" y="943"/>
                    </a:cubicBezTo>
                    <a:cubicBezTo>
                      <a:pt x="185" y="947"/>
                      <a:pt x="183" y="950"/>
                      <a:pt x="179" y="953"/>
                    </a:cubicBezTo>
                    <a:cubicBezTo>
                      <a:pt x="0" y="953"/>
                      <a:pt x="0" y="953"/>
                      <a:pt x="0" y="953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</a:gra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26" name="Freeform: Shape 75"/>
              <p:cNvSpPr/>
              <p:nvPr/>
            </p:nvSpPr>
            <p:spPr bwMode="auto">
              <a:xfrm>
                <a:off x="3867140" y="3994615"/>
                <a:ext cx="121058" cy="1594625"/>
              </a:xfrm>
              <a:custGeom>
                <a:avLst/>
                <a:gdLst/>
                <a:ahLst/>
                <a:cxnLst>
                  <a:cxn ang="0">
                    <a:pos x="77" y="15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8" y="0"/>
                  </a:cxn>
                  <a:cxn ang="0">
                    <a:pos x="190" y="0"/>
                  </a:cxn>
                  <a:cxn ang="0">
                    <a:pos x="190" y="953"/>
                  </a:cxn>
                  <a:cxn ang="0">
                    <a:pos x="8" y="953"/>
                  </a:cxn>
                  <a:cxn ang="0">
                    <a:pos x="2" y="950"/>
                  </a:cxn>
                  <a:cxn ang="0">
                    <a:pos x="0" y="944"/>
                  </a:cxn>
                  <a:cxn ang="0">
                    <a:pos x="2" y="937"/>
                  </a:cxn>
                  <a:cxn ang="0">
                    <a:pos x="8" y="935"/>
                  </a:cxn>
                  <a:cxn ang="0">
                    <a:pos x="77" y="935"/>
                  </a:cxn>
                  <a:cxn ang="0">
                    <a:pos x="77" y="15"/>
                  </a:cxn>
                </a:cxnLst>
                <a:rect l="0" t="0" r="r" b="b"/>
                <a:pathLst>
                  <a:path w="190" h="953">
                    <a:moveTo>
                      <a:pt x="77" y="15"/>
                    </a:moveTo>
                    <a:cubicBezTo>
                      <a:pt x="8" y="15"/>
                      <a:pt x="8" y="15"/>
                      <a:pt x="8" y="15"/>
                    </a:cubicBezTo>
                    <a:cubicBezTo>
                      <a:pt x="6" y="13"/>
                      <a:pt x="4" y="10"/>
                      <a:pt x="4" y="8"/>
                    </a:cubicBezTo>
                    <a:cubicBezTo>
                      <a:pt x="4" y="5"/>
                      <a:pt x="6" y="2"/>
                      <a:pt x="8" y="0"/>
                    </a:cubicBezTo>
                    <a:cubicBezTo>
                      <a:pt x="190" y="0"/>
                      <a:pt x="190" y="0"/>
                      <a:pt x="190" y="0"/>
                    </a:cubicBezTo>
                    <a:cubicBezTo>
                      <a:pt x="190" y="953"/>
                      <a:pt x="190" y="953"/>
                      <a:pt x="190" y="953"/>
                    </a:cubicBezTo>
                    <a:cubicBezTo>
                      <a:pt x="8" y="953"/>
                      <a:pt x="8" y="953"/>
                      <a:pt x="8" y="953"/>
                    </a:cubicBezTo>
                    <a:cubicBezTo>
                      <a:pt x="6" y="953"/>
                      <a:pt x="4" y="952"/>
                      <a:pt x="2" y="950"/>
                    </a:cubicBezTo>
                    <a:cubicBezTo>
                      <a:pt x="1" y="949"/>
                      <a:pt x="0" y="947"/>
                      <a:pt x="0" y="944"/>
                    </a:cubicBezTo>
                    <a:cubicBezTo>
                      <a:pt x="0" y="941"/>
                      <a:pt x="1" y="939"/>
                      <a:pt x="2" y="937"/>
                    </a:cubicBezTo>
                    <a:cubicBezTo>
                      <a:pt x="4" y="935"/>
                      <a:pt x="6" y="935"/>
                      <a:pt x="8" y="935"/>
                    </a:cubicBezTo>
                    <a:cubicBezTo>
                      <a:pt x="77" y="935"/>
                      <a:pt x="77" y="935"/>
                      <a:pt x="77" y="935"/>
                    </a:cubicBezTo>
                    <a:lnTo>
                      <a:pt x="77" y="1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</a:gra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</p:grpSp>
        <p:sp>
          <p:nvSpPr>
            <p:cNvPr id="18" name="Freeform: Shape 84"/>
            <p:cNvSpPr/>
            <p:nvPr/>
          </p:nvSpPr>
          <p:spPr bwMode="auto">
            <a:xfrm>
              <a:off x="5352312" y="1931990"/>
              <a:ext cx="426581" cy="426581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cs typeface="+mn-ea"/>
                <a:sym typeface="+mn-lt"/>
              </a:endParaRPr>
            </a:p>
          </p:txBody>
        </p:sp>
      </p:grpSp>
      <p:sp>
        <p:nvSpPr>
          <p:cNvPr id="35" name="išľíďè"/>
          <p:cNvSpPr/>
          <p:nvPr/>
        </p:nvSpPr>
        <p:spPr bwMode="auto">
          <a:xfrm>
            <a:off x="1483135" y="4020416"/>
            <a:ext cx="1711826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36" name="iSlíďè"/>
          <p:cNvSpPr txBox="1"/>
          <p:nvPr/>
        </p:nvSpPr>
        <p:spPr bwMode="auto">
          <a:xfrm>
            <a:off x="1594261" y="3694877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Title</a:t>
            </a:r>
          </a:p>
        </p:txBody>
      </p:sp>
      <p:sp>
        <p:nvSpPr>
          <p:cNvPr id="37" name="išľíďè"/>
          <p:cNvSpPr/>
          <p:nvPr/>
        </p:nvSpPr>
        <p:spPr bwMode="auto">
          <a:xfrm>
            <a:off x="3839042" y="4020416"/>
            <a:ext cx="1711826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38" name="iSlíďè"/>
          <p:cNvSpPr txBox="1"/>
          <p:nvPr/>
        </p:nvSpPr>
        <p:spPr bwMode="auto">
          <a:xfrm>
            <a:off x="3950168" y="3694877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Title</a:t>
            </a:r>
          </a:p>
        </p:txBody>
      </p:sp>
      <p:sp>
        <p:nvSpPr>
          <p:cNvPr id="39" name="išľíďè"/>
          <p:cNvSpPr/>
          <p:nvPr/>
        </p:nvSpPr>
        <p:spPr bwMode="auto">
          <a:xfrm>
            <a:off x="6397286" y="4046073"/>
            <a:ext cx="1711826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40" name="iSlíďè"/>
          <p:cNvSpPr txBox="1"/>
          <p:nvPr/>
        </p:nvSpPr>
        <p:spPr bwMode="auto">
          <a:xfrm>
            <a:off x="6508412" y="3720534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Title</a:t>
            </a:r>
          </a:p>
        </p:txBody>
      </p:sp>
      <p:sp>
        <p:nvSpPr>
          <p:cNvPr id="41" name="išľíďè"/>
          <p:cNvSpPr/>
          <p:nvPr/>
        </p:nvSpPr>
        <p:spPr bwMode="auto">
          <a:xfrm>
            <a:off x="8962918" y="4046073"/>
            <a:ext cx="1711826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42" name="iSlíďè"/>
          <p:cNvSpPr txBox="1"/>
          <p:nvPr/>
        </p:nvSpPr>
        <p:spPr bwMode="auto">
          <a:xfrm>
            <a:off x="9074044" y="3720534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:a14="http://schemas.microsoft.com/office/drawing/2010/main"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621077" y="1827530"/>
            <a:ext cx="3166876" cy="3243539"/>
            <a:chOff x="12083" y="777"/>
            <a:chExt cx="4987" cy="5108"/>
          </a:xfrm>
        </p:grpSpPr>
        <p:sp>
          <p:nvSpPr>
            <p:cNvPr id="65" name="išľíďè"/>
            <p:cNvSpPr/>
            <p:nvPr/>
          </p:nvSpPr>
          <p:spPr bwMode="auto">
            <a:xfrm>
              <a:off x="12083" y="1330"/>
              <a:ext cx="4943" cy="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lstStyle/>
            <a:p>
              <a:pPr lvl="0"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200" dirty="0">
                  <a:solidFill>
                    <a:schemeClr val="bg1"/>
                  </a:solidFill>
                </a:rPr>
                <a:t>Click here to enter your description text, the language to be concise.</a:t>
              </a:r>
            </a:p>
          </p:txBody>
        </p:sp>
        <p:sp>
          <p:nvSpPr>
            <p:cNvPr id="66" name="iSlíďè"/>
            <p:cNvSpPr txBox="1"/>
            <p:nvPr/>
          </p:nvSpPr>
          <p:spPr bwMode="auto">
            <a:xfrm>
              <a:off x="12127" y="777"/>
              <a:ext cx="2803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 lnSpcReduction="10000"/>
            </a:bodyPr>
            <a:lstStyle/>
            <a:p>
              <a:pPr marL="0" marR="0" lvl="0" indent="0" algn="l" defTabSz="913765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Title text presets</a:t>
              </a:r>
            </a:p>
          </p:txBody>
        </p:sp>
        <p:sp>
          <p:nvSpPr>
            <p:cNvPr id="67" name="išľíďè"/>
            <p:cNvSpPr/>
            <p:nvPr/>
          </p:nvSpPr>
          <p:spPr bwMode="auto">
            <a:xfrm>
              <a:off x="12083" y="3064"/>
              <a:ext cx="4943" cy="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lstStyle/>
            <a:p>
              <a:pPr lvl="0"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200" dirty="0">
                  <a:solidFill>
                    <a:schemeClr val="bg1"/>
                  </a:solidFill>
                </a:rPr>
                <a:t>Click here to enter your description text, the language to be concise.</a:t>
              </a:r>
            </a:p>
          </p:txBody>
        </p:sp>
        <p:sp>
          <p:nvSpPr>
            <p:cNvPr id="68" name="iSlíďè"/>
            <p:cNvSpPr txBox="1"/>
            <p:nvPr/>
          </p:nvSpPr>
          <p:spPr bwMode="auto">
            <a:xfrm>
              <a:off x="12127" y="2511"/>
              <a:ext cx="2803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 lnSpcReduction="10000"/>
            </a:bodyPr>
            <a:lstStyle/>
            <a:p>
              <a:pPr marL="0" marR="0" lvl="0" indent="0" algn="l" defTabSz="913765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Title text presets</a:t>
              </a:r>
            </a:p>
          </p:txBody>
        </p:sp>
        <p:sp>
          <p:nvSpPr>
            <p:cNvPr id="69" name="išľíďè"/>
            <p:cNvSpPr/>
            <p:nvPr/>
          </p:nvSpPr>
          <p:spPr bwMode="auto">
            <a:xfrm>
              <a:off x="12127" y="5007"/>
              <a:ext cx="4943" cy="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lstStyle/>
            <a:p>
              <a:pPr lvl="0"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200" dirty="0">
                  <a:solidFill>
                    <a:schemeClr val="bg1"/>
                  </a:solidFill>
                </a:rPr>
                <a:t>Click here to enter your description text, the language to be concise.</a:t>
              </a:r>
            </a:p>
          </p:txBody>
        </p:sp>
        <p:sp>
          <p:nvSpPr>
            <p:cNvPr id="70" name="iSlíďè"/>
            <p:cNvSpPr txBox="1"/>
            <p:nvPr/>
          </p:nvSpPr>
          <p:spPr bwMode="auto">
            <a:xfrm>
              <a:off x="12171" y="4454"/>
              <a:ext cx="2803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 lnSpcReduction="10000"/>
            </a:bodyPr>
            <a:lstStyle/>
            <a:p>
              <a:pPr marL="0" marR="0" lvl="0" indent="0" algn="l" defTabSz="913765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Title text presets</a:t>
              </a:r>
            </a:p>
          </p:txBody>
        </p:sp>
      </p:grpSp>
      <p:pic>
        <p:nvPicPr>
          <p:cNvPr id="3" name="图片 2" descr="5b3d9b0ee5dc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570" y="1492250"/>
            <a:ext cx="6509385" cy="4131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:a14="http://schemas.microsoft.com/office/drawing/2010/main"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meng\Desktop\5b1a47c7cde4a.png5b1a47c7cde4a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81750" y="2917190"/>
            <a:ext cx="5609590" cy="340296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097280" y="2091055"/>
            <a:ext cx="8933815" cy="2089150"/>
            <a:chOff x="1174" y="3309"/>
            <a:chExt cx="14069" cy="3290"/>
          </a:xfrm>
        </p:grpSpPr>
        <p:grpSp>
          <p:nvGrpSpPr>
            <p:cNvPr id="5" name="组合 4"/>
            <p:cNvGrpSpPr/>
            <p:nvPr/>
          </p:nvGrpSpPr>
          <p:grpSpPr>
            <a:xfrm>
              <a:off x="1174" y="4907"/>
              <a:ext cx="8876" cy="1692"/>
              <a:chOff x="6867" y="4077"/>
              <a:chExt cx="8876" cy="1692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6867" y="4077"/>
                <a:ext cx="4860" cy="1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68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Add a title</a:t>
                </a:r>
              </a:p>
            </p:txBody>
          </p:sp>
          <p:sp>
            <p:nvSpPr>
              <p:cNvPr id="14" name="TextBox 10"/>
              <p:cNvSpPr txBox="1"/>
              <p:nvPr/>
            </p:nvSpPr>
            <p:spPr>
              <a:xfrm>
                <a:off x="6932" y="5344"/>
                <a:ext cx="8811" cy="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913765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050" dirty="0">
                    <a:solidFill>
                      <a:schemeClr val="bg1"/>
                    </a:solidFill>
                  </a:rPr>
                  <a:t>Click here to enter your description text, the language to be concise.</a:t>
                </a:r>
              </a:p>
            </p:txBody>
          </p:sp>
        </p:grpSp>
        <p:sp>
          <p:nvSpPr>
            <p:cNvPr id="3" name="文本框 2"/>
            <p:cNvSpPr txBox="1"/>
            <p:nvPr/>
          </p:nvSpPr>
          <p:spPr>
            <a:xfrm>
              <a:off x="1174" y="3309"/>
              <a:ext cx="14069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 b="1" dirty="0">
                  <a:solidFill>
                    <a:schemeClr val="bg1"/>
                  </a:solidFill>
                </a:rPr>
                <a:t>PART FOUR</a:t>
              </a:r>
              <a:r>
                <a:rPr lang="en-US" altLang="zh-CN" dirty="0"/>
                <a:t> 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išľíďè"/>
          <p:cNvSpPr/>
          <p:nvPr/>
        </p:nvSpPr>
        <p:spPr bwMode="auto">
          <a:xfrm>
            <a:off x="1610071" y="1677523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46" name="iSlíďè"/>
          <p:cNvSpPr txBox="1"/>
          <p:nvPr/>
        </p:nvSpPr>
        <p:spPr bwMode="auto">
          <a:xfrm>
            <a:off x="1638231" y="1326327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Title text presets</a:t>
            </a:r>
          </a:p>
        </p:txBody>
      </p:sp>
      <p:sp>
        <p:nvSpPr>
          <p:cNvPr id="47" name="išľíďè"/>
          <p:cNvSpPr/>
          <p:nvPr/>
        </p:nvSpPr>
        <p:spPr bwMode="auto">
          <a:xfrm>
            <a:off x="834672" y="3992253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48" name="iSlíďè"/>
          <p:cNvSpPr txBox="1"/>
          <p:nvPr/>
        </p:nvSpPr>
        <p:spPr bwMode="auto">
          <a:xfrm>
            <a:off x="862832" y="3641057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Title text presets</a:t>
            </a:r>
          </a:p>
        </p:txBody>
      </p:sp>
      <p:sp>
        <p:nvSpPr>
          <p:cNvPr id="49" name="išľíďè"/>
          <p:cNvSpPr/>
          <p:nvPr/>
        </p:nvSpPr>
        <p:spPr bwMode="auto">
          <a:xfrm>
            <a:off x="9029087" y="2284424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50" name="iSlíďè"/>
          <p:cNvSpPr txBox="1"/>
          <p:nvPr/>
        </p:nvSpPr>
        <p:spPr bwMode="auto">
          <a:xfrm>
            <a:off x="9057247" y="1933228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Title text presets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8508365" y="4998720"/>
            <a:ext cx="2536190" cy="908685"/>
            <a:chOff x="12987" y="8719"/>
            <a:chExt cx="3994" cy="1431"/>
          </a:xfrm>
        </p:grpSpPr>
        <p:sp>
          <p:nvSpPr>
            <p:cNvPr id="51" name="išľíďè"/>
            <p:cNvSpPr/>
            <p:nvPr/>
          </p:nvSpPr>
          <p:spPr bwMode="auto">
            <a:xfrm>
              <a:off x="12987" y="9272"/>
              <a:ext cx="3995" cy="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lstStyle/>
            <a:p>
              <a:pPr lvl="0"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200" dirty="0">
                  <a:solidFill>
                    <a:schemeClr val="bg1"/>
                  </a:solidFill>
                </a:rPr>
                <a:t>Click here to enter your description text, the language to be concise.</a:t>
              </a:r>
            </a:p>
          </p:txBody>
        </p:sp>
        <p:sp>
          <p:nvSpPr>
            <p:cNvPr id="52" name="iSlíďè"/>
            <p:cNvSpPr txBox="1"/>
            <p:nvPr/>
          </p:nvSpPr>
          <p:spPr bwMode="auto">
            <a:xfrm>
              <a:off x="13031" y="8719"/>
              <a:ext cx="2266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 lnSpcReduction="10000"/>
            </a:bodyPr>
            <a:lstStyle/>
            <a:p>
              <a:pPr marL="0" marR="0" lvl="0" indent="0" algn="l" defTabSz="913765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Title text presets</a:t>
              </a:r>
            </a:p>
          </p:txBody>
        </p:sp>
      </p:grpSp>
      <p:pic>
        <p:nvPicPr>
          <p:cNvPr id="9" name="图片 8" descr="5b445a52f07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140" y="1932940"/>
            <a:ext cx="6233160" cy="3975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:a14="http://schemas.microsoft.com/office/drawing/2010/main"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meng\Desktop\5b445a52f0742.png5b445a52f074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54305" y="1854200"/>
            <a:ext cx="6539865" cy="417068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901180" y="760730"/>
            <a:ext cx="4895850" cy="1093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50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6448425" y="2334260"/>
            <a:ext cx="6161405" cy="1674495"/>
            <a:chOff x="1294" y="4392"/>
            <a:chExt cx="9703" cy="2637"/>
          </a:xfrm>
        </p:grpSpPr>
        <p:sp>
          <p:nvSpPr>
            <p:cNvPr id="6" name="文本框 5"/>
            <p:cNvSpPr txBox="1"/>
            <p:nvPr/>
          </p:nvSpPr>
          <p:spPr>
            <a:xfrm>
              <a:off x="1294" y="5880"/>
              <a:ext cx="816" cy="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5756" y="5933"/>
              <a:ext cx="816" cy="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539" y="5787"/>
              <a:ext cx="1775" cy="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4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Add a title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158" y="5813"/>
              <a:ext cx="1775" cy="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4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Add a title</a:t>
              </a:r>
            </a:p>
          </p:txBody>
        </p:sp>
        <p:sp>
          <p:nvSpPr>
            <p:cNvPr id="18" name="Oval 7"/>
            <p:cNvSpPr/>
            <p:nvPr/>
          </p:nvSpPr>
          <p:spPr bwMode="auto">
            <a:xfrm>
              <a:off x="2933" y="4392"/>
              <a:ext cx="995" cy="99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>
                  <a:alpha val="0"/>
                </a:schemeClr>
              </a:solidFill>
              <a:miter lim="800000"/>
            </a:ln>
          </p:spPr>
          <p:txBody>
            <a:bodyPr lIns="0" tIns="0" rIns="0" bIns="0"/>
            <a:lstStyle>
              <a:lvl1pPr>
                <a:defRPr sz="3600">
                  <a:solidFill>
                    <a:schemeClr val="tx1"/>
                  </a:solidFill>
                  <a:latin typeface="Lato Light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charset="0"/>
                </a:defRPr>
              </a:lvl5pPr>
              <a:lvl6pPr marL="25146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</a:defRPr>
              </a:lvl6pPr>
              <a:lvl7pPr marL="29718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</a:defRPr>
              </a:lvl7pPr>
              <a:lvl8pPr marL="34290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</a:defRPr>
              </a:lvl8pPr>
              <a:lvl9pPr marL="38862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</a:defRPr>
              </a:lvl9pPr>
            </a:lstStyle>
            <a:p>
              <a:pPr eaLnBrk="1" hangingPunct="1"/>
              <a:endParaRPr lang="zh-CN" altLang="zh-CN" sz="1775">
                <a:ea typeface="宋体" panose="02010600030101010101" pitchFamily="2" charset="-122"/>
              </a:endParaRPr>
            </a:p>
          </p:txBody>
        </p:sp>
        <p:sp>
          <p:nvSpPr>
            <p:cNvPr id="19" name="Oval 9"/>
            <p:cNvSpPr/>
            <p:nvPr/>
          </p:nvSpPr>
          <p:spPr bwMode="auto">
            <a:xfrm>
              <a:off x="7575" y="4586"/>
              <a:ext cx="995" cy="99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>
                  <a:alpha val="0"/>
                </a:schemeClr>
              </a:solidFill>
              <a:miter lim="800000"/>
            </a:ln>
          </p:spPr>
          <p:txBody>
            <a:bodyPr lIns="0" tIns="0" rIns="0" bIns="0"/>
            <a:lstStyle>
              <a:lvl1pPr>
                <a:defRPr sz="3600">
                  <a:solidFill>
                    <a:schemeClr val="tx1"/>
                  </a:solidFill>
                  <a:latin typeface="Lato Light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charset="0"/>
                </a:defRPr>
              </a:lvl5pPr>
              <a:lvl6pPr marL="25146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</a:defRPr>
              </a:lvl6pPr>
              <a:lvl7pPr marL="29718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</a:defRPr>
              </a:lvl7pPr>
              <a:lvl8pPr marL="34290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</a:defRPr>
              </a:lvl8pPr>
              <a:lvl9pPr marL="38862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</a:defRPr>
              </a:lvl9pPr>
            </a:lstStyle>
            <a:p>
              <a:pPr eaLnBrk="1" hangingPunct="1"/>
              <a:endParaRPr lang="zh-CN" altLang="zh-CN" sz="1775">
                <a:ea typeface="宋体" panose="02010600030101010101" pitchFamily="2" charset="-122"/>
              </a:endParaRPr>
            </a:p>
          </p:txBody>
        </p:sp>
        <p:sp>
          <p:nvSpPr>
            <p:cNvPr id="24" name="Freeform 105"/>
            <p:cNvSpPr>
              <a:spLocks noChangeArrowheads="1"/>
            </p:cNvSpPr>
            <p:nvPr/>
          </p:nvSpPr>
          <p:spPr bwMode="auto">
            <a:xfrm>
              <a:off x="3259" y="4733"/>
              <a:ext cx="317" cy="300"/>
            </a:xfrm>
            <a:custGeom>
              <a:avLst/>
              <a:gdLst>
                <a:gd name="T0" fmla="*/ 2147483646 w 602"/>
                <a:gd name="T1" fmla="*/ 2147483646 h 573"/>
                <a:gd name="T2" fmla="*/ 2147483646 w 602"/>
                <a:gd name="T3" fmla="*/ 2147483646 h 573"/>
                <a:gd name="T4" fmla="*/ 2147483646 w 602"/>
                <a:gd name="T5" fmla="*/ 2147483646 h 573"/>
                <a:gd name="T6" fmla="*/ 2147483646 w 602"/>
                <a:gd name="T7" fmla="*/ 2147483646 h 573"/>
                <a:gd name="T8" fmla="*/ 2147483646 w 602"/>
                <a:gd name="T9" fmla="*/ 2147483646 h 573"/>
                <a:gd name="T10" fmla="*/ 2147483646 w 602"/>
                <a:gd name="T11" fmla="*/ 2147483646 h 573"/>
                <a:gd name="T12" fmla="*/ 2147483646 w 602"/>
                <a:gd name="T13" fmla="*/ 2147483646 h 573"/>
                <a:gd name="T14" fmla="*/ 2147483646 w 602"/>
                <a:gd name="T15" fmla="*/ 2147483646 h 573"/>
                <a:gd name="T16" fmla="*/ 2147483646 w 602"/>
                <a:gd name="T17" fmla="*/ 2147483646 h 573"/>
                <a:gd name="T18" fmla="*/ 2147483646 w 602"/>
                <a:gd name="T19" fmla="*/ 2147483646 h 573"/>
                <a:gd name="T20" fmla="*/ 2147483646 w 602"/>
                <a:gd name="T21" fmla="*/ 2147483646 h 573"/>
                <a:gd name="T22" fmla="*/ 2147483646 w 602"/>
                <a:gd name="T23" fmla="*/ 2147483646 h 573"/>
                <a:gd name="T24" fmla="*/ 0 w 602"/>
                <a:gd name="T25" fmla="*/ 2147483646 h 573"/>
                <a:gd name="T26" fmla="*/ 2147483646 w 602"/>
                <a:gd name="T27" fmla="*/ 2147483646 h 573"/>
                <a:gd name="T28" fmla="*/ 2147483646 w 602"/>
                <a:gd name="T29" fmla="*/ 2147483646 h 573"/>
                <a:gd name="T30" fmla="*/ 2147483646 w 602"/>
                <a:gd name="T31" fmla="*/ 0 h 573"/>
                <a:gd name="T32" fmla="*/ 2147483646 w 602"/>
                <a:gd name="T33" fmla="*/ 0 h 573"/>
                <a:gd name="T34" fmla="*/ 2147483646 w 602"/>
                <a:gd name="T35" fmla="*/ 0 h 573"/>
                <a:gd name="T36" fmla="*/ 2147483646 w 602"/>
                <a:gd name="T37" fmla="*/ 0 h 573"/>
                <a:gd name="T38" fmla="*/ 2147483646 w 602"/>
                <a:gd name="T39" fmla="*/ 0 h 573"/>
                <a:gd name="T40" fmla="*/ 2147483646 w 602"/>
                <a:gd name="T41" fmla="*/ 0 h 573"/>
                <a:gd name="T42" fmla="*/ 2147483646 w 602"/>
                <a:gd name="T43" fmla="*/ 0 h 573"/>
                <a:gd name="T44" fmla="*/ 2147483646 w 602"/>
                <a:gd name="T45" fmla="*/ 0 h 573"/>
                <a:gd name="T46" fmla="*/ 2147483646 w 602"/>
                <a:gd name="T47" fmla="*/ 2147483646 h 573"/>
                <a:gd name="T48" fmla="*/ 2147483646 w 602"/>
                <a:gd name="T49" fmla="*/ 2147483646 h 573"/>
                <a:gd name="T50" fmla="*/ 2147483646 w 602"/>
                <a:gd name="T51" fmla="*/ 2147483646 h 573"/>
                <a:gd name="T52" fmla="*/ 2147483646 w 602"/>
                <a:gd name="T53" fmla="*/ 2147483646 h 573"/>
                <a:gd name="T54" fmla="*/ 2147483646 w 602"/>
                <a:gd name="T55" fmla="*/ 2147483646 h 573"/>
                <a:gd name="T56" fmla="*/ 2147483646 w 602"/>
                <a:gd name="T57" fmla="*/ 2147483646 h 573"/>
                <a:gd name="T58" fmla="*/ 2147483646 w 602"/>
                <a:gd name="T59" fmla="*/ 2147483646 h 573"/>
                <a:gd name="T60" fmla="*/ 2147483646 w 602"/>
                <a:gd name="T61" fmla="*/ 2147483646 h 573"/>
                <a:gd name="T62" fmla="*/ 2147483646 w 602"/>
                <a:gd name="T63" fmla="*/ 2147483646 h 573"/>
                <a:gd name="T64" fmla="*/ 2147483646 w 602"/>
                <a:gd name="T65" fmla="*/ 2147483646 h 573"/>
                <a:gd name="T66" fmla="*/ 2147483646 w 602"/>
                <a:gd name="T67" fmla="*/ 2147483646 h 573"/>
                <a:gd name="T68" fmla="*/ 2147483646 w 602"/>
                <a:gd name="T69" fmla="*/ 2147483646 h 573"/>
                <a:gd name="T70" fmla="*/ 2147483646 w 602"/>
                <a:gd name="T71" fmla="*/ 2147483646 h 573"/>
                <a:gd name="T72" fmla="*/ 2147483646 w 602"/>
                <a:gd name="T73" fmla="*/ 2147483646 h 573"/>
                <a:gd name="T74" fmla="*/ 2147483646 w 602"/>
                <a:gd name="T75" fmla="*/ 2147483646 h 573"/>
                <a:gd name="T76" fmla="*/ 2147483646 w 602"/>
                <a:gd name="T77" fmla="*/ 2147483646 h 573"/>
                <a:gd name="T78" fmla="*/ 2147483646 w 602"/>
                <a:gd name="T79" fmla="*/ 2147483646 h 573"/>
                <a:gd name="T80" fmla="*/ 2147483646 w 602"/>
                <a:gd name="T81" fmla="*/ 2147483646 h 573"/>
                <a:gd name="T82" fmla="*/ 2147483646 w 602"/>
                <a:gd name="T83" fmla="*/ 2147483646 h 573"/>
                <a:gd name="T84" fmla="*/ 2147483646 w 602"/>
                <a:gd name="T85" fmla="*/ 2147483646 h 573"/>
                <a:gd name="T86" fmla="*/ 2147483646 w 602"/>
                <a:gd name="T87" fmla="*/ 2147483646 h 573"/>
                <a:gd name="T88" fmla="*/ 2147483646 w 602"/>
                <a:gd name="T89" fmla="*/ 2147483646 h 573"/>
                <a:gd name="T90" fmla="*/ 2147483646 w 602"/>
                <a:gd name="T91" fmla="*/ 2147483646 h 573"/>
                <a:gd name="T92" fmla="*/ 2147483646 w 602"/>
                <a:gd name="T93" fmla="*/ 2147483646 h 573"/>
                <a:gd name="T94" fmla="*/ 2147483646 w 602"/>
                <a:gd name="T95" fmla="*/ 2147483646 h 573"/>
                <a:gd name="T96" fmla="*/ 2147483646 w 602"/>
                <a:gd name="T97" fmla="*/ 2147483646 h 573"/>
                <a:gd name="T98" fmla="*/ 2147483646 w 602"/>
                <a:gd name="T99" fmla="*/ 2147483646 h 573"/>
                <a:gd name="T100" fmla="*/ 2147483646 w 602"/>
                <a:gd name="T101" fmla="*/ 2147483646 h 573"/>
                <a:gd name="T102" fmla="*/ 2147483646 w 602"/>
                <a:gd name="T103" fmla="*/ 2147483646 h 573"/>
                <a:gd name="T104" fmla="*/ 2147483646 w 602"/>
                <a:gd name="T105" fmla="*/ 2147483646 h 573"/>
                <a:gd name="T106" fmla="*/ 2147483646 w 602"/>
                <a:gd name="T107" fmla="*/ 2147483646 h 573"/>
                <a:gd name="T108" fmla="*/ 2147483646 w 602"/>
                <a:gd name="T109" fmla="*/ 2147483646 h 573"/>
                <a:gd name="T110" fmla="*/ 2147483646 w 602"/>
                <a:gd name="T111" fmla="*/ 2147483646 h 57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02" h="573">
                  <a:moveTo>
                    <a:pt x="601" y="304"/>
                  </a:moveTo>
                  <a:lnTo>
                    <a:pt x="601" y="304"/>
                  </a:lnTo>
                  <a:cubicBezTo>
                    <a:pt x="601" y="318"/>
                    <a:pt x="594" y="332"/>
                    <a:pt x="573" y="332"/>
                  </a:cubicBezTo>
                  <a:cubicBezTo>
                    <a:pt x="566" y="332"/>
                    <a:pt x="559" y="325"/>
                    <a:pt x="559" y="325"/>
                  </a:cubicBezTo>
                  <a:cubicBezTo>
                    <a:pt x="304" y="71"/>
                    <a:pt x="304" y="71"/>
                    <a:pt x="304" y="71"/>
                  </a:cubicBezTo>
                  <a:cubicBezTo>
                    <a:pt x="50" y="325"/>
                    <a:pt x="50" y="325"/>
                    <a:pt x="50" y="325"/>
                  </a:cubicBezTo>
                  <a:cubicBezTo>
                    <a:pt x="43" y="325"/>
                    <a:pt x="36" y="332"/>
                    <a:pt x="29" y="332"/>
                  </a:cubicBezTo>
                  <a:cubicBezTo>
                    <a:pt x="15" y="332"/>
                    <a:pt x="0" y="318"/>
                    <a:pt x="0" y="304"/>
                  </a:cubicBezTo>
                  <a:cubicBezTo>
                    <a:pt x="0" y="297"/>
                    <a:pt x="0" y="289"/>
                    <a:pt x="7" y="282"/>
                  </a:cubicBezTo>
                  <a:cubicBezTo>
                    <a:pt x="283" y="7"/>
                    <a:pt x="283" y="7"/>
                    <a:pt x="283" y="7"/>
                  </a:cubicBezTo>
                  <a:cubicBezTo>
                    <a:pt x="290" y="0"/>
                    <a:pt x="297" y="0"/>
                    <a:pt x="304" y="0"/>
                  </a:cubicBezTo>
                  <a:cubicBezTo>
                    <a:pt x="311" y="0"/>
                    <a:pt x="318" y="7"/>
                    <a:pt x="325" y="7"/>
                  </a:cubicBezTo>
                  <a:cubicBezTo>
                    <a:pt x="431" y="120"/>
                    <a:pt x="431" y="120"/>
                    <a:pt x="431" y="120"/>
                  </a:cubicBezTo>
                  <a:cubicBezTo>
                    <a:pt x="431" y="92"/>
                    <a:pt x="431" y="92"/>
                    <a:pt x="431" y="92"/>
                  </a:cubicBezTo>
                  <a:cubicBezTo>
                    <a:pt x="431" y="78"/>
                    <a:pt x="446" y="63"/>
                    <a:pt x="460" y="63"/>
                  </a:cubicBezTo>
                  <a:cubicBezTo>
                    <a:pt x="481" y="63"/>
                    <a:pt x="488" y="78"/>
                    <a:pt x="488" y="92"/>
                  </a:cubicBezTo>
                  <a:cubicBezTo>
                    <a:pt x="488" y="176"/>
                    <a:pt x="488" y="176"/>
                    <a:pt x="488" y="176"/>
                  </a:cubicBezTo>
                  <a:cubicBezTo>
                    <a:pt x="594" y="282"/>
                    <a:pt x="594" y="282"/>
                    <a:pt x="594" y="282"/>
                  </a:cubicBezTo>
                  <a:cubicBezTo>
                    <a:pt x="601" y="289"/>
                    <a:pt x="601" y="297"/>
                    <a:pt x="601" y="304"/>
                  </a:cubicBezTo>
                  <a:close/>
                  <a:moveTo>
                    <a:pt x="544" y="346"/>
                  </a:moveTo>
                  <a:lnTo>
                    <a:pt x="544" y="346"/>
                  </a:lnTo>
                  <a:cubicBezTo>
                    <a:pt x="544" y="431"/>
                    <a:pt x="544" y="431"/>
                    <a:pt x="544" y="431"/>
                  </a:cubicBezTo>
                  <a:cubicBezTo>
                    <a:pt x="544" y="473"/>
                    <a:pt x="544" y="473"/>
                    <a:pt x="544" y="473"/>
                  </a:cubicBezTo>
                  <a:cubicBezTo>
                    <a:pt x="544" y="544"/>
                    <a:pt x="544" y="544"/>
                    <a:pt x="544" y="544"/>
                  </a:cubicBezTo>
                  <a:cubicBezTo>
                    <a:pt x="544" y="565"/>
                    <a:pt x="537" y="572"/>
                    <a:pt x="516" y="572"/>
                  </a:cubicBezTo>
                  <a:cubicBezTo>
                    <a:pt x="460" y="572"/>
                    <a:pt x="460" y="572"/>
                    <a:pt x="460" y="572"/>
                  </a:cubicBezTo>
                  <a:cubicBezTo>
                    <a:pt x="460" y="346"/>
                    <a:pt x="460" y="346"/>
                    <a:pt x="460" y="346"/>
                  </a:cubicBezTo>
                  <a:cubicBezTo>
                    <a:pt x="347" y="346"/>
                    <a:pt x="347" y="346"/>
                    <a:pt x="347" y="346"/>
                  </a:cubicBezTo>
                  <a:cubicBezTo>
                    <a:pt x="347" y="572"/>
                    <a:pt x="347" y="572"/>
                    <a:pt x="347" y="572"/>
                  </a:cubicBezTo>
                  <a:cubicBezTo>
                    <a:pt x="85" y="572"/>
                    <a:pt x="85" y="572"/>
                    <a:pt x="85" y="572"/>
                  </a:cubicBezTo>
                  <a:cubicBezTo>
                    <a:pt x="71" y="572"/>
                    <a:pt x="57" y="565"/>
                    <a:pt x="57" y="544"/>
                  </a:cubicBezTo>
                  <a:cubicBezTo>
                    <a:pt x="57" y="473"/>
                    <a:pt x="57" y="473"/>
                    <a:pt x="57" y="473"/>
                  </a:cubicBezTo>
                  <a:cubicBezTo>
                    <a:pt x="57" y="431"/>
                    <a:pt x="57" y="431"/>
                    <a:pt x="57" y="431"/>
                  </a:cubicBezTo>
                  <a:cubicBezTo>
                    <a:pt x="57" y="346"/>
                    <a:pt x="57" y="346"/>
                    <a:pt x="57" y="346"/>
                  </a:cubicBezTo>
                  <a:cubicBezTo>
                    <a:pt x="304" y="106"/>
                    <a:pt x="304" y="106"/>
                    <a:pt x="304" y="106"/>
                  </a:cubicBezTo>
                  <a:lnTo>
                    <a:pt x="544" y="346"/>
                  </a:lnTo>
                  <a:close/>
                  <a:moveTo>
                    <a:pt x="255" y="346"/>
                  </a:moveTo>
                  <a:lnTo>
                    <a:pt x="255" y="346"/>
                  </a:lnTo>
                  <a:cubicBezTo>
                    <a:pt x="142" y="346"/>
                    <a:pt x="142" y="346"/>
                    <a:pt x="142" y="346"/>
                  </a:cubicBezTo>
                  <a:cubicBezTo>
                    <a:pt x="142" y="459"/>
                    <a:pt x="142" y="459"/>
                    <a:pt x="142" y="459"/>
                  </a:cubicBezTo>
                  <a:cubicBezTo>
                    <a:pt x="255" y="459"/>
                    <a:pt x="255" y="459"/>
                    <a:pt x="255" y="459"/>
                  </a:cubicBezTo>
                  <a:lnTo>
                    <a:pt x="255" y="346"/>
                  </a:lnTo>
                  <a:close/>
                </a:path>
              </a:pathLst>
            </a:custGeom>
            <a:solidFill>
              <a:srgbClr val="194D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 sz="885"/>
            </a:p>
          </p:txBody>
        </p:sp>
        <p:sp>
          <p:nvSpPr>
            <p:cNvPr id="25" name="Freeform 106"/>
            <p:cNvSpPr>
              <a:spLocks noChangeArrowheads="1"/>
            </p:cNvSpPr>
            <p:nvPr/>
          </p:nvSpPr>
          <p:spPr bwMode="auto">
            <a:xfrm>
              <a:off x="7914" y="4933"/>
              <a:ext cx="316" cy="286"/>
            </a:xfrm>
            <a:custGeom>
              <a:avLst/>
              <a:gdLst>
                <a:gd name="T0" fmla="*/ 2147483646 w 602"/>
                <a:gd name="T1" fmla="*/ 2147483646 h 545"/>
                <a:gd name="T2" fmla="*/ 2147483646 w 602"/>
                <a:gd name="T3" fmla="*/ 2147483646 h 545"/>
                <a:gd name="T4" fmla="*/ 2147483646 w 602"/>
                <a:gd name="T5" fmla="*/ 2147483646 h 545"/>
                <a:gd name="T6" fmla="*/ 2147483646 w 602"/>
                <a:gd name="T7" fmla="*/ 2147483646 h 545"/>
                <a:gd name="T8" fmla="*/ 2147483646 w 602"/>
                <a:gd name="T9" fmla="*/ 2147483646 h 545"/>
                <a:gd name="T10" fmla="*/ 2147483646 w 602"/>
                <a:gd name="T11" fmla="*/ 2147483646 h 545"/>
                <a:gd name="T12" fmla="*/ 2147483646 w 602"/>
                <a:gd name="T13" fmla="*/ 2147483646 h 545"/>
                <a:gd name="T14" fmla="*/ 2147483646 w 602"/>
                <a:gd name="T15" fmla="*/ 2147483646 h 545"/>
                <a:gd name="T16" fmla="*/ 2147483646 w 602"/>
                <a:gd name="T17" fmla="*/ 2147483646 h 545"/>
                <a:gd name="T18" fmla="*/ 2147483646 w 602"/>
                <a:gd name="T19" fmla="*/ 2147483646 h 545"/>
                <a:gd name="T20" fmla="*/ 2147483646 w 602"/>
                <a:gd name="T21" fmla="*/ 2147483646 h 545"/>
                <a:gd name="T22" fmla="*/ 2147483646 w 602"/>
                <a:gd name="T23" fmla="*/ 2147483646 h 545"/>
                <a:gd name="T24" fmla="*/ 2147483646 w 602"/>
                <a:gd name="T25" fmla="*/ 2147483646 h 545"/>
                <a:gd name="T26" fmla="*/ 2147483646 w 602"/>
                <a:gd name="T27" fmla="*/ 2147483646 h 545"/>
                <a:gd name="T28" fmla="*/ 2147483646 w 602"/>
                <a:gd name="T29" fmla="*/ 2147483646 h 545"/>
                <a:gd name="T30" fmla="*/ 2147483646 w 602"/>
                <a:gd name="T31" fmla="*/ 2147483646 h 545"/>
                <a:gd name="T32" fmla="*/ 2147483646 w 602"/>
                <a:gd name="T33" fmla="*/ 2147483646 h 545"/>
                <a:gd name="T34" fmla="*/ 2147483646 w 602"/>
                <a:gd name="T35" fmla="*/ 0 h 545"/>
                <a:gd name="T36" fmla="*/ 2147483646 w 602"/>
                <a:gd name="T37" fmla="*/ 2147483646 h 545"/>
                <a:gd name="T38" fmla="*/ 2147483646 w 602"/>
                <a:gd name="T39" fmla="*/ 2147483646 h 545"/>
                <a:gd name="T40" fmla="*/ 2147483646 w 602"/>
                <a:gd name="T41" fmla="*/ 2147483646 h 545"/>
                <a:gd name="T42" fmla="*/ 2147483646 w 602"/>
                <a:gd name="T43" fmla="*/ 2147483646 h 545"/>
                <a:gd name="T44" fmla="*/ 2147483646 w 602"/>
                <a:gd name="T45" fmla="*/ 2147483646 h 545"/>
                <a:gd name="T46" fmla="*/ 2147483646 w 602"/>
                <a:gd name="T47" fmla="*/ 2147483646 h 545"/>
                <a:gd name="T48" fmla="*/ 2147483646 w 602"/>
                <a:gd name="T49" fmla="*/ 2147483646 h 545"/>
                <a:gd name="T50" fmla="*/ 2147483646 w 602"/>
                <a:gd name="T51" fmla="*/ 2147483646 h 545"/>
                <a:gd name="T52" fmla="*/ 2147483646 w 602"/>
                <a:gd name="T53" fmla="*/ 2147483646 h 545"/>
                <a:gd name="T54" fmla="*/ 2147483646 w 602"/>
                <a:gd name="T55" fmla="*/ 2147483646 h 545"/>
                <a:gd name="T56" fmla="*/ 0 w 602"/>
                <a:gd name="T57" fmla="*/ 2147483646 h 545"/>
                <a:gd name="T58" fmla="*/ 0 w 602"/>
                <a:gd name="T59" fmla="*/ 2147483646 h 545"/>
                <a:gd name="T60" fmla="*/ 0 w 602"/>
                <a:gd name="T61" fmla="*/ 2147483646 h 545"/>
                <a:gd name="T62" fmla="*/ 0 w 602"/>
                <a:gd name="T63" fmla="*/ 2147483646 h 545"/>
                <a:gd name="T64" fmla="*/ 0 w 602"/>
                <a:gd name="T65" fmla="*/ 2147483646 h 545"/>
                <a:gd name="T66" fmla="*/ 2147483646 w 602"/>
                <a:gd name="T67" fmla="*/ 2147483646 h 545"/>
                <a:gd name="T68" fmla="*/ 2147483646 w 602"/>
                <a:gd name="T69" fmla="*/ 2147483646 h 545"/>
                <a:gd name="T70" fmla="*/ 2147483646 w 602"/>
                <a:gd name="T71" fmla="*/ 2147483646 h 545"/>
                <a:gd name="T72" fmla="*/ 2147483646 w 602"/>
                <a:gd name="T73" fmla="*/ 2147483646 h 545"/>
                <a:gd name="T74" fmla="*/ 2147483646 w 602"/>
                <a:gd name="T75" fmla="*/ 2147483646 h 545"/>
                <a:gd name="T76" fmla="*/ 2147483646 w 602"/>
                <a:gd name="T77" fmla="*/ 2147483646 h 545"/>
                <a:gd name="T78" fmla="*/ 0 w 602"/>
                <a:gd name="T79" fmla="*/ 2147483646 h 54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602" h="545">
                  <a:moveTo>
                    <a:pt x="573" y="544"/>
                  </a:moveTo>
                  <a:lnTo>
                    <a:pt x="573" y="544"/>
                  </a:lnTo>
                  <a:cubicBezTo>
                    <a:pt x="523" y="544"/>
                    <a:pt x="523" y="544"/>
                    <a:pt x="523" y="544"/>
                  </a:cubicBezTo>
                  <a:cubicBezTo>
                    <a:pt x="523" y="318"/>
                    <a:pt x="523" y="318"/>
                    <a:pt x="523" y="318"/>
                  </a:cubicBezTo>
                  <a:cubicBezTo>
                    <a:pt x="523" y="141"/>
                    <a:pt x="523" y="141"/>
                    <a:pt x="523" y="141"/>
                  </a:cubicBezTo>
                  <a:cubicBezTo>
                    <a:pt x="573" y="141"/>
                    <a:pt x="573" y="141"/>
                    <a:pt x="573" y="141"/>
                  </a:cubicBezTo>
                  <a:cubicBezTo>
                    <a:pt x="587" y="141"/>
                    <a:pt x="601" y="148"/>
                    <a:pt x="601" y="170"/>
                  </a:cubicBezTo>
                  <a:cubicBezTo>
                    <a:pt x="601" y="346"/>
                    <a:pt x="601" y="346"/>
                    <a:pt x="601" y="346"/>
                  </a:cubicBezTo>
                  <a:cubicBezTo>
                    <a:pt x="601" y="459"/>
                    <a:pt x="601" y="459"/>
                    <a:pt x="601" y="459"/>
                  </a:cubicBezTo>
                  <a:cubicBezTo>
                    <a:pt x="601" y="516"/>
                    <a:pt x="601" y="516"/>
                    <a:pt x="601" y="516"/>
                  </a:cubicBezTo>
                  <a:cubicBezTo>
                    <a:pt x="601" y="530"/>
                    <a:pt x="587" y="544"/>
                    <a:pt x="573" y="544"/>
                  </a:cubicBezTo>
                  <a:close/>
                  <a:moveTo>
                    <a:pt x="99" y="544"/>
                  </a:moveTo>
                  <a:lnTo>
                    <a:pt x="99" y="544"/>
                  </a:lnTo>
                  <a:cubicBezTo>
                    <a:pt x="99" y="318"/>
                    <a:pt x="99" y="318"/>
                    <a:pt x="99" y="318"/>
                  </a:cubicBezTo>
                  <a:cubicBezTo>
                    <a:pt x="99" y="311"/>
                    <a:pt x="99" y="311"/>
                    <a:pt x="99" y="311"/>
                  </a:cubicBezTo>
                  <a:cubicBezTo>
                    <a:pt x="99" y="141"/>
                    <a:pt x="99" y="141"/>
                    <a:pt x="99" y="141"/>
                  </a:cubicBezTo>
                  <a:cubicBezTo>
                    <a:pt x="156" y="141"/>
                    <a:pt x="156" y="141"/>
                    <a:pt x="156" y="141"/>
                  </a:cubicBezTo>
                  <a:cubicBezTo>
                    <a:pt x="156" y="64"/>
                    <a:pt x="219" y="0"/>
                    <a:pt x="297" y="0"/>
                  </a:cubicBezTo>
                  <a:cubicBezTo>
                    <a:pt x="375" y="0"/>
                    <a:pt x="438" y="64"/>
                    <a:pt x="438" y="141"/>
                  </a:cubicBezTo>
                  <a:cubicBezTo>
                    <a:pt x="495" y="141"/>
                    <a:pt x="495" y="141"/>
                    <a:pt x="495" y="141"/>
                  </a:cubicBezTo>
                  <a:cubicBezTo>
                    <a:pt x="495" y="318"/>
                    <a:pt x="495" y="318"/>
                    <a:pt x="495" y="318"/>
                  </a:cubicBezTo>
                  <a:cubicBezTo>
                    <a:pt x="495" y="544"/>
                    <a:pt x="495" y="544"/>
                    <a:pt x="495" y="544"/>
                  </a:cubicBezTo>
                  <a:lnTo>
                    <a:pt x="99" y="544"/>
                  </a:lnTo>
                  <a:close/>
                  <a:moveTo>
                    <a:pt x="297" y="57"/>
                  </a:moveTo>
                  <a:lnTo>
                    <a:pt x="297" y="57"/>
                  </a:lnTo>
                  <a:cubicBezTo>
                    <a:pt x="255" y="57"/>
                    <a:pt x="212" y="92"/>
                    <a:pt x="212" y="141"/>
                  </a:cubicBezTo>
                  <a:cubicBezTo>
                    <a:pt x="382" y="141"/>
                    <a:pt x="382" y="141"/>
                    <a:pt x="382" y="141"/>
                  </a:cubicBezTo>
                  <a:cubicBezTo>
                    <a:pt x="382" y="92"/>
                    <a:pt x="347" y="57"/>
                    <a:pt x="297" y="57"/>
                  </a:cubicBezTo>
                  <a:close/>
                  <a:moveTo>
                    <a:pt x="0" y="516"/>
                  </a:moveTo>
                  <a:lnTo>
                    <a:pt x="0" y="516"/>
                  </a:lnTo>
                  <a:cubicBezTo>
                    <a:pt x="0" y="459"/>
                    <a:pt x="0" y="459"/>
                    <a:pt x="0" y="459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48"/>
                    <a:pt x="7" y="141"/>
                    <a:pt x="29" y="141"/>
                  </a:cubicBezTo>
                  <a:cubicBezTo>
                    <a:pt x="71" y="141"/>
                    <a:pt x="71" y="141"/>
                    <a:pt x="71" y="141"/>
                  </a:cubicBezTo>
                  <a:cubicBezTo>
                    <a:pt x="71" y="311"/>
                    <a:pt x="71" y="311"/>
                    <a:pt x="71" y="311"/>
                  </a:cubicBezTo>
                  <a:cubicBezTo>
                    <a:pt x="71" y="318"/>
                    <a:pt x="71" y="318"/>
                    <a:pt x="71" y="318"/>
                  </a:cubicBezTo>
                  <a:cubicBezTo>
                    <a:pt x="71" y="544"/>
                    <a:pt x="71" y="544"/>
                    <a:pt x="71" y="544"/>
                  </a:cubicBezTo>
                  <a:cubicBezTo>
                    <a:pt x="29" y="544"/>
                    <a:pt x="29" y="544"/>
                    <a:pt x="29" y="544"/>
                  </a:cubicBezTo>
                  <a:cubicBezTo>
                    <a:pt x="7" y="544"/>
                    <a:pt x="0" y="530"/>
                    <a:pt x="0" y="516"/>
                  </a:cubicBezTo>
                  <a:close/>
                </a:path>
              </a:pathLst>
            </a:custGeom>
            <a:solidFill>
              <a:srgbClr val="194D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 sz="885"/>
            </a:p>
          </p:txBody>
        </p:sp>
        <p:sp>
          <p:nvSpPr>
            <p:cNvPr id="26" name="矩形 25"/>
            <p:cNvSpPr/>
            <p:nvPr/>
          </p:nvSpPr>
          <p:spPr>
            <a:xfrm>
              <a:off x="2297" y="6565"/>
              <a:ext cx="3461" cy="4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31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Company profile</a:t>
              </a:r>
            </a:p>
          </p:txBody>
        </p:sp>
        <p:sp>
          <p:nvSpPr>
            <p:cNvPr id="27" name="矩形 26"/>
            <p:cNvSpPr/>
            <p:nvPr/>
          </p:nvSpPr>
          <p:spPr>
            <a:xfrm>
              <a:off x="6722" y="6565"/>
              <a:ext cx="4275" cy="4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31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background cultural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456680" y="4350385"/>
            <a:ext cx="6161405" cy="1715770"/>
            <a:chOff x="1294" y="4392"/>
            <a:chExt cx="9703" cy="2702"/>
          </a:xfrm>
        </p:grpSpPr>
        <p:sp>
          <p:nvSpPr>
            <p:cNvPr id="15" name="文本框 14"/>
            <p:cNvSpPr txBox="1"/>
            <p:nvPr/>
          </p:nvSpPr>
          <p:spPr>
            <a:xfrm>
              <a:off x="1294" y="5880"/>
              <a:ext cx="806" cy="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5756" y="5933"/>
              <a:ext cx="806" cy="11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</a:p>
            <a:p>
              <a:endParaRPr lang="en-US" altLang="zh-CN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2539" y="5787"/>
              <a:ext cx="1775" cy="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4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Add a title</a:t>
              </a: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7158" y="5813"/>
              <a:ext cx="1775" cy="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4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Add a title</a:t>
              </a:r>
            </a:p>
          </p:txBody>
        </p:sp>
        <p:sp>
          <p:nvSpPr>
            <p:cNvPr id="32" name="Oval 7"/>
            <p:cNvSpPr/>
            <p:nvPr/>
          </p:nvSpPr>
          <p:spPr bwMode="auto">
            <a:xfrm>
              <a:off x="2933" y="4392"/>
              <a:ext cx="995" cy="99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>
                  <a:alpha val="0"/>
                </a:schemeClr>
              </a:solidFill>
              <a:miter lim="800000"/>
            </a:ln>
          </p:spPr>
          <p:txBody>
            <a:bodyPr lIns="0" tIns="0" rIns="0" bIns="0"/>
            <a:lstStyle>
              <a:lvl1pPr>
                <a:defRPr sz="3600">
                  <a:solidFill>
                    <a:schemeClr val="tx1"/>
                  </a:solidFill>
                  <a:latin typeface="Lato Light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charset="0"/>
                </a:defRPr>
              </a:lvl5pPr>
              <a:lvl6pPr marL="25146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</a:defRPr>
              </a:lvl6pPr>
              <a:lvl7pPr marL="29718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</a:defRPr>
              </a:lvl7pPr>
              <a:lvl8pPr marL="34290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</a:defRPr>
              </a:lvl8pPr>
              <a:lvl9pPr marL="38862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</a:defRPr>
              </a:lvl9pPr>
            </a:lstStyle>
            <a:p>
              <a:pPr eaLnBrk="1" hangingPunct="1"/>
              <a:endParaRPr lang="zh-CN" altLang="zh-CN" sz="1775">
                <a:ea typeface="宋体" panose="02010600030101010101" pitchFamily="2" charset="-122"/>
              </a:endParaRPr>
            </a:p>
          </p:txBody>
        </p:sp>
        <p:sp>
          <p:nvSpPr>
            <p:cNvPr id="33" name="Oval 9"/>
            <p:cNvSpPr/>
            <p:nvPr/>
          </p:nvSpPr>
          <p:spPr bwMode="auto">
            <a:xfrm>
              <a:off x="7575" y="4586"/>
              <a:ext cx="995" cy="996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tx1">
                  <a:alpha val="0"/>
                </a:schemeClr>
              </a:solidFill>
              <a:miter lim="800000"/>
            </a:ln>
          </p:spPr>
          <p:txBody>
            <a:bodyPr lIns="0" tIns="0" rIns="0" bIns="0"/>
            <a:lstStyle>
              <a:lvl1pPr>
                <a:defRPr sz="3600">
                  <a:solidFill>
                    <a:schemeClr val="tx1"/>
                  </a:solidFill>
                  <a:latin typeface="Lato Light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charset="0"/>
                </a:defRPr>
              </a:lvl5pPr>
              <a:lvl6pPr marL="25146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</a:defRPr>
              </a:lvl6pPr>
              <a:lvl7pPr marL="29718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</a:defRPr>
              </a:lvl7pPr>
              <a:lvl8pPr marL="34290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</a:defRPr>
              </a:lvl8pPr>
              <a:lvl9pPr marL="3886200" indent="-228600" defTabSz="1826895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</a:defRPr>
              </a:lvl9pPr>
            </a:lstStyle>
            <a:p>
              <a:pPr eaLnBrk="1" hangingPunct="1"/>
              <a:endParaRPr lang="zh-CN" altLang="zh-CN" sz="1775">
                <a:ea typeface="宋体" panose="02010600030101010101" pitchFamily="2" charset="-122"/>
              </a:endParaRPr>
            </a:p>
          </p:txBody>
        </p:sp>
        <p:sp>
          <p:nvSpPr>
            <p:cNvPr id="34" name="Freeform 105"/>
            <p:cNvSpPr>
              <a:spLocks noChangeArrowheads="1"/>
            </p:cNvSpPr>
            <p:nvPr/>
          </p:nvSpPr>
          <p:spPr bwMode="auto">
            <a:xfrm>
              <a:off x="3259" y="4733"/>
              <a:ext cx="317" cy="300"/>
            </a:xfrm>
            <a:custGeom>
              <a:avLst/>
              <a:gdLst>
                <a:gd name="T0" fmla="*/ 2147483646 w 602"/>
                <a:gd name="T1" fmla="*/ 2147483646 h 573"/>
                <a:gd name="T2" fmla="*/ 2147483646 w 602"/>
                <a:gd name="T3" fmla="*/ 2147483646 h 573"/>
                <a:gd name="T4" fmla="*/ 2147483646 w 602"/>
                <a:gd name="T5" fmla="*/ 2147483646 h 573"/>
                <a:gd name="T6" fmla="*/ 2147483646 w 602"/>
                <a:gd name="T7" fmla="*/ 2147483646 h 573"/>
                <a:gd name="T8" fmla="*/ 2147483646 w 602"/>
                <a:gd name="T9" fmla="*/ 2147483646 h 573"/>
                <a:gd name="T10" fmla="*/ 2147483646 w 602"/>
                <a:gd name="T11" fmla="*/ 2147483646 h 573"/>
                <a:gd name="T12" fmla="*/ 2147483646 w 602"/>
                <a:gd name="T13" fmla="*/ 2147483646 h 573"/>
                <a:gd name="T14" fmla="*/ 2147483646 w 602"/>
                <a:gd name="T15" fmla="*/ 2147483646 h 573"/>
                <a:gd name="T16" fmla="*/ 2147483646 w 602"/>
                <a:gd name="T17" fmla="*/ 2147483646 h 573"/>
                <a:gd name="T18" fmla="*/ 2147483646 w 602"/>
                <a:gd name="T19" fmla="*/ 2147483646 h 573"/>
                <a:gd name="T20" fmla="*/ 2147483646 w 602"/>
                <a:gd name="T21" fmla="*/ 2147483646 h 573"/>
                <a:gd name="T22" fmla="*/ 2147483646 w 602"/>
                <a:gd name="T23" fmla="*/ 2147483646 h 573"/>
                <a:gd name="T24" fmla="*/ 0 w 602"/>
                <a:gd name="T25" fmla="*/ 2147483646 h 573"/>
                <a:gd name="T26" fmla="*/ 2147483646 w 602"/>
                <a:gd name="T27" fmla="*/ 2147483646 h 573"/>
                <a:gd name="T28" fmla="*/ 2147483646 w 602"/>
                <a:gd name="T29" fmla="*/ 2147483646 h 573"/>
                <a:gd name="T30" fmla="*/ 2147483646 w 602"/>
                <a:gd name="T31" fmla="*/ 0 h 573"/>
                <a:gd name="T32" fmla="*/ 2147483646 w 602"/>
                <a:gd name="T33" fmla="*/ 0 h 573"/>
                <a:gd name="T34" fmla="*/ 2147483646 w 602"/>
                <a:gd name="T35" fmla="*/ 0 h 573"/>
                <a:gd name="T36" fmla="*/ 2147483646 w 602"/>
                <a:gd name="T37" fmla="*/ 0 h 573"/>
                <a:gd name="T38" fmla="*/ 2147483646 w 602"/>
                <a:gd name="T39" fmla="*/ 0 h 573"/>
                <a:gd name="T40" fmla="*/ 2147483646 w 602"/>
                <a:gd name="T41" fmla="*/ 0 h 573"/>
                <a:gd name="T42" fmla="*/ 2147483646 w 602"/>
                <a:gd name="T43" fmla="*/ 0 h 573"/>
                <a:gd name="T44" fmla="*/ 2147483646 w 602"/>
                <a:gd name="T45" fmla="*/ 0 h 573"/>
                <a:gd name="T46" fmla="*/ 2147483646 w 602"/>
                <a:gd name="T47" fmla="*/ 2147483646 h 573"/>
                <a:gd name="T48" fmla="*/ 2147483646 w 602"/>
                <a:gd name="T49" fmla="*/ 2147483646 h 573"/>
                <a:gd name="T50" fmla="*/ 2147483646 w 602"/>
                <a:gd name="T51" fmla="*/ 2147483646 h 573"/>
                <a:gd name="T52" fmla="*/ 2147483646 w 602"/>
                <a:gd name="T53" fmla="*/ 2147483646 h 573"/>
                <a:gd name="T54" fmla="*/ 2147483646 w 602"/>
                <a:gd name="T55" fmla="*/ 2147483646 h 573"/>
                <a:gd name="T56" fmla="*/ 2147483646 w 602"/>
                <a:gd name="T57" fmla="*/ 2147483646 h 573"/>
                <a:gd name="T58" fmla="*/ 2147483646 w 602"/>
                <a:gd name="T59" fmla="*/ 2147483646 h 573"/>
                <a:gd name="T60" fmla="*/ 2147483646 w 602"/>
                <a:gd name="T61" fmla="*/ 2147483646 h 573"/>
                <a:gd name="T62" fmla="*/ 2147483646 w 602"/>
                <a:gd name="T63" fmla="*/ 2147483646 h 573"/>
                <a:gd name="T64" fmla="*/ 2147483646 w 602"/>
                <a:gd name="T65" fmla="*/ 2147483646 h 573"/>
                <a:gd name="T66" fmla="*/ 2147483646 w 602"/>
                <a:gd name="T67" fmla="*/ 2147483646 h 573"/>
                <a:gd name="T68" fmla="*/ 2147483646 w 602"/>
                <a:gd name="T69" fmla="*/ 2147483646 h 573"/>
                <a:gd name="T70" fmla="*/ 2147483646 w 602"/>
                <a:gd name="T71" fmla="*/ 2147483646 h 573"/>
                <a:gd name="T72" fmla="*/ 2147483646 w 602"/>
                <a:gd name="T73" fmla="*/ 2147483646 h 573"/>
                <a:gd name="T74" fmla="*/ 2147483646 w 602"/>
                <a:gd name="T75" fmla="*/ 2147483646 h 573"/>
                <a:gd name="T76" fmla="*/ 2147483646 w 602"/>
                <a:gd name="T77" fmla="*/ 2147483646 h 573"/>
                <a:gd name="T78" fmla="*/ 2147483646 w 602"/>
                <a:gd name="T79" fmla="*/ 2147483646 h 573"/>
                <a:gd name="T80" fmla="*/ 2147483646 w 602"/>
                <a:gd name="T81" fmla="*/ 2147483646 h 573"/>
                <a:gd name="T82" fmla="*/ 2147483646 w 602"/>
                <a:gd name="T83" fmla="*/ 2147483646 h 573"/>
                <a:gd name="T84" fmla="*/ 2147483646 w 602"/>
                <a:gd name="T85" fmla="*/ 2147483646 h 573"/>
                <a:gd name="T86" fmla="*/ 2147483646 w 602"/>
                <a:gd name="T87" fmla="*/ 2147483646 h 573"/>
                <a:gd name="T88" fmla="*/ 2147483646 w 602"/>
                <a:gd name="T89" fmla="*/ 2147483646 h 573"/>
                <a:gd name="T90" fmla="*/ 2147483646 w 602"/>
                <a:gd name="T91" fmla="*/ 2147483646 h 573"/>
                <a:gd name="T92" fmla="*/ 2147483646 w 602"/>
                <a:gd name="T93" fmla="*/ 2147483646 h 573"/>
                <a:gd name="T94" fmla="*/ 2147483646 w 602"/>
                <a:gd name="T95" fmla="*/ 2147483646 h 573"/>
                <a:gd name="T96" fmla="*/ 2147483646 w 602"/>
                <a:gd name="T97" fmla="*/ 2147483646 h 573"/>
                <a:gd name="T98" fmla="*/ 2147483646 w 602"/>
                <a:gd name="T99" fmla="*/ 2147483646 h 573"/>
                <a:gd name="T100" fmla="*/ 2147483646 w 602"/>
                <a:gd name="T101" fmla="*/ 2147483646 h 573"/>
                <a:gd name="T102" fmla="*/ 2147483646 w 602"/>
                <a:gd name="T103" fmla="*/ 2147483646 h 573"/>
                <a:gd name="T104" fmla="*/ 2147483646 w 602"/>
                <a:gd name="T105" fmla="*/ 2147483646 h 573"/>
                <a:gd name="T106" fmla="*/ 2147483646 w 602"/>
                <a:gd name="T107" fmla="*/ 2147483646 h 573"/>
                <a:gd name="T108" fmla="*/ 2147483646 w 602"/>
                <a:gd name="T109" fmla="*/ 2147483646 h 573"/>
                <a:gd name="T110" fmla="*/ 2147483646 w 602"/>
                <a:gd name="T111" fmla="*/ 2147483646 h 57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02" h="573">
                  <a:moveTo>
                    <a:pt x="601" y="304"/>
                  </a:moveTo>
                  <a:lnTo>
                    <a:pt x="601" y="304"/>
                  </a:lnTo>
                  <a:cubicBezTo>
                    <a:pt x="601" y="318"/>
                    <a:pt x="594" y="332"/>
                    <a:pt x="573" y="332"/>
                  </a:cubicBezTo>
                  <a:cubicBezTo>
                    <a:pt x="566" y="332"/>
                    <a:pt x="559" y="325"/>
                    <a:pt x="559" y="325"/>
                  </a:cubicBezTo>
                  <a:cubicBezTo>
                    <a:pt x="304" y="71"/>
                    <a:pt x="304" y="71"/>
                    <a:pt x="304" y="71"/>
                  </a:cubicBezTo>
                  <a:cubicBezTo>
                    <a:pt x="50" y="325"/>
                    <a:pt x="50" y="325"/>
                    <a:pt x="50" y="325"/>
                  </a:cubicBezTo>
                  <a:cubicBezTo>
                    <a:pt x="43" y="325"/>
                    <a:pt x="36" y="332"/>
                    <a:pt x="29" y="332"/>
                  </a:cubicBezTo>
                  <a:cubicBezTo>
                    <a:pt x="15" y="332"/>
                    <a:pt x="0" y="318"/>
                    <a:pt x="0" y="304"/>
                  </a:cubicBezTo>
                  <a:cubicBezTo>
                    <a:pt x="0" y="297"/>
                    <a:pt x="0" y="289"/>
                    <a:pt x="7" y="282"/>
                  </a:cubicBezTo>
                  <a:cubicBezTo>
                    <a:pt x="283" y="7"/>
                    <a:pt x="283" y="7"/>
                    <a:pt x="283" y="7"/>
                  </a:cubicBezTo>
                  <a:cubicBezTo>
                    <a:pt x="290" y="0"/>
                    <a:pt x="297" y="0"/>
                    <a:pt x="304" y="0"/>
                  </a:cubicBezTo>
                  <a:cubicBezTo>
                    <a:pt x="311" y="0"/>
                    <a:pt x="318" y="7"/>
                    <a:pt x="325" y="7"/>
                  </a:cubicBezTo>
                  <a:cubicBezTo>
                    <a:pt x="431" y="120"/>
                    <a:pt x="431" y="120"/>
                    <a:pt x="431" y="120"/>
                  </a:cubicBezTo>
                  <a:cubicBezTo>
                    <a:pt x="431" y="92"/>
                    <a:pt x="431" y="92"/>
                    <a:pt x="431" y="92"/>
                  </a:cubicBezTo>
                  <a:cubicBezTo>
                    <a:pt x="431" y="78"/>
                    <a:pt x="446" y="63"/>
                    <a:pt x="460" y="63"/>
                  </a:cubicBezTo>
                  <a:cubicBezTo>
                    <a:pt x="481" y="63"/>
                    <a:pt x="488" y="78"/>
                    <a:pt x="488" y="92"/>
                  </a:cubicBezTo>
                  <a:cubicBezTo>
                    <a:pt x="488" y="176"/>
                    <a:pt x="488" y="176"/>
                    <a:pt x="488" y="176"/>
                  </a:cubicBezTo>
                  <a:cubicBezTo>
                    <a:pt x="594" y="282"/>
                    <a:pt x="594" y="282"/>
                    <a:pt x="594" y="282"/>
                  </a:cubicBezTo>
                  <a:cubicBezTo>
                    <a:pt x="601" y="289"/>
                    <a:pt x="601" y="297"/>
                    <a:pt x="601" y="304"/>
                  </a:cubicBezTo>
                  <a:close/>
                  <a:moveTo>
                    <a:pt x="544" y="346"/>
                  </a:moveTo>
                  <a:lnTo>
                    <a:pt x="544" y="346"/>
                  </a:lnTo>
                  <a:cubicBezTo>
                    <a:pt x="544" y="431"/>
                    <a:pt x="544" y="431"/>
                    <a:pt x="544" y="431"/>
                  </a:cubicBezTo>
                  <a:cubicBezTo>
                    <a:pt x="544" y="473"/>
                    <a:pt x="544" y="473"/>
                    <a:pt x="544" y="473"/>
                  </a:cubicBezTo>
                  <a:cubicBezTo>
                    <a:pt x="544" y="544"/>
                    <a:pt x="544" y="544"/>
                    <a:pt x="544" y="544"/>
                  </a:cubicBezTo>
                  <a:cubicBezTo>
                    <a:pt x="544" y="565"/>
                    <a:pt x="537" y="572"/>
                    <a:pt x="516" y="572"/>
                  </a:cubicBezTo>
                  <a:cubicBezTo>
                    <a:pt x="460" y="572"/>
                    <a:pt x="460" y="572"/>
                    <a:pt x="460" y="572"/>
                  </a:cubicBezTo>
                  <a:cubicBezTo>
                    <a:pt x="460" y="346"/>
                    <a:pt x="460" y="346"/>
                    <a:pt x="460" y="346"/>
                  </a:cubicBezTo>
                  <a:cubicBezTo>
                    <a:pt x="347" y="346"/>
                    <a:pt x="347" y="346"/>
                    <a:pt x="347" y="346"/>
                  </a:cubicBezTo>
                  <a:cubicBezTo>
                    <a:pt x="347" y="572"/>
                    <a:pt x="347" y="572"/>
                    <a:pt x="347" y="572"/>
                  </a:cubicBezTo>
                  <a:cubicBezTo>
                    <a:pt x="85" y="572"/>
                    <a:pt x="85" y="572"/>
                    <a:pt x="85" y="572"/>
                  </a:cubicBezTo>
                  <a:cubicBezTo>
                    <a:pt x="71" y="572"/>
                    <a:pt x="57" y="565"/>
                    <a:pt x="57" y="544"/>
                  </a:cubicBezTo>
                  <a:cubicBezTo>
                    <a:pt x="57" y="473"/>
                    <a:pt x="57" y="473"/>
                    <a:pt x="57" y="473"/>
                  </a:cubicBezTo>
                  <a:cubicBezTo>
                    <a:pt x="57" y="431"/>
                    <a:pt x="57" y="431"/>
                    <a:pt x="57" y="431"/>
                  </a:cubicBezTo>
                  <a:cubicBezTo>
                    <a:pt x="57" y="346"/>
                    <a:pt x="57" y="346"/>
                    <a:pt x="57" y="346"/>
                  </a:cubicBezTo>
                  <a:cubicBezTo>
                    <a:pt x="304" y="106"/>
                    <a:pt x="304" y="106"/>
                    <a:pt x="304" y="106"/>
                  </a:cubicBezTo>
                  <a:lnTo>
                    <a:pt x="544" y="346"/>
                  </a:lnTo>
                  <a:close/>
                  <a:moveTo>
                    <a:pt x="255" y="346"/>
                  </a:moveTo>
                  <a:lnTo>
                    <a:pt x="255" y="346"/>
                  </a:lnTo>
                  <a:cubicBezTo>
                    <a:pt x="142" y="346"/>
                    <a:pt x="142" y="346"/>
                    <a:pt x="142" y="346"/>
                  </a:cubicBezTo>
                  <a:cubicBezTo>
                    <a:pt x="142" y="459"/>
                    <a:pt x="142" y="459"/>
                    <a:pt x="142" y="459"/>
                  </a:cubicBezTo>
                  <a:cubicBezTo>
                    <a:pt x="255" y="459"/>
                    <a:pt x="255" y="459"/>
                    <a:pt x="255" y="459"/>
                  </a:cubicBezTo>
                  <a:lnTo>
                    <a:pt x="255" y="346"/>
                  </a:lnTo>
                  <a:close/>
                </a:path>
              </a:pathLst>
            </a:custGeom>
            <a:solidFill>
              <a:srgbClr val="194D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 sz="885"/>
            </a:p>
          </p:txBody>
        </p:sp>
        <p:sp>
          <p:nvSpPr>
            <p:cNvPr id="35" name="Freeform 106"/>
            <p:cNvSpPr>
              <a:spLocks noChangeArrowheads="1"/>
            </p:cNvSpPr>
            <p:nvPr/>
          </p:nvSpPr>
          <p:spPr bwMode="auto">
            <a:xfrm>
              <a:off x="7914" y="4933"/>
              <a:ext cx="316" cy="286"/>
            </a:xfrm>
            <a:custGeom>
              <a:avLst/>
              <a:gdLst>
                <a:gd name="T0" fmla="*/ 2147483646 w 602"/>
                <a:gd name="T1" fmla="*/ 2147483646 h 545"/>
                <a:gd name="T2" fmla="*/ 2147483646 w 602"/>
                <a:gd name="T3" fmla="*/ 2147483646 h 545"/>
                <a:gd name="T4" fmla="*/ 2147483646 w 602"/>
                <a:gd name="T5" fmla="*/ 2147483646 h 545"/>
                <a:gd name="T6" fmla="*/ 2147483646 w 602"/>
                <a:gd name="T7" fmla="*/ 2147483646 h 545"/>
                <a:gd name="T8" fmla="*/ 2147483646 w 602"/>
                <a:gd name="T9" fmla="*/ 2147483646 h 545"/>
                <a:gd name="T10" fmla="*/ 2147483646 w 602"/>
                <a:gd name="T11" fmla="*/ 2147483646 h 545"/>
                <a:gd name="T12" fmla="*/ 2147483646 w 602"/>
                <a:gd name="T13" fmla="*/ 2147483646 h 545"/>
                <a:gd name="T14" fmla="*/ 2147483646 w 602"/>
                <a:gd name="T15" fmla="*/ 2147483646 h 545"/>
                <a:gd name="T16" fmla="*/ 2147483646 w 602"/>
                <a:gd name="T17" fmla="*/ 2147483646 h 545"/>
                <a:gd name="T18" fmla="*/ 2147483646 w 602"/>
                <a:gd name="T19" fmla="*/ 2147483646 h 545"/>
                <a:gd name="T20" fmla="*/ 2147483646 w 602"/>
                <a:gd name="T21" fmla="*/ 2147483646 h 545"/>
                <a:gd name="T22" fmla="*/ 2147483646 w 602"/>
                <a:gd name="T23" fmla="*/ 2147483646 h 545"/>
                <a:gd name="T24" fmla="*/ 2147483646 w 602"/>
                <a:gd name="T25" fmla="*/ 2147483646 h 545"/>
                <a:gd name="T26" fmla="*/ 2147483646 w 602"/>
                <a:gd name="T27" fmla="*/ 2147483646 h 545"/>
                <a:gd name="T28" fmla="*/ 2147483646 w 602"/>
                <a:gd name="T29" fmla="*/ 2147483646 h 545"/>
                <a:gd name="T30" fmla="*/ 2147483646 w 602"/>
                <a:gd name="T31" fmla="*/ 2147483646 h 545"/>
                <a:gd name="T32" fmla="*/ 2147483646 w 602"/>
                <a:gd name="T33" fmla="*/ 2147483646 h 545"/>
                <a:gd name="T34" fmla="*/ 2147483646 w 602"/>
                <a:gd name="T35" fmla="*/ 0 h 545"/>
                <a:gd name="T36" fmla="*/ 2147483646 w 602"/>
                <a:gd name="T37" fmla="*/ 2147483646 h 545"/>
                <a:gd name="T38" fmla="*/ 2147483646 w 602"/>
                <a:gd name="T39" fmla="*/ 2147483646 h 545"/>
                <a:gd name="T40" fmla="*/ 2147483646 w 602"/>
                <a:gd name="T41" fmla="*/ 2147483646 h 545"/>
                <a:gd name="T42" fmla="*/ 2147483646 w 602"/>
                <a:gd name="T43" fmla="*/ 2147483646 h 545"/>
                <a:gd name="T44" fmla="*/ 2147483646 w 602"/>
                <a:gd name="T45" fmla="*/ 2147483646 h 545"/>
                <a:gd name="T46" fmla="*/ 2147483646 w 602"/>
                <a:gd name="T47" fmla="*/ 2147483646 h 545"/>
                <a:gd name="T48" fmla="*/ 2147483646 w 602"/>
                <a:gd name="T49" fmla="*/ 2147483646 h 545"/>
                <a:gd name="T50" fmla="*/ 2147483646 w 602"/>
                <a:gd name="T51" fmla="*/ 2147483646 h 545"/>
                <a:gd name="T52" fmla="*/ 2147483646 w 602"/>
                <a:gd name="T53" fmla="*/ 2147483646 h 545"/>
                <a:gd name="T54" fmla="*/ 2147483646 w 602"/>
                <a:gd name="T55" fmla="*/ 2147483646 h 545"/>
                <a:gd name="T56" fmla="*/ 0 w 602"/>
                <a:gd name="T57" fmla="*/ 2147483646 h 545"/>
                <a:gd name="T58" fmla="*/ 0 w 602"/>
                <a:gd name="T59" fmla="*/ 2147483646 h 545"/>
                <a:gd name="T60" fmla="*/ 0 w 602"/>
                <a:gd name="T61" fmla="*/ 2147483646 h 545"/>
                <a:gd name="T62" fmla="*/ 0 w 602"/>
                <a:gd name="T63" fmla="*/ 2147483646 h 545"/>
                <a:gd name="T64" fmla="*/ 0 w 602"/>
                <a:gd name="T65" fmla="*/ 2147483646 h 545"/>
                <a:gd name="T66" fmla="*/ 2147483646 w 602"/>
                <a:gd name="T67" fmla="*/ 2147483646 h 545"/>
                <a:gd name="T68" fmla="*/ 2147483646 w 602"/>
                <a:gd name="T69" fmla="*/ 2147483646 h 545"/>
                <a:gd name="T70" fmla="*/ 2147483646 w 602"/>
                <a:gd name="T71" fmla="*/ 2147483646 h 545"/>
                <a:gd name="T72" fmla="*/ 2147483646 w 602"/>
                <a:gd name="T73" fmla="*/ 2147483646 h 545"/>
                <a:gd name="T74" fmla="*/ 2147483646 w 602"/>
                <a:gd name="T75" fmla="*/ 2147483646 h 545"/>
                <a:gd name="T76" fmla="*/ 2147483646 w 602"/>
                <a:gd name="T77" fmla="*/ 2147483646 h 545"/>
                <a:gd name="T78" fmla="*/ 0 w 602"/>
                <a:gd name="T79" fmla="*/ 2147483646 h 54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602" h="545">
                  <a:moveTo>
                    <a:pt x="573" y="544"/>
                  </a:moveTo>
                  <a:lnTo>
                    <a:pt x="573" y="544"/>
                  </a:lnTo>
                  <a:cubicBezTo>
                    <a:pt x="523" y="544"/>
                    <a:pt x="523" y="544"/>
                    <a:pt x="523" y="544"/>
                  </a:cubicBezTo>
                  <a:cubicBezTo>
                    <a:pt x="523" y="318"/>
                    <a:pt x="523" y="318"/>
                    <a:pt x="523" y="318"/>
                  </a:cubicBezTo>
                  <a:cubicBezTo>
                    <a:pt x="523" y="141"/>
                    <a:pt x="523" y="141"/>
                    <a:pt x="523" y="141"/>
                  </a:cubicBezTo>
                  <a:cubicBezTo>
                    <a:pt x="573" y="141"/>
                    <a:pt x="573" y="141"/>
                    <a:pt x="573" y="141"/>
                  </a:cubicBezTo>
                  <a:cubicBezTo>
                    <a:pt x="587" y="141"/>
                    <a:pt x="601" y="148"/>
                    <a:pt x="601" y="170"/>
                  </a:cubicBezTo>
                  <a:cubicBezTo>
                    <a:pt x="601" y="346"/>
                    <a:pt x="601" y="346"/>
                    <a:pt x="601" y="346"/>
                  </a:cubicBezTo>
                  <a:cubicBezTo>
                    <a:pt x="601" y="459"/>
                    <a:pt x="601" y="459"/>
                    <a:pt x="601" y="459"/>
                  </a:cubicBezTo>
                  <a:cubicBezTo>
                    <a:pt x="601" y="516"/>
                    <a:pt x="601" y="516"/>
                    <a:pt x="601" y="516"/>
                  </a:cubicBezTo>
                  <a:cubicBezTo>
                    <a:pt x="601" y="530"/>
                    <a:pt x="587" y="544"/>
                    <a:pt x="573" y="544"/>
                  </a:cubicBezTo>
                  <a:close/>
                  <a:moveTo>
                    <a:pt x="99" y="544"/>
                  </a:moveTo>
                  <a:lnTo>
                    <a:pt x="99" y="544"/>
                  </a:lnTo>
                  <a:cubicBezTo>
                    <a:pt x="99" y="318"/>
                    <a:pt x="99" y="318"/>
                    <a:pt x="99" y="318"/>
                  </a:cubicBezTo>
                  <a:cubicBezTo>
                    <a:pt x="99" y="311"/>
                    <a:pt x="99" y="311"/>
                    <a:pt x="99" y="311"/>
                  </a:cubicBezTo>
                  <a:cubicBezTo>
                    <a:pt x="99" y="141"/>
                    <a:pt x="99" y="141"/>
                    <a:pt x="99" y="141"/>
                  </a:cubicBezTo>
                  <a:cubicBezTo>
                    <a:pt x="156" y="141"/>
                    <a:pt x="156" y="141"/>
                    <a:pt x="156" y="141"/>
                  </a:cubicBezTo>
                  <a:cubicBezTo>
                    <a:pt x="156" y="64"/>
                    <a:pt x="219" y="0"/>
                    <a:pt x="297" y="0"/>
                  </a:cubicBezTo>
                  <a:cubicBezTo>
                    <a:pt x="375" y="0"/>
                    <a:pt x="438" y="64"/>
                    <a:pt x="438" y="141"/>
                  </a:cubicBezTo>
                  <a:cubicBezTo>
                    <a:pt x="495" y="141"/>
                    <a:pt x="495" y="141"/>
                    <a:pt x="495" y="141"/>
                  </a:cubicBezTo>
                  <a:cubicBezTo>
                    <a:pt x="495" y="318"/>
                    <a:pt x="495" y="318"/>
                    <a:pt x="495" y="318"/>
                  </a:cubicBezTo>
                  <a:cubicBezTo>
                    <a:pt x="495" y="544"/>
                    <a:pt x="495" y="544"/>
                    <a:pt x="495" y="544"/>
                  </a:cubicBezTo>
                  <a:lnTo>
                    <a:pt x="99" y="544"/>
                  </a:lnTo>
                  <a:close/>
                  <a:moveTo>
                    <a:pt x="297" y="57"/>
                  </a:moveTo>
                  <a:lnTo>
                    <a:pt x="297" y="57"/>
                  </a:lnTo>
                  <a:cubicBezTo>
                    <a:pt x="255" y="57"/>
                    <a:pt x="212" y="92"/>
                    <a:pt x="212" y="141"/>
                  </a:cubicBezTo>
                  <a:cubicBezTo>
                    <a:pt x="382" y="141"/>
                    <a:pt x="382" y="141"/>
                    <a:pt x="382" y="141"/>
                  </a:cubicBezTo>
                  <a:cubicBezTo>
                    <a:pt x="382" y="92"/>
                    <a:pt x="347" y="57"/>
                    <a:pt x="297" y="57"/>
                  </a:cubicBezTo>
                  <a:close/>
                  <a:moveTo>
                    <a:pt x="0" y="516"/>
                  </a:moveTo>
                  <a:lnTo>
                    <a:pt x="0" y="516"/>
                  </a:lnTo>
                  <a:cubicBezTo>
                    <a:pt x="0" y="459"/>
                    <a:pt x="0" y="459"/>
                    <a:pt x="0" y="459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48"/>
                    <a:pt x="7" y="141"/>
                    <a:pt x="29" y="141"/>
                  </a:cubicBezTo>
                  <a:cubicBezTo>
                    <a:pt x="71" y="141"/>
                    <a:pt x="71" y="141"/>
                    <a:pt x="71" y="141"/>
                  </a:cubicBezTo>
                  <a:cubicBezTo>
                    <a:pt x="71" y="311"/>
                    <a:pt x="71" y="311"/>
                    <a:pt x="71" y="311"/>
                  </a:cubicBezTo>
                  <a:cubicBezTo>
                    <a:pt x="71" y="318"/>
                    <a:pt x="71" y="318"/>
                    <a:pt x="71" y="318"/>
                  </a:cubicBezTo>
                  <a:cubicBezTo>
                    <a:pt x="71" y="544"/>
                    <a:pt x="71" y="544"/>
                    <a:pt x="71" y="544"/>
                  </a:cubicBezTo>
                  <a:cubicBezTo>
                    <a:pt x="29" y="544"/>
                    <a:pt x="29" y="544"/>
                    <a:pt x="29" y="544"/>
                  </a:cubicBezTo>
                  <a:cubicBezTo>
                    <a:pt x="7" y="544"/>
                    <a:pt x="0" y="530"/>
                    <a:pt x="0" y="516"/>
                  </a:cubicBezTo>
                  <a:close/>
                </a:path>
              </a:pathLst>
            </a:custGeom>
            <a:solidFill>
              <a:srgbClr val="194D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 sz="885"/>
            </a:p>
          </p:txBody>
        </p:sp>
        <p:sp>
          <p:nvSpPr>
            <p:cNvPr id="36" name="矩形 35"/>
            <p:cNvSpPr/>
            <p:nvPr/>
          </p:nvSpPr>
          <p:spPr>
            <a:xfrm>
              <a:off x="2297" y="6565"/>
              <a:ext cx="3461" cy="4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31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Company profile</a:t>
              </a:r>
            </a:p>
          </p:txBody>
        </p:sp>
        <p:sp>
          <p:nvSpPr>
            <p:cNvPr id="37" name="矩形 36"/>
            <p:cNvSpPr/>
            <p:nvPr/>
          </p:nvSpPr>
          <p:spPr>
            <a:xfrm>
              <a:off x="6722" y="6565"/>
              <a:ext cx="4275" cy="4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31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background cultural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5339924" y="1289052"/>
            <a:ext cx="5457693" cy="4537761"/>
            <a:chOff x="5339918" y="1289060"/>
            <a:chExt cx="5457685" cy="4537754"/>
          </a:xfr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</a:gsLst>
            <a:lin ang="0" scaled="0"/>
          </a:gradFill>
        </p:grpSpPr>
        <p:grpSp>
          <p:nvGrpSpPr>
            <p:cNvPr id="14" name="Group 3"/>
            <p:cNvGrpSpPr/>
            <p:nvPr/>
          </p:nvGrpSpPr>
          <p:grpSpPr>
            <a:xfrm>
              <a:off x="5339918" y="1703050"/>
              <a:ext cx="2710980" cy="2111064"/>
              <a:chOff x="4814101" y="1314952"/>
              <a:chExt cx="3614505" cy="2814638"/>
            </a:xfrm>
            <a:grpFill/>
          </p:grpSpPr>
          <p:sp>
            <p:nvSpPr>
              <p:cNvPr id="156" name="Freeform: Shape 4"/>
              <p:cNvSpPr/>
              <p:nvPr/>
            </p:nvSpPr>
            <p:spPr bwMode="auto">
              <a:xfrm>
                <a:off x="7011500" y="1314952"/>
                <a:ext cx="246623" cy="199648"/>
              </a:xfrm>
              <a:custGeom>
                <a:avLst/>
                <a:gdLst>
                  <a:gd name="T0" fmla="*/ 77 w 77"/>
                  <a:gd name="T1" fmla="*/ 7 h 62"/>
                  <a:gd name="T2" fmla="*/ 68 w 77"/>
                  <a:gd name="T3" fmla="*/ 10 h 62"/>
                  <a:gd name="T4" fmla="*/ 75 w 77"/>
                  <a:gd name="T5" fmla="*/ 1 h 62"/>
                  <a:gd name="T6" fmla="*/ 65 w 77"/>
                  <a:gd name="T7" fmla="*/ 5 h 62"/>
                  <a:gd name="T8" fmla="*/ 53 w 77"/>
                  <a:gd name="T9" fmla="*/ 0 h 62"/>
                  <a:gd name="T10" fmla="*/ 38 w 77"/>
                  <a:gd name="T11" fmla="*/ 15 h 62"/>
                  <a:gd name="T12" fmla="*/ 38 w 77"/>
                  <a:gd name="T13" fmla="*/ 19 h 62"/>
                  <a:gd name="T14" fmla="*/ 6 w 77"/>
                  <a:gd name="T15" fmla="*/ 3 h 62"/>
                  <a:gd name="T16" fmla="*/ 3 w 77"/>
                  <a:gd name="T17" fmla="*/ 10 h 62"/>
                  <a:gd name="T18" fmla="*/ 10 w 77"/>
                  <a:gd name="T19" fmla="*/ 24 h 62"/>
                  <a:gd name="T20" fmla="*/ 3 w 77"/>
                  <a:gd name="T21" fmla="*/ 22 h 62"/>
                  <a:gd name="T22" fmla="*/ 3 w 77"/>
                  <a:gd name="T23" fmla="*/ 22 h 62"/>
                  <a:gd name="T24" fmla="*/ 16 w 77"/>
                  <a:gd name="T25" fmla="*/ 37 h 62"/>
                  <a:gd name="T26" fmla="*/ 12 w 77"/>
                  <a:gd name="T27" fmla="*/ 38 h 62"/>
                  <a:gd name="T28" fmla="*/ 9 w 77"/>
                  <a:gd name="T29" fmla="*/ 38 h 62"/>
                  <a:gd name="T30" fmla="*/ 24 w 77"/>
                  <a:gd name="T31" fmla="*/ 48 h 62"/>
                  <a:gd name="T32" fmla="*/ 4 w 77"/>
                  <a:gd name="T33" fmla="*/ 55 h 62"/>
                  <a:gd name="T34" fmla="*/ 0 w 77"/>
                  <a:gd name="T35" fmla="*/ 55 h 62"/>
                  <a:gd name="T36" fmla="*/ 24 w 77"/>
                  <a:gd name="T37" fmla="*/ 62 h 62"/>
                  <a:gd name="T38" fmla="*/ 69 w 77"/>
                  <a:gd name="T39" fmla="*/ 17 h 62"/>
                  <a:gd name="T40" fmla="*/ 69 w 77"/>
                  <a:gd name="T41" fmla="*/ 15 h 62"/>
                  <a:gd name="T42" fmla="*/ 77 w 77"/>
                  <a:gd name="T43" fmla="*/ 7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7" h="62">
                    <a:moveTo>
                      <a:pt x="77" y="7"/>
                    </a:moveTo>
                    <a:cubicBezTo>
                      <a:pt x="74" y="8"/>
                      <a:pt x="71" y="9"/>
                      <a:pt x="68" y="10"/>
                    </a:cubicBezTo>
                    <a:cubicBezTo>
                      <a:pt x="71" y="8"/>
                      <a:pt x="74" y="4"/>
                      <a:pt x="75" y="1"/>
                    </a:cubicBezTo>
                    <a:cubicBezTo>
                      <a:pt x="72" y="3"/>
                      <a:pt x="68" y="4"/>
                      <a:pt x="65" y="5"/>
                    </a:cubicBezTo>
                    <a:cubicBezTo>
                      <a:pt x="62" y="2"/>
                      <a:pt x="58" y="0"/>
                      <a:pt x="53" y="0"/>
                    </a:cubicBezTo>
                    <a:cubicBezTo>
                      <a:pt x="45" y="0"/>
                      <a:pt x="38" y="7"/>
                      <a:pt x="38" y="15"/>
                    </a:cubicBezTo>
                    <a:cubicBezTo>
                      <a:pt x="38" y="17"/>
                      <a:pt x="38" y="18"/>
                      <a:pt x="38" y="19"/>
                    </a:cubicBezTo>
                    <a:cubicBezTo>
                      <a:pt x="25" y="18"/>
                      <a:pt x="13" y="12"/>
                      <a:pt x="6" y="3"/>
                    </a:cubicBezTo>
                    <a:cubicBezTo>
                      <a:pt x="4" y="5"/>
                      <a:pt x="3" y="8"/>
                      <a:pt x="3" y="10"/>
                    </a:cubicBezTo>
                    <a:cubicBezTo>
                      <a:pt x="3" y="16"/>
                      <a:pt x="6" y="21"/>
                      <a:pt x="10" y="24"/>
                    </a:cubicBezTo>
                    <a:cubicBezTo>
                      <a:pt x="8" y="24"/>
                      <a:pt x="5" y="23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9"/>
                      <a:pt x="9" y="36"/>
                      <a:pt x="16" y="37"/>
                    </a:cubicBezTo>
                    <a:cubicBezTo>
                      <a:pt x="15" y="38"/>
                      <a:pt x="13" y="38"/>
                      <a:pt x="12" y="38"/>
                    </a:cubicBezTo>
                    <a:cubicBezTo>
                      <a:pt x="11" y="38"/>
                      <a:pt x="10" y="38"/>
                      <a:pt x="9" y="38"/>
                    </a:cubicBezTo>
                    <a:cubicBezTo>
                      <a:pt x="11" y="44"/>
                      <a:pt x="17" y="48"/>
                      <a:pt x="24" y="48"/>
                    </a:cubicBezTo>
                    <a:cubicBezTo>
                      <a:pt x="18" y="53"/>
                      <a:pt x="11" y="55"/>
                      <a:pt x="4" y="55"/>
                    </a:cubicBezTo>
                    <a:cubicBezTo>
                      <a:pt x="3" y="55"/>
                      <a:pt x="1" y="55"/>
                      <a:pt x="0" y="55"/>
                    </a:cubicBezTo>
                    <a:cubicBezTo>
                      <a:pt x="7" y="59"/>
                      <a:pt x="15" y="62"/>
                      <a:pt x="24" y="62"/>
                    </a:cubicBezTo>
                    <a:cubicBezTo>
                      <a:pt x="53" y="62"/>
                      <a:pt x="69" y="38"/>
                      <a:pt x="69" y="17"/>
                    </a:cubicBezTo>
                    <a:cubicBezTo>
                      <a:pt x="69" y="17"/>
                      <a:pt x="69" y="16"/>
                      <a:pt x="69" y="15"/>
                    </a:cubicBezTo>
                    <a:cubicBezTo>
                      <a:pt x="72" y="13"/>
                      <a:pt x="75" y="10"/>
                      <a:pt x="77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57" name="Freeform: Shape 5"/>
              <p:cNvSpPr/>
              <p:nvPr/>
            </p:nvSpPr>
            <p:spPr bwMode="auto">
              <a:xfrm>
                <a:off x="7246379" y="2080266"/>
                <a:ext cx="246623" cy="246623"/>
              </a:xfrm>
              <a:custGeom>
                <a:avLst/>
                <a:gdLst>
                  <a:gd name="T0" fmla="*/ 38 w 77"/>
                  <a:gd name="T1" fmla="*/ 0 h 77"/>
                  <a:gd name="T2" fmla="*/ 0 w 77"/>
                  <a:gd name="T3" fmla="*/ 39 h 77"/>
                  <a:gd name="T4" fmla="*/ 38 w 77"/>
                  <a:gd name="T5" fmla="*/ 77 h 77"/>
                  <a:gd name="T6" fmla="*/ 77 w 77"/>
                  <a:gd name="T7" fmla="*/ 39 h 77"/>
                  <a:gd name="T8" fmla="*/ 38 w 77"/>
                  <a:gd name="T9" fmla="*/ 0 h 77"/>
                  <a:gd name="T10" fmla="*/ 24 w 77"/>
                  <a:gd name="T11" fmla="*/ 39 h 77"/>
                  <a:gd name="T12" fmla="*/ 38 w 77"/>
                  <a:gd name="T13" fmla="*/ 24 h 77"/>
                  <a:gd name="T14" fmla="*/ 53 w 77"/>
                  <a:gd name="T15" fmla="*/ 39 h 77"/>
                  <a:gd name="T16" fmla="*/ 38 w 77"/>
                  <a:gd name="T17" fmla="*/ 53 h 77"/>
                  <a:gd name="T18" fmla="*/ 24 w 77"/>
                  <a:gd name="T19" fmla="*/ 39 h 77"/>
                  <a:gd name="T20" fmla="*/ 70 w 77"/>
                  <a:gd name="T21" fmla="*/ 52 h 77"/>
                  <a:gd name="T22" fmla="*/ 70 w 77"/>
                  <a:gd name="T23" fmla="*/ 52 h 77"/>
                  <a:gd name="T24" fmla="*/ 56 w 77"/>
                  <a:gd name="T25" fmla="*/ 46 h 77"/>
                  <a:gd name="T26" fmla="*/ 58 w 77"/>
                  <a:gd name="T27" fmla="*/ 39 h 77"/>
                  <a:gd name="T28" fmla="*/ 56 w 77"/>
                  <a:gd name="T29" fmla="*/ 31 h 77"/>
                  <a:gd name="T30" fmla="*/ 66 w 77"/>
                  <a:gd name="T31" fmla="*/ 27 h 77"/>
                  <a:gd name="T32" fmla="*/ 70 w 77"/>
                  <a:gd name="T33" fmla="*/ 26 h 77"/>
                  <a:gd name="T34" fmla="*/ 72 w 77"/>
                  <a:gd name="T35" fmla="*/ 39 h 77"/>
                  <a:gd name="T36" fmla="*/ 70 w 77"/>
                  <a:gd name="T37" fmla="*/ 52 h 77"/>
                  <a:gd name="T38" fmla="*/ 51 w 77"/>
                  <a:gd name="T39" fmla="*/ 7 h 77"/>
                  <a:gd name="T40" fmla="*/ 51 w 77"/>
                  <a:gd name="T41" fmla="*/ 7 h 77"/>
                  <a:gd name="T42" fmla="*/ 51 w 77"/>
                  <a:gd name="T43" fmla="*/ 7 h 77"/>
                  <a:gd name="T44" fmla="*/ 46 w 77"/>
                  <a:gd name="T45" fmla="*/ 21 h 77"/>
                  <a:gd name="T46" fmla="*/ 38 w 77"/>
                  <a:gd name="T47" fmla="*/ 19 h 77"/>
                  <a:gd name="T48" fmla="*/ 31 w 77"/>
                  <a:gd name="T49" fmla="*/ 21 h 77"/>
                  <a:gd name="T50" fmla="*/ 28 w 77"/>
                  <a:gd name="T51" fmla="*/ 14 h 77"/>
                  <a:gd name="T52" fmla="*/ 25 w 77"/>
                  <a:gd name="T53" fmla="*/ 7 h 77"/>
                  <a:gd name="T54" fmla="*/ 38 w 77"/>
                  <a:gd name="T55" fmla="*/ 5 h 77"/>
                  <a:gd name="T56" fmla="*/ 51 w 77"/>
                  <a:gd name="T57" fmla="*/ 7 h 77"/>
                  <a:gd name="T58" fmla="*/ 7 w 77"/>
                  <a:gd name="T59" fmla="*/ 26 h 77"/>
                  <a:gd name="T60" fmla="*/ 14 w 77"/>
                  <a:gd name="T61" fmla="*/ 29 h 77"/>
                  <a:gd name="T62" fmla="*/ 20 w 77"/>
                  <a:gd name="T63" fmla="*/ 31 h 77"/>
                  <a:gd name="T64" fmla="*/ 19 w 77"/>
                  <a:gd name="T65" fmla="*/ 39 h 77"/>
                  <a:gd name="T66" fmla="*/ 20 w 77"/>
                  <a:gd name="T67" fmla="*/ 46 h 77"/>
                  <a:gd name="T68" fmla="*/ 7 w 77"/>
                  <a:gd name="T69" fmla="*/ 52 h 77"/>
                  <a:gd name="T70" fmla="*/ 4 w 77"/>
                  <a:gd name="T71" fmla="*/ 39 h 77"/>
                  <a:gd name="T72" fmla="*/ 7 w 77"/>
                  <a:gd name="T73" fmla="*/ 26 h 77"/>
                  <a:gd name="T74" fmla="*/ 25 w 77"/>
                  <a:gd name="T75" fmla="*/ 70 h 77"/>
                  <a:gd name="T76" fmla="*/ 27 w 77"/>
                  <a:gd name="T77" fmla="*/ 66 h 77"/>
                  <a:gd name="T78" fmla="*/ 31 w 77"/>
                  <a:gd name="T79" fmla="*/ 57 h 77"/>
                  <a:gd name="T80" fmla="*/ 38 w 77"/>
                  <a:gd name="T81" fmla="*/ 58 h 77"/>
                  <a:gd name="T82" fmla="*/ 46 w 77"/>
                  <a:gd name="T83" fmla="*/ 57 h 77"/>
                  <a:gd name="T84" fmla="*/ 51 w 77"/>
                  <a:gd name="T85" fmla="*/ 70 h 77"/>
                  <a:gd name="T86" fmla="*/ 51 w 77"/>
                  <a:gd name="T87" fmla="*/ 70 h 77"/>
                  <a:gd name="T88" fmla="*/ 51 w 77"/>
                  <a:gd name="T89" fmla="*/ 70 h 77"/>
                  <a:gd name="T90" fmla="*/ 38 w 77"/>
                  <a:gd name="T91" fmla="*/ 73 h 77"/>
                  <a:gd name="T92" fmla="*/ 25 w 77"/>
                  <a:gd name="T93" fmla="*/ 7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7" h="77">
                    <a:moveTo>
                      <a:pt x="38" y="0"/>
                    </a:moveTo>
                    <a:cubicBezTo>
                      <a:pt x="17" y="0"/>
                      <a:pt x="0" y="17"/>
                      <a:pt x="0" y="39"/>
                    </a:cubicBezTo>
                    <a:cubicBezTo>
                      <a:pt x="0" y="60"/>
                      <a:pt x="17" y="77"/>
                      <a:pt x="38" y="77"/>
                    </a:cubicBezTo>
                    <a:cubicBezTo>
                      <a:pt x="60" y="77"/>
                      <a:pt x="77" y="60"/>
                      <a:pt x="77" y="39"/>
                    </a:cubicBezTo>
                    <a:cubicBezTo>
                      <a:pt x="77" y="17"/>
                      <a:pt x="60" y="0"/>
                      <a:pt x="38" y="0"/>
                    </a:cubicBezTo>
                    <a:close/>
                    <a:moveTo>
                      <a:pt x="24" y="39"/>
                    </a:moveTo>
                    <a:cubicBezTo>
                      <a:pt x="24" y="31"/>
                      <a:pt x="30" y="24"/>
                      <a:pt x="38" y="24"/>
                    </a:cubicBezTo>
                    <a:cubicBezTo>
                      <a:pt x="46" y="24"/>
                      <a:pt x="53" y="31"/>
                      <a:pt x="53" y="39"/>
                    </a:cubicBezTo>
                    <a:cubicBezTo>
                      <a:pt x="53" y="47"/>
                      <a:pt x="46" y="53"/>
                      <a:pt x="38" y="53"/>
                    </a:cubicBezTo>
                    <a:cubicBezTo>
                      <a:pt x="30" y="53"/>
                      <a:pt x="24" y="47"/>
                      <a:pt x="24" y="39"/>
                    </a:cubicBezTo>
                    <a:close/>
                    <a:moveTo>
                      <a:pt x="70" y="52"/>
                    </a:moveTo>
                    <a:cubicBezTo>
                      <a:pt x="70" y="52"/>
                      <a:pt x="70" y="52"/>
                      <a:pt x="70" y="52"/>
                    </a:cubicBezTo>
                    <a:cubicBezTo>
                      <a:pt x="56" y="46"/>
                      <a:pt x="56" y="46"/>
                      <a:pt x="56" y="46"/>
                    </a:cubicBezTo>
                    <a:cubicBezTo>
                      <a:pt x="57" y="44"/>
                      <a:pt x="58" y="41"/>
                      <a:pt x="58" y="39"/>
                    </a:cubicBezTo>
                    <a:cubicBezTo>
                      <a:pt x="58" y="36"/>
                      <a:pt x="57" y="34"/>
                      <a:pt x="56" y="31"/>
                    </a:cubicBezTo>
                    <a:cubicBezTo>
                      <a:pt x="66" y="27"/>
                      <a:pt x="66" y="27"/>
                      <a:pt x="66" y="27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1" y="30"/>
                      <a:pt x="72" y="34"/>
                      <a:pt x="72" y="39"/>
                    </a:cubicBezTo>
                    <a:cubicBezTo>
                      <a:pt x="72" y="43"/>
                      <a:pt x="71" y="48"/>
                      <a:pt x="70" y="52"/>
                    </a:cubicBezTo>
                    <a:close/>
                    <a:moveTo>
                      <a:pt x="51" y="7"/>
                    </a:moveTo>
                    <a:cubicBezTo>
                      <a:pt x="51" y="7"/>
                      <a:pt x="51" y="7"/>
                      <a:pt x="51" y="7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46" y="21"/>
                      <a:pt x="46" y="21"/>
                      <a:pt x="46" y="21"/>
                    </a:cubicBezTo>
                    <a:cubicBezTo>
                      <a:pt x="43" y="20"/>
                      <a:pt x="41" y="19"/>
                      <a:pt x="38" y="19"/>
                    </a:cubicBezTo>
                    <a:cubicBezTo>
                      <a:pt x="36" y="19"/>
                      <a:pt x="33" y="20"/>
                      <a:pt x="31" y="21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9" y="6"/>
                      <a:pt x="34" y="5"/>
                      <a:pt x="38" y="5"/>
                    </a:cubicBezTo>
                    <a:cubicBezTo>
                      <a:pt x="43" y="5"/>
                      <a:pt x="47" y="6"/>
                      <a:pt x="51" y="7"/>
                    </a:cubicBezTo>
                    <a:close/>
                    <a:moveTo>
                      <a:pt x="7" y="26"/>
                    </a:moveTo>
                    <a:cubicBezTo>
                      <a:pt x="14" y="29"/>
                      <a:pt x="14" y="29"/>
                      <a:pt x="14" y="29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19" y="34"/>
                      <a:pt x="19" y="36"/>
                      <a:pt x="19" y="39"/>
                    </a:cubicBezTo>
                    <a:cubicBezTo>
                      <a:pt x="19" y="41"/>
                      <a:pt x="19" y="44"/>
                      <a:pt x="20" y="46"/>
                    </a:cubicBezTo>
                    <a:cubicBezTo>
                      <a:pt x="7" y="52"/>
                      <a:pt x="7" y="52"/>
                      <a:pt x="7" y="52"/>
                    </a:cubicBezTo>
                    <a:cubicBezTo>
                      <a:pt x="5" y="48"/>
                      <a:pt x="4" y="43"/>
                      <a:pt x="4" y="39"/>
                    </a:cubicBezTo>
                    <a:cubicBezTo>
                      <a:pt x="4" y="34"/>
                      <a:pt x="5" y="30"/>
                      <a:pt x="7" y="26"/>
                    </a:cubicBezTo>
                    <a:close/>
                    <a:moveTo>
                      <a:pt x="25" y="70"/>
                    </a:moveTo>
                    <a:cubicBezTo>
                      <a:pt x="27" y="66"/>
                      <a:pt x="27" y="66"/>
                      <a:pt x="27" y="66"/>
                    </a:cubicBezTo>
                    <a:cubicBezTo>
                      <a:pt x="31" y="57"/>
                      <a:pt x="31" y="57"/>
                      <a:pt x="31" y="57"/>
                    </a:cubicBezTo>
                    <a:cubicBezTo>
                      <a:pt x="33" y="58"/>
                      <a:pt x="36" y="58"/>
                      <a:pt x="38" y="58"/>
                    </a:cubicBezTo>
                    <a:cubicBezTo>
                      <a:pt x="41" y="58"/>
                      <a:pt x="43" y="58"/>
                      <a:pt x="46" y="57"/>
                    </a:cubicBezTo>
                    <a:cubicBezTo>
                      <a:pt x="51" y="70"/>
                      <a:pt x="51" y="70"/>
                      <a:pt x="51" y="70"/>
                    </a:cubicBezTo>
                    <a:cubicBezTo>
                      <a:pt x="51" y="70"/>
                      <a:pt x="51" y="70"/>
                      <a:pt x="51" y="70"/>
                    </a:cubicBezTo>
                    <a:cubicBezTo>
                      <a:pt x="51" y="70"/>
                      <a:pt x="51" y="70"/>
                      <a:pt x="51" y="70"/>
                    </a:cubicBezTo>
                    <a:cubicBezTo>
                      <a:pt x="47" y="72"/>
                      <a:pt x="43" y="73"/>
                      <a:pt x="38" y="73"/>
                    </a:cubicBezTo>
                    <a:cubicBezTo>
                      <a:pt x="34" y="73"/>
                      <a:pt x="29" y="72"/>
                      <a:pt x="25" y="7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58" name="Freeform: Shape 6"/>
              <p:cNvSpPr/>
              <p:nvPr/>
            </p:nvSpPr>
            <p:spPr bwMode="auto">
              <a:xfrm>
                <a:off x="6616120" y="2281872"/>
                <a:ext cx="211391" cy="172245"/>
              </a:xfrm>
              <a:custGeom>
                <a:avLst/>
                <a:gdLst>
                  <a:gd name="T0" fmla="*/ 66 w 66"/>
                  <a:gd name="T1" fmla="*/ 29 h 54"/>
                  <a:gd name="T2" fmla="*/ 58 w 66"/>
                  <a:gd name="T3" fmla="*/ 13 h 54"/>
                  <a:gd name="T4" fmla="*/ 46 w 66"/>
                  <a:gd name="T5" fmla="*/ 13 h 54"/>
                  <a:gd name="T6" fmla="*/ 46 w 66"/>
                  <a:gd name="T7" fmla="*/ 4 h 54"/>
                  <a:gd name="T8" fmla="*/ 42 w 66"/>
                  <a:gd name="T9" fmla="*/ 0 h 54"/>
                  <a:gd name="T10" fmla="*/ 4 w 66"/>
                  <a:gd name="T11" fmla="*/ 0 h 54"/>
                  <a:gd name="T12" fmla="*/ 0 w 66"/>
                  <a:gd name="T13" fmla="*/ 4 h 54"/>
                  <a:gd name="T14" fmla="*/ 0 w 66"/>
                  <a:gd name="T15" fmla="*/ 37 h 54"/>
                  <a:gd name="T16" fmla="*/ 4 w 66"/>
                  <a:gd name="T17" fmla="*/ 41 h 54"/>
                  <a:gd name="T18" fmla="*/ 10 w 66"/>
                  <a:gd name="T19" fmla="*/ 41 h 54"/>
                  <a:gd name="T20" fmla="*/ 9 w 66"/>
                  <a:gd name="T21" fmla="*/ 46 h 54"/>
                  <a:gd name="T22" fmla="*/ 17 w 66"/>
                  <a:gd name="T23" fmla="*/ 54 h 54"/>
                  <a:gd name="T24" fmla="*/ 25 w 66"/>
                  <a:gd name="T25" fmla="*/ 46 h 54"/>
                  <a:gd name="T26" fmla="*/ 24 w 66"/>
                  <a:gd name="T27" fmla="*/ 41 h 54"/>
                  <a:gd name="T28" fmla="*/ 47 w 66"/>
                  <a:gd name="T29" fmla="*/ 41 h 54"/>
                  <a:gd name="T30" fmla="*/ 46 w 66"/>
                  <a:gd name="T31" fmla="*/ 46 h 54"/>
                  <a:gd name="T32" fmla="*/ 54 w 66"/>
                  <a:gd name="T33" fmla="*/ 54 h 54"/>
                  <a:gd name="T34" fmla="*/ 62 w 66"/>
                  <a:gd name="T35" fmla="*/ 46 h 54"/>
                  <a:gd name="T36" fmla="*/ 61 w 66"/>
                  <a:gd name="T37" fmla="*/ 41 h 54"/>
                  <a:gd name="T38" fmla="*/ 66 w 66"/>
                  <a:gd name="T39" fmla="*/ 41 h 54"/>
                  <a:gd name="T40" fmla="*/ 66 w 66"/>
                  <a:gd name="T41" fmla="*/ 29 h 54"/>
                  <a:gd name="T42" fmla="*/ 46 w 66"/>
                  <a:gd name="T43" fmla="*/ 29 h 54"/>
                  <a:gd name="T44" fmla="*/ 46 w 66"/>
                  <a:gd name="T45" fmla="*/ 19 h 54"/>
                  <a:gd name="T46" fmla="*/ 54 w 66"/>
                  <a:gd name="T47" fmla="*/ 19 h 54"/>
                  <a:gd name="T48" fmla="*/ 59 w 66"/>
                  <a:gd name="T49" fmla="*/ 29 h 54"/>
                  <a:gd name="T50" fmla="*/ 46 w 66"/>
                  <a:gd name="T51" fmla="*/ 2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6" h="54">
                    <a:moveTo>
                      <a:pt x="66" y="29"/>
                    </a:moveTo>
                    <a:cubicBezTo>
                      <a:pt x="58" y="13"/>
                      <a:pt x="58" y="13"/>
                      <a:pt x="58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6" y="2"/>
                      <a:pt x="44" y="0"/>
                      <a:pt x="42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9" y="43"/>
                      <a:pt x="9" y="44"/>
                      <a:pt x="9" y="46"/>
                    </a:cubicBezTo>
                    <a:cubicBezTo>
                      <a:pt x="9" y="50"/>
                      <a:pt x="12" y="54"/>
                      <a:pt x="17" y="54"/>
                    </a:cubicBezTo>
                    <a:cubicBezTo>
                      <a:pt x="21" y="54"/>
                      <a:pt x="25" y="50"/>
                      <a:pt x="25" y="46"/>
                    </a:cubicBezTo>
                    <a:cubicBezTo>
                      <a:pt x="25" y="44"/>
                      <a:pt x="25" y="43"/>
                      <a:pt x="24" y="41"/>
                    </a:cubicBezTo>
                    <a:cubicBezTo>
                      <a:pt x="47" y="41"/>
                      <a:pt x="47" y="41"/>
                      <a:pt x="47" y="41"/>
                    </a:cubicBezTo>
                    <a:cubicBezTo>
                      <a:pt x="46" y="43"/>
                      <a:pt x="46" y="44"/>
                      <a:pt x="46" y="46"/>
                    </a:cubicBezTo>
                    <a:cubicBezTo>
                      <a:pt x="46" y="50"/>
                      <a:pt x="49" y="54"/>
                      <a:pt x="54" y="54"/>
                    </a:cubicBezTo>
                    <a:cubicBezTo>
                      <a:pt x="59" y="54"/>
                      <a:pt x="62" y="50"/>
                      <a:pt x="62" y="46"/>
                    </a:cubicBezTo>
                    <a:cubicBezTo>
                      <a:pt x="62" y="44"/>
                      <a:pt x="62" y="43"/>
                      <a:pt x="61" y="41"/>
                    </a:cubicBezTo>
                    <a:cubicBezTo>
                      <a:pt x="66" y="41"/>
                      <a:pt x="66" y="41"/>
                      <a:pt x="66" y="41"/>
                    </a:cubicBezTo>
                    <a:lnTo>
                      <a:pt x="66" y="29"/>
                    </a:lnTo>
                    <a:close/>
                    <a:moveTo>
                      <a:pt x="46" y="29"/>
                    </a:moveTo>
                    <a:cubicBezTo>
                      <a:pt x="46" y="19"/>
                      <a:pt x="46" y="19"/>
                      <a:pt x="46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9" y="29"/>
                      <a:pt x="59" y="29"/>
                      <a:pt x="59" y="29"/>
                    </a:cubicBezTo>
                    <a:lnTo>
                      <a:pt x="46" y="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59" name="Freeform: Shape 7"/>
              <p:cNvSpPr/>
              <p:nvPr/>
            </p:nvSpPr>
            <p:spPr bwMode="auto">
              <a:xfrm>
                <a:off x="6242269" y="1630081"/>
                <a:ext cx="211391" cy="183989"/>
              </a:xfrm>
              <a:custGeom>
                <a:avLst/>
                <a:gdLst>
                  <a:gd name="T0" fmla="*/ 66 w 66"/>
                  <a:gd name="T1" fmla="*/ 19 h 58"/>
                  <a:gd name="T2" fmla="*/ 47 w 66"/>
                  <a:gd name="T3" fmla="*/ 0 h 58"/>
                  <a:gd name="T4" fmla="*/ 33 w 66"/>
                  <a:gd name="T5" fmla="*/ 6 h 58"/>
                  <a:gd name="T6" fmla="*/ 19 w 66"/>
                  <a:gd name="T7" fmla="*/ 0 h 58"/>
                  <a:gd name="T8" fmla="*/ 0 w 66"/>
                  <a:gd name="T9" fmla="*/ 19 h 58"/>
                  <a:gd name="T10" fmla="*/ 6 w 66"/>
                  <a:gd name="T11" fmla="*/ 33 h 58"/>
                  <a:gd name="T12" fmla="*/ 6 w 66"/>
                  <a:gd name="T13" fmla="*/ 33 h 58"/>
                  <a:gd name="T14" fmla="*/ 26 w 66"/>
                  <a:gd name="T15" fmla="*/ 54 h 58"/>
                  <a:gd name="T16" fmla="*/ 33 w 66"/>
                  <a:gd name="T17" fmla="*/ 58 h 58"/>
                  <a:gd name="T18" fmla="*/ 39 w 66"/>
                  <a:gd name="T19" fmla="*/ 54 h 58"/>
                  <a:gd name="T20" fmla="*/ 59 w 66"/>
                  <a:gd name="T21" fmla="*/ 33 h 58"/>
                  <a:gd name="T22" fmla="*/ 59 w 66"/>
                  <a:gd name="T23" fmla="*/ 33 h 58"/>
                  <a:gd name="T24" fmla="*/ 66 w 66"/>
                  <a:gd name="T25" fmla="*/ 19 h 58"/>
                  <a:gd name="T26" fmla="*/ 54 w 66"/>
                  <a:gd name="T27" fmla="*/ 27 h 58"/>
                  <a:gd name="T28" fmla="*/ 33 w 66"/>
                  <a:gd name="T29" fmla="*/ 48 h 58"/>
                  <a:gd name="T30" fmla="*/ 33 w 66"/>
                  <a:gd name="T31" fmla="*/ 48 h 58"/>
                  <a:gd name="T32" fmla="*/ 32 w 66"/>
                  <a:gd name="T33" fmla="*/ 48 h 58"/>
                  <a:gd name="T34" fmla="*/ 11 w 66"/>
                  <a:gd name="T35" fmla="*/ 27 h 58"/>
                  <a:gd name="T36" fmla="*/ 8 w 66"/>
                  <a:gd name="T37" fmla="*/ 19 h 58"/>
                  <a:gd name="T38" fmla="*/ 19 w 66"/>
                  <a:gd name="T39" fmla="*/ 8 h 58"/>
                  <a:gd name="T40" fmla="*/ 27 w 66"/>
                  <a:gd name="T41" fmla="*/ 12 h 58"/>
                  <a:gd name="T42" fmla="*/ 33 w 66"/>
                  <a:gd name="T43" fmla="*/ 19 h 58"/>
                  <a:gd name="T44" fmla="*/ 39 w 66"/>
                  <a:gd name="T45" fmla="*/ 12 h 58"/>
                  <a:gd name="T46" fmla="*/ 47 w 66"/>
                  <a:gd name="T47" fmla="*/ 8 h 58"/>
                  <a:gd name="T48" fmla="*/ 57 w 66"/>
                  <a:gd name="T49" fmla="*/ 19 h 58"/>
                  <a:gd name="T50" fmla="*/ 54 w 66"/>
                  <a:gd name="T51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6" h="58">
                    <a:moveTo>
                      <a:pt x="66" y="19"/>
                    </a:moveTo>
                    <a:cubicBezTo>
                      <a:pt x="66" y="9"/>
                      <a:pt x="57" y="0"/>
                      <a:pt x="47" y="0"/>
                    </a:cubicBezTo>
                    <a:cubicBezTo>
                      <a:pt x="41" y="0"/>
                      <a:pt x="36" y="3"/>
                      <a:pt x="33" y="6"/>
                    </a:cubicBezTo>
                    <a:cubicBezTo>
                      <a:pt x="29" y="3"/>
                      <a:pt x="24" y="0"/>
                      <a:pt x="19" y="0"/>
                    </a:cubicBezTo>
                    <a:cubicBezTo>
                      <a:pt x="8" y="0"/>
                      <a:pt x="0" y="9"/>
                      <a:pt x="0" y="19"/>
                    </a:cubicBezTo>
                    <a:cubicBezTo>
                      <a:pt x="0" y="25"/>
                      <a:pt x="2" y="30"/>
                      <a:pt x="6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8" y="56"/>
                      <a:pt x="31" y="58"/>
                      <a:pt x="33" y="58"/>
                    </a:cubicBezTo>
                    <a:cubicBezTo>
                      <a:pt x="35" y="58"/>
                      <a:pt x="37" y="56"/>
                      <a:pt x="39" y="54"/>
                    </a:cubicBezTo>
                    <a:cubicBezTo>
                      <a:pt x="59" y="33"/>
                      <a:pt x="59" y="33"/>
                      <a:pt x="59" y="33"/>
                    </a:cubicBezTo>
                    <a:cubicBezTo>
                      <a:pt x="59" y="33"/>
                      <a:pt x="59" y="33"/>
                      <a:pt x="59" y="33"/>
                    </a:cubicBezTo>
                    <a:cubicBezTo>
                      <a:pt x="63" y="30"/>
                      <a:pt x="66" y="25"/>
                      <a:pt x="66" y="19"/>
                    </a:cubicBezTo>
                    <a:close/>
                    <a:moveTo>
                      <a:pt x="54" y="27"/>
                    </a:moveTo>
                    <a:cubicBezTo>
                      <a:pt x="33" y="48"/>
                      <a:pt x="33" y="48"/>
                      <a:pt x="33" y="48"/>
                    </a:cubicBezTo>
                    <a:cubicBezTo>
                      <a:pt x="33" y="48"/>
                      <a:pt x="33" y="48"/>
                      <a:pt x="33" y="48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9" y="25"/>
                      <a:pt x="8" y="22"/>
                      <a:pt x="8" y="19"/>
                    </a:cubicBezTo>
                    <a:cubicBezTo>
                      <a:pt x="8" y="13"/>
                      <a:pt x="13" y="8"/>
                      <a:pt x="19" y="8"/>
                    </a:cubicBezTo>
                    <a:cubicBezTo>
                      <a:pt x="22" y="8"/>
                      <a:pt x="24" y="10"/>
                      <a:pt x="27" y="12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41" y="10"/>
                      <a:pt x="44" y="8"/>
                      <a:pt x="47" y="8"/>
                    </a:cubicBezTo>
                    <a:cubicBezTo>
                      <a:pt x="53" y="8"/>
                      <a:pt x="57" y="13"/>
                      <a:pt x="57" y="19"/>
                    </a:cubicBezTo>
                    <a:cubicBezTo>
                      <a:pt x="57" y="22"/>
                      <a:pt x="56" y="25"/>
                      <a:pt x="54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60" name="Freeform: Shape 8"/>
              <p:cNvSpPr/>
              <p:nvPr/>
            </p:nvSpPr>
            <p:spPr bwMode="auto">
              <a:xfrm>
                <a:off x="5806087" y="1515560"/>
                <a:ext cx="197691" cy="191818"/>
              </a:xfrm>
              <a:custGeom>
                <a:avLst/>
                <a:gdLst>
                  <a:gd name="T0" fmla="*/ 39 w 62"/>
                  <a:gd name="T1" fmla="*/ 42 h 60"/>
                  <a:gd name="T2" fmla="*/ 37 w 62"/>
                  <a:gd name="T3" fmla="*/ 38 h 60"/>
                  <a:gd name="T4" fmla="*/ 43 w 62"/>
                  <a:gd name="T5" fmla="*/ 27 h 60"/>
                  <a:gd name="T6" fmla="*/ 44 w 62"/>
                  <a:gd name="T7" fmla="*/ 19 h 60"/>
                  <a:gd name="T8" fmla="*/ 31 w 62"/>
                  <a:gd name="T9" fmla="*/ 0 h 60"/>
                  <a:gd name="T10" fmla="*/ 18 w 62"/>
                  <a:gd name="T11" fmla="*/ 19 h 60"/>
                  <a:gd name="T12" fmla="*/ 20 w 62"/>
                  <a:gd name="T13" fmla="*/ 27 h 60"/>
                  <a:gd name="T14" fmla="*/ 25 w 62"/>
                  <a:gd name="T15" fmla="*/ 38 h 60"/>
                  <a:gd name="T16" fmla="*/ 23 w 62"/>
                  <a:gd name="T17" fmla="*/ 42 h 60"/>
                  <a:gd name="T18" fmla="*/ 0 w 62"/>
                  <a:gd name="T19" fmla="*/ 60 h 60"/>
                  <a:gd name="T20" fmla="*/ 31 w 62"/>
                  <a:gd name="T21" fmla="*/ 60 h 60"/>
                  <a:gd name="T22" fmla="*/ 62 w 62"/>
                  <a:gd name="T23" fmla="*/ 60 h 60"/>
                  <a:gd name="T24" fmla="*/ 39 w 62"/>
                  <a:gd name="T25" fmla="*/ 4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60">
                    <a:moveTo>
                      <a:pt x="39" y="42"/>
                    </a:moveTo>
                    <a:cubicBezTo>
                      <a:pt x="37" y="42"/>
                      <a:pt x="37" y="38"/>
                      <a:pt x="37" y="38"/>
                    </a:cubicBezTo>
                    <a:cubicBezTo>
                      <a:pt x="37" y="38"/>
                      <a:pt x="42" y="33"/>
                      <a:pt x="43" y="27"/>
                    </a:cubicBezTo>
                    <a:cubicBezTo>
                      <a:pt x="45" y="27"/>
                      <a:pt x="47" y="21"/>
                      <a:pt x="44" y="19"/>
                    </a:cubicBezTo>
                    <a:cubicBezTo>
                      <a:pt x="44" y="16"/>
                      <a:pt x="48" y="0"/>
                      <a:pt x="31" y="0"/>
                    </a:cubicBezTo>
                    <a:cubicBezTo>
                      <a:pt x="15" y="0"/>
                      <a:pt x="18" y="16"/>
                      <a:pt x="18" y="19"/>
                    </a:cubicBezTo>
                    <a:cubicBezTo>
                      <a:pt x="15" y="21"/>
                      <a:pt x="17" y="27"/>
                      <a:pt x="20" y="27"/>
                    </a:cubicBezTo>
                    <a:cubicBezTo>
                      <a:pt x="21" y="33"/>
                      <a:pt x="25" y="38"/>
                      <a:pt x="25" y="38"/>
                    </a:cubicBezTo>
                    <a:cubicBezTo>
                      <a:pt x="25" y="38"/>
                      <a:pt x="25" y="42"/>
                      <a:pt x="23" y="42"/>
                    </a:cubicBezTo>
                    <a:cubicBezTo>
                      <a:pt x="19" y="43"/>
                      <a:pt x="0" y="51"/>
                      <a:pt x="0" y="60"/>
                    </a:cubicBezTo>
                    <a:cubicBezTo>
                      <a:pt x="31" y="60"/>
                      <a:pt x="31" y="60"/>
                      <a:pt x="31" y="60"/>
                    </a:cubicBezTo>
                    <a:cubicBezTo>
                      <a:pt x="62" y="60"/>
                      <a:pt x="62" y="60"/>
                      <a:pt x="62" y="60"/>
                    </a:cubicBezTo>
                    <a:cubicBezTo>
                      <a:pt x="62" y="51"/>
                      <a:pt x="44" y="43"/>
                      <a:pt x="39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61" name="Freeform: Shape 9"/>
              <p:cNvSpPr/>
              <p:nvPr/>
            </p:nvSpPr>
            <p:spPr bwMode="auto">
              <a:xfrm>
                <a:off x="6771087" y="1745564"/>
                <a:ext cx="150715" cy="150714"/>
              </a:xfrm>
              <a:custGeom>
                <a:avLst/>
                <a:gdLst>
                  <a:gd name="T0" fmla="*/ 3 w 47"/>
                  <a:gd name="T1" fmla="*/ 0 h 47"/>
                  <a:gd name="T2" fmla="*/ 21 w 47"/>
                  <a:gd name="T3" fmla="*/ 0 h 47"/>
                  <a:gd name="T4" fmla="*/ 21 w 47"/>
                  <a:gd name="T5" fmla="*/ 3 h 47"/>
                  <a:gd name="T6" fmla="*/ 3 w 47"/>
                  <a:gd name="T7" fmla="*/ 3 h 47"/>
                  <a:gd name="T8" fmla="*/ 3 w 47"/>
                  <a:gd name="T9" fmla="*/ 0 h 47"/>
                  <a:gd name="T10" fmla="*/ 26 w 47"/>
                  <a:gd name="T11" fmla="*/ 0 h 47"/>
                  <a:gd name="T12" fmla="*/ 44 w 47"/>
                  <a:gd name="T13" fmla="*/ 0 h 47"/>
                  <a:gd name="T14" fmla="*/ 44 w 47"/>
                  <a:gd name="T15" fmla="*/ 3 h 47"/>
                  <a:gd name="T16" fmla="*/ 26 w 47"/>
                  <a:gd name="T17" fmla="*/ 3 h 47"/>
                  <a:gd name="T18" fmla="*/ 26 w 47"/>
                  <a:gd name="T19" fmla="*/ 0 h 47"/>
                  <a:gd name="T20" fmla="*/ 43 w 47"/>
                  <a:gd name="T21" fmla="*/ 15 h 47"/>
                  <a:gd name="T22" fmla="*/ 41 w 47"/>
                  <a:gd name="T23" fmla="*/ 15 h 47"/>
                  <a:gd name="T24" fmla="*/ 41 w 47"/>
                  <a:gd name="T25" fmla="*/ 3 h 47"/>
                  <a:gd name="T26" fmla="*/ 29 w 47"/>
                  <a:gd name="T27" fmla="*/ 3 h 47"/>
                  <a:gd name="T28" fmla="*/ 29 w 47"/>
                  <a:gd name="T29" fmla="*/ 15 h 47"/>
                  <a:gd name="T30" fmla="*/ 18 w 47"/>
                  <a:gd name="T31" fmla="*/ 15 h 47"/>
                  <a:gd name="T32" fmla="*/ 18 w 47"/>
                  <a:gd name="T33" fmla="*/ 3 h 47"/>
                  <a:gd name="T34" fmla="*/ 6 w 47"/>
                  <a:gd name="T35" fmla="*/ 3 h 47"/>
                  <a:gd name="T36" fmla="*/ 6 w 47"/>
                  <a:gd name="T37" fmla="*/ 15 h 47"/>
                  <a:gd name="T38" fmla="*/ 4 w 47"/>
                  <a:gd name="T39" fmla="*/ 15 h 47"/>
                  <a:gd name="T40" fmla="*/ 0 w 47"/>
                  <a:gd name="T41" fmla="*/ 18 h 47"/>
                  <a:gd name="T42" fmla="*/ 0 w 47"/>
                  <a:gd name="T43" fmla="*/ 44 h 47"/>
                  <a:gd name="T44" fmla="*/ 4 w 47"/>
                  <a:gd name="T45" fmla="*/ 47 h 47"/>
                  <a:gd name="T46" fmla="*/ 17 w 47"/>
                  <a:gd name="T47" fmla="*/ 47 h 47"/>
                  <a:gd name="T48" fmla="*/ 21 w 47"/>
                  <a:gd name="T49" fmla="*/ 44 h 47"/>
                  <a:gd name="T50" fmla="*/ 21 w 47"/>
                  <a:gd name="T51" fmla="*/ 27 h 47"/>
                  <a:gd name="T52" fmla="*/ 26 w 47"/>
                  <a:gd name="T53" fmla="*/ 27 h 47"/>
                  <a:gd name="T54" fmla="*/ 26 w 47"/>
                  <a:gd name="T55" fmla="*/ 44 h 47"/>
                  <a:gd name="T56" fmla="*/ 30 w 47"/>
                  <a:gd name="T57" fmla="*/ 47 h 47"/>
                  <a:gd name="T58" fmla="*/ 43 w 47"/>
                  <a:gd name="T59" fmla="*/ 47 h 47"/>
                  <a:gd name="T60" fmla="*/ 47 w 47"/>
                  <a:gd name="T61" fmla="*/ 44 h 47"/>
                  <a:gd name="T62" fmla="*/ 47 w 47"/>
                  <a:gd name="T63" fmla="*/ 18 h 47"/>
                  <a:gd name="T64" fmla="*/ 43 w 47"/>
                  <a:gd name="T65" fmla="*/ 15 h 47"/>
                  <a:gd name="T66" fmla="*/ 16 w 47"/>
                  <a:gd name="T67" fmla="*/ 44 h 47"/>
                  <a:gd name="T68" fmla="*/ 5 w 47"/>
                  <a:gd name="T69" fmla="*/ 44 h 47"/>
                  <a:gd name="T70" fmla="*/ 3 w 47"/>
                  <a:gd name="T71" fmla="*/ 42 h 47"/>
                  <a:gd name="T72" fmla="*/ 5 w 47"/>
                  <a:gd name="T73" fmla="*/ 41 h 47"/>
                  <a:gd name="T74" fmla="*/ 16 w 47"/>
                  <a:gd name="T75" fmla="*/ 41 h 47"/>
                  <a:gd name="T76" fmla="*/ 18 w 47"/>
                  <a:gd name="T77" fmla="*/ 42 h 47"/>
                  <a:gd name="T78" fmla="*/ 16 w 47"/>
                  <a:gd name="T79" fmla="*/ 44 h 47"/>
                  <a:gd name="T80" fmla="*/ 25 w 47"/>
                  <a:gd name="T81" fmla="*/ 24 h 47"/>
                  <a:gd name="T82" fmla="*/ 22 w 47"/>
                  <a:gd name="T83" fmla="*/ 24 h 47"/>
                  <a:gd name="T84" fmla="*/ 21 w 47"/>
                  <a:gd name="T85" fmla="*/ 22 h 47"/>
                  <a:gd name="T86" fmla="*/ 22 w 47"/>
                  <a:gd name="T87" fmla="*/ 21 h 47"/>
                  <a:gd name="T88" fmla="*/ 25 w 47"/>
                  <a:gd name="T89" fmla="*/ 21 h 47"/>
                  <a:gd name="T90" fmla="*/ 26 w 47"/>
                  <a:gd name="T91" fmla="*/ 22 h 47"/>
                  <a:gd name="T92" fmla="*/ 25 w 47"/>
                  <a:gd name="T93" fmla="*/ 24 h 47"/>
                  <a:gd name="T94" fmla="*/ 42 w 47"/>
                  <a:gd name="T95" fmla="*/ 44 h 47"/>
                  <a:gd name="T96" fmla="*/ 31 w 47"/>
                  <a:gd name="T97" fmla="*/ 44 h 47"/>
                  <a:gd name="T98" fmla="*/ 29 w 47"/>
                  <a:gd name="T99" fmla="*/ 42 h 47"/>
                  <a:gd name="T100" fmla="*/ 31 w 47"/>
                  <a:gd name="T101" fmla="*/ 41 h 47"/>
                  <a:gd name="T102" fmla="*/ 42 w 47"/>
                  <a:gd name="T103" fmla="*/ 41 h 47"/>
                  <a:gd name="T104" fmla="*/ 44 w 47"/>
                  <a:gd name="T105" fmla="*/ 42 h 47"/>
                  <a:gd name="T106" fmla="*/ 42 w 47"/>
                  <a:gd name="T107" fmla="*/ 4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7" h="47">
                    <a:moveTo>
                      <a:pt x="3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3" y="3"/>
                      <a:pt x="3" y="3"/>
                      <a:pt x="3" y="3"/>
                    </a:cubicBezTo>
                    <a:lnTo>
                      <a:pt x="3" y="0"/>
                    </a:lnTo>
                    <a:close/>
                    <a:moveTo>
                      <a:pt x="26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26" y="3"/>
                      <a:pt x="26" y="3"/>
                      <a:pt x="26" y="3"/>
                    </a:cubicBezTo>
                    <a:lnTo>
                      <a:pt x="26" y="0"/>
                    </a:lnTo>
                    <a:close/>
                    <a:moveTo>
                      <a:pt x="43" y="15"/>
                    </a:moveTo>
                    <a:cubicBezTo>
                      <a:pt x="41" y="15"/>
                      <a:pt x="41" y="15"/>
                      <a:pt x="41" y="15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2" y="15"/>
                      <a:pt x="0" y="16"/>
                      <a:pt x="0" y="18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5"/>
                      <a:pt x="2" y="47"/>
                      <a:pt x="4" y="47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19" y="47"/>
                      <a:pt x="21" y="45"/>
                      <a:pt x="21" y="44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44"/>
                      <a:pt x="26" y="44"/>
                      <a:pt x="26" y="44"/>
                    </a:cubicBezTo>
                    <a:cubicBezTo>
                      <a:pt x="26" y="45"/>
                      <a:pt x="28" y="47"/>
                      <a:pt x="30" y="47"/>
                    </a:cubicBezTo>
                    <a:cubicBezTo>
                      <a:pt x="43" y="47"/>
                      <a:pt x="43" y="47"/>
                      <a:pt x="43" y="47"/>
                    </a:cubicBezTo>
                    <a:cubicBezTo>
                      <a:pt x="45" y="47"/>
                      <a:pt x="47" y="45"/>
                      <a:pt x="47" y="44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7" y="16"/>
                      <a:pt x="45" y="15"/>
                      <a:pt x="43" y="15"/>
                    </a:cubicBezTo>
                    <a:close/>
                    <a:moveTo>
                      <a:pt x="16" y="44"/>
                    </a:moveTo>
                    <a:cubicBezTo>
                      <a:pt x="5" y="44"/>
                      <a:pt x="5" y="44"/>
                      <a:pt x="5" y="44"/>
                    </a:cubicBezTo>
                    <a:cubicBezTo>
                      <a:pt x="4" y="44"/>
                      <a:pt x="3" y="43"/>
                      <a:pt x="3" y="42"/>
                    </a:cubicBezTo>
                    <a:cubicBezTo>
                      <a:pt x="3" y="42"/>
                      <a:pt x="4" y="41"/>
                      <a:pt x="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7" y="41"/>
                      <a:pt x="18" y="42"/>
                      <a:pt x="18" y="42"/>
                    </a:cubicBezTo>
                    <a:cubicBezTo>
                      <a:pt x="18" y="43"/>
                      <a:pt x="17" y="44"/>
                      <a:pt x="16" y="44"/>
                    </a:cubicBezTo>
                    <a:close/>
                    <a:moveTo>
                      <a:pt x="25" y="24"/>
                    </a:moveTo>
                    <a:cubicBezTo>
                      <a:pt x="22" y="24"/>
                      <a:pt x="22" y="24"/>
                      <a:pt x="22" y="24"/>
                    </a:cubicBezTo>
                    <a:cubicBezTo>
                      <a:pt x="21" y="24"/>
                      <a:pt x="21" y="23"/>
                      <a:pt x="21" y="22"/>
                    </a:cubicBezTo>
                    <a:cubicBezTo>
                      <a:pt x="21" y="21"/>
                      <a:pt x="21" y="21"/>
                      <a:pt x="22" y="21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6" y="21"/>
                      <a:pt x="26" y="21"/>
                      <a:pt x="26" y="22"/>
                    </a:cubicBezTo>
                    <a:cubicBezTo>
                      <a:pt x="26" y="23"/>
                      <a:pt x="26" y="24"/>
                      <a:pt x="25" y="24"/>
                    </a:cubicBezTo>
                    <a:close/>
                    <a:moveTo>
                      <a:pt x="42" y="44"/>
                    </a:moveTo>
                    <a:cubicBezTo>
                      <a:pt x="31" y="44"/>
                      <a:pt x="31" y="44"/>
                      <a:pt x="31" y="44"/>
                    </a:cubicBezTo>
                    <a:cubicBezTo>
                      <a:pt x="30" y="44"/>
                      <a:pt x="29" y="43"/>
                      <a:pt x="29" y="42"/>
                    </a:cubicBezTo>
                    <a:cubicBezTo>
                      <a:pt x="29" y="42"/>
                      <a:pt x="30" y="41"/>
                      <a:pt x="31" y="41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43" y="41"/>
                      <a:pt x="44" y="42"/>
                      <a:pt x="44" y="42"/>
                    </a:cubicBezTo>
                    <a:cubicBezTo>
                      <a:pt x="44" y="43"/>
                      <a:pt x="43" y="44"/>
                      <a:pt x="42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62" name="Freeform: Shape 10"/>
              <p:cNvSpPr/>
              <p:nvPr/>
            </p:nvSpPr>
            <p:spPr bwMode="auto">
              <a:xfrm>
                <a:off x="8191769" y="2620489"/>
                <a:ext cx="236837" cy="266197"/>
              </a:xfrm>
              <a:custGeom>
                <a:avLst/>
                <a:gdLst>
                  <a:gd name="T0" fmla="*/ 58 w 74"/>
                  <a:gd name="T1" fmla="*/ 25 h 83"/>
                  <a:gd name="T2" fmla="*/ 62 w 74"/>
                  <a:gd name="T3" fmla="*/ 22 h 83"/>
                  <a:gd name="T4" fmla="*/ 68 w 74"/>
                  <a:gd name="T5" fmla="*/ 12 h 83"/>
                  <a:gd name="T6" fmla="*/ 65 w 74"/>
                  <a:gd name="T7" fmla="*/ 3 h 83"/>
                  <a:gd name="T8" fmla="*/ 58 w 74"/>
                  <a:gd name="T9" fmla="*/ 0 h 83"/>
                  <a:gd name="T10" fmla="*/ 46 w 74"/>
                  <a:gd name="T11" fmla="*/ 5 h 83"/>
                  <a:gd name="T12" fmla="*/ 36 w 74"/>
                  <a:gd name="T13" fmla="*/ 24 h 83"/>
                  <a:gd name="T14" fmla="*/ 27 w 74"/>
                  <a:gd name="T15" fmla="*/ 6 h 83"/>
                  <a:gd name="T16" fmla="*/ 18 w 74"/>
                  <a:gd name="T17" fmla="*/ 2 h 83"/>
                  <a:gd name="T18" fmla="*/ 11 w 74"/>
                  <a:gd name="T19" fmla="*/ 5 h 83"/>
                  <a:gd name="T20" fmla="*/ 12 w 74"/>
                  <a:gd name="T21" fmla="*/ 21 h 83"/>
                  <a:gd name="T22" fmla="*/ 18 w 74"/>
                  <a:gd name="T23" fmla="*/ 25 h 83"/>
                  <a:gd name="T24" fmla="*/ 0 w 74"/>
                  <a:gd name="T25" fmla="*/ 25 h 83"/>
                  <a:gd name="T26" fmla="*/ 0 w 74"/>
                  <a:gd name="T27" fmla="*/ 46 h 83"/>
                  <a:gd name="T28" fmla="*/ 5 w 74"/>
                  <a:gd name="T29" fmla="*/ 46 h 83"/>
                  <a:gd name="T30" fmla="*/ 5 w 74"/>
                  <a:gd name="T31" fmla="*/ 83 h 83"/>
                  <a:gd name="T32" fmla="*/ 68 w 74"/>
                  <a:gd name="T33" fmla="*/ 83 h 83"/>
                  <a:gd name="T34" fmla="*/ 68 w 74"/>
                  <a:gd name="T35" fmla="*/ 46 h 83"/>
                  <a:gd name="T36" fmla="*/ 74 w 74"/>
                  <a:gd name="T37" fmla="*/ 46 h 83"/>
                  <a:gd name="T38" fmla="*/ 74 w 74"/>
                  <a:gd name="T39" fmla="*/ 25 h 83"/>
                  <a:gd name="T40" fmla="*/ 58 w 74"/>
                  <a:gd name="T41" fmla="*/ 25 h 83"/>
                  <a:gd name="T42" fmla="*/ 50 w 74"/>
                  <a:gd name="T43" fmla="*/ 9 h 83"/>
                  <a:gd name="T44" fmla="*/ 58 w 74"/>
                  <a:gd name="T45" fmla="*/ 6 h 83"/>
                  <a:gd name="T46" fmla="*/ 61 w 74"/>
                  <a:gd name="T47" fmla="*/ 7 h 83"/>
                  <a:gd name="T48" fmla="*/ 58 w 74"/>
                  <a:gd name="T49" fmla="*/ 17 h 83"/>
                  <a:gd name="T50" fmla="*/ 46 w 74"/>
                  <a:gd name="T51" fmla="*/ 25 h 83"/>
                  <a:gd name="T52" fmla="*/ 41 w 74"/>
                  <a:gd name="T53" fmla="*/ 25 h 83"/>
                  <a:gd name="T54" fmla="*/ 50 w 74"/>
                  <a:gd name="T55" fmla="*/ 9 h 83"/>
                  <a:gd name="T56" fmla="*/ 14 w 74"/>
                  <a:gd name="T57" fmla="*/ 12 h 83"/>
                  <a:gd name="T58" fmla="*/ 15 w 74"/>
                  <a:gd name="T59" fmla="*/ 9 h 83"/>
                  <a:gd name="T60" fmla="*/ 18 w 74"/>
                  <a:gd name="T61" fmla="*/ 8 h 83"/>
                  <a:gd name="T62" fmla="*/ 18 w 74"/>
                  <a:gd name="T63" fmla="*/ 8 h 83"/>
                  <a:gd name="T64" fmla="*/ 23 w 74"/>
                  <a:gd name="T65" fmla="*/ 10 h 83"/>
                  <a:gd name="T66" fmla="*/ 29 w 74"/>
                  <a:gd name="T67" fmla="*/ 23 h 83"/>
                  <a:gd name="T68" fmla="*/ 29 w 74"/>
                  <a:gd name="T69" fmla="*/ 23 h 83"/>
                  <a:gd name="T70" fmla="*/ 29 w 74"/>
                  <a:gd name="T71" fmla="*/ 23 h 83"/>
                  <a:gd name="T72" fmla="*/ 16 w 74"/>
                  <a:gd name="T73" fmla="*/ 17 h 83"/>
                  <a:gd name="T74" fmla="*/ 14 w 74"/>
                  <a:gd name="T75" fmla="*/ 12 h 83"/>
                  <a:gd name="T76" fmla="*/ 32 w 74"/>
                  <a:gd name="T77" fmla="*/ 78 h 83"/>
                  <a:gd name="T78" fmla="*/ 11 w 74"/>
                  <a:gd name="T79" fmla="*/ 78 h 83"/>
                  <a:gd name="T80" fmla="*/ 11 w 74"/>
                  <a:gd name="T81" fmla="*/ 44 h 83"/>
                  <a:gd name="T82" fmla="*/ 32 w 74"/>
                  <a:gd name="T83" fmla="*/ 44 h 83"/>
                  <a:gd name="T84" fmla="*/ 32 w 74"/>
                  <a:gd name="T85" fmla="*/ 78 h 83"/>
                  <a:gd name="T86" fmla="*/ 32 w 74"/>
                  <a:gd name="T87" fmla="*/ 41 h 83"/>
                  <a:gd name="T88" fmla="*/ 5 w 74"/>
                  <a:gd name="T89" fmla="*/ 41 h 83"/>
                  <a:gd name="T90" fmla="*/ 5 w 74"/>
                  <a:gd name="T91" fmla="*/ 30 h 83"/>
                  <a:gd name="T92" fmla="*/ 32 w 74"/>
                  <a:gd name="T93" fmla="*/ 30 h 83"/>
                  <a:gd name="T94" fmla="*/ 32 w 74"/>
                  <a:gd name="T95" fmla="*/ 41 h 83"/>
                  <a:gd name="T96" fmla="*/ 63 w 74"/>
                  <a:gd name="T97" fmla="*/ 78 h 83"/>
                  <a:gd name="T98" fmla="*/ 42 w 74"/>
                  <a:gd name="T99" fmla="*/ 78 h 83"/>
                  <a:gd name="T100" fmla="*/ 42 w 74"/>
                  <a:gd name="T101" fmla="*/ 44 h 83"/>
                  <a:gd name="T102" fmla="*/ 63 w 74"/>
                  <a:gd name="T103" fmla="*/ 44 h 83"/>
                  <a:gd name="T104" fmla="*/ 63 w 74"/>
                  <a:gd name="T105" fmla="*/ 78 h 83"/>
                  <a:gd name="T106" fmla="*/ 68 w 74"/>
                  <a:gd name="T107" fmla="*/ 41 h 83"/>
                  <a:gd name="T108" fmla="*/ 42 w 74"/>
                  <a:gd name="T109" fmla="*/ 41 h 83"/>
                  <a:gd name="T110" fmla="*/ 42 w 74"/>
                  <a:gd name="T111" fmla="*/ 30 h 83"/>
                  <a:gd name="T112" fmla="*/ 68 w 74"/>
                  <a:gd name="T113" fmla="*/ 30 h 83"/>
                  <a:gd name="T114" fmla="*/ 68 w 74"/>
                  <a:gd name="T115" fmla="*/ 41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74" h="83">
                    <a:moveTo>
                      <a:pt x="58" y="25"/>
                    </a:moveTo>
                    <a:cubicBezTo>
                      <a:pt x="60" y="24"/>
                      <a:pt x="61" y="23"/>
                      <a:pt x="62" y="22"/>
                    </a:cubicBezTo>
                    <a:cubicBezTo>
                      <a:pt x="65" y="19"/>
                      <a:pt x="67" y="15"/>
                      <a:pt x="68" y="12"/>
                    </a:cubicBezTo>
                    <a:cubicBezTo>
                      <a:pt x="68" y="8"/>
                      <a:pt x="67" y="5"/>
                      <a:pt x="65" y="3"/>
                    </a:cubicBezTo>
                    <a:cubicBezTo>
                      <a:pt x="63" y="1"/>
                      <a:pt x="61" y="0"/>
                      <a:pt x="58" y="0"/>
                    </a:cubicBezTo>
                    <a:cubicBezTo>
                      <a:pt x="54" y="0"/>
                      <a:pt x="49" y="2"/>
                      <a:pt x="46" y="5"/>
                    </a:cubicBezTo>
                    <a:cubicBezTo>
                      <a:pt x="41" y="11"/>
                      <a:pt x="37" y="18"/>
                      <a:pt x="36" y="24"/>
                    </a:cubicBezTo>
                    <a:cubicBezTo>
                      <a:pt x="34" y="18"/>
                      <a:pt x="32" y="11"/>
                      <a:pt x="27" y="6"/>
                    </a:cubicBezTo>
                    <a:cubicBezTo>
                      <a:pt x="24" y="3"/>
                      <a:pt x="21" y="2"/>
                      <a:pt x="18" y="2"/>
                    </a:cubicBezTo>
                    <a:cubicBezTo>
                      <a:pt x="15" y="2"/>
                      <a:pt x="13" y="3"/>
                      <a:pt x="11" y="5"/>
                    </a:cubicBezTo>
                    <a:cubicBezTo>
                      <a:pt x="7" y="9"/>
                      <a:pt x="7" y="16"/>
                      <a:pt x="12" y="21"/>
                    </a:cubicBezTo>
                    <a:cubicBezTo>
                      <a:pt x="14" y="22"/>
                      <a:pt x="16" y="24"/>
                      <a:pt x="18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83"/>
                      <a:pt x="5" y="83"/>
                      <a:pt x="5" y="83"/>
                    </a:cubicBezTo>
                    <a:cubicBezTo>
                      <a:pt x="68" y="83"/>
                      <a:pt x="68" y="83"/>
                      <a:pt x="68" y="83"/>
                    </a:cubicBezTo>
                    <a:cubicBezTo>
                      <a:pt x="68" y="46"/>
                      <a:pt x="68" y="46"/>
                      <a:pt x="68" y="46"/>
                    </a:cubicBezTo>
                    <a:cubicBezTo>
                      <a:pt x="74" y="46"/>
                      <a:pt x="74" y="46"/>
                      <a:pt x="74" y="46"/>
                    </a:cubicBezTo>
                    <a:cubicBezTo>
                      <a:pt x="74" y="25"/>
                      <a:pt x="74" y="25"/>
                      <a:pt x="74" y="25"/>
                    </a:cubicBezTo>
                    <a:lnTo>
                      <a:pt x="58" y="25"/>
                    </a:lnTo>
                    <a:close/>
                    <a:moveTo>
                      <a:pt x="50" y="9"/>
                    </a:moveTo>
                    <a:cubicBezTo>
                      <a:pt x="52" y="7"/>
                      <a:pt x="55" y="6"/>
                      <a:pt x="58" y="6"/>
                    </a:cubicBezTo>
                    <a:cubicBezTo>
                      <a:pt x="59" y="6"/>
                      <a:pt x="60" y="6"/>
                      <a:pt x="61" y="7"/>
                    </a:cubicBezTo>
                    <a:cubicBezTo>
                      <a:pt x="63" y="9"/>
                      <a:pt x="62" y="14"/>
                      <a:pt x="58" y="17"/>
                    </a:cubicBezTo>
                    <a:cubicBezTo>
                      <a:pt x="55" y="21"/>
                      <a:pt x="50" y="23"/>
                      <a:pt x="46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3" y="20"/>
                      <a:pt x="46" y="14"/>
                      <a:pt x="50" y="9"/>
                    </a:cubicBezTo>
                    <a:close/>
                    <a:moveTo>
                      <a:pt x="14" y="12"/>
                    </a:moveTo>
                    <a:cubicBezTo>
                      <a:pt x="14" y="11"/>
                      <a:pt x="14" y="10"/>
                      <a:pt x="15" y="9"/>
                    </a:cubicBezTo>
                    <a:cubicBezTo>
                      <a:pt x="16" y="8"/>
                      <a:pt x="17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9" y="8"/>
                      <a:pt x="21" y="9"/>
                      <a:pt x="23" y="10"/>
                    </a:cubicBezTo>
                    <a:cubicBezTo>
                      <a:pt x="25" y="13"/>
                      <a:pt x="28" y="17"/>
                      <a:pt x="29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3" y="22"/>
                      <a:pt x="19" y="19"/>
                      <a:pt x="16" y="17"/>
                    </a:cubicBezTo>
                    <a:cubicBezTo>
                      <a:pt x="15" y="15"/>
                      <a:pt x="14" y="14"/>
                      <a:pt x="14" y="12"/>
                    </a:cubicBezTo>
                    <a:close/>
                    <a:moveTo>
                      <a:pt x="32" y="78"/>
                    </a:moveTo>
                    <a:cubicBezTo>
                      <a:pt x="11" y="78"/>
                      <a:pt x="11" y="78"/>
                      <a:pt x="11" y="78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32" y="44"/>
                      <a:pt x="32" y="44"/>
                      <a:pt x="32" y="44"/>
                    </a:cubicBezTo>
                    <a:lnTo>
                      <a:pt x="32" y="78"/>
                    </a:lnTo>
                    <a:close/>
                    <a:moveTo>
                      <a:pt x="32" y="41"/>
                    </a:moveTo>
                    <a:cubicBezTo>
                      <a:pt x="5" y="41"/>
                      <a:pt x="5" y="41"/>
                      <a:pt x="5" y="41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32" y="30"/>
                      <a:pt x="32" y="30"/>
                      <a:pt x="32" y="30"/>
                    </a:cubicBezTo>
                    <a:lnTo>
                      <a:pt x="32" y="41"/>
                    </a:lnTo>
                    <a:close/>
                    <a:moveTo>
                      <a:pt x="63" y="78"/>
                    </a:moveTo>
                    <a:cubicBezTo>
                      <a:pt x="42" y="78"/>
                      <a:pt x="42" y="78"/>
                      <a:pt x="42" y="78"/>
                    </a:cubicBezTo>
                    <a:cubicBezTo>
                      <a:pt x="42" y="44"/>
                      <a:pt x="42" y="44"/>
                      <a:pt x="42" y="44"/>
                    </a:cubicBezTo>
                    <a:cubicBezTo>
                      <a:pt x="63" y="44"/>
                      <a:pt x="63" y="44"/>
                      <a:pt x="63" y="44"/>
                    </a:cubicBezTo>
                    <a:lnTo>
                      <a:pt x="63" y="78"/>
                    </a:lnTo>
                    <a:close/>
                    <a:moveTo>
                      <a:pt x="68" y="41"/>
                    </a:moveTo>
                    <a:cubicBezTo>
                      <a:pt x="42" y="41"/>
                      <a:pt x="42" y="41"/>
                      <a:pt x="42" y="41"/>
                    </a:cubicBezTo>
                    <a:cubicBezTo>
                      <a:pt x="42" y="30"/>
                      <a:pt x="42" y="30"/>
                      <a:pt x="42" y="30"/>
                    </a:cubicBezTo>
                    <a:cubicBezTo>
                      <a:pt x="68" y="30"/>
                      <a:pt x="68" y="30"/>
                      <a:pt x="68" y="30"/>
                    </a:cubicBezTo>
                    <a:lnTo>
                      <a:pt x="68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63" name="Freeform: Shape 11"/>
              <p:cNvSpPr/>
              <p:nvPr/>
            </p:nvSpPr>
            <p:spPr bwMode="auto">
              <a:xfrm>
                <a:off x="8084116" y="2039163"/>
                <a:ext cx="303387" cy="264239"/>
              </a:xfrm>
              <a:custGeom>
                <a:avLst/>
                <a:gdLst>
                  <a:gd name="T0" fmla="*/ 95 w 95"/>
                  <a:gd name="T1" fmla="*/ 34 h 83"/>
                  <a:gd name="T2" fmla="*/ 83 w 95"/>
                  <a:gd name="T3" fmla="*/ 0 h 83"/>
                  <a:gd name="T4" fmla="*/ 83 w 95"/>
                  <a:gd name="T5" fmla="*/ 0 h 83"/>
                  <a:gd name="T6" fmla="*/ 75 w 95"/>
                  <a:gd name="T7" fmla="*/ 0 h 83"/>
                  <a:gd name="T8" fmla="*/ 31 w 95"/>
                  <a:gd name="T9" fmla="*/ 19 h 83"/>
                  <a:gd name="T10" fmla="*/ 30 w 95"/>
                  <a:gd name="T11" fmla="*/ 34 h 83"/>
                  <a:gd name="T12" fmla="*/ 31 w 95"/>
                  <a:gd name="T13" fmla="*/ 49 h 83"/>
                  <a:gd name="T14" fmla="*/ 75 w 95"/>
                  <a:gd name="T15" fmla="*/ 68 h 83"/>
                  <a:gd name="T16" fmla="*/ 83 w 95"/>
                  <a:gd name="T17" fmla="*/ 68 h 83"/>
                  <a:gd name="T18" fmla="*/ 83 w 95"/>
                  <a:gd name="T19" fmla="*/ 68 h 83"/>
                  <a:gd name="T20" fmla="*/ 95 w 95"/>
                  <a:gd name="T21" fmla="*/ 34 h 83"/>
                  <a:gd name="T22" fmla="*/ 80 w 95"/>
                  <a:gd name="T23" fmla="*/ 63 h 83"/>
                  <a:gd name="T24" fmla="*/ 78 w 95"/>
                  <a:gd name="T25" fmla="*/ 61 h 83"/>
                  <a:gd name="T26" fmla="*/ 75 w 95"/>
                  <a:gd name="T27" fmla="*/ 55 h 83"/>
                  <a:gd name="T28" fmla="*/ 71 w 95"/>
                  <a:gd name="T29" fmla="*/ 34 h 83"/>
                  <a:gd name="T30" fmla="*/ 75 w 95"/>
                  <a:gd name="T31" fmla="*/ 13 h 83"/>
                  <a:gd name="T32" fmla="*/ 78 w 95"/>
                  <a:gd name="T33" fmla="*/ 7 h 83"/>
                  <a:gd name="T34" fmla="*/ 80 w 95"/>
                  <a:gd name="T35" fmla="*/ 5 h 83"/>
                  <a:gd name="T36" fmla="*/ 83 w 95"/>
                  <a:gd name="T37" fmla="*/ 7 h 83"/>
                  <a:gd name="T38" fmla="*/ 86 w 95"/>
                  <a:gd name="T39" fmla="*/ 13 h 83"/>
                  <a:gd name="T40" fmla="*/ 89 w 95"/>
                  <a:gd name="T41" fmla="*/ 34 h 83"/>
                  <a:gd name="T42" fmla="*/ 86 w 95"/>
                  <a:gd name="T43" fmla="*/ 55 h 83"/>
                  <a:gd name="T44" fmla="*/ 83 w 95"/>
                  <a:gd name="T45" fmla="*/ 61 h 83"/>
                  <a:gd name="T46" fmla="*/ 80 w 95"/>
                  <a:gd name="T47" fmla="*/ 63 h 83"/>
                  <a:gd name="T48" fmla="*/ 24 w 95"/>
                  <a:gd name="T49" fmla="*/ 34 h 83"/>
                  <a:gd name="T50" fmla="*/ 25 w 95"/>
                  <a:gd name="T51" fmla="*/ 20 h 83"/>
                  <a:gd name="T52" fmla="*/ 12 w 95"/>
                  <a:gd name="T53" fmla="*/ 21 h 83"/>
                  <a:gd name="T54" fmla="*/ 5 w 95"/>
                  <a:gd name="T55" fmla="*/ 21 h 83"/>
                  <a:gd name="T56" fmla="*/ 0 w 95"/>
                  <a:gd name="T57" fmla="*/ 30 h 83"/>
                  <a:gd name="T58" fmla="*/ 0 w 95"/>
                  <a:gd name="T59" fmla="*/ 38 h 83"/>
                  <a:gd name="T60" fmla="*/ 5 w 95"/>
                  <a:gd name="T61" fmla="*/ 47 h 83"/>
                  <a:gd name="T62" fmla="*/ 12 w 95"/>
                  <a:gd name="T63" fmla="*/ 47 h 83"/>
                  <a:gd name="T64" fmla="*/ 25 w 95"/>
                  <a:gd name="T65" fmla="*/ 48 h 83"/>
                  <a:gd name="T66" fmla="*/ 24 w 95"/>
                  <a:gd name="T67" fmla="*/ 34 h 83"/>
                  <a:gd name="T68" fmla="*/ 34 w 95"/>
                  <a:gd name="T69" fmla="*/ 54 h 83"/>
                  <a:gd name="T70" fmla="*/ 23 w 95"/>
                  <a:gd name="T71" fmla="*/ 51 h 83"/>
                  <a:gd name="T72" fmla="*/ 30 w 95"/>
                  <a:gd name="T73" fmla="*/ 81 h 83"/>
                  <a:gd name="T74" fmla="*/ 34 w 95"/>
                  <a:gd name="T75" fmla="*/ 83 h 83"/>
                  <a:gd name="T76" fmla="*/ 44 w 95"/>
                  <a:gd name="T77" fmla="*/ 78 h 83"/>
                  <a:gd name="T78" fmla="*/ 46 w 95"/>
                  <a:gd name="T79" fmla="*/ 75 h 83"/>
                  <a:gd name="T80" fmla="*/ 34 w 95"/>
                  <a:gd name="T81" fmla="*/ 54 h 83"/>
                  <a:gd name="T82" fmla="*/ 80 w 95"/>
                  <a:gd name="T83" fmla="*/ 45 h 83"/>
                  <a:gd name="T84" fmla="*/ 79 w 95"/>
                  <a:gd name="T85" fmla="*/ 45 h 83"/>
                  <a:gd name="T86" fmla="*/ 78 w 95"/>
                  <a:gd name="T87" fmla="*/ 42 h 83"/>
                  <a:gd name="T88" fmla="*/ 77 w 95"/>
                  <a:gd name="T89" fmla="*/ 34 h 83"/>
                  <a:gd name="T90" fmla="*/ 78 w 95"/>
                  <a:gd name="T91" fmla="*/ 26 h 83"/>
                  <a:gd name="T92" fmla="*/ 79 w 95"/>
                  <a:gd name="T93" fmla="*/ 24 h 83"/>
                  <a:gd name="T94" fmla="*/ 80 w 95"/>
                  <a:gd name="T95" fmla="*/ 23 h 83"/>
                  <a:gd name="T96" fmla="*/ 81 w 95"/>
                  <a:gd name="T97" fmla="*/ 24 h 83"/>
                  <a:gd name="T98" fmla="*/ 82 w 95"/>
                  <a:gd name="T99" fmla="*/ 26 h 83"/>
                  <a:gd name="T100" fmla="*/ 84 w 95"/>
                  <a:gd name="T101" fmla="*/ 34 h 83"/>
                  <a:gd name="T102" fmla="*/ 82 w 95"/>
                  <a:gd name="T103" fmla="*/ 42 h 83"/>
                  <a:gd name="T104" fmla="*/ 81 w 95"/>
                  <a:gd name="T105" fmla="*/ 45 h 83"/>
                  <a:gd name="T106" fmla="*/ 80 w 95"/>
                  <a:gd name="T107" fmla="*/ 45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5" h="83">
                    <a:moveTo>
                      <a:pt x="95" y="34"/>
                    </a:moveTo>
                    <a:cubicBezTo>
                      <a:pt x="95" y="15"/>
                      <a:pt x="90" y="0"/>
                      <a:pt x="83" y="0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5" y="0"/>
                      <a:pt x="57" y="14"/>
                      <a:pt x="31" y="19"/>
                    </a:cubicBezTo>
                    <a:cubicBezTo>
                      <a:pt x="31" y="23"/>
                      <a:pt x="30" y="28"/>
                      <a:pt x="30" y="34"/>
                    </a:cubicBezTo>
                    <a:cubicBezTo>
                      <a:pt x="30" y="40"/>
                      <a:pt x="31" y="45"/>
                      <a:pt x="31" y="49"/>
                    </a:cubicBezTo>
                    <a:cubicBezTo>
                      <a:pt x="57" y="54"/>
                      <a:pt x="75" y="68"/>
                      <a:pt x="75" y="68"/>
                    </a:cubicBezTo>
                    <a:cubicBezTo>
                      <a:pt x="83" y="68"/>
                      <a:pt x="83" y="68"/>
                      <a:pt x="83" y="68"/>
                    </a:cubicBezTo>
                    <a:cubicBezTo>
                      <a:pt x="83" y="68"/>
                      <a:pt x="83" y="68"/>
                      <a:pt x="83" y="68"/>
                    </a:cubicBezTo>
                    <a:cubicBezTo>
                      <a:pt x="90" y="68"/>
                      <a:pt x="95" y="53"/>
                      <a:pt x="95" y="34"/>
                    </a:cubicBezTo>
                    <a:close/>
                    <a:moveTo>
                      <a:pt x="80" y="63"/>
                    </a:moveTo>
                    <a:cubicBezTo>
                      <a:pt x="79" y="63"/>
                      <a:pt x="78" y="62"/>
                      <a:pt x="78" y="61"/>
                    </a:cubicBezTo>
                    <a:cubicBezTo>
                      <a:pt x="77" y="60"/>
                      <a:pt x="76" y="58"/>
                      <a:pt x="75" y="55"/>
                    </a:cubicBezTo>
                    <a:cubicBezTo>
                      <a:pt x="73" y="50"/>
                      <a:pt x="71" y="42"/>
                      <a:pt x="71" y="34"/>
                    </a:cubicBezTo>
                    <a:cubicBezTo>
                      <a:pt x="71" y="26"/>
                      <a:pt x="73" y="18"/>
                      <a:pt x="75" y="13"/>
                    </a:cubicBezTo>
                    <a:cubicBezTo>
                      <a:pt x="76" y="10"/>
                      <a:pt x="77" y="8"/>
                      <a:pt x="78" y="7"/>
                    </a:cubicBezTo>
                    <a:cubicBezTo>
                      <a:pt x="78" y="6"/>
                      <a:pt x="79" y="5"/>
                      <a:pt x="80" y="5"/>
                    </a:cubicBezTo>
                    <a:cubicBezTo>
                      <a:pt x="81" y="5"/>
                      <a:pt x="82" y="6"/>
                      <a:pt x="83" y="7"/>
                    </a:cubicBezTo>
                    <a:cubicBezTo>
                      <a:pt x="84" y="8"/>
                      <a:pt x="85" y="10"/>
                      <a:pt x="86" y="13"/>
                    </a:cubicBezTo>
                    <a:cubicBezTo>
                      <a:pt x="88" y="18"/>
                      <a:pt x="89" y="26"/>
                      <a:pt x="89" y="34"/>
                    </a:cubicBezTo>
                    <a:cubicBezTo>
                      <a:pt x="89" y="42"/>
                      <a:pt x="88" y="50"/>
                      <a:pt x="86" y="55"/>
                    </a:cubicBezTo>
                    <a:cubicBezTo>
                      <a:pt x="85" y="58"/>
                      <a:pt x="84" y="60"/>
                      <a:pt x="83" y="61"/>
                    </a:cubicBezTo>
                    <a:cubicBezTo>
                      <a:pt x="82" y="62"/>
                      <a:pt x="81" y="63"/>
                      <a:pt x="80" y="63"/>
                    </a:cubicBezTo>
                    <a:close/>
                    <a:moveTo>
                      <a:pt x="24" y="34"/>
                    </a:moveTo>
                    <a:cubicBezTo>
                      <a:pt x="24" y="29"/>
                      <a:pt x="24" y="25"/>
                      <a:pt x="25" y="20"/>
                    </a:cubicBezTo>
                    <a:cubicBezTo>
                      <a:pt x="20" y="21"/>
                      <a:pt x="16" y="21"/>
                      <a:pt x="12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5" y="47"/>
                      <a:pt x="5" y="47"/>
                      <a:pt x="12" y="47"/>
                    </a:cubicBezTo>
                    <a:cubicBezTo>
                      <a:pt x="16" y="47"/>
                      <a:pt x="20" y="47"/>
                      <a:pt x="25" y="48"/>
                    </a:cubicBezTo>
                    <a:cubicBezTo>
                      <a:pt x="24" y="43"/>
                      <a:pt x="24" y="39"/>
                      <a:pt x="24" y="34"/>
                    </a:cubicBezTo>
                    <a:close/>
                    <a:moveTo>
                      <a:pt x="34" y="54"/>
                    </a:moveTo>
                    <a:cubicBezTo>
                      <a:pt x="23" y="51"/>
                      <a:pt x="23" y="51"/>
                      <a:pt x="23" y="51"/>
                    </a:cubicBezTo>
                    <a:cubicBezTo>
                      <a:pt x="30" y="81"/>
                      <a:pt x="30" y="81"/>
                      <a:pt x="30" y="81"/>
                    </a:cubicBezTo>
                    <a:cubicBezTo>
                      <a:pt x="31" y="83"/>
                      <a:pt x="32" y="83"/>
                      <a:pt x="34" y="83"/>
                    </a:cubicBezTo>
                    <a:cubicBezTo>
                      <a:pt x="44" y="78"/>
                      <a:pt x="44" y="78"/>
                      <a:pt x="44" y="78"/>
                    </a:cubicBezTo>
                    <a:cubicBezTo>
                      <a:pt x="46" y="78"/>
                      <a:pt x="47" y="76"/>
                      <a:pt x="46" y="75"/>
                    </a:cubicBezTo>
                    <a:lnTo>
                      <a:pt x="34" y="54"/>
                    </a:lnTo>
                    <a:close/>
                    <a:moveTo>
                      <a:pt x="80" y="45"/>
                    </a:moveTo>
                    <a:cubicBezTo>
                      <a:pt x="80" y="45"/>
                      <a:pt x="80" y="45"/>
                      <a:pt x="79" y="45"/>
                    </a:cubicBezTo>
                    <a:cubicBezTo>
                      <a:pt x="79" y="44"/>
                      <a:pt x="79" y="43"/>
                      <a:pt x="78" y="42"/>
                    </a:cubicBezTo>
                    <a:cubicBezTo>
                      <a:pt x="77" y="40"/>
                      <a:pt x="77" y="37"/>
                      <a:pt x="77" y="34"/>
                    </a:cubicBezTo>
                    <a:cubicBezTo>
                      <a:pt x="77" y="31"/>
                      <a:pt x="77" y="28"/>
                      <a:pt x="78" y="26"/>
                    </a:cubicBezTo>
                    <a:cubicBezTo>
                      <a:pt x="79" y="25"/>
                      <a:pt x="79" y="24"/>
                      <a:pt x="79" y="24"/>
                    </a:cubicBezTo>
                    <a:cubicBezTo>
                      <a:pt x="80" y="23"/>
                      <a:pt x="80" y="23"/>
                      <a:pt x="80" y="23"/>
                    </a:cubicBezTo>
                    <a:cubicBezTo>
                      <a:pt x="81" y="23"/>
                      <a:pt x="81" y="23"/>
                      <a:pt x="81" y="24"/>
                    </a:cubicBezTo>
                    <a:cubicBezTo>
                      <a:pt x="82" y="24"/>
                      <a:pt x="82" y="25"/>
                      <a:pt x="82" y="26"/>
                    </a:cubicBezTo>
                    <a:cubicBezTo>
                      <a:pt x="83" y="28"/>
                      <a:pt x="84" y="31"/>
                      <a:pt x="84" y="34"/>
                    </a:cubicBezTo>
                    <a:cubicBezTo>
                      <a:pt x="84" y="37"/>
                      <a:pt x="83" y="40"/>
                      <a:pt x="82" y="42"/>
                    </a:cubicBezTo>
                    <a:cubicBezTo>
                      <a:pt x="82" y="43"/>
                      <a:pt x="82" y="44"/>
                      <a:pt x="81" y="45"/>
                    </a:cubicBezTo>
                    <a:cubicBezTo>
                      <a:pt x="81" y="45"/>
                      <a:pt x="81" y="45"/>
                      <a:pt x="80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64" name="Freeform: Shape 12"/>
              <p:cNvSpPr/>
              <p:nvPr/>
            </p:nvSpPr>
            <p:spPr bwMode="auto">
              <a:xfrm>
                <a:off x="7751370" y="2444330"/>
                <a:ext cx="236837" cy="236836"/>
              </a:xfrm>
              <a:custGeom>
                <a:avLst/>
                <a:gdLst>
                  <a:gd name="T0" fmla="*/ 60 w 121"/>
                  <a:gd name="T1" fmla="*/ 121 h 121"/>
                  <a:gd name="T2" fmla="*/ 121 w 121"/>
                  <a:gd name="T3" fmla="*/ 61 h 121"/>
                  <a:gd name="T4" fmla="*/ 83 w 121"/>
                  <a:gd name="T5" fmla="*/ 61 h 121"/>
                  <a:gd name="T6" fmla="*/ 83 w 121"/>
                  <a:gd name="T7" fmla="*/ 0 h 121"/>
                  <a:gd name="T8" fmla="*/ 37 w 121"/>
                  <a:gd name="T9" fmla="*/ 0 h 121"/>
                  <a:gd name="T10" fmla="*/ 37 w 121"/>
                  <a:gd name="T11" fmla="*/ 61 h 121"/>
                  <a:gd name="T12" fmla="*/ 0 w 121"/>
                  <a:gd name="T13" fmla="*/ 61 h 121"/>
                  <a:gd name="T14" fmla="*/ 60 w 121"/>
                  <a:gd name="T15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1" h="121">
                    <a:moveTo>
                      <a:pt x="60" y="121"/>
                    </a:moveTo>
                    <a:lnTo>
                      <a:pt x="121" y="61"/>
                    </a:lnTo>
                    <a:lnTo>
                      <a:pt x="83" y="61"/>
                    </a:lnTo>
                    <a:lnTo>
                      <a:pt x="83" y="0"/>
                    </a:lnTo>
                    <a:lnTo>
                      <a:pt x="37" y="0"/>
                    </a:lnTo>
                    <a:lnTo>
                      <a:pt x="37" y="61"/>
                    </a:lnTo>
                    <a:lnTo>
                      <a:pt x="0" y="61"/>
                    </a:lnTo>
                    <a:lnTo>
                      <a:pt x="60" y="1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65" name="Freeform: Shape 13"/>
              <p:cNvSpPr/>
              <p:nvPr/>
            </p:nvSpPr>
            <p:spPr bwMode="auto">
              <a:xfrm>
                <a:off x="7222892" y="3976918"/>
                <a:ext cx="205520" cy="152672"/>
              </a:xfrm>
              <a:custGeom>
                <a:avLst/>
                <a:gdLst>
                  <a:gd name="T0" fmla="*/ 56 w 64"/>
                  <a:gd name="T1" fmla="*/ 8 h 48"/>
                  <a:gd name="T2" fmla="*/ 56 w 64"/>
                  <a:gd name="T3" fmla="*/ 0 h 48"/>
                  <a:gd name="T4" fmla="*/ 0 w 64"/>
                  <a:gd name="T5" fmla="*/ 0 h 48"/>
                  <a:gd name="T6" fmla="*/ 0 w 64"/>
                  <a:gd name="T7" fmla="*/ 44 h 48"/>
                  <a:gd name="T8" fmla="*/ 4 w 64"/>
                  <a:gd name="T9" fmla="*/ 48 h 48"/>
                  <a:gd name="T10" fmla="*/ 58 w 64"/>
                  <a:gd name="T11" fmla="*/ 48 h 48"/>
                  <a:gd name="T12" fmla="*/ 64 w 64"/>
                  <a:gd name="T13" fmla="*/ 42 h 48"/>
                  <a:gd name="T14" fmla="*/ 64 w 64"/>
                  <a:gd name="T15" fmla="*/ 8 h 48"/>
                  <a:gd name="T16" fmla="*/ 56 w 64"/>
                  <a:gd name="T17" fmla="*/ 8 h 48"/>
                  <a:gd name="T18" fmla="*/ 52 w 64"/>
                  <a:gd name="T19" fmla="*/ 44 h 48"/>
                  <a:gd name="T20" fmla="*/ 4 w 64"/>
                  <a:gd name="T21" fmla="*/ 44 h 48"/>
                  <a:gd name="T22" fmla="*/ 4 w 64"/>
                  <a:gd name="T23" fmla="*/ 4 h 48"/>
                  <a:gd name="T24" fmla="*/ 52 w 64"/>
                  <a:gd name="T25" fmla="*/ 4 h 48"/>
                  <a:gd name="T26" fmla="*/ 52 w 64"/>
                  <a:gd name="T27" fmla="*/ 44 h 48"/>
                  <a:gd name="T28" fmla="*/ 8 w 64"/>
                  <a:gd name="T29" fmla="*/ 12 h 48"/>
                  <a:gd name="T30" fmla="*/ 48 w 64"/>
                  <a:gd name="T31" fmla="*/ 12 h 48"/>
                  <a:gd name="T32" fmla="*/ 48 w 64"/>
                  <a:gd name="T33" fmla="*/ 16 h 48"/>
                  <a:gd name="T34" fmla="*/ 8 w 64"/>
                  <a:gd name="T35" fmla="*/ 16 h 48"/>
                  <a:gd name="T36" fmla="*/ 8 w 64"/>
                  <a:gd name="T37" fmla="*/ 12 h 48"/>
                  <a:gd name="T38" fmla="*/ 32 w 64"/>
                  <a:gd name="T39" fmla="*/ 20 h 48"/>
                  <a:gd name="T40" fmla="*/ 48 w 64"/>
                  <a:gd name="T41" fmla="*/ 20 h 48"/>
                  <a:gd name="T42" fmla="*/ 48 w 64"/>
                  <a:gd name="T43" fmla="*/ 24 h 48"/>
                  <a:gd name="T44" fmla="*/ 32 w 64"/>
                  <a:gd name="T45" fmla="*/ 24 h 48"/>
                  <a:gd name="T46" fmla="*/ 32 w 64"/>
                  <a:gd name="T47" fmla="*/ 20 h 48"/>
                  <a:gd name="T48" fmla="*/ 32 w 64"/>
                  <a:gd name="T49" fmla="*/ 28 h 48"/>
                  <a:gd name="T50" fmla="*/ 48 w 64"/>
                  <a:gd name="T51" fmla="*/ 28 h 48"/>
                  <a:gd name="T52" fmla="*/ 48 w 64"/>
                  <a:gd name="T53" fmla="*/ 32 h 48"/>
                  <a:gd name="T54" fmla="*/ 32 w 64"/>
                  <a:gd name="T55" fmla="*/ 32 h 48"/>
                  <a:gd name="T56" fmla="*/ 32 w 64"/>
                  <a:gd name="T57" fmla="*/ 28 h 48"/>
                  <a:gd name="T58" fmla="*/ 32 w 64"/>
                  <a:gd name="T59" fmla="*/ 36 h 48"/>
                  <a:gd name="T60" fmla="*/ 44 w 64"/>
                  <a:gd name="T61" fmla="*/ 36 h 48"/>
                  <a:gd name="T62" fmla="*/ 44 w 64"/>
                  <a:gd name="T63" fmla="*/ 40 h 48"/>
                  <a:gd name="T64" fmla="*/ 32 w 64"/>
                  <a:gd name="T65" fmla="*/ 40 h 48"/>
                  <a:gd name="T66" fmla="*/ 32 w 64"/>
                  <a:gd name="T67" fmla="*/ 36 h 48"/>
                  <a:gd name="T68" fmla="*/ 8 w 64"/>
                  <a:gd name="T69" fmla="*/ 20 h 48"/>
                  <a:gd name="T70" fmla="*/ 28 w 64"/>
                  <a:gd name="T71" fmla="*/ 20 h 48"/>
                  <a:gd name="T72" fmla="*/ 28 w 64"/>
                  <a:gd name="T73" fmla="*/ 40 h 48"/>
                  <a:gd name="T74" fmla="*/ 8 w 64"/>
                  <a:gd name="T75" fmla="*/ 40 h 48"/>
                  <a:gd name="T76" fmla="*/ 8 w 64"/>
                  <a:gd name="T77" fmla="*/ 2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4" h="48">
                    <a:moveTo>
                      <a:pt x="56" y="8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6"/>
                      <a:pt x="2" y="48"/>
                      <a:pt x="4" y="48"/>
                    </a:cubicBezTo>
                    <a:cubicBezTo>
                      <a:pt x="58" y="48"/>
                      <a:pt x="58" y="48"/>
                      <a:pt x="58" y="48"/>
                    </a:cubicBezTo>
                    <a:cubicBezTo>
                      <a:pt x="61" y="48"/>
                      <a:pt x="64" y="45"/>
                      <a:pt x="64" y="42"/>
                    </a:cubicBezTo>
                    <a:cubicBezTo>
                      <a:pt x="64" y="8"/>
                      <a:pt x="64" y="8"/>
                      <a:pt x="64" y="8"/>
                    </a:cubicBezTo>
                    <a:lnTo>
                      <a:pt x="56" y="8"/>
                    </a:lnTo>
                    <a:close/>
                    <a:moveTo>
                      <a:pt x="52" y="44"/>
                    </a:moveTo>
                    <a:cubicBezTo>
                      <a:pt x="4" y="44"/>
                      <a:pt x="4" y="44"/>
                      <a:pt x="4" y="4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2" y="4"/>
                      <a:pt x="52" y="4"/>
                      <a:pt x="52" y="4"/>
                    </a:cubicBezTo>
                    <a:lnTo>
                      <a:pt x="52" y="44"/>
                    </a:lnTo>
                    <a:close/>
                    <a:moveTo>
                      <a:pt x="8" y="12"/>
                    </a:moveTo>
                    <a:cubicBezTo>
                      <a:pt x="48" y="12"/>
                      <a:pt x="48" y="12"/>
                      <a:pt x="48" y="12"/>
                    </a:cubicBezTo>
                    <a:cubicBezTo>
                      <a:pt x="48" y="16"/>
                      <a:pt x="48" y="16"/>
                      <a:pt x="48" y="16"/>
                    </a:cubicBezTo>
                    <a:cubicBezTo>
                      <a:pt x="8" y="16"/>
                      <a:pt x="8" y="16"/>
                      <a:pt x="8" y="16"/>
                    </a:cubicBezTo>
                    <a:lnTo>
                      <a:pt x="8" y="12"/>
                    </a:lnTo>
                    <a:close/>
                    <a:moveTo>
                      <a:pt x="32" y="20"/>
                    </a:move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4"/>
                      <a:pt x="48" y="24"/>
                      <a:pt x="48" y="24"/>
                    </a:cubicBezTo>
                    <a:cubicBezTo>
                      <a:pt x="32" y="24"/>
                      <a:pt x="32" y="24"/>
                      <a:pt x="32" y="24"/>
                    </a:cubicBezTo>
                    <a:lnTo>
                      <a:pt x="32" y="20"/>
                    </a:lnTo>
                    <a:close/>
                    <a:moveTo>
                      <a:pt x="32" y="28"/>
                    </a:moveTo>
                    <a:cubicBezTo>
                      <a:pt x="48" y="28"/>
                      <a:pt x="48" y="28"/>
                      <a:pt x="48" y="28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32" y="32"/>
                      <a:pt x="32" y="32"/>
                      <a:pt x="32" y="32"/>
                    </a:cubicBezTo>
                    <a:lnTo>
                      <a:pt x="32" y="28"/>
                    </a:lnTo>
                    <a:close/>
                    <a:moveTo>
                      <a:pt x="32" y="36"/>
                    </a:moveTo>
                    <a:cubicBezTo>
                      <a:pt x="44" y="36"/>
                      <a:pt x="44" y="36"/>
                      <a:pt x="44" y="36"/>
                    </a:cubicBezTo>
                    <a:cubicBezTo>
                      <a:pt x="44" y="40"/>
                      <a:pt x="44" y="40"/>
                      <a:pt x="44" y="40"/>
                    </a:cubicBezTo>
                    <a:cubicBezTo>
                      <a:pt x="32" y="40"/>
                      <a:pt x="32" y="40"/>
                      <a:pt x="32" y="40"/>
                    </a:cubicBezTo>
                    <a:lnTo>
                      <a:pt x="32" y="36"/>
                    </a:lnTo>
                    <a:close/>
                    <a:moveTo>
                      <a:pt x="8" y="20"/>
                    </a:moveTo>
                    <a:cubicBezTo>
                      <a:pt x="28" y="20"/>
                      <a:pt x="28" y="20"/>
                      <a:pt x="28" y="20"/>
                    </a:cubicBezTo>
                    <a:cubicBezTo>
                      <a:pt x="28" y="40"/>
                      <a:pt x="28" y="40"/>
                      <a:pt x="28" y="40"/>
                    </a:cubicBezTo>
                    <a:cubicBezTo>
                      <a:pt x="8" y="40"/>
                      <a:pt x="8" y="40"/>
                      <a:pt x="8" y="40"/>
                    </a:cubicBezTo>
                    <a:lnTo>
                      <a:pt x="8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66" name="Freeform: Shape 14"/>
              <p:cNvSpPr/>
              <p:nvPr/>
            </p:nvSpPr>
            <p:spPr bwMode="auto">
              <a:xfrm>
                <a:off x="8054756" y="1359970"/>
                <a:ext cx="246623" cy="246623"/>
              </a:xfrm>
              <a:custGeom>
                <a:avLst/>
                <a:gdLst>
                  <a:gd name="T0" fmla="*/ 64 w 77"/>
                  <a:gd name="T1" fmla="*/ 0 h 77"/>
                  <a:gd name="T2" fmla="*/ 13 w 77"/>
                  <a:gd name="T3" fmla="*/ 0 h 77"/>
                  <a:gd name="T4" fmla="*/ 0 w 77"/>
                  <a:gd name="T5" fmla="*/ 13 h 77"/>
                  <a:gd name="T6" fmla="*/ 0 w 77"/>
                  <a:gd name="T7" fmla="*/ 64 h 77"/>
                  <a:gd name="T8" fmla="*/ 13 w 77"/>
                  <a:gd name="T9" fmla="*/ 77 h 77"/>
                  <a:gd name="T10" fmla="*/ 64 w 77"/>
                  <a:gd name="T11" fmla="*/ 77 h 77"/>
                  <a:gd name="T12" fmla="*/ 77 w 77"/>
                  <a:gd name="T13" fmla="*/ 64 h 77"/>
                  <a:gd name="T14" fmla="*/ 77 w 77"/>
                  <a:gd name="T15" fmla="*/ 13 h 77"/>
                  <a:gd name="T16" fmla="*/ 64 w 77"/>
                  <a:gd name="T17" fmla="*/ 0 h 77"/>
                  <a:gd name="T18" fmla="*/ 25 w 77"/>
                  <a:gd name="T19" fmla="*/ 34 h 77"/>
                  <a:gd name="T20" fmla="*/ 52 w 77"/>
                  <a:gd name="T21" fmla="*/ 34 h 77"/>
                  <a:gd name="T22" fmla="*/ 53 w 77"/>
                  <a:gd name="T23" fmla="*/ 38 h 77"/>
                  <a:gd name="T24" fmla="*/ 39 w 77"/>
                  <a:gd name="T25" fmla="*/ 53 h 77"/>
                  <a:gd name="T26" fmla="*/ 24 w 77"/>
                  <a:gd name="T27" fmla="*/ 38 h 77"/>
                  <a:gd name="T28" fmla="*/ 25 w 77"/>
                  <a:gd name="T29" fmla="*/ 34 h 77"/>
                  <a:gd name="T30" fmla="*/ 67 w 77"/>
                  <a:gd name="T31" fmla="*/ 33 h 77"/>
                  <a:gd name="T32" fmla="*/ 67 w 77"/>
                  <a:gd name="T33" fmla="*/ 53 h 77"/>
                  <a:gd name="T34" fmla="*/ 67 w 77"/>
                  <a:gd name="T35" fmla="*/ 62 h 77"/>
                  <a:gd name="T36" fmla="*/ 63 w 77"/>
                  <a:gd name="T37" fmla="*/ 67 h 77"/>
                  <a:gd name="T38" fmla="*/ 15 w 77"/>
                  <a:gd name="T39" fmla="*/ 67 h 77"/>
                  <a:gd name="T40" fmla="*/ 10 w 77"/>
                  <a:gd name="T41" fmla="*/ 63 h 77"/>
                  <a:gd name="T42" fmla="*/ 10 w 77"/>
                  <a:gd name="T43" fmla="*/ 53 h 77"/>
                  <a:gd name="T44" fmla="*/ 10 w 77"/>
                  <a:gd name="T45" fmla="*/ 34 h 77"/>
                  <a:gd name="T46" fmla="*/ 10 w 77"/>
                  <a:gd name="T47" fmla="*/ 34 h 77"/>
                  <a:gd name="T48" fmla="*/ 17 w 77"/>
                  <a:gd name="T49" fmla="*/ 34 h 77"/>
                  <a:gd name="T50" fmla="*/ 17 w 77"/>
                  <a:gd name="T51" fmla="*/ 39 h 77"/>
                  <a:gd name="T52" fmla="*/ 39 w 77"/>
                  <a:gd name="T53" fmla="*/ 60 h 77"/>
                  <a:gd name="T54" fmla="*/ 60 w 77"/>
                  <a:gd name="T55" fmla="*/ 38 h 77"/>
                  <a:gd name="T56" fmla="*/ 60 w 77"/>
                  <a:gd name="T57" fmla="*/ 33 h 77"/>
                  <a:gd name="T58" fmla="*/ 67 w 77"/>
                  <a:gd name="T59" fmla="*/ 33 h 77"/>
                  <a:gd name="T60" fmla="*/ 67 w 77"/>
                  <a:gd name="T61" fmla="*/ 17 h 77"/>
                  <a:gd name="T62" fmla="*/ 65 w 77"/>
                  <a:gd name="T63" fmla="*/ 19 h 77"/>
                  <a:gd name="T64" fmla="*/ 60 w 77"/>
                  <a:gd name="T65" fmla="*/ 19 h 77"/>
                  <a:gd name="T66" fmla="*/ 58 w 77"/>
                  <a:gd name="T67" fmla="*/ 17 h 77"/>
                  <a:gd name="T68" fmla="*/ 58 w 77"/>
                  <a:gd name="T69" fmla="*/ 12 h 77"/>
                  <a:gd name="T70" fmla="*/ 60 w 77"/>
                  <a:gd name="T71" fmla="*/ 10 h 77"/>
                  <a:gd name="T72" fmla="*/ 65 w 77"/>
                  <a:gd name="T73" fmla="*/ 10 h 77"/>
                  <a:gd name="T74" fmla="*/ 67 w 77"/>
                  <a:gd name="T75" fmla="*/ 12 h 77"/>
                  <a:gd name="T76" fmla="*/ 67 w 77"/>
                  <a:gd name="T77" fmla="*/ 1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7" h="77">
                    <a:moveTo>
                      <a:pt x="64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1" y="71"/>
                      <a:pt x="6" y="77"/>
                      <a:pt x="13" y="77"/>
                    </a:cubicBezTo>
                    <a:cubicBezTo>
                      <a:pt x="64" y="77"/>
                      <a:pt x="64" y="77"/>
                      <a:pt x="64" y="77"/>
                    </a:cubicBezTo>
                    <a:cubicBezTo>
                      <a:pt x="71" y="76"/>
                      <a:pt x="77" y="71"/>
                      <a:pt x="77" y="64"/>
                    </a:cubicBezTo>
                    <a:cubicBezTo>
                      <a:pt x="77" y="13"/>
                      <a:pt x="77" y="13"/>
                      <a:pt x="77" y="13"/>
                    </a:cubicBezTo>
                    <a:cubicBezTo>
                      <a:pt x="77" y="6"/>
                      <a:pt x="71" y="0"/>
                      <a:pt x="64" y="0"/>
                    </a:cubicBezTo>
                    <a:close/>
                    <a:moveTo>
                      <a:pt x="25" y="34"/>
                    </a:moveTo>
                    <a:cubicBezTo>
                      <a:pt x="52" y="34"/>
                      <a:pt x="52" y="34"/>
                      <a:pt x="52" y="34"/>
                    </a:cubicBezTo>
                    <a:cubicBezTo>
                      <a:pt x="53" y="35"/>
                      <a:pt x="53" y="37"/>
                      <a:pt x="53" y="38"/>
                    </a:cubicBezTo>
                    <a:cubicBezTo>
                      <a:pt x="53" y="46"/>
                      <a:pt x="47" y="53"/>
                      <a:pt x="39" y="53"/>
                    </a:cubicBezTo>
                    <a:cubicBezTo>
                      <a:pt x="31" y="53"/>
                      <a:pt x="24" y="47"/>
                      <a:pt x="24" y="38"/>
                    </a:cubicBezTo>
                    <a:cubicBezTo>
                      <a:pt x="24" y="37"/>
                      <a:pt x="24" y="35"/>
                      <a:pt x="25" y="34"/>
                    </a:cubicBezTo>
                    <a:close/>
                    <a:moveTo>
                      <a:pt x="67" y="33"/>
                    </a:moveTo>
                    <a:cubicBezTo>
                      <a:pt x="67" y="53"/>
                      <a:pt x="67" y="53"/>
                      <a:pt x="67" y="53"/>
                    </a:cubicBezTo>
                    <a:cubicBezTo>
                      <a:pt x="67" y="62"/>
                      <a:pt x="67" y="62"/>
                      <a:pt x="67" y="62"/>
                    </a:cubicBezTo>
                    <a:cubicBezTo>
                      <a:pt x="67" y="65"/>
                      <a:pt x="65" y="67"/>
                      <a:pt x="63" y="67"/>
                    </a:cubicBezTo>
                    <a:cubicBezTo>
                      <a:pt x="15" y="67"/>
                      <a:pt x="15" y="67"/>
                      <a:pt x="15" y="67"/>
                    </a:cubicBezTo>
                    <a:cubicBezTo>
                      <a:pt x="12" y="67"/>
                      <a:pt x="10" y="65"/>
                      <a:pt x="10" y="63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7" y="35"/>
                      <a:pt x="17" y="37"/>
                      <a:pt x="17" y="39"/>
                    </a:cubicBezTo>
                    <a:cubicBezTo>
                      <a:pt x="17" y="51"/>
                      <a:pt x="27" y="60"/>
                      <a:pt x="39" y="60"/>
                    </a:cubicBezTo>
                    <a:cubicBezTo>
                      <a:pt x="51" y="60"/>
                      <a:pt x="60" y="50"/>
                      <a:pt x="60" y="38"/>
                    </a:cubicBezTo>
                    <a:cubicBezTo>
                      <a:pt x="60" y="37"/>
                      <a:pt x="60" y="35"/>
                      <a:pt x="60" y="33"/>
                    </a:cubicBezTo>
                    <a:cubicBezTo>
                      <a:pt x="67" y="33"/>
                      <a:pt x="67" y="33"/>
                      <a:pt x="67" y="33"/>
                    </a:cubicBezTo>
                    <a:close/>
                    <a:moveTo>
                      <a:pt x="67" y="17"/>
                    </a:moveTo>
                    <a:cubicBezTo>
                      <a:pt x="67" y="18"/>
                      <a:pt x="66" y="19"/>
                      <a:pt x="65" y="19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59" y="19"/>
                      <a:pt x="58" y="18"/>
                      <a:pt x="58" y="17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58" y="11"/>
                      <a:pt x="59" y="10"/>
                      <a:pt x="60" y="10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66" y="9"/>
                      <a:pt x="67" y="11"/>
                      <a:pt x="67" y="12"/>
                    </a:cubicBezTo>
                    <a:lnTo>
                      <a:pt x="67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67" name="Freeform: Shape 15"/>
              <p:cNvSpPr/>
              <p:nvPr/>
            </p:nvSpPr>
            <p:spPr bwMode="auto">
              <a:xfrm>
                <a:off x="7590869" y="1725991"/>
                <a:ext cx="252496" cy="191818"/>
              </a:xfrm>
              <a:custGeom>
                <a:avLst/>
                <a:gdLst>
                  <a:gd name="T0" fmla="*/ 76 w 79"/>
                  <a:gd name="T1" fmla="*/ 3 h 60"/>
                  <a:gd name="T2" fmla="*/ 40 w 79"/>
                  <a:gd name="T3" fmla="*/ 0 h 60"/>
                  <a:gd name="T4" fmla="*/ 4 w 79"/>
                  <a:gd name="T5" fmla="*/ 3 h 60"/>
                  <a:gd name="T6" fmla="*/ 0 w 79"/>
                  <a:gd name="T7" fmla="*/ 30 h 60"/>
                  <a:gd name="T8" fmla="*/ 4 w 79"/>
                  <a:gd name="T9" fmla="*/ 57 h 60"/>
                  <a:gd name="T10" fmla="*/ 40 w 79"/>
                  <a:gd name="T11" fmla="*/ 60 h 60"/>
                  <a:gd name="T12" fmla="*/ 76 w 79"/>
                  <a:gd name="T13" fmla="*/ 57 h 60"/>
                  <a:gd name="T14" fmla="*/ 79 w 79"/>
                  <a:gd name="T15" fmla="*/ 30 h 60"/>
                  <a:gd name="T16" fmla="*/ 76 w 79"/>
                  <a:gd name="T17" fmla="*/ 3 h 60"/>
                  <a:gd name="T18" fmla="*/ 30 w 79"/>
                  <a:gd name="T19" fmla="*/ 45 h 60"/>
                  <a:gd name="T20" fmla="*/ 30 w 79"/>
                  <a:gd name="T21" fmla="*/ 15 h 60"/>
                  <a:gd name="T22" fmla="*/ 55 w 79"/>
                  <a:gd name="T23" fmla="*/ 30 h 60"/>
                  <a:gd name="T24" fmla="*/ 30 w 79"/>
                  <a:gd name="T25" fmla="*/ 4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9" h="60">
                    <a:moveTo>
                      <a:pt x="76" y="3"/>
                    </a:moveTo>
                    <a:cubicBezTo>
                      <a:pt x="65" y="1"/>
                      <a:pt x="53" y="0"/>
                      <a:pt x="40" y="0"/>
                    </a:cubicBezTo>
                    <a:cubicBezTo>
                      <a:pt x="27" y="0"/>
                      <a:pt x="15" y="1"/>
                      <a:pt x="4" y="3"/>
                    </a:cubicBezTo>
                    <a:cubicBezTo>
                      <a:pt x="2" y="11"/>
                      <a:pt x="0" y="20"/>
                      <a:pt x="0" y="30"/>
                    </a:cubicBezTo>
                    <a:cubicBezTo>
                      <a:pt x="0" y="40"/>
                      <a:pt x="2" y="49"/>
                      <a:pt x="4" y="57"/>
                    </a:cubicBezTo>
                    <a:cubicBezTo>
                      <a:pt x="15" y="59"/>
                      <a:pt x="27" y="60"/>
                      <a:pt x="40" y="60"/>
                    </a:cubicBezTo>
                    <a:cubicBezTo>
                      <a:pt x="53" y="60"/>
                      <a:pt x="65" y="59"/>
                      <a:pt x="76" y="57"/>
                    </a:cubicBezTo>
                    <a:cubicBezTo>
                      <a:pt x="78" y="49"/>
                      <a:pt x="79" y="40"/>
                      <a:pt x="79" y="30"/>
                    </a:cubicBezTo>
                    <a:cubicBezTo>
                      <a:pt x="79" y="20"/>
                      <a:pt x="78" y="11"/>
                      <a:pt x="76" y="3"/>
                    </a:cubicBezTo>
                    <a:close/>
                    <a:moveTo>
                      <a:pt x="30" y="45"/>
                    </a:moveTo>
                    <a:cubicBezTo>
                      <a:pt x="30" y="15"/>
                      <a:pt x="30" y="15"/>
                      <a:pt x="30" y="15"/>
                    </a:cubicBezTo>
                    <a:cubicBezTo>
                      <a:pt x="55" y="30"/>
                      <a:pt x="55" y="30"/>
                      <a:pt x="55" y="30"/>
                    </a:cubicBezTo>
                    <a:lnTo>
                      <a:pt x="30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68" name="Freeform: Shape 16"/>
              <p:cNvSpPr/>
              <p:nvPr/>
            </p:nvSpPr>
            <p:spPr bwMode="auto">
              <a:xfrm>
                <a:off x="7334459" y="2704655"/>
                <a:ext cx="219221" cy="217263"/>
              </a:xfrm>
              <a:custGeom>
                <a:avLst/>
                <a:gdLst>
                  <a:gd name="T0" fmla="*/ 34 w 68"/>
                  <a:gd name="T1" fmla="*/ 0 h 68"/>
                  <a:gd name="T2" fmla="*/ 0 w 68"/>
                  <a:gd name="T3" fmla="*/ 34 h 68"/>
                  <a:gd name="T4" fmla="*/ 34 w 68"/>
                  <a:gd name="T5" fmla="*/ 68 h 68"/>
                  <a:gd name="T6" fmla="*/ 68 w 68"/>
                  <a:gd name="T7" fmla="*/ 34 h 68"/>
                  <a:gd name="T8" fmla="*/ 34 w 68"/>
                  <a:gd name="T9" fmla="*/ 0 h 68"/>
                  <a:gd name="T10" fmla="*/ 34 w 68"/>
                  <a:gd name="T11" fmla="*/ 61 h 68"/>
                  <a:gd name="T12" fmla="*/ 7 w 68"/>
                  <a:gd name="T13" fmla="*/ 34 h 68"/>
                  <a:gd name="T14" fmla="*/ 34 w 68"/>
                  <a:gd name="T15" fmla="*/ 6 h 68"/>
                  <a:gd name="T16" fmla="*/ 62 w 68"/>
                  <a:gd name="T17" fmla="*/ 34 h 68"/>
                  <a:gd name="T18" fmla="*/ 34 w 68"/>
                  <a:gd name="T19" fmla="*/ 61 h 68"/>
                  <a:gd name="T20" fmla="*/ 21 w 68"/>
                  <a:gd name="T21" fmla="*/ 21 h 68"/>
                  <a:gd name="T22" fmla="*/ 47 w 68"/>
                  <a:gd name="T23" fmla="*/ 21 h 68"/>
                  <a:gd name="T24" fmla="*/ 47 w 68"/>
                  <a:gd name="T25" fmla="*/ 46 h 68"/>
                  <a:gd name="T26" fmla="*/ 21 w 68"/>
                  <a:gd name="T27" fmla="*/ 46 h 68"/>
                  <a:gd name="T28" fmla="*/ 21 w 68"/>
                  <a:gd name="T29" fmla="*/ 2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8" h="68">
                    <a:moveTo>
                      <a:pt x="34" y="0"/>
                    </a:moveTo>
                    <a:cubicBezTo>
                      <a:pt x="15" y="0"/>
                      <a:pt x="0" y="15"/>
                      <a:pt x="0" y="34"/>
                    </a:cubicBezTo>
                    <a:cubicBezTo>
                      <a:pt x="0" y="52"/>
                      <a:pt x="15" y="68"/>
                      <a:pt x="34" y="68"/>
                    </a:cubicBezTo>
                    <a:cubicBezTo>
                      <a:pt x="53" y="68"/>
                      <a:pt x="68" y="52"/>
                      <a:pt x="68" y="34"/>
                    </a:cubicBezTo>
                    <a:cubicBezTo>
                      <a:pt x="68" y="15"/>
                      <a:pt x="53" y="0"/>
                      <a:pt x="34" y="0"/>
                    </a:cubicBezTo>
                    <a:close/>
                    <a:moveTo>
                      <a:pt x="34" y="61"/>
                    </a:moveTo>
                    <a:cubicBezTo>
                      <a:pt x="19" y="61"/>
                      <a:pt x="7" y="49"/>
                      <a:pt x="7" y="34"/>
                    </a:cubicBezTo>
                    <a:cubicBezTo>
                      <a:pt x="7" y="18"/>
                      <a:pt x="19" y="6"/>
                      <a:pt x="34" y="6"/>
                    </a:cubicBezTo>
                    <a:cubicBezTo>
                      <a:pt x="49" y="6"/>
                      <a:pt x="62" y="18"/>
                      <a:pt x="62" y="34"/>
                    </a:cubicBezTo>
                    <a:cubicBezTo>
                      <a:pt x="62" y="49"/>
                      <a:pt x="49" y="61"/>
                      <a:pt x="34" y="61"/>
                    </a:cubicBezTo>
                    <a:close/>
                    <a:moveTo>
                      <a:pt x="21" y="21"/>
                    </a:moveTo>
                    <a:cubicBezTo>
                      <a:pt x="47" y="21"/>
                      <a:pt x="47" y="21"/>
                      <a:pt x="47" y="21"/>
                    </a:cubicBezTo>
                    <a:cubicBezTo>
                      <a:pt x="47" y="46"/>
                      <a:pt x="47" y="46"/>
                      <a:pt x="47" y="46"/>
                    </a:cubicBezTo>
                    <a:cubicBezTo>
                      <a:pt x="21" y="46"/>
                      <a:pt x="21" y="46"/>
                      <a:pt x="21" y="46"/>
                    </a:cubicBezTo>
                    <a:lnTo>
                      <a:pt x="21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69" name="Freeform: Shape 17"/>
              <p:cNvSpPr/>
              <p:nvPr/>
            </p:nvSpPr>
            <p:spPr bwMode="auto">
              <a:xfrm>
                <a:off x="6575015" y="3595239"/>
                <a:ext cx="229008" cy="230965"/>
              </a:xfrm>
              <a:custGeom>
                <a:avLst/>
                <a:gdLst>
                  <a:gd name="T0" fmla="*/ 36 w 72"/>
                  <a:gd name="T1" fmla="*/ 0 h 72"/>
                  <a:gd name="T2" fmla="*/ 0 w 72"/>
                  <a:gd name="T3" fmla="*/ 36 h 72"/>
                  <a:gd name="T4" fmla="*/ 36 w 72"/>
                  <a:gd name="T5" fmla="*/ 72 h 72"/>
                  <a:gd name="T6" fmla="*/ 72 w 72"/>
                  <a:gd name="T7" fmla="*/ 36 h 72"/>
                  <a:gd name="T8" fmla="*/ 36 w 72"/>
                  <a:gd name="T9" fmla="*/ 0 h 72"/>
                  <a:gd name="T10" fmla="*/ 57 w 72"/>
                  <a:gd name="T11" fmla="*/ 31 h 72"/>
                  <a:gd name="T12" fmla="*/ 38 w 72"/>
                  <a:gd name="T13" fmla="*/ 59 h 72"/>
                  <a:gd name="T14" fmla="*/ 29 w 72"/>
                  <a:gd name="T15" fmla="*/ 55 h 72"/>
                  <a:gd name="T16" fmla="*/ 21 w 72"/>
                  <a:gd name="T17" fmla="*/ 33 h 72"/>
                  <a:gd name="T18" fmla="*/ 16 w 72"/>
                  <a:gd name="T19" fmla="*/ 35 h 72"/>
                  <a:gd name="T20" fmla="*/ 15 w 72"/>
                  <a:gd name="T21" fmla="*/ 32 h 72"/>
                  <a:gd name="T22" fmla="*/ 28 w 72"/>
                  <a:gd name="T23" fmla="*/ 23 h 72"/>
                  <a:gd name="T24" fmla="*/ 35 w 72"/>
                  <a:gd name="T25" fmla="*/ 37 h 72"/>
                  <a:gd name="T26" fmla="*/ 38 w 72"/>
                  <a:gd name="T27" fmla="*/ 46 h 72"/>
                  <a:gd name="T28" fmla="*/ 44 w 72"/>
                  <a:gd name="T29" fmla="*/ 38 h 72"/>
                  <a:gd name="T30" fmla="*/ 39 w 72"/>
                  <a:gd name="T31" fmla="*/ 32 h 72"/>
                  <a:gd name="T32" fmla="*/ 57 w 72"/>
                  <a:gd name="T33" fmla="*/ 31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36" y="0"/>
                    </a:moveTo>
                    <a:cubicBezTo>
                      <a:pt x="16" y="0"/>
                      <a:pt x="0" y="17"/>
                      <a:pt x="0" y="36"/>
                    </a:cubicBezTo>
                    <a:cubicBezTo>
                      <a:pt x="0" y="56"/>
                      <a:pt x="16" y="72"/>
                      <a:pt x="36" y="72"/>
                    </a:cubicBezTo>
                    <a:cubicBezTo>
                      <a:pt x="56" y="72"/>
                      <a:pt x="72" y="56"/>
                      <a:pt x="72" y="36"/>
                    </a:cubicBezTo>
                    <a:cubicBezTo>
                      <a:pt x="72" y="17"/>
                      <a:pt x="56" y="0"/>
                      <a:pt x="36" y="0"/>
                    </a:cubicBezTo>
                    <a:close/>
                    <a:moveTo>
                      <a:pt x="57" y="31"/>
                    </a:moveTo>
                    <a:cubicBezTo>
                      <a:pt x="55" y="45"/>
                      <a:pt x="42" y="56"/>
                      <a:pt x="38" y="59"/>
                    </a:cubicBezTo>
                    <a:cubicBezTo>
                      <a:pt x="34" y="61"/>
                      <a:pt x="30" y="58"/>
                      <a:pt x="29" y="55"/>
                    </a:cubicBezTo>
                    <a:cubicBezTo>
                      <a:pt x="27" y="52"/>
                      <a:pt x="22" y="35"/>
                      <a:pt x="21" y="33"/>
                    </a:cubicBezTo>
                    <a:cubicBezTo>
                      <a:pt x="20" y="32"/>
                      <a:pt x="16" y="35"/>
                      <a:pt x="16" y="35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2"/>
                      <a:pt x="22" y="24"/>
                      <a:pt x="28" y="23"/>
                    </a:cubicBezTo>
                    <a:cubicBezTo>
                      <a:pt x="33" y="22"/>
                      <a:pt x="33" y="32"/>
                      <a:pt x="35" y="37"/>
                    </a:cubicBezTo>
                    <a:cubicBezTo>
                      <a:pt x="36" y="43"/>
                      <a:pt x="37" y="46"/>
                      <a:pt x="38" y="46"/>
                    </a:cubicBezTo>
                    <a:cubicBezTo>
                      <a:pt x="39" y="46"/>
                      <a:pt x="42" y="43"/>
                      <a:pt x="44" y="38"/>
                    </a:cubicBezTo>
                    <a:cubicBezTo>
                      <a:pt x="47" y="34"/>
                      <a:pt x="44" y="29"/>
                      <a:pt x="39" y="32"/>
                    </a:cubicBezTo>
                    <a:cubicBezTo>
                      <a:pt x="41" y="21"/>
                      <a:pt x="60" y="18"/>
                      <a:pt x="57" y="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70" name="Freeform: Shape 18"/>
              <p:cNvSpPr/>
              <p:nvPr/>
            </p:nvSpPr>
            <p:spPr bwMode="auto">
              <a:xfrm>
                <a:off x="5843656" y="2888235"/>
                <a:ext cx="150715" cy="150714"/>
              </a:xfrm>
              <a:custGeom>
                <a:avLst/>
                <a:gdLst>
                  <a:gd name="T0" fmla="*/ 23 w 47"/>
                  <a:gd name="T1" fmla="*/ 0 h 47"/>
                  <a:gd name="T2" fmla="*/ 0 w 47"/>
                  <a:gd name="T3" fmla="*/ 24 h 47"/>
                  <a:gd name="T4" fmla="*/ 23 w 47"/>
                  <a:gd name="T5" fmla="*/ 47 h 47"/>
                  <a:gd name="T6" fmla="*/ 47 w 47"/>
                  <a:gd name="T7" fmla="*/ 24 h 47"/>
                  <a:gd name="T8" fmla="*/ 23 w 47"/>
                  <a:gd name="T9" fmla="*/ 0 h 47"/>
                  <a:gd name="T10" fmla="*/ 5 w 47"/>
                  <a:gd name="T11" fmla="*/ 24 h 47"/>
                  <a:gd name="T12" fmla="*/ 23 w 47"/>
                  <a:gd name="T13" fmla="*/ 6 h 47"/>
                  <a:gd name="T14" fmla="*/ 23 w 47"/>
                  <a:gd name="T15" fmla="*/ 42 h 47"/>
                  <a:gd name="T16" fmla="*/ 5 w 47"/>
                  <a:gd name="T17" fmla="*/ 2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47">
                    <a:moveTo>
                      <a:pt x="23" y="0"/>
                    </a:moveTo>
                    <a:cubicBezTo>
                      <a:pt x="10" y="0"/>
                      <a:pt x="0" y="11"/>
                      <a:pt x="0" y="24"/>
                    </a:cubicBezTo>
                    <a:cubicBezTo>
                      <a:pt x="0" y="37"/>
                      <a:pt x="10" y="47"/>
                      <a:pt x="23" y="47"/>
                    </a:cubicBezTo>
                    <a:cubicBezTo>
                      <a:pt x="36" y="47"/>
                      <a:pt x="47" y="37"/>
                      <a:pt x="47" y="24"/>
                    </a:cubicBezTo>
                    <a:cubicBezTo>
                      <a:pt x="47" y="11"/>
                      <a:pt x="36" y="0"/>
                      <a:pt x="23" y="0"/>
                    </a:cubicBezTo>
                    <a:close/>
                    <a:moveTo>
                      <a:pt x="5" y="24"/>
                    </a:moveTo>
                    <a:cubicBezTo>
                      <a:pt x="5" y="14"/>
                      <a:pt x="13" y="6"/>
                      <a:pt x="23" y="6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13" y="42"/>
                      <a:pt x="5" y="3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71" name="Freeform: Shape 19"/>
              <p:cNvSpPr/>
              <p:nvPr/>
            </p:nvSpPr>
            <p:spPr bwMode="auto">
              <a:xfrm>
                <a:off x="5900419" y="2101389"/>
                <a:ext cx="215306" cy="199648"/>
              </a:xfrm>
              <a:custGeom>
                <a:avLst/>
                <a:gdLst>
                  <a:gd name="T0" fmla="*/ 34 w 67"/>
                  <a:gd name="T1" fmla="*/ 8 h 62"/>
                  <a:gd name="T2" fmla="*/ 23 w 67"/>
                  <a:gd name="T3" fmla="*/ 10 h 62"/>
                  <a:gd name="T4" fmla="*/ 15 w 67"/>
                  <a:gd name="T5" fmla="*/ 14 h 62"/>
                  <a:gd name="T6" fmla="*/ 8 w 67"/>
                  <a:gd name="T7" fmla="*/ 27 h 62"/>
                  <a:gd name="T8" fmla="*/ 11 w 67"/>
                  <a:gd name="T9" fmla="*/ 35 h 62"/>
                  <a:gd name="T10" fmla="*/ 17 w 67"/>
                  <a:gd name="T11" fmla="*/ 41 h 62"/>
                  <a:gd name="T12" fmla="*/ 21 w 67"/>
                  <a:gd name="T13" fmla="*/ 47 h 62"/>
                  <a:gd name="T14" fmla="*/ 21 w 67"/>
                  <a:gd name="T15" fmla="*/ 49 h 62"/>
                  <a:gd name="T16" fmla="*/ 22 w 67"/>
                  <a:gd name="T17" fmla="*/ 48 h 62"/>
                  <a:gd name="T18" fmla="*/ 28 w 67"/>
                  <a:gd name="T19" fmla="*/ 45 h 62"/>
                  <a:gd name="T20" fmla="*/ 29 w 67"/>
                  <a:gd name="T21" fmla="*/ 46 h 62"/>
                  <a:gd name="T22" fmla="*/ 34 w 67"/>
                  <a:gd name="T23" fmla="*/ 46 h 62"/>
                  <a:gd name="T24" fmla="*/ 44 w 67"/>
                  <a:gd name="T25" fmla="*/ 44 h 62"/>
                  <a:gd name="T26" fmla="*/ 52 w 67"/>
                  <a:gd name="T27" fmla="*/ 40 h 62"/>
                  <a:gd name="T28" fmla="*/ 59 w 67"/>
                  <a:gd name="T29" fmla="*/ 27 h 62"/>
                  <a:gd name="T30" fmla="*/ 52 w 67"/>
                  <a:gd name="T31" fmla="*/ 14 h 62"/>
                  <a:gd name="T32" fmla="*/ 44 w 67"/>
                  <a:gd name="T33" fmla="*/ 10 h 62"/>
                  <a:gd name="T34" fmla="*/ 34 w 67"/>
                  <a:gd name="T35" fmla="*/ 8 h 62"/>
                  <a:gd name="T36" fmla="*/ 34 w 67"/>
                  <a:gd name="T37" fmla="*/ 0 h 62"/>
                  <a:gd name="T38" fmla="*/ 34 w 67"/>
                  <a:gd name="T39" fmla="*/ 0 h 62"/>
                  <a:gd name="T40" fmla="*/ 67 w 67"/>
                  <a:gd name="T41" fmla="*/ 27 h 62"/>
                  <a:gd name="T42" fmla="*/ 34 w 67"/>
                  <a:gd name="T43" fmla="*/ 54 h 62"/>
                  <a:gd name="T44" fmla="*/ 28 w 67"/>
                  <a:gd name="T45" fmla="*/ 54 h 62"/>
                  <a:gd name="T46" fmla="*/ 4 w 67"/>
                  <a:gd name="T47" fmla="*/ 62 h 62"/>
                  <a:gd name="T48" fmla="*/ 4 w 67"/>
                  <a:gd name="T49" fmla="*/ 61 h 62"/>
                  <a:gd name="T50" fmla="*/ 13 w 67"/>
                  <a:gd name="T51" fmla="*/ 50 h 62"/>
                  <a:gd name="T52" fmla="*/ 12 w 67"/>
                  <a:gd name="T53" fmla="*/ 48 h 62"/>
                  <a:gd name="T54" fmla="*/ 0 w 67"/>
                  <a:gd name="T55" fmla="*/ 27 h 62"/>
                  <a:gd name="T56" fmla="*/ 34 w 67"/>
                  <a:gd name="T5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7" h="62">
                    <a:moveTo>
                      <a:pt x="34" y="8"/>
                    </a:moveTo>
                    <a:cubicBezTo>
                      <a:pt x="30" y="8"/>
                      <a:pt x="26" y="9"/>
                      <a:pt x="23" y="10"/>
                    </a:cubicBezTo>
                    <a:cubicBezTo>
                      <a:pt x="20" y="11"/>
                      <a:pt x="17" y="12"/>
                      <a:pt x="15" y="14"/>
                    </a:cubicBezTo>
                    <a:cubicBezTo>
                      <a:pt x="11" y="18"/>
                      <a:pt x="8" y="22"/>
                      <a:pt x="8" y="27"/>
                    </a:cubicBezTo>
                    <a:cubicBezTo>
                      <a:pt x="8" y="30"/>
                      <a:pt x="9" y="32"/>
                      <a:pt x="11" y="35"/>
                    </a:cubicBezTo>
                    <a:cubicBezTo>
                      <a:pt x="12" y="37"/>
                      <a:pt x="14" y="39"/>
                      <a:pt x="17" y="41"/>
                    </a:cubicBezTo>
                    <a:cubicBezTo>
                      <a:pt x="19" y="42"/>
                      <a:pt x="20" y="45"/>
                      <a:pt x="21" y="47"/>
                    </a:cubicBezTo>
                    <a:cubicBezTo>
                      <a:pt x="21" y="48"/>
                      <a:pt x="21" y="48"/>
                      <a:pt x="21" y="49"/>
                    </a:cubicBezTo>
                    <a:cubicBezTo>
                      <a:pt x="21" y="49"/>
                      <a:pt x="22" y="48"/>
                      <a:pt x="22" y="48"/>
                    </a:cubicBezTo>
                    <a:cubicBezTo>
                      <a:pt x="24" y="46"/>
                      <a:pt x="26" y="45"/>
                      <a:pt x="28" y="45"/>
                    </a:cubicBezTo>
                    <a:cubicBezTo>
                      <a:pt x="29" y="45"/>
                      <a:pt x="29" y="45"/>
                      <a:pt x="29" y="46"/>
                    </a:cubicBezTo>
                    <a:cubicBezTo>
                      <a:pt x="31" y="46"/>
                      <a:pt x="32" y="46"/>
                      <a:pt x="34" y="46"/>
                    </a:cubicBezTo>
                    <a:cubicBezTo>
                      <a:pt x="37" y="46"/>
                      <a:pt x="41" y="45"/>
                      <a:pt x="44" y="44"/>
                    </a:cubicBezTo>
                    <a:cubicBezTo>
                      <a:pt x="47" y="43"/>
                      <a:pt x="50" y="42"/>
                      <a:pt x="52" y="40"/>
                    </a:cubicBezTo>
                    <a:cubicBezTo>
                      <a:pt x="56" y="36"/>
                      <a:pt x="59" y="32"/>
                      <a:pt x="59" y="27"/>
                    </a:cubicBezTo>
                    <a:cubicBezTo>
                      <a:pt x="59" y="22"/>
                      <a:pt x="56" y="18"/>
                      <a:pt x="52" y="14"/>
                    </a:cubicBezTo>
                    <a:cubicBezTo>
                      <a:pt x="50" y="12"/>
                      <a:pt x="47" y="11"/>
                      <a:pt x="44" y="10"/>
                    </a:cubicBezTo>
                    <a:cubicBezTo>
                      <a:pt x="41" y="9"/>
                      <a:pt x="37" y="8"/>
                      <a:pt x="34" y="8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52" y="0"/>
                      <a:pt x="67" y="12"/>
                      <a:pt x="67" y="27"/>
                    </a:cubicBezTo>
                    <a:cubicBezTo>
                      <a:pt x="67" y="42"/>
                      <a:pt x="52" y="54"/>
                      <a:pt x="34" y="54"/>
                    </a:cubicBezTo>
                    <a:cubicBezTo>
                      <a:pt x="32" y="54"/>
                      <a:pt x="30" y="54"/>
                      <a:pt x="28" y="54"/>
                    </a:cubicBezTo>
                    <a:cubicBezTo>
                      <a:pt x="21" y="61"/>
                      <a:pt x="13" y="62"/>
                      <a:pt x="4" y="62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9" y="59"/>
                      <a:pt x="13" y="55"/>
                      <a:pt x="13" y="50"/>
                    </a:cubicBezTo>
                    <a:cubicBezTo>
                      <a:pt x="13" y="49"/>
                      <a:pt x="13" y="49"/>
                      <a:pt x="12" y="48"/>
                    </a:cubicBezTo>
                    <a:cubicBezTo>
                      <a:pt x="5" y="43"/>
                      <a:pt x="0" y="36"/>
                      <a:pt x="0" y="27"/>
                    </a:cubicBezTo>
                    <a:cubicBezTo>
                      <a:pt x="0" y="12"/>
                      <a:pt x="15" y="0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72" name="Freeform: Shape 20"/>
              <p:cNvSpPr/>
              <p:nvPr/>
            </p:nvSpPr>
            <p:spPr bwMode="auto">
              <a:xfrm>
                <a:off x="6312733" y="2886686"/>
                <a:ext cx="207477" cy="203562"/>
              </a:xfrm>
              <a:custGeom>
                <a:avLst/>
                <a:gdLst>
                  <a:gd name="T0" fmla="*/ 62 w 65"/>
                  <a:gd name="T1" fmla="*/ 36 h 64"/>
                  <a:gd name="T2" fmla="*/ 62 w 65"/>
                  <a:gd name="T3" fmla="*/ 32 h 64"/>
                  <a:gd name="T4" fmla="*/ 33 w 65"/>
                  <a:gd name="T5" fmla="*/ 3 h 64"/>
                  <a:gd name="T6" fmla="*/ 28 w 65"/>
                  <a:gd name="T7" fmla="*/ 3 h 64"/>
                  <a:gd name="T8" fmla="*/ 18 w 65"/>
                  <a:gd name="T9" fmla="*/ 0 h 64"/>
                  <a:gd name="T10" fmla="*/ 0 w 65"/>
                  <a:gd name="T11" fmla="*/ 18 h 64"/>
                  <a:gd name="T12" fmla="*/ 3 w 65"/>
                  <a:gd name="T13" fmla="*/ 28 h 64"/>
                  <a:gd name="T14" fmla="*/ 3 w 65"/>
                  <a:gd name="T15" fmla="*/ 32 h 64"/>
                  <a:gd name="T16" fmla="*/ 33 w 65"/>
                  <a:gd name="T17" fmla="*/ 62 h 64"/>
                  <a:gd name="T18" fmla="*/ 38 w 65"/>
                  <a:gd name="T19" fmla="*/ 62 h 64"/>
                  <a:gd name="T20" fmla="*/ 47 w 65"/>
                  <a:gd name="T21" fmla="*/ 64 h 64"/>
                  <a:gd name="T22" fmla="*/ 65 w 65"/>
                  <a:gd name="T23" fmla="*/ 46 h 64"/>
                  <a:gd name="T24" fmla="*/ 62 w 65"/>
                  <a:gd name="T25" fmla="*/ 36 h 64"/>
                  <a:gd name="T26" fmla="*/ 35 w 65"/>
                  <a:gd name="T27" fmla="*/ 54 h 64"/>
                  <a:gd name="T28" fmla="*/ 17 w 65"/>
                  <a:gd name="T29" fmla="*/ 49 h 64"/>
                  <a:gd name="T30" fmla="*/ 18 w 65"/>
                  <a:gd name="T31" fmla="*/ 39 h 64"/>
                  <a:gd name="T32" fmla="*/ 26 w 65"/>
                  <a:gd name="T33" fmla="*/ 45 h 64"/>
                  <a:gd name="T34" fmla="*/ 40 w 65"/>
                  <a:gd name="T35" fmla="*/ 44 h 64"/>
                  <a:gd name="T36" fmla="*/ 32 w 65"/>
                  <a:gd name="T37" fmla="*/ 36 h 64"/>
                  <a:gd name="T38" fmla="*/ 15 w 65"/>
                  <a:gd name="T39" fmla="*/ 23 h 64"/>
                  <a:gd name="T40" fmla="*/ 28 w 65"/>
                  <a:gd name="T41" fmla="*/ 10 h 64"/>
                  <a:gd name="T42" fmla="*/ 46 w 65"/>
                  <a:gd name="T43" fmla="*/ 15 h 64"/>
                  <a:gd name="T44" fmla="*/ 45 w 65"/>
                  <a:gd name="T45" fmla="*/ 24 h 64"/>
                  <a:gd name="T46" fmla="*/ 32 w 65"/>
                  <a:gd name="T47" fmla="*/ 17 h 64"/>
                  <a:gd name="T48" fmla="*/ 29 w 65"/>
                  <a:gd name="T49" fmla="*/ 27 h 64"/>
                  <a:gd name="T50" fmla="*/ 50 w 65"/>
                  <a:gd name="T51" fmla="*/ 37 h 64"/>
                  <a:gd name="T52" fmla="*/ 35 w 65"/>
                  <a:gd name="T53" fmla="*/ 5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5" h="64">
                    <a:moveTo>
                      <a:pt x="62" y="36"/>
                    </a:moveTo>
                    <a:cubicBezTo>
                      <a:pt x="62" y="35"/>
                      <a:pt x="62" y="34"/>
                      <a:pt x="62" y="32"/>
                    </a:cubicBezTo>
                    <a:cubicBezTo>
                      <a:pt x="62" y="16"/>
                      <a:pt x="49" y="3"/>
                      <a:pt x="33" y="3"/>
                    </a:cubicBezTo>
                    <a:cubicBezTo>
                      <a:pt x="31" y="3"/>
                      <a:pt x="29" y="3"/>
                      <a:pt x="28" y="3"/>
                    </a:cubicBezTo>
                    <a:cubicBezTo>
                      <a:pt x="25" y="1"/>
                      <a:pt x="22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21"/>
                      <a:pt x="1" y="25"/>
                      <a:pt x="3" y="28"/>
                    </a:cubicBezTo>
                    <a:cubicBezTo>
                      <a:pt x="3" y="29"/>
                      <a:pt x="3" y="31"/>
                      <a:pt x="3" y="32"/>
                    </a:cubicBezTo>
                    <a:cubicBezTo>
                      <a:pt x="3" y="49"/>
                      <a:pt x="16" y="62"/>
                      <a:pt x="33" y="62"/>
                    </a:cubicBezTo>
                    <a:cubicBezTo>
                      <a:pt x="34" y="62"/>
                      <a:pt x="36" y="62"/>
                      <a:pt x="38" y="62"/>
                    </a:cubicBezTo>
                    <a:cubicBezTo>
                      <a:pt x="41" y="63"/>
                      <a:pt x="44" y="64"/>
                      <a:pt x="47" y="64"/>
                    </a:cubicBezTo>
                    <a:cubicBezTo>
                      <a:pt x="57" y="64"/>
                      <a:pt x="65" y="56"/>
                      <a:pt x="65" y="46"/>
                    </a:cubicBezTo>
                    <a:cubicBezTo>
                      <a:pt x="65" y="43"/>
                      <a:pt x="64" y="39"/>
                      <a:pt x="62" y="36"/>
                    </a:cubicBezTo>
                    <a:close/>
                    <a:moveTo>
                      <a:pt x="35" y="54"/>
                    </a:moveTo>
                    <a:cubicBezTo>
                      <a:pt x="26" y="55"/>
                      <a:pt x="21" y="53"/>
                      <a:pt x="17" y="49"/>
                    </a:cubicBezTo>
                    <a:cubicBezTo>
                      <a:pt x="13" y="45"/>
                      <a:pt x="15" y="40"/>
                      <a:pt x="18" y="39"/>
                    </a:cubicBezTo>
                    <a:cubicBezTo>
                      <a:pt x="22" y="39"/>
                      <a:pt x="24" y="44"/>
                      <a:pt x="26" y="45"/>
                    </a:cubicBezTo>
                    <a:cubicBezTo>
                      <a:pt x="28" y="46"/>
                      <a:pt x="36" y="49"/>
                      <a:pt x="40" y="44"/>
                    </a:cubicBezTo>
                    <a:cubicBezTo>
                      <a:pt x="44" y="39"/>
                      <a:pt x="37" y="37"/>
                      <a:pt x="32" y="36"/>
                    </a:cubicBezTo>
                    <a:cubicBezTo>
                      <a:pt x="24" y="35"/>
                      <a:pt x="14" y="31"/>
                      <a:pt x="15" y="23"/>
                    </a:cubicBezTo>
                    <a:cubicBezTo>
                      <a:pt x="16" y="15"/>
                      <a:pt x="22" y="11"/>
                      <a:pt x="28" y="10"/>
                    </a:cubicBezTo>
                    <a:cubicBezTo>
                      <a:pt x="37" y="9"/>
                      <a:pt x="42" y="11"/>
                      <a:pt x="46" y="15"/>
                    </a:cubicBezTo>
                    <a:cubicBezTo>
                      <a:pt x="51" y="19"/>
                      <a:pt x="48" y="24"/>
                      <a:pt x="45" y="24"/>
                    </a:cubicBezTo>
                    <a:cubicBezTo>
                      <a:pt x="42" y="24"/>
                      <a:pt x="39" y="17"/>
                      <a:pt x="32" y="17"/>
                    </a:cubicBezTo>
                    <a:cubicBezTo>
                      <a:pt x="25" y="17"/>
                      <a:pt x="20" y="24"/>
                      <a:pt x="29" y="27"/>
                    </a:cubicBezTo>
                    <a:cubicBezTo>
                      <a:pt x="37" y="29"/>
                      <a:pt x="47" y="30"/>
                      <a:pt x="50" y="37"/>
                    </a:cubicBezTo>
                    <a:cubicBezTo>
                      <a:pt x="53" y="45"/>
                      <a:pt x="45" y="54"/>
                      <a:pt x="35" y="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73" name="Freeform: Shape 21"/>
              <p:cNvSpPr/>
              <p:nvPr/>
            </p:nvSpPr>
            <p:spPr bwMode="auto">
              <a:xfrm>
                <a:off x="5156634" y="2140536"/>
                <a:ext cx="262282" cy="281855"/>
              </a:xfrm>
              <a:custGeom>
                <a:avLst/>
                <a:gdLst>
                  <a:gd name="T0" fmla="*/ 78 w 82"/>
                  <a:gd name="T1" fmla="*/ 22 h 88"/>
                  <a:gd name="T2" fmla="*/ 50 w 82"/>
                  <a:gd name="T3" fmla="*/ 2 h 88"/>
                  <a:gd name="T4" fmla="*/ 40 w 82"/>
                  <a:gd name="T5" fmla="*/ 4 h 88"/>
                  <a:gd name="T6" fmla="*/ 3 w 82"/>
                  <a:gd name="T7" fmla="*/ 55 h 88"/>
                  <a:gd name="T8" fmla="*/ 4 w 82"/>
                  <a:gd name="T9" fmla="*/ 65 h 88"/>
                  <a:gd name="T10" fmla="*/ 32 w 82"/>
                  <a:gd name="T11" fmla="*/ 85 h 88"/>
                  <a:gd name="T12" fmla="*/ 42 w 82"/>
                  <a:gd name="T13" fmla="*/ 84 h 88"/>
                  <a:gd name="T14" fmla="*/ 80 w 82"/>
                  <a:gd name="T15" fmla="*/ 33 h 88"/>
                  <a:gd name="T16" fmla="*/ 78 w 82"/>
                  <a:gd name="T17" fmla="*/ 22 h 88"/>
                  <a:gd name="T18" fmla="*/ 54 w 82"/>
                  <a:gd name="T19" fmla="*/ 9 h 88"/>
                  <a:gd name="T20" fmla="*/ 70 w 82"/>
                  <a:gd name="T21" fmla="*/ 21 h 88"/>
                  <a:gd name="T22" fmla="*/ 68 w 82"/>
                  <a:gd name="T23" fmla="*/ 23 h 88"/>
                  <a:gd name="T24" fmla="*/ 53 w 82"/>
                  <a:gd name="T25" fmla="*/ 11 h 88"/>
                  <a:gd name="T26" fmla="*/ 54 w 82"/>
                  <a:gd name="T27" fmla="*/ 9 h 88"/>
                  <a:gd name="T28" fmla="*/ 21 w 82"/>
                  <a:gd name="T29" fmla="*/ 71 h 88"/>
                  <a:gd name="T30" fmla="*/ 20 w 82"/>
                  <a:gd name="T31" fmla="*/ 64 h 88"/>
                  <a:gd name="T32" fmla="*/ 27 w 82"/>
                  <a:gd name="T33" fmla="*/ 63 h 88"/>
                  <a:gd name="T34" fmla="*/ 28 w 82"/>
                  <a:gd name="T35" fmla="*/ 70 h 88"/>
                  <a:gd name="T36" fmla="*/ 21 w 82"/>
                  <a:gd name="T37" fmla="*/ 71 h 88"/>
                  <a:gd name="T38" fmla="*/ 45 w 82"/>
                  <a:gd name="T39" fmla="*/ 71 h 88"/>
                  <a:gd name="T40" fmla="*/ 14 w 82"/>
                  <a:gd name="T41" fmla="*/ 48 h 88"/>
                  <a:gd name="T42" fmla="*/ 43 w 82"/>
                  <a:gd name="T43" fmla="*/ 9 h 88"/>
                  <a:gd name="T44" fmla="*/ 74 w 82"/>
                  <a:gd name="T45" fmla="*/ 32 h 88"/>
                  <a:gd name="T46" fmla="*/ 45 w 82"/>
                  <a:gd name="T47" fmla="*/ 71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2" h="88">
                    <a:moveTo>
                      <a:pt x="78" y="22"/>
                    </a:moveTo>
                    <a:cubicBezTo>
                      <a:pt x="50" y="2"/>
                      <a:pt x="50" y="2"/>
                      <a:pt x="50" y="2"/>
                    </a:cubicBezTo>
                    <a:cubicBezTo>
                      <a:pt x="47" y="0"/>
                      <a:pt x="43" y="1"/>
                      <a:pt x="40" y="4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0" y="58"/>
                      <a:pt x="1" y="63"/>
                      <a:pt x="4" y="6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5" y="88"/>
                      <a:pt x="40" y="87"/>
                      <a:pt x="42" y="84"/>
                    </a:cubicBezTo>
                    <a:cubicBezTo>
                      <a:pt x="80" y="33"/>
                      <a:pt x="80" y="33"/>
                      <a:pt x="80" y="33"/>
                    </a:cubicBezTo>
                    <a:cubicBezTo>
                      <a:pt x="82" y="29"/>
                      <a:pt x="81" y="25"/>
                      <a:pt x="78" y="22"/>
                    </a:cubicBezTo>
                    <a:close/>
                    <a:moveTo>
                      <a:pt x="54" y="9"/>
                    </a:moveTo>
                    <a:cubicBezTo>
                      <a:pt x="70" y="21"/>
                      <a:pt x="70" y="21"/>
                      <a:pt x="70" y="21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53" y="11"/>
                      <a:pt x="53" y="11"/>
                      <a:pt x="53" y="11"/>
                    </a:cubicBezTo>
                    <a:lnTo>
                      <a:pt x="54" y="9"/>
                    </a:lnTo>
                    <a:close/>
                    <a:moveTo>
                      <a:pt x="21" y="71"/>
                    </a:moveTo>
                    <a:cubicBezTo>
                      <a:pt x="19" y="70"/>
                      <a:pt x="18" y="67"/>
                      <a:pt x="20" y="64"/>
                    </a:cubicBezTo>
                    <a:cubicBezTo>
                      <a:pt x="22" y="62"/>
                      <a:pt x="25" y="62"/>
                      <a:pt x="27" y="63"/>
                    </a:cubicBezTo>
                    <a:cubicBezTo>
                      <a:pt x="29" y="65"/>
                      <a:pt x="29" y="68"/>
                      <a:pt x="28" y="70"/>
                    </a:cubicBezTo>
                    <a:cubicBezTo>
                      <a:pt x="26" y="72"/>
                      <a:pt x="23" y="73"/>
                      <a:pt x="21" y="71"/>
                    </a:cubicBezTo>
                    <a:close/>
                    <a:moveTo>
                      <a:pt x="45" y="71"/>
                    </a:moveTo>
                    <a:cubicBezTo>
                      <a:pt x="14" y="48"/>
                      <a:pt x="14" y="48"/>
                      <a:pt x="14" y="48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74" y="32"/>
                      <a:pt x="74" y="32"/>
                      <a:pt x="74" y="32"/>
                    </a:cubicBezTo>
                    <a:lnTo>
                      <a:pt x="45" y="7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74" name="Freeform: Shape 22"/>
              <p:cNvSpPr/>
              <p:nvPr/>
            </p:nvSpPr>
            <p:spPr bwMode="auto">
              <a:xfrm>
                <a:off x="4814101" y="2956741"/>
                <a:ext cx="137013" cy="152672"/>
              </a:xfrm>
              <a:custGeom>
                <a:avLst/>
                <a:gdLst>
                  <a:gd name="T0" fmla="*/ 34 w 43"/>
                  <a:gd name="T1" fmla="*/ 15 h 48"/>
                  <a:gd name="T2" fmla="*/ 36 w 43"/>
                  <a:gd name="T3" fmla="*/ 12 h 48"/>
                  <a:gd name="T4" fmla="*/ 39 w 43"/>
                  <a:gd name="T5" fmla="*/ 7 h 48"/>
                  <a:gd name="T6" fmla="*/ 38 w 43"/>
                  <a:gd name="T7" fmla="*/ 1 h 48"/>
                  <a:gd name="T8" fmla="*/ 34 w 43"/>
                  <a:gd name="T9" fmla="*/ 0 h 48"/>
                  <a:gd name="T10" fmla="*/ 27 w 43"/>
                  <a:gd name="T11" fmla="*/ 3 h 48"/>
                  <a:gd name="T12" fmla="*/ 21 w 43"/>
                  <a:gd name="T13" fmla="*/ 14 h 48"/>
                  <a:gd name="T14" fmla="*/ 16 w 43"/>
                  <a:gd name="T15" fmla="*/ 3 h 48"/>
                  <a:gd name="T16" fmla="*/ 10 w 43"/>
                  <a:gd name="T17" fmla="*/ 1 h 48"/>
                  <a:gd name="T18" fmla="*/ 6 w 43"/>
                  <a:gd name="T19" fmla="*/ 3 h 48"/>
                  <a:gd name="T20" fmla="*/ 7 w 43"/>
                  <a:gd name="T21" fmla="*/ 12 h 48"/>
                  <a:gd name="T22" fmla="*/ 10 w 43"/>
                  <a:gd name="T23" fmla="*/ 15 h 48"/>
                  <a:gd name="T24" fmla="*/ 0 w 43"/>
                  <a:gd name="T25" fmla="*/ 15 h 48"/>
                  <a:gd name="T26" fmla="*/ 0 w 43"/>
                  <a:gd name="T27" fmla="*/ 27 h 48"/>
                  <a:gd name="T28" fmla="*/ 3 w 43"/>
                  <a:gd name="T29" fmla="*/ 27 h 48"/>
                  <a:gd name="T30" fmla="*/ 3 w 43"/>
                  <a:gd name="T31" fmla="*/ 48 h 48"/>
                  <a:gd name="T32" fmla="*/ 40 w 43"/>
                  <a:gd name="T33" fmla="*/ 48 h 48"/>
                  <a:gd name="T34" fmla="*/ 40 w 43"/>
                  <a:gd name="T35" fmla="*/ 27 h 48"/>
                  <a:gd name="T36" fmla="*/ 43 w 43"/>
                  <a:gd name="T37" fmla="*/ 27 h 48"/>
                  <a:gd name="T38" fmla="*/ 43 w 43"/>
                  <a:gd name="T39" fmla="*/ 15 h 48"/>
                  <a:gd name="T40" fmla="*/ 34 w 43"/>
                  <a:gd name="T41" fmla="*/ 15 h 48"/>
                  <a:gd name="T42" fmla="*/ 29 w 43"/>
                  <a:gd name="T43" fmla="*/ 5 h 48"/>
                  <a:gd name="T44" fmla="*/ 34 w 43"/>
                  <a:gd name="T45" fmla="*/ 3 h 48"/>
                  <a:gd name="T46" fmla="*/ 35 w 43"/>
                  <a:gd name="T47" fmla="*/ 4 h 48"/>
                  <a:gd name="T48" fmla="*/ 34 w 43"/>
                  <a:gd name="T49" fmla="*/ 10 h 48"/>
                  <a:gd name="T50" fmla="*/ 27 w 43"/>
                  <a:gd name="T51" fmla="*/ 15 h 48"/>
                  <a:gd name="T52" fmla="*/ 24 w 43"/>
                  <a:gd name="T53" fmla="*/ 15 h 48"/>
                  <a:gd name="T54" fmla="*/ 29 w 43"/>
                  <a:gd name="T55" fmla="*/ 5 h 48"/>
                  <a:gd name="T56" fmla="*/ 8 w 43"/>
                  <a:gd name="T57" fmla="*/ 7 h 48"/>
                  <a:gd name="T58" fmla="*/ 9 w 43"/>
                  <a:gd name="T59" fmla="*/ 5 h 48"/>
                  <a:gd name="T60" fmla="*/ 10 w 43"/>
                  <a:gd name="T61" fmla="*/ 4 h 48"/>
                  <a:gd name="T62" fmla="*/ 10 w 43"/>
                  <a:gd name="T63" fmla="*/ 4 h 48"/>
                  <a:gd name="T64" fmla="*/ 13 w 43"/>
                  <a:gd name="T65" fmla="*/ 6 h 48"/>
                  <a:gd name="T66" fmla="*/ 17 w 43"/>
                  <a:gd name="T67" fmla="*/ 13 h 48"/>
                  <a:gd name="T68" fmla="*/ 17 w 43"/>
                  <a:gd name="T69" fmla="*/ 13 h 48"/>
                  <a:gd name="T70" fmla="*/ 17 w 43"/>
                  <a:gd name="T71" fmla="*/ 13 h 48"/>
                  <a:gd name="T72" fmla="*/ 9 w 43"/>
                  <a:gd name="T73" fmla="*/ 10 h 48"/>
                  <a:gd name="T74" fmla="*/ 8 w 43"/>
                  <a:gd name="T75" fmla="*/ 7 h 48"/>
                  <a:gd name="T76" fmla="*/ 18 w 43"/>
                  <a:gd name="T77" fmla="*/ 45 h 48"/>
                  <a:gd name="T78" fmla="*/ 6 w 43"/>
                  <a:gd name="T79" fmla="*/ 45 h 48"/>
                  <a:gd name="T80" fmla="*/ 6 w 43"/>
                  <a:gd name="T81" fmla="*/ 25 h 48"/>
                  <a:gd name="T82" fmla="*/ 18 w 43"/>
                  <a:gd name="T83" fmla="*/ 25 h 48"/>
                  <a:gd name="T84" fmla="*/ 18 w 43"/>
                  <a:gd name="T85" fmla="*/ 45 h 48"/>
                  <a:gd name="T86" fmla="*/ 18 w 43"/>
                  <a:gd name="T87" fmla="*/ 24 h 48"/>
                  <a:gd name="T88" fmla="*/ 3 w 43"/>
                  <a:gd name="T89" fmla="*/ 24 h 48"/>
                  <a:gd name="T90" fmla="*/ 3 w 43"/>
                  <a:gd name="T91" fmla="*/ 18 h 48"/>
                  <a:gd name="T92" fmla="*/ 18 w 43"/>
                  <a:gd name="T93" fmla="*/ 18 h 48"/>
                  <a:gd name="T94" fmla="*/ 18 w 43"/>
                  <a:gd name="T95" fmla="*/ 24 h 48"/>
                  <a:gd name="T96" fmla="*/ 37 w 43"/>
                  <a:gd name="T97" fmla="*/ 45 h 48"/>
                  <a:gd name="T98" fmla="*/ 25 w 43"/>
                  <a:gd name="T99" fmla="*/ 45 h 48"/>
                  <a:gd name="T100" fmla="*/ 25 w 43"/>
                  <a:gd name="T101" fmla="*/ 25 h 48"/>
                  <a:gd name="T102" fmla="*/ 37 w 43"/>
                  <a:gd name="T103" fmla="*/ 25 h 48"/>
                  <a:gd name="T104" fmla="*/ 37 w 43"/>
                  <a:gd name="T105" fmla="*/ 45 h 48"/>
                  <a:gd name="T106" fmla="*/ 40 w 43"/>
                  <a:gd name="T107" fmla="*/ 24 h 48"/>
                  <a:gd name="T108" fmla="*/ 25 w 43"/>
                  <a:gd name="T109" fmla="*/ 24 h 48"/>
                  <a:gd name="T110" fmla="*/ 25 w 43"/>
                  <a:gd name="T111" fmla="*/ 18 h 48"/>
                  <a:gd name="T112" fmla="*/ 40 w 43"/>
                  <a:gd name="T113" fmla="*/ 18 h 48"/>
                  <a:gd name="T114" fmla="*/ 40 w 43"/>
                  <a:gd name="T115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3" h="48">
                    <a:moveTo>
                      <a:pt x="34" y="15"/>
                    </a:moveTo>
                    <a:cubicBezTo>
                      <a:pt x="35" y="14"/>
                      <a:pt x="36" y="13"/>
                      <a:pt x="36" y="12"/>
                    </a:cubicBezTo>
                    <a:cubicBezTo>
                      <a:pt x="38" y="11"/>
                      <a:pt x="39" y="9"/>
                      <a:pt x="39" y="7"/>
                    </a:cubicBezTo>
                    <a:cubicBezTo>
                      <a:pt x="40" y="5"/>
                      <a:pt x="39" y="3"/>
                      <a:pt x="38" y="1"/>
                    </a:cubicBezTo>
                    <a:cubicBezTo>
                      <a:pt x="37" y="0"/>
                      <a:pt x="35" y="0"/>
                      <a:pt x="34" y="0"/>
                    </a:cubicBezTo>
                    <a:cubicBezTo>
                      <a:pt x="31" y="0"/>
                      <a:pt x="29" y="1"/>
                      <a:pt x="27" y="3"/>
                    </a:cubicBezTo>
                    <a:cubicBezTo>
                      <a:pt x="24" y="6"/>
                      <a:pt x="22" y="10"/>
                      <a:pt x="21" y="14"/>
                    </a:cubicBezTo>
                    <a:cubicBezTo>
                      <a:pt x="20" y="10"/>
                      <a:pt x="19" y="6"/>
                      <a:pt x="16" y="3"/>
                    </a:cubicBezTo>
                    <a:cubicBezTo>
                      <a:pt x="14" y="2"/>
                      <a:pt x="12" y="1"/>
                      <a:pt x="10" y="1"/>
                    </a:cubicBezTo>
                    <a:cubicBezTo>
                      <a:pt x="9" y="1"/>
                      <a:pt x="7" y="1"/>
                      <a:pt x="6" y="3"/>
                    </a:cubicBezTo>
                    <a:cubicBezTo>
                      <a:pt x="4" y="5"/>
                      <a:pt x="4" y="9"/>
                      <a:pt x="7" y="12"/>
                    </a:cubicBezTo>
                    <a:cubicBezTo>
                      <a:pt x="8" y="13"/>
                      <a:pt x="9" y="14"/>
                      <a:pt x="1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40" y="48"/>
                      <a:pt x="40" y="48"/>
                      <a:pt x="40" y="48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15"/>
                      <a:pt x="43" y="15"/>
                      <a:pt x="43" y="15"/>
                    </a:cubicBezTo>
                    <a:lnTo>
                      <a:pt x="34" y="15"/>
                    </a:lnTo>
                    <a:close/>
                    <a:moveTo>
                      <a:pt x="29" y="5"/>
                    </a:moveTo>
                    <a:cubicBezTo>
                      <a:pt x="31" y="4"/>
                      <a:pt x="32" y="3"/>
                      <a:pt x="34" y="3"/>
                    </a:cubicBezTo>
                    <a:cubicBezTo>
                      <a:pt x="34" y="3"/>
                      <a:pt x="35" y="3"/>
                      <a:pt x="35" y="4"/>
                    </a:cubicBezTo>
                    <a:cubicBezTo>
                      <a:pt x="37" y="5"/>
                      <a:pt x="36" y="8"/>
                      <a:pt x="34" y="10"/>
                    </a:cubicBezTo>
                    <a:cubicBezTo>
                      <a:pt x="32" y="12"/>
                      <a:pt x="29" y="14"/>
                      <a:pt x="27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5" y="12"/>
                      <a:pt x="27" y="8"/>
                      <a:pt x="29" y="5"/>
                    </a:cubicBezTo>
                    <a:close/>
                    <a:moveTo>
                      <a:pt x="8" y="7"/>
                    </a:moveTo>
                    <a:cubicBezTo>
                      <a:pt x="8" y="6"/>
                      <a:pt x="8" y="6"/>
                      <a:pt x="9" y="5"/>
                    </a:cubicBezTo>
                    <a:cubicBezTo>
                      <a:pt x="9" y="5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2" y="5"/>
                      <a:pt x="13" y="6"/>
                    </a:cubicBezTo>
                    <a:cubicBezTo>
                      <a:pt x="15" y="7"/>
                      <a:pt x="16" y="10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4" y="13"/>
                      <a:pt x="11" y="11"/>
                      <a:pt x="9" y="10"/>
                    </a:cubicBezTo>
                    <a:cubicBezTo>
                      <a:pt x="9" y="9"/>
                      <a:pt x="8" y="8"/>
                      <a:pt x="8" y="7"/>
                    </a:cubicBezTo>
                    <a:close/>
                    <a:moveTo>
                      <a:pt x="18" y="45"/>
                    </a:moveTo>
                    <a:cubicBezTo>
                      <a:pt x="6" y="45"/>
                      <a:pt x="6" y="45"/>
                      <a:pt x="6" y="4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18" y="25"/>
                      <a:pt x="18" y="25"/>
                      <a:pt x="18" y="25"/>
                    </a:cubicBezTo>
                    <a:lnTo>
                      <a:pt x="18" y="45"/>
                    </a:lnTo>
                    <a:close/>
                    <a:moveTo>
                      <a:pt x="18" y="24"/>
                    </a:moveTo>
                    <a:cubicBezTo>
                      <a:pt x="3" y="24"/>
                      <a:pt x="3" y="24"/>
                      <a:pt x="3" y="24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18" y="18"/>
                      <a:pt x="18" y="18"/>
                      <a:pt x="18" y="18"/>
                    </a:cubicBezTo>
                    <a:lnTo>
                      <a:pt x="18" y="24"/>
                    </a:lnTo>
                    <a:close/>
                    <a:moveTo>
                      <a:pt x="37" y="45"/>
                    </a:moveTo>
                    <a:cubicBezTo>
                      <a:pt x="25" y="45"/>
                      <a:pt x="25" y="45"/>
                      <a:pt x="25" y="45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37" y="25"/>
                      <a:pt x="37" y="25"/>
                      <a:pt x="37" y="25"/>
                    </a:cubicBezTo>
                    <a:lnTo>
                      <a:pt x="37" y="45"/>
                    </a:lnTo>
                    <a:close/>
                    <a:moveTo>
                      <a:pt x="40" y="24"/>
                    </a:move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40" y="18"/>
                      <a:pt x="40" y="18"/>
                      <a:pt x="40" y="18"/>
                    </a:cubicBezTo>
                    <a:lnTo>
                      <a:pt x="40" y="2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75" name="Freeform: Shape 23"/>
              <p:cNvSpPr/>
              <p:nvPr/>
            </p:nvSpPr>
            <p:spPr bwMode="auto">
              <a:xfrm>
                <a:off x="5646087" y="3307798"/>
                <a:ext cx="227050" cy="199648"/>
              </a:xfrm>
              <a:custGeom>
                <a:avLst/>
                <a:gdLst>
                  <a:gd name="T0" fmla="*/ 76 w 116"/>
                  <a:gd name="T1" fmla="*/ 15 h 102"/>
                  <a:gd name="T2" fmla="*/ 40 w 116"/>
                  <a:gd name="T3" fmla="*/ 0 h 102"/>
                  <a:gd name="T4" fmla="*/ 0 w 116"/>
                  <a:gd name="T5" fmla="*/ 15 h 102"/>
                  <a:gd name="T6" fmla="*/ 0 w 116"/>
                  <a:gd name="T7" fmla="*/ 102 h 102"/>
                  <a:gd name="T8" fmla="*/ 40 w 116"/>
                  <a:gd name="T9" fmla="*/ 87 h 102"/>
                  <a:gd name="T10" fmla="*/ 76 w 116"/>
                  <a:gd name="T11" fmla="*/ 102 h 102"/>
                  <a:gd name="T12" fmla="*/ 116 w 116"/>
                  <a:gd name="T13" fmla="*/ 87 h 102"/>
                  <a:gd name="T14" fmla="*/ 116 w 116"/>
                  <a:gd name="T15" fmla="*/ 0 h 102"/>
                  <a:gd name="T16" fmla="*/ 76 w 116"/>
                  <a:gd name="T17" fmla="*/ 15 h 102"/>
                  <a:gd name="T18" fmla="*/ 44 w 116"/>
                  <a:gd name="T19" fmla="*/ 9 h 102"/>
                  <a:gd name="T20" fmla="*/ 73 w 116"/>
                  <a:gd name="T21" fmla="*/ 22 h 102"/>
                  <a:gd name="T22" fmla="*/ 73 w 116"/>
                  <a:gd name="T23" fmla="*/ 92 h 102"/>
                  <a:gd name="T24" fmla="*/ 44 w 116"/>
                  <a:gd name="T25" fmla="*/ 80 h 102"/>
                  <a:gd name="T26" fmla="*/ 44 w 116"/>
                  <a:gd name="T27" fmla="*/ 9 h 102"/>
                  <a:gd name="T28" fmla="*/ 8 w 116"/>
                  <a:gd name="T29" fmla="*/ 20 h 102"/>
                  <a:gd name="T30" fmla="*/ 37 w 116"/>
                  <a:gd name="T31" fmla="*/ 9 h 102"/>
                  <a:gd name="T32" fmla="*/ 37 w 116"/>
                  <a:gd name="T33" fmla="*/ 80 h 102"/>
                  <a:gd name="T34" fmla="*/ 8 w 116"/>
                  <a:gd name="T35" fmla="*/ 92 h 102"/>
                  <a:gd name="T36" fmla="*/ 8 w 116"/>
                  <a:gd name="T37" fmla="*/ 20 h 102"/>
                  <a:gd name="T38" fmla="*/ 109 w 116"/>
                  <a:gd name="T39" fmla="*/ 82 h 102"/>
                  <a:gd name="T40" fmla="*/ 80 w 116"/>
                  <a:gd name="T41" fmla="*/ 92 h 102"/>
                  <a:gd name="T42" fmla="*/ 80 w 116"/>
                  <a:gd name="T43" fmla="*/ 22 h 102"/>
                  <a:gd name="T44" fmla="*/ 109 w 116"/>
                  <a:gd name="T45" fmla="*/ 10 h 102"/>
                  <a:gd name="T46" fmla="*/ 109 w 116"/>
                  <a:gd name="T47" fmla="*/ 8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6" h="102">
                    <a:moveTo>
                      <a:pt x="76" y="15"/>
                    </a:moveTo>
                    <a:lnTo>
                      <a:pt x="40" y="0"/>
                    </a:lnTo>
                    <a:lnTo>
                      <a:pt x="0" y="15"/>
                    </a:lnTo>
                    <a:lnTo>
                      <a:pt x="0" y="102"/>
                    </a:lnTo>
                    <a:lnTo>
                      <a:pt x="40" y="87"/>
                    </a:lnTo>
                    <a:lnTo>
                      <a:pt x="76" y="102"/>
                    </a:lnTo>
                    <a:lnTo>
                      <a:pt x="116" y="87"/>
                    </a:lnTo>
                    <a:lnTo>
                      <a:pt x="116" y="0"/>
                    </a:lnTo>
                    <a:lnTo>
                      <a:pt x="76" y="15"/>
                    </a:lnTo>
                    <a:close/>
                    <a:moveTo>
                      <a:pt x="44" y="9"/>
                    </a:moveTo>
                    <a:lnTo>
                      <a:pt x="73" y="22"/>
                    </a:lnTo>
                    <a:lnTo>
                      <a:pt x="73" y="92"/>
                    </a:lnTo>
                    <a:lnTo>
                      <a:pt x="44" y="80"/>
                    </a:lnTo>
                    <a:lnTo>
                      <a:pt x="44" y="9"/>
                    </a:lnTo>
                    <a:close/>
                    <a:moveTo>
                      <a:pt x="8" y="20"/>
                    </a:moveTo>
                    <a:lnTo>
                      <a:pt x="37" y="9"/>
                    </a:lnTo>
                    <a:lnTo>
                      <a:pt x="37" y="80"/>
                    </a:lnTo>
                    <a:lnTo>
                      <a:pt x="8" y="92"/>
                    </a:lnTo>
                    <a:lnTo>
                      <a:pt x="8" y="20"/>
                    </a:lnTo>
                    <a:close/>
                    <a:moveTo>
                      <a:pt x="109" y="82"/>
                    </a:moveTo>
                    <a:lnTo>
                      <a:pt x="80" y="92"/>
                    </a:lnTo>
                    <a:lnTo>
                      <a:pt x="80" y="22"/>
                    </a:lnTo>
                    <a:lnTo>
                      <a:pt x="109" y="10"/>
                    </a:lnTo>
                    <a:lnTo>
                      <a:pt x="109" y="8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Group 24"/>
            <p:cNvGrpSpPr/>
            <p:nvPr/>
          </p:nvGrpSpPr>
          <p:grpSpPr>
            <a:xfrm>
              <a:off x="6880850" y="1289060"/>
              <a:ext cx="3916753" cy="4537754"/>
              <a:chOff x="6868614" y="762985"/>
              <a:chExt cx="5222153" cy="6050102"/>
            </a:xfrm>
            <a:grpFill/>
          </p:grpSpPr>
          <p:sp>
            <p:nvSpPr>
              <p:cNvPr id="16" name="Freeform: Shape 25"/>
              <p:cNvSpPr/>
              <p:nvPr/>
            </p:nvSpPr>
            <p:spPr bwMode="auto">
              <a:xfrm>
                <a:off x="11738448" y="4076742"/>
                <a:ext cx="342533" cy="319044"/>
              </a:xfrm>
              <a:custGeom>
                <a:avLst/>
                <a:gdLst>
                  <a:gd name="T0" fmla="*/ 53 w 107"/>
                  <a:gd name="T1" fmla="*/ 13 h 100"/>
                  <a:gd name="T2" fmla="*/ 37 w 107"/>
                  <a:gd name="T3" fmla="*/ 16 h 100"/>
                  <a:gd name="T4" fmla="*/ 24 w 107"/>
                  <a:gd name="T5" fmla="*/ 23 h 100"/>
                  <a:gd name="T6" fmla="*/ 13 w 107"/>
                  <a:gd name="T7" fmla="*/ 43 h 100"/>
                  <a:gd name="T8" fmla="*/ 17 w 107"/>
                  <a:gd name="T9" fmla="*/ 55 h 100"/>
                  <a:gd name="T10" fmla="*/ 27 w 107"/>
                  <a:gd name="T11" fmla="*/ 66 h 100"/>
                  <a:gd name="T12" fmla="*/ 33 w 107"/>
                  <a:gd name="T13" fmla="*/ 75 h 100"/>
                  <a:gd name="T14" fmla="*/ 33 w 107"/>
                  <a:gd name="T15" fmla="*/ 79 h 100"/>
                  <a:gd name="T16" fmla="*/ 36 w 107"/>
                  <a:gd name="T17" fmla="*/ 77 h 100"/>
                  <a:gd name="T18" fmla="*/ 45 w 107"/>
                  <a:gd name="T19" fmla="*/ 73 h 100"/>
                  <a:gd name="T20" fmla="*/ 47 w 107"/>
                  <a:gd name="T21" fmla="*/ 73 h 100"/>
                  <a:gd name="T22" fmla="*/ 53 w 107"/>
                  <a:gd name="T23" fmla="*/ 73 h 100"/>
                  <a:gd name="T24" fmla="*/ 70 w 107"/>
                  <a:gd name="T25" fmla="*/ 71 h 100"/>
                  <a:gd name="T26" fmla="*/ 83 w 107"/>
                  <a:gd name="T27" fmla="*/ 64 h 100"/>
                  <a:gd name="T28" fmla="*/ 93 w 107"/>
                  <a:gd name="T29" fmla="*/ 43 h 100"/>
                  <a:gd name="T30" fmla="*/ 83 w 107"/>
                  <a:gd name="T31" fmla="*/ 23 h 100"/>
                  <a:gd name="T32" fmla="*/ 70 w 107"/>
                  <a:gd name="T33" fmla="*/ 16 h 100"/>
                  <a:gd name="T34" fmla="*/ 53 w 107"/>
                  <a:gd name="T35" fmla="*/ 13 h 100"/>
                  <a:gd name="T36" fmla="*/ 53 w 107"/>
                  <a:gd name="T37" fmla="*/ 0 h 100"/>
                  <a:gd name="T38" fmla="*/ 53 w 107"/>
                  <a:gd name="T39" fmla="*/ 0 h 100"/>
                  <a:gd name="T40" fmla="*/ 107 w 107"/>
                  <a:gd name="T41" fmla="*/ 43 h 100"/>
                  <a:gd name="T42" fmla="*/ 53 w 107"/>
                  <a:gd name="T43" fmla="*/ 87 h 100"/>
                  <a:gd name="T44" fmla="*/ 45 w 107"/>
                  <a:gd name="T45" fmla="*/ 86 h 100"/>
                  <a:gd name="T46" fmla="*/ 7 w 107"/>
                  <a:gd name="T47" fmla="*/ 100 h 100"/>
                  <a:gd name="T48" fmla="*/ 7 w 107"/>
                  <a:gd name="T49" fmla="*/ 97 h 100"/>
                  <a:gd name="T50" fmla="*/ 20 w 107"/>
                  <a:gd name="T51" fmla="*/ 80 h 100"/>
                  <a:gd name="T52" fmla="*/ 20 w 107"/>
                  <a:gd name="T53" fmla="*/ 77 h 100"/>
                  <a:gd name="T54" fmla="*/ 0 w 107"/>
                  <a:gd name="T55" fmla="*/ 43 h 100"/>
                  <a:gd name="T56" fmla="*/ 53 w 107"/>
                  <a:gd name="T57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7" h="100">
                    <a:moveTo>
                      <a:pt x="53" y="13"/>
                    </a:moveTo>
                    <a:cubicBezTo>
                      <a:pt x="48" y="13"/>
                      <a:pt x="42" y="14"/>
                      <a:pt x="37" y="16"/>
                    </a:cubicBezTo>
                    <a:cubicBezTo>
                      <a:pt x="32" y="18"/>
                      <a:pt x="28" y="20"/>
                      <a:pt x="24" y="23"/>
                    </a:cubicBezTo>
                    <a:cubicBezTo>
                      <a:pt x="17" y="29"/>
                      <a:pt x="13" y="36"/>
                      <a:pt x="13" y="43"/>
                    </a:cubicBezTo>
                    <a:cubicBezTo>
                      <a:pt x="13" y="48"/>
                      <a:pt x="14" y="52"/>
                      <a:pt x="17" y="55"/>
                    </a:cubicBezTo>
                    <a:cubicBezTo>
                      <a:pt x="19" y="59"/>
                      <a:pt x="23" y="63"/>
                      <a:pt x="27" y="66"/>
                    </a:cubicBezTo>
                    <a:cubicBezTo>
                      <a:pt x="30" y="68"/>
                      <a:pt x="32" y="71"/>
                      <a:pt x="33" y="75"/>
                    </a:cubicBezTo>
                    <a:cubicBezTo>
                      <a:pt x="33" y="76"/>
                      <a:pt x="33" y="78"/>
                      <a:pt x="33" y="79"/>
                    </a:cubicBezTo>
                    <a:cubicBezTo>
                      <a:pt x="34" y="78"/>
                      <a:pt x="35" y="78"/>
                      <a:pt x="36" y="77"/>
                    </a:cubicBezTo>
                    <a:cubicBezTo>
                      <a:pt x="38" y="74"/>
                      <a:pt x="42" y="73"/>
                      <a:pt x="45" y="73"/>
                    </a:cubicBezTo>
                    <a:cubicBezTo>
                      <a:pt x="46" y="73"/>
                      <a:pt x="46" y="73"/>
                      <a:pt x="47" y="73"/>
                    </a:cubicBezTo>
                    <a:cubicBezTo>
                      <a:pt x="49" y="73"/>
                      <a:pt x="51" y="73"/>
                      <a:pt x="53" y="73"/>
                    </a:cubicBezTo>
                    <a:cubicBezTo>
                      <a:pt x="59" y="73"/>
                      <a:pt x="65" y="73"/>
                      <a:pt x="70" y="71"/>
                    </a:cubicBezTo>
                    <a:cubicBezTo>
                      <a:pt x="75" y="69"/>
                      <a:pt x="79" y="67"/>
                      <a:pt x="83" y="64"/>
                    </a:cubicBezTo>
                    <a:cubicBezTo>
                      <a:pt x="90" y="58"/>
                      <a:pt x="93" y="51"/>
                      <a:pt x="93" y="43"/>
                    </a:cubicBezTo>
                    <a:cubicBezTo>
                      <a:pt x="93" y="36"/>
                      <a:pt x="90" y="29"/>
                      <a:pt x="83" y="23"/>
                    </a:cubicBezTo>
                    <a:cubicBezTo>
                      <a:pt x="79" y="20"/>
                      <a:pt x="75" y="18"/>
                      <a:pt x="70" y="16"/>
                    </a:cubicBezTo>
                    <a:cubicBezTo>
                      <a:pt x="65" y="14"/>
                      <a:pt x="59" y="13"/>
                      <a:pt x="53" y="13"/>
                    </a:cubicBezTo>
                    <a:close/>
                    <a:moveTo>
                      <a:pt x="5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83" y="0"/>
                      <a:pt x="107" y="19"/>
                      <a:pt x="107" y="43"/>
                    </a:cubicBezTo>
                    <a:cubicBezTo>
                      <a:pt x="107" y="67"/>
                      <a:pt x="83" y="87"/>
                      <a:pt x="53" y="87"/>
                    </a:cubicBezTo>
                    <a:cubicBezTo>
                      <a:pt x="51" y="87"/>
                      <a:pt x="48" y="87"/>
                      <a:pt x="45" y="86"/>
                    </a:cubicBezTo>
                    <a:cubicBezTo>
                      <a:pt x="34" y="98"/>
                      <a:pt x="20" y="100"/>
                      <a:pt x="7" y="100"/>
                    </a:cubicBezTo>
                    <a:cubicBezTo>
                      <a:pt x="7" y="97"/>
                      <a:pt x="7" y="97"/>
                      <a:pt x="7" y="97"/>
                    </a:cubicBezTo>
                    <a:cubicBezTo>
                      <a:pt x="14" y="94"/>
                      <a:pt x="20" y="87"/>
                      <a:pt x="20" y="80"/>
                    </a:cubicBezTo>
                    <a:cubicBezTo>
                      <a:pt x="20" y="79"/>
                      <a:pt x="20" y="78"/>
                      <a:pt x="20" y="77"/>
                    </a:cubicBezTo>
                    <a:cubicBezTo>
                      <a:pt x="8" y="69"/>
                      <a:pt x="0" y="57"/>
                      <a:pt x="0" y="43"/>
                    </a:cubicBezTo>
                    <a:cubicBezTo>
                      <a:pt x="0" y="19"/>
                      <a:pt x="24" y="0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7" name="Freeform: Shape 26"/>
              <p:cNvSpPr/>
              <p:nvPr/>
            </p:nvSpPr>
            <p:spPr bwMode="auto">
              <a:xfrm>
                <a:off x="11501612" y="4250944"/>
                <a:ext cx="215306" cy="215306"/>
              </a:xfrm>
              <a:custGeom>
                <a:avLst/>
                <a:gdLst>
                  <a:gd name="T0" fmla="*/ 62 w 67"/>
                  <a:gd name="T1" fmla="*/ 17 h 67"/>
                  <a:gd name="T2" fmla="*/ 67 w 67"/>
                  <a:gd name="T3" fmla="*/ 13 h 67"/>
                  <a:gd name="T4" fmla="*/ 67 w 67"/>
                  <a:gd name="T5" fmla="*/ 5 h 67"/>
                  <a:gd name="T6" fmla="*/ 58 w 67"/>
                  <a:gd name="T7" fmla="*/ 5 h 67"/>
                  <a:gd name="T8" fmla="*/ 58 w 67"/>
                  <a:gd name="T9" fmla="*/ 0 h 67"/>
                  <a:gd name="T10" fmla="*/ 4 w 67"/>
                  <a:gd name="T11" fmla="*/ 0 h 67"/>
                  <a:gd name="T12" fmla="*/ 0 w 67"/>
                  <a:gd name="T13" fmla="*/ 5 h 67"/>
                  <a:gd name="T14" fmla="*/ 0 w 67"/>
                  <a:gd name="T15" fmla="*/ 63 h 67"/>
                  <a:gd name="T16" fmla="*/ 4 w 67"/>
                  <a:gd name="T17" fmla="*/ 67 h 67"/>
                  <a:gd name="T18" fmla="*/ 58 w 67"/>
                  <a:gd name="T19" fmla="*/ 67 h 67"/>
                  <a:gd name="T20" fmla="*/ 58 w 67"/>
                  <a:gd name="T21" fmla="*/ 50 h 67"/>
                  <a:gd name="T22" fmla="*/ 62 w 67"/>
                  <a:gd name="T23" fmla="*/ 50 h 67"/>
                  <a:gd name="T24" fmla="*/ 67 w 67"/>
                  <a:gd name="T25" fmla="*/ 46 h 67"/>
                  <a:gd name="T26" fmla="*/ 67 w 67"/>
                  <a:gd name="T27" fmla="*/ 38 h 67"/>
                  <a:gd name="T28" fmla="*/ 58 w 67"/>
                  <a:gd name="T29" fmla="*/ 38 h 67"/>
                  <a:gd name="T30" fmla="*/ 58 w 67"/>
                  <a:gd name="T31" fmla="*/ 34 h 67"/>
                  <a:gd name="T32" fmla="*/ 62 w 67"/>
                  <a:gd name="T33" fmla="*/ 34 h 67"/>
                  <a:gd name="T34" fmla="*/ 67 w 67"/>
                  <a:gd name="T35" fmla="*/ 30 h 67"/>
                  <a:gd name="T36" fmla="*/ 67 w 67"/>
                  <a:gd name="T37" fmla="*/ 21 h 67"/>
                  <a:gd name="T38" fmla="*/ 58 w 67"/>
                  <a:gd name="T39" fmla="*/ 21 h 67"/>
                  <a:gd name="T40" fmla="*/ 58 w 67"/>
                  <a:gd name="T41" fmla="*/ 17 h 67"/>
                  <a:gd name="T42" fmla="*/ 62 w 67"/>
                  <a:gd name="T43" fmla="*/ 17 h 67"/>
                  <a:gd name="T44" fmla="*/ 37 w 67"/>
                  <a:gd name="T45" fmla="*/ 17 h 67"/>
                  <a:gd name="T46" fmla="*/ 46 w 67"/>
                  <a:gd name="T47" fmla="*/ 25 h 67"/>
                  <a:gd name="T48" fmla="*/ 37 w 67"/>
                  <a:gd name="T49" fmla="*/ 34 h 67"/>
                  <a:gd name="T50" fmla="*/ 29 w 67"/>
                  <a:gd name="T51" fmla="*/ 25 h 67"/>
                  <a:gd name="T52" fmla="*/ 37 w 67"/>
                  <a:gd name="T53" fmla="*/ 17 h 67"/>
                  <a:gd name="T54" fmla="*/ 16 w 67"/>
                  <a:gd name="T55" fmla="*/ 63 h 67"/>
                  <a:gd name="T56" fmla="*/ 12 w 67"/>
                  <a:gd name="T57" fmla="*/ 63 h 67"/>
                  <a:gd name="T58" fmla="*/ 12 w 67"/>
                  <a:gd name="T59" fmla="*/ 5 h 67"/>
                  <a:gd name="T60" fmla="*/ 16 w 67"/>
                  <a:gd name="T61" fmla="*/ 5 h 67"/>
                  <a:gd name="T62" fmla="*/ 16 w 67"/>
                  <a:gd name="T63" fmla="*/ 63 h 67"/>
                  <a:gd name="T64" fmla="*/ 50 w 67"/>
                  <a:gd name="T65" fmla="*/ 50 h 67"/>
                  <a:gd name="T66" fmla="*/ 25 w 67"/>
                  <a:gd name="T67" fmla="*/ 50 h 67"/>
                  <a:gd name="T68" fmla="*/ 25 w 67"/>
                  <a:gd name="T69" fmla="*/ 46 h 67"/>
                  <a:gd name="T70" fmla="*/ 33 w 67"/>
                  <a:gd name="T71" fmla="*/ 38 h 67"/>
                  <a:gd name="T72" fmla="*/ 33 w 67"/>
                  <a:gd name="T73" fmla="*/ 38 h 67"/>
                  <a:gd name="T74" fmla="*/ 41 w 67"/>
                  <a:gd name="T75" fmla="*/ 38 h 67"/>
                  <a:gd name="T76" fmla="*/ 50 w 67"/>
                  <a:gd name="T77" fmla="*/ 46 h 67"/>
                  <a:gd name="T78" fmla="*/ 50 w 67"/>
                  <a:gd name="T79" fmla="*/ 5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7" h="67">
                    <a:moveTo>
                      <a:pt x="62" y="17"/>
                    </a:moveTo>
                    <a:cubicBezTo>
                      <a:pt x="65" y="17"/>
                      <a:pt x="67" y="15"/>
                      <a:pt x="67" y="13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0" y="65"/>
                      <a:pt x="2" y="67"/>
                      <a:pt x="4" y="67"/>
                    </a:cubicBezTo>
                    <a:cubicBezTo>
                      <a:pt x="58" y="67"/>
                      <a:pt x="58" y="67"/>
                      <a:pt x="58" y="67"/>
                    </a:cubicBezTo>
                    <a:cubicBezTo>
                      <a:pt x="58" y="50"/>
                      <a:pt x="58" y="50"/>
                      <a:pt x="58" y="50"/>
                    </a:cubicBezTo>
                    <a:cubicBezTo>
                      <a:pt x="62" y="50"/>
                      <a:pt x="62" y="50"/>
                      <a:pt x="62" y="50"/>
                    </a:cubicBezTo>
                    <a:cubicBezTo>
                      <a:pt x="65" y="50"/>
                      <a:pt x="67" y="49"/>
                      <a:pt x="67" y="46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58" y="38"/>
                      <a:pt x="58" y="38"/>
                      <a:pt x="58" y="38"/>
                    </a:cubicBezTo>
                    <a:cubicBezTo>
                      <a:pt x="58" y="34"/>
                      <a:pt x="58" y="34"/>
                      <a:pt x="58" y="34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5" y="34"/>
                      <a:pt x="67" y="32"/>
                      <a:pt x="67" y="30"/>
                    </a:cubicBezTo>
                    <a:cubicBezTo>
                      <a:pt x="67" y="21"/>
                      <a:pt x="67" y="21"/>
                      <a:pt x="67" y="21"/>
                    </a:cubicBezTo>
                    <a:cubicBezTo>
                      <a:pt x="58" y="21"/>
                      <a:pt x="58" y="21"/>
                      <a:pt x="58" y="21"/>
                    </a:cubicBezTo>
                    <a:cubicBezTo>
                      <a:pt x="58" y="17"/>
                      <a:pt x="58" y="17"/>
                      <a:pt x="58" y="17"/>
                    </a:cubicBezTo>
                    <a:lnTo>
                      <a:pt x="62" y="17"/>
                    </a:lnTo>
                    <a:close/>
                    <a:moveTo>
                      <a:pt x="37" y="17"/>
                    </a:moveTo>
                    <a:cubicBezTo>
                      <a:pt x="42" y="17"/>
                      <a:pt x="46" y="21"/>
                      <a:pt x="46" y="25"/>
                    </a:cubicBezTo>
                    <a:cubicBezTo>
                      <a:pt x="46" y="30"/>
                      <a:pt x="42" y="34"/>
                      <a:pt x="37" y="34"/>
                    </a:cubicBezTo>
                    <a:cubicBezTo>
                      <a:pt x="33" y="34"/>
                      <a:pt x="29" y="30"/>
                      <a:pt x="29" y="25"/>
                    </a:cubicBezTo>
                    <a:cubicBezTo>
                      <a:pt x="29" y="21"/>
                      <a:pt x="33" y="17"/>
                      <a:pt x="37" y="17"/>
                    </a:cubicBezTo>
                    <a:close/>
                    <a:moveTo>
                      <a:pt x="16" y="63"/>
                    </a:moveTo>
                    <a:cubicBezTo>
                      <a:pt x="12" y="63"/>
                      <a:pt x="12" y="63"/>
                      <a:pt x="12" y="63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6" y="5"/>
                      <a:pt x="16" y="5"/>
                      <a:pt x="16" y="5"/>
                    </a:cubicBezTo>
                    <a:lnTo>
                      <a:pt x="16" y="63"/>
                    </a:lnTo>
                    <a:close/>
                    <a:moveTo>
                      <a:pt x="50" y="50"/>
                    </a:move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5" y="42"/>
                      <a:pt x="28" y="38"/>
                      <a:pt x="33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6" y="38"/>
                      <a:pt x="50" y="42"/>
                      <a:pt x="50" y="46"/>
                    </a:cubicBezTo>
                    <a:lnTo>
                      <a:pt x="50" y="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8" name="Freeform: Shape 27"/>
              <p:cNvSpPr/>
              <p:nvPr/>
            </p:nvSpPr>
            <p:spPr bwMode="auto">
              <a:xfrm>
                <a:off x="11869589" y="3663746"/>
                <a:ext cx="185947" cy="182031"/>
              </a:xfrm>
              <a:custGeom>
                <a:avLst/>
                <a:gdLst>
                  <a:gd name="T0" fmla="*/ 58 w 58"/>
                  <a:gd name="T1" fmla="*/ 29 h 57"/>
                  <a:gd name="T2" fmla="*/ 29 w 58"/>
                  <a:gd name="T3" fmla="*/ 57 h 57"/>
                  <a:gd name="T4" fmla="*/ 0 w 58"/>
                  <a:gd name="T5" fmla="*/ 29 h 57"/>
                  <a:gd name="T6" fmla="*/ 29 w 58"/>
                  <a:gd name="T7" fmla="*/ 0 h 57"/>
                  <a:gd name="T8" fmla="*/ 58 w 58"/>
                  <a:gd name="T9" fmla="*/ 29 h 57"/>
                  <a:gd name="T10" fmla="*/ 6 w 58"/>
                  <a:gd name="T11" fmla="*/ 29 h 57"/>
                  <a:gd name="T12" fmla="*/ 29 w 58"/>
                  <a:gd name="T13" fmla="*/ 52 h 57"/>
                  <a:gd name="T14" fmla="*/ 52 w 58"/>
                  <a:gd name="T15" fmla="*/ 29 h 57"/>
                  <a:gd name="T16" fmla="*/ 29 w 58"/>
                  <a:gd name="T17" fmla="*/ 6 h 57"/>
                  <a:gd name="T18" fmla="*/ 6 w 58"/>
                  <a:gd name="T19" fmla="*/ 29 h 57"/>
                  <a:gd name="T20" fmla="*/ 32 w 58"/>
                  <a:gd name="T21" fmla="*/ 12 h 57"/>
                  <a:gd name="T22" fmla="*/ 46 w 58"/>
                  <a:gd name="T23" fmla="*/ 26 h 57"/>
                  <a:gd name="T24" fmla="*/ 46 w 58"/>
                  <a:gd name="T25" fmla="*/ 31 h 57"/>
                  <a:gd name="T26" fmla="*/ 41 w 58"/>
                  <a:gd name="T27" fmla="*/ 31 h 57"/>
                  <a:gd name="T28" fmla="*/ 33 w 58"/>
                  <a:gd name="T29" fmla="*/ 23 h 57"/>
                  <a:gd name="T30" fmla="*/ 33 w 58"/>
                  <a:gd name="T31" fmla="*/ 43 h 57"/>
                  <a:gd name="T32" fmla="*/ 29 w 58"/>
                  <a:gd name="T33" fmla="*/ 47 h 57"/>
                  <a:gd name="T34" fmla="*/ 25 w 58"/>
                  <a:gd name="T35" fmla="*/ 43 h 57"/>
                  <a:gd name="T36" fmla="*/ 25 w 58"/>
                  <a:gd name="T37" fmla="*/ 23 h 57"/>
                  <a:gd name="T38" fmla="*/ 17 w 58"/>
                  <a:gd name="T39" fmla="*/ 31 h 57"/>
                  <a:gd name="T40" fmla="*/ 12 w 58"/>
                  <a:gd name="T41" fmla="*/ 31 h 57"/>
                  <a:gd name="T42" fmla="*/ 11 w 58"/>
                  <a:gd name="T43" fmla="*/ 29 h 57"/>
                  <a:gd name="T44" fmla="*/ 12 w 58"/>
                  <a:gd name="T45" fmla="*/ 26 h 57"/>
                  <a:gd name="T46" fmla="*/ 27 w 58"/>
                  <a:gd name="T47" fmla="*/ 12 h 57"/>
                  <a:gd name="T48" fmla="*/ 32 w 58"/>
                  <a:gd name="T49" fmla="*/ 1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8" h="57">
                    <a:moveTo>
                      <a:pt x="58" y="29"/>
                    </a:moveTo>
                    <a:cubicBezTo>
                      <a:pt x="58" y="45"/>
                      <a:pt x="45" y="57"/>
                      <a:pt x="29" y="57"/>
                    </a:cubicBezTo>
                    <a:cubicBezTo>
                      <a:pt x="13" y="57"/>
                      <a:pt x="0" y="45"/>
                      <a:pt x="0" y="29"/>
                    </a:cubicBezTo>
                    <a:cubicBezTo>
                      <a:pt x="0" y="13"/>
                      <a:pt x="13" y="0"/>
                      <a:pt x="29" y="0"/>
                    </a:cubicBezTo>
                    <a:cubicBezTo>
                      <a:pt x="45" y="0"/>
                      <a:pt x="58" y="13"/>
                      <a:pt x="58" y="29"/>
                    </a:cubicBezTo>
                    <a:close/>
                    <a:moveTo>
                      <a:pt x="6" y="29"/>
                    </a:moveTo>
                    <a:cubicBezTo>
                      <a:pt x="6" y="42"/>
                      <a:pt x="16" y="52"/>
                      <a:pt x="29" y="52"/>
                    </a:cubicBezTo>
                    <a:cubicBezTo>
                      <a:pt x="42" y="52"/>
                      <a:pt x="52" y="42"/>
                      <a:pt x="52" y="29"/>
                    </a:cubicBezTo>
                    <a:cubicBezTo>
                      <a:pt x="52" y="16"/>
                      <a:pt x="42" y="6"/>
                      <a:pt x="29" y="6"/>
                    </a:cubicBezTo>
                    <a:cubicBezTo>
                      <a:pt x="16" y="6"/>
                      <a:pt x="6" y="16"/>
                      <a:pt x="6" y="29"/>
                    </a:cubicBezTo>
                    <a:close/>
                    <a:moveTo>
                      <a:pt x="32" y="12"/>
                    </a:moveTo>
                    <a:cubicBezTo>
                      <a:pt x="46" y="26"/>
                      <a:pt x="46" y="26"/>
                      <a:pt x="46" y="26"/>
                    </a:cubicBezTo>
                    <a:cubicBezTo>
                      <a:pt x="47" y="28"/>
                      <a:pt x="47" y="30"/>
                      <a:pt x="46" y="31"/>
                    </a:cubicBezTo>
                    <a:cubicBezTo>
                      <a:pt x="45" y="33"/>
                      <a:pt x="42" y="33"/>
                      <a:pt x="41" y="31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3" y="45"/>
                      <a:pt x="31" y="47"/>
                      <a:pt x="29" y="47"/>
                    </a:cubicBezTo>
                    <a:cubicBezTo>
                      <a:pt x="27" y="47"/>
                      <a:pt x="25" y="45"/>
                      <a:pt x="25" y="4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6" y="33"/>
                      <a:pt x="14" y="33"/>
                      <a:pt x="12" y="31"/>
                    </a:cubicBezTo>
                    <a:cubicBezTo>
                      <a:pt x="12" y="31"/>
                      <a:pt x="11" y="30"/>
                      <a:pt x="11" y="29"/>
                    </a:cubicBezTo>
                    <a:cubicBezTo>
                      <a:pt x="11" y="28"/>
                      <a:pt x="12" y="27"/>
                      <a:pt x="12" y="26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8" y="11"/>
                      <a:pt x="30" y="11"/>
                      <a:pt x="32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9" name="Freeform: Shape 28"/>
              <p:cNvSpPr/>
              <p:nvPr/>
            </p:nvSpPr>
            <p:spPr bwMode="auto">
              <a:xfrm>
                <a:off x="11838272" y="3890796"/>
                <a:ext cx="146800" cy="146799"/>
              </a:xfrm>
              <a:custGeom>
                <a:avLst/>
                <a:gdLst>
                  <a:gd name="T0" fmla="*/ 3 w 46"/>
                  <a:gd name="T1" fmla="*/ 0 h 46"/>
                  <a:gd name="T2" fmla="*/ 20 w 46"/>
                  <a:gd name="T3" fmla="*/ 0 h 46"/>
                  <a:gd name="T4" fmla="*/ 20 w 46"/>
                  <a:gd name="T5" fmla="*/ 3 h 46"/>
                  <a:gd name="T6" fmla="*/ 3 w 46"/>
                  <a:gd name="T7" fmla="*/ 3 h 46"/>
                  <a:gd name="T8" fmla="*/ 3 w 46"/>
                  <a:gd name="T9" fmla="*/ 0 h 46"/>
                  <a:gd name="T10" fmla="*/ 26 w 46"/>
                  <a:gd name="T11" fmla="*/ 0 h 46"/>
                  <a:gd name="T12" fmla="*/ 43 w 46"/>
                  <a:gd name="T13" fmla="*/ 0 h 46"/>
                  <a:gd name="T14" fmla="*/ 43 w 46"/>
                  <a:gd name="T15" fmla="*/ 3 h 46"/>
                  <a:gd name="T16" fmla="*/ 26 w 46"/>
                  <a:gd name="T17" fmla="*/ 3 h 46"/>
                  <a:gd name="T18" fmla="*/ 26 w 46"/>
                  <a:gd name="T19" fmla="*/ 0 h 46"/>
                  <a:gd name="T20" fmla="*/ 43 w 46"/>
                  <a:gd name="T21" fmla="*/ 14 h 46"/>
                  <a:gd name="T22" fmla="*/ 41 w 46"/>
                  <a:gd name="T23" fmla="*/ 14 h 46"/>
                  <a:gd name="T24" fmla="*/ 41 w 46"/>
                  <a:gd name="T25" fmla="*/ 3 h 46"/>
                  <a:gd name="T26" fmla="*/ 29 w 46"/>
                  <a:gd name="T27" fmla="*/ 3 h 46"/>
                  <a:gd name="T28" fmla="*/ 29 w 46"/>
                  <a:gd name="T29" fmla="*/ 14 h 46"/>
                  <a:gd name="T30" fmla="*/ 17 w 46"/>
                  <a:gd name="T31" fmla="*/ 14 h 46"/>
                  <a:gd name="T32" fmla="*/ 17 w 46"/>
                  <a:gd name="T33" fmla="*/ 3 h 46"/>
                  <a:gd name="T34" fmla="*/ 6 w 46"/>
                  <a:gd name="T35" fmla="*/ 3 h 46"/>
                  <a:gd name="T36" fmla="*/ 6 w 46"/>
                  <a:gd name="T37" fmla="*/ 14 h 46"/>
                  <a:gd name="T38" fmla="*/ 3 w 46"/>
                  <a:gd name="T39" fmla="*/ 14 h 46"/>
                  <a:gd name="T40" fmla="*/ 0 w 46"/>
                  <a:gd name="T41" fmla="*/ 18 h 46"/>
                  <a:gd name="T42" fmla="*/ 0 w 46"/>
                  <a:gd name="T43" fmla="*/ 43 h 46"/>
                  <a:gd name="T44" fmla="*/ 3 w 46"/>
                  <a:gd name="T45" fmla="*/ 46 h 46"/>
                  <a:gd name="T46" fmla="*/ 17 w 46"/>
                  <a:gd name="T47" fmla="*/ 46 h 46"/>
                  <a:gd name="T48" fmla="*/ 20 w 46"/>
                  <a:gd name="T49" fmla="*/ 43 h 46"/>
                  <a:gd name="T50" fmla="*/ 20 w 46"/>
                  <a:gd name="T51" fmla="*/ 26 h 46"/>
                  <a:gd name="T52" fmla="*/ 26 w 46"/>
                  <a:gd name="T53" fmla="*/ 26 h 46"/>
                  <a:gd name="T54" fmla="*/ 26 w 46"/>
                  <a:gd name="T55" fmla="*/ 43 h 46"/>
                  <a:gd name="T56" fmla="*/ 29 w 46"/>
                  <a:gd name="T57" fmla="*/ 46 h 46"/>
                  <a:gd name="T58" fmla="*/ 43 w 46"/>
                  <a:gd name="T59" fmla="*/ 46 h 46"/>
                  <a:gd name="T60" fmla="*/ 46 w 46"/>
                  <a:gd name="T61" fmla="*/ 43 h 46"/>
                  <a:gd name="T62" fmla="*/ 46 w 46"/>
                  <a:gd name="T63" fmla="*/ 18 h 46"/>
                  <a:gd name="T64" fmla="*/ 43 w 46"/>
                  <a:gd name="T65" fmla="*/ 14 h 46"/>
                  <a:gd name="T66" fmla="*/ 16 w 46"/>
                  <a:gd name="T67" fmla="*/ 43 h 46"/>
                  <a:gd name="T68" fmla="*/ 5 w 46"/>
                  <a:gd name="T69" fmla="*/ 43 h 46"/>
                  <a:gd name="T70" fmla="*/ 3 w 46"/>
                  <a:gd name="T71" fmla="*/ 42 h 46"/>
                  <a:gd name="T72" fmla="*/ 5 w 46"/>
                  <a:gd name="T73" fmla="*/ 40 h 46"/>
                  <a:gd name="T74" fmla="*/ 16 w 46"/>
                  <a:gd name="T75" fmla="*/ 40 h 46"/>
                  <a:gd name="T76" fmla="*/ 17 w 46"/>
                  <a:gd name="T77" fmla="*/ 42 h 46"/>
                  <a:gd name="T78" fmla="*/ 16 w 46"/>
                  <a:gd name="T79" fmla="*/ 43 h 46"/>
                  <a:gd name="T80" fmla="*/ 25 w 46"/>
                  <a:gd name="T81" fmla="*/ 23 h 46"/>
                  <a:gd name="T82" fmla="*/ 22 w 46"/>
                  <a:gd name="T83" fmla="*/ 23 h 46"/>
                  <a:gd name="T84" fmla="*/ 20 w 46"/>
                  <a:gd name="T85" fmla="*/ 22 h 46"/>
                  <a:gd name="T86" fmla="*/ 22 w 46"/>
                  <a:gd name="T87" fmla="*/ 20 h 46"/>
                  <a:gd name="T88" fmla="*/ 25 w 46"/>
                  <a:gd name="T89" fmla="*/ 20 h 46"/>
                  <a:gd name="T90" fmla="*/ 26 w 46"/>
                  <a:gd name="T91" fmla="*/ 22 h 46"/>
                  <a:gd name="T92" fmla="*/ 25 w 46"/>
                  <a:gd name="T93" fmla="*/ 23 h 46"/>
                  <a:gd name="T94" fmla="*/ 42 w 46"/>
                  <a:gd name="T95" fmla="*/ 43 h 46"/>
                  <a:gd name="T96" fmla="*/ 31 w 46"/>
                  <a:gd name="T97" fmla="*/ 43 h 46"/>
                  <a:gd name="T98" fmla="*/ 29 w 46"/>
                  <a:gd name="T99" fmla="*/ 42 h 46"/>
                  <a:gd name="T100" fmla="*/ 31 w 46"/>
                  <a:gd name="T101" fmla="*/ 40 h 46"/>
                  <a:gd name="T102" fmla="*/ 42 w 46"/>
                  <a:gd name="T103" fmla="*/ 40 h 46"/>
                  <a:gd name="T104" fmla="*/ 43 w 46"/>
                  <a:gd name="T105" fmla="*/ 42 h 46"/>
                  <a:gd name="T106" fmla="*/ 42 w 46"/>
                  <a:gd name="T107" fmla="*/ 4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6" h="46">
                    <a:moveTo>
                      <a:pt x="3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3" y="3"/>
                      <a:pt x="3" y="3"/>
                      <a:pt x="3" y="3"/>
                    </a:cubicBezTo>
                    <a:lnTo>
                      <a:pt x="3" y="0"/>
                    </a:lnTo>
                    <a:close/>
                    <a:moveTo>
                      <a:pt x="26" y="0"/>
                    </a:moveTo>
                    <a:cubicBezTo>
                      <a:pt x="43" y="0"/>
                      <a:pt x="43" y="0"/>
                      <a:pt x="43" y="0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26" y="3"/>
                      <a:pt x="26" y="3"/>
                      <a:pt x="26" y="3"/>
                    </a:cubicBezTo>
                    <a:lnTo>
                      <a:pt x="26" y="0"/>
                    </a:lnTo>
                    <a:close/>
                    <a:moveTo>
                      <a:pt x="43" y="14"/>
                    </a:move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0" y="16"/>
                      <a:pt x="0" y="18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5"/>
                      <a:pt x="2" y="46"/>
                      <a:pt x="3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9" y="46"/>
                      <a:pt x="20" y="45"/>
                      <a:pt x="20" y="43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43"/>
                      <a:pt x="26" y="43"/>
                      <a:pt x="26" y="43"/>
                    </a:cubicBezTo>
                    <a:cubicBezTo>
                      <a:pt x="26" y="45"/>
                      <a:pt x="28" y="46"/>
                      <a:pt x="29" y="46"/>
                    </a:cubicBezTo>
                    <a:cubicBezTo>
                      <a:pt x="43" y="46"/>
                      <a:pt x="43" y="46"/>
                      <a:pt x="43" y="46"/>
                    </a:cubicBezTo>
                    <a:cubicBezTo>
                      <a:pt x="45" y="46"/>
                      <a:pt x="46" y="45"/>
                      <a:pt x="46" y="43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6"/>
                      <a:pt x="45" y="14"/>
                      <a:pt x="43" y="14"/>
                    </a:cubicBezTo>
                    <a:close/>
                    <a:moveTo>
                      <a:pt x="16" y="43"/>
                    </a:moveTo>
                    <a:cubicBezTo>
                      <a:pt x="5" y="43"/>
                      <a:pt x="5" y="43"/>
                      <a:pt x="5" y="43"/>
                    </a:cubicBezTo>
                    <a:cubicBezTo>
                      <a:pt x="4" y="43"/>
                      <a:pt x="3" y="43"/>
                      <a:pt x="3" y="42"/>
                    </a:cubicBezTo>
                    <a:cubicBezTo>
                      <a:pt x="3" y="41"/>
                      <a:pt x="4" y="40"/>
                      <a:pt x="5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7" y="40"/>
                      <a:pt x="17" y="41"/>
                      <a:pt x="17" y="42"/>
                    </a:cubicBezTo>
                    <a:cubicBezTo>
                      <a:pt x="17" y="43"/>
                      <a:pt x="17" y="43"/>
                      <a:pt x="16" y="43"/>
                    </a:cubicBezTo>
                    <a:close/>
                    <a:moveTo>
                      <a:pt x="25" y="23"/>
                    </a:moveTo>
                    <a:cubicBezTo>
                      <a:pt x="22" y="23"/>
                      <a:pt x="22" y="23"/>
                      <a:pt x="22" y="23"/>
                    </a:cubicBezTo>
                    <a:cubicBezTo>
                      <a:pt x="21" y="23"/>
                      <a:pt x="20" y="22"/>
                      <a:pt x="20" y="22"/>
                    </a:cubicBezTo>
                    <a:cubicBezTo>
                      <a:pt x="20" y="21"/>
                      <a:pt x="21" y="20"/>
                      <a:pt x="22" y="20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5" y="20"/>
                      <a:pt x="26" y="21"/>
                      <a:pt x="26" y="22"/>
                    </a:cubicBezTo>
                    <a:cubicBezTo>
                      <a:pt x="26" y="22"/>
                      <a:pt x="25" y="23"/>
                      <a:pt x="25" y="23"/>
                    </a:cubicBezTo>
                    <a:close/>
                    <a:moveTo>
                      <a:pt x="42" y="43"/>
                    </a:moveTo>
                    <a:cubicBezTo>
                      <a:pt x="31" y="43"/>
                      <a:pt x="31" y="43"/>
                      <a:pt x="31" y="43"/>
                    </a:cubicBezTo>
                    <a:cubicBezTo>
                      <a:pt x="30" y="43"/>
                      <a:pt x="29" y="43"/>
                      <a:pt x="29" y="42"/>
                    </a:cubicBezTo>
                    <a:cubicBezTo>
                      <a:pt x="29" y="41"/>
                      <a:pt x="30" y="40"/>
                      <a:pt x="31" y="40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3" y="40"/>
                      <a:pt x="43" y="41"/>
                      <a:pt x="43" y="42"/>
                    </a:cubicBezTo>
                    <a:cubicBezTo>
                      <a:pt x="43" y="43"/>
                      <a:pt x="43" y="43"/>
                      <a:pt x="42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20" name="Freeform: Shape 29"/>
              <p:cNvSpPr/>
              <p:nvPr/>
            </p:nvSpPr>
            <p:spPr bwMode="auto">
              <a:xfrm>
                <a:off x="11572076" y="3920155"/>
                <a:ext cx="236837" cy="238794"/>
              </a:xfrm>
              <a:custGeom>
                <a:avLst/>
                <a:gdLst>
                  <a:gd name="T0" fmla="*/ 61 w 121"/>
                  <a:gd name="T1" fmla="*/ 122 h 122"/>
                  <a:gd name="T2" fmla="*/ 121 w 121"/>
                  <a:gd name="T3" fmla="*/ 62 h 122"/>
                  <a:gd name="T4" fmla="*/ 84 w 121"/>
                  <a:gd name="T5" fmla="*/ 62 h 122"/>
                  <a:gd name="T6" fmla="*/ 84 w 121"/>
                  <a:gd name="T7" fmla="*/ 0 h 122"/>
                  <a:gd name="T8" fmla="*/ 38 w 121"/>
                  <a:gd name="T9" fmla="*/ 0 h 122"/>
                  <a:gd name="T10" fmla="*/ 38 w 121"/>
                  <a:gd name="T11" fmla="*/ 62 h 122"/>
                  <a:gd name="T12" fmla="*/ 0 w 121"/>
                  <a:gd name="T13" fmla="*/ 62 h 122"/>
                  <a:gd name="T14" fmla="*/ 61 w 121"/>
                  <a:gd name="T15" fmla="*/ 12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1" h="122">
                    <a:moveTo>
                      <a:pt x="61" y="122"/>
                    </a:moveTo>
                    <a:lnTo>
                      <a:pt x="121" y="62"/>
                    </a:lnTo>
                    <a:lnTo>
                      <a:pt x="84" y="62"/>
                    </a:lnTo>
                    <a:lnTo>
                      <a:pt x="84" y="0"/>
                    </a:lnTo>
                    <a:lnTo>
                      <a:pt x="38" y="0"/>
                    </a:lnTo>
                    <a:lnTo>
                      <a:pt x="38" y="62"/>
                    </a:lnTo>
                    <a:lnTo>
                      <a:pt x="0" y="62"/>
                    </a:lnTo>
                    <a:lnTo>
                      <a:pt x="61" y="1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21" name="Freeform: Shape 30"/>
              <p:cNvSpPr/>
              <p:nvPr/>
            </p:nvSpPr>
            <p:spPr bwMode="auto">
              <a:xfrm>
                <a:off x="11848058" y="3391677"/>
                <a:ext cx="197691" cy="197690"/>
              </a:xfrm>
              <a:custGeom>
                <a:avLst/>
                <a:gdLst>
                  <a:gd name="T0" fmla="*/ 31 w 62"/>
                  <a:gd name="T1" fmla="*/ 62 h 62"/>
                  <a:gd name="T2" fmla="*/ 0 w 62"/>
                  <a:gd name="T3" fmla="*/ 31 h 62"/>
                  <a:gd name="T4" fmla="*/ 31 w 62"/>
                  <a:gd name="T5" fmla="*/ 0 h 62"/>
                  <a:gd name="T6" fmla="*/ 62 w 62"/>
                  <a:gd name="T7" fmla="*/ 31 h 62"/>
                  <a:gd name="T8" fmla="*/ 31 w 62"/>
                  <a:gd name="T9" fmla="*/ 62 h 62"/>
                  <a:gd name="T10" fmla="*/ 57 w 62"/>
                  <a:gd name="T11" fmla="*/ 35 h 62"/>
                  <a:gd name="T12" fmla="*/ 41 w 62"/>
                  <a:gd name="T13" fmla="*/ 34 h 62"/>
                  <a:gd name="T14" fmla="*/ 46 w 62"/>
                  <a:gd name="T15" fmla="*/ 53 h 62"/>
                  <a:gd name="T16" fmla="*/ 57 w 62"/>
                  <a:gd name="T17" fmla="*/ 35 h 62"/>
                  <a:gd name="T18" fmla="*/ 41 w 62"/>
                  <a:gd name="T19" fmla="*/ 55 h 62"/>
                  <a:gd name="T20" fmla="*/ 36 w 62"/>
                  <a:gd name="T21" fmla="*/ 35 h 62"/>
                  <a:gd name="T22" fmla="*/ 35 w 62"/>
                  <a:gd name="T23" fmla="*/ 35 h 62"/>
                  <a:gd name="T24" fmla="*/ 15 w 62"/>
                  <a:gd name="T25" fmla="*/ 52 h 62"/>
                  <a:gd name="T26" fmla="*/ 31 w 62"/>
                  <a:gd name="T27" fmla="*/ 57 h 62"/>
                  <a:gd name="T28" fmla="*/ 41 w 62"/>
                  <a:gd name="T29" fmla="*/ 55 h 62"/>
                  <a:gd name="T30" fmla="*/ 11 w 62"/>
                  <a:gd name="T31" fmla="*/ 48 h 62"/>
                  <a:gd name="T32" fmla="*/ 33 w 62"/>
                  <a:gd name="T33" fmla="*/ 31 h 62"/>
                  <a:gd name="T34" fmla="*/ 34 w 62"/>
                  <a:gd name="T35" fmla="*/ 31 h 62"/>
                  <a:gd name="T36" fmla="*/ 32 w 62"/>
                  <a:gd name="T37" fmla="*/ 26 h 62"/>
                  <a:gd name="T38" fmla="*/ 4 w 62"/>
                  <a:gd name="T39" fmla="*/ 30 h 62"/>
                  <a:gd name="T40" fmla="*/ 4 w 62"/>
                  <a:gd name="T41" fmla="*/ 31 h 62"/>
                  <a:gd name="T42" fmla="*/ 11 w 62"/>
                  <a:gd name="T43" fmla="*/ 48 h 62"/>
                  <a:gd name="T44" fmla="*/ 5 w 62"/>
                  <a:gd name="T45" fmla="*/ 25 h 62"/>
                  <a:gd name="T46" fmla="*/ 29 w 62"/>
                  <a:gd name="T47" fmla="*/ 22 h 62"/>
                  <a:gd name="T48" fmla="*/ 20 w 62"/>
                  <a:gd name="T49" fmla="*/ 7 h 62"/>
                  <a:gd name="T50" fmla="*/ 5 w 62"/>
                  <a:gd name="T51" fmla="*/ 25 h 62"/>
                  <a:gd name="T52" fmla="*/ 25 w 62"/>
                  <a:gd name="T53" fmla="*/ 5 h 62"/>
                  <a:gd name="T54" fmla="*/ 35 w 62"/>
                  <a:gd name="T55" fmla="*/ 20 h 62"/>
                  <a:gd name="T56" fmla="*/ 49 w 62"/>
                  <a:gd name="T57" fmla="*/ 11 h 62"/>
                  <a:gd name="T58" fmla="*/ 31 w 62"/>
                  <a:gd name="T59" fmla="*/ 4 h 62"/>
                  <a:gd name="T60" fmla="*/ 25 w 62"/>
                  <a:gd name="T61" fmla="*/ 5 h 62"/>
                  <a:gd name="T62" fmla="*/ 51 w 62"/>
                  <a:gd name="T63" fmla="*/ 14 h 62"/>
                  <a:gd name="T64" fmla="*/ 37 w 62"/>
                  <a:gd name="T65" fmla="*/ 24 h 62"/>
                  <a:gd name="T66" fmla="*/ 38 w 62"/>
                  <a:gd name="T67" fmla="*/ 28 h 62"/>
                  <a:gd name="T68" fmla="*/ 39 w 62"/>
                  <a:gd name="T69" fmla="*/ 30 h 62"/>
                  <a:gd name="T70" fmla="*/ 57 w 62"/>
                  <a:gd name="T71" fmla="*/ 30 h 62"/>
                  <a:gd name="T72" fmla="*/ 51 w 62"/>
                  <a:gd name="T73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62">
                    <a:moveTo>
                      <a:pt x="31" y="62"/>
                    </a:moveTo>
                    <a:cubicBezTo>
                      <a:pt x="14" y="62"/>
                      <a:pt x="0" y="48"/>
                      <a:pt x="0" y="31"/>
                    </a:cubicBezTo>
                    <a:cubicBezTo>
                      <a:pt x="0" y="14"/>
                      <a:pt x="14" y="0"/>
                      <a:pt x="31" y="0"/>
                    </a:cubicBezTo>
                    <a:cubicBezTo>
                      <a:pt x="48" y="0"/>
                      <a:pt x="62" y="14"/>
                      <a:pt x="62" y="31"/>
                    </a:cubicBezTo>
                    <a:cubicBezTo>
                      <a:pt x="62" y="48"/>
                      <a:pt x="48" y="62"/>
                      <a:pt x="31" y="62"/>
                    </a:cubicBezTo>
                    <a:close/>
                    <a:moveTo>
                      <a:pt x="57" y="35"/>
                    </a:moveTo>
                    <a:cubicBezTo>
                      <a:pt x="56" y="35"/>
                      <a:pt x="49" y="32"/>
                      <a:pt x="41" y="34"/>
                    </a:cubicBezTo>
                    <a:cubicBezTo>
                      <a:pt x="44" y="43"/>
                      <a:pt x="45" y="51"/>
                      <a:pt x="46" y="53"/>
                    </a:cubicBezTo>
                    <a:cubicBezTo>
                      <a:pt x="52" y="49"/>
                      <a:pt x="56" y="42"/>
                      <a:pt x="57" y="35"/>
                    </a:cubicBezTo>
                    <a:close/>
                    <a:moveTo>
                      <a:pt x="41" y="55"/>
                    </a:moveTo>
                    <a:cubicBezTo>
                      <a:pt x="41" y="53"/>
                      <a:pt x="39" y="45"/>
                      <a:pt x="36" y="35"/>
                    </a:cubicBezTo>
                    <a:cubicBezTo>
                      <a:pt x="36" y="35"/>
                      <a:pt x="36" y="35"/>
                      <a:pt x="35" y="35"/>
                    </a:cubicBezTo>
                    <a:cubicBezTo>
                      <a:pt x="20" y="40"/>
                      <a:pt x="15" y="51"/>
                      <a:pt x="15" y="52"/>
                    </a:cubicBezTo>
                    <a:cubicBezTo>
                      <a:pt x="19" y="55"/>
                      <a:pt x="25" y="57"/>
                      <a:pt x="31" y="57"/>
                    </a:cubicBezTo>
                    <a:cubicBezTo>
                      <a:pt x="35" y="57"/>
                      <a:pt x="38" y="57"/>
                      <a:pt x="41" y="55"/>
                    </a:cubicBezTo>
                    <a:close/>
                    <a:moveTo>
                      <a:pt x="11" y="48"/>
                    </a:moveTo>
                    <a:cubicBezTo>
                      <a:pt x="12" y="47"/>
                      <a:pt x="19" y="35"/>
                      <a:pt x="33" y="31"/>
                    </a:cubicBezTo>
                    <a:cubicBezTo>
                      <a:pt x="33" y="31"/>
                      <a:pt x="33" y="31"/>
                      <a:pt x="34" y="31"/>
                    </a:cubicBezTo>
                    <a:cubicBezTo>
                      <a:pt x="33" y="29"/>
                      <a:pt x="32" y="28"/>
                      <a:pt x="32" y="26"/>
                    </a:cubicBezTo>
                    <a:cubicBezTo>
                      <a:pt x="18" y="30"/>
                      <a:pt x="6" y="30"/>
                      <a:pt x="4" y="30"/>
                    </a:cubicBezTo>
                    <a:cubicBezTo>
                      <a:pt x="4" y="30"/>
                      <a:pt x="4" y="30"/>
                      <a:pt x="4" y="31"/>
                    </a:cubicBezTo>
                    <a:cubicBezTo>
                      <a:pt x="4" y="38"/>
                      <a:pt x="7" y="44"/>
                      <a:pt x="11" y="48"/>
                    </a:cubicBezTo>
                    <a:close/>
                    <a:moveTo>
                      <a:pt x="5" y="25"/>
                    </a:moveTo>
                    <a:cubicBezTo>
                      <a:pt x="6" y="25"/>
                      <a:pt x="17" y="25"/>
                      <a:pt x="29" y="22"/>
                    </a:cubicBezTo>
                    <a:cubicBezTo>
                      <a:pt x="25" y="14"/>
                      <a:pt x="20" y="8"/>
                      <a:pt x="20" y="7"/>
                    </a:cubicBezTo>
                    <a:cubicBezTo>
                      <a:pt x="12" y="10"/>
                      <a:pt x="7" y="17"/>
                      <a:pt x="5" y="25"/>
                    </a:cubicBezTo>
                    <a:close/>
                    <a:moveTo>
                      <a:pt x="25" y="5"/>
                    </a:moveTo>
                    <a:cubicBezTo>
                      <a:pt x="25" y="6"/>
                      <a:pt x="30" y="12"/>
                      <a:pt x="35" y="20"/>
                    </a:cubicBezTo>
                    <a:cubicBezTo>
                      <a:pt x="44" y="17"/>
                      <a:pt x="48" y="12"/>
                      <a:pt x="49" y="11"/>
                    </a:cubicBezTo>
                    <a:cubicBezTo>
                      <a:pt x="44" y="7"/>
                      <a:pt x="38" y="4"/>
                      <a:pt x="31" y="4"/>
                    </a:cubicBezTo>
                    <a:cubicBezTo>
                      <a:pt x="29" y="4"/>
                      <a:pt x="27" y="4"/>
                      <a:pt x="25" y="5"/>
                    </a:cubicBezTo>
                    <a:close/>
                    <a:moveTo>
                      <a:pt x="51" y="14"/>
                    </a:moveTo>
                    <a:cubicBezTo>
                      <a:pt x="51" y="15"/>
                      <a:pt x="46" y="20"/>
                      <a:pt x="37" y="24"/>
                    </a:cubicBezTo>
                    <a:cubicBezTo>
                      <a:pt x="37" y="26"/>
                      <a:pt x="38" y="27"/>
                      <a:pt x="38" y="28"/>
                    </a:cubicBezTo>
                    <a:cubicBezTo>
                      <a:pt x="39" y="29"/>
                      <a:pt x="39" y="29"/>
                      <a:pt x="39" y="30"/>
                    </a:cubicBezTo>
                    <a:cubicBezTo>
                      <a:pt x="48" y="29"/>
                      <a:pt x="57" y="30"/>
                      <a:pt x="57" y="30"/>
                    </a:cubicBezTo>
                    <a:cubicBezTo>
                      <a:pt x="57" y="24"/>
                      <a:pt x="55" y="18"/>
                      <a:pt x="51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22" name="Freeform: Shape 31"/>
              <p:cNvSpPr/>
              <p:nvPr/>
            </p:nvSpPr>
            <p:spPr bwMode="auto">
              <a:xfrm>
                <a:off x="11650369" y="3689191"/>
                <a:ext cx="187904" cy="166372"/>
              </a:xfrm>
              <a:custGeom>
                <a:avLst/>
                <a:gdLst>
                  <a:gd name="T0" fmla="*/ 48 w 59"/>
                  <a:gd name="T1" fmla="*/ 0 h 52"/>
                  <a:gd name="T2" fmla="*/ 11 w 59"/>
                  <a:gd name="T3" fmla="*/ 0 h 52"/>
                  <a:gd name="T4" fmla="*/ 0 w 59"/>
                  <a:gd name="T5" fmla="*/ 12 h 52"/>
                  <a:gd name="T6" fmla="*/ 0 w 59"/>
                  <a:gd name="T7" fmla="*/ 50 h 52"/>
                  <a:gd name="T8" fmla="*/ 2 w 59"/>
                  <a:gd name="T9" fmla="*/ 52 h 52"/>
                  <a:gd name="T10" fmla="*/ 57 w 59"/>
                  <a:gd name="T11" fmla="*/ 52 h 52"/>
                  <a:gd name="T12" fmla="*/ 59 w 59"/>
                  <a:gd name="T13" fmla="*/ 50 h 52"/>
                  <a:gd name="T14" fmla="*/ 59 w 59"/>
                  <a:gd name="T15" fmla="*/ 12 h 52"/>
                  <a:gd name="T16" fmla="*/ 48 w 59"/>
                  <a:gd name="T17" fmla="*/ 0 h 52"/>
                  <a:gd name="T18" fmla="*/ 37 w 59"/>
                  <a:gd name="T19" fmla="*/ 34 h 52"/>
                  <a:gd name="T20" fmla="*/ 37 w 59"/>
                  <a:gd name="T21" fmla="*/ 45 h 52"/>
                  <a:gd name="T22" fmla="*/ 22 w 59"/>
                  <a:gd name="T23" fmla="*/ 45 h 52"/>
                  <a:gd name="T24" fmla="*/ 22 w 59"/>
                  <a:gd name="T25" fmla="*/ 34 h 52"/>
                  <a:gd name="T26" fmla="*/ 11 w 59"/>
                  <a:gd name="T27" fmla="*/ 34 h 52"/>
                  <a:gd name="T28" fmla="*/ 29 w 59"/>
                  <a:gd name="T29" fmla="*/ 19 h 52"/>
                  <a:gd name="T30" fmla="*/ 48 w 59"/>
                  <a:gd name="T31" fmla="*/ 34 h 52"/>
                  <a:gd name="T32" fmla="*/ 37 w 59"/>
                  <a:gd name="T33" fmla="*/ 34 h 52"/>
                  <a:gd name="T34" fmla="*/ 9 w 59"/>
                  <a:gd name="T35" fmla="*/ 8 h 52"/>
                  <a:gd name="T36" fmla="*/ 12 w 59"/>
                  <a:gd name="T37" fmla="*/ 4 h 52"/>
                  <a:gd name="T38" fmla="*/ 46 w 59"/>
                  <a:gd name="T39" fmla="*/ 4 h 52"/>
                  <a:gd name="T40" fmla="*/ 50 w 59"/>
                  <a:gd name="T41" fmla="*/ 8 h 52"/>
                  <a:gd name="T42" fmla="*/ 9 w 59"/>
                  <a:gd name="T43" fmla="*/ 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9" h="52">
                    <a:moveTo>
                      <a:pt x="48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52"/>
                      <a:pt x="1" y="52"/>
                      <a:pt x="2" y="52"/>
                    </a:cubicBezTo>
                    <a:cubicBezTo>
                      <a:pt x="57" y="52"/>
                      <a:pt x="57" y="52"/>
                      <a:pt x="57" y="52"/>
                    </a:cubicBezTo>
                    <a:cubicBezTo>
                      <a:pt x="58" y="52"/>
                      <a:pt x="59" y="52"/>
                      <a:pt x="59" y="50"/>
                    </a:cubicBezTo>
                    <a:cubicBezTo>
                      <a:pt x="59" y="12"/>
                      <a:pt x="59" y="12"/>
                      <a:pt x="59" y="12"/>
                    </a:cubicBezTo>
                    <a:lnTo>
                      <a:pt x="48" y="0"/>
                    </a:lnTo>
                    <a:close/>
                    <a:moveTo>
                      <a:pt x="37" y="34"/>
                    </a:moveTo>
                    <a:cubicBezTo>
                      <a:pt x="37" y="45"/>
                      <a:pt x="37" y="45"/>
                      <a:pt x="37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48" y="34"/>
                      <a:pt x="48" y="34"/>
                      <a:pt x="48" y="34"/>
                    </a:cubicBezTo>
                    <a:lnTo>
                      <a:pt x="37" y="34"/>
                    </a:lnTo>
                    <a:close/>
                    <a:moveTo>
                      <a:pt x="9" y="8"/>
                    </a:moveTo>
                    <a:cubicBezTo>
                      <a:pt x="12" y="4"/>
                      <a:pt x="12" y="4"/>
                      <a:pt x="12" y="4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50" y="8"/>
                      <a:pt x="50" y="8"/>
                      <a:pt x="50" y="8"/>
                    </a:cubicBezTo>
                    <a:lnTo>
                      <a:pt x="9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23" name="Freeform: Shape 32"/>
              <p:cNvSpPr/>
              <p:nvPr/>
            </p:nvSpPr>
            <p:spPr bwMode="auto">
              <a:xfrm>
                <a:off x="11243244" y="4012150"/>
                <a:ext cx="303387" cy="266197"/>
              </a:xfrm>
              <a:custGeom>
                <a:avLst/>
                <a:gdLst>
                  <a:gd name="T0" fmla="*/ 95 w 95"/>
                  <a:gd name="T1" fmla="*/ 34 h 83"/>
                  <a:gd name="T2" fmla="*/ 83 w 95"/>
                  <a:gd name="T3" fmla="*/ 0 h 83"/>
                  <a:gd name="T4" fmla="*/ 83 w 95"/>
                  <a:gd name="T5" fmla="*/ 0 h 83"/>
                  <a:gd name="T6" fmla="*/ 75 w 95"/>
                  <a:gd name="T7" fmla="*/ 0 h 83"/>
                  <a:gd name="T8" fmla="*/ 31 w 95"/>
                  <a:gd name="T9" fmla="*/ 19 h 83"/>
                  <a:gd name="T10" fmla="*/ 30 w 95"/>
                  <a:gd name="T11" fmla="*/ 34 h 83"/>
                  <a:gd name="T12" fmla="*/ 31 w 95"/>
                  <a:gd name="T13" fmla="*/ 49 h 83"/>
                  <a:gd name="T14" fmla="*/ 75 w 95"/>
                  <a:gd name="T15" fmla="*/ 67 h 83"/>
                  <a:gd name="T16" fmla="*/ 83 w 95"/>
                  <a:gd name="T17" fmla="*/ 67 h 83"/>
                  <a:gd name="T18" fmla="*/ 83 w 95"/>
                  <a:gd name="T19" fmla="*/ 67 h 83"/>
                  <a:gd name="T20" fmla="*/ 95 w 95"/>
                  <a:gd name="T21" fmla="*/ 34 h 83"/>
                  <a:gd name="T22" fmla="*/ 80 w 95"/>
                  <a:gd name="T23" fmla="*/ 62 h 83"/>
                  <a:gd name="T24" fmla="*/ 78 w 95"/>
                  <a:gd name="T25" fmla="*/ 61 h 83"/>
                  <a:gd name="T26" fmla="*/ 75 w 95"/>
                  <a:gd name="T27" fmla="*/ 55 h 83"/>
                  <a:gd name="T28" fmla="*/ 71 w 95"/>
                  <a:gd name="T29" fmla="*/ 34 h 83"/>
                  <a:gd name="T30" fmla="*/ 75 w 95"/>
                  <a:gd name="T31" fmla="*/ 12 h 83"/>
                  <a:gd name="T32" fmla="*/ 78 w 95"/>
                  <a:gd name="T33" fmla="*/ 7 h 83"/>
                  <a:gd name="T34" fmla="*/ 80 w 95"/>
                  <a:gd name="T35" fmla="*/ 5 h 83"/>
                  <a:gd name="T36" fmla="*/ 82 w 95"/>
                  <a:gd name="T37" fmla="*/ 7 h 83"/>
                  <a:gd name="T38" fmla="*/ 86 w 95"/>
                  <a:gd name="T39" fmla="*/ 12 h 83"/>
                  <a:gd name="T40" fmla="*/ 89 w 95"/>
                  <a:gd name="T41" fmla="*/ 34 h 83"/>
                  <a:gd name="T42" fmla="*/ 86 w 95"/>
                  <a:gd name="T43" fmla="*/ 55 h 83"/>
                  <a:gd name="T44" fmla="*/ 82 w 95"/>
                  <a:gd name="T45" fmla="*/ 61 h 83"/>
                  <a:gd name="T46" fmla="*/ 80 w 95"/>
                  <a:gd name="T47" fmla="*/ 62 h 83"/>
                  <a:gd name="T48" fmla="*/ 23 w 95"/>
                  <a:gd name="T49" fmla="*/ 34 h 83"/>
                  <a:gd name="T50" fmla="*/ 24 w 95"/>
                  <a:gd name="T51" fmla="*/ 20 h 83"/>
                  <a:gd name="T52" fmla="*/ 12 w 95"/>
                  <a:gd name="T53" fmla="*/ 21 h 83"/>
                  <a:gd name="T54" fmla="*/ 5 w 95"/>
                  <a:gd name="T55" fmla="*/ 21 h 83"/>
                  <a:gd name="T56" fmla="*/ 0 w 95"/>
                  <a:gd name="T57" fmla="*/ 30 h 83"/>
                  <a:gd name="T58" fmla="*/ 0 w 95"/>
                  <a:gd name="T59" fmla="*/ 38 h 83"/>
                  <a:gd name="T60" fmla="*/ 5 w 95"/>
                  <a:gd name="T61" fmla="*/ 47 h 83"/>
                  <a:gd name="T62" fmla="*/ 12 w 95"/>
                  <a:gd name="T63" fmla="*/ 47 h 83"/>
                  <a:gd name="T64" fmla="*/ 24 w 95"/>
                  <a:gd name="T65" fmla="*/ 47 h 83"/>
                  <a:gd name="T66" fmla="*/ 23 w 95"/>
                  <a:gd name="T67" fmla="*/ 34 h 83"/>
                  <a:gd name="T68" fmla="*/ 34 w 95"/>
                  <a:gd name="T69" fmla="*/ 53 h 83"/>
                  <a:gd name="T70" fmla="*/ 22 w 95"/>
                  <a:gd name="T71" fmla="*/ 51 h 83"/>
                  <a:gd name="T72" fmla="*/ 30 w 95"/>
                  <a:gd name="T73" fmla="*/ 81 h 83"/>
                  <a:gd name="T74" fmla="*/ 33 w 95"/>
                  <a:gd name="T75" fmla="*/ 83 h 83"/>
                  <a:gd name="T76" fmla="*/ 44 w 95"/>
                  <a:gd name="T77" fmla="*/ 78 h 83"/>
                  <a:gd name="T78" fmla="*/ 46 w 95"/>
                  <a:gd name="T79" fmla="*/ 75 h 83"/>
                  <a:gd name="T80" fmla="*/ 34 w 95"/>
                  <a:gd name="T81" fmla="*/ 53 h 83"/>
                  <a:gd name="T82" fmla="*/ 80 w 95"/>
                  <a:gd name="T83" fmla="*/ 45 h 83"/>
                  <a:gd name="T84" fmla="*/ 79 w 95"/>
                  <a:gd name="T85" fmla="*/ 44 h 83"/>
                  <a:gd name="T86" fmla="*/ 78 w 95"/>
                  <a:gd name="T87" fmla="*/ 42 h 83"/>
                  <a:gd name="T88" fmla="*/ 77 w 95"/>
                  <a:gd name="T89" fmla="*/ 34 h 83"/>
                  <a:gd name="T90" fmla="*/ 78 w 95"/>
                  <a:gd name="T91" fmla="*/ 25 h 83"/>
                  <a:gd name="T92" fmla="*/ 79 w 95"/>
                  <a:gd name="T93" fmla="*/ 23 h 83"/>
                  <a:gd name="T94" fmla="*/ 80 w 95"/>
                  <a:gd name="T95" fmla="*/ 23 h 83"/>
                  <a:gd name="T96" fmla="*/ 81 w 95"/>
                  <a:gd name="T97" fmla="*/ 23 h 83"/>
                  <a:gd name="T98" fmla="*/ 82 w 95"/>
                  <a:gd name="T99" fmla="*/ 25 h 83"/>
                  <a:gd name="T100" fmla="*/ 84 w 95"/>
                  <a:gd name="T101" fmla="*/ 34 h 83"/>
                  <a:gd name="T102" fmla="*/ 82 w 95"/>
                  <a:gd name="T103" fmla="*/ 42 h 83"/>
                  <a:gd name="T104" fmla="*/ 81 w 95"/>
                  <a:gd name="T105" fmla="*/ 44 h 83"/>
                  <a:gd name="T106" fmla="*/ 80 w 95"/>
                  <a:gd name="T107" fmla="*/ 45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5" h="83">
                    <a:moveTo>
                      <a:pt x="95" y="34"/>
                    </a:moveTo>
                    <a:cubicBezTo>
                      <a:pt x="95" y="15"/>
                      <a:pt x="89" y="0"/>
                      <a:pt x="83" y="0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5" y="0"/>
                      <a:pt x="57" y="13"/>
                      <a:pt x="31" y="19"/>
                    </a:cubicBezTo>
                    <a:cubicBezTo>
                      <a:pt x="30" y="23"/>
                      <a:pt x="30" y="28"/>
                      <a:pt x="30" y="34"/>
                    </a:cubicBezTo>
                    <a:cubicBezTo>
                      <a:pt x="30" y="39"/>
                      <a:pt x="30" y="44"/>
                      <a:pt x="31" y="49"/>
                    </a:cubicBezTo>
                    <a:cubicBezTo>
                      <a:pt x="57" y="54"/>
                      <a:pt x="75" y="67"/>
                      <a:pt x="75" y="67"/>
                    </a:cubicBezTo>
                    <a:cubicBezTo>
                      <a:pt x="83" y="67"/>
                      <a:pt x="83" y="67"/>
                      <a:pt x="83" y="67"/>
                    </a:cubicBezTo>
                    <a:cubicBezTo>
                      <a:pt x="83" y="67"/>
                      <a:pt x="83" y="67"/>
                      <a:pt x="83" y="67"/>
                    </a:cubicBezTo>
                    <a:cubicBezTo>
                      <a:pt x="89" y="67"/>
                      <a:pt x="95" y="52"/>
                      <a:pt x="95" y="34"/>
                    </a:cubicBezTo>
                    <a:close/>
                    <a:moveTo>
                      <a:pt x="80" y="62"/>
                    </a:moveTo>
                    <a:cubicBezTo>
                      <a:pt x="79" y="62"/>
                      <a:pt x="78" y="61"/>
                      <a:pt x="78" y="61"/>
                    </a:cubicBezTo>
                    <a:cubicBezTo>
                      <a:pt x="77" y="60"/>
                      <a:pt x="76" y="58"/>
                      <a:pt x="75" y="55"/>
                    </a:cubicBezTo>
                    <a:cubicBezTo>
                      <a:pt x="72" y="49"/>
                      <a:pt x="71" y="42"/>
                      <a:pt x="71" y="34"/>
                    </a:cubicBezTo>
                    <a:cubicBezTo>
                      <a:pt x="71" y="26"/>
                      <a:pt x="72" y="18"/>
                      <a:pt x="75" y="12"/>
                    </a:cubicBezTo>
                    <a:cubicBezTo>
                      <a:pt x="76" y="10"/>
                      <a:pt x="77" y="8"/>
                      <a:pt x="78" y="7"/>
                    </a:cubicBezTo>
                    <a:cubicBezTo>
                      <a:pt x="78" y="6"/>
                      <a:pt x="79" y="5"/>
                      <a:pt x="80" y="5"/>
                    </a:cubicBezTo>
                    <a:cubicBezTo>
                      <a:pt x="81" y="5"/>
                      <a:pt x="82" y="6"/>
                      <a:pt x="82" y="7"/>
                    </a:cubicBezTo>
                    <a:cubicBezTo>
                      <a:pt x="84" y="8"/>
                      <a:pt x="85" y="10"/>
                      <a:pt x="86" y="12"/>
                    </a:cubicBezTo>
                    <a:cubicBezTo>
                      <a:pt x="88" y="18"/>
                      <a:pt x="89" y="26"/>
                      <a:pt x="89" y="34"/>
                    </a:cubicBezTo>
                    <a:cubicBezTo>
                      <a:pt x="89" y="42"/>
                      <a:pt x="88" y="49"/>
                      <a:pt x="86" y="55"/>
                    </a:cubicBezTo>
                    <a:cubicBezTo>
                      <a:pt x="85" y="58"/>
                      <a:pt x="84" y="60"/>
                      <a:pt x="82" y="61"/>
                    </a:cubicBezTo>
                    <a:cubicBezTo>
                      <a:pt x="82" y="61"/>
                      <a:pt x="81" y="62"/>
                      <a:pt x="80" y="62"/>
                    </a:cubicBezTo>
                    <a:close/>
                    <a:moveTo>
                      <a:pt x="23" y="34"/>
                    </a:moveTo>
                    <a:cubicBezTo>
                      <a:pt x="23" y="29"/>
                      <a:pt x="24" y="24"/>
                      <a:pt x="24" y="20"/>
                    </a:cubicBezTo>
                    <a:cubicBezTo>
                      <a:pt x="20" y="21"/>
                      <a:pt x="16" y="21"/>
                      <a:pt x="12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5" y="47"/>
                      <a:pt x="5" y="47"/>
                      <a:pt x="12" y="47"/>
                    </a:cubicBezTo>
                    <a:cubicBezTo>
                      <a:pt x="16" y="47"/>
                      <a:pt x="20" y="47"/>
                      <a:pt x="24" y="47"/>
                    </a:cubicBezTo>
                    <a:cubicBezTo>
                      <a:pt x="24" y="43"/>
                      <a:pt x="23" y="39"/>
                      <a:pt x="23" y="34"/>
                    </a:cubicBezTo>
                    <a:close/>
                    <a:moveTo>
                      <a:pt x="34" y="53"/>
                    </a:moveTo>
                    <a:cubicBezTo>
                      <a:pt x="22" y="51"/>
                      <a:pt x="22" y="51"/>
                      <a:pt x="22" y="51"/>
                    </a:cubicBezTo>
                    <a:cubicBezTo>
                      <a:pt x="30" y="81"/>
                      <a:pt x="30" y="81"/>
                      <a:pt x="30" y="81"/>
                    </a:cubicBezTo>
                    <a:cubicBezTo>
                      <a:pt x="30" y="82"/>
                      <a:pt x="32" y="83"/>
                      <a:pt x="33" y="83"/>
                    </a:cubicBezTo>
                    <a:cubicBezTo>
                      <a:pt x="44" y="78"/>
                      <a:pt x="44" y="78"/>
                      <a:pt x="44" y="78"/>
                    </a:cubicBezTo>
                    <a:cubicBezTo>
                      <a:pt x="46" y="78"/>
                      <a:pt x="46" y="76"/>
                      <a:pt x="46" y="75"/>
                    </a:cubicBezTo>
                    <a:lnTo>
                      <a:pt x="34" y="53"/>
                    </a:lnTo>
                    <a:close/>
                    <a:moveTo>
                      <a:pt x="80" y="45"/>
                    </a:moveTo>
                    <a:cubicBezTo>
                      <a:pt x="80" y="45"/>
                      <a:pt x="79" y="44"/>
                      <a:pt x="79" y="44"/>
                    </a:cubicBezTo>
                    <a:cubicBezTo>
                      <a:pt x="79" y="44"/>
                      <a:pt x="78" y="43"/>
                      <a:pt x="78" y="42"/>
                    </a:cubicBezTo>
                    <a:cubicBezTo>
                      <a:pt x="77" y="40"/>
                      <a:pt x="77" y="37"/>
                      <a:pt x="77" y="34"/>
                    </a:cubicBezTo>
                    <a:cubicBezTo>
                      <a:pt x="77" y="31"/>
                      <a:pt x="77" y="28"/>
                      <a:pt x="78" y="25"/>
                    </a:cubicBezTo>
                    <a:cubicBezTo>
                      <a:pt x="78" y="25"/>
                      <a:pt x="79" y="24"/>
                      <a:pt x="79" y="23"/>
                    </a:cubicBezTo>
                    <a:cubicBezTo>
                      <a:pt x="79" y="23"/>
                      <a:pt x="80" y="23"/>
                      <a:pt x="80" y="23"/>
                    </a:cubicBezTo>
                    <a:cubicBezTo>
                      <a:pt x="80" y="23"/>
                      <a:pt x="81" y="23"/>
                      <a:pt x="81" y="23"/>
                    </a:cubicBezTo>
                    <a:cubicBezTo>
                      <a:pt x="81" y="24"/>
                      <a:pt x="82" y="25"/>
                      <a:pt x="82" y="25"/>
                    </a:cubicBezTo>
                    <a:cubicBezTo>
                      <a:pt x="83" y="28"/>
                      <a:pt x="84" y="31"/>
                      <a:pt x="84" y="34"/>
                    </a:cubicBezTo>
                    <a:cubicBezTo>
                      <a:pt x="84" y="37"/>
                      <a:pt x="83" y="40"/>
                      <a:pt x="82" y="42"/>
                    </a:cubicBezTo>
                    <a:cubicBezTo>
                      <a:pt x="82" y="43"/>
                      <a:pt x="81" y="44"/>
                      <a:pt x="81" y="44"/>
                    </a:cubicBezTo>
                    <a:cubicBezTo>
                      <a:pt x="81" y="44"/>
                      <a:pt x="80" y="45"/>
                      <a:pt x="80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24" name="Freeform: Shape 33"/>
              <p:cNvSpPr/>
              <p:nvPr/>
            </p:nvSpPr>
            <p:spPr bwMode="auto">
              <a:xfrm>
                <a:off x="11767808" y="3599153"/>
                <a:ext cx="160501" cy="64591"/>
              </a:xfrm>
              <a:custGeom>
                <a:avLst/>
                <a:gdLst>
                  <a:gd name="T0" fmla="*/ 50 w 50"/>
                  <a:gd name="T1" fmla="*/ 10 h 20"/>
                  <a:gd name="T2" fmla="*/ 50 w 50"/>
                  <a:gd name="T3" fmla="*/ 10 h 20"/>
                  <a:gd name="T4" fmla="*/ 40 w 50"/>
                  <a:gd name="T5" fmla="*/ 0 h 20"/>
                  <a:gd name="T6" fmla="*/ 28 w 50"/>
                  <a:gd name="T7" fmla="*/ 0 h 20"/>
                  <a:gd name="T8" fmla="*/ 18 w 50"/>
                  <a:gd name="T9" fmla="*/ 10 h 20"/>
                  <a:gd name="T10" fmla="*/ 18 w 50"/>
                  <a:gd name="T11" fmla="*/ 10 h 20"/>
                  <a:gd name="T12" fmla="*/ 18 w 50"/>
                  <a:gd name="T13" fmla="*/ 11 h 20"/>
                  <a:gd name="T14" fmla="*/ 23 w 50"/>
                  <a:gd name="T15" fmla="*/ 11 h 20"/>
                  <a:gd name="T16" fmla="*/ 23 w 50"/>
                  <a:gd name="T17" fmla="*/ 10 h 20"/>
                  <a:gd name="T18" fmla="*/ 23 w 50"/>
                  <a:gd name="T19" fmla="*/ 10 h 20"/>
                  <a:gd name="T20" fmla="*/ 28 w 50"/>
                  <a:gd name="T21" fmla="*/ 5 h 20"/>
                  <a:gd name="T22" fmla="*/ 40 w 50"/>
                  <a:gd name="T23" fmla="*/ 5 h 20"/>
                  <a:gd name="T24" fmla="*/ 45 w 50"/>
                  <a:gd name="T25" fmla="*/ 10 h 20"/>
                  <a:gd name="T26" fmla="*/ 45 w 50"/>
                  <a:gd name="T27" fmla="*/ 10 h 20"/>
                  <a:gd name="T28" fmla="*/ 40 w 50"/>
                  <a:gd name="T29" fmla="*/ 15 h 20"/>
                  <a:gd name="T30" fmla="*/ 35 w 50"/>
                  <a:gd name="T31" fmla="*/ 15 h 20"/>
                  <a:gd name="T32" fmla="*/ 32 w 50"/>
                  <a:gd name="T33" fmla="*/ 20 h 20"/>
                  <a:gd name="T34" fmla="*/ 40 w 50"/>
                  <a:gd name="T35" fmla="*/ 20 h 20"/>
                  <a:gd name="T36" fmla="*/ 50 w 50"/>
                  <a:gd name="T37" fmla="*/ 10 h 20"/>
                  <a:gd name="T38" fmla="*/ 32 w 50"/>
                  <a:gd name="T39" fmla="*/ 10 h 20"/>
                  <a:gd name="T40" fmla="*/ 32 w 50"/>
                  <a:gd name="T41" fmla="*/ 9 h 20"/>
                  <a:gd name="T42" fmla="*/ 27 w 50"/>
                  <a:gd name="T43" fmla="*/ 9 h 20"/>
                  <a:gd name="T44" fmla="*/ 28 w 50"/>
                  <a:gd name="T45" fmla="*/ 10 h 20"/>
                  <a:gd name="T46" fmla="*/ 28 w 50"/>
                  <a:gd name="T47" fmla="*/ 10 h 20"/>
                  <a:gd name="T48" fmla="*/ 22 w 50"/>
                  <a:gd name="T49" fmla="*/ 15 h 20"/>
                  <a:gd name="T50" fmla="*/ 10 w 50"/>
                  <a:gd name="T51" fmla="*/ 15 h 20"/>
                  <a:gd name="T52" fmla="*/ 5 w 50"/>
                  <a:gd name="T53" fmla="*/ 10 h 20"/>
                  <a:gd name="T54" fmla="*/ 5 w 50"/>
                  <a:gd name="T55" fmla="*/ 10 h 20"/>
                  <a:gd name="T56" fmla="*/ 10 w 50"/>
                  <a:gd name="T57" fmla="*/ 5 h 20"/>
                  <a:gd name="T58" fmla="*/ 16 w 50"/>
                  <a:gd name="T59" fmla="*/ 5 h 20"/>
                  <a:gd name="T60" fmla="*/ 19 w 50"/>
                  <a:gd name="T61" fmla="*/ 0 h 20"/>
                  <a:gd name="T62" fmla="*/ 10 w 50"/>
                  <a:gd name="T63" fmla="*/ 0 h 20"/>
                  <a:gd name="T64" fmla="*/ 0 w 50"/>
                  <a:gd name="T65" fmla="*/ 10 h 20"/>
                  <a:gd name="T66" fmla="*/ 0 w 50"/>
                  <a:gd name="T67" fmla="*/ 10 h 20"/>
                  <a:gd name="T68" fmla="*/ 10 w 50"/>
                  <a:gd name="T69" fmla="*/ 20 h 20"/>
                  <a:gd name="T70" fmla="*/ 22 w 50"/>
                  <a:gd name="T71" fmla="*/ 20 h 20"/>
                  <a:gd name="T72" fmla="*/ 32 w 50"/>
                  <a:gd name="T73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0" h="20">
                    <a:moveTo>
                      <a:pt x="50" y="10"/>
                    </a:move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5"/>
                      <a:pt x="46" y="0"/>
                      <a:pt x="40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3" y="0"/>
                      <a:pt x="18" y="5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1"/>
                      <a:pt x="18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11"/>
                      <a:pt x="23" y="10"/>
                      <a:pt x="23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7"/>
                      <a:pt x="25" y="5"/>
                      <a:pt x="28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3" y="5"/>
                      <a:pt x="45" y="7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3"/>
                      <a:pt x="43" y="15"/>
                      <a:pt x="40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4" y="17"/>
                      <a:pt x="33" y="18"/>
                      <a:pt x="32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6" y="20"/>
                      <a:pt x="50" y="15"/>
                      <a:pt x="50" y="10"/>
                    </a:cubicBezTo>
                    <a:close/>
                    <a:moveTo>
                      <a:pt x="32" y="10"/>
                    </a:moveTo>
                    <a:cubicBezTo>
                      <a:pt x="32" y="9"/>
                      <a:pt x="32" y="9"/>
                      <a:pt x="32" y="9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8" y="9"/>
                      <a:pt x="28" y="9"/>
                      <a:pt x="28" y="10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8" y="13"/>
                      <a:pt x="25" y="15"/>
                      <a:pt x="22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7" y="15"/>
                      <a:pt x="5" y="13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7"/>
                      <a:pt x="7" y="5"/>
                      <a:pt x="10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3"/>
                      <a:pt x="17" y="1"/>
                      <a:pt x="1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5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5"/>
                      <a:pt x="5" y="20"/>
                      <a:pt x="10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8" y="20"/>
                      <a:pt x="32" y="15"/>
                      <a:pt x="32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25" name="Freeform: Shape 34"/>
              <p:cNvSpPr/>
              <p:nvPr/>
            </p:nvSpPr>
            <p:spPr bwMode="auto">
              <a:xfrm>
                <a:off x="11918522" y="2912132"/>
                <a:ext cx="172245" cy="168330"/>
              </a:xfrm>
              <a:custGeom>
                <a:avLst/>
                <a:gdLst>
                  <a:gd name="T0" fmla="*/ 27 w 54"/>
                  <a:gd name="T1" fmla="*/ 0 h 53"/>
                  <a:gd name="T2" fmla="*/ 0 w 54"/>
                  <a:gd name="T3" fmla="*/ 27 h 53"/>
                  <a:gd name="T4" fmla="*/ 27 w 54"/>
                  <a:gd name="T5" fmla="*/ 53 h 53"/>
                  <a:gd name="T6" fmla="*/ 54 w 54"/>
                  <a:gd name="T7" fmla="*/ 27 h 53"/>
                  <a:gd name="T8" fmla="*/ 27 w 54"/>
                  <a:gd name="T9" fmla="*/ 0 h 53"/>
                  <a:gd name="T10" fmla="*/ 16 w 54"/>
                  <a:gd name="T11" fmla="*/ 43 h 53"/>
                  <a:gd name="T12" fmla="*/ 17 w 54"/>
                  <a:gd name="T13" fmla="*/ 38 h 53"/>
                  <a:gd name="T14" fmla="*/ 7 w 54"/>
                  <a:gd name="T15" fmla="*/ 24 h 53"/>
                  <a:gd name="T16" fmla="*/ 13 w 54"/>
                  <a:gd name="T17" fmla="*/ 12 h 53"/>
                  <a:gd name="T18" fmla="*/ 27 w 54"/>
                  <a:gd name="T19" fmla="*/ 7 h 53"/>
                  <a:gd name="T20" fmla="*/ 41 w 54"/>
                  <a:gd name="T21" fmla="*/ 12 h 53"/>
                  <a:gd name="T22" fmla="*/ 47 w 54"/>
                  <a:gd name="T23" fmla="*/ 24 h 53"/>
                  <a:gd name="T24" fmla="*/ 37 w 54"/>
                  <a:gd name="T25" fmla="*/ 38 h 53"/>
                  <a:gd name="T26" fmla="*/ 38 w 54"/>
                  <a:gd name="T27" fmla="*/ 43 h 53"/>
                  <a:gd name="T28" fmla="*/ 27 w 54"/>
                  <a:gd name="T29" fmla="*/ 47 h 53"/>
                  <a:gd name="T30" fmla="*/ 16 w 54"/>
                  <a:gd name="T31" fmla="*/ 43 h 53"/>
                  <a:gd name="T32" fmla="*/ 29 w 54"/>
                  <a:gd name="T33" fmla="*/ 33 h 53"/>
                  <a:gd name="T34" fmla="*/ 30 w 54"/>
                  <a:gd name="T35" fmla="*/ 35 h 53"/>
                  <a:gd name="T36" fmla="*/ 30 w 54"/>
                  <a:gd name="T37" fmla="*/ 38 h 53"/>
                  <a:gd name="T38" fmla="*/ 29 w 54"/>
                  <a:gd name="T39" fmla="*/ 40 h 53"/>
                  <a:gd name="T40" fmla="*/ 25 w 54"/>
                  <a:gd name="T41" fmla="*/ 40 h 53"/>
                  <a:gd name="T42" fmla="*/ 24 w 54"/>
                  <a:gd name="T43" fmla="*/ 38 h 53"/>
                  <a:gd name="T44" fmla="*/ 24 w 54"/>
                  <a:gd name="T45" fmla="*/ 35 h 53"/>
                  <a:gd name="T46" fmla="*/ 25 w 54"/>
                  <a:gd name="T47" fmla="*/ 33 h 53"/>
                  <a:gd name="T48" fmla="*/ 26 w 54"/>
                  <a:gd name="T49" fmla="*/ 10 h 53"/>
                  <a:gd name="T50" fmla="*/ 28 w 54"/>
                  <a:gd name="T51" fmla="*/ 10 h 53"/>
                  <a:gd name="T52" fmla="*/ 29 w 54"/>
                  <a:gd name="T53" fmla="*/ 3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4" h="53">
                    <a:moveTo>
                      <a:pt x="27" y="0"/>
                    </a:moveTo>
                    <a:cubicBezTo>
                      <a:pt x="12" y="0"/>
                      <a:pt x="0" y="12"/>
                      <a:pt x="0" y="27"/>
                    </a:cubicBezTo>
                    <a:cubicBezTo>
                      <a:pt x="0" y="41"/>
                      <a:pt x="12" y="53"/>
                      <a:pt x="27" y="53"/>
                    </a:cubicBezTo>
                    <a:cubicBezTo>
                      <a:pt x="42" y="53"/>
                      <a:pt x="54" y="41"/>
                      <a:pt x="54" y="27"/>
                    </a:cubicBezTo>
                    <a:cubicBezTo>
                      <a:pt x="54" y="12"/>
                      <a:pt x="42" y="0"/>
                      <a:pt x="27" y="0"/>
                    </a:cubicBezTo>
                    <a:close/>
                    <a:moveTo>
                      <a:pt x="16" y="43"/>
                    </a:moveTo>
                    <a:cubicBezTo>
                      <a:pt x="17" y="42"/>
                      <a:pt x="17" y="40"/>
                      <a:pt x="17" y="38"/>
                    </a:cubicBezTo>
                    <a:cubicBezTo>
                      <a:pt x="17" y="32"/>
                      <a:pt x="13" y="26"/>
                      <a:pt x="7" y="24"/>
                    </a:cubicBezTo>
                    <a:cubicBezTo>
                      <a:pt x="8" y="20"/>
                      <a:pt x="10" y="16"/>
                      <a:pt x="13" y="12"/>
                    </a:cubicBezTo>
                    <a:cubicBezTo>
                      <a:pt x="17" y="9"/>
                      <a:pt x="22" y="7"/>
                      <a:pt x="27" y="7"/>
                    </a:cubicBezTo>
                    <a:cubicBezTo>
                      <a:pt x="32" y="7"/>
                      <a:pt x="37" y="9"/>
                      <a:pt x="41" y="12"/>
                    </a:cubicBezTo>
                    <a:cubicBezTo>
                      <a:pt x="44" y="16"/>
                      <a:pt x="46" y="20"/>
                      <a:pt x="47" y="24"/>
                    </a:cubicBezTo>
                    <a:cubicBezTo>
                      <a:pt x="41" y="26"/>
                      <a:pt x="37" y="32"/>
                      <a:pt x="37" y="38"/>
                    </a:cubicBezTo>
                    <a:cubicBezTo>
                      <a:pt x="37" y="40"/>
                      <a:pt x="37" y="42"/>
                      <a:pt x="38" y="43"/>
                    </a:cubicBezTo>
                    <a:cubicBezTo>
                      <a:pt x="35" y="45"/>
                      <a:pt x="31" y="47"/>
                      <a:pt x="27" y="47"/>
                    </a:cubicBezTo>
                    <a:cubicBezTo>
                      <a:pt x="23" y="47"/>
                      <a:pt x="19" y="45"/>
                      <a:pt x="16" y="43"/>
                    </a:cubicBezTo>
                    <a:close/>
                    <a:moveTo>
                      <a:pt x="29" y="33"/>
                    </a:moveTo>
                    <a:cubicBezTo>
                      <a:pt x="30" y="33"/>
                      <a:pt x="30" y="34"/>
                      <a:pt x="30" y="35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30" y="39"/>
                      <a:pt x="30" y="40"/>
                      <a:pt x="29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5" y="40"/>
                      <a:pt x="24" y="39"/>
                      <a:pt x="24" y="38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34"/>
                      <a:pt x="24" y="33"/>
                      <a:pt x="25" y="33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8" y="10"/>
                      <a:pt x="28" y="10"/>
                      <a:pt x="28" y="10"/>
                    </a:cubicBezTo>
                    <a:lnTo>
                      <a:pt x="29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26" name="Freeform: Shape 35"/>
              <p:cNvSpPr/>
              <p:nvPr/>
            </p:nvSpPr>
            <p:spPr bwMode="auto">
              <a:xfrm>
                <a:off x="11895034" y="3100035"/>
                <a:ext cx="150715" cy="121354"/>
              </a:xfrm>
              <a:custGeom>
                <a:avLst/>
                <a:gdLst>
                  <a:gd name="T0" fmla="*/ 30 w 77"/>
                  <a:gd name="T1" fmla="*/ 62 h 62"/>
                  <a:gd name="T2" fmla="*/ 0 w 77"/>
                  <a:gd name="T3" fmla="*/ 31 h 62"/>
                  <a:gd name="T4" fmla="*/ 15 w 77"/>
                  <a:gd name="T5" fmla="*/ 17 h 62"/>
                  <a:gd name="T6" fmla="*/ 30 w 77"/>
                  <a:gd name="T7" fmla="*/ 33 h 62"/>
                  <a:gd name="T8" fmla="*/ 62 w 77"/>
                  <a:gd name="T9" fmla="*/ 0 h 62"/>
                  <a:gd name="T10" fmla="*/ 77 w 77"/>
                  <a:gd name="T11" fmla="*/ 15 h 62"/>
                  <a:gd name="T12" fmla="*/ 30 w 77"/>
                  <a:gd name="T13" fmla="*/ 62 h 62"/>
                  <a:gd name="T14" fmla="*/ 9 w 77"/>
                  <a:gd name="T15" fmla="*/ 31 h 62"/>
                  <a:gd name="T16" fmla="*/ 30 w 77"/>
                  <a:gd name="T17" fmla="*/ 54 h 62"/>
                  <a:gd name="T18" fmla="*/ 69 w 77"/>
                  <a:gd name="T19" fmla="*/ 15 h 62"/>
                  <a:gd name="T20" fmla="*/ 62 w 77"/>
                  <a:gd name="T21" fmla="*/ 8 h 62"/>
                  <a:gd name="T22" fmla="*/ 30 w 77"/>
                  <a:gd name="T23" fmla="*/ 41 h 62"/>
                  <a:gd name="T24" fmla="*/ 15 w 77"/>
                  <a:gd name="T25" fmla="*/ 25 h 62"/>
                  <a:gd name="T26" fmla="*/ 9 w 77"/>
                  <a:gd name="T27" fmla="*/ 3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7" h="62">
                    <a:moveTo>
                      <a:pt x="30" y="62"/>
                    </a:moveTo>
                    <a:lnTo>
                      <a:pt x="0" y="31"/>
                    </a:lnTo>
                    <a:lnTo>
                      <a:pt x="15" y="17"/>
                    </a:lnTo>
                    <a:lnTo>
                      <a:pt x="30" y="33"/>
                    </a:lnTo>
                    <a:lnTo>
                      <a:pt x="62" y="0"/>
                    </a:lnTo>
                    <a:lnTo>
                      <a:pt x="77" y="15"/>
                    </a:lnTo>
                    <a:lnTo>
                      <a:pt x="30" y="62"/>
                    </a:lnTo>
                    <a:close/>
                    <a:moveTo>
                      <a:pt x="9" y="31"/>
                    </a:moveTo>
                    <a:lnTo>
                      <a:pt x="30" y="54"/>
                    </a:lnTo>
                    <a:lnTo>
                      <a:pt x="69" y="15"/>
                    </a:lnTo>
                    <a:lnTo>
                      <a:pt x="62" y="8"/>
                    </a:lnTo>
                    <a:lnTo>
                      <a:pt x="30" y="41"/>
                    </a:lnTo>
                    <a:lnTo>
                      <a:pt x="15" y="25"/>
                    </a:lnTo>
                    <a:lnTo>
                      <a:pt x="9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27" name="Freeform: Shape 36"/>
              <p:cNvSpPr/>
              <p:nvPr/>
            </p:nvSpPr>
            <p:spPr bwMode="auto">
              <a:xfrm>
                <a:off x="11640581" y="3336871"/>
                <a:ext cx="178118" cy="236836"/>
              </a:xfrm>
              <a:custGeom>
                <a:avLst/>
                <a:gdLst>
                  <a:gd name="T0" fmla="*/ 53 w 56"/>
                  <a:gd name="T1" fmla="*/ 9 h 74"/>
                  <a:gd name="T2" fmla="*/ 49 w 56"/>
                  <a:gd name="T3" fmla="*/ 9 h 74"/>
                  <a:gd name="T4" fmla="*/ 49 w 56"/>
                  <a:gd name="T5" fmla="*/ 14 h 74"/>
                  <a:gd name="T6" fmla="*/ 51 w 56"/>
                  <a:gd name="T7" fmla="*/ 14 h 74"/>
                  <a:gd name="T8" fmla="*/ 51 w 56"/>
                  <a:gd name="T9" fmla="*/ 51 h 74"/>
                  <a:gd name="T10" fmla="*/ 32 w 56"/>
                  <a:gd name="T11" fmla="*/ 51 h 74"/>
                  <a:gd name="T12" fmla="*/ 32 w 56"/>
                  <a:gd name="T13" fmla="*/ 70 h 74"/>
                  <a:gd name="T14" fmla="*/ 5 w 56"/>
                  <a:gd name="T15" fmla="*/ 70 h 74"/>
                  <a:gd name="T16" fmla="*/ 5 w 56"/>
                  <a:gd name="T17" fmla="*/ 14 h 74"/>
                  <a:gd name="T18" fmla="*/ 7 w 56"/>
                  <a:gd name="T19" fmla="*/ 14 h 74"/>
                  <a:gd name="T20" fmla="*/ 7 w 56"/>
                  <a:gd name="T21" fmla="*/ 9 h 74"/>
                  <a:gd name="T22" fmla="*/ 2 w 56"/>
                  <a:gd name="T23" fmla="*/ 9 h 74"/>
                  <a:gd name="T24" fmla="*/ 0 w 56"/>
                  <a:gd name="T25" fmla="*/ 12 h 74"/>
                  <a:gd name="T26" fmla="*/ 0 w 56"/>
                  <a:gd name="T27" fmla="*/ 72 h 74"/>
                  <a:gd name="T28" fmla="*/ 2 w 56"/>
                  <a:gd name="T29" fmla="*/ 74 h 74"/>
                  <a:gd name="T30" fmla="*/ 39 w 56"/>
                  <a:gd name="T31" fmla="*/ 74 h 74"/>
                  <a:gd name="T32" fmla="*/ 56 w 56"/>
                  <a:gd name="T33" fmla="*/ 58 h 74"/>
                  <a:gd name="T34" fmla="*/ 56 w 56"/>
                  <a:gd name="T35" fmla="*/ 12 h 74"/>
                  <a:gd name="T36" fmla="*/ 53 w 56"/>
                  <a:gd name="T37" fmla="*/ 9 h 74"/>
                  <a:gd name="T38" fmla="*/ 37 w 56"/>
                  <a:gd name="T39" fmla="*/ 70 h 74"/>
                  <a:gd name="T40" fmla="*/ 37 w 56"/>
                  <a:gd name="T41" fmla="*/ 56 h 74"/>
                  <a:gd name="T42" fmla="*/ 51 w 56"/>
                  <a:gd name="T43" fmla="*/ 56 h 74"/>
                  <a:gd name="T44" fmla="*/ 37 w 56"/>
                  <a:gd name="T45" fmla="*/ 70 h 74"/>
                  <a:gd name="T46" fmla="*/ 46 w 56"/>
                  <a:gd name="T47" fmla="*/ 9 h 74"/>
                  <a:gd name="T48" fmla="*/ 37 w 56"/>
                  <a:gd name="T49" fmla="*/ 9 h 74"/>
                  <a:gd name="T50" fmla="*/ 37 w 56"/>
                  <a:gd name="T51" fmla="*/ 5 h 74"/>
                  <a:gd name="T52" fmla="*/ 32 w 56"/>
                  <a:gd name="T53" fmla="*/ 0 h 74"/>
                  <a:gd name="T54" fmla="*/ 23 w 56"/>
                  <a:gd name="T55" fmla="*/ 0 h 74"/>
                  <a:gd name="T56" fmla="*/ 19 w 56"/>
                  <a:gd name="T57" fmla="*/ 5 h 74"/>
                  <a:gd name="T58" fmla="*/ 19 w 56"/>
                  <a:gd name="T59" fmla="*/ 9 h 74"/>
                  <a:gd name="T60" fmla="*/ 9 w 56"/>
                  <a:gd name="T61" fmla="*/ 9 h 74"/>
                  <a:gd name="T62" fmla="*/ 9 w 56"/>
                  <a:gd name="T63" fmla="*/ 19 h 74"/>
                  <a:gd name="T64" fmla="*/ 46 w 56"/>
                  <a:gd name="T65" fmla="*/ 19 h 74"/>
                  <a:gd name="T66" fmla="*/ 46 w 56"/>
                  <a:gd name="T67" fmla="*/ 9 h 74"/>
                  <a:gd name="T68" fmla="*/ 32 w 56"/>
                  <a:gd name="T69" fmla="*/ 9 h 74"/>
                  <a:gd name="T70" fmla="*/ 23 w 56"/>
                  <a:gd name="T71" fmla="*/ 9 h 74"/>
                  <a:gd name="T72" fmla="*/ 23 w 56"/>
                  <a:gd name="T73" fmla="*/ 5 h 74"/>
                  <a:gd name="T74" fmla="*/ 23 w 56"/>
                  <a:gd name="T75" fmla="*/ 5 h 74"/>
                  <a:gd name="T76" fmla="*/ 32 w 56"/>
                  <a:gd name="T77" fmla="*/ 5 h 74"/>
                  <a:gd name="T78" fmla="*/ 32 w 56"/>
                  <a:gd name="T79" fmla="*/ 5 h 74"/>
                  <a:gd name="T80" fmla="*/ 32 w 56"/>
                  <a:gd name="T81" fmla="*/ 9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6" h="74">
                    <a:moveTo>
                      <a:pt x="53" y="9"/>
                    </a:moveTo>
                    <a:cubicBezTo>
                      <a:pt x="49" y="9"/>
                      <a:pt x="49" y="9"/>
                      <a:pt x="49" y="9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51"/>
                      <a:pt x="51" y="51"/>
                      <a:pt x="51" y="51"/>
                    </a:cubicBezTo>
                    <a:cubicBezTo>
                      <a:pt x="32" y="51"/>
                      <a:pt x="32" y="51"/>
                      <a:pt x="32" y="51"/>
                    </a:cubicBezTo>
                    <a:cubicBezTo>
                      <a:pt x="32" y="70"/>
                      <a:pt x="32" y="70"/>
                      <a:pt x="32" y="70"/>
                    </a:cubicBezTo>
                    <a:cubicBezTo>
                      <a:pt x="5" y="70"/>
                      <a:pt x="5" y="70"/>
                      <a:pt x="5" y="70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0" y="10"/>
                      <a:pt x="0" y="1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3"/>
                      <a:pt x="1" y="74"/>
                      <a:pt x="2" y="74"/>
                    </a:cubicBezTo>
                    <a:cubicBezTo>
                      <a:pt x="39" y="74"/>
                      <a:pt x="39" y="74"/>
                      <a:pt x="39" y="74"/>
                    </a:cubicBezTo>
                    <a:cubicBezTo>
                      <a:pt x="56" y="58"/>
                      <a:pt x="56" y="58"/>
                      <a:pt x="56" y="58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56" y="10"/>
                      <a:pt x="55" y="9"/>
                      <a:pt x="53" y="9"/>
                    </a:cubicBezTo>
                    <a:close/>
                    <a:moveTo>
                      <a:pt x="37" y="70"/>
                    </a:moveTo>
                    <a:cubicBezTo>
                      <a:pt x="37" y="56"/>
                      <a:pt x="37" y="56"/>
                      <a:pt x="37" y="56"/>
                    </a:cubicBezTo>
                    <a:cubicBezTo>
                      <a:pt x="51" y="56"/>
                      <a:pt x="51" y="56"/>
                      <a:pt x="51" y="56"/>
                    </a:cubicBezTo>
                    <a:lnTo>
                      <a:pt x="37" y="70"/>
                    </a:lnTo>
                    <a:close/>
                    <a:moveTo>
                      <a:pt x="46" y="9"/>
                    </a:moveTo>
                    <a:cubicBezTo>
                      <a:pt x="37" y="9"/>
                      <a:pt x="37" y="9"/>
                      <a:pt x="37" y="9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2"/>
                      <a:pt x="35" y="0"/>
                      <a:pt x="3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1" y="0"/>
                      <a:pt x="19" y="2"/>
                      <a:pt x="19" y="5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46" y="19"/>
                      <a:pt x="46" y="19"/>
                      <a:pt x="46" y="19"/>
                    </a:cubicBezTo>
                    <a:lnTo>
                      <a:pt x="46" y="9"/>
                    </a:lnTo>
                    <a:close/>
                    <a:moveTo>
                      <a:pt x="32" y="9"/>
                    </a:moveTo>
                    <a:cubicBezTo>
                      <a:pt x="23" y="9"/>
                      <a:pt x="23" y="9"/>
                      <a:pt x="23" y="9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2" y="5"/>
                      <a:pt x="32" y="5"/>
                      <a:pt x="32" y="5"/>
                    </a:cubicBezTo>
                    <a:lnTo>
                      <a:pt x="3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28" name="Freeform: Shape 37"/>
              <p:cNvSpPr/>
              <p:nvPr/>
            </p:nvSpPr>
            <p:spPr bwMode="auto">
              <a:xfrm>
                <a:off x="10986834" y="3618727"/>
                <a:ext cx="608730" cy="342532"/>
              </a:xfrm>
              <a:custGeom>
                <a:avLst/>
                <a:gdLst>
                  <a:gd name="T0" fmla="*/ 190 w 190"/>
                  <a:gd name="T1" fmla="*/ 74 h 107"/>
                  <a:gd name="T2" fmla="*/ 166 w 190"/>
                  <a:gd name="T3" fmla="*/ 43 h 107"/>
                  <a:gd name="T4" fmla="*/ 122 w 190"/>
                  <a:gd name="T5" fmla="*/ 0 h 107"/>
                  <a:gd name="T6" fmla="*/ 87 w 190"/>
                  <a:gd name="T7" fmla="*/ 17 h 107"/>
                  <a:gd name="T8" fmla="*/ 67 w 190"/>
                  <a:gd name="T9" fmla="*/ 7 h 107"/>
                  <a:gd name="T10" fmla="*/ 42 w 190"/>
                  <a:gd name="T11" fmla="*/ 32 h 107"/>
                  <a:gd name="T12" fmla="*/ 43 w 190"/>
                  <a:gd name="T13" fmla="*/ 35 h 107"/>
                  <a:gd name="T14" fmla="*/ 36 w 190"/>
                  <a:gd name="T15" fmla="*/ 35 h 107"/>
                  <a:gd name="T16" fmla="*/ 0 w 190"/>
                  <a:gd name="T17" fmla="*/ 71 h 107"/>
                  <a:gd name="T18" fmla="*/ 36 w 190"/>
                  <a:gd name="T19" fmla="*/ 107 h 107"/>
                  <a:gd name="T20" fmla="*/ 158 w 190"/>
                  <a:gd name="T21" fmla="*/ 107 h 107"/>
                  <a:gd name="T22" fmla="*/ 158 w 190"/>
                  <a:gd name="T23" fmla="*/ 107 h 107"/>
                  <a:gd name="T24" fmla="*/ 190 w 190"/>
                  <a:gd name="T25" fmla="*/ 74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0" h="107">
                    <a:moveTo>
                      <a:pt x="190" y="74"/>
                    </a:moveTo>
                    <a:cubicBezTo>
                      <a:pt x="190" y="59"/>
                      <a:pt x="180" y="46"/>
                      <a:pt x="166" y="43"/>
                    </a:cubicBezTo>
                    <a:cubicBezTo>
                      <a:pt x="165" y="19"/>
                      <a:pt x="146" y="0"/>
                      <a:pt x="122" y="0"/>
                    </a:cubicBezTo>
                    <a:cubicBezTo>
                      <a:pt x="107" y="0"/>
                      <a:pt x="95" y="6"/>
                      <a:pt x="87" y="17"/>
                    </a:cubicBezTo>
                    <a:cubicBezTo>
                      <a:pt x="82" y="11"/>
                      <a:pt x="75" y="7"/>
                      <a:pt x="67" y="7"/>
                    </a:cubicBezTo>
                    <a:cubicBezTo>
                      <a:pt x="54" y="7"/>
                      <a:pt x="42" y="18"/>
                      <a:pt x="42" y="32"/>
                    </a:cubicBezTo>
                    <a:cubicBezTo>
                      <a:pt x="42" y="33"/>
                      <a:pt x="43" y="34"/>
                      <a:pt x="43" y="35"/>
                    </a:cubicBezTo>
                    <a:cubicBezTo>
                      <a:pt x="41" y="35"/>
                      <a:pt x="38" y="35"/>
                      <a:pt x="36" y="35"/>
                    </a:cubicBezTo>
                    <a:cubicBezTo>
                      <a:pt x="16" y="35"/>
                      <a:pt x="0" y="51"/>
                      <a:pt x="0" y="71"/>
                    </a:cubicBezTo>
                    <a:cubicBezTo>
                      <a:pt x="0" y="91"/>
                      <a:pt x="16" y="107"/>
                      <a:pt x="36" y="107"/>
                    </a:cubicBezTo>
                    <a:cubicBezTo>
                      <a:pt x="158" y="107"/>
                      <a:pt x="158" y="107"/>
                      <a:pt x="158" y="107"/>
                    </a:cubicBezTo>
                    <a:cubicBezTo>
                      <a:pt x="158" y="107"/>
                      <a:pt x="158" y="107"/>
                      <a:pt x="158" y="107"/>
                    </a:cubicBezTo>
                    <a:cubicBezTo>
                      <a:pt x="176" y="107"/>
                      <a:pt x="190" y="92"/>
                      <a:pt x="190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29" name="Freeform: Shape 38"/>
              <p:cNvSpPr/>
              <p:nvPr/>
            </p:nvSpPr>
            <p:spPr bwMode="auto">
              <a:xfrm>
                <a:off x="11632752" y="2722270"/>
                <a:ext cx="291643" cy="317087"/>
              </a:xfrm>
              <a:custGeom>
                <a:avLst/>
                <a:gdLst>
                  <a:gd name="T0" fmla="*/ 61 w 91"/>
                  <a:gd name="T1" fmla="*/ 27 h 99"/>
                  <a:gd name="T2" fmla="*/ 51 w 91"/>
                  <a:gd name="T3" fmla="*/ 38 h 99"/>
                  <a:gd name="T4" fmla="*/ 46 w 91"/>
                  <a:gd name="T5" fmla="*/ 46 h 99"/>
                  <a:gd name="T6" fmla="*/ 48 w 91"/>
                  <a:gd name="T7" fmla="*/ 29 h 99"/>
                  <a:gd name="T8" fmla="*/ 48 w 91"/>
                  <a:gd name="T9" fmla="*/ 14 h 99"/>
                  <a:gd name="T10" fmla="*/ 23 w 91"/>
                  <a:gd name="T11" fmla="*/ 4 h 99"/>
                  <a:gd name="T12" fmla="*/ 13 w 91"/>
                  <a:gd name="T13" fmla="*/ 29 h 99"/>
                  <a:gd name="T14" fmla="*/ 24 w 91"/>
                  <a:gd name="T15" fmla="*/ 40 h 99"/>
                  <a:gd name="T16" fmla="*/ 38 w 91"/>
                  <a:gd name="T17" fmla="*/ 50 h 99"/>
                  <a:gd name="T18" fmla="*/ 29 w 91"/>
                  <a:gd name="T19" fmla="*/ 48 h 99"/>
                  <a:gd name="T20" fmla="*/ 14 w 91"/>
                  <a:gd name="T21" fmla="*/ 48 h 99"/>
                  <a:gd name="T22" fmla="*/ 4 w 91"/>
                  <a:gd name="T23" fmla="*/ 74 h 99"/>
                  <a:gd name="T24" fmla="*/ 30 w 91"/>
                  <a:gd name="T25" fmla="*/ 84 h 99"/>
                  <a:gd name="T26" fmla="*/ 40 w 91"/>
                  <a:gd name="T27" fmla="*/ 73 h 99"/>
                  <a:gd name="T28" fmla="*/ 45 w 91"/>
                  <a:gd name="T29" fmla="*/ 65 h 99"/>
                  <a:gd name="T30" fmla="*/ 43 w 91"/>
                  <a:gd name="T31" fmla="*/ 96 h 99"/>
                  <a:gd name="T32" fmla="*/ 45 w 91"/>
                  <a:gd name="T33" fmla="*/ 99 h 99"/>
                  <a:gd name="T34" fmla="*/ 61 w 91"/>
                  <a:gd name="T35" fmla="*/ 92 h 99"/>
                  <a:gd name="T36" fmla="*/ 78 w 91"/>
                  <a:gd name="T37" fmla="*/ 84 h 99"/>
                  <a:gd name="T38" fmla="*/ 76 w 91"/>
                  <a:gd name="T39" fmla="*/ 81 h 99"/>
                  <a:gd name="T40" fmla="*/ 53 w 91"/>
                  <a:gd name="T41" fmla="*/ 61 h 99"/>
                  <a:gd name="T42" fmla="*/ 61 w 91"/>
                  <a:gd name="T43" fmla="*/ 63 h 99"/>
                  <a:gd name="T44" fmla="*/ 77 w 91"/>
                  <a:gd name="T45" fmla="*/ 63 h 99"/>
                  <a:gd name="T46" fmla="*/ 87 w 91"/>
                  <a:gd name="T47" fmla="*/ 37 h 99"/>
                  <a:gd name="T48" fmla="*/ 61 w 91"/>
                  <a:gd name="T49" fmla="*/ 27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1" h="99">
                    <a:moveTo>
                      <a:pt x="61" y="27"/>
                    </a:moveTo>
                    <a:cubicBezTo>
                      <a:pt x="56" y="29"/>
                      <a:pt x="52" y="33"/>
                      <a:pt x="51" y="38"/>
                    </a:cubicBezTo>
                    <a:cubicBezTo>
                      <a:pt x="50" y="40"/>
                      <a:pt x="48" y="43"/>
                      <a:pt x="46" y="46"/>
                    </a:cubicBezTo>
                    <a:cubicBezTo>
                      <a:pt x="46" y="41"/>
                      <a:pt x="47" y="33"/>
                      <a:pt x="48" y="29"/>
                    </a:cubicBezTo>
                    <a:cubicBezTo>
                      <a:pt x="50" y="25"/>
                      <a:pt x="50" y="19"/>
                      <a:pt x="48" y="14"/>
                    </a:cubicBezTo>
                    <a:cubicBezTo>
                      <a:pt x="44" y="4"/>
                      <a:pt x="32" y="0"/>
                      <a:pt x="23" y="4"/>
                    </a:cubicBezTo>
                    <a:cubicBezTo>
                      <a:pt x="13" y="8"/>
                      <a:pt x="9" y="20"/>
                      <a:pt x="13" y="29"/>
                    </a:cubicBezTo>
                    <a:cubicBezTo>
                      <a:pt x="15" y="35"/>
                      <a:pt x="19" y="38"/>
                      <a:pt x="24" y="40"/>
                    </a:cubicBezTo>
                    <a:cubicBezTo>
                      <a:pt x="28" y="41"/>
                      <a:pt x="34" y="46"/>
                      <a:pt x="38" y="50"/>
                    </a:cubicBezTo>
                    <a:cubicBezTo>
                      <a:pt x="34" y="49"/>
                      <a:pt x="31" y="49"/>
                      <a:pt x="29" y="48"/>
                    </a:cubicBezTo>
                    <a:cubicBezTo>
                      <a:pt x="24" y="46"/>
                      <a:pt x="19" y="46"/>
                      <a:pt x="14" y="48"/>
                    </a:cubicBezTo>
                    <a:cubicBezTo>
                      <a:pt x="4" y="52"/>
                      <a:pt x="0" y="64"/>
                      <a:pt x="4" y="74"/>
                    </a:cubicBezTo>
                    <a:cubicBezTo>
                      <a:pt x="8" y="84"/>
                      <a:pt x="20" y="88"/>
                      <a:pt x="30" y="84"/>
                    </a:cubicBezTo>
                    <a:cubicBezTo>
                      <a:pt x="35" y="82"/>
                      <a:pt x="38" y="77"/>
                      <a:pt x="40" y="73"/>
                    </a:cubicBezTo>
                    <a:cubicBezTo>
                      <a:pt x="41" y="70"/>
                      <a:pt x="42" y="67"/>
                      <a:pt x="45" y="65"/>
                    </a:cubicBezTo>
                    <a:cubicBezTo>
                      <a:pt x="50" y="77"/>
                      <a:pt x="48" y="89"/>
                      <a:pt x="43" y="96"/>
                    </a:cubicBezTo>
                    <a:cubicBezTo>
                      <a:pt x="45" y="99"/>
                      <a:pt x="45" y="99"/>
                      <a:pt x="45" y="99"/>
                    </a:cubicBezTo>
                    <a:cubicBezTo>
                      <a:pt x="61" y="92"/>
                      <a:pt x="61" y="92"/>
                      <a:pt x="61" y="92"/>
                    </a:cubicBezTo>
                    <a:cubicBezTo>
                      <a:pt x="78" y="84"/>
                      <a:pt x="78" y="84"/>
                      <a:pt x="78" y="84"/>
                    </a:cubicBezTo>
                    <a:cubicBezTo>
                      <a:pt x="76" y="81"/>
                      <a:pt x="76" y="81"/>
                      <a:pt x="76" y="81"/>
                    </a:cubicBezTo>
                    <a:cubicBezTo>
                      <a:pt x="68" y="80"/>
                      <a:pt x="58" y="74"/>
                      <a:pt x="53" y="61"/>
                    </a:cubicBezTo>
                    <a:cubicBezTo>
                      <a:pt x="56" y="61"/>
                      <a:pt x="59" y="62"/>
                      <a:pt x="61" y="63"/>
                    </a:cubicBezTo>
                    <a:cubicBezTo>
                      <a:pt x="66" y="65"/>
                      <a:pt x="72" y="65"/>
                      <a:pt x="77" y="63"/>
                    </a:cubicBezTo>
                    <a:cubicBezTo>
                      <a:pt x="87" y="59"/>
                      <a:pt x="91" y="47"/>
                      <a:pt x="87" y="37"/>
                    </a:cubicBezTo>
                    <a:cubicBezTo>
                      <a:pt x="82" y="27"/>
                      <a:pt x="71" y="23"/>
                      <a:pt x="61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30" name="Freeform: Shape 39"/>
              <p:cNvSpPr/>
              <p:nvPr/>
            </p:nvSpPr>
            <p:spPr bwMode="auto">
              <a:xfrm>
                <a:off x="11460507" y="3483672"/>
                <a:ext cx="146800" cy="154628"/>
              </a:xfrm>
              <a:custGeom>
                <a:avLst/>
                <a:gdLst>
                  <a:gd name="T0" fmla="*/ 43 w 46"/>
                  <a:gd name="T1" fmla="*/ 29 h 48"/>
                  <a:gd name="T2" fmla="*/ 46 w 46"/>
                  <a:gd name="T3" fmla="*/ 16 h 48"/>
                  <a:gd name="T4" fmla="*/ 41 w 46"/>
                  <a:gd name="T5" fmla="*/ 8 h 48"/>
                  <a:gd name="T6" fmla="*/ 37 w 46"/>
                  <a:gd name="T7" fmla="*/ 9 h 48"/>
                  <a:gd name="T8" fmla="*/ 28 w 46"/>
                  <a:gd name="T9" fmla="*/ 0 h 48"/>
                  <a:gd name="T10" fmla="*/ 18 w 46"/>
                  <a:gd name="T11" fmla="*/ 0 h 48"/>
                  <a:gd name="T12" fmla="*/ 17 w 46"/>
                  <a:gd name="T13" fmla="*/ 4 h 48"/>
                  <a:gd name="T14" fmla="*/ 4 w 46"/>
                  <a:gd name="T15" fmla="*/ 8 h 48"/>
                  <a:gd name="T16" fmla="*/ 0 w 46"/>
                  <a:gd name="T17" fmla="*/ 16 h 48"/>
                  <a:gd name="T18" fmla="*/ 3 w 46"/>
                  <a:gd name="T19" fmla="*/ 19 h 48"/>
                  <a:gd name="T20" fmla="*/ 0 w 46"/>
                  <a:gd name="T21" fmla="*/ 32 h 48"/>
                  <a:gd name="T22" fmla="*/ 4 w 46"/>
                  <a:gd name="T23" fmla="*/ 40 h 48"/>
                  <a:gd name="T24" fmla="*/ 9 w 46"/>
                  <a:gd name="T25" fmla="*/ 39 h 48"/>
                  <a:gd name="T26" fmla="*/ 18 w 46"/>
                  <a:gd name="T27" fmla="*/ 48 h 48"/>
                  <a:gd name="T28" fmla="*/ 28 w 46"/>
                  <a:gd name="T29" fmla="*/ 48 h 48"/>
                  <a:gd name="T30" fmla="*/ 29 w 46"/>
                  <a:gd name="T31" fmla="*/ 44 h 48"/>
                  <a:gd name="T32" fmla="*/ 41 w 46"/>
                  <a:gd name="T33" fmla="*/ 40 h 48"/>
                  <a:gd name="T34" fmla="*/ 46 w 46"/>
                  <a:gd name="T35" fmla="*/ 32 h 48"/>
                  <a:gd name="T36" fmla="*/ 43 w 46"/>
                  <a:gd name="T37" fmla="*/ 29 h 48"/>
                  <a:gd name="T38" fmla="*/ 23 w 46"/>
                  <a:gd name="T39" fmla="*/ 34 h 48"/>
                  <a:gd name="T40" fmla="*/ 13 w 46"/>
                  <a:gd name="T41" fmla="*/ 24 h 48"/>
                  <a:gd name="T42" fmla="*/ 23 w 46"/>
                  <a:gd name="T43" fmla="*/ 14 h 48"/>
                  <a:gd name="T44" fmla="*/ 33 w 46"/>
                  <a:gd name="T45" fmla="*/ 24 h 48"/>
                  <a:gd name="T46" fmla="*/ 23 w 46"/>
                  <a:gd name="T47" fmla="*/ 3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" h="48">
                    <a:moveTo>
                      <a:pt x="43" y="29"/>
                    </a:moveTo>
                    <a:cubicBezTo>
                      <a:pt x="40" y="24"/>
                      <a:pt x="42" y="19"/>
                      <a:pt x="46" y="16"/>
                    </a:cubicBezTo>
                    <a:cubicBezTo>
                      <a:pt x="41" y="8"/>
                      <a:pt x="41" y="8"/>
                      <a:pt x="41" y="8"/>
                    </a:cubicBezTo>
                    <a:cubicBezTo>
                      <a:pt x="40" y="9"/>
                      <a:pt x="38" y="9"/>
                      <a:pt x="37" y="9"/>
                    </a:cubicBezTo>
                    <a:cubicBezTo>
                      <a:pt x="32" y="9"/>
                      <a:pt x="28" y="5"/>
                      <a:pt x="2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3"/>
                      <a:pt x="17" y="4"/>
                    </a:cubicBezTo>
                    <a:cubicBezTo>
                      <a:pt x="14" y="9"/>
                      <a:pt x="9" y="10"/>
                      <a:pt x="4" y="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17"/>
                      <a:pt x="2" y="18"/>
                      <a:pt x="3" y="19"/>
                    </a:cubicBezTo>
                    <a:cubicBezTo>
                      <a:pt x="5" y="24"/>
                      <a:pt x="4" y="29"/>
                      <a:pt x="0" y="32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6" y="39"/>
                      <a:pt x="7" y="39"/>
                      <a:pt x="9" y="39"/>
                    </a:cubicBezTo>
                    <a:cubicBezTo>
                      <a:pt x="14" y="39"/>
                      <a:pt x="18" y="43"/>
                      <a:pt x="18" y="48"/>
                    </a:cubicBezTo>
                    <a:cubicBezTo>
                      <a:pt x="28" y="48"/>
                      <a:pt x="28" y="48"/>
                      <a:pt x="28" y="48"/>
                    </a:cubicBezTo>
                    <a:cubicBezTo>
                      <a:pt x="28" y="47"/>
                      <a:pt x="28" y="45"/>
                      <a:pt x="29" y="44"/>
                    </a:cubicBezTo>
                    <a:cubicBezTo>
                      <a:pt x="31" y="39"/>
                      <a:pt x="37" y="38"/>
                      <a:pt x="41" y="40"/>
                    </a:cubicBezTo>
                    <a:cubicBezTo>
                      <a:pt x="46" y="32"/>
                      <a:pt x="46" y="32"/>
                      <a:pt x="46" y="32"/>
                    </a:cubicBezTo>
                    <a:cubicBezTo>
                      <a:pt x="45" y="31"/>
                      <a:pt x="44" y="30"/>
                      <a:pt x="43" y="29"/>
                    </a:cubicBezTo>
                    <a:close/>
                    <a:moveTo>
                      <a:pt x="23" y="34"/>
                    </a:moveTo>
                    <a:cubicBezTo>
                      <a:pt x="17" y="34"/>
                      <a:pt x="13" y="29"/>
                      <a:pt x="13" y="24"/>
                    </a:cubicBezTo>
                    <a:cubicBezTo>
                      <a:pt x="13" y="19"/>
                      <a:pt x="17" y="14"/>
                      <a:pt x="23" y="14"/>
                    </a:cubicBezTo>
                    <a:cubicBezTo>
                      <a:pt x="28" y="14"/>
                      <a:pt x="33" y="19"/>
                      <a:pt x="33" y="24"/>
                    </a:cubicBezTo>
                    <a:cubicBezTo>
                      <a:pt x="33" y="29"/>
                      <a:pt x="28" y="34"/>
                      <a:pt x="23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31" name="Freeform: Shape 40"/>
              <p:cNvSpPr/>
              <p:nvPr/>
            </p:nvSpPr>
            <p:spPr bwMode="auto">
              <a:xfrm>
                <a:off x="11585776" y="3078504"/>
                <a:ext cx="223135" cy="227050"/>
              </a:xfrm>
              <a:custGeom>
                <a:avLst/>
                <a:gdLst>
                  <a:gd name="T0" fmla="*/ 53 w 70"/>
                  <a:gd name="T1" fmla="*/ 45 h 71"/>
                  <a:gd name="T2" fmla="*/ 41 w 70"/>
                  <a:gd name="T3" fmla="*/ 32 h 71"/>
                  <a:gd name="T4" fmla="*/ 70 w 70"/>
                  <a:gd name="T5" fmla="*/ 10 h 71"/>
                  <a:gd name="T6" fmla="*/ 62 w 70"/>
                  <a:gd name="T7" fmla="*/ 1 h 71"/>
                  <a:gd name="T8" fmla="*/ 25 w 70"/>
                  <a:gd name="T9" fmla="*/ 16 h 71"/>
                  <a:gd name="T10" fmla="*/ 13 w 70"/>
                  <a:gd name="T11" fmla="*/ 5 h 71"/>
                  <a:gd name="T12" fmla="*/ 2 w 70"/>
                  <a:gd name="T13" fmla="*/ 3 h 71"/>
                  <a:gd name="T14" fmla="*/ 4 w 70"/>
                  <a:gd name="T15" fmla="*/ 13 h 71"/>
                  <a:gd name="T16" fmla="*/ 16 w 70"/>
                  <a:gd name="T17" fmla="*/ 25 h 71"/>
                  <a:gd name="T18" fmla="*/ 1 w 70"/>
                  <a:gd name="T19" fmla="*/ 62 h 71"/>
                  <a:gd name="T20" fmla="*/ 10 w 70"/>
                  <a:gd name="T21" fmla="*/ 71 h 71"/>
                  <a:gd name="T22" fmla="*/ 32 w 70"/>
                  <a:gd name="T23" fmla="*/ 41 h 71"/>
                  <a:gd name="T24" fmla="*/ 44 w 70"/>
                  <a:gd name="T25" fmla="*/ 53 h 71"/>
                  <a:gd name="T26" fmla="*/ 44 w 70"/>
                  <a:gd name="T27" fmla="*/ 71 h 71"/>
                  <a:gd name="T28" fmla="*/ 53 w 70"/>
                  <a:gd name="T29" fmla="*/ 71 h 71"/>
                  <a:gd name="T30" fmla="*/ 57 w 70"/>
                  <a:gd name="T31" fmla="*/ 58 h 71"/>
                  <a:gd name="T32" fmla="*/ 70 w 70"/>
                  <a:gd name="T33" fmla="*/ 53 h 71"/>
                  <a:gd name="T34" fmla="*/ 70 w 70"/>
                  <a:gd name="T35" fmla="*/ 45 h 71"/>
                  <a:gd name="T36" fmla="*/ 53 w 70"/>
                  <a:gd name="T37" fmla="*/ 45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0" h="71">
                    <a:moveTo>
                      <a:pt x="53" y="45"/>
                    </a:moveTo>
                    <a:cubicBezTo>
                      <a:pt x="41" y="32"/>
                      <a:pt x="41" y="32"/>
                      <a:pt x="41" y="32"/>
                    </a:cubicBezTo>
                    <a:cubicBezTo>
                      <a:pt x="70" y="10"/>
                      <a:pt x="70" y="10"/>
                      <a:pt x="70" y="10"/>
                    </a:cubicBezTo>
                    <a:cubicBezTo>
                      <a:pt x="62" y="1"/>
                      <a:pt x="62" y="1"/>
                      <a:pt x="62" y="1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0" y="1"/>
                      <a:pt x="5" y="0"/>
                      <a:pt x="2" y="3"/>
                    </a:cubicBezTo>
                    <a:cubicBezTo>
                      <a:pt x="0" y="5"/>
                      <a:pt x="1" y="10"/>
                      <a:pt x="4" y="13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10" y="71"/>
                      <a:pt x="10" y="71"/>
                      <a:pt x="10" y="71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4" y="71"/>
                      <a:pt x="44" y="71"/>
                      <a:pt x="44" y="71"/>
                    </a:cubicBezTo>
                    <a:cubicBezTo>
                      <a:pt x="53" y="71"/>
                      <a:pt x="53" y="71"/>
                      <a:pt x="53" y="71"/>
                    </a:cubicBezTo>
                    <a:cubicBezTo>
                      <a:pt x="57" y="58"/>
                      <a:pt x="57" y="58"/>
                      <a:pt x="57" y="58"/>
                    </a:cubicBezTo>
                    <a:cubicBezTo>
                      <a:pt x="70" y="53"/>
                      <a:pt x="70" y="53"/>
                      <a:pt x="70" y="53"/>
                    </a:cubicBezTo>
                    <a:cubicBezTo>
                      <a:pt x="70" y="45"/>
                      <a:pt x="70" y="45"/>
                      <a:pt x="70" y="45"/>
                    </a:cubicBezTo>
                    <a:cubicBezTo>
                      <a:pt x="53" y="45"/>
                      <a:pt x="53" y="45"/>
                      <a:pt x="53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32" name="Freeform: Shape 41"/>
              <p:cNvSpPr/>
              <p:nvPr/>
            </p:nvSpPr>
            <p:spPr bwMode="auto">
              <a:xfrm>
                <a:off x="11859802" y="3225304"/>
                <a:ext cx="78293" cy="142884"/>
              </a:xfrm>
              <a:custGeom>
                <a:avLst/>
                <a:gdLst>
                  <a:gd name="T0" fmla="*/ 16 w 24"/>
                  <a:gd name="T1" fmla="*/ 44 h 45"/>
                  <a:gd name="T2" fmla="*/ 16 w 24"/>
                  <a:gd name="T3" fmla="*/ 44 h 45"/>
                  <a:gd name="T4" fmla="*/ 23 w 24"/>
                  <a:gd name="T5" fmla="*/ 34 h 45"/>
                  <a:gd name="T6" fmla="*/ 21 w 24"/>
                  <a:gd name="T7" fmla="*/ 23 h 45"/>
                  <a:gd name="T8" fmla="*/ 11 w 24"/>
                  <a:gd name="T9" fmla="*/ 16 h 45"/>
                  <a:gd name="T10" fmla="*/ 11 w 24"/>
                  <a:gd name="T11" fmla="*/ 16 h 45"/>
                  <a:gd name="T12" fmla="*/ 10 w 24"/>
                  <a:gd name="T13" fmla="*/ 17 h 45"/>
                  <a:gd name="T14" fmla="*/ 11 w 24"/>
                  <a:gd name="T15" fmla="*/ 20 h 45"/>
                  <a:gd name="T16" fmla="*/ 12 w 24"/>
                  <a:gd name="T17" fmla="*/ 20 h 45"/>
                  <a:gd name="T18" fmla="*/ 12 w 24"/>
                  <a:gd name="T19" fmla="*/ 20 h 45"/>
                  <a:gd name="T20" fmla="*/ 17 w 24"/>
                  <a:gd name="T21" fmla="*/ 24 h 45"/>
                  <a:gd name="T22" fmla="*/ 19 w 24"/>
                  <a:gd name="T23" fmla="*/ 35 h 45"/>
                  <a:gd name="T24" fmla="*/ 16 w 24"/>
                  <a:gd name="T25" fmla="*/ 40 h 45"/>
                  <a:gd name="T26" fmla="*/ 16 w 24"/>
                  <a:gd name="T27" fmla="*/ 40 h 45"/>
                  <a:gd name="T28" fmla="*/ 10 w 24"/>
                  <a:gd name="T29" fmla="*/ 36 h 45"/>
                  <a:gd name="T30" fmla="*/ 9 w 24"/>
                  <a:gd name="T31" fmla="*/ 31 h 45"/>
                  <a:gd name="T32" fmla="*/ 5 w 24"/>
                  <a:gd name="T33" fmla="*/ 30 h 45"/>
                  <a:gd name="T34" fmla="*/ 6 w 24"/>
                  <a:gd name="T35" fmla="*/ 37 h 45"/>
                  <a:gd name="T36" fmla="*/ 16 w 24"/>
                  <a:gd name="T37" fmla="*/ 44 h 45"/>
                  <a:gd name="T38" fmla="*/ 13 w 24"/>
                  <a:gd name="T39" fmla="*/ 28 h 45"/>
                  <a:gd name="T40" fmla="*/ 15 w 24"/>
                  <a:gd name="T41" fmla="*/ 28 h 45"/>
                  <a:gd name="T42" fmla="*/ 14 w 24"/>
                  <a:gd name="T43" fmla="*/ 24 h 45"/>
                  <a:gd name="T44" fmla="*/ 13 w 24"/>
                  <a:gd name="T45" fmla="*/ 24 h 45"/>
                  <a:gd name="T46" fmla="*/ 12 w 24"/>
                  <a:gd name="T47" fmla="*/ 24 h 45"/>
                  <a:gd name="T48" fmla="*/ 7 w 24"/>
                  <a:gd name="T49" fmla="*/ 21 h 45"/>
                  <a:gd name="T50" fmla="*/ 5 w 24"/>
                  <a:gd name="T51" fmla="*/ 10 h 45"/>
                  <a:gd name="T52" fmla="*/ 9 w 24"/>
                  <a:gd name="T53" fmla="*/ 4 h 45"/>
                  <a:gd name="T54" fmla="*/ 9 w 24"/>
                  <a:gd name="T55" fmla="*/ 4 h 45"/>
                  <a:gd name="T56" fmla="*/ 14 w 24"/>
                  <a:gd name="T57" fmla="*/ 8 h 45"/>
                  <a:gd name="T58" fmla="*/ 15 w 24"/>
                  <a:gd name="T59" fmla="*/ 13 h 45"/>
                  <a:gd name="T60" fmla="*/ 20 w 24"/>
                  <a:gd name="T61" fmla="*/ 15 h 45"/>
                  <a:gd name="T62" fmla="*/ 18 w 24"/>
                  <a:gd name="T63" fmla="*/ 7 h 45"/>
                  <a:gd name="T64" fmla="*/ 8 w 24"/>
                  <a:gd name="T65" fmla="*/ 0 h 45"/>
                  <a:gd name="T66" fmla="*/ 8 w 24"/>
                  <a:gd name="T67" fmla="*/ 1 h 45"/>
                  <a:gd name="T68" fmla="*/ 1 w 24"/>
                  <a:gd name="T69" fmla="*/ 11 h 45"/>
                  <a:gd name="T70" fmla="*/ 3 w 24"/>
                  <a:gd name="T71" fmla="*/ 21 h 45"/>
                  <a:gd name="T72" fmla="*/ 13 w 24"/>
                  <a:gd name="T73" fmla="*/ 2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4" h="45">
                    <a:moveTo>
                      <a:pt x="16" y="44"/>
                    </a:moveTo>
                    <a:cubicBezTo>
                      <a:pt x="16" y="44"/>
                      <a:pt x="16" y="44"/>
                      <a:pt x="16" y="44"/>
                    </a:cubicBezTo>
                    <a:cubicBezTo>
                      <a:pt x="21" y="43"/>
                      <a:pt x="24" y="38"/>
                      <a:pt x="23" y="34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0" y="18"/>
                      <a:pt x="16" y="15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0" y="16"/>
                      <a:pt x="10" y="17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2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4" y="20"/>
                      <a:pt x="17" y="21"/>
                      <a:pt x="17" y="24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20" y="37"/>
                      <a:pt x="18" y="39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3" y="41"/>
                      <a:pt x="11" y="39"/>
                      <a:pt x="10" y="36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8" y="31"/>
                      <a:pt x="6" y="30"/>
                      <a:pt x="5" y="30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7" y="42"/>
                      <a:pt x="12" y="45"/>
                      <a:pt x="16" y="44"/>
                    </a:cubicBezTo>
                    <a:close/>
                    <a:moveTo>
                      <a:pt x="13" y="28"/>
                    </a:moveTo>
                    <a:cubicBezTo>
                      <a:pt x="14" y="28"/>
                      <a:pt x="14" y="28"/>
                      <a:pt x="15" y="28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0" y="25"/>
                      <a:pt x="8" y="23"/>
                      <a:pt x="7" y="2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7"/>
                      <a:pt x="6" y="5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1" y="4"/>
                      <a:pt x="14" y="6"/>
                      <a:pt x="14" y="8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7" y="13"/>
                      <a:pt x="18" y="14"/>
                      <a:pt x="20" y="15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7" y="3"/>
                      <a:pt x="13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3" y="1"/>
                      <a:pt x="0" y="6"/>
                      <a:pt x="1" y="1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4" y="26"/>
                      <a:pt x="9" y="29"/>
                      <a:pt x="13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33" name="Freeform: Shape 42"/>
              <p:cNvSpPr/>
              <p:nvPr/>
            </p:nvSpPr>
            <p:spPr bwMode="auto">
              <a:xfrm>
                <a:off x="11253030" y="3186158"/>
                <a:ext cx="293599" cy="295556"/>
              </a:xfrm>
              <a:custGeom>
                <a:avLst/>
                <a:gdLst>
                  <a:gd name="T0" fmla="*/ 29 w 92"/>
                  <a:gd name="T1" fmla="*/ 18 h 92"/>
                  <a:gd name="T2" fmla="*/ 92 w 92"/>
                  <a:gd name="T3" fmla="*/ 0 h 92"/>
                  <a:gd name="T4" fmla="*/ 92 w 92"/>
                  <a:gd name="T5" fmla="*/ 6 h 92"/>
                  <a:gd name="T6" fmla="*/ 92 w 92"/>
                  <a:gd name="T7" fmla="*/ 18 h 92"/>
                  <a:gd name="T8" fmla="*/ 92 w 92"/>
                  <a:gd name="T9" fmla="*/ 67 h 92"/>
                  <a:gd name="T10" fmla="*/ 72 w 92"/>
                  <a:gd name="T11" fmla="*/ 81 h 92"/>
                  <a:gd name="T12" fmla="*/ 52 w 92"/>
                  <a:gd name="T13" fmla="*/ 67 h 92"/>
                  <a:gd name="T14" fmla="*/ 72 w 92"/>
                  <a:gd name="T15" fmla="*/ 52 h 92"/>
                  <a:gd name="T16" fmla="*/ 80 w 92"/>
                  <a:gd name="T17" fmla="*/ 54 h 92"/>
                  <a:gd name="T18" fmla="*/ 80 w 92"/>
                  <a:gd name="T19" fmla="*/ 24 h 92"/>
                  <a:gd name="T20" fmla="*/ 40 w 92"/>
                  <a:gd name="T21" fmla="*/ 35 h 92"/>
                  <a:gd name="T22" fmla="*/ 40 w 92"/>
                  <a:gd name="T23" fmla="*/ 78 h 92"/>
                  <a:gd name="T24" fmla="*/ 20 w 92"/>
                  <a:gd name="T25" fmla="*/ 92 h 92"/>
                  <a:gd name="T26" fmla="*/ 0 w 92"/>
                  <a:gd name="T27" fmla="*/ 78 h 92"/>
                  <a:gd name="T28" fmla="*/ 20 w 92"/>
                  <a:gd name="T29" fmla="*/ 64 h 92"/>
                  <a:gd name="T30" fmla="*/ 29 w 92"/>
                  <a:gd name="T31" fmla="*/ 65 h 92"/>
                  <a:gd name="T32" fmla="*/ 29 w 92"/>
                  <a:gd name="T33" fmla="*/ 35 h 92"/>
                  <a:gd name="T34" fmla="*/ 29 w 92"/>
                  <a:gd name="T35" fmla="*/ 1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2" h="92">
                    <a:moveTo>
                      <a:pt x="29" y="18"/>
                    </a:moveTo>
                    <a:cubicBezTo>
                      <a:pt x="92" y="0"/>
                      <a:pt x="92" y="0"/>
                      <a:pt x="92" y="0"/>
                    </a:cubicBezTo>
                    <a:cubicBezTo>
                      <a:pt x="92" y="6"/>
                      <a:pt x="92" y="6"/>
                      <a:pt x="92" y="6"/>
                    </a:cubicBezTo>
                    <a:cubicBezTo>
                      <a:pt x="92" y="18"/>
                      <a:pt x="92" y="18"/>
                      <a:pt x="92" y="18"/>
                    </a:cubicBezTo>
                    <a:cubicBezTo>
                      <a:pt x="92" y="67"/>
                      <a:pt x="92" y="67"/>
                      <a:pt x="92" y="67"/>
                    </a:cubicBezTo>
                    <a:cubicBezTo>
                      <a:pt x="92" y="74"/>
                      <a:pt x="83" y="81"/>
                      <a:pt x="72" y="81"/>
                    </a:cubicBezTo>
                    <a:cubicBezTo>
                      <a:pt x="61" y="81"/>
                      <a:pt x="52" y="74"/>
                      <a:pt x="52" y="67"/>
                    </a:cubicBezTo>
                    <a:cubicBezTo>
                      <a:pt x="52" y="59"/>
                      <a:pt x="61" y="52"/>
                      <a:pt x="72" y="52"/>
                    </a:cubicBezTo>
                    <a:cubicBezTo>
                      <a:pt x="75" y="52"/>
                      <a:pt x="78" y="53"/>
                      <a:pt x="80" y="5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40" y="78"/>
                      <a:pt x="40" y="78"/>
                      <a:pt x="40" y="78"/>
                    </a:cubicBezTo>
                    <a:cubicBezTo>
                      <a:pt x="40" y="86"/>
                      <a:pt x="31" y="92"/>
                      <a:pt x="20" y="92"/>
                    </a:cubicBezTo>
                    <a:cubicBezTo>
                      <a:pt x="9" y="92"/>
                      <a:pt x="0" y="86"/>
                      <a:pt x="0" y="78"/>
                    </a:cubicBezTo>
                    <a:cubicBezTo>
                      <a:pt x="0" y="70"/>
                      <a:pt x="9" y="64"/>
                      <a:pt x="20" y="64"/>
                    </a:cubicBezTo>
                    <a:cubicBezTo>
                      <a:pt x="23" y="64"/>
                      <a:pt x="26" y="64"/>
                      <a:pt x="29" y="65"/>
                    </a:cubicBezTo>
                    <a:cubicBezTo>
                      <a:pt x="29" y="35"/>
                      <a:pt x="29" y="35"/>
                      <a:pt x="29" y="35"/>
                    </a:cubicBezTo>
                    <a:lnTo>
                      <a:pt x="29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34" name="Freeform: Shape 43"/>
              <p:cNvSpPr/>
              <p:nvPr/>
            </p:nvSpPr>
            <p:spPr bwMode="auto">
              <a:xfrm>
                <a:off x="11489868" y="2540239"/>
                <a:ext cx="207477" cy="291641"/>
              </a:xfrm>
              <a:custGeom>
                <a:avLst/>
                <a:gdLst>
                  <a:gd name="T0" fmla="*/ 38 w 65"/>
                  <a:gd name="T1" fmla="*/ 46 h 91"/>
                  <a:gd name="T2" fmla="*/ 46 w 65"/>
                  <a:gd name="T3" fmla="*/ 26 h 91"/>
                  <a:gd name="T4" fmla="*/ 52 w 65"/>
                  <a:gd name="T5" fmla="*/ 33 h 91"/>
                  <a:gd name="T6" fmla="*/ 47 w 65"/>
                  <a:gd name="T7" fmla="*/ 46 h 91"/>
                  <a:gd name="T8" fmla="*/ 52 w 65"/>
                  <a:gd name="T9" fmla="*/ 59 h 91"/>
                  <a:gd name="T10" fmla="*/ 45 w 65"/>
                  <a:gd name="T11" fmla="*/ 65 h 91"/>
                  <a:gd name="T12" fmla="*/ 38 w 65"/>
                  <a:gd name="T13" fmla="*/ 46 h 91"/>
                  <a:gd name="T14" fmla="*/ 32 w 65"/>
                  <a:gd name="T15" fmla="*/ 78 h 91"/>
                  <a:gd name="T16" fmla="*/ 19 w 65"/>
                  <a:gd name="T17" fmla="*/ 46 h 91"/>
                  <a:gd name="T18" fmla="*/ 33 w 65"/>
                  <a:gd name="T19" fmla="*/ 13 h 91"/>
                  <a:gd name="T20" fmla="*/ 39 w 65"/>
                  <a:gd name="T21" fmla="*/ 20 h 91"/>
                  <a:gd name="T22" fmla="*/ 39 w 65"/>
                  <a:gd name="T23" fmla="*/ 20 h 91"/>
                  <a:gd name="T24" fmla="*/ 28 w 65"/>
                  <a:gd name="T25" fmla="*/ 46 h 91"/>
                  <a:gd name="T26" fmla="*/ 39 w 65"/>
                  <a:gd name="T27" fmla="*/ 72 h 91"/>
                  <a:gd name="T28" fmla="*/ 32 w 65"/>
                  <a:gd name="T29" fmla="*/ 78 h 91"/>
                  <a:gd name="T30" fmla="*/ 6 w 65"/>
                  <a:gd name="T31" fmla="*/ 20 h 91"/>
                  <a:gd name="T32" fmla="*/ 20 w 65"/>
                  <a:gd name="T33" fmla="*/ 0 h 91"/>
                  <a:gd name="T34" fmla="*/ 20 w 65"/>
                  <a:gd name="T35" fmla="*/ 0 h 91"/>
                  <a:gd name="T36" fmla="*/ 27 w 65"/>
                  <a:gd name="T37" fmla="*/ 6 h 91"/>
                  <a:gd name="T38" fmla="*/ 10 w 65"/>
                  <a:gd name="T39" fmla="*/ 45 h 91"/>
                  <a:gd name="T40" fmla="*/ 26 w 65"/>
                  <a:gd name="T41" fmla="*/ 85 h 91"/>
                  <a:gd name="T42" fmla="*/ 19 w 65"/>
                  <a:gd name="T43" fmla="*/ 91 h 91"/>
                  <a:gd name="T44" fmla="*/ 5 w 65"/>
                  <a:gd name="T45" fmla="*/ 70 h 91"/>
                  <a:gd name="T46" fmla="*/ 1 w 65"/>
                  <a:gd name="T47" fmla="*/ 45 h 91"/>
                  <a:gd name="T48" fmla="*/ 6 w 65"/>
                  <a:gd name="T49" fmla="*/ 20 h 91"/>
                  <a:gd name="T50" fmla="*/ 61 w 65"/>
                  <a:gd name="T51" fmla="*/ 51 h 91"/>
                  <a:gd name="T52" fmla="*/ 65 w 65"/>
                  <a:gd name="T53" fmla="*/ 46 h 91"/>
                  <a:gd name="T54" fmla="*/ 61 w 65"/>
                  <a:gd name="T55" fmla="*/ 41 h 91"/>
                  <a:gd name="T56" fmla="*/ 56 w 65"/>
                  <a:gd name="T57" fmla="*/ 46 h 91"/>
                  <a:gd name="T58" fmla="*/ 61 w 65"/>
                  <a:gd name="T59" fmla="*/ 5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5" h="91">
                    <a:moveTo>
                      <a:pt x="38" y="46"/>
                    </a:moveTo>
                    <a:cubicBezTo>
                      <a:pt x="38" y="38"/>
                      <a:pt x="41" y="31"/>
                      <a:pt x="46" y="26"/>
                    </a:cubicBezTo>
                    <a:cubicBezTo>
                      <a:pt x="52" y="33"/>
                      <a:pt x="52" y="33"/>
                      <a:pt x="52" y="33"/>
                    </a:cubicBezTo>
                    <a:cubicBezTo>
                      <a:pt x="49" y="36"/>
                      <a:pt x="47" y="41"/>
                      <a:pt x="47" y="46"/>
                    </a:cubicBezTo>
                    <a:cubicBezTo>
                      <a:pt x="47" y="51"/>
                      <a:pt x="49" y="56"/>
                      <a:pt x="52" y="59"/>
                    </a:cubicBezTo>
                    <a:cubicBezTo>
                      <a:pt x="45" y="65"/>
                      <a:pt x="45" y="65"/>
                      <a:pt x="45" y="65"/>
                    </a:cubicBezTo>
                    <a:cubicBezTo>
                      <a:pt x="40" y="60"/>
                      <a:pt x="37" y="53"/>
                      <a:pt x="38" y="46"/>
                    </a:cubicBezTo>
                    <a:close/>
                    <a:moveTo>
                      <a:pt x="32" y="78"/>
                    </a:moveTo>
                    <a:cubicBezTo>
                      <a:pt x="24" y="69"/>
                      <a:pt x="19" y="58"/>
                      <a:pt x="19" y="46"/>
                    </a:cubicBezTo>
                    <a:cubicBezTo>
                      <a:pt x="19" y="33"/>
                      <a:pt x="24" y="22"/>
                      <a:pt x="33" y="13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2" y="27"/>
                      <a:pt x="28" y="36"/>
                      <a:pt x="28" y="46"/>
                    </a:cubicBezTo>
                    <a:cubicBezTo>
                      <a:pt x="28" y="55"/>
                      <a:pt x="32" y="65"/>
                      <a:pt x="39" y="72"/>
                    </a:cubicBezTo>
                    <a:lnTo>
                      <a:pt x="32" y="78"/>
                    </a:lnTo>
                    <a:close/>
                    <a:moveTo>
                      <a:pt x="6" y="20"/>
                    </a:moveTo>
                    <a:cubicBezTo>
                      <a:pt x="9" y="13"/>
                      <a:pt x="14" y="6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16" y="17"/>
                      <a:pt x="10" y="31"/>
                      <a:pt x="10" y="45"/>
                    </a:cubicBezTo>
                    <a:cubicBezTo>
                      <a:pt x="10" y="60"/>
                      <a:pt x="15" y="74"/>
                      <a:pt x="26" y="85"/>
                    </a:cubicBezTo>
                    <a:cubicBezTo>
                      <a:pt x="19" y="91"/>
                      <a:pt x="19" y="91"/>
                      <a:pt x="19" y="91"/>
                    </a:cubicBezTo>
                    <a:cubicBezTo>
                      <a:pt x="13" y="85"/>
                      <a:pt x="9" y="78"/>
                      <a:pt x="5" y="70"/>
                    </a:cubicBezTo>
                    <a:cubicBezTo>
                      <a:pt x="2" y="62"/>
                      <a:pt x="0" y="54"/>
                      <a:pt x="1" y="45"/>
                    </a:cubicBezTo>
                    <a:cubicBezTo>
                      <a:pt x="1" y="37"/>
                      <a:pt x="3" y="28"/>
                      <a:pt x="6" y="20"/>
                    </a:cubicBezTo>
                    <a:close/>
                    <a:moveTo>
                      <a:pt x="61" y="51"/>
                    </a:moveTo>
                    <a:cubicBezTo>
                      <a:pt x="63" y="51"/>
                      <a:pt x="65" y="49"/>
                      <a:pt x="65" y="46"/>
                    </a:cubicBezTo>
                    <a:cubicBezTo>
                      <a:pt x="65" y="44"/>
                      <a:pt x="63" y="41"/>
                      <a:pt x="61" y="41"/>
                    </a:cubicBezTo>
                    <a:cubicBezTo>
                      <a:pt x="58" y="41"/>
                      <a:pt x="56" y="43"/>
                      <a:pt x="56" y="46"/>
                    </a:cubicBezTo>
                    <a:cubicBezTo>
                      <a:pt x="56" y="49"/>
                      <a:pt x="58" y="51"/>
                      <a:pt x="61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35" name="Freeform: Shape 44"/>
              <p:cNvSpPr/>
              <p:nvPr/>
            </p:nvSpPr>
            <p:spPr bwMode="auto">
              <a:xfrm>
                <a:off x="11413531" y="2853412"/>
                <a:ext cx="201605" cy="201604"/>
              </a:xfrm>
              <a:custGeom>
                <a:avLst/>
                <a:gdLst>
                  <a:gd name="T0" fmla="*/ 63 w 103"/>
                  <a:gd name="T1" fmla="*/ 27 h 103"/>
                  <a:gd name="T2" fmla="*/ 65 w 103"/>
                  <a:gd name="T3" fmla="*/ 2 h 103"/>
                  <a:gd name="T4" fmla="*/ 19 w 103"/>
                  <a:gd name="T5" fmla="*/ 0 h 103"/>
                  <a:gd name="T6" fmla="*/ 1 w 103"/>
                  <a:gd name="T7" fmla="*/ 20 h 103"/>
                  <a:gd name="T8" fmla="*/ 0 w 103"/>
                  <a:gd name="T9" fmla="*/ 77 h 103"/>
                  <a:gd name="T10" fmla="*/ 39 w 103"/>
                  <a:gd name="T11" fmla="*/ 77 h 103"/>
                  <a:gd name="T12" fmla="*/ 37 w 103"/>
                  <a:gd name="T13" fmla="*/ 102 h 103"/>
                  <a:gd name="T14" fmla="*/ 101 w 103"/>
                  <a:gd name="T15" fmla="*/ 103 h 103"/>
                  <a:gd name="T16" fmla="*/ 103 w 103"/>
                  <a:gd name="T17" fmla="*/ 27 h 103"/>
                  <a:gd name="T18" fmla="*/ 63 w 103"/>
                  <a:gd name="T19" fmla="*/ 27 h 103"/>
                  <a:gd name="T20" fmla="*/ 19 w 103"/>
                  <a:gd name="T21" fmla="*/ 10 h 103"/>
                  <a:gd name="T22" fmla="*/ 19 w 103"/>
                  <a:gd name="T23" fmla="*/ 20 h 103"/>
                  <a:gd name="T24" fmla="*/ 9 w 103"/>
                  <a:gd name="T25" fmla="*/ 20 h 103"/>
                  <a:gd name="T26" fmla="*/ 19 w 103"/>
                  <a:gd name="T27" fmla="*/ 10 h 103"/>
                  <a:gd name="T28" fmla="*/ 6 w 103"/>
                  <a:gd name="T29" fmla="*/ 71 h 103"/>
                  <a:gd name="T30" fmla="*/ 6 w 103"/>
                  <a:gd name="T31" fmla="*/ 27 h 103"/>
                  <a:gd name="T32" fmla="*/ 26 w 103"/>
                  <a:gd name="T33" fmla="*/ 27 h 103"/>
                  <a:gd name="T34" fmla="*/ 26 w 103"/>
                  <a:gd name="T35" fmla="*/ 7 h 103"/>
                  <a:gd name="T36" fmla="*/ 58 w 103"/>
                  <a:gd name="T37" fmla="*/ 7 h 103"/>
                  <a:gd name="T38" fmla="*/ 58 w 103"/>
                  <a:gd name="T39" fmla="*/ 27 h 103"/>
                  <a:gd name="T40" fmla="*/ 39 w 103"/>
                  <a:gd name="T41" fmla="*/ 46 h 103"/>
                  <a:gd name="T42" fmla="*/ 39 w 103"/>
                  <a:gd name="T43" fmla="*/ 71 h 103"/>
                  <a:gd name="T44" fmla="*/ 6 w 103"/>
                  <a:gd name="T45" fmla="*/ 71 h 103"/>
                  <a:gd name="T46" fmla="*/ 57 w 103"/>
                  <a:gd name="T47" fmla="*/ 36 h 103"/>
                  <a:gd name="T48" fmla="*/ 57 w 103"/>
                  <a:gd name="T49" fmla="*/ 46 h 103"/>
                  <a:gd name="T50" fmla="*/ 47 w 103"/>
                  <a:gd name="T51" fmla="*/ 46 h 103"/>
                  <a:gd name="T52" fmla="*/ 57 w 103"/>
                  <a:gd name="T53" fmla="*/ 36 h 103"/>
                  <a:gd name="T54" fmla="*/ 94 w 103"/>
                  <a:gd name="T55" fmla="*/ 97 h 103"/>
                  <a:gd name="T56" fmla="*/ 44 w 103"/>
                  <a:gd name="T57" fmla="*/ 97 h 103"/>
                  <a:gd name="T58" fmla="*/ 45 w 103"/>
                  <a:gd name="T59" fmla="*/ 51 h 103"/>
                  <a:gd name="T60" fmla="*/ 63 w 103"/>
                  <a:gd name="T61" fmla="*/ 53 h 103"/>
                  <a:gd name="T62" fmla="*/ 63 w 103"/>
                  <a:gd name="T63" fmla="*/ 33 h 103"/>
                  <a:gd name="T64" fmla="*/ 96 w 103"/>
                  <a:gd name="T65" fmla="*/ 33 h 103"/>
                  <a:gd name="T66" fmla="*/ 94 w 103"/>
                  <a:gd name="T67" fmla="*/ 97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3" h="103">
                    <a:moveTo>
                      <a:pt x="63" y="27"/>
                    </a:moveTo>
                    <a:lnTo>
                      <a:pt x="65" y="2"/>
                    </a:lnTo>
                    <a:lnTo>
                      <a:pt x="19" y="0"/>
                    </a:lnTo>
                    <a:lnTo>
                      <a:pt x="1" y="20"/>
                    </a:lnTo>
                    <a:lnTo>
                      <a:pt x="0" y="77"/>
                    </a:lnTo>
                    <a:lnTo>
                      <a:pt x="39" y="77"/>
                    </a:lnTo>
                    <a:lnTo>
                      <a:pt x="37" y="102"/>
                    </a:lnTo>
                    <a:lnTo>
                      <a:pt x="101" y="103"/>
                    </a:lnTo>
                    <a:lnTo>
                      <a:pt x="103" y="27"/>
                    </a:lnTo>
                    <a:lnTo>
                      <a:pt x="63" y="27"/>
                    </a:lnTo>
                    <a:close/>
                    <a:moveTo>
                      <a:pt x="19" y="10"/>
                    </a:moveTo>
                    <a:lnTo>
                      <a:pt x="19" y="20"/>
                    </a:lnTo>
                    <a:lnTo>
                      <a:pt x="9" y="20"/>
                    </a:lnTo>
                    <a:lnTo>
                      <a:pt x="19" y="10"/>
                    </a:lnTo>
                    <a:close/>
                    <a:moveTo>
                      <a:pt x="6" y="71"/>
                    </a:moveTo>
                    <a:lnTo>
                      <a:pt x="6" y="27"/>
                    </a:lnTo>
                    <a:lnTo>
                      <a:pt x="26" y="27"/>
                    </a:lnTo>
                    <a:lnTo>
                      <a:pt x="26" y="7"/>
                    </a:lnTo>
                    <a:lnTo>
                      <a:pt x="58" y="7"/>
                    </a:lnTo>
                    <a:lnTo>
                      <a:pt x="58" y="27"/>
                    </a:lnTo>
                    <a:lnTo>
                      <a:pt x="39" y="46"/>
                    </a:lnTo>
                    <a:lnTo>
                      <a:pt x="39" y="71"/>
                    </a:lnTo>
                    <a:lnTo>
                      <a:pt x="6" y="71"/>
                    </a:lnTo>
                    <a:close/>
                    <a:moveTo>
                      <a:pt x="57" y="36"/>
                    </a:moveTo>
                    <a:lnTo>
                      <a:pt x="57" y="46"/>
                    </a:lnTo>
                    <a:lnTo>
                      <a:pt x="47" y="46"/>
                    </a:lnTo>
                    <a:lnTo>
                      <a:pt x="57" y="36"/>
                    </a:lnTo>
                    <a:close/>
                    <a:moveTo>
                      <a:pt x="94" y="97"/>
                    </a:moveTo>
                    <a:lnTo>
                      <a:pt x="44" y="97"/>
                    </a:lnTo>
                    <a:lnTo>
                      <a:pt x="45" y="51"/>
                    </a:lnTo>
                    <a:lnTo>
                      <a:pt x="63" y="53"/>
                    </a:lnTo>
                    <a:lnTo>
                      <a:pt x="63" y="33"/>
                    </a:lnTo>
                    <a:lnTo>
                      <a:pt x="96" y="33"/>
                    </a:lnTo>
                    <a:lnTo>
                      <a:pt x="94" y="9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36" name="Freeform: Shape 45"/>
              <p:cNvSpPr/>
              <p:nvPr/>
            </p:nvSpPr>
            <p:spPr bwMode="auto">
              <a:xfrm>
                <a:off x="11153207" y="4299877"/>
                <a:ext cx="326874" cy="277941"/>
              </a:xfrm>
              <a:custGeom>
                <a:avLst/>
                <a:gdLst>
                  <a:gd name="T0" fmla="*/ 76 w 102"/>
                  <a:gd name="T1" fmla="*/ 1 h 87"/>
                  <a:gd name="T2" fmla="*/ 7 w 102"/>
                  <a:gd name="T3" fmla="*/ 22 h 87"/>
                  <a:gd name="T4" fmla="*/ 1 w 102"/>
                  <a:gd name="T5" fmla="*/ 32 h 87"/>
                  <a:gd name="T6" fmla="*/ 15 w 102"/>
                  <a:gd name="T7" fmla="*/ 80 h 87"/>
                  <a:gd name="T8" fmla="*/ 26 w 102"/>
                  <a:gd name="T9" fmla="*/ 86 h 87"/>
                  <a:gd name="T10" fmla="*/ 95 w 102"/>
                  <a:gd name="T11" fmla="*/ 65 h 87"/>
                  <a:gd name="T12" fmla="*/ 101 w 102"/>
                  <a:gd name="T13" fmla="*/ 55 h 87"/>
                  <a:gd name="T14" fmla="*/ 87 w 102"/>
                  <a:gd name="T15" fmla="*/ 7 h 87"/>
                  <a:gd name="T16" fmla="*/ 76 w 102"/>
                  <a:gd name="T17" fmla="*/ 1 h 87"/>
                  <a:gd name="T18" fmla="*/ 8 w 102"/>
                  <a:gd name="T19" fmla="*/ 27 h 87"/>
                  <a:gd name="T20" fmla="*/ 78 w 102"/>
                  <a:gd name="T21" fmla="*/ 7 h 87"/>
                  <a:gd name="T22" fmla="*/ 81 w 102"/>
                  <a:gd name="T23" fmla="*/ 8 h 87"/>
                  <a:gd name="T24" fmla="*/ 84 w 102"/>
                  <a:gd name="T25" fmla="*/ 17 h 87"/>
                  <a:gd name="T26" fmla="*/ 9 w 102"/>
                  <a:gd name="T27" fmla="*/ 38 h 87"/>
                  <a:gd name="T28" fmla="*/ 7 w 102"/>
                  <a:gd name="T29" fmla="*/ 30 h 87"/>
                  <a:gd name="T30" fmla="*/ 8 w 102"/>
                  <a:gd name="T31" fmla="*/ 27 h 87"/>
                  <a:gd name="T32" fmla="*/ 94 w 102"/>
                  <a:gd name="T33" fmla="*/ 60 h 87"/>
                  <a:gd name="T34" fmla="*/ 24 w 102"/>
                  <a:gd name="T35" fmla="*/ 80 h 87"/>
                  <a:gd name="T36" fmla="*/ 21 w 102"/>
                  <a:gd name="T37" fmla="*/ 78 h 87"/>
                  <a:gd name="T38" fmla="*/ 14 w 102"/>
                  <a:gd name="T39" fmla="*/ 54 h 87"/>
                  <a:gd name="T40" fmla="*/ 88 w 102"/>
                  <a:gd name="T41" fmla="*/ 33 h 87"/>
                  <a:gd name="T42" fmla="*/ 95 w 102"/>
                  <a:gd name="T43" fmla="*/ 57 h 87"/>
                  <a:gd name="T44" fmla="*/ 94 w 102"/>
                  <a:gd name="T45" fmla="*/ 60 h 87"/>
                  <a:gd name="T46" fmla="*/ 22 w 102"/>
                  <a:gd name="T47" fmla="*/ 64 h 87"/>
                  <a:gd name="T48" fmla="*/ 27 w 102"/>
                  <a:gd name="T49" fmla="*/ 62 h 87"/>
                  <a:gd name="T50" fmla="*/ 31 w 102"/>
                  <a:gd name="T51" fmla="*/ 73 h 87"/>
                  <a:gd name="T52" fmla="*/ 25 w 102"/>
                  <a:gd name="T53" fmla="*/ 74 h 87"/>
                  <a:gd name="T54" fmla="*/ 22 w 102"/>
                  <a:gd name="T55" fmla="*/ 64 h 87"/>
                  <a:gd name="T56" fmla="*/ 33 w 102"/>
                  <a:gd name="T57" fmla="*/ 60 h 87"/>
                  <a:gd name="T58" fmla="*/ 38 w 102"/>
                  <a:gd name="T59" fmla="*/ 59 h 87"/>
                  <a:gd name="T60" fmla="*/ 41 w 102"/>
                  <a:gd name="T61" fmla="*/ 70 h 87"/>
                  <a:gd name="T62" fmla="*/ 36 w 102"/>
                  <a:gd name="T63" fmla="*/ 71 h 87"/>
                  <a:gd name="T64" fmla="*/ 33 w 102"/>
                  <a:gd name="T65" fmla="*/ 60 h 87"/>
                  <a:gd name="T66" fmla="*/ 43 w 102"/>
                  <a:gd name="T67" fmla="*/ 57 h 87"/>
                  <a:gd name="T68" fmla="*/ 49 w 102"/>
                  <a:gd name="T69" fmla="*/ 56 h 87"/>
                  <a:gd name="T70" fmla="*/ 52 w 102"/>
                  <a:gd name="T71" fmla="*/ 66 h 87"/>
                  <a:gd name="T72" fmla="*/ 47 w 102"/>
                  <a:gd name="T73" fmla="*/ 68 h 87"/>
                  <a:gd name="T74" fmla="*/ 43 w 102"/>
                  <a:gd name="T75" fmla="*/ 5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2" h="87">
                    <a:moveTo>
                      <a:pt x="76" y="1"/>
                    </a:moveTo>
                    <a:cubicBezTo>
                      <a:pt x="7" y="22"/>
                      <a:pt x="7" y="22"/>
                      <a:pt x="7" y="22"/>
                    </a:cubicBezTo>
                    <a:cubicBezTo>
                      <a:pt x="2" y="23"/>
                      <a:pt x="0" y="28"/>
                      <a:pt x="1" y="32"/>
                    </a:cubicBezTo>
                    <a:cubicBezTo>
                      <a:pt x="15" y="80"/>
                      <a:pt x="15" y="80"/>
                      <a:pt x="15" y="80"/>
                    </a:cubicBezTo>
                    <a:cubicBezTo>
                      <a:pt x="17" y="84"/>
                      <a:pt x="21" y="87"/>
                      <a:pt x="26" y="86"/>
                    </a:cubicBezTo>
                    <a:cubicBezTo>
                      <a:pt x="95" y="65"/>
                      <a:pt x="95" y="65"/>
                      <a:pt x="95" y="65"/>
                    </a:cubicBezTo>
                    <a:cubicBezTo>
                      <a:pt x="100" y="64"/>
                      <a:pt x="102" y="59"/>
                      <a:pt x="101" y="55"/>
                    </a:cubicBezTo>
                    <a:cubicBezTo>
                      <a:pt x="87" y="7"/>
                      <a:pt x="87" y="7"/>
                      <a:pt x="87" y="7"/>
                    </a:cubicBezTo>
                    <a:cubicBezTo>
                      <a:pt x="85" y="3"/>
                      <a:pt x="81" y="0"/>
                      <a:pt x="76" y="1"/>
                    </a:cubicBezTo>
                    <a:close/>
                    <a:moveTo>
                      <a:pt x="8" y="27"/>
                    </a:moveTo>
                    <a:cubicBezTo>
                      <a:pt x="78" y="7"/>
                      <a:pt x="78" y="7"/>
                      <a:pt x="78" y="7"/>
                    </a:cubicBezTo>
                    <a:cubicBezTo>
                      <a:pt x="79" y="6"/>
                      <a:pt x="81" y="7"/>
                      <a:pt x="81" y="8"/>
                    </a:cubicBezTo>
                    <a:cubicBezTo>
                      <a:pt x="84" y="17"/>
                      <a:pt x="84" y="17"/>
                      <a:pt x="84" y="17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6" y="29"/>
                      <a:pt x="7" y="27"/>
                      <a:pt x="8" y="27"/>
                    </a:cubicBezTo>
                    <a:close/>
                    <a:moveTo>
                      <a:pt x="94" y="60"/>
                    </a:moveTo>
                    <a:cubicBezTo>
                      <a:pt x="24" y="80"/>
                      <a:pt x="24" y="80"/>
                      <a:pt x="24" y="80"/>
                    </a:cubicBezTo>
                    <a:cubicBezTo>
                      <a:pt x="23" y="81"/>
                      <a:pt x="21" y="80"/>
                      <a:pt x="21" y="78"/>
                    </a:cubicBezTo>
                    <a:cubicBezTo>
                      <a:pt x="14" y="54"/>
                      <a:pt x="14" y="54"/>
                      <a:pt x="14" y="54"/>
                    </a:cubicBezTo>
                    <a:cubicBezTo>
                      <a:pt x="88" y="33"/>
                      <a:pt x="88" y="33"/>
                      <a:pt x="88" y="33"/>
                    </a:cubicBezTo>
                    <a:cubicBezTo>
                      <a:pt x="95" y="57"/>
                      <a:pt x="95" y="57"/>
                      <a:pt x="95" y="57"/>
                    </a:cubicBezTo>
                    <a:cubicBezTo>
                      <a:pt x="96" y="58"/>
                      <a:pt x="95" y="60"/>
                      <a:pt x="94" y="60"/>
                    </a:cubicBezTo>
                    <a:close/>
                    <a:moveTo>
                      <a:pt x="22" y="64"/>
                    </a:moveTo>
                    <a:cubicBezTo>
                      <a:pt x="27" y="62"/>
                      <a:pt x="27" y="62"/>
                      <a:pt x="27" y="62"/>
                    </a:cubicBezTo>
                    <a:cubicBezTo>
                      <a:pt x="31" y="73"/>
                      <a:pt x="31" y="73"/>
                      <a:pt x="31" y="73"/>
                    </a:cubicBezTo>
                    <a:cubicBezTo>
                      <a:pt x="25" y="74"/>
                      <a:pt x="25" y="74"/>
                      <a:pt x="25" y="74"/>
                    </a:cubicBezTo>
                    <a:lnTo>
                      <a:pt x="22" y="64"/>
                    </a:lnTo>
                    <a:close/>
                    <a:moveTo>
                      <a:pt x="33" y="60"/>
                    </a:moveTo>
                    <a:cubicBezTo>
                      <a:pt x="38" y="59"/>
                      <a:pt x="38" y="59"/>
                      <a:pt x="38" y="59"/>
                    </a:cubicBezTo>
                    <a:cubicBezTo>
                      <a:pt x="41" y="70"/>
                      <a:pt x="41" y="70"/>
                      <a:pt x="41" y="70"/>
                    </a:cubicBezTo>
                    <a:cubicBezTo>
                      <a:pt x="36" y="71"/>
                      <a:pt x="36" y="71"/>
                      <a:pt x="36" y="71"/>
                    </a:cubicBezTo>
                    <a:lnTo>
                      <a:pt x="33" y="60"/>
                    </a:lnTo>
                    <a:close/>
                    <a:moveTo>
                      <a:pt x="43" y="57"/>
                    </a:moveTo>
                    <a:cubicBezTo>
                      <a:pt x="49" y="56"/>
                      <a:pt x="49" y="56"/>
                      <a:pt x="49" y="5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47" y="68"/>
                      <a:pt x="47" y="68"/>
                      <a:pt x="47" y="68"/>
                    </a:cubicBezTo>
                    <a:lnTo>
                      <a:pt x="43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37" name="Freeform: Shape 46"/>
              <p:cNvSpPr/>
              <p:nvPr/>
            </p:nvSpPr>
            <p:spPr bwMode="auto">
              <a:xfrm>
                <a:off x="11274562" y="2275999"/>
                <a:ext cx="295557" cy="305343"/>
              </a:xfrm>
              <a:custGeom>
                <a:avLst/>
                <a:gdLst>
                  <a:gd name="T0" fmla="*/ 65 w 92"/>
                  <a:gd name="T1" fmla="*/ 96 h 96"/>
                  <a:gd name="T2" fmla="*/ 36 w 92"/>
                  <a:gd name="T3" fmla="*/ 49 h 96"/>
                  <a:gd name="T4" fmla="*/ 36 w 92"/>
                  <a:gd name="T5" fmla="*/ 72 h 96"/>
                  <a:gd name="T6" fmla="*/ 0 w 92"/>
                  <a:gd name="T7" fmla="*/ 36 h 96"/>
                  <a:gd name="T8" fmla="*/ 36 w 92"/>
                  <a:gd name="T9" fmla="*/ 0 h 96"/>
                  <a:gd name="T10" fmla="*/ 36 w 92"/>
                  <a:gd name="T11" fmla="*/ 24 h 96"/>
                  <a:gd name="T12" fmla="*/ 65 w 92"/>
                  <a:gd name="T1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" h="96">
                    <a:moveTo>
                      <a:pt x="65" y="96"/>
                    </a:moveTo>
                    <a:cubicBezTo>
                      <a:pt x="76" y="77"/>
                      <a:pt x="78" y="48"/>
                      <a:pt x="36" y="49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86" y="22"/>
                      <a:pt x="92" y="68"/>
                      <a:pt x="65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38" name="Freeform: Shape 47"/>
              <p:cNvSpPr/>
              <p:nvPr/>
            </p:nvSpPr>
            <p:spPr bwMode="auto">
              <a:xfrm>
                <a:off x="11188439" y="2508922"/>
                <a:ext cx="275984" cy="195733"/>
              </a:xfrm>
              <a:custGeom>
                <a:avLst/>
                <a:gdLst>
                  <a:gd name="T0" fmla="*/ 70 w 86"/>
                  <a:gd name="T1" fmla="*/ 58 h 61"/>
                  <a:gd name="T2" fmla="*/ 75 w 86"/>
                  <a:gd name="T3" fmla="*/ 49 h 61"/>
                  <a:gd name="T4" fmla="*/ 80 w 86"/>
                  <a:gd name="T5" fmla="*/ 41 h 61"/>
                  <a:gd name="T6" fmla="*/ 85 w 86"/>
                  <a:gd name="T7" fmla="*/ 32 h 61"/>
                  <a:gd name="T8" fmla="*/ 83 w 86"/>
                  <a:gd name="T9" fmla="*/ 25 h 61"/>
                  <a:gd name="T10" fmla="*/ 65 w 86"/>
                  <a:gd name="T11" fmla="*/ 9 h 61"/>
                  <a:gd name="T12" fmla="*/ 58 w 86"/>
                  <a:gd name="T13" fmla="*/ 9 h 61"/>
                  <a:gd name="T14" fmla="*/ 50 w 86"/>
                  <a:gd name="T15" fmla="*/ 17 h 61"/>
                  <a:gd name="T16" fmla="*/ 49 w 86"/>
                  <a:gd name="T17" fmla="*/ 18 h 61"/>
                  <a:gd name="T18" fmla="*/ 17 w 86"/>
                  <a:gd name="T19" fmla="*/ 0 h 61"/>
                  <a:gd name="T20" fmla="*/ 0 w 86"/>
                  <a:gd name="T21" fmla="*/ 3 h 61"/>
                  <a:gd name="T22" fmla="*/ 4 w 86"/>
                  <a:gd name="T23" fmla="*/ 16 h 61"/>
                  <a:gd name="T24" fmla="*/ 9 w 86"/>
                  <a:gd name="T25" fmla="*/ 15 h 61"/>
                  <a:gd name="T26" fmla="*/ 11 w 86"/>
                  <a:gd name="T27" fmla="*/ 24 h 61"/>
                  <a:gd name="T28" fmla="*/ 20 w 86"/>
                  <a:gd name="T29" fmla="*/ 21 h 61"/>
                  <a:gd name="T30" fmla="*/ 23 w 86"/>
                  <a:gd name="T31" fmla="*/ 30 h 61"/>
                  <a:gd name="T32" fmla="*/ 32 w 86"/>
                  <a:gd name="T33" fmla="*/ 27 h 61"/>
                  <a:gd name="T34" fmla="*/ 35 w 86"/>
                  <a:gd name="T35" fmla="*/ 36 h 61"/>
                  <a:gd name="T36" fmla="*/ 39 w 86"/>
                  <a:gd name="T37" fmla="*/ 35 h 61"/>
                  <a:gd name="T38" fmla="*/ 39 w 86"/>
                  <a:gd name="T39" fmla="*/ 36 h 61"/>
                  <a:gd name="T40" fmla="*/ 37 w 86"/>
                  <a:gd name="T41" fmla="*/ 47 h 61"/>
                  <a:gd name="T42" fmla="*/ 41 w 86"/>
                  <a:gd name="T43" fmla="*/ 53 h 61"/>
                  <a:gd name="T44" fmla="*/ 64 w 86"/>
                  <a:gd name="T45" fmla="*/ 61 h 61"/>
                  <a:gd name="T46" fmla="*/ 70 w 86"/>
                  <a:gd name="T47" fmla="*/ 58 h 61"/>
                  <a:gd name="T48" fmla="*/ 15 w 86"/>
                  <a:gd name="T49" fmla="*/ 10 h 61"/>
                  <a:gd name="T50" fmla="*/ 18 w 86"/>
                  <a:gd name="T51" fmla="*/ 6 h 61"/>
                  <a:gd name="T52" fmla="*/ 46 w 86"/>
                  <a:gd name="T53" fmla="*/ 21 h 61"/>
                  <a:gd name="T54" fmla="*/ 43 w 86"/>
                  <a:gd name="T55" fmla="*/ 25 h 61"/>
                  <a:gd name="T56" fmla="*/ 15 w 86"/>
                  <a:gd name="T57" fmla="*/ 10 h 61"/>
                  <a:gd name="T58" fmla="*/ 61 w 86"/>
                  <a:gd name="T59" fmla="*/ 54 h 61"/>
                  <a:gd name="T60" fmla="*/ 57 w 86"/>
                  <a:gd name="T61" fmla="*/ 52 h 61"/>
                  <a:gd name="T62" fmla="*/ 56 w 86"/>
                  <a:gd name="T63" fmla="*/ 49 h 61"/>
                  <a:gd name="T64" fmla="*/ 69 w 86"/>
                  <a:gd name="T65" fmla="*/ 24 h 61"/>
                  <a:gd name="T66" fmla="*/ 72 w 86"/>
                  <a:gd name="T67" fmla="*/ 23 h 61"/>
                  <a:gd name="T68" fmla="*/ 77 w 86"/>
                  <a:gd name="T69" fmla="*/ 26 h 61"/>
                  <a:gd name="T70" fmla="*/ 77 w 86"/>
                  <a:gd name="T71" fmla="*/ 29 h 61"/>
                  <a:gd name="T72" fmla="*/ 64 w 86"/>
                  <a:gd name="T73" fmla="*/ 53 h 61"/>
                  <a:gd name="T74" fmla="*/ 61 w 86"/>
                  <a:gd name="T75" fmla="*/ 5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6" h="61">
                    <a:moveTo>
                      <a:pt x="70" y="58"/>
                    </a:moveTo>
                    <a:cubicBezTo>
                      <a:pt x="75" y="49"/>
                      <a:pt x="75" y="49"/>
                      <a:pt x="75" y="49"/>
                    </a:cubicBezTo>
                    <a:cubicBezTo>
                      <a:pt x="77" y="47"/>
                      <a:pt x="79" y="43"/>
                      <a:pt x="80" y="41"/>
                    </a:cubicBezTo>
                    <a:cubicBezTo>
                      <a:pt x="85" y="32"/>
                      <a:pt x="85" y="32"/>
                      <a:pt x="85" y="32"/>
                    </a:cubicBezTo>
                    <a:cubicBezTo>
                      <a:pt x="86" y="29"/>
                      <a:pt x="85" y="26"/>
                      <a:pt x="83" y="25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3" y="7"/>
                      <a:pt x="60" y="8"/>
                      <a:pt x="58" y="9"/>
                    </a:cubicBezTo>
                    <a:cubicBezTo>
                      <a:pt x="50" y="17"/>
                      <a:pt x="50" y="17"/>
                      <a:pt x="50" y="17"/>
                    </a:cubicBezTo>
                    <a:cubicBezTo>
                      <a:pt x="49" y="17"/>
                      <a:pt x="49" y="18"/>
                      <a:pt x="49" y="18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39" y="35"/>
                      <a:pt x="39" y="35"/>
                      <a:pt x="39" y="35"/>
                    </a:cubicBezTo>
                    <a:cubicBezTo>
                      <a:pt x="39" y="35"/>
                      <a:pt x="39" y="36"/>
                      <a:pt x="39" y="36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37" y="50"/>
                      <a:pt x="38" y="53"/>
                      <a:pt x="41" y="53"/>
                    </a:cubicBezTo>
                    <a:cubicBezTo>
                      <a:pt x="64" y="61"/>
                      <a:pt x="64" y="61"/>
                      <a:pt x="64" y="61"/>
                    </a:cubicBezTo>
                    <a:cubicBezTo>
                      <a:pt x="66" y="61"/>
                      <a:pt x="69" y="60"/>
                      <a:pt x="70" y="58"/>
                    </a:cubicBezTo>
                    <a:close/>
                    <a:moveTo>
                      <a:pt x="15" y="10"/>
                    </a:moveTo>
                    <a:cubicBezTo>
                      <a:pt x="18" y="6"/>
                      <a:pt x="18" y="6"/>
                      <a:pt x="18" y="6"/>
                    </a:cubicBezTo>
                    <a:cubicBezTo>
                      <a:pt x="46" y="21"/>
                      <a:pt x="46" y="21"/>
                      <a:pt x="46" y="21"/>
                    </a:cubicBezTo>
                    <a:cubicBezTo>
                      <a:pt x="43" y="25"/>
                      <a:pt x="43" y="25"/>
                      <a:pt x="43" y="25"/>
                    </a:cubicBezTo>
                    <a:lnTo>
                      <a:pt x="15" y="10"/>
                    </a:lnTo>
                    <a:close/>
                    <a:moveTo>
                      <a:pt x="61" y="54"/>
                    </a:moveTo>
                    <a:cubicBezTo>
                      <a:pt x="57" y="52"/>
                      <a:pt x="57" y="52"/>
                      <a:pt x="57" y="52"/>
                    </a:cubicBezTo>
                    <a:cubicBezTo>
                      <a:pt x="56" y="51"/>
                      <a:pt x="55" y="50"/>
                      <a:pt x="56" y="49"/>
                    </a:cubicBezTo>
                    <a:cubicBezTo>
                      <a:pt x="69" y="24"/>
                      <a:pt x="69" y="24"/>
                      <a:pt x="69" y="24"/>
                    </a:cubicBezTo>
                    <a:cubicBezTo>
                      <a:pt x="70" y="23"/>
                      <a:pt x="71" y="23"/>
                      <a:pt x="72" y="23"/>
                    </a:cubicBezTo>
                    <a:cubicBezTo>
                      <a:pt x="77" y="26"/>
                      <a:pt x="77" y="26"/>
                      <a:pt x="77" y="26"/>
                    </a:cubicBezTo>
                    <a:cubicBezTo>
                      <a:pt x="78" y="26"/>
                      <a:pt x="78" y="28"/>
                      <a:pt x="77" y="29"/>
                    </a:cubicBezTo>
                    <a:cubicBezTo>
                      <a:pt x="64" y="53"/>
                      <a:pt x="64" y="53"/>
                      <a:pt x="64" y="53"/>
                    </a:cubicBezTo>
                    <a:cubicBezTo>
                      <a:pt x="64" y="54"/>
                      <a:pt x="62" y="55"/>
                      <a:pt x="61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39" name="Freeform: Shape 48"/>
              <p:cNvSpPr/>
              <p:nvPr/>
            </p:nvSpPr>
            <p:spPr bwMode="auto">
              <a:xfrm>
                <a:off x="10996621" y="4129590"/>
                <a:ext cx="221179" cy="191818"/>
              </a:xfrm>
              <a:custGeom>
                <a:avLst/>
                <a:gdLst>
                  <a:gd name="T0" fmla="*/ 56 w 69"/>
                  <a:gd name="T1" fmla="*/ 0 h 60"/>
                  <a:gd name="T2" fmla="*/ 13 w 69"/>
                  <a:gd name="T3" fmla="*/ 0 h 60"/>
                  <a:gd name="T4" fmla="*/ 0 w 69"/>
                  <a:gd name="T5" fmla="*/ 13 h 60"/>
                  <a:gd name="T6" fmla="*/ 0 w 69"/>
                  <a:gd name="T7" fmla="*/ 58 h 60"/>
                  <a:gd name="T8" fmla="*/ 2 w 69"/>
                  <a:gd name="T9" fmla="*/ 60 h 60"/>
                  <a:gd name="T10" fmla="*/ 66 w 69"/>
                  <a:gd name="T11" fmla="*/ 60 h 60"/>
                  <a:gd name="T12" fmla="*/ 69 w 69"/>
                  <a:gd name="T13" fmla="*/ 58 h 60"/>
                  <a:gd name="T14" fmla="*/ 69 w 69"/>
                  <a:gd name="T15" fmla="*/ 13 h 60"/>
                  <a:gd name="T16" fmla="*/ 56 w 69"/>
                  <a:gd name="T17" fmla="*/ 0 h 60"/>
                  <a:gd name="T18" fmla="*/ 34 w 69"/>
                  <a:gd name="T19" fmla="*/ 51 h 60"/>
                  <a:gd name="T20" fmla="*/ 13 w 69"/>
                  <a:gd name="T21" fmla="*/ 34 h 60"/>
                  <a:gd name="T22" fmla="*/ 26 w 69"/>
                  <a:gd name="T23" fmla="*/ 34 h 60"/>
                  <a:gd name="T24" fmla="*/ 26 w 69"/>
                  <a:gd name="T25" fmla="*/ 21 h 60"/>
                  <a:gd name="T26" fmla="*/ 43 w 69"/>
                  <a:gd name="T27" fmla="*/ 21 h 60"/>
                  <a:gd name="T28" fmla="*/ 43 w 69"/>
                  <a:gd name="T29" fmla="*/ 34 h 60"/>
                  <a:gd name="T30" fmla="*/ 56 w 69"/>
                  <a:gd name="T31" fmla="*/ 34 h 60"/>
                  <a:gd name="T32" fmla="*/ 34 w 69"/>
                  <a:gd name="T33" fmla="*/ 51 h 60"/>
                  <a:gd name="T34" fmla="*/ 10 w 69"/>
                  <a:gd name="T35" fmla="*/ 9 h 60"/>
                  <a:gd name="T36" fmla="*/ 15 w 69"/>
                  <a:gd name="T37" fmla="*/ 4 h 60"/>
                  <a:gd name="T38" fmla="*/ 54 w 69"/>
                  <a:gd name="T39" fmla="*/ 4 h 60"/>
                  <a:gd name="T40" fmla="*/ 58 w 69"/>
                  <a:gd name="T41" fmla="*/ 9 h 60"/>
                  <a:gd name="T42" fmla="*/ 10 w 69"/>
                  <a:gd name="T43" fmla="*/ 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9" h="60">
                    <a:moveTo>
                      <a:pt x="56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9"/>
                      <a:pt x="1" y="60"/>
                      <a:pt x="2" y="60"/>
                    </a:cubicBezTo>
                    <a:cubicBezTo>
                      <a:pt x="66" y="60"/>
                      <a:pt x="66" y="60"/>
                      <a:pt x="66" y="60"/>
                    </a:cubicBezTo>
                    <a:cubicBezTo>
                      <a:pt x="68" y="60"/>
                      <a:pt x="69" y="59"/>
                      <a:pt x="69" y="58"/>
                    </a:cubicBezTo>
                    <a:cubicBezTo>
                      <a:pt x="69" y="13"/>
                      <a:pt x="69" y="13"/>
                      <a:pt x="69" y="13"/>
                    </a:cubicBezTo>
                    <a:lnTo>
                      <a:pt x="56" y="0"/>
                    </a:lnTo>
                    <a:close/>
                    <a:moveTo>
                      <a:pt x="34" y="51"/>
                    </a:moveTo>
                    <a:cubicBezTo>
                      <a:pt x="13" y="34"/>
                      <a:pt x="13" y="34"/>
                      <a:pt x="13" y="3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43" y="21"/>
                      <a:pt x="43" y="21"/>
                      <a:pt x="43" y="21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56" y="34"/>
                      <a:pt x="56" y="34"/>
                      <a:pt x="56" y="34"/>
                    </a:cubicBezTo>
                    <a:lnTo>
                      <a:pt x="34" y="51"/>
                    </a:lnTo>
                    <a:close/>
                    <a:moveTo>
                      <a:pt x="10" y="9"/>
                    </a:moveTo>
                    <a:cubicBezTo>
                      <a:pt x="15" y="4"/>
                      <a:pt x="15" y="4"/>
                      <a:pt x="15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8" y="9"/>
                      <a:pt x="58" y="9"/>
                      <a:pt x="58" y="9"/>
                    </a:cubicBezTo>
                    <a:lnTo>
                      <a:pt x="1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40" name="Freeform: Shape 49"/>
              <p:cNvSpPr/>
              <p:nvPr/>
            </p:nvSpPr>
            <p:spPr bwMode="auto">
              <a:xfrm>
                <a:off x="11303921" y="2003931"/>
                <a:ext cx="182032" cy="248580"/>
              </a:xfrm>
              <a:custGeom>
                <a:avLst/>
                <a:gdLst>
                  <a:gd name="T0" fmla="*/ 57 w 57"/>
                  <a:gd name="T1" fmla="*/ 48 h 78"/>
                  <a:gd name="T2" fmla="*/ 57 w 57"/>
                  <a:gd name="T3" fmla="*/ 48 h 78"/>
                  <a:gd name="T4" fmla="*/ 57 w 57"/>
                  <a:gd name="T5" fmla="*/ 48 h 78"/>
                  <a:gd name="T6" fmla="*/ 28 w 57"/>
                  <a:gd name="T7" fmla="*/ 0 h 78"/>
                  <a:gd name="T8" fmla="*/ 0 w 57"/>
                  <a:gd name="T9" fmla="*/ 48 h 78"/>
                  <a:gd name="T10" fmla="*/ 0 w 57"/>
                  <a:gd name="T11" fmla="*/ 48 h 78"/>
                  <a:gd name="T12" fmla="*/ 0 w 57"/>
                  <a:gd name="T13" fmla="*/ 48 h 78"/>
                  <a:gd name="T14" fmla="*/ 0 w 57"/>
                  <a:gd name="T15" fmla="*/ 49 h 78"/>
                  <a:gd name="T16" fmla="*/ 0 w 57"/>
                  <a:gd name="T17" fmla="*/ 49 h 78"/>
                  <a:gd name="T18" fmla="*/ 0 w 57"/>
                  <a:gd name="T19" fmla="*/ 49 h 78"/>
                  <a:gd name="T20" fmla="*/ 28 w 57"/>
                  <a:gd name="T21" fmla="*/ 78 h 78"/>
                  <a:gd name="T22" fmla="*/ 57 w 57"/>
                  <a:gd name="T23" fmla="*/ 49 h 78"/>
                  <a:gd name="T24" fmla="*/ 57 w 57"/>
                  <a:gd name="T25" fmla="*/ 49 h 78"/>
                  <a:gd name="T26" fmla="*/ 57 w 57"/>
                  <a:gd name="T27" fmla="*/ 49 h 78"/>
                  <a:gd name="T28" fmla="*/ 57 w 57"/>
                  <a:gd name="T29" fmla="*/ 48 h 78"/>
                  <a:gd name="T30" fmla="*/ 48 w 57"/>
                  <a:gd name="T31" fmla="*/ 49 h 78"/>
                  <a:gd name="T32" fmla="*/ 48 w 57"/>
                  <a:gd name="T33" fmla="*/ 49 h 78"/>
                  <a:gd name="T34" fmla="*/ 42 w 57"/>
                  <a:gd name="T35" fmla="*/ 62 h 78"/>
                  <a:gd name="T36" fmla="*/ 28 w 57"/>
                  <a:gd name="T37" fmla="*/ 68 h 78"/>
                  <a:gd name="T38" fmla="*/ 26 w 57"/>
                  <a:gd name="T39" fmla="*/ 68 h 78"/>
                  <a:gd name="T40" fmla="*/ 43 w 57"/>
                  <a:gd name="T41" fmla="*/ 37 h 78"/>
                  <a:gd name="T42" fmla="*/ 43 w 57"/>
                  <a:gd name="T43" fmla="*/ 33 h 78"/>
                  <a:gd name="T44" fmla="*/ 48 w 57"/>
                  <a:gd name="T45" fmla="*/ 48 h 78"/>
                  <a:gd name="T46" fmla="*/ 48 w 57"/>
                  <a:gd name="T47" fmla="*/ 48 h 78"/>
                  <a:gd name="T48" fmla="*/ 48 w 57"/>
                  <a:gd name="T49" fmla="*/ 48 h 78"/>
                  <a:gd name="T50" fmla="*/ 48 w 57"/>
                  <a:gd name="T51" fmla="*/ 48 h 78"/>
                  <a:gd name="T52" fmla="*/ 48 w 57"/>
                  <a:gd name="T53" fmla="*/ 49 h 78"/>
                  <a:gd name="T54" fmla="*/ 48 w 57"/>
                  <a:gd name="T55" fmla="*/ 4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7" h="78">
                    <a:moveTo>
                      <a:pt x="57" y="48"/>
                    </a:moveTo>
                    <a:cubicBezTo>
                      <a:pt x="57" y="48"/>
                      <a:pt x="57" y="48"/>
                      <a:pt x="57" y="48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57" y="24"/>
                      <a:pt x="28" y="0"/>
                      <a:pt x="28" y="0"/>
                    </a:cubicBezTo>
                    <a:cubicBezTo>
                      <a:pt x="28" y="0"/>
                      <a:pt x="0" y="24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65"/>
                      <a:pt x="13" y="78"/>
                      <a:pt x="28" y="78"/>
                    </a:cubicBezTo>
                    <a:cubicBezTo>
                      <a:pt x="44" y="78"/>
                      <a:pt x="57" y="65"/>
                      <a:pt x="57" y="49"/>
                    </a:cubicBezTo>
                    <a:cubicBezTo>
                      <a:pt x="57" y="49"/>
                      <a:pt x="57" y="49"/>
                      <a:pt x="57" y="49"/>
                    </a:cubicBezTo>
                    <a:cubicBezTo>
                      <a:pt x="57" y="49"/>
                      <a:pt x="57" y="49"/>
                      <a:pt x="57" y="49"/>
                    </a:cubicBezTo>
                    <a:cubicBezTo>
                      <a:pt x="57" y="48"/>
                      <a:pt x="57" y="48"/>
                      <a:pt x="57" y="48"/>
                    </a:cubicBezTo>
                    <a:close/>
                    <a:moveTo>
                      <a:pt x="48" y="49"/>
                    </a:moveTo>
                    <a:cubicBezTo>
                      <a:pt x="48" y="49"/>
                      <a:pt x="48" y="49"/>
                      <a:pt x="48" y="49"/>
                    </a:cubicBezTo>
                    <a:cubicBezTo>
                      <a:pt x="48" y="54"/>
                      <a:pt x="46" y="59"/>
                      <a:pt x="42" y="62"/>
                    </a:cubicBezTo>
                    <a:cubicBezTo>
                      <a:pt x="38" y="66"/>
                      <a:pt x="34" y="68"/>
                      <a:pt x="28" y="68"/>
                    </a:cubicBezTo>
                    <a:cubicBezTo>
                      <a:pt x="28" y="68"/>
                      <a:pt x="27" y="68"/>
                      <a:pt x="26" y="68"/>
                    </a:cubicBezTo>
                    <a:cubicBezTo>
                      <a:pt x="36" y="61"/>
                      <a:pt x="43" y="50"/>
                      <a:pt x="43" y="37"/>
                    </a:cubicBezTo>
                    <a:cubicBezTo>
                      <a:pt x="43" y="35"/>
                      <a:pt x="43" y="34"/>
                      <a:pt x="43" y="33"/>
                    </a:cubicBezTo>
                    <a:cubicBezTo>
                      <a:pt x="46" y="38"/>
                      <a:pt x="48" y="43"/>
                      <a:pt x="48" y="48"/>
                    </a:cubicBezTo>
                    <a:cubicBezTo>
                      <a:pt x="48" y="48"/>
                      <a:pt x="48" y="48"/>
                      <a:pt x="48" y="48"/>
                    </a:cubicBezTo>
                    <a:cubicBezTo>
                      <a:pt x="48" y="48"/>
                      <a:pt x="48" y="48"/>
                      <a:pt x="48" y="48"/>
                    </a:cubicBezTo>
                    <a:cubicBezTo>
                      <a:pt x="48" y="48"/>
                      <a:pt x="48" y="48"/>
                      <a:pt x="48" y="48"/>
                    </a:cubicBezTo>
                    <a:cubicBezTo>
                      <a:pt x="48" y="48"/>
                      <a:pt x="48" y="48"/>
                      <a:pt x="48" y="49"/>
                    </a:cubicBezTo>
                    <a:cubicBezTo>
                      <a:pt x="48" y="49"/>
                      <a:pt x="48" y="49"/>
                      <a:pt x="48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41" name="Freeform: Shape 50"/>
              <p:cNvSpPr/>
              <p:nvPr/>
            </p:nvSpPr>
            <p:spPr bwMode="auto">
              <a:xfrm>
                <a:off x="11108188" y="1823857"/>
                <a:ext cx="285770" cy="272068"/>
              </a:xfrm>
              <a:custGeom>
                <a:avLst/>
                <a:gdLst>
                  <a:gd name="T0" fmla="*/ 52 w 89"/>
                  <a:gd name="T1" fmla="*/ 3 h 85"/>
                  <a:gd name="T2" fmla="*/ 4 w 89"/>
                  <a:gd name="T3" fmla="*/ 36 h 85"/>
                  <a:gd name="T4" fmla="*/ 3 w 89"/>
                  <a:gd name="T5" fmla="*/ 45 h 85"/>
                  <a:gd name="T6" fmla="*/ 28 w 89"/>
                  <a:gd name="T7" fmla="*/ 82 h 85"/>
                  <a:gd name="T8" fmla="*/ 37 w 89"/>
                  <a:gd name="T9" fmla="*/ 83 h 85"/>
                  <a:gd name="T10" fmla="*/ 85 w 89"/>
                  <a:gd name="T11" fmla="*/ 50 h 85"/>
                  <a:gd name="T12" fmla="*/ 87 w 89"/>
                  <a:gd name="T13" fmla="*/ 41 h 85"/>
                  <a:gd name="T14" fmla="*/ 61 w 89"/>
                  <a:gd name="T15" fmla="*/ 4 h 85"/>
                  <a:gd name="T16" fmla="*/ 52 w 89"/>
                  <a:gd name="T17" fmla="*/ 3 h 85"/>
                  <a:gd name="T18" fmla="*/ 38 w 89"/>
                  <a:gd name="T19" fmla="*/ 48 h 85"/>
                  <a:gd name="T20" fmla="*/ 31 w 89"/>
                  <a:gd name="T21" fmla="*/ 71 h 85"/>
                  <a:gd name="T22" fmla="*/ 11 w 89"/>
                  <a:gd name="T23" fmla="*/ 42 h 85"/>
                  <a:gd name="T24" fmla="*/ 38 w 89"/>
                  <a:gd name="T25" fmla="*/ 48 h 85"/>
                  <a:gd name="T26" fmla="*/ 14 w 89"/>
                  <a:gd name="T27" fmla="*/ 40 h 85"/>
                  <a:gd name="T28" fmla="*/ 52 w 89"/>
                  <a:gd name="T29" fmla="*/ 13 h 85"/>
                  <a:gd name="T30" fmla="*/ 43 w 89"/>
                  <a:gd name="T31" fmla="*/ 41 h 85"/>
                  <a:gd name="T32" fmla="*/ 14 w 89"/>
                  <a:gd name="T33" fmla="*/ 40 h 85"/>
                  <a:gd name="T34" fmla="*/ 39 w 89"/>
                  <a:gd name="T35" fmla="*/ 48 h 85"/>
                  <a:gd name="T36" fmla="*/ 50 w 89"/>
                  <a:gd name="T37" fmla="*/ 50 h 85"/>
                  <a:gd name="T38" fmla="*/ 51 w 89"/>
                  <a:gd name="T39" fmla="*/ 40 h 85"/>
                  <a:gd name="T40" fmla="*/ 74 w 89"/>
                  <a:gd name="T41" fmla="*/ 47 h 85"/>
                  <a:gd name="T42" fmla="*/ 38 w 89"/>
                  <a:gd name="T43" fmla="*/ 72 h 85"/>
                  <a:gd name="T44" fmla="*/ 39 w 89"/>
                  <a:gd name="T45" fmla="*/ 48 h 85"/>
                  <a:gd name="T46" fmla="*/ 51 w 89"/>
                  <a:gd name="T47" fmla="*/ 39 h 85"/>
                  <a:gd name="T48" fmla="*/ 55 w 89"/>
                  <a:gd name="T49" fmla="*/ 11 h 85"/>
                  <a:gd name="T50" fmla="*/ 75 w 89"/>
                  <a:gd name="T51" fmla="*/ 40 h 85"/>
                  <a:gd name="T52" fmla="*/ 51 w 89"/>
                  <a:gd name="T53" fmla="*/ 3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9" h="85">
                    <a:moveTo>
                      <a:pt x="52" y="3"/>
                    </a:moveTo>
                    <a:cubicBezTo>
                      <a:pt x="4" y="36"/>
                      <a:pt x="4" y="36"/>
                      <a:pt x="4" y="36"/>
                    </a:cubicBezTo>
                    <a:cubicBezTo>
                      <a:pt x="1" y="38"/>
                      <a:pt x="0" y="42"/>
                      <a:pt x="3" y="45"/>
                    </a:cubicBezTo>
                    <a:cubicBezTo>
                      <a:pt x="28" y="82"/>
                      <a:pt x="28" y="82"/>
                      <a:pt x="28" y="82"/>
                    </a:cubicBezTo>
                    <a:cubicBezTo>
                      <a:pt x="30" y="85"/>
                      <a:pt x="34" y="85"/>
                      <a:pt x="37" y="83"/>
                    </a:cubicBezTo>
                    <a:cubicBezTo>
                      <a:pt x="85" y="50"/>
                      <a:pt x="85" y="50"/>
                      <a:pt x="85" y="50"/>
                    </a:cubicBezTo>
                    <a:cubicBezTo>
                      <a:pt x="88" y="48"/>
                      <a:pt x="89" y="44"/>
                      <a:pt x="87" y="41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59" y="1"/>
                      <a:pt x="55" y="0"/>
                      <a:pt x="52" y="3"/>
                    </a:cubicBezTo>
                    <a:close/>
                    <a:moveTo>
                      <a:pt x="38" y="48"/>
                    </a:moveTo>
                    <a:cubicBezTo>
                      <a:pt x="31" y="71"/>
                      <a:pt x="31" y="71"/>
                      <a:pt x="31" y="71"/>
                    </a:cubicBezTo>
                    <a:cubicBezTo>
                      <a:pt x="11" y="42"/>
                      <a:pt x="11" y="42"/>
                      <a:pt x="11" y="42"/>
                    </a:cubicBezTo>
                    <a:lnTo>
                      <a:pt x="38" y="48"/>
                    </a:lnTo>
                    <a:close/>
                    <a:moveTo>
                      <a:pt x="14" y="40"/>
                    </a:moveTo>
                    <a:cubicBezTo>
                      <a:pt x="52" y="13"/>
                      <a:pt x="52" y="13"/>
                      <a:pt x="52" y="13"/>
                    </a:cubicBezTo>
                    <a:cubicBezTo>
                      <a:pt x="43" y="41"/>
                      <a:pt x="43" y="41"/>
                      <a:pt x="43" y="41"/>
                    </a:cubicBezTo>
                    <a:lnTo>
                      <a:pt x="14" y="40"/>
                    </a:lnTo>
                    <a:close/>
                    <a:moveTo>
                      <a:pt x="39" y="48"/>
                    </a:moveTo>
                    <a:cubicBezTo>
                      <a:pt x="50" y="50"/>
                      <a:pt x="50" y="50"/>
                      <a:pt x="50" y="50"/>
                    </a:cubicBezTo>
                    <a:cubicBezTo>
                      <a:pt x="51" y="40"/>
                      <a:pt x="51" y="40"/>
                      <a:pt x="51" y="40"/>
                    </a:cubicBezTo>
                    <a:cubicBezTo>
                      <a:pt x="74" y="47"/>
                      <a:pt x="74" y="47"/>
                      <a:pt x="74" y="47"/>
                    </a:cubicBezTo>
                    <a:cubicBezTo>
                      <a:pt x="38" y="72"/>
                      <a:pt x="38" y="72"/>
                      <a:pt x="38" y="72"/>
                    </a:cubicBezTo>
                    <a:lnTo>
                      <a:pt x="39" y="48"/>
                    </a:lnTo>
                    <a:close/>
                    <a:moveTo>
                      <a:pt x="51" y="39"/>
                    </a:moveTo>
                    <a:cubicBezTo>
                      <a:pt x="55" y="11"/>
                      <a:pt x="55" y="11"/>
                      <a:pt x="55" y="11"/>
                    </a:cubicBezTo>
                    <a:cubicBezTo>
                      <a:pt x="75" y="40"/>
                      <a:pt x="75" y="40"/>
                      <a:pt x="75" y="40"/>
                    </a:cubicBezTo>
                    <a:lnTo>
                      <a:pt x="51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42" name="Freeform: Shape 51"/>
              <p:cNvSpPr/>
              <p:nvPr/>
            </p:nvSpPr>
            <p:spPr bwMode="auto">
              <a:xfrm>
                <a:off x="10996621" y="1667271"/>
                <a:ext cx="217264" cy="221178"/>
              </a:xfrm>
              <a:custGeom>
                <a:avLst/>
                <a:gdLst>
                  <a:gd name="T0" fmla="*/ 34 w 68"/>
                  <a:gd name="T1" fmla="*/ 0 h 69"/>
                  <a:gd name="T2" fmla="*/ 0 w 68"/>
                  <a:gd name="T3" fmla="*/ 35 h 69"/>
                  <a:gd name="T4" fmla="*/ 34 w 68"/>
                  <a:gd name="T5" fmla="*/ 69 h 69"/>
                  <a:gd name="T6" fmla="*/ 68 w 68"/>
                  <a:gd name="T7" fmla="*/ 35 h 69"/>
                  <a:gd name="T8" fmla="*/ 34 w 68"/>
                  <a:gd name="T9" fmla="*/ 0 h 69"/>
                  <a:gd name="T10" fmla="*/ 34 w 68"/>
                  <a:gd name="T11" fmla="*/ 62 h 69"/>
                  <a:gd name="T12" fmla="*/ 7 w 68"/>
                  <a:gd name="T13" fmla="*/ 35 h 69"/>
                  <a:gd name="T14" fmla="*/ 34 w 68"/>
                  <a:gd name="T15" fmla="*/ 7 h 69"/>
                  <a:gd name="T16" fmla="*/ 62 w 68"/>
                  <a:gd name="T17" fmla="*/ 35 h 69"/>
                  <a:gd name="T18" fmla="*/ 34 w 68"/>
                  <a:gd name="T19" fmla="*/ 62 h 69"/>
                  <a:gd name="T20" fmla="*/ 22 w 68"/>
                  <a:gd name="T21" fmla="*/ 24 h 69"/>
                  <a:gd name="T22" fmla="*/ 36 w 68"/>
                  <a:gd name="T23" fmla="*/ 35 h 69"/>
                  <a:gd name="T24" fmla="*/ 22 w 68"/>
                  <a:gd name="T25" fmla="*/ 45 h 69"/>
                  <a:gd name="T26" fmla="*/ 22 w 68"/>
                  <a:gd name="T27" fmla="*/ 24 h 69"/>
                  <a:gd name="T28" fmla="*/ 39 w 68"/>
                  <a:gd name="T29" fmla="*/ 24 h 69"/>
                  <a:gd name="T30" fmla="*/ 54 w 68"/>
                  <a:gd name="T31" fmla="*/ 35 h 69"/>
                  <a:gd name="T32" fmla="*/ 39 w 68"/>
                  <a:gd name="T33" fmla="*/ 45 h 69"/>
                  <a:gd name="T34" fmla="*/ 39 w 68"/>
                  <a:gd name="T35" fmla="*/ 2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69">
                    <a:moveTo>
                      <a:pt x="34" y="0"/>
                    </a:moveTo>
                    <a:cubicBezTo>
                      <a:pt x="15" y="0"/>
                      <a:pt x="0" y="16"/>
                      <a:pt x="0" y="35"/>
                    </a:cubicBezTo>
                    <a:cubicBezTo>
                      <a:pt x="0" y="53"/>
                      <a:pt x="15" y="69"/>
                      <a:pt x="34" y="69"/>
                    </a:cubicBezTo>
                    <a:cubicBezTo>
                      <a:pt x="53" y="69"/>
                      <a:pt x="68" y="53"/>
                      <a:pt x="68" y="35"/>
                    </a:cubicBezTo>
                    <a:cubicBezTo>
                      <a:pt x="68" y="16"/>
                      <a:pt x="53" y="0"/>
                      <a:pt x="34" y="0"/>
                    </a:cubicBezTo>
                    <a:close/>
                    <a:moveTo>
                      <a:pt x="34" y="62"/>
                    </a:moveTo>
                    <a:cubicBezTo>
                      <a:pt x="19" y="62"/>
                      <a:pt x="7" y="50"/>
                      <a:pt x="7" y="35"/>
                    </a:cubicBezTo>
                    <a:cubicBezTo>
                      <a:pt x="7" y="19"/>
                      <a:pt x="19" y="7"/>
                      <a:pt x="34" y="7"/>
                    </a:cubicBezTo>
                    <a:cubicBezTo>
                      <a:pt x="50" y="7"/>
                      <a:pt x="62" y="19"/>
                      <a:pt x="62" y="35"/>
                    </a:cubicBezTo>
                    <a:cubicBezTo>
                      <a:pt x="62" y="50"/>
                      <a:pt x="50" y="62"/>
                      <a:pt x="34" y="62"/>
                    </a:cubicBezTo>
                    <a:close/>
                    <a:moveTo>
                      <a:pt x="22" y="24"/>
                    </a:moveTo>
                    <a:cubicBezTo>
                      <a:pt x="36" y="35"/>
                      <a:pt x="36" y="35"/>
                      <a:pt x="36" y="35"/>
                    </a:cubicBezTo>
                    <a:cubicBezTo>
                      <a:pt x="22" y="45"/>
                      <a:pt x="22" y="45"/>
                      <a:pt x="22" y="45"/>
                    </a:cubicBezTo>
                    <a:lnTo>
                      <a:pt x="22" y="24"/>
                    </a:lnTo>
                    <a:close/>
                    <a:moveTo>
                      <a:pt x="39" y="24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39" y="45"/>
                      <a:pt x="39" y="45"/>
                      <a:pt x="39" y="45"/>
                    </a:cubicBezTo>
                    <a:lnTo>
                      <a:pt x="39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43" name="Freeform: Shape 52"/>
              <p:cNvSpPr/>
              <p:nvPr/>
            </p:nvSpPr>
            <p:spPr bwMode="auto">
              <a:xfrm>
                <a:off x="11096444" y="2135072"/>
                <a:ext cx="172245" cy="197690"/>
              </a:xfrm>
              <a:custGeom>
                <a:avLst/>
                <a:gdLst>
                  <a:gd name="T0" fmla="*/ 50 w 54"/>
                  <a:gd name="T1" fmla="*/ 12 h 62"/>
                  <a:gd name="T2" fmla="*/ 42 w 54"/>
                  <a:gd name="T3" fmla="*/ 5 h 62"/>
                  <a:gd name="T4" fmla="*/ 33 w 54"/>
                  <a:gd name="T5" fmla="*/ 0 h 62"/>
                  <a:gd name="T6" fmla="*/ 6 w 54"/>
                  <a:gd name="T7" fmla="*/ 0 h 62"/>
                  <a:gd name="T8" fmla="*/ 0 w 54"/>
                  <a:gd name="T9" fmla="*/ 6 h 62"/>
                  <a:gd name="T10" fmla="*/ 0 w 54"/>
                  <a:gd name="T11" fmla="*/ 56 h 62"/>
                  <a:gd name="T12" fmla="*/ 6 w 54"/>
                  <a:gd name="T13" fmla="*/ 62 h 62"/>
                  <a:gd name="T14" fmla="*/ 48 w 54"/>
                  <a:gd name="T15" fmla="*/ 62 h 62"/>
                  <a:gd name="T16" fmla="*/ 54 w 54"/>
                  <a:gd name="T17" fmla="*/ 56 h 62"/>
                  <a:gd name="T18" fmla="*/ 54 w 54"/>
                  <a:gd name="T19" fmla="*/ 21 h 62"/>
                  <a:gd name="T20" fmla="*/ 50 w 54"/>
                  <a:gd name="T21" fmla="*/ 12 h 62"/>
                  <a:gd name="T22" fmla="*/ 35 w 54"/>
                  <a:gd name="T23" fmla="*/ 9 h 62"/>
                  <a:gd name="T24" fmla="*/ 35 w 54"/>
                  <a:gd name="T25" fmla="*/ 9 h 62"/>
                  <a:gd name="T26" fmla="*/ 37 w 54"/>
                  <a:gd name="T27" fmla="*/ 10 h 62"/>
                  <a:gd name="T28" fmla="*/ 44 w 54"/>
                  <a:gd name="T29" fmla="*/ 17 h 62"/>
                  <a:gd name="T30" fmla="*/ 45 w 54"/>
                  <a:gd name="T31" fmla="*/ 19 h 62"/>
                  <a:gd name="T32" fmla="*/ 46 w 54"/>
                  <a:gd name="T33" fmla="*/ 20 h 62"/>
                  <a:gd name="T34" fmla="*/ 35 w 54"/>
                  <a:gd name="T35" fmla="*/ 20 h 62"/>
                  <a:gd name="T36" fmla="*/ 35 w 54"/>
                  <a:gd name="T37" fmla="*/ 9 h 62"/>
                  <a:gd name="T38" fmla="*/ 46 w 54"/>
                  <a:gd name="T39" fmla="*/ 54 h 62"/>
                  <a:gd name="T40" fmla="*/ 8 w 54"/>
                  <a:gd name="T41" fmla="*/ 54 h 62"/>
                  <a:gd name="T42" fmla="*/ 8 w 54"/>
                  <a:gd name="T43" fmla="*/ 8 h 62"/>
                  <a:gd name="T44" fmla="*/ 31 w 54"/>
                  <a:gd name="T45" fmla="*/ 8 h 62"/>
                  <a:gd name="T46" fmla="*/ 31 w 54"/>
                  <a:gd name="T47" fmla="*/ 23 h 62"/>
                  <a:gd name="T48" fmla="*/ 46 w 54"/>
                  <a:gd name="T49" fmla="*/ 23 h 62"/>
                  <a:gd name="T50" fmla="*/ 46 w 54"/>
                  <a:gd name="T51" fmla="*/ 5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" h="62">
                    <a:moveTo>
                      <a:pt x="50" y="12"/>
                    </a:moveTo>
                    <a:cubicBezTo>
                      <a:pt x="42" y="5"/>
                      <a:pt x="42" y="5"/>
                      <a:pt x="42" y="5"/>
                    </a:cubicBezTo>
                    <a:cubicBezTo>
                      <a:pt x="40" y="2"/>
                      <a:pt x="36" y="0"/>
                      <a:pt x="33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9"/>
                      <a:pt x="3" y="62"/>
                      <a:pt x="6" y="62"/>
                    </a:cubicBezTo>
                    <a:cubicBezTo>
                      <a:pt x="48" y="62"/>
                      <a:pt x="48" y="62"/>
                      <a:pt x="48" y="62"/>
                    </a:cubicBezTo>
                    <a:cubicBezTo>
                      <a:pt x="51" y="62"/>
                      <a:pt x="54" y="59"/>
                      <a:pt x="54" y="56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54" y="18"/>
                      <a:pt x="52" y="14"/>
                      <a:pt x="50" y="12"/>
                    </a:cubicBezTo>
                    <a:close/>
                    <a:moveTo>
                      <a:pt x="35" y="9"/>
                    </a:moveTo>
                    <a:cubicBezTo>
                      <a:pt x="35" y="9"/>
                      <a:pt x="35" y="9"/>
                      <a:pt x="35" y="9"/>
                    </a:cubicBezTo>
                    <a:cubicBezTo>
                      <a:pt x="36" y="9"/>
                      <a:pt x="37" y="10"/>
                      <a:pt x="37" y="10"/>
                    </a:cubicBezTo>
                    <a:cubicBezTo>
                      <a:pt x="44" y="17"/>
                      <a:pt x="44" y="17"/>
                      <a:pt x="44" y="17"/>
                    </a:cubicBezTo>
                    <a:cubicBezTo>
                      <a:pt x="45" y="17"/>
                      <a:pt x="45" y="18"/>
                      <a:pt x="45" y="19"/>
                    </a:cubicBezTo>
                    <a:cubicBezTo>
                      <a:pt x="46" y="19"/>
                      <a:pt x="46" y="19"/>
                      <a:pt x="46" y="20"/>
                    </a:cubicBezTo>
                    <a:cubicBezTo>
                      <a:pt x="35" y="20"/>
                      <a:pt x="35" y="20"/>
                      <a:pt x="35" y="20"/>
                    </a:cubicBezTo>
                    <a:lnTo>
                      <a:pt x="35" y="9"/>
                    </a:lnTo>
                    <a:close/>
                    <a:moveTo>
                      <a:pt x="46" y="54"/>
                    </a:moveTo>
                    <a:cubicBezTo>
                      <a:pt x="8" y="54"/>
                      <a:pt x="8" y="54"/>
                      <a:pt x="8" y="54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46" y="23"/>
                      <a:pt x="46" y="23"/>
                      <a:pt x="46" y="23"/>
                    </a:cubicBezTo>
                    <a:lnTo>
                      <a:pt x="46" y="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44" name="Freeform: Shape 53"/>
              <p:cNvSpPr/>
              <p:nvPr/>
            </p:nvSpPr>
            <p:spPr bwMode="auto">
              <a:xfrm>
                <a:off x="11082743" y="2730100"/>
                <a:ext cx="279899" cy="297514"/>
              </a:xfrm>
              <a:custGeom>
                <a:avLst/>
                <a:gdLst>
                  <a:gd name="T0" fmla="*/ 78 w 87"/>
                  <a:gd name="T1" fmla="*/ 0 h 93"/>
                  <a:gd name="T2" fmla="*/ 9 w 87"/>
                  <a:gd name="T3" fmla="*/ 0 h 93"/>
                  <a:gd name="T4" fmla="*/ 0 w 87"/>
                  <a:gd name="T5" fmla="*/ 9 h 93"/>
                  <a:gd name="T6" fmla="*/ 0 w 87"/>
                  <a:gd name="T7" fmla="*/ 84 h 93"/>
                  <a:gd name="T8" fmla="*/ 9 w 87"/>
                  <a:gd name="T9" fmla="*/ 93 h 93"/>
                  <a:gd name="T10" fmla="*/ 78 w 87"/>
                  <a:gd name="T11" fmla="*/ 93 h 93"/>
                  <a:gd name="T12" fmla="*/ 87 w 87"/>
                  <a:gd name="T13" fmla="*/ 84 h 93"/>
                  <a:gd name="T14" fmla="*/ 87 w 87"/>
                  <a:gd name="T15" fmla="*/ 9 h 93"/>
                  <a:gd name="T16" fmla="*/ 78 w 87"/>
                  <a:gd name="T17" fmla="*/ 0 h 93"/>
                  <a:gd name="T18" fmla="*/ 75 w 87"/>
                  <a:gd name="T19" fmla="*/ 81 h 93"/>
                  <a:gd name="T20" fmla="*/ 12 w 87"/>
                  <a:gd name="T21" fmla="*/ 81 h 93"/>
                  <a:gd name="T22" fmla="*/ 12 w 87"/>
                  <a:gd name="T23" fmla="*/ 12 h 93"/>
                  <a:gd name="T24" fmla="*/ 75 w 87"/>
                  <a:gd name="T25" fmla="*/ 12 h 93"/>
                  <a:gd name="T26" fmla="*/ 75 w 87"/>
                  <a:gd name="T27" fmla="*/ 81 h 93"/>
                  <a:gd name="T28" fmla="*/ 23 w 87"/>
                  <a:gd name="T29" fmla="*/ 41 h 93"/>
                  <a:gd name="T30" fmla="*/ 64 w 87"/>
                  <a:gd name="T31" fmla="*/ 41 h 93"/>
                  <a:gd name="T32" fmla="*/ 64 w 87"/>
                  <a:gd name="T33" fmla="*/ 46 h 93"/>
                  <a:gd name="T34" fmla="*/ 23 w 87"/>
                  <a:gd name="T35" fmla="*/ 46 h 93"/>
                  <a:gd name="T36" fmla="*/ 23 w 87"/>
                  <a:gd name="T37" fmla="*/ 41 h 93"/>
                  <a:gd name="T38" fmla="*/ 23 w 87"/>
                  <a:gd name="T39" fmla="*/ 52 h 93"/>
                  <a:gd name="T40" fmla="*/ 64 w 87"/>
                  <a:gd name="T41" fmla="*/ 52 h 93"/>
                  <a:gd name="T42" fmla="*/ 64 w 87"/>
                  <a:gd name="T43" fmla="*/ 58 h 93"/>
                  <a:gd name="T44" fmla="*/ 23 w 87"/>
                  <a:gd name="T45" fmla="*/ 58 h 93"/>
                  <a:gd name="T46" fmla="*/ 23 w 87"/>
                  <a:gd name="T47" fmla="*/ 52 h 93"/>
                  <a:gd name="T48" fmla="*/ 23 w 87"/>
                  <a:gd name="T49" fmla="*/ 64 h 93"/>
                  <a:gd name="T50" fmla="*/ 64 w 87"/>
                  <a:gd name="T51" fmla="*/ 64 h 93"/>
                  <a:gd name="T52" fmla="*/ 64 w 87"/>
                  <a:gd name="T53" fmla="*/ 69 h 93"/>
                  <a:gd name="T54" fmla="*/ 23 w 87"/>
                  <a:gd name="T55" fmla="*/ 69 h 93"/>
                  <a:gd name="T56" fmla="*/ 23 w 87"/>
                  <a:gd name="T57" fmla="*/ 64 h 93"/>
                  <a:gd name="T58" fmla="*/ 23 w 87"/>
                  <a:gd name="T59" fmla="*/ 29 h 93"/>
                  <a:gd name="T60" fmla="*/ 64 w 87"/>
                  <a:gd name="T61" fmla="*/ 29 h 93"/>
                  <a:gd name="T62" fmla="*/ 64 w 87"/>
                  <a:gd name="T63" fmla="*/ 35 h 93"/>
                  <a:gd name="T64" fmla="*/ 23 w 87"/>
                  <a:gd name="T65" fmla="*/ 35 h 93"/>
                  <a:gd name="T66" fmla="*/ 23 w 87"/>
                  <a:gd name="T67" fmla="*/ 2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7" h="93">
                    <a:moveTo>
                      <a:pt x="78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9"/>
                      <a:pt x="4" y="93"/>
                      <a:pt x="9" y="93"/>
                    </a:cubicBezTo>
                    <a:cubicBezTo>
                      <a:pt x="78" y="93"/>
                      <a:pt x="78" y="93"/>
                      <a:pt x="78" y="93"/>
                    </a:cubicBezTo>
                    <a:cubicBezTo>
                      <a:pt x="83" y="93"/>
                      <a:pt x="87" y="89"/>
                      <a:pt x="87" y="84"/>
                    </a:cubicBezTo>
                    <a:cubicBezTo>
                      <a:pt x="87" y="9"/>
                      <a:pt x="87" y="9"/>
                      <a:pt x="87" y="9"/>
                    </a:cubicBezTo>
                    <a:cubicBezTo>
                      <a:pt x="87" y="4"/>
                      <a:pt x="83" y="0"/>
                      <a:pt x="78" y="0"/>
                    </a:cubicBezTo>
                    <a:close/>
                    <a:moveTo>
                      <a:pt x="75" y="81"/>
                    </a:moveTo>
                    <a:cubicBezTo>
                      <a:pt x="12" y="81"/>
                      <a:pt x="12" y="81"/>
                      <a:pt x="12" y="81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75" y="12"/>
                      <a:pt x="75" y="12"/>
                      <a:pt x="75" y="12"/>
                    </a:cubicBezTo>
                    <a:lnTo>
                      <a:pt x="75" y="81"/>
                    </a:lnTo>
                    <a:close/>
                    <a:moveTo>
                      <a:pt x="23" y="41"/>
                    </a:moveTo>
                    <a:cubicBezTo>
                      <a:pt x="64" y="41"/>
                      <a:pt x="64" y="41"/>
                      <a:pt x="64" y="41"/>
                    </a:cubicBezTo>
                    <a:cubicBezTo>
                      <a:pt x="64" y="46"/>
                      <a:pt x="64" y="46"/>
                      <a:pt x="64" y="46"/>
                    </a:cubicBezTo>
                    <a:cubicBezTo>
                      <a:pt x="23" y="46"/>
                      <a:pt x="23" y="46"/>
                      <a:pt x="23" y="46"/>
                    </a:cubicBezTo>
                    <a:lnTo>
                      <a:pt x="23" y="41"/>
                    </a:lnTo>
                    <a:close/>
                    <a:moveTo>
                      <a:pt x="23" y="52"/>
                    </a:moveTo>
                    <a:cubicBezTo>
                      <a:pt x="64" y="52"/>
                      <a:pt x="64" y="52"/>
                      <a:pt x="64" y="52"/>
                    </a:cubicBezTo>
                    <a:cubicBezTo>
                      <a:pt x="64" y="58"/>
                      <a:pt x="64" y="58"/>
                      <a:pt x="64" y="58"/>
                    </a:cubicBezTo>
                    <a:cubicBezTo>
                      <a:pt x="23" y="58"/>
                      <a:pt x="23" y="58"/>
                      <a:pt x="23" y="58"/>
                    </a:cubicBezTo>
                    <a:lnTo>
                      <a:pt x="23" y="52"/>
                    </a:lnTo>
                    <a:close/>
                    <a:moveTo>
                      <a:pt x="23" y="64"/>
                    </a:moveTo>
                    <a:cubicBezTo>
                      <a:pt x="64" y="64"/>
                      <a:pt x="64" y="64"/>
                      <a:pt x="64" y="64"/>
                    </a:cubicBezTo>
                    <a:cubicBezTo>
                      <a:pt x="64" y="69"/>
                      <a:pt x="64" y="69"/>
                      <a:pt x="64" y="69"/>
                    </a:cubicBezTo>
                    <a:cubicBezTo>
                      <a:pt x="23" y="69"/>
                      <a:pt x="23" y="69"/>
                      <a:pt x="23" y="69"/>
                    </a:cubicBezTo>
                    <a:lnTo>
                      <a:pt x="23" y="64"/>
                    </a:lnTo>
                    <a:close/>
                    <a:moveTo>
                      <a:pt x="23" y="29"/>
                    </a:moveTo>
                    <a:cubicBezTo>
                      <a:pt x="64" y="29"/>
                      <a:pt x="64" y="29"/>
                      <a:pt x="64" y="29"/>
                    </a:cubicBezTo>
                    <a:cubicBezTo>
                      <a:pt x="64" y="35"/>
                      <a:pt x="64" y="35"/>
                      <a:pt x="64" y="35"/>
                    </a:cubicBezTo>
                    <a:cubicBezTo>
                      <a:pt x="23" y="35"/>
                      <a:pt x="23" y="35"/>
                      <a:pt x="23" y="35"/>
                    </a:cubicBezTo>
                    <a:lnTo>
                      <a:pt x="23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45" name="Freeform: Shape 54"/>
              <p:cNvSpPr/>
              <p:nvPr/>
            </p:nvSpPr>
            <p:spPr bwMode="auto">
              <a:xfrm>
                <a:off x="11031853" y="3084377"/>
                <a:ext cx="262282" cy="197690"/>
              </a:xfrm>
              <a:custGeom>
                <a:avLst/>
                <a:gdLst>
                  <a:gd name="T0" fmla="*/ 0 w 134"/>
                  <a:gd name="T1" fmla="*/ 0 h 101"/>
                  <a:gd name="T2" fmla="*/ 0 w 134"/>
                  <a:gd name="T3" fmla="*/ 101 h 101"/>
                  <a:gd name="T4" fmla="*/ 134 w 134"/>
                  <a:gd name="T5" fmla="*/ 101 h 101"/>
                  <a:gd name="T6" fmla="*/ 134 w 134"/>
                  <a:gd name="T7" fmla="*/ 0 h 101"/>
                  <a:gd name="T8" fmla="*/ 0 w 134"/>
                  <a:gd name="T9" fmla="*/ 0 h 101"/>
                  <a:gd name="T10" fmla="*/ 25 w 134"/>
                  <a:gd name="T11" fmla="*/ 93 h 101"/>
                  <a:gd name="T12" fmla="*/ 8 w 134"/>
                  <a:gd name="T13" fmla="*/ 93 h 101"/>
                  <a:gd name="T14" fmla="*/ 8 w 134"/>
                  <a:gd name="T15" fmla="*/ 77 h 101"/>
                  <a:gd name="T16" fmla="*/ 25 w 134"/>
                  <a:gd name="T17" fmla="*/ 77 h 101"/>
                  <a:gd name="T18" fmla="*/ 25 w 134"/>
                  <a:gd name="T19" fmla="*/ 93 h 101"/>
                  <a:gd name="T20" fmla="*/ 25 w 134"/>
                  <a:gd name="T21" fmla="*/ 59 h 101"/>
                  <a:gd name="T22" fmla="*/ 8 w 134"/>
                  <a:gd name="T23" fmla="*/ 59 h 101"/>
                  <a:gd name="T24" fmla="*/ 8 w 134"/>
                  <a:gd name="T25" fmla="*/ 43 h 101"/>
                  <a:gd name="T26" fmla="*/ 25 w 134"/>
                  <a:gd name="T27" fmla="*/ 43 h 101"/>
                  <a:gd name="T28" fmla="*/ 25 w 134"/>
                  <a:gd name="T29" fmla="*/ 59 h 101"/>
                  <a:gd name="T30" fmla="*/ 25 w 134"/>
                  <a:gd name="T31" fmla="*/ 26 h 101"/>
                  <a:gd name="T32" fmla="*/ 8 w 134"/>
                  <a:gd name="T33" fmla="*/ 26 h 101"/>
                  <a:gd name="T34" fmla="*/ 8 w 134"/>
                  <a:gd name="T35" fmla="*/ 8 h 101"/>
                  <a:gd name="T36" fmla="*/ 25 w 134"/>
                  <a:gd name="T37" fmla="*/ 8 h 101"/>
                  <a:gd name="T38" fmla="*/ 25 w 134"/>
                  <a:gd name="T39" fmla="*/ 26 h 101"/>
                  <a:gd name="T40" fmla="*/ 102 w 134"/>
                  <a:gd name="T41" fmla="*/ 93 h 101"/>
                  <a:gd name="T42" fmla="*/ 35 w 134"/>
                  <a:gd name="T43" fmla="*/ 93 h 101"/>
                  <a:gd name="T44" fmla="*/ 35 w 134"/>
                  <a:gd name="T45" fmla="*/ 8 h 101"/>
                  <a:gd name="T46" fmla="*/ 102 w 134"/>
                  <a:gd name="T47" fmla="*/ 8 h 101"/>
                  <a:gd name="T48" fmla="*/ 102 w 134"/>
                  <a:gd name="T49" fmla="*/ 93 h 101"/>
                  <a:gd name="T50" fmla="*/ 126 w 134"/>
                  <a:gd name="T51" fmla="*/ 93 h 101"/>
                  <a:gd name="T52" fmla="*/ 110 w 134"/>
                  <a:gd name="T53" fmla="*/ 93 h 101"/>
                  <a:gd name="T54" fmla="*/ 110 w 134"/>
                  <a:gd name="T55" fmla="*/ 77 h 101"/>
                  <a:gd name="T56" fmla="*/ 126 w 134"/>
                  <a:gd name="T57" fmla="*/ 77 h 101"/>
                  <a:gd name="T58" fmla="*/ 126 w 134"/>
                  <a:gd name="T59" fmla="*/ 93 h 101"/>
                  <a:gd name="T60" fmla="*/ 126 w 134"/>
                  <a:gd name="T61" fmla="*/ 59 h 101"/>
                  <a:gd name="T62" fmla="*/ 110 w 134"/>
                  <a:gd name="T63" fmla="*/ 59 h 101"/>
                  <a:gd name="T64" fmla="*/ 110 w 134"/>
                  <a:gd name="T65" fmla="*/ 43 h 101"/>
                  <a:gd name="T66" fmla="*/ 126 w 134"/>
                  <a:gd name="T67" fmla="*/ 43 h 101"/>
                  <a:gd name="T68" fmla="*/ 126 w 134"/>
                  <a:gd name="T69" fmla="*/ 59 h 101"/>
                  <a:gd name="T70" fmla="*/ 126 w 134"/>
                  <a:gd name="T71" fmla="*/ 26 h 101"/>
                  <a:gd name="T72" fmla="*/ 110 w 134"/>
                  <a:gd name="T73" fmla="*/ 26 h 101"/>
                  <a:gd name="T74" fmla="*/ 110 w 134"/>
                  <a:gd name="T75" fmla="*/ 8 h 101"/>
                  <a:gd name="T76" fmla="*/ 126 w 134"/>
                  <a:gd name="T77" fmla="*/ 8 h 101"/>
                  <a:gd name="T78" fmla="*/ 126 w 134"/>
                  <a:gd name="T79" fmla="*/ 26 h 101"/>
                  <a:gd name="T80" fmla="*/ 51 w 134"/>
                  <a:gd name="T81" fmla="*/ 26 h 101"/>
                  <a:gd name="T82" fmla="*/ 51 w 134"/>
                  <a:gd name="T83" fmla="*/ 77 h 101"/>
                  <a:gd name="T84" fmla="*/ 84 w 134"/>
                  <a:gd name="T85" fmla="*/ 51 h 101"/>
                  <a:gd name="T86" fmla="*/ 51 w 134"/>
                  <a:gd name="T87" fmla="*/ 26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4" h="101">
                    <a:moveTo>
                      <a:pt x="0" y="0"/>
                    </a:moveTo>
                    <a:lnTo>
                      <a:pt x="0" y="101"/>
                    </a:lnTo>
                    <a:lnTo>
                      <a:pt x="134" y="101"/>
                    </a:lnTo>
                    <a:lnTo>
                      <a:pt x="134" y="0"/>
                    </a:lnTo>
                    <a:lnTo>
                      <a:pt x="0" y="0"/>
                    </a:lnTo>
                    <a:close/>
                    <a:moveTo>
                      <a:pt x="25" y="93"/>
                    </a:moveTo>
                    <a:lnTo>
                      <a:pt x="8" y="93"/>
                    </a:lnTo>
                    <a:lnTo>
                      <a:pt x="8" y="77"/>
                    </a:lnTo>
                    <a:lnTo>
                      <a:pt x="25" y="77"/>
                    </a:lnTo>
                    <a:lnTo>
                      <a:pt x="25" y="93"/>
                    </a:lnTo>
                    <a:close/>
                    <a:moveTo>
                      <a:pt x="25" y="59"/>
                    </a:moveTo>
                    <a:lnTo>
                      <a:pt x="8" y="59"/>
                    </a:lnTo>
                    <a:lnTo>
                      <a:pt x="8" y="43"/>
                    </a:lnTo>
                    <a:lnTo>
                      <a:pt x="25" y="43"/>
                    </a:lnTo>
                    <a:lnTo>
                      <a:pt x="25" y="59"/>
                    </a:lnTo>
                    <a:close/>
                    <a:moveTo>
                      <a:pt x="25" y="26"/>
                    </a:moveTo>
                    <a:lnTo>
                      <a:pt x="8" y="26"/>
                    </a:lnTo>
                    <a:lnTo>
                      <a:pt x="8" y="8"/>
                    </a:lnTo>
                    <a:lnTo>
                      <a:pt x="25" y="8"/>
                    </a:lnTo>
                    <a:lnTo>
                      <a:pt x="25" y="26"/>
                    </a:lnTo>
                    <a:close/>
                    <a:moveTo>
                      <a:pt x="102" y="93"/>
                    </a:moveTo>
                    <a:lnTo>
                      <a:pt x="35" y="93"/>
                    </a:lnTo>
                    <a:lnTo>
                      <a:pt x="35" y="8"/>
                    </a:lnTo>
                    <a:lnTo>
                      <a:pt x="102" y="8"/>
                    </a:lnTo>
                    <a:lnTo>
                      <a:pt x="102" y="93"/>
                    </a:lnTo>
                    <a:close/>
                    <a:moveTo>
                      <a:pt x="126" y="93"/>
                    </a:moveTo>
                    <a:lnTo>
                      <a:pt x="110" y="93"/>
                    </a:lnTo>
                    <a:lnTo>
                      <a:pt x="110" y="77"/>
                    </a:lnTo>
                    <a:lnTo>
                      <a:pt x="126" y="77"/>
                    </a:lnTo>
                    <a:lnTo>
                      <a:pt x="126" y="93"/>
                    </a:lnTo>
                    <a:close/>
                    <a:moveTo>
                      <a:pt x="126" y="59"/>
                    </a:moveTo>
                    <a:lnTo>
                      <a:pt x="110" y="59"/>
                    </a:lnTo>
                    <a:lnTo>
                      <a:pt x="110" y="43"/>
                    </a:lnTo>
                    <a:lnTo>
                      <a:pt x="126" y="43"/>
                    </a:lnTo>
                    <a:lnTo>
                      <a:pt x="126" y="59"/>
                    </a:lnTo>
                    <a:close/>
                    <a:moveTo>
                      <a:pt x="126" y="26"/>
                    </a:moveTo>
                    <a:lnTo>
                      <a:pt x="110" y="26"/>
                    </a:lnTo>
                    <a:lnTo>
                      <a:pt x="110" y="8"/>
                    </a:lnTo>
                    <a:lnTo>
                      <a:pt x="126" y="8"/>
                    </a:lnTo>
                    <a:lnTo>
                      <a:pt x="126" y="26"/>
                    </a:lnTo>
                    <a:close/>
                    <a:moveTo>
                      <a:pt x="51" y="26"/>
                    </a:moveTo>
                    <a:lnTo>
                      <a:pt x="51" y="77"/>
                    </a:lnTo>
                    <a:lnTo>
                      <a:pt x="84" y="51"/>
                    </a:lnTo>
                    <a:lnTo>
                      <a:pt x="51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46" name="Freeform: Shape 55"/>
              <p:cNvSpPr/>
              <p:nvPr/>
            </p:nvSpPr>
            <p:spPr bwMode="auto">
              <a:xfrm>
                <a:off x="11333281" y="3027613"/>
                <a:ext cx="156586" cy="146799"/>
              </a:xfrm>
              <a:custGeom>
                <a:avLst/>
                <a:gdLst>
                  <a:gd name="T0" fmla="*/ 80 w 80"/>
                  <a:gd name="T1" fmla="*/ 29 h 75"/>
                  <a:gd name="T2" fmla="*/ 52 w 80"/>
                  <a:gd name="T3" fmla="*/ 24 h 75"/>
                  <a:gd name="T4" fmla="*/ 41 w 80"/>
                  <a:gd name="T5" fmla="*/ 0 h 75"/>
                  <a:gd name="T6" fmla="*/ 28 w 80"/>
                  <a:gd name="T7" fmla="*/ 24 h 75"/>
                  <a:gd name="T8" fmla="*/ 0 w 80"/>
                  <a:gd name="T9" fmla="*/ 29 h 75"/>
                  <a:gd name="T10" fmla="*/ 19 w 80"/>
                  <a:gd name="T11" fmla="*/ 49 h 75"/>
                  <a:gd name="T12" fmla="*/ 15 w 80"/>
                  <a:gd name="T13" fmla="*/ 75 h 75"/>
                  <a:gd name="T14" fmla="*/ 41 w 80"/>
                  <a:gd name="T15" fmla="*/ 62 h 75"/>
                  <a:gd name="T16" fmla="*/ 65 w 80"/>
                  <a:gd name="T17" fmla="*/ 75 h 75"/>
                  <a:gd name="T18" fmla="*/ 60 w 80"/>
                  <a:gd name="T19" fmla="*/ 49 h 75"/>
                  <a:gd name="T20" fmla="*/ 80 w 80"/>
                  <a:gd name="T21" fmla="*/ 29 h 75"/>
                  <a:gd name="T22" fmla="*/ 41 w 80"/>
                  <a:gd name="T23" fmla="*/ 57 h 75"/>
                  <a:gd name="T24" fmla="*/ 23 w 80"/>
                  <a:gd name="T25" fmla="*/ 65 h 75"/>
                  <a:gd name="T26" fmla="*/ 26 w 80"/>
                  <a:gd name="T27" fmla="*/ 45 h 75"/>
                  <a:gd name="T28" fmla="*/ 11 w 80"/>
                  <a:gd name="T29" fmla="*/ 32 h 75"/>
                  <a:gd name="T30" fmla="*/ 31 w 80"/>
                  <a:gd name="T31" fmla="*/ 29 h 75"/>
                  <a:gd name="T32" fmla="*/ 41 w 80"/>
                  <a:gd name="T33" fmla="*/ 11 h 75"/>
                  <a:gd name="T34" fmla="*/ 49 w 80"/>
                  <a:gd name="T35" fmla="*/ 29 h 75"/>
                  <a:gd name="T36" fmla="*/ 68 w 80"/>
                  <a:gd name="T37" fmla="*/ 32 h 75"/>
                  <a:gd name="T38" fmla="*/ 54 w 80"/>
                  <a:gd name="T39" fmla="*/ 45 h 75"/>
                  <a:gd name="T40" fmla="*/ 57 w 80"/>
                  <a:gd name="T41" fmla="*/ 65 h 75"/>
                  <a:gd name="T42" fmla="*/ 41 w 80"/>
                  <a:gd name="T43" fmla="*/ 5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0" h="75">
                    <a:moveTo>
                      <a:pt x="80" y="29"/>
                    </a:moveTo>
                    <a:lnTo>
                      <a:pt x="52" y="24"/>
                    </a:lnTo>
                    <a:lnTo>
                      <a:pt x="41" y="0"/>
                    </a:lnTo>
                    <a:lnTo>
                      <a:pt x="28" y="24"/>
                    </a:lnTo>
                    <a:lnTo>
                      <a:pt x="0" y="29"/>
                    </a:lnTo>
                    <a:lnTo>
                      <a:pt x="19" y="49"/>
                    </a:lnTo>
                    <a:lnTo>
                      <a:pt x="15" y="75"/>
                    </a:lnTo>
                    <a:lnTo>
                      <a:pt x="41" y="62"/>
                    </a:lnTo>
                    <a:lnTo>
                      <a:pt x="65" y="75"/>
                    </a:lnTo>
                    <a:lnTo>
                      <a:pt x="60" y="49"/>
                    </a:lnTo>
                    <a:lnTo>
                      <a:pt x="80" y="29"/>
                    </a:lnTo>
                    <a:close/>
                    <a:moveTo>
                      <a:pt x="41" y="57"/>
                    </a:moveTo>
                    <a:lnTo>
                      <a:pt x="23" y="65"/>
                    </a:lnTo>
                    <a:lnTo>
                      <a:pt x="26" y="45"/>
                    </a:lnTo>
                    <a:lnTo>
                      <a:pt x="11" y="32"/>
                    </a:lnTo>
                    <a:lnTo>
                      <a:pt x="31" y="29"/>
                    </a:lnTo>
                    <a:lnTo>
                      <a:pt x="41" y="11"/>
                    </a:lnTo>
                    <a:lnTo>
                      <a:pt x="49" y="29"/>
                    </a:lnTo>
                    <a:lnTo>
                      <a:pt x="68" y="32"/>
                    </a:lnTo>
                    <a:lnTo>
                      <a:pt x="54" y="45"/>
                    </a:lnTo>
                    <a:lnTo>
                      <a:pt x="57" y="65"/>
                    </a:lnTo>
                    <a:lnTo>
                      <a:pt x="41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47" name="Freeform: Shape 56"/>
              <p:cNvSpPr/>
              <p:nvPr/>
            </p:nvSpPr>
            <p:spPr bwMode="auto">
              <a:xfrm>
                <a:off x="10818503" y="1526343"/>
                <a:ext cx="191818" cy="207477"/>
              </a:xfrm>
              <a:custGeom>
                <a:avLst/>
                <a:gdLst>
                  <a:gd name="T0" fmla="*/ 48 w 60"/>
                  <a:gd name="T1" fmla="*/ 11 h 65"/>
                  <a:gd name="T2" fmla="*/ 60 w 60"/>
                  <a:gd name="T3" fmla="*/ 6 h 65"/>
                  <a:gd name="T4" fmla="*/ 60 w 60"/>
                  <a:gd name="T5" fmla="*/ 44 h 65"/>
                  <a:gd name="T6" fmla="*/ 48 w 60"/>
                  <a:gd name="T7" fmla="*/ 48 h 65"/>
                  <a:gd name="T8" fmla="*/ 36 w 60"/>
                  <a:gd name="T9" fmla="*/ 45 h 65"/>
                  <a:gd name="T10" fmla="*/ 24 w 60"/>
                  <a:gd name="T11" fmla="*/ 41 h 65"/>
                  <a:gd name="T12" fmla="*/ 12 w 60"/>
                  <a:gd name="T13" fmla="*/ 46 h 65"/>
                  <a:gd name="T14" fmla="*/ 12 w 60"/>
                  <a:gd name="T15" fmla="*/ 8 h 65"/>
                  <a:gd name="T16" fmla="*/ 24 w 60"/>
                  <a:gd name="T17" fmla="*/ 4 h 65"/>
                  <a:gd name="T18" fmla="*/ 36 w 60"/>
                  <a:gd name="T19" fmla="*/ 7 h 65"/>
                  <a:gd name="T20" fmla="*/ 48 w 60"/>
                  <a:gd name="T21" fmla="*/ 11 h 65"/>
                  <a:gd name="T22" fmla="*/ 4 w 60"/>
                  <a:gd name="T23" fmla="*/ 0 h 65"/>
                  <a:gd name="T24" fmla="*/ 8 w 60"/>
                  <a:gd name="T25" fmla="*/ 4 h 65"/>
                  <a:gd name="T26" fmla="*/ 8 w 60"/>
                  <a:gd name="T27" fmla="*/ 65 h 65"/>
                  <a:gd name="T28" fmla="*/ 0 w 60"/>
                  <a:gd name="T29" fmla="*/ 65 h 65"/>
                  <a:gd name="T30" fmla="*/ 0 w 60"/>
                  <a:gd name="T31" fmla="*/ 4 h 65"/>
                  <a:gd name="T32" fmla="*/ 4 w 60"/>
                  <a:gd name="T33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65">
                    <a:moveTo>
                      <a:pt x="48" y="11"/>
                    </a:moveTo>
                    <a:cubicBezTo>
                      <a:pt x="53" y="11"/>
                      <a:pt x="58" y="8"/>
                      <a:pt x="60" y="6"/>
                    </a:cubicBezTo>
                    <a:cubicBezTo>
                      <a:pt x="60" y="44"/>
                      <a:pt x="60" y="44"/>
                      <a:pt x="60" y="44"/>
                    </a:cubicBezTo>
                    <a:cubicBezTo>
                      <a:pt x="58" y="46"/>
                      <a:pt x="53" y="48"/>
                      <a:pt x="48" y="48"/>
                    </a:cubicBezTo>
                    <a:cubicBezTo>
                      <a:pt x="43" y="48"/>
                      <a:pt x="39" y="47"/>
                      <a:pt x="36" y="45"/>
                    </a:cubicBezTo>
                    <a:cubicBezTo>
                      <a:pt x="33" y="43"/>
                      <a:pt x="29" y="41"/>
                      <a:pt x="24" y="41"/>
                    </a:cubicBezTo>
                    <a:cubicBezTo>
                      <a:pt x="19" y="41"/>
                      <a:pt x="15" y="44"/>
                      <a:pt x="12" y="46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5" y="6"/>
                      <a:pt x="19" y="4"/>
                      <a:pt x="24" y="4"/>
                    </a:cubicBezTo>
                    <a:cubicBezTo>
                      <a:pt x="29" y="4"/>
                      <a:pt x="33" y="5"/>
                      <a:pt x="36" y="7"/>
                    </a:cubicBezTo>
                    <a:cubicBezTo>
                      <a:pt x="39" y="9"/>
                      <a:pt x="43" y="11"/>
                      <a:pt x="48" y="11"/>
                    </a:cubicBezTo>
                    <a:close/>
                    <a:moveTo>
                      <a:pt x="4" y="0"/>
                    </a:moveTo>
                    <a:cubicBezTo>
                      <a:pt x="6" y="0"/>
                      <a:pt x="8" y="1"/>
                      <a:pt x="8" y="4"/>
                    </a:cubicBezTo>
                    <a:cubicBezTo>
                      <a:pt x="8" y="65"/>
                      <a:pt x="8" y="65"/>
                      <a:pt x="8" y="65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1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48" name="Freeform: Shape 57"/>
              <p:cNvSpPr/>
              <p:nvPr/>
            </p:nvSpPr>
            <p:spPr bwMode="auto">
              <a:xfrm>
                <a:off x="10575795" y="1424562"/>
                <a:ext cx="203562" cy="207477"/>
              </a:xfrm>
              <a:custGeom>
                <a:avLst/>
                <a:gdLst>
                  <a:gd name="T0" fmla="*/ 54 w 64"/>
                  <a:gd name="T1" fmla="*/ 0 h 65"/>
                  <a:gd name="T2" fmla="*/ 44 w 64"/>
                  <a:gd name="T3" fmla="*/ 11 h 65"/>
                  <a:gd name="T4" fmla="*/ 44 w 64"/>
                  <a:gd name="T5" fmla="*/ 41 h 65"/>
                  <a:gd name="T6" fmla="*/ 52 w 64"/>
                  <a:gd name="T7" fmla="*/ 41 h 65"/>
                  <a:gd name="T8" fmla="*/ 52 w 64"/>
                  <a:gd name="T9" fmla="*/ 65 h 65"/>
                  <a:gd name="T10" fmla="*/ 64 w 64"/>
                  <a:gd name="T11" fmla="*/ 65 h 65"/>
                  <a:gd name="T12" fmla="*/ 64 w 64"/>
                  <a:gd name="T13" fmla="*/ 11 h 65"/>
                  <a:gd name="T14" fmla="*/ 54 w 64"/>
                  <a:gd name="T15" fmla="*/ 0 h 65"/>
                  <a:gd name="T16" fmla="*/ 26 w 64"/>
                  <a:gd name="T17" fmla="*/ 0 h 65"/>
                  <a:gd name="T18" fmla="*/ 24 w 64"/>
                  <a:gd name="T19" fmla="*/ 2 h 65"/>
                  <a:gd name="T20" fmla="*/ 24 w 64"/>
                  <a:gd name="T21" fmla="*/ 17 h 65"/>
                  <a:gd name="T22" fmla="*/ 22 w 64"/>
                  <a:gd name="T23" fmla="*/ 18 h 65"/>
                  <a:gd name="T24" fmla="*/ 20 w 64"/>
                  <a:gd name="T25" fmla="*/ 17 h 65"/>
                  <a:gd name="T26" fmla="*/ 20 w 64"/>
                  <a:gd name="T27" fmla="*/ 2 h 65"/>
                  <a:gd name="T28" fmla="*/ 18 w 64"/>
                  <a:gd name="T29" fmla="*/ 0 h 65"/>
                  <a:gd name="T30" fmla="*/ 16 w 64"/>
                  <a:gd name="T31" fmla="*/ 2 h 65"/>
                  <a:gd name="T32" fmla="*/ 16 w 64"/>
                  <a:gd name="T33" fmla="*/ 17 h 65"/>
                  <a:gd name="T34" fmla="*/ 14 w 64"/>
                  <a:gd name="T35" fmla="*/ 18 h 65"/>
                  <a:gd name="T36" fmla="*/ 12 w 64"/>
                  <a:gd name="T37" fmla="*/ 17 h 65"/>
                  <a:gd name="T38" fmla="*/ 12 w 64"/>
                  <a:gd name="T39" fmla="*/ 2 h 65"/>
                  <a:gd name="T40" fmla="*/ 10 w 64"/>
                  <a:gd name="T41" fmla="*/ 0 h 65"/>
                  <a:gd name="T42" fmla="*/ 8 w 64"/>
                  <a:gd name="T43" fmla="*/ 2 h 65"/>
                  <a:gd name="T44" fmla="*/ 8 w 64"/>
                  <a:gd name="T45" fmla="*/ 17 h 65"/>
                  <a:gd name="T46" fmla="*/ 6 w 64"/>
                  <a:gd name="T47" fmla="*/ 18 h 65"/>
                  <a:gd name="T48" fmla="*/ 4 w 64"/>
                  <a:gd name="T49" fmla="*/ 17 h 65"/>
                  <a:gd name="T50" fmla="*/ 4 w 64"/>
                  <a:gd name="T51" fmla="*/ 2 h 65"/>
                  <a:gd name="T52" fmla="*/ 2 w 64"/>
                  <a:gd name="T53" fmla="*/ 0 h 65"/>
                  <a:gd name="T54" fmla="*/ 0 w 64"/>
                  <a:gd name="T55" fmla="*/ 2 h 65"/>
                  <a:gd name="T56" fmla="*/ 0 w 64"/>
                  <a:gd name="T57" fmla="*/ 17 h 65"/>
                  <a:gd name="T58" fmla="*/ 0 w 64"/>
                  <a:gd name="T59" fmla="*/ 21 h 65"/>
                  <a:gd name="T60" fmla="*/ 3 w 64"/>
                  <a:gd name="T61" fmla="*/ 25 h 65"/>
                  <a:gd name="T62" fmla="*/ 8 w 64"/>
                  <a:gd name="T63" fmla="*/ 33 h 65"/>
                  <a:gd name="T64" fmla="*/ 8 w 64"/>
                  <a:gd name="T65" fmla="*/ 65 h 65"/>
                  <a:gd name="T66" fmla="*/ 20 w 64"/>
                  <a:gd name="T67" fmla="*/ 65 h 65"/>
                  <a:gd name="T68" fmla="*/ 20 w 64"/>
                  <a:gd name="T69" fmla="*/ 33 h 65"/>
                  <a:gd name="T70" fmla="*/ 25 w 64"/>
                  <a:gd name="T71" fmla="*/ 25 h 65"/>
                  <a:gd name="T72" fmla="*/ 28 w 64"/>
                  <a:gd name="T73" fmla="*/ 21 h 65"/>
                  <a:gd name="T74" fmla="*/ 28 w 64"/>
                  <a:gd name="T75" fmla="*/ 17 h 65"/>
                  <a:gd name="T76" fmla="*/ 28 w 64"/>
                  <a:gd name="T77" fmla="*/ 2 h 65"/>
                  <a:gd name="T78" fmla="*/ 26 w 64"/>
                  <a:gd name="T7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4" h="65">
                    <a:moveTo>
                      <a:pt x="54" y="0"/>
                    </a:moveTo>
                    <a:cubicBezTo>
                      <a:pt x="49" y="0"/>
                      <a:pt x="44" y="5"/>
                      <a:pt x="44" y="11"/>
                    </a:cubicBezTo>
                    <a:cubicBezTo>
                      <a:pt x="44" y="41"/>
                      <a:pt x="44" y="41"/>
                      <a:pt x="44" y="41"/>
                    </a:cubicBezTo>
                    <a:cubicBezTo>
                      <a:pt x="52" y="41"/>
                      <a:pt x="52" y="41"/>
                      <a:pt x="52" y="41"/>
                    </a:cubicBezTo>
                    <a:cubicBezTo>
                      <a:pt x="52" y="65"/>
                      <a:pt x="52" y="65"/>
                      <a:pt x="52" y="65"/>
                    </a:cubicBezTo>
                    <a:cubicBezTo>
                      <a:pt x="64" y="65"/>
                      <a:pt x="64" y="65"/>
                      <a:pt x="64" y="65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4" y="5"/>
                      <a:pt x="60" y="0"/>
                      <a:pt x="54" y="0"/>
                    </a:cubicBezTo>
                    <a:close/>
                    <a:moveTo>
                      <a:pt x="26" y="0"/>
                    </a:moveTo>
                    <a:cubicBezTo>
                      <a:pt x="25" y="0"/>
                      <a:pt x="24" y="1"/>
                      <a:pt x="24" y="2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1" y="18"/>
                      <a:pt x="20" y="17"/>
                      <a:pt x="20" y="17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1"/>
                      <a:pt x="19" y="0"/>
                      <a:pt x="18" y="0"/>
                    </a:cubicBezTo>
                    <a:cubicBezTo>
                      <a:pt x="17" y="0"/>
                      <a:pt x="16" y="1"/>
                      <a:pt x="16" y="2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5" y="18"/>
                      <a:pt x="14" y="18"/>
                    </a:cubicBezTo>
                    <a:cubicBezTo>
                      <a:pt x="13" y="18"/>
                      <a:pt x="12" y="17"/>
                      <a:pt x="12" y="17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1"/>
                      <a:pt x="11" y="0"/>
                      <a:pt x="10" y="0"/>
                    </a:cubicBezTo>
                    <a:cubicBezTo>
                      <a:pt x="9" y="0"/>
                      <a:pt x="8" y="1"/>
                      <a:pt x="8" y="2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8"/>
                      <a:pt x="6" y="18"/>
                    </a:cubicBezTo>
                    <a:cubicBezTo>
                      <a:pt x="5" y="18"/>
                      <a:pt x="4" y="17"/>
                      <a:pt x="4" y="17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3" y="25"/>
                    </a:cubicBezTo>
                    <a:cubicBezTo>
                      <a:pt x="5" y="26"/>
                      <a:pt x="8" y="28"/>
                      <a:pt x="8" y="33"/>
                    </a:cubicBezTo>
                    <a:cubicBezTo>
                      <a:pt x="8" y="65"/>
                      <a:pt x="8" y="65"/>
                      <a:pt x="8" y="65"/>
                    </a:cubicBezTo>
                    <a:cubicBezTo>
                      <a:pt x="20" y="65"/>
                      <a:pt x="20" y="65"/>
                      <a:pt x="20" y="65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0" y="28"/>
                      <a:pt x="22" y="26"/>
                      <a:pt x="25" y="25"/>
                    </a:cubicBezTo>
                    <a:cubicBezTo>
                      <a:pt x="26" y="23"/>
                      <a:pt x="28" y="22"/>
                      <a:pt x="28" y="21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1"/>
                      <a:pt x="27" y="0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49" name="Freeform: Shape 58"/>
              <p:cNvSpPr/>
              <p:nvPr/>
            </p:nvSpPr>
            <p:spPr bwMode="auto">
              <a:xfrm>
                <a:off x="10977048" y="3327085"/>
                <a:ext cx="236837" cy="266197"/>
              </a:xfrm>
              <a:custGeom>
                <a:avLst/>
                <a:gdLst>
                  <a:gd name="T0" fmla="*/ 58 w 74"/>
                  <a:gd name="T1" fmla="*/ 25 h 83"/>
                  <a:gd name="T2" fmla="*/ 63 w 74"/>
                  <a:gd name="T3" fmla="*/ 22 h 83"/>
                  <a:gd name="T4" fmla="*/ 68 w 74"/>
                  <a:gd name="T5" fmla="*/ 12 h 83"/>
                  <a:gd name="T6" fmla="*/ 65 w 74"/>
                  <a:gd name="T7" fmla="*/ 3 h 83"/>
                  <a:gd name="T8" fmla="*/ 58 w 74"/>
                  <a:gd name="T9" fmla="*/ 0 h 83"/>
                  <a:gd name="T10" fmla="*/ 46 w 74"/>
                  <a:gd name="T11" fmla="*/ 6 h 83"/>
                  <a:gd name="T12" fmla="*/ 36 w 74"/>
                  <a:gd name="T13" fmla="*/ 24 h 83"/>
                  <a:gd name="T14" fmla="*/ 27 w 74"/>
                  <a:gd name="T15" fmla="*/ 6 h 83"/>
                  <a:gd name="T16" fmla="*/ 18 w 74"/>
                  <a:gd name="T17" fmla="*/ 2 h 83"/>
                  <a:gd name="T18" fmla="*/ 11 w 74"/>
                  <a:gd name="T19" fmla="*/ 5 h 83"/>
                  <a:gd name="T20" fmla="*/ 12 w 74"/>
                  <a:gd name="T21" fmla="*/ 21 h 83"/>
                  <a:gd name="T22" fmla="*/ 18 w 74"/>
                  <a:gd name="T23" fmla="*/ 25 h 83"/>
                  <a:gd name="T24" fmla="*/ 0 w 74"/>
                  <a:gd name="T25" fmla="*/ 25 h 83"/>
                  <a:gd name="T26" fmla="*/ 0 w 74"/>
                  <a:gd name="T27" fmla="*/ 47 h 83"/>
                  <a:gd name="T28" fmla="*/ 6 w 74"/>
                  <a:gd name="T29" fmla="*/ 47 h 83"/>
                  <a:gd name="T30" fmla="*/ 6 w 74"/>
                  <a:gd name="T31" fmla="*/ 83 h 83"/>
                  <a:gd name="T32" fmla="*/ 69 w 74"/>
                  <a:gd name="T33" fmla="*/ 83 h 83"/>
                  <a:gd name="T34" fmla="*/ 69 w 74"/>
                  <a:gd name="T35" fmla="*/ 47 h 83"/>
                  <a:gd name="T36" fmla="*/ 74 w 74"/>
                  <a:gd name="T37" fmla="*/ 47 h 83"/>
                  <a:gd name="T38" fmla="*/ 74 w 74"/>
                  <a:gd name="T39" fmla="*/ 25 h 83"/>
                  <a:gd name="T40" fmla="*/ 58 w 74"/>
                  <a:gd name="T41" fmla="*/ 25 h 83"/>
                  <a:gd name="T42" fmla="*/ 50 w 74"/>
                  <a:gd name="T43" fmla="*/ 10 h 83"/>
                  <a:gd name="T44" fmla="*/ 58 w 74"/>
                  <a:gd name="T45" fmla="*/ 6 h 83"/>
                  <a:gd name="T46" fmla="*/ 61 w 74"/>
                  <a:gd name="T47" fmla="*/ 7 h 83"/>
                  <a:gd name="T48" fmla="*/ 59 w 74"/>
                  <a:gd name="T49" fmla="*/ 18 h 83"/>
                  <a:gd name="T50" fmla="*/ 46 w 74"/>
                  <a:gd name="T51" fmla="*/ 25 h 83"/>
                  <a:gd name="T52" fmla="*/ 42 w 74"/>
                  <a:gd name="T53" fmla="*/ 25 h 83"/>
                  <a:gd name="T54" fmla="*/ 50 w 74"/>
                  <a:gd name="T55" fmla="*/ 10 h 83"/>
                  <a:gd name="T56" fmla="*/ 14 w 74"/>
                  <a:gd name="T57" fmla="*/ 12 h 83"/>
                  <a:gd name="T58" fmla="*/ 15 w 74"/>
                  <a:gd name="T59" fmla="*/ 9 h 83"/>
                  <a:gd name="T60" fmla="*/ 18 w 74"/>
                  <a:gd name="T61" fmla="*/ 8 h 83"/>
                  <a:gd name="T62" fmla="*/ 18 w 74"/>
                  <a:gd name="T63" fmla="*/ 8 h 83"/>
                  <a:gd name="T64" fmla="*/ 23 w 74"/>
                  <a:gd name="T65" fmla="*/ 10 h 83"/>
                  <a:gd name="T66" fmla="*/ 30 w 74"/>
                  <a:gd name="T67" fmla="*/ 23 h 83"/>
                  <a:gd name="T68" fmla="*/ 30 w 74"/>
                  <a:gd name="T69" fmla="*/ 24 h 83"/>
                  <a:gd name="T70" fmla="*/ 29 w 74"/>
                  <a:gd name="T71" fmla="*/ 24 h 83"/>
                  <a:gd name="T72" fmla="*/ 17 w 74"/>
                  <a:gd name="T73" fmla="*/ 17 h 83"/>
                  <a:gd name="T74" fmla="*/ 14 w 74"/>
                  <a:gd name="T75" fmla="*/ 12 h 83"/>
                  <a:gd name="T76" fmla="*/ 32 w 74"/>
                  <a:gd name="T77" fmla="*/ 78 h 83"/>
                  <a:gd name="T78" fmla="*/ 11 w 74"/>
                  <a:gd name="T79" fmla="*/ 78 h 83"/>
                  <a:gd name="T80" fmla="*/ 11 w 74"/>
                  <a:gd name="T81" fmla="*/ 44 h 83"/>
                  <a:gd name="T82" fmla="*/ 32 w 74"/>
                  <a:gd name="T83" fmla="*/ 44 h 83"/>
                  <a:gd name="T84" fmla="*/ 32 w 74"/>
                  <a:gd name="T85" fmla="*/ 78 h 83"/>
                  <a:gd name="T86" fmla="*/ 32 w 74"/>
                  <a:gd name="T87" fmla="*/ 41 h 83"/>
                  <a:gd name="T88" fmla="*/ 6 w 74"/>
                  <a:gd name="T89" fmla="*/ 41 h 83"/>
                  <a:gd name="T90" fmla="*/ 6 w 74"/>
                  <a:gd name="T91" fmla="*/ 31 h 83"/>
                  <a:gd name="T92" fmla="*/ 32 w 74"/>
                  <a:gd name="T93" fmla="*/ 31 h 83"/>
                  <a:gd name="T94" fmla="*/ 32 w 74"/>
                  <a:gd name="T95" fmla="*/ 41 h 83"/>
                  <a:gd name="T96" fmla="*/ 63 w 74"/>
                  <a:gd name="T97" fmla="*/ 78 h 83"/>
                  <a:gd name="T98" fmla="*/ 42 w 74"/>
                  <a:gd name="T99" fmla="*/ 78 h 83"/>
                  <a:gd name="T100" fmla="*/ 42 w 74"/>
                  <a:gd name="T101" fmla="*/ 44 h 83"/>
                  <a:gd name="T102" fmla="*/ 63 w 74"/>
                  <a:gd name="T103" fmla="*/ 44 h 83"/>
                  <a:gd name="T104" fmla="*/ 63 w 74"/>
                  <a:gd name="T105" fmla="*/ 78 h 83"/>
                  <a:gd name="T106" fmla="*/ 69 w 74"/>
                  <a:gd name="T107" fmla="*/ 41 h 83"/>
                  <a:gd name="T108" fmla="*/ 42 w 74"/>
                  <a:gd name="T109" fmla="*/ 41 h 83"/>
                  <a:gd name="T110" fmla="*/ 42 w 74"/>
                  <a:gd name="T111" fmla="*/ 31 h 83"/>
                  <a:gd name="T112" fmla="*/ 69 w 74"/>
                  <a:gd name="T113" fmla="*/ 31 h 83"/>
                  <a:gd name="T114" fmla="*/ 69 w 74"/>
                  <a:gd name="T115" fmla="*/ 41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74" h="83">
                    <a:moveTo>
                      <a:pt x="58" y="25"/>
                    </a:moveTo>
                    <a:cubicBezTo>
                      <a:pt x="60" y="24"/>
                      <a:pt x="61" y="23"/>
                      <a:pt x="63" y="22"/>
                    </a:cubicBezTo>
                    <a:cubicBezTo>
                      <a:pt x="65" y="19"/>
                      <a:pt x="67" y="16"/>
                      <a:pt x="68" y="12"/>
                    </a:cubicBezTo>
                    <a:cubicBezTo>
                      <a:pt x="69" y="9"/>
                      <a:pt x="68" y="5"/>
                      <a:pt x="65" y="3"/>
                    </a:cubicBezTo>
                    <a:cubicBezTo>
                      <a:pt x="63" y="1"/>
                      <a:pt x="61" y="0"/>
                      <a:pt x="58" y="0"/>
                    </a:cubicBezTo>
                    <a:cubicBezTo>
                      <a:pt x="54" y="0"/>
                      <a:pt x="50" y="2"/>
                      <a:pt x="46" y="6"/>
                    </a:cubicBezTo>
                    <a:cubicBezTo>
                      <a:pt x="41" y="11"/>
                      <a:pt x="38" y="19"/>
                      <a:pt x="36" y="24"/>
                    </a:cubicBezTo>
                    <a:cubicBezTo>
                      <a:pt x="35" y="19"/>
                      <a:pt x="32" y="11"/>
                      <a:pt x="27" y="6"/>
                    </a:cubicBezTo>
                    <a:cubicBezTo>
                      <a:pt x="25" y="4"/>
                      <a:pt x="21" y="2"/>
                      <a:pt x="18" y="2"/>
                    </a:cubicBezTo>
                    <a:cubicBezTo>
                      <a:pt x="15" y="2"/>
                      <a:pt x="13" y="3"/>
                      <a:pt x="11" y="5"/>
                    </a:cubicBezTo>
                    <a:cubicBezTo>
                      <a:pt x="7" y="9"/>
                      <a:pt x="8" y="16"/>
                      <a:pt x="12" y="21"/>
                    </a:cubicBezTo>
                    <a:cubicBezTo>
                      <a:pt x="14" y="23"/>
                      <a:pt x="16" y="24"/>
                      <a:pt x="18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6" y="83"/>
                      <a:pt x="6" y="83"/>
                      <a:pt x="6" y="83"/>
                    </a:cubicBezTo>
                    <a:cubicBezTo>
                      <a:pt x="69" y="83"/>
                      <a:pt x="69" y="83"/>
                      <a:pt x="69" y="83"/>
                    </a:cubicBezTo>
                    <a:cubicBezTo>
                      <a:pt x="69" y="47"/>
                      <a:pt x="69" y="47"/>
                      <a:pt x="69" y="47"/>
                    </a:cubicBezTo>
                    <a:cubicBezTo>
                      <a:pt x="74" y="47"/>
                      <a:pt x="74" y="47"/>
                      <a:pt x="74" y="47"/>
                    </a:cubicBezTo>
                    <a:cubicBezTo>
                      <a:pt x="74" y="25"/>
                      <a:pt x="74" y="25"/>
                      <a:pt x="74" y="25"/>
                    </a:cubicBezTo>
                    <a:lnTo>
                      <a:pt x="58" y="25"/>
                    </a:lnTo>
                    <a:close/>
                    <a:moveTo>
                      <a:pt x="50" y="10"/>
                    </a:moveTo>
                    <a:cubicBezTo>
                      <a:pt x="53" y="7"/>
                      <a:pt x="56" y="6"/>
                      <a:pt x="58" y="6"/>
                    </a:cubicBezTo>
                    <a:cubicBezTo>
                      <a:pt x="59" y="6"/>
                      <a:pt x="60" y="6"/>
                      <a:pt x="61" y="7"/>
                    </a:cubicBezTo>
                    <a:cubicBezTo>
                      <a:pt x="63" y="9"/>
                      <a:pt x="62" y="14"/>
                      <a:pt x="59" y="18"/>
                    </a:cubicBezTo>
                    <a:cubicBezTo>
                      <a:pt x="55" y="21"/>
                      <a:pt x="50" y="24"/>
                      <a:pt x="46" y="25"/>
                    </a:cubicBezTo>
                    <a:cubicBezTo>
                      <a:pt x="42" y="25"/>
                      <a:pt x="42" y="25"/>
                      <a:pt x="42" y="25"/>
                    </a:cubicBezTo>
                    <a:cubicBezTo>
                      <a:pt x="43" y="21"/>
                      <a:pt x="46" y="14"/>
                      <a:pt x="50" y="10"/>
                    </a:cubicBezTo>
                    <a:close/>
                    <a:moveTo>
                      <a:pt x="14" y="12"/>
                    </a:moveTo>
                    <a:cubicBezTo>
                      <a:pt x="14" y="12"/>
                      <a:pt x="14" y="10"/>
                      <a:pt x="15" y="9"/>
                    </a:cubicBezTo>
                    <a:cubicBezTo>
                      <a:pt x="16" y="8"/>
                      <a:pt x="17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0" y="8"/>
                      <a:pt x="22" y="9"/>
                      <a:pt x="23" y="10"/>
                    </a:cubicBezTo>
                    <a:cubicBezTo>
                      <a:pt x="26" y="13"/>
                      <a:pt x="28" y="18"/>
                      <a:pt x="30" y="23"/>
                    </a:cubicBezTo>
                    <a:cubicBezTo>
                      <a:pt x="30" y="23"/>
                      <a:pt x="30" y="24"/>
                      <a:pt x="30" y="24"/>
                    </a:cubicBezTo>
                    <a:cubicBezTo>
                      <a:pt x="30" y="24"/>
                      <a:pt x="29" y="24"/>
                      <a:pt x="29" y="24"/>
                    </a:cubicBezTo>
                    <a:cubicBezTo>
                      <a:pt x="24" y="22"/>
                      <a:pt x="19" y="20"/>
                      <a:pt x="17" y="17"/>
                    </a:cubicBezTo>
                    <a:cubicBezTo>
                      <a:pt x="15" y="16"/>
                      <a:pt x="14" y="14"/>
                      <a:pt x="14" y="12"/>
                    </a:cubicBezTo>
                    <a:close/>
                    <a:moveTo>
                      <a:pt x="32" y="78"/>
                    </a:moveTo>
                    <a:cubicBezTo>
                      <a:pt x="11" y="78"/>
                      <a:pt x="11" y="78"/>
                      <a:pt x="11" y="78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32" y="44"/>
                      <a:pt x="32" y="44"/>
                      <a:pt x="32" y="44"/>
                    </a:cubicBezTo>
                    <a:lnTo>
                      <a:pt x="32" y="78"/>
                    </a:lnTo>
                    <a:close/>
                    <a:moveTo>
                      <a:pt x="32" y="41"/>
                    </a:moveTo>
                    <a:cubicBezTo>
                      <a:pt x="6" y="41"/>
                      <a:pt x="6" y="41"/>
                      <a:pt x="6" y="4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32" y="31"/>
                      <a:pt x="32" y="31"/>
                      <a:pt x="32" y="31"/>
                    </a:cubicBezTo>
                    <a:lnTo>
                      <a:pt x="32" y="41"/>
                    </a:lnTo>
                    <a:close/>
                    <a:moveTo>
                      <a:pt x="63" y="78"/>
                    </a:moveTo>
                    <a:cubicBezTo>
                      <a:pt x="42" y="78"/>
                      <a:pt x="42" y="78"/>
                      <a:pt x="42" y="78"/>
                    </a:cubicBezTo>
                    <a:cubicBezTo>
                      <a:pt x="42" y="44"/>
                      <a:pt x="42" y="44"/>
                      <a:pt x="42" y="44"/>
                    </a:cubicBezTo>
                    <a:cubicBezTo>
                      <a:pt x="63" y="44"/>
                      <a:pt x="63" y="44"/>
                      <a:pt x="63" y="44"/>
                    </a:cubicBezTo>
                    <a:lnTo>
                      <a:pt x="63" y="78"/>
                    </a:lnTo>
                    <a:close/>
                    <a:moveTo>
                      <a:pt x="69" y="41"/>
                    </a:moveTo>
                    <a:cubicBezTo>
                      <a:pt x="42" y="41"/>
                      <a:pt x="42" y="41"/>
                      <a:pt x="42" y="41"/>
                    </a:cubicBezTo>
                    <a:cubicBezTo>
                      <a:pt x="42" y="31"/>
                      <a:pt x="42" y="31"/>
                      <a:pt x="42" y="31"/>
                    </a:cubicBezTo>
                    <a:cubicBezTo>
                      <a:pt x="69" y="31"/>
                      <a:pt x="69" y="31"/>
                      <a:pt x="69" y="31"/>
                    </a:cubicBezTo>
                    <a:lnTo>
                      <a:pt x="69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50" name="Freeform: Shape 59"/>
              <p:cNvSpPr/>
              <p:nvPr/>
            </p:nvSpPr>
            <p:spPr bwMode="auto">
              <a:xfrm>
                <a:off x="10906584" y="4526927"/>
                <a:ext cx="246623" cy="201604"/>
              </a:xfrm>
              <a:custGeom>
                <a:avLst/>
                <a:gdLst>
                  <a:gd name="T0" fmla="*/ 1 w 77"/>
                  <a:gd name="T1" fmla="*/ 42 h 63"/>
                  <a:gd name="T2" fmla="*/ 8 w 77"/>
                  <a:gd name="T3" fmla="*/ 55 h 63"/>
                  <a:gd name="T4" fmla="*/ 21 w 77"/>
                  <a:gd name="T5" fmla="*/ 61 h 63"/>
                  <a:gd name="T6" fmla="*/ 38 w 77"/>
                  <a:gd name="T7" fmla="*/ 63 h 63"/>
                  <a:gd name="T8" fmla="*/ 56 w 77"/>
                  <a:gd name="T9" fmla="*/ 61 h 63"/>
                  <a:gd name="T10" fmla="*/ 69 w 77"/>
                  <a:gd name="T11" fmla="*/ 55 h 63"/>
                  <a:gd name="T12" fmla="*/ 76 w 77"/>
                  <a:gd name="T13" fmla="*/ 42 h 63"/>
                  <a:gd name="T14" fmla="*/ 71 w 77"/>
                  <a:gd name="T15" fmla="*/ 16 h 63"/>
                  <a:gd name="T16" fmla="*/ 72 w 77"/>
                  <a:gd name="T17" fmla="*/ 11 h 63"/>
                  <a:gd name="T18" fmla="*/ 70 w 77"/>
                  <a:gd name="T19" fmla="*/ 0 h 63"/>
                  <a:gd name="T20" fmla="*/ 67 w 77"/>
                  <a:gd name="T21" fmla="*/ 0 h 63"/>
                  <a:gd name="T22" fmla="*/ 60 w 77"/>
                  <a:gd name="T23" fmla="*/ 3 h 63"/>
                  <a:gd name="T24" fmla="*/ 38 w 77"/>
                  <a:gd name="T25" fmla="*/ 5 h 63"/>
                  <a:gd name="T26" fmla="*/ 17 w 77"/>
                  <a:gd name="T27" fmla="*/ 3 h 63"/>
                  <a:gd name="T28" fmla="*/ 9 w 77"/>
                  <a:gd name="T29" fmla="*/ 0 h 63"/>
                  <a:gd name="T30" fmla="*/ 7 w 77"/>
                  <a:gd name="T31" fmla="*/ 0 h 63"/>
                  <a:gd name="T32" fmla="*/ 5 w 77"/>
                  <a:gd name="T33" fmla="*/ 11 h 63"/>
                  <a:gd name="T34" fmla="*/ 6 w 77"/>
                  <a:gd name="T35" fmla="*/ 16 h 63"/>
                  <a:gd name="T36" fmla="*/ 9 w 77"/>
                  <a:gd name="T37" fmla="*/ 42 h 63"/>
                  <a:gd name="T38" fmla="*/ 18 w 77"/>
                  <a:gd name="T39" fmla="*/ 30 h 63"/>
                  <a:gd name="T40" fmla="*/ 27 w 77"/>
                  <a:gd name="T41" fmla="*/ 29 h 63"/>
                  <a:gd name="T42" fmla="*/ 38 w 77"/>
                  <a:gd name="T43" fmla="*/ 30 h 63"/>
                  <a:gd name="T44" fmla="*/ 49 w 77"/>
                  <a:gd name="T45" fmla="*/ 29 h 63"/>
                  <a:gd name="T46" fmla="*/ 59 w 77"/>
                  <a:gd name="T47" fmla="*/ 30 h 63"/>
                  <a:gd name="T48" fmla="*/ 67 w 77"/>
                  <a:gd name="T49" fmla="*/ 42 h 63"/>
                  <a:gd name="T50" fmla="*/ 64 w 77"/>
                  <a:gd name="T51" fmla="*/ 52 h 63"/>
                  <a:gd name="T52" fmla="*/ 56 w 77"/>
                  <a:gd name="T53" fmla="*/ 57 h 63"/>
                  <a:gd name="T54" fmla="*/ 45 w 77"/>
                  <a:gd name="T55" fmla="*/ 58 h 63"/>
                  <a:gd name="T56" fmla="*/ 31 w 77"/>
                  <a:gd name="T57" fmla="*/ 58 h 63"/>
                  <a:gd name="T58" fmla="*/ 20 w 77"/>
                  <a:gd name="T59" fmla="*/ 57 h 63"/>
                  <a:gd name="T60" fmla="*/ 12 w 77"/>
                  <a:gd name="T61" fmla="*/ 52 h 63"/>
                  <a:gd name="T62" fmla="*/ 9 w 77"/>
                  <a:gd name="T63" fmla="*/ 42 h 63"/>
                  <a:gd name="T64" fmla="*/ 53 w 77"/>
                  <a:gd name="T65" fmla="*/ 48 h 63"/>
                  <a:gd name="T66" fmla="*/ 53 w 77"/>
                  <a:gd name="T67" fmla="*/ 34 h 63"/>
                  <a:gd name="T68" fmla="*/ 19 w 77"/>
                  <a:gd name="T69" fmla="*/ 41 h 63"/>
                  <a:gd name="T70" fmla="*/ 29 w 77"/>
                  <a:gd name="T71" fmla="*/ 41 h 63"/>
                  <a:gd name="T72" fmla="*/ 19 w 77"/>
                  <a:gd name="T73" fmla="*/ 4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7" h="63">
                    <a:moveTo>
                      <a:pt x="0" y="33"/>
                    </a:moveTo>
                    <a:cubicBezTo>
                      <a:pt x="0" y="36"/>
                      <a:pt x="0" y="39"/>
                      <a:pt x="1" y="42"/>
                    </a:cubicBezTo>
                    <a:cubicBezTo>
                      <a:pt x="1" y="45"/>
                      <a:pt x="2" y="47"/>
                      <a:pt x="3" y="49"/>
                    </a:cubicBezTo>
                    <a:cubicBezTo>
                      <a:pt x="5" y="51"/>
                      <a:pt x="6" y="53"/>
                      <a:pt x="8" y="55"/>
                    </a:cubicBezTo>
                    <a:cubicBezTo>
                      <a:pt x="10" y="56"/>
                      <a:pt x="12" y="58"/>
                      <a:pt x="14" y="59"/>
                    </a:cubicBezTo>
                    <a:cubicBezTo>
                      <a:pt x="16" y="60"/>
                      <a:pt x="18" y="61"/>
                      <a:pt x="21" y="61"/>
                    </a:cubicBezTo>
                    <a:cubicBezTo>
                      <a:pt x="23" y="62"/>
                      <a:pt x="26" y="62"/>
                      <a:pt x="29" y="63"/>
                    </a:cubicBezTo>
                    <a:cubicBezTo>
                      <a:pt x="32" y="63"/>
                      <a:pt x="35" y="63"/>
                      <a:pt x="38" y="63"/>
                    </a:cubicBezTo>
                    <a:cubicBezTo>
                      <a:pt x="42" y="63"/>
                      <a:pt x="45" y="63"/>
                      <a:pt x="47" y="63"/>
                    </a:cubicBezTo>
                    <a:cubicBezTo>
                      <a:pt x="50" y="62"/>
                      <a:pt x="53" y="62"/>
                      <a:pt x="56" y="61"/>
                    </a:cubicBezTo>
                    <a:cubicBezTo>
                      <a:pt x="58" y="61"/>
                      <a:pt x="61" y="60"/>
                      <a:pt x="63" y="59"/>
                    </a:cubicBezTo>
                    <a:cubicBezTo>
                      <a:pt x="65" y="58"/>
                      <a:pt x="67" y="56"/>
                      <a:pt x="69" y="55"/>
                    </a:cubicBezTo>
                    <a:cubicBezTo>
                      <a:pt x="71" y="53"/>
                      <a:pt x="72" y="51"/>
                      <a:pt x="73" y="49"/>
                    </a:cubicBezTo>
                    <a:cubicBezTo>
                      <a:pt x="74" y="47"/>
                      <a:pt x="75" y="45"/>
                      <a:pt x="76" y="42"/>
                    </a:cubicBezTo>
                    <a:cubicBezTo>
                      <a:pt x="77" y="39"/>
                      <a:pt x="77" y="36"/>
                      <a:pt x="77" y="33"/>
                    </a:cubicBezTo>
                    <a:cubicBezTo>
                      <a:pt x="77" y="26"/>
                      <a:pt x="75" y="21"/>
                      <a:pt x="71" y="16"/>
                    </a:cubicBezTo>
                    <a:cubicBezTo>
                      <a:pt x="71" y="16"/>
                      <a:pt x="71" y="15"/>
                      <a:pt x="71" y="14"/>
                    </a:cubicBezTo>
                    <a:cubicBezTo>
                      <a:pt x="71" y="13"/>
                      <a:pt x="72" y="12"/>
                      <a:pt x="72" y="11"/>
                    </a:cubicBezTo>
                    <a:cubicBezTo>
                      <a:pt x="72" y="10"/>
                      <a:pt x="72" y="8"/>
                      <a:pt x="72" y="6"/>
                    </a:cubicBezTo>
                    <a:cubicBezTo>
                      <a:pt x="71" y="4"/>
                      <a:pt x="71" y="2"/>
                      <a:pt x="70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8" y="0"/>
                      <a:pt x="67" y="0"/>
                    </a:cubicBezTo>
                    <a:cubicBezTo>
                      <a:pt x="67" y="0"/>
                      <a:pt x="65" y="1"/>
                      <a:pt x="64" y="1"/>
                    </a:cubicBezTo>
                    <a:cubicBezTo>
                      <a:pt x="63" y="1"/>
                      <a:pt x="61" y="2"/>
                      <a:pt x="60" y="3"/>
                    </a:cubicBezTo>
                    <a:cubicBezTo>
                      <a:pt x="58" y="4"/>
                      <a:pt x="56" y="5"/>
                      <a:pt x="53" y="7"/>
                    </a:cubicBezTo>
                    <a:cubicBezTo>
                      <a:pt x="50" y="6"/>
                      <a:pt x="45" y="5"/>
                      <a:pt x="38" y="5"/>
                    </a:cubicBezTo>
                    <a:cubicBezTo>
                      <a:pt x="32" y="5"/>
                      <a:pt x="27" y="6"/>
                      <a:pt x="23" y="7"/>
                    </a:cubicBezTo>
                    <a:cubicBezTo>
                      <a:pt x="21" y="5"/>
                      <a:pt x="19" y="4"/>
                      <a:pt x="17" y="3"/>
                    </a:cubicBezTo>
                    <a:cubicBezTo>
                      <a:pt x="15" y="2"/>
                      <a:pt x="14" y="1"/>
                      <a:pt x="12" y="1"/>
                    </a:cubicBezTo>
                    <a:cubicBezTo>
                      <a:pt x="11" y="1"/>
                      <a:pt x="10" y="0"/>
                      <a:pt x="9" y="0"/>
                    </a:cubicBezTo>
                    <a:cubicBezTo>
                      <a:pt x="8" y="0"/>
                      <a:pt x="8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2"/>
                      <a:pt x="5" y="4"/>
                      <a:pt x="5" y="6"/>
                    </a:cubicBezTo>
                    <a:cubicBezTo>
                      <a:pt x="5" y="8"/>
                      <a:pt x="5" y="10"/>
                      <a:pt x="5" y="11"/>
                    </a:cubicBezTo>
                    <a:cubicBezTo>
                      <a:pt x="5" y="12"/>
                      <a:pt x="5" y="13"/>
                      <a:pt x="5" y="14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2" y="21"/>
                      <a:pt x="0" y="26"/>
                      <a:pt x="0" y="33"/>
                    </a:cubicBezTo>
                    <a:close/>
                    <a:moveTo>
                      <a:pt x="9" y="42"/>
                    </a:moveTo>
                    <a:cubicBezTo>
                      <a:pt x="9" y="38"/>
                      <a:pt x="11" y="35"/>
                      <a:pt x="14" y="32"/>
                    </a:cubicBezTo>
                    <a:cubicBezTo>
                      <a:pt x="15" y="31"/>
                      <a:pt x="16" y="30"/>
                      <a:pt x="18" y="30"/>
                    </a:cubicBezTo>
                    <a:cubicBezTo>
                      <a:pt x="19" y="30"/>
                      <a:pt x="20" y="29"/>
                      <a:pt x="22" y="29"/>
                    </a:cubicBezTo>
                    <a:cubicBezTo>
                      <a:pt x="24" y="29"/>
                      <a:pt x="25" y="29"/>
                      <a:pt x="27" y="29"/>
                    </a:cubicBezTo>
                    <a:cubicBezTo>
                      <a:pt x="28" y="29"/>
                      <a:pt x="30" y="29"/>
                      <a:pt x="32" y="30"/>
                    </a:cubicBezTo>
                    <a:cubicBezTo>
                      <a:pt x="35" y="30"/>
                      <a:pt x="36" y="30"/>
                      <a:pt x="38" y="30"/>
                    </a:cubicBezTo>
                    <a:cubicBezTo>
                      <a:pt x="40" y="30"/>
                      <a:pt x="42" y="30"/>
                      <a:pt x="44" y="30"/>
                    </a:cubicBezTo>
                    <a:cubicBezTo>
                      <a:pt x="46" y="29"/>
                      <a:pt x="48" y="29"/>
                      <a:pt x="49" y="29"/>
                    </a:cubicBezTo>
                    <a:cubicBezTo>
                      <a:pt x="51" y="29"/>
                      <a:pt x="52" y="29"/>
                      <a:pt x="54" y="29"/>
                    </a:cubicBezTo>
                    <a:cubicBezTo>
                      <a:pt x="56" y="29"/>
                      <a:pt x="57" y="30"/>
                      <a:pt x="59" y="30"/>
                    </a:cubicBezTo>
                    <a:cubicBezTo>
                      <a:pt x="60" y="30"/>
                      <a:pt x="61" y="31"/>
                      <a:pt x="62" y="32"/>
                    </a:cubicBezTo>
                    <a:cubicBezTo>
                      <a:pt x="65" y="35"/>
                      <a:pt x="67" y="38"/>
                      <a:pt x="67" y="42"/>
                    </a:cubicBezTo>
                    <a:cubicBezTo>
                      <a:pt x="67" y="44"/>
                      <a:pt x="67" y="46"/>
                      <a:pt x="66" y="48"/>
                    </a:cubicBezTo>
                    <a:cubicBezTo>
                      <a:pt x="66" y="49"/>
                      <a:pt x="65" y="51"/>
                      <a:pt x="64" y="52"/>
                    </a:cubicBezTo>
                    <a:cubicBezTo>
                      <a:pt x="63" y="53"/>
                      <a:pt x="62" y="54"/>
                      <a:pt x="61" y="55"/>
                    </a:cubicBezTo>
                    <a:cubicBezTo>
                      <a:pt x="59" y="56"/>
                      <a:pt x="58" y="56"/>
                      <a:pt x="56" y="57"/>
                    </a:cubicBezTo>
                    <a:cubicBezTo>
                      <a:pt x="55" y="57"/>
                      <a:pt x="53" y="57"/>
                      <a:pt x="51" y="58"/>
                    </a:cubicBezTo>
                    <a:cubicBezTo>
                      <a:pt x="48" y="58"/>
                      <a:pt x="46" y="58"/>
                      <a:pt x="45" y="58"/>
                    </a:cubicBezTo>
                    <a:cubicBezTo>
                      <a:pt x="43" y="58"/>
                      <a:pt x="41" y="58"/>
                      <a:pt x="38" y="58"/>
                    </a:cubicBezTo>
                    <a:cubicBezTo>
                      <a:pt x="35" y="58"/>
                      <a:pt x="33" y="58"/>
                      <a:pt x="31" y="58"/>
                    </a:cubicBezTo>
                    <a:cubicBezTo>
                      <a:pt x="30" y="58"/>
                      <a:pt x="28" y="58"/>
                      <a:pt x="25" y="58"/>
                    </a:cubicBezTo>
                    <a:cubicBezTo>
                      <a:pt x="23" y="57"/>
                      <a:pt x="21" y="57"/>
                      <a:pt x="20" y="57"/>
                    </a:cubicBezTo>
                    <a:cubicBezTo>
                      <a:pt x="19" y="56"/>
                      <a:pt x="17" y="56"/>
                      <a:pt x="16" y="55"/>
                    </a:cubicBezTo>
                    <a:cubicBezTo>
                      <a:pt x="14" y="54"/>
                      <a:pt x="13" y="53"/>
                      <a:pt x="12" y="52"/>
                    </a:cubicBezTo>
                    <a:cubicBezTo>
                      <a:pt x="11" y="51"/>
                      <a:pt x="11" y="49"/>
                      <a:pt x="10" y="48"/>
                    </a:cubicBezTo>
                    <a:cubicBezTo>
                      <a:pt x="9" y="46"/>
                      <a:pt x="9" y="44"/>
                      <a:pt x="9" y="42"/>
                    </a:cubicBezTo>
                    <a:close/>
                    <a:moveTo>
                      <a:pt x="48" y="41"/>
                    </a:moveTo>
                    <a:cubicBezTo>
                      <a:pt x="48" y="45"/>
                      <a:pt x="50" y="48"/>
                      <a:pt x="53" y="48"/>
                    </a:cubicBezTo>
                    <a:cubicBezTo>
                      <a:pt x="55" y="48"/>
                      <a:pt x="58" y="45"/>
                      <a:pt x="58" y="41"/>
                    </a:cubicBezTo>
                    <a:cubicBezTo>
                      <a:pt x="58" y="37"/>
                      <a:pt x="55" y="34"/>
                      <a:pt x="53" y="34"/>
                    </a:cubicBezTo>
                    <a:cubicBezTo>
                      <a:pt x="50" y="34"/>
                      <a:pt x="48" y="37"/>
                      <a:pt x="48" y="41"/>
                    </a:cubicBezTo>
                    <a:close/>
                    <a:moveTo>
                      <a:pt x="19" y="41"/>
                    </a:moveTo>
                    <a:cubicBezTo>
                      <a:pt x="19" y="45"/>
                      <a:pt x="21" y="48"/>
                      <a:pt x="24" y="48"/>
                    </a:cubicBezTo>
                    <a:cubicBezTo>
                      <a:pt x="27" y="48"/>
                      <a:pt x="29" y="45"/>
                      <a:pt x="29" y="41"/>
                    </a:cubicBezTo>
                    <a:cubicBezTo>
                      <a:pt x="29" y="37"/>
                      <a:pt x="27" y="34"/>
                      <a:pt x="24" y="34"/>
                    </a:cubicBezTo>
                    <a:cubicBezTo>
                      <a:pt x="21" y="34"/>
                      <a:pt x="19" y="37"/>
                      <a:pt x="19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51" name="Freeform: Shape 60"/>
              <p:cNvSpPr/>
              <p:nvPr/>
            </p:nvSpPr>
            <p:spPr bwMode="auto">
              <a:xfrm>
                <a:off x="10654088" y="1900192"/>
                <a:ext cx="401253" cy="401252"/>
              </a:xfrm>
              <a:custGeom>
                <a:avLst/>
                <a:gdLst>
                  <a:gd name="T0" fmla="*/ 0 w 125"/>
                  <a:gd name="T1" fmla="*/ 63 h 125"/>
                  <a:gd name="T2" fmla="*/ 125 w 125"/>
                  <a:gd name="T3" fmla="*/ 63 h 125"/>
                  <a:gd name="T4" fmla="*/ 98 w 125"/>
                  <a:gd name="T5" fmla="*/ 83 h 125"/>
                  <a:gd name="T6" fmla="*/ 117 w 125"/>
                  <a:gd name="T7" fmla="*/ 67 h 125"/>
                  <a:gd name="T8" fmla="*/ 98 w 125"/>
                  <a:gd name="T9" fmla="*/ 83 h 125"/>
                  <a:gd name="T10" fmla="*/ 25 w 125"/>
                  <a:gd name="T11" fmla="*/ 59 h 125"/>
                  <a:gd name="T12" fmla="*/ 13 w 125"/>
                  <a:gd name="T13" fmla="*/ 42 h 125"/>
                  <a:gd name="T14" fmla="*/ 90 w 125"/>
                  <a:gd name="T15" fmla="*/ 42 h 125"/>
                  <a:gd name="T16" fmla="*/ 67 w 125"/>
                  <a:gd name="T17" fmla="*/ 59 h 125"/>
                  <a:gd name="T18" fmla="*/ 90 w 125"/>
                  <a:gd name="T19" fmla="*/ 42 h 125"/>
                  <a:gd name="T20" fmla="*/ 67 w 125"/>
                  <a:gd name="T21" fmla="*/ 9 h 125"/>
                  <a:gd name="T22" fmla="*/ 82 w 125"/>
                  <a:gd name="T23" fmla="*/ 23 h 125"/>
                  <a:gd name="T24" fmla="*/ 67 w 125"/>
                  <a:gd name="T25" fmla="*/ 34 h 125"/>
                  <a:gd name="T26" fmla="*/ 53 w 125"/>
                  <a:gd name="T27" fmla="*/ 12 h 125"/>
                  <a:gd name="T28" fmla="*/ 59 w 125"/>
                  <a:gd name="T29" fmla="*/ 34 h 125"/>
                  <a:gd name="T30" fmla="*/ 43 w 125"/>
                  <a:gd name="T31" fmla="*/ 23 h 125"/>
                  <a:gd name="T32" fmla="*/ 59 w 125"/>
                  <a:gd name="T33" fmla="*/ 59 h 125"/>
                  <a:gd name="T34" fmla="*/ 36 w 125"/>
                  <a:gd name="T35" fmla="*/ 42 h 125"/>
                  <a:gd name="T36" fmla="*/ 13 w 125"/>
                  <a:gd name="T37" fmla="*/ 83 h 125"/>
                  <a:gd name="T38" fmla="*/ 25 w 125"/>
                  <a:gd name="T39" fmla="*/ 67 h 125"/>
                  <a:gd name="T40" fmla="*/ 13 w 125"/>
                  <a:gd name="T41" fmla="*/ 83 h 125"/>
                  <a:gd name="T42" fmla="*/ 59 w 125"/>
                  <a:gd name="T43" fmla="*/ 67 h 125"/>
                  <a:gd name="T44" fmla="*/ 36 w 125"/>
                  <a:gd name="T45" fmla="*/ 83 h 125"/>
                  <a:gd name="T46" fmla="*/ 59 w 125"/>
                  <a:gd name="T47" fmla="*/ 92 h 125"/>
                  <a:gd name="T48" fmla="*/ 53 w 125"/>
                  <a:gd name="T49" fmla="*/ 113 h 125"/>
                  <a:gd name="T50" fmla="*/ 38 w 125"/>
                  <a:gd name="T51" fmla="*/ 92 h 125"/>
                  <a:gd name="T52" fmla="*/ 82 w 125"/>
                  <a:gd name="T53" fmla="*/ 102 h 125"/>
                  <a:gd name="T54" fmla="*/ 67 w 125"/>
                  <a:gd name="T55" fmla="*/ 116 h 125"/>
                  <a:gd name="T56" fmla="*/ 87 w 125"/>
                  <a:gd name="T57" fmla="*/ 92 h 125"/>
                  <a:gd name="T58" fmla="*/ 67 w 125"/>
                  <a:gd name="T59" fmla="*/ 83 h 125"/>
                  <a:gd name="T60" fmla="*/ 92 w 125"/>
                  <a:gd name="T61" fmla="*/ 67 h 125"/>
                  <a:gd name="T62" fmla="*/ 67 w 125"/>
                  <a:gd name="T63" fmla="*/ 83 h 125"/>
                  <a:gd name="T64" fmla="*/ 98 w 125"/>
                  <a:gd name="T65" fmla="*/ 42 h 125"/>
                  <a:gd name="T66" fmla="*/ 117 w 125"/>
                  <a:gd name="T67" fmla="*/ 59 h 125"/>
                  <a:gd name="T68" fmla="*/ 108 w 125"/>
                  <a:gd name="T69" fmla="*/ 34 h 125"/>
                  <a:gd name="T70" fmla="*/ 86 w 125"/>
                  <a:gd name="T71" fmla="*/ 14 h 125"/>
                  <a:gd name="T72" fmla="*/ 108 w 125"/>
                  <a:gd name="T73" fmla="*/ 34 h 125"/>
                  <a:gd name="T74" fmla="*/ 39 w 125"/>
                  <a:gd name="T75" fmla="*/ 14 h 125"/>
                  <a:gd name="T76" fmla="*/ 17 w 125"/>
                  <a:gd name="T77" fmla="*/ 34 h 125"/>
                  <a:gd name="T78" fmla="*/ 17 w 125"/>
                  <a:gd name="T79" fmla="*/ 92 h 125"/>
                  <a:gd name="T80" fmla="*/ 39 w 125"/>
                  <a:gd name="T81" fmla="*/ 111 h 125"/>
                  <a:gd name="T82" fmla="*/ 17 w 125"/>
                  <a:gd name="T83" fmla="*/ 92 h 125"/>
                  <a:gd name="T84" fmla="*/ 86 w 125"/>
                  <a:gd name="T85" fmla="*/ 111 h 125"/>
                  <a:gd name="T86" fmla="*/ 108 w 125"/>
                  <a:gd name="T87" fmla="*/ 92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5" h="125">
                    <a:moveTo>
                      <a:pt x="63" y="0"/>
                    </a:moveTo>
                    <a:cubicBezTo>
                      <a:pt x="28" y="0"/>
                      <a:pt x="0" y="28"/>
                      <a:pt x="0" y="63"/>
                    </a:cubicBezTo>
                    <a:cubicBezTo>
                      <a:pt x="0" y="97"/>
                      <a:pt x="28" y="125"/>
                      <a:pt x="63" y="125"/>
                    </a:cubicBezTo>
                    <a:cubicBezTo>
                      <a:pt x="97" y="125"/>
                      <a:pt x="125" y="97"/>
                      <a:pt x="125" y="63"/>
                    </a:cubicBezTo>
                    <a:cubicBezTo>
                      <a:pt x="125" y="28"/>
                      <a:pt x="97" y="0"/>
                      <a:pt x="63" y="0"/>
                    </a:cubicBezTo>
                    <a:close/>
                    <a:moveTo>
                      <a:pt x="98" y="83"/>
                    </a:moveTo>
                    <a:cubicBezTo>
                      <a:pt x="99" y="78"/>
                      <a:pt x="100" y="73"/>
                      <a:pt x="100" y="67"/>
                    </a:cubicBezTo>
                    <a:cubicBezTo>
                      <a:pt x="117" y="67"/>
                      <a:pt x="117" y="67"/>
                      <a:pt x="117" y="67"/>
                    </a:cubicBezTo>
                    <a:cubicBezTo>
                      <a:pt x="116" y="73"/>
                      <a:pt x="115" y="78"/>
                      <a:pt x="113" y="83"/>
                    </a:cubicBezTo>
                    <a:lnTo>
                      <a:pt x="98" y="83"/>
                    </a:lnTo>
                    <a:close/>
                    <a:moveTo>
                      <a:pt x="27" y="42"/>
                    </a:moveTo>
                    <a:cubicBezTo>
                      <a:pt x="26" y="47"/>
                      <a:pt x="26" y="53"/>
                      <a:pt x="25" y="59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53"/>
                      <a:pt x="11" y="47"/>
                      <a:pt x="13" y="42"/>
                    </a:cubicBezTo>
                    <a:lnTo>
                      <a:pt x="27" y="42"/>
                    </a:lnTo>
                    <a:close/>
                    <a:moveTo>
                      <a:pt x="90" y="42"/>
                    </a:moveTo>
                    <a:cubicBezTo>
                      <a:pt x="91" y="47"/>
                      <a:pt x="92" y="53"/>
                      <a:pt x="92" y="59"/>
                    </a:cubicBezTo>
                    <a:cubicBezTo>
                      <a:pt x="67" y="59"/>
                      <a:pt x="67" y="59"/>
                      <a:pt x="67" y="59"/>
                    </a:cubicBezTo>
                    <a:cubicBezTo>
                      <a:pt x="67" y="42"/>
                      <a:pt x="67" y="42"/>
                      <a:pt x="67" y="42"/>
                    </a:cubicBezTo>
                    <a:lnTo>
                      <a:pt x="90" y="42"/>
                    </a:lnTo>
                    <a:close/>
                    <a:moveTo>
                      <a:pt x="67" y="34"/>
                    </a:moveTo>
                    <a:cubicBezTo>
                      <a:pt x="67" y="9"/>
                      <a:pt x="67" y="9"/>
                      <a:pt x="67" y="9"/>
                    </a:cubicBezTo>
                    <a:cubicBezTo>
                      <a:pt x="69" y="10"/>
                      <a:pt x="71" y="11"/>
                      <a:pt x="73" y="12"/>
                    </a:cubicBezTo>
                    <a:cubicBezTo>
                      <a:pt x="76" y="14"/>
                      <a:pt x="79" y="18"/>
                      <a:pt x="82" y="23"/>
                    </a:cubicBezTo>
                    <a:cubicBezTo>
                      <a:pt x="84" y="26"/>
                      <a:pt x="86" y="30"/>
                      <a:pt x="87" y="34"/>
                    </a:cubicBezTo>
                    <a:cubicBezTo>
                      <a:pt x="67" y="34"/>
                      <a:pt x="67" y="34"/>
                      <a:pt x="67" y="34"/>
                    </a:cubicBezTo>
                    <a:close/>
                    <a:moveTo>
                      <a:pt x="43" y="23"/>
                    </a:moveTo>
                    <a:cubicBezTo>
                      <a:pt x="46" y="18"/>
                      <a:pt x="50" y="14"/>
                      <a:pt x="53" y="12"/>
                    </a:cubicBezTo>
                    <a:cubicBezTo>
                      <a:pt x="55" y="11"/>
                      <a:pt x="57" y="10"/>
                      <a:pt x="59" y="9"/>
                    </a:cubicBezTo>
                    <a:cubicBezTo>
                      <a:pt x="59" y="34"/>
                      <a:pt x="59" y="34"/>
                      <a:pt x="59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40" y="30"/>
                      <a:pt x="41" y="26"/>
                      <a:pt x="43" y="23"/>
                    </a:cubicBezTo>
                    <a:close/>
                    <a:moveTo>
                      <a:pt x="59" y="42"/>
                    </a:moveTo>
                    <a:cubicBezTo>
                      <a:pt x="59" y="59"/>
                      <a:pt x="59" y="59"/>
                      <a:pt x="59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3"/>
                      <a:pt x="35" y="47"/>
                      <a:pt x="36" y="42"/>
                    </a:cubicBezTo>
                    <a:lnTo>
                      <a:pt x="59" y="42"/>
                    </a:lnTo>
                    <a:close/>
                    <a:moveTo>
                      <a:pt x="13" y="83"/>
                    </a:moveTo>
                    <a:cubicBezTo>
                      <a:pt x="11" y="78"/>
                      <a:pt x="9" y="73"/>
                      <a:pt x="9" y="67"/>
                    </a:cubicBezTo>
                    <a:cubicBezTo>
                      <a:pt x="25" y="67"/>
                      <a:pt x="25" y="67"/>
                      <a:pt x="25" y="67"/>
                    </a:cubicBezTo>
                    <a:cubicBezTo>
                      <a:pt x="26" y="73"/>
                      <a:pt x="26" y="78"/>
                      <a:pt x="27" y="83"/>
                    </a:cubicBezTo>
                    <a:lnTo>
                      <a:pt x="13" y="83"/>
                    </a:lnTo>
                    <a:close/>
                    <a:moveTo>
                      <a:pt x="34" y="67"/>
                    </a:moveTo>
                    <a:cubicBezTo>
                      <a:pt x="59" y="67"/>
                      <a:pt x="59" y="67"/>
                      <a:pt x="59" y="67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36" y="83"/>
                      <a:pt x="36" y="83"/>
                      <a:pt x="36" y="83"/>
                    </a:cubicBezTo>
                    <a:cubicBezTo>
                      <a:pt x="35" y="78"/>
                      <a:pt x="34" y="73"/>
                      <a:pt x="34" y="67"/>
                    </a:cubicBezTo>
                    <a:close/>
                    <a:moveTo>
                      <a:pt x="59" y="92"/>
                    </a:moveTo>
                    <a:cubicBezTo>
                      <a:pt x="59" y="116"/>
                      <a:pt x="59" y="116"/>
                      <a:pt x="59" y="116"/>
                    </a:cubicBezTo>
                    <a:cubicBezTo>
                      <a:pt x="57" y="116"/>
                      <a:pt x="55" y="115"/>
                      <a:pt x="53" y="113"/>
                    </a:cubicBezTo>
                    <a:cubicBezTo>
                      <a:pt x="50" y="111"/>
                      <a:pt x="46" y="107"/>
                      <a:pt x="43" y="102"/>
                    </a:cubicBezTo>
                    <a:cubicBezTo>
                      <a:pt x="41" y="99"/>
                      <a:pt x="40" y="96"/>
                      <a:pt x="38" y="92"/>
                    </a:cubicBezTo>
                    <a:cubicBezTo>
                      <a:pt x="59" y="92"/>
                      <a:pt x="59" y="92"/>
                      <a:pt x="59" y="92"/>
                    </a:cubicBezTo>
                    <a:close/>
                    <a:moveTo>
                      <a:pt x="82" y="102"/>
                    </a:moveTo>
                    <a:cubicBezTo>
                      <a:pt x="79" y="107"/>
                      <a:pt x="76" y="111"/>
                      <a:pt x="73" y="113"/>
                    </a:cubicBezTo>
                    <a:cubicBezTo>
                      <a:pt x="71" y="115"/>
                      <a:pt x="69" y="116"/>
                      <a:pt x="67" y="116"/>
                    </a:cubicBezTo>
                    <a:cubicBezTo>
                      <a:pt x="67" y="92"/>
                      <a:pt x="67" y="92"/>
                      <a:pt x="67" y="92"/>
                    </a:cubicBezTo>
                    <a:cubicBezTo>
                      <a:pt x="87" y="92"/>
                      <a:pt x="87" y="92"/>
                      <a:pt x="87" y="92"/>
                    </a:cubicBezTo>
                    <a:cubicBezTo>
                      <a:pt x="86" y="96"/>
                      <a:pt x="84" y="99"/>
                      <a:pt x="82" y="102"/>
                    </a:cubicBezTo>
                    <a:close/>
                    <a:moveTo>
                      <a:pt x="67" y="83"/>
                    </a:moveTo>
                    <a:cubicBezTo>
                      <a:pt x="67" y="67"/>
                      <a:pt x="67" y="67"/>
                      <a:pt x="67" y="67"/>
                    </a:cubicBezTo>
                    <a:cubicBezTo>
                      <a:pt x="92" y="67"/>
                      <a:pt x="92" y="67"/>
                      <a:pt x="92" y="67"/>
                    </a:cubicBezTo>
                    <a:cubicBezTo>
                      <a:pt x="92" y="73"/>
                      <a:pt x="91" y="78"/>
                      <a:pt x="90" y="83"/>
                    </a:cubicBezTo>
                    <a:lnTo>
                      <a:pt x="67" y="83"/>
                    </a:lnTo>
                    <a:close/>
                    <a:moveTo>
                      <a:pt x="100" y="59"/>
                    </a:moveTo>
                    <a:cubicBezTo>
                      <a:pt x="100" y="53"/>
                      <a:pt x="99" y="47"/>
                      <a:pt x="98" y="42"/>
                    </a:cubicBezTo>
                    <a:cubicBezTo>
                      <a:pt x="113" y="42"/>
                      <a:pt x="113" y="42"/>
                      <a:pt x="113" y="42"/>
                    </a:cubicBezTo>
                    <a:cubicBezTo>
                      <a:pt x="115" y="47"/>
                      <a:pt x="116" y="53"/>
                      <a:pt x="117" y="59"/>
                    </a:cubicBezTo>
                    <a:lnTo>
                      <a:pt x="100" y="59"/>
                    </a:lnTo>
                    <a:close/>
                    <a:moveTo>
                      <a:pt x="108" y="34"/>
                    </a:moveTo>
                    <a:cubicBezTo>
                      <a:pt x="96" y="34"/>
                      <a:pt x="96" y="34"/>
                      <a:pt x="96" y="34"/>
                    </a:cubicBezTo>
                    <a:cubicBezTo>
                      <a:pt x="93" y="26"/>
                      <a:pt x="90" y="19"/>
                      <a:pt x="86" y="14"/>
                    </a:cubicBezTo>
                    <a:cubicBezTo>
                      <a:pt x="92" y="17"/>
                      <a:pt x="97" y="20"/>
                      <a:pt x="101" y="24"/>
                    </a:cubicBezTo>
                    <a:cubicBezTo>
                      <a:pt x="104" y="27"/>
                      <a:pt x="106" y="30"/>
                      <a:pt x="108" y="34"/>
                    </a:cubicBezTo>
                    <a:close/>
                    <a:moveTo>
                      <a:pt x="25" y="24"/>
                    </a:moveTo>
                    <a:cubicBezTo>
                      <a:pt x="29" y="20"/>
                      <a:pt x="34" y="17"/>
                      <a:pt x="39" y="14"/>
                    </a:cubicBezTo>
                    <a:cubicBezTo>
                      <a:pt x="35" y="19"/>
                      <a:pt x="32" y="26"/>
                      <a:pt x="30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9" y="30"/>
                      <a:pt x="22" y="27"/>
                      <a:pt x="25" y="24"/>
                    </a:cubicBezTo>
                    <a:close/>
                    <a:moveTo>
                      <a:pt x="17" y="92"/>
                    </a:moveTo>
                    <a:cubicBezTo>
                      <a:pt x="30" y="92"/>
                      <a:pt x="30" y="92"/>
                      <a:pt x="30" y="92"/>
                    </a:cubicBezTo>
                    <a:cubicBezTo>
                      <a:pt x="32" y="99"/>
                      <a:pt x="35" y="106"/>
                      <a:pt x="39" y="111"/>
                    </a:cubicBezTo>
                    <a:cubicBezTo>
                      <a:pt x="34" y="109"/>
                      <a:pt x="29" y="105"/>
                      <a:pt x="25" y="101"/>
                    </a:cubicBezTo>
                    <a:cubicBezTo>
                      <a:pt x="22" y="98"/>
                      <a:pt x="19" y="95"/>
                      <a:pt x="17" y="92"/>
                    </a:cubicBezTo>
                    <a:close/>
                    <a:moveTo>
                      <a:pt x="101" y="101"/>
                    </a:moveTo>
                    <a:cubicBezTo>
                      <a:pt x="97" y="105"/>
                      <a:pt x="92" y="109"/>
                      <a:pt x="86" y="111"/>
                    </a:cubicBezTo>
                    <a:cubicBezTo>
                      <a:pt x="90" y="106"/>
                      <a:pt x="93" y="99"/>
                      <a:pt x="96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6" y="95"/>
                      <a:pt x="104" y="98"/>
                      <a:pt x="101" y="10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52" name="Freeform: Shape 61"/>
              <p:cNvSpPr/>
              <p:nvPr/>
            </p:nvSpPr>
            <p:spPr bwMode="auto">
              <a:xfrm>
                <a:off x="10577753" y="1690759"/>
                <a:ext cx="189861" cy="187904"/>
              </a:xfrm>
              <a:custGeom>
                <a:avLst/>
                <a:gdLst>
                  <a:gd name="T0" fmla="*/ 49 w 59"/>
                  <a:gd name="T1" fmla="*/ 0 h 59"/>
                  <a:gd name="T2" fmla="*/ 9 w 59"/>
                  <a:gd name="T3" fmla="*/ 0 h 59"/>
                  <a:gd name="T4" fmla="*/ 0 w 59"/>
                  <a:gd name="T5" fmla="*/ 10 h 59"/>
                  <a:gd name="T6" fmla="*/ 0 w 59"/>
                  <a:gd name="T7" fmla="*/ 49 h 59"/>
                  <a:gd name="T8" fmla="*/ 9 w 59"/>
                  <a:gd name="T9" fmla="*/ 59 h 59"/>
                  <a:gd name="T10" fmla="*/ 49 w 59"/>
                  <a:gd name="T11" fmla="*/ 59 h 59"/>
                  <a:gd name="T12" fmla="*/ 59 w 59"/>
                  <a:gd name="T13" fmla="*/ 49 h 59"/>
                  <a:gd name="T14" fmla="*/ 59 w 59"/>
                  <a:gd name="T15" fmla="*/ 10 h 59"/>
                  <a:gd name="T16" fmla="*/ 49 w 59"/>
                  <a:gd name="T17" fmla="*/ 0 h 59"/>
                  <a:gd name="T18" fmla="*/ 40 w 59"/>
                  <a:gd name="T19" fmla="*/ 2 h 59"/>
                  <a:gd name="T20" fmla="*/ 40 w 59"/>
                  <a:gd name="T21" fmla="*/ 11 h 59"/>
                  <a:gd name="T22" fmla="*/ 31 w 59"/>
                  <a:gd name="T23" fmla="*/ 11 h 59"/>
                  <a:gd name="T24" fmla="*/ 31 w 59"/>
                  <a:gd name="T25" fmla="*/ 2 h 59"/>
                  <a:gd name="T26" fmla="*/ 40 w 59"/>
                  <a:gd name="T27" fmla="*/ 2 h 59"/>
                  <a:gd name="T28" fmla="*/ 27 w 59"/>
                  <a:gd name="T29" fmla="*/ 2 h 59"/>
                  <a:gd name="T30" fmla="*/ 27 w 59"/>
                  <a:gd name="T31" fmla="*/ 11 h 59"/>
                  <a:gd name="T32" fmla="*/ 18 w 59"/>
                  <a:gd name="T33" fmla="*/ 11 h 59"/>
                  <a:gd name="T34" fmla="*/ 18 w 59"/>
                  <a:gd name="T35" fmla="*/ 2 h 59"/>
                  <a:gd name="T36" fmla="*/ 27 w 59"/>
                  <a:gd name="T37" fmla="*/ 2 h 59"/>
                  <a:gd name="T38" fmla="*/ 1 w 59"/>
                  <a:gd name="T39" fmla="*/ 11 h 59"/>
                  <a:gd name="T40" fmla="*/ 1 w 59"/>
                  <a:gd name="T41" fmla="*/ 10 h 59"/>
                  <a:gd name="T42" fmla="*/ 9 w 59"/>
                  <a:gd name="T43" fmla="*/ 2 h 59"/>
                  <a:gd name="T44" fmla="*/ 14 w 59"/>
                  <a:gd name="T45" fmla="*/ 2 h 59"/>
                  <a:gd name="T46" fmla="*/ 14 w 59"/>
                  <a:gd name="T47" fmla="*/ 11 h 59"/>
                  <a:gd name="T48" fmla="*/ 1 w 59"/>
                  <a:gd name="T49" fmla="*/ 11 h 59"/>
                  <a:gd name="T50" fmla="*/ 44 w 59"/>
                  <a:gd name="T51" fmla="*/ 37 h 59"/>
                  <a:gd name="T52" fmla="*/ 33 w 59"/>
                  <a:gd name="T53" fmla="*/ 37 h 59"/>
                  <a:gd name="T54" fmla="*/ 33 w 59"/>
                  <a:gd name="T55" fmla="*/ 48 h 59"/>
                  <a:gd name="T56" fmla="*/ 25 w 59"/>
                  <a:gd name="T57" fmla="*/ 48 h 59"/>
                  <a:gd name="T58" fmla="*/ 25 w 59"/>
                  <a:gd name="T59" fmla="*/ 37 h 59"/>
                  <a:gd name="T60" fmla="*/ 14 w 59"/>
                  <a:gd name="T61" fmla="*/ 37 h 59"/>
                  <a:gd name="T62" fmla="*/ 14 w 59"/>
                  <a:gd name="T63" fmla="*/ 30 h 59"/>
                  <a:gd name="T64" fmla="*/ 25 w 59"/>
                  <a:gd name="T65" fmla="*/ 30 h 59"/>
                  <a:gd name="T66" fmla="*/ 25 w 59"/>
                  <a:gd name="T67" fmla="*/ 18 h 59"/>
                  <a:gd name="T68" fmla="*/ 33 w 59"/>
                  <a:gd name="T69" fmla="*/ 18 h 59"/>
                  <a:gd name="T70" fmla="*/ 33 w 59"/>
                  <a:gd name="T71" fmla="*/ 30 h 59"/>
                  <a:gd name="T72" fmla="*/ 44 w 59"/>
                  <a:gd name="T73" fmla="*/ 30 h 59"/>
                  <a:gd name="T74" fmla="*/ 44 w 59"/>
                  <a:gd name="T75" fmla="*/ 37 h 59"/>
                  <a:gd name="T76" fmla="*/ 57 w 59"/>
                  <a:gd name="T77" fmla="*/ 11 h 59"/>
                  <a:gd name="T78" fmla="*/ 44 w 59"/>
                  <a:gd name="T79" fmla="*/ 11 h 59"/>
                  <a:gd name="T80" fmla="*/ 44 w 59"/>
                  <a:gd name="T81" fmla="*/ 2 h 59"/>
                  <a:gd name="T82" fmla="*/ 49 w 59"/>
                  <a:gd name="T83" fmla="*/ 2 h 59"/>
                  <a:gd name="T84" fmla="*/ 57 w 59"/>
                  <a:gd name="T85" fmla="*/ 10 h 59"/>
                  <a:gd name="T86" fmla="*/ 57 w 59"/>
                  <a:gd name="T87" fmla="*/ 1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9" h="59">
                    <a:moveTo>
                      <a:pt x="4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55"/>
                      <a:pt x="4" y="59"/>
                      <a:pt x="9" y="59"/>
                    </a:cubicBezTo>
                    <a:cubicBezTo>
                      <a:pt x="49" y="59"/>
                      <a:pt x="49" y="59"/>
                      <a:pt x="49" y="59"/>
                    </a:cubicBezTo>
                    <a:cubicBezTo>
                      <a:pt x="54" y="59"/>
                      <a:pt x="59" y="55"/>
                      <a:pt x="59" y="49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59" y="4"/>
                      <a:pt x="54" y="0"/>
                      <a:pt x="49" y="0"/>
                    </a:cubicBezTo>
                    <a:close/>
                    <a:moveTo>
                      <a:pt x="40" y="2"/>
                    </a:moveTo>
                    <a:cubicBezTo>
                      <a:pt x="40" y="11"/>
                      <a:pt x="40" y="11"/>
                      <a:pt x="40" y="11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31" y="2"/>
                      <a:pt x="31" y="2"/>
                      <a:pt x="31" y="2"/>
                    </a:cubicBezTo>
                    <a:lnTo>
                      <a:pt x="40" y="2"/>
                    </a:lnTo>
                    <a:close/>
                    <a:moveTo>
                      <a:pt x="27" y="2"/>
                    </a:moveTo>
                    <a:cubicBezTo>
                      <a:pt x="27" y="11"/>
                      <a:pt x="27" y="11"/>
                      <a:pt x="27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2"/>
                      <a:pt x="18" y="2"/>
                      <a:pt x="18" y="2"/>
                    </a:cubicBezTo>
                    <a:lnTo>
                      <a:pt x="27" y="2"/>
                    </a:lnTo>
                    <a:close/>
                    <a:moveTo>
                      <a:pt x="1" y="11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5"/>
                      <a:pt x="5" y="2"/>
                      <a:pt x="9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1"/>
                      <a:pt x="14" y="11"/>
                      <a:pt x="14" y="11"/>
                    </a:cubicBezTo>
                    <a:lnTo>
                      <a:pt x="1" y="11"/>
                    </a:lnTo>
                    <a:close/>
                    <a:moveTo>
                      <a:pt x="44" y="37"/>
                    </a:move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48"/>
                      <a:pt x="33" y="48"/>
                      <a:pt x="33" y="48"/>
                    </a:cubicBezTo>
                    <a:cubicBezTo>
                      <a:pt x="25" y="48"/>
                      <a:pt x="25" y="48"/>
                      <a:pt x="25" y="48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44" y="30"/>
                      <a:pt x="44" y="30"/>
                      <a:pt x="44" y="30"/>
                    </a:cubicBezTo>
                    <a:lnTo>
                      <a:pt x="44" y="37"/>
                    </a:lnTo>
                    <a:close/>
                    <a:moveTo>
                      <a:pt x="57" y="11"/>
                    </a:move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9" y="2"/>
                      <a:pt x="49" y="2"/>
                      <a:pt x="49" y="2"/>
                    </a:cubicBezTo>
                    <a:cubicBezTo>
                      <a:pt x="53" y="2"/>
                      <a:pt x="57" y="5"/>
                      <a:pt x="57" y="10"/>
                    </a:cubicBezTo>
                    <a:lnTo>
                      <a:pt x="57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53" name="Freeform: Shape 62"/>
              <p:cNvSpPr/>
              <p:nvPr/>
            </p:nvSpPr>
            <p:spPr bwMode="auto">
              <a:xfrm>
                <a:off x="10793059" y="1731862"/>
                <a:ext cx="176160" cy="137013"/>
              </a:xfrm>
              <a:custGeom>
                <a:avLst/>
                <a:gdLst>
                  <a:gd name="T0" fmla="*/ 34 w 90"/>
                  <a:gd name="T1" fmla="*/ 70 h 70"/>
                  <a:gd name="T2" fmla="*/ 0 w 90"/>
                  <a:gd name="T3" fmla="*/ 36 h 70"/>
                  <a:gd name="T4" fmla="*/ 18 w 90"/>
                  <a:gd name="T5" fmla="*/ 19 h 70"/>
                  <a:gd name="T6" fmla="*/ 34 w 90"/>
                  <a:gd name="T7" fmla="*/ 36 h 70"/>
                  <a:gd name="T8" fmla="*/ 72 w 90"/>
                  <a:gd name="T9" fmla="*/ 0 h 70"/>
                  <a:gd name="T10" fmla="*/ 90 w 90"/>
                  <a:gd name="T11" fmla="*/ 16 h 70"/>
                  <a:gd name="T12" fmla="*/ 34 w 90"/>
                  <a:gd name="T13" fmla="*/ 70 h 70"/>
                  <a:gd name="T14" fmla="*/ 9 w 90"/>
                  <a:gd name="T15" fmla="*/ 36 h 70"/>
                  <a:gd name="T16" fmla="*/ 34 w 90"/>
                  <a:gd name="T17" fmla="*/ 60 h 70"/>
                  <a:gd name="T18" fmla="*/ 80 w 90"/>
                  <a:gd name="T19" fmla="*/ 16 h 70"/>
                  <a:gd name="T20" fmla="*/ 72 w 90"/>
                  <a:gd name="T21" fmla="*/ 8 h 70"/>
                  <a:gd name="T22" fmla="*/ 34 w 90"/>
                  <a:gd name="T23" fmla="*/ 46 h 70"/>
                  <a:gd name="T24" fmla="*/ 18 w 90"/>
                  <a:gd name="T25" fmla="*/ 28 h 70"/>
                  <a:gd name="T26" fmla="*/ 9 w 90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0" h="70">
                    <a:moveTo>
                      <a:pt x="34" y="70"/>
                    </a:moveTo>
                    <a:lnTo>
                      <a:pt x="0" y="36"/>
                    </a:lnTo>
                    <a:lnTo>
                      <a:pt x="18" y="19"/>
                    </a:lnTo>
                    <a:lnTo>
                      <a:pt x="34" y="36"/>
                    </a:lnTo>
                    <a:lnTo>
                      <a:pt x="72" y="0"/>
                    </a:lnTo>
                    <a:lnTo>
                      <a:pt x="90" y="16"/>
                    </a:lnTo>
                    <a:lnTo>
                      <a:pt x="34" y="70"/>
                    </a:lnTo>
                    <a:close/>
                    <a:moveTo>
                      <a:pt x="9" y="36"/>
                    </a:moveTo>
                    <a:lnTo>
                      <a:pt x="34" y="60"/>
                    </a:lnTo>
                    <a:lnTo>
                      <a:pt x="80" y="16"/>
                    </a:lnTo>
                    <a:lnTo>
                      <a:pt x="72" y="8"/>
                    </a:lnTo>
                    <a:lnTo>
                      <a:pt x="34" y="46"/>
                    </a:lnTo>
                    <a:lnTo>
                      <a:pt x="18" y="28"/>
                    </a:lnTo>
                    <a:lnTo>
                      <a:pt x="9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54" name="Freeform: Shape 63"/>
              <p:cNvSpPr/>
              <p:nvPr/>
            </p:nvSpPr>
            <p:spPr bwMode="auto">
              <a:xfrm>
                <a:off x="10789144" y="4738319"/>
                <a:ext cx="252496" cy="258367"/>
              </a:xfrm>
              <a:custGeom>
                <a:avLst/>
                <a:gdLst>
                  <a:gd name="T0" fmla="*/ 69 w 79"/>
                  <a:gd name="T1" fmla="*/ 22 h 81"/>
                  <a:gd name="T2" fmla="*/ 22 w 79"/>
                  <a:gd name="T3" fmla="*/ 14 h 81"/>
                  <a:gd name="T4" fmla="*/ 19 w 79"/>
                  <a:gd name="T5" fmla="*/ 3 h 81"/>
                  <a:gd name="T6" fmla="*/ 0 w 79"/>
                  <a:gd name="T7" fmla="*/ 5 h 81"/>
                  <a:gd name="T8" fmla="*/ 12 w 79"/>
                  <a:gd name="T9" fmla="*/ 12 h 81"/>
                  <a:gd name="T10" fmla="*/ 14 w 79"/>
                  <a:gd name="T11" fmla="*/ 54 h 81"/>
                  <a:gd name="T12" fmla="*/ 61 w 79"/>
                  <a:gd name="T13" fmla="*/ 59 h 81"/>
                  <a:gd name="T14" fmla="*/ 76 w 79"/>
                  <a:gd name="T15" fmla="*/ 20 h 81"/>
                  <a:gd name="T16" fmla="*/ 36 w 79"/>
                  <a:gd name="T17" fmla="*/ 32 h 81"/>
                  <a:gd name="T18" fmla="*/ 45 w 79"/>
                  <a:gd name="T19" fmla="*/ 39 h 81"/>
                  <a:gd name="T20" fmla="*/ 44 w 79"/>
                  <a:gd name="T21" fmla="*/ 44 h 81"/>
                  <a:gd name="T22" fmla="*/ 33 w 79"/>
                  <a:gd name="T23" fmla="*/ 47 h 81"/>
                  <a:gd name="T24" fmla="*/ 44 w 79"/>
                  <a:gd name="T25" fmla="*/ 44 h 81"/>
                  <a:gd name="T26" fmla="*/ 38 w 79"/>
                  <a:gd name="T27" fmla="*/ 23 h 81"/>
                  <a:gd name="T28" fmla="*/ 47 w 79"/>
                  <a:gd name="T29" fmla="*/ 29 h 81"/>
                  <a:gd name="T30" fmla="*/ 22 w 79"/>
                  <a:gd name="T31" fmla="*/ 19 h 81"/>
                  <a:gd name="T32" fmla="*/ 32 w 79"/>
                  <a:gd name="T33" fmla="*/ 27 h 81"/>
                  <a:gd name="T34" fmla="*/ 22 w 79"/>
                  <a:gd name="T35" fmla="*/ 19 h 81"/>
                  <a:gd name="T36" fmla="*/ 31 w 79"/>
                  <a:gd name="T37" fmla="*/ 32 h 81"/>
                  <a:gd name="T38" fmla="*/ 21 w 79"/>
                  <a:gd name="T39" fmla="*/ 35 h 81"/>
                  <a:gd name="T40" fmla="*/ 20 w 79"/>
                  <a:gd name="T41" fmla="*/ 40 h 81"/>
                  <a:gd name="T42" fmla="*/ 28 w 79"/>
                  <a:gd name="T43" fmla="*/ 46 h 81"/>
                  <a:gd name="T44" fmla="*/ 20 w 79"/>
                  <a:gd name="T45" fmla="*/ 40 h 81"/>
                  <a:gd name="T46" fmla="*/ 48 w 79"/>
                  <a:gd name="T47" fmla="*/ 50 h 81"/>
                  <a:gd name="T48" fmla="*/ 57 w 79"/>
                  <a:gd name="T49" fmla="*/ 47 h 81"/>
                  <a:gd name="T50" fmla="*/ 59 w 79"/>
                  <a:gd name="T51" fmla="*/ 42 h 81"/>
                  <a:gd name="T52" fmla="*/ 51 w 79"/>
                  <a:gd name="T53" fmla="*/ 35 h 81"/>
                  <a:gd name="T54" fmla="*/ 59 w 79"/>
                  <a:gd name="T55" fmla="*/ 42 h 81"/>
                  <a:gd name="T56" fmla="*/ 52 w 79"/>
                  <a:gd name="T57" fmla="*/ 30 h 81"/>
                  <a:gd name="T58" fmla="*/ 66 w 79"/>
                  <a:gd name="T59" fmla="*/ 28 h 81"/>
                  <a:gd name="T60" fmla="*/ 9 w 79"/>
                  <a:gd name="T61" fmla="*/ 66 h 81"/>
                  <a:gd name="T62" fmla="*/ 24 w 79"/>
                  <a:gd name="T63" fmla="*/ 69 h 81"/>
                  <a:gd name="T64" fmla="*/ 18 w 79"/>
                  <a:gd name="T65" fmla="*/ 60 h 81"/>
                  <a:gd name="T66" fmla="*/ 39 w 79"/>
                  <a:gd name="T67" fmla="*/ 72 h 81"/>
                  <a:gd name="T68" fmla="*/ 54 w 79"/>
                  <a:gd name="T69" fmla="*/ 75 h 81"/>
                  <a:gd name="T70" fmla="*/ 48 w 79"/>
                  <a:gd name="T71" fmla="*/ 6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9" h="81">
                    <a:moveTo>
                      <a:pt x="76" y="20"/>
                    </a:moveTo>
                    <a:cubicBezTo>
                      <a:pt x="73" y="19"/>
                      <a:pt x="70" y="20"/>
                      <a:pt x="69" y="22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6"/>
                      <a:pt x="21" y="4"/>
                      <a:pt x="19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0"/>
                      <a:pt x="1" y="2"/>
                      <a:pt x="0" y="5"/>
                    </a:cubicBezTo>
                    <a:cubicBezTo>
                      <a:pt x="0" y="8"/>
                      <a:pt x="1" y="10"/>
                      <a:pt x="4" y="11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10" y="51"/>
                      <a:pt x="11" y="53"/>
                      <a:pt x="14" y="54"/>
                    </a:cubicBezTo>
                    <a:cubicBezTo>
                      <a:pt x="56" y="62"/>
                      <a:pt x="56" y="62"/>
                      <a:pt x="56" y="62"/>
                    </a:cubicBezTo>
                    <a:cubicBezTo>
                      <a:pt x="58" y="63"/>
                      <a:pt x="60" y="62"/>
                      <a:pt x="61" y="59"/>
                    </a:cubicBezTo>
                    <a:cubicBezTo>
                      <a:pt x="78" y="27"/>
                      <a:pt x="78" y="27"/>
                      <a:pt x="78" y="27"/>
                    </a:cubicBezTo>
                    <a:cubicBezTo>
                      <a:pt x="79" y="24"/>
                      <a:pt x="78" y="21"/>
                      <a:pt x="76" y="20"/>
                    </a:cubicBezTo>
                    <a:close/>
                    <a:moveTo>
                      <a:pt x="35" y="37"/>
                    </a:moveTo>
                    <a:cubicBezTo>
                      <a:pt x="36" y="32"/>
                      <a:pt x="36" y="32"/>
                      <a:pt x="36" y="32"/>
                    </a:cubicBezTo>
                    <a:cubicBezTo>
                      <a:pt x="46" y="34"/>
                      <a:pt x="46" y="34"/>
                      <a:pt x="46" y="34"/>
                    </a:cubicBezTo>
                    <a:cubicBezTo>
                      <a:pt x="45" y="39"/>
                      <a:pt x="45" y="39"/>
                      <a:pt x="45" y="39"/>
                    </a:cubicBezTo>
                    <a:lnTo>
                      <a:pt x="35" y="37"/>
                    </a:lnTo>
                    <a:close/>
                    <a:moveTo>
                      <a:pt x="44" y="44"/>
                    </a:moveTo>
                    <a:cubicBezTo>
                      <a:pt x="43" y="49"/>
                      <a:pt x="43" y="49"/>
                      <a:pt x="43" y="49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34" y="42"/>
                      <a:pt x="34" y="42"/>
                      <a:pt x="34" y="42"/>
                    </a:cubicBezTo>
                    <a:lnTo>
                      <a:pt x="44" y="44"/>
                    </a:lnTo>
                    <a:close/>
                    <a:moveTo>
                      <a:pt x="37" y="28"/>
                    </a:moveTo>
                    <a:cubicBezTo>
                      <a:pt x="38" y="23"/>
                      <a:pt x="38" y="23"/>
                      <a:pt x="38" y="23"/>
                    </a:cubicBezTo>
                    <a:cubicBezTo>
                      <a:pt x="48" y="25"/>
                      <a:pt x="48" y="25"/>
                      <a:pt x="48" y="25"/>
                    </a:cubicBezTo>
                    <a:cubicBezTo>
                      <a:pt x="47" y="29"/>
                      <a:pt x="47" y="29"/>
                      <a:pt x="47" y="29"/>
                    </a:cubicBezTo>
                    <a:lnTo>
                      <a:pt x="37" y="28"/>
                    </a:lnTo>
                    <a:close/>
                    <a:moveTo>
                      <a:pt x="22" y="19"/>
                    </a:moveTo>
                    <a:cubicBezTo>
                      <a:pt x="33" y="22"/>
                      <a:pt x="33" y="22"/>
                      <a:pt x="33" y="22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21" y="25"/>
                      <a:pt x="21" y="25"/>
                      <a:pt x="21" y="25"/>
                    </a:cubicBezTo>
                    <a:lnTo>
                      <a:pt x="22" y="19"/>
                    </a:lnTo>
                    <a:close/>
                    <a:moveTo>
                      <a:pt x="21" y="30"/>
                    </a:moveTo>
                    <a:cubicBezTo>
                      <a:pt x="31" y="32"/>
                      <a:pt x="31" y="32"/>
                      <a:pt x="31" y="32"/>
                    </a:cubicBezTo>
                    <a:cubicBezTo>
                      <a:pt x="30" y="36"/>
                      <a:pt x="30" y="36"/>
                      <a:pt x="30" y="36"/>
                    </a:cubicBezTo>
                    <a:cubicBezTo>
                      <a:pt x="21" y="35"/>
                      <a:pt x="21" y="35"/>
                      <a:pt x="21" y="35"/>
                    </a:cubicBezTo>
                    <a:lnTo>
                      <a:pt x="21" y="30"/>
                    </a:lnTo>
                    <a:close/>
                    <a:moveTo>
                      <a:pt x="20" y="40"/>
                    </a:moveTo>
                    <a:cubicBezTo>
                      <a:pt x="29" y="41"/>
                      <a:pt x="29" y="41"/>
                      <a:pt x="29" y="41"/>
                    </a:cubicBezTo>
                    <a:cubicBezTo>
                      <a:pt x="28" y="46"/>
                      <a:pt x="28" y="46"/>
                      <a:pt x="28" y="46"/>
                    </a:cubicBezTo>
                    <a:cubicBezTo>
                      <a:pt x="20" y="45"/>
                      <a:pt x="20" y="45"/>
                      <a:pt x="20" y="45"/>
                    </a:cubicBezTo>
                    <a:lnTo>
                      <a:pt x="20" y="40"/>
                    </a:lnTo>
                    <a:close/>
                    <a:moveTo>
                      <a:pt x="54" y="52"/>
                    </a:moveTo>
                    <a:cubicBezTo>
                      <a:pt x="48" y="50"/>
                      <a:pt x="48" y="50"/>
                      <a:pt x="48" y="50"/>
                    </a:cubicBezTo>
                    <a:cubicBezTo>
                      <a:pt x="49" y="45"/>
                      <a:pt x="49" y="45"/>
                      <a:pt x="49" y="45"/>
                    </a:cubicBezTo>
                    <a:cubicBezTo>
                      <a:pt x="57" y="47"/>
                      <a:pt x="57" y="47"/>
                      <a:pt x="57" y="47"/>
                    </a:cubicBezTo>
                    <a:lnTo>
                      <a:pt x="54" y="52"/>
                    </a:lnTo>
                    <a:close/>
                    <a:moveTo>
                      <a:pt x="59" y="42"/>
                    </a:moveTo>
                    <a:cubicBezTo>
                      <a:pt x="50" y="40"/>
                      <a:pt x="50" y="40"/>
                      <a:pt x="50" y="40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61" y="37"/>
                      <a:pt x="61" y="37"/>
                      <a:pt x="61" y="37"/>
                    </a:cubicBezTo>
                    <a:lnTo>
                      <a:pt x="59" y="42"/>
                    </a:lnTo>
                    <a:close/>
                    <a:moveTo>
                      <a:pt x="64" y="33"/>
                    </a:moveTo>
                    <a:cubicBezTo>
                      <a:pt x="52" y="30"/>
                      <a:pt x="52" y="30"/>
                      <a:pt x="52" y="30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66" y="28"/>
                      <a:pt x="66" y="28"/>
                      <a:pt x="66" y="28"/>
                    </a:cubicBezTo>
                    <a:lnTo>
                      <a:pt x="64" y="33"/>
                    </a:lnTo>
                    <a:close/>
                    <a:moveTo>
                      <a:pt x="9" y="66"/>
                    </a:moveTo>
                    <a:cubicBezTo>
                      <a:pt x="8" y="70"/>
                      <a:pt x="11" y="74"/>
                      <a:pt x="15" y="75"/>
                    </a:cubicBezTo>
                    <a:cubicBezTo>
                      <a:pt x="19" y="76"/>
                      <a:pt x="23" y="73"/>
                      <a:pt x="24" y="69"/>
                    </a:cubicBezTo>
                    <a:cubicBezTo>
                      <a:pt x="24" y="69"/>
                      <a:pt x="24" y="69"/>
                      <a:pt x="24" y="69"/>
                    </a:cubicBezTo>
                    <a:cubicBezTo>
                      <a:pt x="25" y="65"/>
                      <a:pt x="22" y="61"/>
                      <a:pt x="18" y="60"/>
                    </a:cubicBezTo>
                    <a:cubicBezTo>
                      <a:pt x="14" y="59"/>
                      <a:pt x="10" y="62"/>
                      <a:pt x="9" y="66"/>
                    </a:cubicBezTo>
                    <a:close/>
                    <a:moveTo>
                      <a:pt x="39" y="72"/>
                    </a:moveTo>
                    <a:cubicBezTo>
                      <a:pt x="38" y="76"/>
                      <a:pt x="41" y="80"/>
                      <a:pt x="45" y="81"/>
                    </a:cubicBezTo>
                    <a:cubicBezTo>
                      <a:pt x="49" y="81"/>
                      <a:pt x="53" y="79"/>
                      <a:pt x="54" y="75"/>
                    </a:cubicBezTo>
                    <a:cubicBezTo>
                      <a:pt x="54" y="75"/>
                      <a:pt x="54" y="75"/>
                      <a:pt x="54" y="75"/>
                    </a:cubicBezTo>
                    <a:cubicBezTo>
                      <a:pt x="54" y="70"/>
                      <a:pt x="52" y="66"/>
                      <a:pt x="48" y="66"/>
                    </a:cubicBezTo>
                    <a:cubicBezTo>
                      <a:pt x="43" y="65"/>
                      <a:pt x="39" y="68"/>
                      <a:pt x="39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55" name="Freeform: Shape 64"/>
              <p:cNvSpPr/>
              <p:nvPr/>
            </p:nvSpPr>
            <p:spPr bwMode="auto">
              <a:xfrm>
                <a:off x="10975090" y="4354682"/>
                <a:ext cx="150715" cy="152672"/>
              </a:xfrm>
              <a:custGeom>
                <a:avLst/>
                <a:gdLst>
                  <a:gd name="T0" fmla="*/ 24 w 47"/>
                  <a:gd name="T1" fmla="*/ 0 h 48"/>
                  <a:gd name="T2" fmla="*/ 0 w 47"/>
                  <a:gd name="T3" fmla="*/ 24 h 48"/>
                  <a:gd name="T4" fmla="*/ 24 w 47"/>
                  <a:gd name="T5" fmla="*/ 48 h 48"/>
                  <a:gd name="T6" fmla="*/ 47 w 47"/>
                  <a:gd name="T7" fmla="*/ 24 h 48"/>
                  <a:gd name="T8" fmla="*/ 24 w 47"/>
                  <a:gd name="T9" fmla="*/ 0 h 48"/>
                  <a:gd name="T10" fmla="*/ 6 w 47"/>
                  <a:gd name="T11" fmla="*/ 24 h 48"/>
                  <a:gd name="T12" fmla="*/ 24 w 47"/>
                  <a:gd name="T13" fmla="*/ 6 h 48"/>
                  <a:gd name="T14" fmla="*/ 24 w 47"/>
                  <a:gd name="T15" fmla="*/ 42 h 48"/>
                  <a:gd name="T16" fmla="*/ 6 w 47"/>
                  <a:gd name="T17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48">
                    <a:moveTo>
                      <a:pt x="24" y="0"/>
                    </a:moveTo>
                    <a:cubicBezTo>
                      <a:pt x="11" y="0"/>
                      <a:pt x="0" y="11"/>
                      <a:pt x="0" y="24"/>
                    </a:cubicBezTo>
                    <a:cubicBezTo>
                      <a:pt x="0" y="37"/>
                      <a:pt x="11" y="48"/>
                      <a:pt x="24" y="48"/>
                    </a:cubicBezTo>
                    <a:cubicBezTo>
                      <a:pt x="37" y="48"/>
                      <a:pt x="47" y="37"/>
                      <a:pt x="47" y="24"/>
                    </a:cubicBezTo>
                    <a:cubicBezTo>
                      <a:pt x="47" y="11"/>
                      <a:pt x="37" y="0"/>
                      <a:pt x="24" y="0"/>
                    </a:cubicBezTo>
                    <a:close/>
                    <a:moveTo>
                      <a:pt x="6" y="24"/>
                    </a:moveTo>
                    <a:cubicBezTo>
                      <a:pt x="6" y="14"/>
                      <a:pt x="14" y="6"/>
                      <a:pt x="24" y="6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14" y="42"/>
                      <a:pt x="6" y="34"/>
                      <a:pt x="6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56" name="Freeform: Shape 65"/>
              <p:cNvSpPr/>
              <p:nvPr/>
            </p:nvSpPr>
            <p:spPr bwMode="auto">
              <a:xfrm>
                <a:off x="10642344" y="3839905"/>
                <a:ext cx="379722" cy="369934"/>
              </a:xfrm>
              <a:custGeom>
                <a:avLst/>
                <a:gdLst>
                  <a:gd name="T0" fmla="*/ 22 w 119"/>
                  <a:gd name="T1" fmla="*/ 19 h 116"/>
                  <a:gd name="T2" fmla="*/ 58 w 119"/>
                  <a:gd name="T3" fmla="*/ 33 h 116"/>
                  <a:gd name="T4" fmla="*/ 62 w 119"/>
                  <a:gd name="T5" fmla="*/ 12 h 116"/>
                  <a:gd name="T6" fmla="*/ 82 w 119"/>
                  <a:gd name="T7" fmla="*/ 3 h 116"/>
                  <a:gd name="T8" fmla="*/ 91 w 119"/>
                  <a:gd name="T9" fmla="*/ 23 h 116"/>
                  <a:gd name="T10" fmla="*/ 95 w 119"/>
                  <a:gd name="T11" fmla="*/ 49 h 116"/>
                  <a:gd name="T12" fmla="*/ 95 w 119"/>
                  <a:gd name="T13" fmla="*/ 50 h 116"/>
                  <a:gd name="T14" fmla="*/ 99 w 119"/>
                  <a:gd name="T15" fmla="*/ 41 h 116"/>
                  <a:gd name="T16" fmla="*/ 119 w 119"/>
                  <a:gd name="T17" fmla="*/ 49 h 116"/>
                  <a:gd name="T18" fmla="*/ 93 w 119"/>
                  <a:gd name="T19" fmla="*/ 116 h 116"/>
                  <a:gd name="T20" fmla="*/ 73 w 119"/>
                  <a:gd name="T21" fmla="*/ 109 h 116"/>
                  <a:gd name="T22" fmla="*/ 75 w 119"/>
                  <a:gd name="T23" fmla="*/ 103 h 116"/>
                  <a:gd name="T24" fmla="*/ 63 w 119"/>
                  <a:gd name="T25" fmla="*/ 103 h 116"/>
                  <a:gd name="T26" fmla="*/ 53 w 119"/>
                  <a:gd name="T27" fmla="*/ 106 h 116"/>
                  <a:gd name="T28" fmla="*/ 35 w 119"/>
                  <a:gd name="T29" fmla="*/ 102 h 116"/>
                  <a:gd name="T30" fmla="*/ 30 w 119"/>
                  <a:gd name="T31" fmla="*/ 100 h 116"/>
                  <a:gd name="T32" fmla="*/ 28 w 119"/>
                  <a:gd name="T33" fmla="*/ 99 h 116"/>
                  <a:gd name="T34" fmla="*/ 21 w 119"/>
                  <a:gd name="T35" fmla="*/ 83 h 116"/>
                  <a:gd name="T36" fmla="*/ 22 w 119"/>
                  <a:gd name="T37" fmla="*/ 80 h 116"/>
                  <a:gd name="T38" fmla="*/ 22 w 119"/>
                  <a:gd name="T39" fmla="*/ 70 h 116"/>
                  <a:gd name="T40" fmla="*/ 24 w 119"/>
                  <a:gd name="T41" fmla="*/ 67 h 116"/>
                  <a:gd name="T42" fmla="*/ 24 w 119"/>
                  <a:gd name="T43" fmla="*/ 57 h 116"/>
                  <a:gd name="T44" fmla="*/ 27 w 119"/>
                  <a:gd name="T45" fmla="*/ 52 h 116"/>
                  <a:gd name="T46" fmla="*/ 11 w 119"/>
                  <a:gd name="T47" fmla="*/ 46 h 116"/>
                  <a:gd name="T48" fmla="*/ 3 w 119"/>
                  <a:gd name="T49" fmla="*/ 28 h 116"/>
                  <a:gd name="T50" fmla="*/ 22 w 119"/>
                  <a:gd name="T51" fmla="*/ 19 h 116"/>
                  <a:gd name="T52" fmla="*/ 86 w 119"/>
                  <a:gd name="T53" fmla="*/ 106 h 116"/>
                  <a:gd name="T54" fmla="*/ 90 w 119"/>
                  <a:gd name="T55" fmla="*/ 104 h 116"/>
                  <a:gd name="T56" fmla="*/ 88 w 119"/>
                  <a:gd name="T57" fmla="*/ 99 h 116"/>
                  <a:gd name="T58" fmla="*/ 84 w 119"/>
                  <a:gd name="T59" fmla="*/ 101 h 116"/>
                  <a:gd name="T60" fmla="*/ 86 w 119"/>
                  <a:gd name="T61" fmla="*/ 106 h 116"/>
                  <a:gd name="T62" fmla="*/ 15 w 119"/>
                  <a:gd name="T63" fmla="*/ 40 h 116"/>
                  <a:gd name="T64" fmla="*/ 41 w 119"/>
                  <a:gd name="T65" fmla="*/ 50 h 116"/>
                  <a:gd name="T66" fmla="*/ 42 w 119"/>
                  <a:gd name="T67" fmla="*/ 50 h 116"/>
                  <a:gd name="T68" fmla="*/ 39 w 119"/>
                  <a:gd name="T69" fmla="*/ 57 h 116"/>
                  <a:gd name="T70" fmla="*/ 38 w 119"/>
                  <a:gd name="T71" fmla="*/ 57 h 116"/>
                  <a:gd name="T72" fmla="*/ 31 w 119"/>
                  <a:gd name="T73" fmla="*/ 60 h 116"/>
                  <a:gd name="T74" fmla="*/ 32 w 119"/>
                  <a:gd name="T75" fmla="*/ 66 h 116"/>
                  <a:gd name="T76" fmla="*/ 34 w 119"/>
                  <a:gd name="T77" fmla="*/ 68 h 116"/>
                  <a:gd name="T78" fmla="*/ 31 w 119"/>
                  <a:gd name="T79" fmla="*/ 70 h 116"/>
                  <a:gd name="T80" fmla="*/ 30 w 119"/>
                  <a:gd name="T81" fmla="*/ 73 h 116"/>
                  <a:gd name="T82" fmla="*/ 30 w 119"/>
                  <a:gd name="T83" fmla="*/ 78 h 116"/>
                  <a:gd name="T84" fmla="*/ 32 w 119"/>
                  <a:gd name="T85" fmla="*/ 81 h 116"/>
                  <a:gd name="T86" fmla="*/ 30 w 119"/>
                  <a:gd name="T87" fmla="*/ 83 h 116"/>
                  <a:gd name="T88" fmla="*/ 28 w 119"/>
                  <a:gd name="T89" fmla="*/ 85 h 116"/>
                  <a:gd name="T90" fmla="*/ 31 w 119"/>
                  <a:gd name="T91" fmla="*/ 93 h 116"/>
                  <a:gd name="T92" fmla="*/ 33 w 119"/>
                  <a:gd name="T93" fmla="*/ 93 h 116"/>
                  <a:gd name="T94" fmla="*/ 38 w 119"/>
                  <a:gd name="T95" fmla="*/ 95 h 116"/>
                  <a:gd name="T96" fmla="*/ 60 w 119"/>
                  <a:gd name="T97" fmla="*/ 96 h 116"/>
                  <a:gd name="T98" fmla="*/ 78 w 119"/>
                  <a:gd name="T99" fmla="*/ 95 h 116"/>
                  <a:gd name="T100" fmla="*/ 92 w 119"/>
                  <a:gd name="T101" fmla="*/ 59 h 116"/>
                  <a:gd name="T102" fmla="*/ 88 w 119"/>
                  <a:gd name="T103" fmla="*/ 55 h 116"/>
                  <a:gd name="T104" fmla="*/ 83 w 119"/>
                  <a:gd name="T105" fmla="*/ 20 h 116"/>
                  <a:gd name="T106" fmla="*/ 79 w 119"/>
                  <a:gd name="T107" fmla="*/ 12 h 116"/>
                  <a:gd name="T108" fmla="*/ 70 w 119"/>
                  <a:gd name="T109" fmla="*/ 15 h 116"/>
                  <a:gd name="T110" fmla="*/ 67 w 119"/>
                  <a:gd name="T111" fmla="*/ 37 h 116"/>
                  <a:gd name="T112" fmla="*/ 66 w 119"/>
                  <a:gd name="T113" fmla="*/ 44 h 116"/>
                  <a:gd name="T114" fmla="*/ 20 w 119"/>
                  <a:gd name="T115" fmla="*/ 26 h 116"/>
                  <a:gd name="T116" fmla="*/ 10 w 119"/>
                  <a:gd name="T117" fmla="*/ 31 h 116"/>
                  <a:gd name="T118" fmla="*/ 15 w 119"/>
                  <a:gd name="T119" fmla="*/ 4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9" h="116">
                    <a:moveTo>
                      <a:pt x="22" y="19"/>
                    </a:moveTo>
                    <a:cubicBezTo>
                      <a:pt x="58" y="33"/>
                      <a:pt x="58" y="33"/>
                      <a:pt x="58" y="33"/>
                    </a:cubicBezTo>
                    <a:cubicBezTo>
                      <a:pt x="59" y="24"/>
                      <a:pt x="59" y="21"/>
                      <a:pt x="62" y="12"/>
                    </a:cubicBezTo>
                    <a:cubicBezTo>
                      <a:pt x="65" y="4"/>
                      <a:pt x="74" y="0"/>
                      <a:pt x="82" y="3"/>
                    </a:cubicBezTo>
                    <a:cubicBezTo>
                      <a:pt x="90" y="6"/>
                      <a:pt x="94" y="15"/>
                      <a:pt x="91" y="23"/>
                    </a:cubicBezTo>
                    <a:cubicBezTo>
                      <a:pt x="87" y="34"/>
                      <a:pt x="89" y="41"/>
                      <a:pt x="95" y="49"/>
                    </a:cubicBezTo>
                    <a:cubicBezTo>
                      <a:pt x="95" y="50"/>
                      <a:pt x="95" y="50"/>
                      <a:pt x="95" y="50"/>
                    </a:cubicBezTo>
                    <a:cubicBezTo>
                      <a:pt x="99" y="41"/>
                      <a:pt x="99" y="41"/>
                      <a:pt x="99" y="41"/>
                    </a:cubicBezTo>
                    <a:cubicBezTo>
                      <a:pt x="119" y="49"/>
                      <a:pt x="119" y="49"/>
                      <a:pt x="119" y="49"/>
                    </a:cubicBezTo>
                    <a:cubicBezTo>
                      <a:pt x="93" y="116"/>
                      <a:pt x="93" y="116"/>
                      <a:pt x="93" y="116"/>
                    </a:cubicBezTo>
                    <a:cubicBezTo>
                      <a:pt x="73" y="109"/>
                      <a:pt x="73" y="109"/>
                      <a:pt x="73" y="109"/>
                    </a:cubicBezTo>
                    <a:cubicBezTo>
                      <a:pt x="75" y="103"/>
                      <a:pt x="75" y="103"/>
                      <a:pt x="75" y="103"/>
                    </a:cubicBezTo>
                    <a:cubicBezTo>
                      <a:pt x="68" y="101"/>
                      <a:pt x="66" y="102"/>
                      <a:pt x="63" y="103"/>
                    </a:cubicBezTo>
                    <a:cubicBezTo>
                      <a:pt x="60" y="104"/>
                      <a:pt x="57" y="106"/>
                      <a:pt x="53" y="106"/>
                    </a:cubicBezTo>
                    <a:cubicBezTo>
                      <a:pt x="48" y="106"/>
                      <a:pt x="42" y="105"/>
                      <a:pt x="35" y="102"/>
                    </a:cubicBezTo>
                    <a:cubicBezTo>
                      <a:pt x="30" y="100"/>
                      <a:pt x="30" y="100"/>
                      <a:pt x="30" y="100"/>
                    </a:cubicBezTo>
                    <a:cubicBezTo>
                      <a:pt x="28" y="99"/>
                      <a:pt x="28" y="99"/>
                      <a:pt x="28" y="99"/>
                    </a:cubicBezTo>
                    <a:cubicBezTo>
                      <a:pt x="21" y="97"/>
                      <a:pt x="18" y="89"/>
                      <a:pt x="21" y="83"/>
                    </a:cubicBezTo>
                    <a:cubicBezTo>
                      <a:pt x="21" y="82"/>
                      <a:pt x="22" y="81"/>
                      <a:pt x="22" y="80"/>
                    </a:cubicBezTo>
                    <a:cubicBezTo>
                      <a:pt x="21" y="77"/>
                      <a:pt x="21" y="73"/>
                      <a:pt x="22" y="70"/>
                    </a:cubicBezTo>
                    <a:cubicBezTo>
                      <a:pt x="23" y="69"/>
                      <a:pt x="23" y="68"/>
                      <a:pt x="24" y="67"/>
                    </a:cubicBezTo>
                    <a:cubicBezTo>
                      <a:pt x="23" y="64"/>
                      <a:pt x="23" y="60"/>
                      <a:pt x="24" y="57"/>
                    </a:cubicBezTo>
                    <a:cubicBezTo>
                      <a:pt x="25" y="55"/>
                      <a:pt x="26" y="54"/>
                      <a:pt x="27" y="52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4" y="44"/>
                      <a:pt x="0" y="35"/>
                      <a:pt x="3" y="28"/>
                    </a:cubicBezTo>
                    <a:cubicBezTo>
                      <a:pt x="6" y="20"/>
                      <a:pt x="14" y="16"/>
                      <a:pt x="22" y="19"/>
                    </a:cubicBezTo>
                    <a:close/>
                    <a:moveTo>
                      <a:pt x="86" y="106"/>
                    </a:moveTo>
                    <a:cubicBezTo>
                      <a:pt x="88" y="106"/>
                      <a:pt x="90" y="106"/>
                      <a:pt x="90" y="104"/>
                    </a:cubicBezTo>
                    <a:cubicBezTo>
                      <a:pt x="91" y="102"/>
                      <a:pt x="90" y="100"/>
                      <a:pt x="88" y="99"/>
                    </a:cubicBezTo>
                    <a:cubicBezTo>
                      <a:pt x="86" y="98"/>
                      <a:pt x="84" y="99"/>
                      <a:pt x="84" y="101"/>
                    </a:cubicBezTo>
                    <a:cubicBezTo>
                      <a:pt x="83" y="103"/>
                      <a:pt x="84" y="105"/>
                      <a:pt x="86" y="106"/>
                    </a:cubicBezTo>
                    <a:close/>
                    <a:moveTo>
                      <a:pt x="15" y="40"/>
                    </a:moveTo>
                    <a:cubicBezTo>
                      <a:pt x="41" y="50"/>
                      <a:pt x="41" y="50"/>
                      <a:pt x="41" y="50"/>
                    </a:cubicBezTo>
                    <a:cubicBezTo>
                      <a:pt x="42" y="50"/>
                      <a:pt x="42" y="50"/>
                      <a:pt x="42" y="50"/>
                    </a:cubicBezTo>
                    <a:cubicBezTo>
                      <a:pt x="39" y="57"/>
                      <a:pt x="39" y="57"/>
                      <a:pt x="39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6" y="56"/>
                      <a:pt x="32" y="57"/>
                      <a:pt x="31" y="60"/>
                    </a:cubicBezTo>
                    <a:cubicBezTo>
                      <a:pt x="31" y="62"/>
                      <a:pt x="31" y="64"/>
                      <a:pt x="32" y="66"/>
                    </a:cubicBezTo>
                    <a:cubicBezTo>
                      <a:pt x="34" y="68"/>
                      <a:pt x="34" y="68"/>
                      <a:pt x="34" y="68"/>
                    </a:cubicBezTo>
                    <a:cubicBezTo>
                      <a:pt x="31" y="70"/>
                      <a:pt x="31" y="70"/>
                      <a:pt x="31" y="70"/>
                    </a:cubicBezTo>
                    <a:cubicBezTo>
                      <a:pt x="31" y="71"/>
                      <a:pt x="30" y="72"/>
                      <a:pt x="30" y="73"/>
                    </a:cubicBezTo>
                    <a:cubicBezTo>
                      <a:pt x="29" y="75"/>
                      <a:pt x="29" y="77"/>
                      <a:pt x="30" y="78"/>
                    </a:cubicBezTo>
                    <a:cubicBezTo>
                      <a:pt x="32" y="81"/>
                      <a:pt x="32" y="81"/>
                      <a:pt x="32" y="81"/>
                    </a:cubicBezTo>
                    <a:cubicBezTo>
                      <a:pt x="30" y="83"/>
                      <a:pt x="30" y="83"/>
                      <a:pt x="30" y="83"/>
                    </a:cubicBezTo>
                    <a:cubicBezTo>
                      <a:pt x="29" y="84"/>
                      <a:pt x="28" y="85"/>
                      <a:pt x="28" y="85"/>
                    </a:cubicBezTo>
                    <a:cubicBezTo>
                      <a:pt x="27" y="88"/>
                      <a:pt x="28" y="92"/>
                      <a:pt x="31" y="93"/>
                    </a:cubicBezTo>
                    <a:cubicBezTo>
                      <a:pt x="33" y="93"/>
                      <a:pt x="33" y="93"/>
                      <a:pt x="33" y="93"/>
                    </a:cubicBezTo>
                    <a:cubicBezTo>
                      <a:pt x="38" y="95"/>
                      <a:pt x="38" y="95"/>
                      <a:pt x="38" y="95"/>
                    </a:cubicBezTo>
                    <a:cubicBezTo>
                      <a:pt x="51" y="100"/>
                      <a:pt x="56" y="97"/>
                      <a:pt x="60" y="96"/>
                    </a:cubicBezTo>
                    <a:cubicBezTo>
                      <a:pt x="64" y="94"/>
                      <a:pt x="68" y="92"/>
                      <a:pt x="78" y="95"/>
                    </a:cubicBezTo>
                    <a:cubicBezTo>
                      <a:pt x="92" y="59"/>
                      <a:pt x="92" y="59"/>
                      <a:pt x="92" y="59"/>
                    </a:cubicBezTo>
                    <a:cubicBezTo>
                      <a:pt x="90" y="58"/>
                      <a:pt x="89" y="56"/>
                      <a:pt x="88" y="55"/>
                    </a:cubicBezTo>
                    <a:cubicBezTo>
                      <a:pt x="81" y="43"/>
                      <a:pt x="78" y="34"/>
                      <a:pt x="83" y="20"/>
                    </a:cubicBezTo>
                    <a:cubicBezTo>
                      <a:pt x="85" y="17"/>
                      <a:pt x="83" y="13"/>
                      <a:pt x="79" y="12"/>
                    </a:cubicBezTo>
                    <a:cubicBezTo>
                      <a:pt x="76" y="10"/>
                      <a:pt x="72" y="12"/>
                      <a:pt x="70" y="15"/>
                    </a:cubicBezTo>
                    <a:cubicBezTo>
                      <a:pt x="67" y="24"/>
                      <a:pt x="67" y="27"/>
                      <a:pt x="67" y="37"/>
                    </a:cubicBezTo>
                    <a:cubicBezTo>
                      <a:pt x="67" y="39"/>
                      <a:pt x="66" y="42"/>
                      <a:pt x="66" y="44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16" y="25"/>
                      <a:pt x="12" y="27"/>
                      <a:pt x="10" y="31"/>
                    </a:cubicBezTo>
                    <a:cubicBezTo>
                      <a:pt x="9" y="34"/>
                      <a:pt x="11" y="38"/>
                      <a:pt x="15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57" name="Freeform: Shape 66"/>
              <p:cNvSpPr/>
              <p:nvPr/>
            </p:nvSpPr>
            <p:spPr bwMode="auto">
              <a:xfrm>
                <a:off x="10495545" y="4229413"/>
                <a:ext cx="459973" cy="403210"/>
              </a:xfrm>
              <a:custGeom>
                <a:avLst/>
                <a:gdLst>
                  <a:gd name="T0" fmla="*/ 144 w 144"/>
                  <a:gd name="T1" fmla="*/ 41 h 126"/>
                  <a:gd name="T2" fmla="*/ 102 w 144"/>
                  <a:gd name="T3" fmla="*/ 0 h 126"/>
                  <a:gd name="T4" fmla="*/ 72 w 144"/>
                  <a:gd name="T5" fmla="*/ 14 h 126"/>
                  <a:gd name="T6" fmla="*/ 41 w 144"/>
                  <a:gd name="T7" fmla="*/ 0 h 126"/>
                  <a:gd name="T8" fmla="*/ 0 w 144"/>
                  <a:gd name="T9" fmla="*/ 41 h 126"/>
                  <a:gd name="T10" fmla="*/ 13 w 144"/>
                  <a:gd name="T11" fmla="*/ 72 h 126"/>
                  <a:gd name="T12" fmla="*/ 13 w 144"/>
                  <a:gd name="T13" fmla="*/ 72 h 126"/>
                  <a:gd name="T14" fmla="*/ 58 w 144"/>
                  <a:gd name="T15" fmla="*/ 117 h 126"/>
                  <a:gd name="T16" fmla="*/ 72 w 144"/>
                  <a:gd name="T17" fmla="*/ 126 h 126"/>
                  <a:gd name="T18" fmla="*/ 85 w 144"/>
                  <a:gd name="T19" fmla="*/ 117 h 126"/>
                  <a:gd name="T20" fmla="*/ 130 w 144"/>
                  <a:gd name="T21" fmla="*/ 72 h 126"/>
                  <a:gd name="T22" fmla="*/ 130 w 144"/>
                  <a:gd name="T23" fmla="*/ 72 h 126"/>
                  <a:gd name="T24" fmla="*/ 144 w 144"/>
                  <a:gd name="T25" fmla="*/ 41 h 126"/>
                  <a:gd name="T26" fmla="*/ 118 w 144"/>
                  <a:gd name="T27" fmla="*/ 59 h 126"/>
                  <a:gd name="T28" fmla="*/ 73 w 144"/>
                  <a:gd name="T29" fmla="*/ 104 h 126"/>
                  <a:gd name="T30" fmla="*/ 72 w 144"/>
                  <a:gd name="T31" fmla="*/ 105 h 126"/>
                  <a:gd name="T32" fmla="*/ 71 w 144"/>
                  <a:gd name="T33" fmla="*/ 104 h 126"/>
                  <a:gd name="T34" fmla="*/ 25 w 144"/>
                  <a:gd name="T35" fmla="*/ 59 h 126"/>
                  <a:gd name="T36" fmla="*/ 18 w 144"/>
                  <a:gd name="T37" fmla="*/ 41 h 126"/>
                  <a:gd name="T38" fmla="*/ 41 w 144"/>
                  <a:gd name="T39" fmla="*/ 18 h 126"/>
                  <a:gd name="T40" fmla="*/ 58 w 144"/>
                  <a:gd name="T41" fmla="*/ 26 h 126"/>
                  <a:gd name="T42" fmla="*/ 72 w 144"/>
                  <a:gd name="T43" fmla="*/ 40 h 126"/>
                  <a:gd name="T44" fmla="*/ 85 w 144"/>
                  <a:gd name="T45" fmla="*/ 26 h 126"/>
                  <a:gd name="T46" fmla="*/ 102 w 144"/>
                  <a:gd name="T47" fmla="*/ 18 h 126"/>
                  <a:gd name="T48" fmla="*/ 126 w 144"/>
                  <a:gd name="T49" fmla="*/ 41 h 126"/>
                  <a:gd name="T50" fmla="*/ 118 w 144"/>
                  <a:gd name="T51" fmla="*/ 5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4" h="126">
                    <a:moveTo>
                      <a:pt x="144" y="41"/>
                    </a:moveTo>
                    <a:cubicBezTo>
                      <a:pt x="144" y="19"/>
                      <a:pt x="125" y="0"/>
                      <a:pt x="102" y="0"/>
                    </a:cubicBezTo>
                    <a:cubicBezTo>
                      <a:pt x="90" y="0"/>
                      <a:pt x="79" y="5"/>
                      <a:pt x="72" y="14"/>
                    </a:cubicBezTo>
                    <a:cubicBezTo>
                      <a:pt x="64" y="5"/>
                      <a:pt x="53" y="0"/>
                      <a:pt x="41" y="0"/>
                    </a:cubicBezTo>
                    <a:cubicBezTo>
                      <a:pt x="18" y="0"/>
                      <a:pt x="0" y="19"/>
                      <a:pt x="0" y="41"/>
                    </a:cubicBezTo>
                    <a:cubicBezTo>
                      <a:pt x="0" y="54"/>
                      <a:pt x="5" y="65"/>
                      <a:pt x="13" y="72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58" y="117"/>
                      <a:pt x="58" y="117"/>
                      <a:pt x="58" y="117"/>
                    </a:cubicBezTo>
                    <a:cubicBezTo>
                      <a:pt x="63" y="122"/>
                      <a:pt x="67" y="126"/>
                      <a:pt x="72" y="126"/>
                    </a:cubicBezTo>
                    <a:cubicBezTo>
                      <a:pt x="76" y="126"/>
                      <a:pt x="81" y="122"/>
                      <a:pt x="85" y="117"/>
                    </a:cubicBezTo>
                    <a:cubicBezTo>
                      <a:pt x="130" y="72"/>
                      <a:pt x="130" y="72"/>
                      <a:pt x="130" y="72"/>
                    </a:cubicBezTo>
                    <a:cubicBezTo>
                      <a:pt x="130" y="72"/>
                      <a:pt x="130" y="72"/>
                      <a:pt x="130" y="72"/>
                    </a:cubicBezTo>
                    <a:cubicBezTo>
                      <a:pt x="139" y="65"/>
                      <a:pt x="144" y="54"/>
                      <a:pt x="144" y="41"/>
                    </a:cubicBezTo>
                    <a:close/>
                    <a:moveTo>
                      <a:pt x="118" y="59"/>
                    </a:moveTo>
                    <a:cubicBezTo>
                      <a:pt x="73" y="104"/>
                      <a:pt x="73" y="104"/>
                      <a:pt x="73" y="104"/>
                    </a:cubicBezTo>
                    <a:cubicBezTo>
                      <a:pt x="72" y="105"/>
                      <a:pt x="72" y="105"/>
                      <a:pt x="72" y="105"/>
                    </a:cubicBezTo>
                    <a:cubicBezTo>
                      <a:pt x="72" y="105"/>
                      <a:pt x="71" y="105"/>
                      <a:pt x="71" y="104"/>
                    </a:cubicBezTo>
                    <a:cubicBezTo>
                      <a:pt x="25" y="59"/>
                      <a:pt x="25" y="59"/>
                      <a:pt x="25" y="59"/>
                    </a:cubicBezTo>
                    <a:cubicBezTo>
                      <a:pt x="20" y="54"/>
                      <a:pt x="18" y="48"/>
                      <a:pt x="18" y="41"/>
                    </a:cubicBezTo>
                    <a:cubicBezTo>
                      <a:pt x="18" y="29"/>
                      <a:pt x="28" y="18"/>
                      <a:pt x="41" y="18"/>
                    </a:cubicBezTo>
                    <a:cubicBezTo>
                      <a:pt x="48" y="18"/>
                      <a:pt x="54" y="21"/>
                      <a:pt x="58" y="26"/>
                    </a:cubicBezTo>
                    <a:cubicBezTo>
                      <a:pt x="72" y="40"/>
                      <a:pt x="72" y="40"/>
                      <a:pt x="72" y="40"/>
                    </a:cubicBezTo>
                    <a:cubicBezTo>
                      <a:pt x="85" y="26"/>
                      <a:pt x="85" y="26"/>
                      <a:pt x="85" y="26"/>
                    </a:cubicBezTo>
                    <a:cubicBezTo>
                      <a:pt x="90" y="21"/>
                      <a:pt x="96" y="18"/>
                      <a:pt x="102" y="18"/>
                    </a:cubicBezTo>
                    <a:cubicBezTo>
                      <a:pt x="115" y="18"/>
                      <a:pt x="126" y="29"/>
                      <a:pt x="126" y="41"/>
                    </a:cubicBezTo>
                    <a:cubicBezTo>
                      <a:pt x="126" y="48"/>
                      <a:pt x="123" y="54"/>
                      <a:pt x="118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58" name="Freeform: Shape 67"/>
              <p:cNvSpPr/>
              <p:nvPr/>
            </p:nvSpPr>
            <p:spPr bwMode="auto">
              <a:xfrm>
                <a:off x="10558179" y="4663940"/>
                <a:ext cx="195733" cy="195733"/>
              </a:xfrm>
              <a:custGeom>
                <a:avLst/>
                <a:gdLst>
                  <a:gd name="T0" fmla="*/ 31 w 61"/>
                  <a:gd name="T1" fmla="*/ 0 h 61"/>
                  <a:gd name="T2" fmla="*/ 0 w 61"/>
                  <a:gd name="T3" fmla="*/ 30 h 61"/>
                  <a:gd name="T4" fmla="*/ 31 w 61"/>
                  <a:gd name="T5" fmla="*/ 61 h 61"/>
                  <a:gd name="T6" fmla="*/ 61 w 61"/>
                  <a:gd name="T7" fmla="*/ 30 h 61"/>
                  <a:gd name="T8" fmla="*/ 31 w 61"/>
                  <a:gd name="T9" fmla="*/ 0 h 61"/>
                  <a:gd name="T10" fmla="*/ 31 w 61"/>
                  <a:gd name="T11" fmla="*/ 55 h 61"/>
                  <a:gd name="T12" fmla="*/ 6 w 61"/>
                  <a:gd name="T13" fmla="*/ 30 h 61"/>
                  <a:gd name="T14" fmla="*/ 31 w 61"/>
                  <a:gd name="T15" fmla="*/ 6 h 61"/>
                  <a:gd name="T16" fmla="*/ 55 w 61"/>
                  <a:gd name="T17" fmla="*/ 30 h 61"/>
                  <a:gd name="T18" fmla="*/ 31 w 61"/>
                  <a:gd name="T19" fmla="*/ 55 h 61"/>
                  <a:gd name="T20" fmla="*/ 27 w 61"/>
                  <a:gd name="T21" fmla="*/ 15 h 61"/>
                  <a:gd name="T22" fmla="*/ 34 w 61"/>
                  <a:gd name="T23" fmla="*/ 15 h 61"/>
                  <a:gd name="T24" fmla="*/ 34 w 61"/>
                  <a:gd name="T25" fmla="*/ 23 h 61"/>
                  <a:gd name="T26" fmla="*/ 27 w 61"/>
                  <a:gd name="T27" fmla="*/ 23 h 61"/>
                  <a:gd name="T28" fmla="*/ 27 w 61"/>
                  <a:gd name="T29" fmla="*/ 15 h 61"/>
                  <a:gd name="T30" fmla="*/ 38 w 61"/>
                  <a:gd name="T31" fmla="*/ 46 h 61"/>
                  <a:gd name="T32" fmla="*/ 23 w 61"/>
                  <a:gd name="T33" fmla="*/ 46 h 61"/>
                  <a:gd name="T34" fmla="*/ 23 w 61"/>
                  <a:gd name="T35" fmla="*/ 42 h 61"/>
                  <a:gd name="T36" fmla="*/ 27 w 61"/>
                  <a:gd name="T37" fmla="*/ 42 h 61"/>
                  <a:gd name="T38" fmla="*/ 27 w 61"/>
                  <a:gd name="T39" fmla="*/ 30 h 61"/>
                  <a:gd name="T40" fmla="*/ 23 w 61"/>
                  <a:gd name="T41" fmla="*/ 30 h 61"/>
                  <a:gd name="T42" fmla="*/ 23 w 61"/>
                  <a:gd name="T43" fmla="*/ 27 h 61"/>
                  <a:gd name="T44" fmla="*/ 34 w 61"/>
                  <a:gd name="T45" fmla="*/ 27 h 61"/>
                  <a:gd name="T46" fmla="*/ 34 w 61"/>
                  <a:gd name="T47" fmla="*/ 42 h 61"/>
                  <a:gd name="T48" fmla="*/ 38 w 61"/>
                  <a:gd name="T49" fmla="*/ 42 h 61"/>
                  <a:gd name="T50" fmla="*/ 38 w 61"/>
                  <a:gd name="T51" fmla="*/ 46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1" h="61">
                    <a:moveTo>
                      <a:pt x="31" y="0"/>
                    </a:moveTo>
                    <a:cubicBezTo>
                      <a:pt x="14" y="0"/>
                      <a:pt x="0" y="14"/>
                      <a:pt x="0" y="30"/>
                    </a:cubicBezTo>
                    <a:cubicBezTo>
                      <a:pt x="0" y="47"/>
                      <a:pt x="14" y="61"/>
                      <a:pt x="31" y="61"/>
                    </a:cubicBezTo>
                    <a:cubicBezTo>
                      <a:pt x="47" y="61"/>
                      <a:pt x="61" y="47"/>
                      <a:pt x="61" y="30"/>
                    </a:cubicBezTo>
                    <a:cubicBezTo>
                      <a:pt x="61" y="14"/>
                      <a:pt x="47" y="0"/>
                      <a:pt x="31" y="0"/>
                    </a:cubicBezTo>
                    <a:close/>
                    <a:moveTo>
                      <a:pt x="31" y="55"/>
                    </a:moveTo>
                    <a:cubicBezTo>
                      <a:pt x="17" y="55"/>
                      <a:pt x="6" y="44"/>
                      <a:pt x="6" y="30"/>
                    </a:cubicBezTo>
                    <a:cubicBezTo>
                      <a:pt x="6" y="17"/>
                      <a:pt x="17" y="6"/>
                      <a:pt x="31" y="6"/>
                    </a:cubicBezTo>
                    <a:cubicBezTo>
                      <a:pt x="44" y="6"/>
                      <a:pt x="55" y="17"/>
                      <a:pt x="55" y="30"/>
                    </a:cubicBezTo>
                    <a:cubicBezTo>
                      <a:pt x="55" y="44"/>
                      <a:pt x="44" y="55"/>
                      <a:pt x="31" y="55"/>
                    </a:cubicBezTo>
                    <a:close/>
                    <a:moveTo>
                      <a:pt x="27" y="15"/>
                    </a:moveTo>
                    <a:cubicBezTo>
                      <a:pt x="34" y="15"/>
                      <a:pt x="34" y="15"/>
                      <a:pt x="34" y="15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27" y="23"/>
                      <a:pt x="27" y="23"/>
                      <a:pt x="27" y="23"/>
                    </a:cubicBezTo>
                    <a:lnTo>
                      <a:pt x="27" y="15"/>
                    </a:lnTo>
                    <a:close/>
                    <a:moveTo>
                      <a:pt x="38" y="46"/>
                    </a:moveTo>
                    <a:cubicBezTo>
                      <a:pt x="23" y="46"/>
                      <a:pt x="23" y="46"/>
                      <a:pt x="23" y="46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8" y="42"/>
                      <a:pt x="38" y="42"/>
                      <a:pt x="38" y="42"/>
                    </a:cubicBezTo>
                    <a:lnTo>
                      <a:pt x="38" y="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59" name="Freeform: Shape 68"/>
              <p:cNvSpPr/>
              <p:nvPr/>
            </p:nvSpPr>
            <p:spPr bwMode="auto">
              <a:xfrm>
                <a:off x="10607112" y="4990815"/>
                <a:ext cx="299472" cy="301429"/>
              </a:xfrm>
              <a:custGeom>
                <a:avLst/>
                <a:gdLst>
                  <a:gd name="T0" fmla="*/ 85 w 94"/>
                  <a:gd name="T1" fmla="*/ 20 h 94"/>
                  <a:gd name="T2" fmla="*/ 37 w 94"/>
                  <a:gd name="T3" fmla="*/ 2 h 94"/>
                  <a:gd name="T4" fmla="*/ 20 w 94"/>
                  <a:gd name="T5" fmla="*/ 10 h 94"/>
                  <a:gd name="T6" fmla="*/ 2 w 94"/>
                  <a:gd name="T7" fmla="*/ 57 h 94"/>
                  <a:gd name="T8" fmla="*/ 10 w 94"/>
                  <a:gd name="T9" fmla="*/ 74 h 94"/>
                  <a:gd name="T10" fmla="*/ 57 w 94"/>
                  <a:gd name="T11" fmla="*/ 92 h 94"/>
                  <a:gd name="T12" fmla="*/ 74 w 94"/>
                  <a:gd name="T13" fmla="*/ 84 h 94"/>
                  <a:gd name="T14" fmla="*/ 92 w 94"/>
                  <a:gd name="T15" fmla="*/ 37 h 94"/>
                  <a:gd name="T16" fmla="*/ 85 w 94"/>
                  <a:gd name="T17" fmla="*/ 20 h 94"/>
                  <a:gd name="T18" fmla="*/ 36 w 94"/>
                  <a:gd name="T19" fmla="*/ 38 h 94"/>
                  <a:gd name="T20" fmla="*/ 62 w 94"/>
                  <a:gd name="T21" fmla="*/ 47 h 94"/>
                  <a:gd name="T22" fmla="*/ 61 w 94"/>
                  <a:gd name="T23" fmla="*/ 52 h 94"/>
                  <a:gd name="T24" fmla="*/ 42 w 94"/>
                  <a:gd name="T25" fmla="*/ 61 h 94"/>
                  <a:gd name="T26" fmla="*/ 33 w 94"/>
                  <a:gd name="T27" fmla="*/ 42 h 94"/>
                  <a:gd name="T28" fmla="*/ 36 w 94"/>
                  <a:gd name="T29" fmla="*/ 38 h 94"/>
                  <a:gd name="T30" fmla="*/ 76 w 94"/>
                  <a:gd name="T31" fmla="*/ 53 h 94"/>
                  <a:gd name="T32" fmla="*/ 69 w 94"/>
                  <a:gd name="T33" fmla="*/ 71 h 94"/>
                  <a:gd name="T34" fmla="*/ 66 w 94"/>
                  <a:gd name="T35" fmla="*/ 80 h 94"/>
                  <a:gd name="T36" fmla="*/ 59 w 94"/>
                  <a:gd name="T37" fmla="*/ 82 h 94"/>
                  <a:gd name="T38" fmla="*/ 15 w 94"/>
                  <a:gd name="T39" fmla="*/ 65 h 94"/>
                  <a:gd name="T40" fmla="*/ 12 w 94"/>
                  <a:gd name="T41" fmla="*/ 59 h 94"/>
                  <a:gd name="T42" fmla="*/ 15 w 94"/>
                  <a:gd name="T43" fmla="*/ 50 h 94"/>
                  <a:gd name="T44" fmla="*/ 22 w 94"/>
                  <a:gd name="T45" fmla="*/ 32 h 94"/>
                  <a:gd name="T46" fmla="*/ 22 w 94"/>
                  <a:gd name="T47" fmla="*/ 32 h 94"/>
                  <a:gd name="T48" fmla="*/ 29 w 94"/>
                  <a:gd name="T49" fmla="*/ 35 h 94"/>
                  <a:gd name="T50" fmla="*/ 27 w 94"/>
                  <a:gd name="T51" fmla="*/ 39 h 94"/>
                  <a:gd name="T52" fmla="*/ 39 w 94"/>
                  <a:gd name="T53" fmla="*/ 67 h 94"/>
                  <a:gd name="T54" fmla="*/ 67 w 94"/>
                  <a:gd name="T55" fmla="*/ 55 h 94"/>
                  <a:gd name="T56" fmla="*/ 69 w 94"/>
                  <a:gd name="T57" fmla="*/ 50 h 94"/>
                  <a:gd name="T58" fmla="*/ 76 w 94"/>
                  <a:gd name="T59" fmla="*/ 53 h 94"/>
                  <a:gd name="T60" fmla="*/ 82 w 94"/>
                  <a:gd name="T61" fmla="*/ 37 h 94"/>
                  <a:gd name="T62" fmla="*/ 79 w 94"/>
                  <a:gd name="T63" fmla="*/ 38 h 94"/>
                  <a:gd name="T64" fmla="*/ 74 w 94"/>
                  <a:gd name="T65" fmla="*/ 37 h 94"/>
                  <a:gd name="T66" fmla="*/ 73 w 94"/>
                  <a:gd name="T67" fmla="*/ 34 h 94"/>
                  <a:gd name="T68" fmla="*/ 74 w 94"/>
                  <a:gd name="T69" fmla="*/ 29 h 94"/>
                  <a:gd name="T70" fmla="*/ 77 w 94"/>
                  <a:gd name="T71" fmla="*/ 28 h 94"/>
                  <a:gd name="T72" fmla="*/ 82 w 94"/>
                  <a:gd name="T73" fmla="*/ 29 h 94"/>
                  <a:gd name="T74" fmla="*/ 83 w 94"/>
                  <a:gd name="T75" fmla="*/ 33 h 94"/>
                  <a:gd name="T76" fmla="*/ 82 w 94"/>
                  <a:gd name="T77" fmla="*/ 3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4" h="94">
                    <a:moveTo>
                      <a:pt x="85" y="20"/>
                    </a:moveTo>
                    <a:cubicBezTo>
                      <a:pt x="37" y="2"/>
                      <a:pt x="37" y="2"/>
                      <a:pt x="37" y="2"/>
                    </a:cubicBezTo>
                    <a:cubicBezTo>
                      <a:pt x="30" y="0"/>
                      <a:pt x="23" y="3"/>
                      <a:pt x="20" y="10"/>
                    </a:cubicBezTo>
                    <a:cubicBezTo>
                      <a:pt x="2" y="57"/>
                      <a:pt x="2" y="57"/>
                      <a:pt x="2" y="57"/>
                    </a:cubicBezTo>
                    <a:cubicBezTo>
                      <a:pt x="0" y="64"/>
                      <a:pt x="3" y="71"/>
                      <a:pt x="10" y="74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64" y="94"/>
                      <a:pt x="71" y="91"/>
                      <a:pt x="74" y="84"/>
                    </a:cubicBezTo>
                    <a:cubicBezTo>
                      <a:pt x="92" y="37"/>
                      <a:pt x="92" y="37"/>
                      <a:pt x="92" y="37"/>
                    </a:cubicBezTo>
                    <a:cubicBezTo>
                      <a:pt x="94" y="30"/>
                      <a:pt x="91" y="23"/>
                      <a:pt x="85" y="20"/>
                    </a:cubicBezTo>
                    <a:close/>
                    <a:moveTo>
                      <a:pt x="36" y="38"/>
                    </a:moveTo>
                    <a:cubicBezTo>
                      <a:pt x="62" y="47"/>
                      <a:pt x="62" y="47"/>
                      <a:pt x="62" y="47"/>
                    </a:cubicBezTo>
                    <a:cubicBezTo>
                      <a:pt x="62" y="49"/>
                      <a:pt x="61" y="51"/>
                      <a:pt x="61" y="52"/>
                    </a:cubicBezTo>
                    <a:cubicBezTo>
                      <a:pt x="58" y="60"/>
                      <a:pt x="49" y="64"/>
                      <a:pt x="42" y="61"/>
                    </a:cubicBezTo>
                    <a:cubicBezTo>
                      <a:pt x="34" y="58"/>
                      <a:pt x="31" y="49"/>
                      <a:pt x="33" y="42"/>
                    </a:cubicBezTo>
                    <a:cubicBezTo>
                      <a:pt x="34" y="40"/>
                      <a:pt x="35" y="39"/>
                      <a:pt x="36" y="38"/>
                    </a:cubicBezTo>
                    <a:close/>
                    <a:moveTo>
                      <a:pt x="76" y="53"/>
                    </a:moveTo>
                    <a:cubicBezTo>
                      <a:pt x="69" y="71"/>
                      <a:pt x="69" y="71"/>
                      <a:pt x="69" y="71"/>
                    </a:cubicBezTo>
                    <a:cubicBezTo>
                      <a:pt x="66" y="80"/>
                      <a:pt x="66" y="80"/>
                      <a:pt x="66" y="80"/>
                    </a:cubicBezTo>
                    <a:cubicBezTo>
                      <a:pt x="65" y="82"/>
                      <a:pt x="62" y="83"/>
                      <a:pt x="59" y="82"/>
                    </a:cubicBezTo>
                    <a:cubicBezTo>
                      <a:pt x="15" y="65"/>
                      <a:pt x="15" y="65"/>
                      <a:pt x="15" y="65"/>
                    </a:cubicBezTo>
                    <a:cubicBezTo>
                      <a:pt x="12" y="64"/>
                      <a:pt x="11" y="62"/>
                      <a:pt x="12" y="59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22" y="32"/>
                      <a:pt x="22" y="32"/>
                      <a:pt x="22" y="32"/>
                    </a:cubicBezTo>
                    <a:cubicBezTo>
                      <a:pt x="22" y="32"/>
                      <a:pt x="22" y="32"/>
                      <a:pt x="22" y="32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8" y="36"/>
                      <a:pt x="27" y="38"/>
                      <a:pt x="27" y="39"/>
                    </a:cubicBezTo>
                    <a:cubicBezTo>
                      <a:pt x="23" y="51"/>
                      <a:pt x="28" y="63"/>
                      <a:pt x="39" y="67"/>
                    </a:cubicBezTo>
                    <a:cubicBezTo>
                      <a:pt x="51" y="72"/>
                      <a:pt x="63" y="66"/>
                      <a:pt x="67" y="55"/>
                    </a:cubicBezTo>
                    <a:cubicBezTo>
                      <a:pt x="68" y="53"/>
                      <a:pt x="68" y="52"/>
                      <a:pt x="69" y="50"/>
                    </a:cubicBezTo>
                    <a:cubicBezTo>
                      <a:pt x="76" y="53"/>
                      <a:pt x="76" y="53"/>
                      <a:pt x="76" y="53"/>
                    </a:cubicBezTo>
                    <a:close/>
                    <a:moveTo>
                      <a:pt x="82" y="37"/>
                    </a:moveTo>
                    <a:cubicBezTo>
                      <a:pt x="81" y="38"/>
                      <a:pt x="80" y="39"/>
                      <a:pt x="79" y="38"/>
                    </a:cubicBezTo>
                    <a:cubicBezTo>
                      <a:pt x="74" y="37"/>
                      <a:pt x="74" y="37"/>
                      <a:pt x="74" y="37"/>
                    </a:cubicBezTo>
                    <a:cubicBezTo>
                      <a:pt x="73" y="36"/>
                      <a:pt x="72" y="35"/>
                      <a:pt x="73" y="34"/>
                    </a:cubicBezTo>
                    <a:cubicBezTo>
                      <a:pt x="74" y="29"/>
                      <a:pt x="74" y="29"/>
                      <a:pt x="74" y="29"/>
                    </a:cubicBezTo>
                    <a:cubicBezTo>
                      <a:pt x="75" y="28"/>
                      <a:pt x="76" y="27"/>
                      <a:pt x="77" y="28"/>
                    </a:cubicBezTo>
                    <a:cubicBezTo>
                      <a:pt x="82" y="29"/>
                      <a:pt x="82" y="29"/>
                      <a:pt x="82" y="29"/>
                    </a:cubicBezTo>
                    <a:cubicBezTo>
                      <a:pt x="83" y="30"/>
                      <a:pt x="84" y="31"/>
                      <a:pt x="83" y="33"/>
                    </a:cubicBezTo>
                    <a:lnTo>
                      <a:pt x="82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60" name="Freeform: Shape 69"/>
              <p:cNvSpPr/>
              <p:nvPr/>
            </p:nvSpPr>
            <p:spPr bwMode="auto">
              <a:xfrm>
                <a:off x="10793059" y="3628514"/>
                <a:ext cx="168330" cy="168330"/>
              </a:xfrm>
              <a:custGeom>
                <a:avLst/>
                <a:gdLst>
                  <a:gd name="T0" fmla="*/ 44 w 53"/>
                  <a:gd name="T1" fmla="*/ 0 h 53"/>
                  <a:gd name="T2" fmla="*/ 9 w 53"/>
                  <a:gd name="T3" fmla="*/ 0 h 53"/>
                  <a:gd name="T4" fmla="*/ 0 w 53"/>
                  <a:gd name="T5" fmla="*/ 9 h 53"/>
                  <a:gd name="T6" fmla="*/ 0 w 53"/>
                  <a:gd name="T7" fmla="*/ 44 h 53"/>
                  <a:gd name="T8" fmla="*/ 9 w 53"/>
                  <a:gd name="T9" fmla="*/ 53 h 53"/>
                  <a:gd name="T10" fmla="*/ 44 w 53"/>
                  <a:gd name="T11" fmla="*/ 53 h 53"/>
                  <a:gd name="T12" fmla="*/ 53 w 53"/>
                  <a:gd name="T13" fmla="*/ 44 h 53"/>
                  <a:gd name="T14" fmla="*/ 53 w 53"/>
                  <a:gd name="T15" fmla="*/ 9 h 53"/>
                  <a:gd name="T16" fmla="*/ 44 w 53"/>
                  <a:gd name="T17" fmla="*/ 0 h 53"/>
                  <a:gd name="T18" fmla="*/ 20 w 53"/>
                  <a:gd name="T19" fmla="*/ 43 h 53"/>
                  <a:gd name="T20" fmla="*/ 13 w 53"/>
                  <a:gd name="T21" fmla="*/ 43 h 53"/>
                  <a:gd name="T22" fmla="*/ 13 w 53"/>
                  <a:gd name="T23" fmla="*/ 20 h 53"/>
                  <a:gd name="T24" fmla="*/ 20 w 53"/>
                  <a:gd name="T25" fmla="*/ 20 h 53"/>
                  <a:gd name="T26" fmla="*/ 20 w 53"/>
                  <a:gd name="T27" fmla="*/ 43 h 53"/>
                  <a:gd name="T28" fmla="*/ 17 w 53"/>
                  <a:gd name="T29" fmla="*/ 16 h 53"/>
                  <a:gd name="T30" fmla="*/ 13 w 53"/>
                  <a:gd name="T31" fmla="*/ 13 h 53"/>
                  <a:gd name="T32" fmla="*/ 17 w 53"/>
                  <a:gd name="T33" fmla="*/ 10 h 53"/>
                  <a:gd name="T34" fmla="*/ 20 w 53"/>
                  <a:gd name="T35" fmla="*/ 13 h 53"/>
                  <a:gd name="T36" fmla="*/ 17 w 53"/>
                  <a:gd name="T37" fmla="*/ 16 h 53"/>
                  <a:gd name="T38" fmla="*/ 43 w 53"/>
                  <a:gd name="T39" fmla="*/ 43 h 53"/>
                  <a:gd name="T40" fmla="*/ 37 w 53"/>
                  <a:gd name="T41" fmla="*/ 43 h 53"/>
                  <a:gd name="T42" fmla="*/ 37 w 53"/>
                  <a:gd name="T43" fmla="*/ 30 h 53"/>
                  <a:gd name="T44" fmla="*/ 33 w 53"/>
                  <a:gd name="T45" fmla="*/ 26 h 53"/>
                  <a:gd name="T46" fmla="*/ 30 w 53"/>
                  <a:gd name="T47" fmla="*/ 30 h 53"/>
                  <a:gd name="T48" fmla="*/ 30 w 53"/>
                  <a:gd name="T49" fmla="*/ 43 h 53"/>
                  <a:gd name="T50" fmla="*/ 23 w 53"/>
                  <a:gd name="T51" fmla="*/ 43 h 53"/>
                  <a:gd name="T52" fmla="*/ 23 w 53"/>
                  <a:gd name="T53" fmla="*/ 20 h 53"/>
                  <a:gd name="T54" fmla="*/ 30 w 53"/>
                  <a:gd name="T55" fmla="*/ 20 h 53"/>
                  <a:gd name="T56" fmla="*/ 30 w 53"/>
                  <a:gd name="T57" fmla="*/ 24 h 53"/>
                  <a:gd name="T58" fmla="*/ 36 w 53"/>
                  <a:gd name="T59" fmla="*/ 20 h 53"/>
                  <a:gd name="T60" fmla="*/ 43 w 53"/>
                  <a:gd name="T61" fmla="*/ 28 h 53"/>
                  <a:gd name="T62" fmla="*/ 43 w 53"/>
                  <a:gd name="T63" fmla="*/ 4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3" h="53">
                    <a:moveTo>
                      <a:pt x="4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9"/>
                      <a:pt x="4" y="53"/>
                      <a:pt x="9" y="53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9" y="53"/>
                      <a:pt x="53" y="49"/>
                      <a:pt x="53" y="44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4"/>
                      <a:pt x="49" y="0"/>
                      <a:pt x="44" y="0"/>
                    </a:cubicBezTo>
                    <a:close/>
                    <a:moveTo>
                      <a:pt x="20" y="43"/>
                    </a:moveTo>
                    <a:cubicBezTo>
                      <a:pt x="13" y="43"/>
                      <a:pt x="13" y="43"/>
                      <a:pt x="13" y="43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20" y="20"/>
                      <a:pt x="20" y="20"/>
                      <a:pt x="20" y="20"/>
                    </a:cubicBezTo>
                    <a:lnTo>
                      <a:pt x="20" y="43"/>
                    </a:lnTo>
                    <a:close/>
                    <a:moveTo>
                      <a:pt x="17" y="16"/>
                    </a:moveTo>
                    <a:cubicBezTo>
                      <a:pt x="15" y="16"/>
                      <a:pt x="13" y="15"/>
                      <a:pt x="13" y="13"/>
                    </a:cubicBezTo>
                    <a:cubicBezTo>
                      <a:pt x="13" y="11"/>
                      <a:pt x="15" y="10"/>
                      <a:pt x="17" y="10"/>
                    </a:cubicBezTo>
                    <a:cubicBezTo>
                      <a:pt x="18" y="10"/>
                      <a:pt x="20" y="11"/>
                      <a:pt x="20" y="13"/>
                    </a:cubicBezTo>
                    <a:cubicBezTo>
                      <a:pt x="20" y="15"/>
                      <a:pt x="18" y="16"/>
                      <a:pt x="17" y="16"/>
                    </a:cubicBezTo>
                    <a:close/>
                    <a:moveTo>
                      <a:pt x="43" y="43"/>
                    </a:moveTo>
                    <a:cubicBezTo>
                      <a:pt x="37" y="43"/>
                      <a:pt x="37" y="43"/>
                      <a:pt x="37" y="43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28"/>
                      <a:pt x="35" y="26"/>
                      <a:pt x="33" y="26"/>
                    </a:cubicBezTo>
                    <a:cubicBezTo>
                      <a:pt x="31" y="26"/>
                      <a:pt x="30" y="28"/>
                      <a:pt x="30" y="30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23" y="43"/>
                      <a:pt x="23" y="43"/>
                      <a:pt x="23" y="43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31" y="22"/>
                      <a:pt x="33" y="20"/>
                      <a:pt x="36" y="20"/>
                    </a:cubicBezTo>
                    <a:cubicBezTo>
                      <a:pt x="40" y="20"/>
                      <a:pt x="43" y="23"/>
                      <a:pt x="43" y="28"/>
                    </a:cubicBezTo>
                    <a:lnTo>
                      <a:pt x="43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61" name="Freeform: Shape 70"/>
              <p:cNvSpPr/>
              <p:nvPr/>
            </p:nvSpPr>
            <p:spPr bwMode="auto">
              <a:xfrm>
                <a:off x="10646259" y="3395591"/>
                <a:ext cx="309258" cy="193775"/>
              </a:xfrm>
              <a:custGeom>
                <a:avLst/>
                <a:gdLst>
                  <a:gd name="T0" fmla="*/ 49 w 158"/>
                  <a:gd name="T1" fmla="*/ 70 h 99"/>
                  <a:gd name="T2" fmla="*/ 49 w 158"/>
                  <a:gd name="T3" fmla="*/ 39 h 99"/>
                  <a:gd name="T4" fmla="*/ 78 w 158"/>
                  <a:gd name="T5" fmla="*/ 39 h 99"/>
                  <a:gd name="T6" fmla="*/ 39 w 158"/>
                  <a:gd name="T7" fmla="*/ 0 h 99"/>
                  <a:gd name="T8" fmla="*/ 0 w 158"/>
                  <a:gd name="T9" fmla="*/ 39 h 99"/>
                  <a:gd name="T10" fmla="*/ 29 w 158"/>
                  <a:gd name="T11" fmla="*/ 39 h 99"/>
                  <a:gd name="T12" fmla="*/ 29 w 158"/>
                  <a:gd name="T13" fmla="*/ 89 h 99"/>
                  <a:gd name="T14" fmla="*/ 88 w 158"/>
                  <a:gd name="T15" fmla="*/ 89 h 99"/>
                  <a:gd name="T16" fmla="*/ 68 w 158"/>
                  <a:gd name="T17" fmla="*/ 70 h 99"/>
                  <a:gd name="T18" fmla="*/ 49 w 158"/>
                  <a:gd name="T19" fmla="*/ 70 h 99"/>
                  <a:gd name="T20" fmla="*/ 129 w 158"/>
                  <a:gd name="T21" fmla="*/ 58 h 99"/>
                  <a:gd name="T22" fmla="*/ 129 w 158"/>
                  <a:gd name="T23" fmla="*/ 9 h 99"/>
                  <a:gd name="T24" fmla="*/ 68 w 158"/>
                  <a:gd name="T25" fmla="*/ 9 h 99"/>
                  <a:gd name="T26" fmla="*/ 88 w 158"/>
                  <a:gd name="T27" fmla="*/ 29 h 99"/>
                  <a:gd name="T28" fmla="*/ 107 w 158"/>
                  <a:gd name="T29" fmla="*/ 29 h 99"/>
                  <a:gd name="T30" fmla="*/ 107 w 158"/>
                  <a:gd name="T31" fmla="*/ 58 h 99"/>
                  <a:gd name="T32" fmla="*/ 78 w 158"/>
                  <a:gd name="T33" fmla="*/ 58 h 99"/>
                  <a:gd name="T34" fmla="*/ 119 w 158"/>
                  <a:gd name="T35" fmla="*/ 99 h 99"/>
                  <a:gd name="T36" fmla="*/ 158 w 158"/>
                  <a:gd name="T37" fmla="*/ 58 h 99"/>
                  <a:gd name="T38" fmla="*/ 129 w 158"/>
                  <a:gd name="T39" fmla="*/ 58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8" h="99">
                    <a:moveTo>
                      <a:pt x="49" y="70"/>
                    </a:moveTo>
                    <a:lnTo>
                      <a:pt x="49" y="39"/>
                    </a:lnTo>
                    <a:lnTo>
                      <a:pt x="78" y="39"/>
                    </a:lnTo>
                    <a:lnTo>
                      <a:pt x="39" y="0"/>
                    </a:lnTo>
                    <a:lnTo>
                      <a:pt x="0" y="39"/>
                    </a:lnTo>
                    <a:lnTo>
                      <a:pt x="29" y="39"/>
                    </a:lnTo>
                    <a:lnTo>
                      <a:pt x="29" y="89"/>
                    </a:lnTo>
                    <a:lnTo>
                      <a:pt x="88" y="89"/>
                    </a:lnTo>
                    <a:lnTo>
                      <a:pt x="68" y="70"/>
                    </a:lnTo>
                    <a:lnTo>
                      <a:pt x="49" y="70"/>
                    </a:lnTo>
                    <a:close/>
                    <a:moveTo>
                      <a:pt x="129" y="58"/>
                    </a:moveTo>
                    <a:lnTo>
                      <a:pt x="129" y="9"/>
                    </a:lnTo>
                    <a:lnTo>
                      <a:pt x="68" y="9"/>
                    </a:lnTo>
                    <a:lnTo>
                      <a:pt x="88" y="29"/>
                    </a:lnTo>
                    <a:lnTo>
                      <a:pt x="107" y="29"/>
                    </a:lnTo>
                    <a:lnTo>
                      <a:pt x="107" y="58"/>
                    </a:lnTo>
                    <a:lnTo>
                      <a:pt x="78" y="58"/>
                    </a:lnTo>
                    <a:lnTo>
                      <a:pt x="119" y="99"/>
                    </a:lnTo>
                    <a:lnTo>
                      <a:pt x="158" y="58"/>
                    </a:lnTo>
                    <a:lnTo>
                      <a:pt x="129" y="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62" name="Freeform: Shape 71"/>
              <p:cNvSpPr/>
              <p:nvPr/>
            </p:nvSpPr>
            <p:spPr bwMode="auto">
              <a:xfrm>
                <a:off x="10910498" y="2367994"/>
                <a:ext cx="321002" cy="322959"/>
              </a:xfrm>
              <a:custGeom>
                <a:avLst/>
                <a:gdLst>
                  <a:gd name="T0" fmla="*/ 96 w 100"/>
                  <a:gd name="T1" fmla="*/ 85 h 101"/>
                  <a:gd name="T2" fmla="*/ 73 w 100"/>
                  <a:gd name="T3" fmla="*/ 65 h 101"/>
                  <a:gd name="T4" fmla="*/ 66 w 100"/>
                  <a:gd name="T5" fmla="*/ 62 h 101"/>
                  <a:gd name="T6" fmla="*/ 74 w 100"/>
                  <a:gd name="T7" fmla="*/ 37 h 101"/>
                  <a:gd name="T8" fmla="*/ 37 w 100"/>
                  <a:gd name="T9" fmla="*/ 0 h 101"/>
                  <a:gd name="T10" fmla="*/ 0 w 100"/>
                  <a:gd name="T11" fmla="*/ 37 h 101"/>
                  <a:gd name="T12" fmla="*/ 37 w 100"/>
                  <a:gd name="T13" fmla="*/ 75 h 101"/>
                  <a:gd name="T14" fmla="*/ 61 w 100"/>
                  <a:gd name="T15" fmla="*/ 66 h 101"/>
                  <a:gd name="T16" fmla="*/ 64 w 100"/>
                  <a:gd name="T17" fmla="*/ 73 h 101"/>
                  <a:gd name="T18" fmla="*/ 84 w 100"/>
                  <a:gd name="T19" fmla="*/ 96 h 101"/>
                  <a:gd name="T20" fmla="*/ 97 w 100"/>
                  <a:gd name="T21" fmla="*/ 97 h 101"/>
                  <a:gd name="T22" fmla="*/ 96 w 100"/>
                  <a:gd name="T23" fmla="*/ 85 h 101"/>
                  <a:gd name="T24" fmla="*/ 37 w 100"/>
                  <a:gd name="T25" fmla="*/ 62 h 101"/>
                  <a:gd name="T26" fmla="*/ 12 w 100"/>
                  <a:gd name="T27" fmla="*/ 37 h 101"/>
                  <a:gd name="T28" fmla="*/ 37 w 100"/>
                  <a:gd name="T29" fmla="*/ 12 h 101"/>
                  <a:gd name="T30" fmla="*/ 62 w 100"/>
                  <a:gd name="T31" fmla="*/ 37 h 101"/>
                  <a:gd name="T32" fmla="*/ 37 w 100"/>
                  <a:gd name="T33" fmla="*/ 62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0" h="101">
                    <a:moveTo>
                      <a:pt x="96" y="85"/>
                    </a:moveTo>
                    <a:cubicBezTo>
                      <a:pt x="73" y="65"/>
                      <a:pt x="73" y="65"/>
                      <a:pt x="73" y="65"/>
                    </a:cubicBezTo>
                    <a:cubicBezTo>
                      <a:pt x="70" y="62"/>
                      <a:pt x="68" y="61"/>
                      <a:pt x="66" y="62"/>
                    </a:cubicBezTo>
                    <a:cubicBezTo>
                      <a:pt x="71" y="55"/>
                      <a:pt x="74" y="47"/>
                      <a:pt x="74" y="37"/>
                    </a:cubicBezTo>
                    <a:cubicBezTo>
                      <a:pt x="74" y="17"/>
                      <a:pt x="58" y="0"/>
                      <a:pt x="37" y="0"/>
                    </a:cubicBezTo>
                    <a:cubicBezTo>
                      <a:pt x="17" y="0"/>
                      <a:pt x="0" y="17"/>
                      <a:pt x="0" y="37"/>
                    </a:cubicBezTo>
                    <a:cubicBezTo>
                      <a:pt x="0" y="58"/>
                      <a:pt x="17" y="75"/>
                      <a:pt x="37" y="75"/>
                    </a:cubicBezTo>
                    <a:cubicBezTo>
                      <a:pt x="46" y="75"/>
                      <a:pt x="55" y="71"/>
                      <a:pt x="61" y="66"/>
                    </a:cubicBezTo>
                    <a:cubicBezTo>
                      <a:pt x="61" y="68"/>
                      <a:pt x="62" y="70"/>
                      <a:pt x="64" y="73"/>
                    </a:cubicBezTo>
                    <a:cubicBezTo>
                      <a:pt x="84" y="96"/>
                      <a:pt x="84" y="96"/>
                      <a:pt x="84" y="96"/>
                    </a:cubicBezTo>
                    <a:cubicBezTo>
                      <a:pt x="88" y="100"/>
                      <a:pt x="94" y="101"/>
                      <a:pt x="97" y="97"/>
                    </a:cubicBezTo>
                    <a:cubicBezTo>
                      <a:pt x="100" y="94"/>
                      <a:pt x="100" y="88"/>
                      <a:pt x="96" y="85"/>
                    </a:cubicBezTo>
                    <a:close/>
                    <a:moveTo>
                      <a:pt x="37" y="62"/>
                    </a:moveTo>
                    <a:cubicBezTo>
                      <a:pt x="23" y="62"/>
                      <a:pt x="12" y="51"/>
                      <a:pt x="12" y="37"/>
                    </a:cubicBezTo>
                    <a:cubicBezTo>
                      <a:pt x="12" y="24"/>
                      <a:pt x="23" y="12"/>
                      <a:pt x="37" y="12"/>
                    </a:cubicBezTo>
                    <a:cubicBezTo>
                      <a:pt x="51" y="12"/>
                      <a:pt x="62" y="24"/>
                      <a:pt x="62" y="37"/>
                    </a:cubicBezTo>
                    <a:cubicBezTo>
                      <a:pt x="62" y="51"/>
                      <a:pt x="51" y="62"/>
                      <a:pt x="37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63" name="Freeform: Shape 72"/>
              <p:cNvSpPr/>
              <p:nvPr/>
            </p:nvSpPr>
            <p:spPr bwMode="auto">
              <a:xfrm>
                <a:off x="10581667" y="2328848"/>
                <a:ext cx="395380" cy="383636"/>
              </a:xfrm>
              <a:custGeom>
                <a:avLst/>
                <a:gdLst>
                  <a:gd name="T0" fmla="*/ 78 w 124"/>
                  <a:gd name="T1" fmla="*/ 84 h 120"/>
                  <a:gd name="T2" fmla="*/ 75 w 124"/>
                  <a:gd name="T3" fmla="*/ 75 h 120"/>
                  <a:gd name="T4" fmla="*/ 86 w 124"/>
                  <a:gd name="T5" fmla="*/ 54 h 120"/>
                  <a:gd name="T6" fmla="*/ 89 w 124"/>
                  <a:gd name="T7" fmla="*/ 37 h 120"/>
                  <a:gd name="T8" fmla="*/ 62 w 124"/>
                  <a:gd name="T9" fmla="*/ 0 h 120"/>
                  <a:gd name="T10" fmla="*/ 36 w 124"/>
                  <a:gd name="T11" fmla="*/ 37 h 120"/>
                  <a:gd name="T12" fmla="*/ 39 w 124"/>
                  <a:gd name="T13" fmla="*/ 54 h 120"/>
                  <a:gd name="T14" fmla="*/ 50 w 124"/>
                  <a:gd name="T15" fmla="*/ 75 h 120"/>
                  <a:gd name="T16" fmla="*/ 47 w 124"/>
                  <a:gd name="T17" fmla="*/ 84 h 120"/>
                  <a:gd name="T18" fmla="*/ 0 w 124"/>
                  <a:gd name="T19" fmla="*/ 120 h 120"/>
                  <a:gd name="T20" fmla="*/ 62 w 124"/>
                  <a:gd name="T21" fmla="*/ 120 h 120"/>
                  <a:gd name="T22" fmla="*/ 124 w 124"/>
                  <a:gd name="T23" fmla="*/ 120 h 120"/>
                  <a:gd name="T24" fmla="*/ 78 w 124"/>
                  <a:gd name="T25" fmla="*/ 84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4" h="120">
                    <a:moveTo>
                      <a:pt x="78" y="84"/>
                    </a:moveTo>
                    <a:cubicBezTo>
                      <a:pt x="75" y="84"/>
                      <a:pt x="75" y="75"/>
                      <a:pt x="75" y="75"/>
                    </a:cubicBezTo>
                    <a:cubicBezTo>
                      <a:pt x="75" y="75"/>
                      <a:pt x="84" y="66"/>
                      <a:pt x="86" y="54"/>
                    </a:cubicBezTo>
                    <a:cubicBezTo>
                      <a:pt x="91" y="54"/>
                      <a:pt x="94" y="42"/>
                      <a:pt x="89" y="37"/>
                    </a:cubicBezTo>
                    <a:cubicBezTo>
                      <a:pt x="89" y="32"/>
                      <a:pt x="96" y="0"/>
                      <a:pt x="62" y="0"/>
                    </a:cubicBezTo>
                    <a:cubicBezTo>
                      <a:pt x="29" y="0"/>
                      <a:pt x="36" y="32"/>
                      <a:pt x="36" y="37"/>
                    </a:cubicBezTo>
                    <a:cubicBezTo>
                      <a:pt x="31" y="42"/>
                      <a:pt x="34" y="54"/>
                      <a:pt x="39" y="54"/>
                    </a:cubicBezTo>
                    <a:cubicBezTo>
                      <a:pt x="41" y="66"/>
                      <a:pt x="50" y="75"/>
                      <a:pt x="50" y="75"/>
                    </a:cubicBezTo>
                    <a:cubicBezTo>
                      <a:pt x="50" y="75"/>
                      <a:pt x="50" y="84"/>
                      <a:pt x="47" y="84"/>
                    </a:cubicBezTo>
                    <a:cubicBezTo>
                      <a:pt x="37" y="86"/>
                      <a:pt x="0" y="102"/>
                      <a:pt x="0" y="120"/>
                    </a:cubicBezTo>
                    <a:cubicBezTo>
                      <a:pt x="62" y="120"/>
                      <a:pt x="62" y="120"/>
                      <a:pt x="62" y="120"/>
                    </a:cubicBezTo>
                    <a:cubicBezTo>
                      <a:pt x="124" y="120"/>
                      <a:pt x="124" y="120"/>
                      <a:pt x="124" y="120"/>
                    </a:cubicBezTo>
                    <a:cubicBezTo>
                      <a:pt x="124" y="102"/>
                      <a:pt x="88" y="86"/>
                      <a:pt x="78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64" name="Freeform: Shape 73"/>
              <p:cNvSpPr/>
              <p:nvPr/>
            </p:nvSpPr>
            <p:spPr bwMode="auto">
              <a:xfrm>
                <a:off x="10658002" y="5303987"/>
                <a:ext cx="131142" cy="207477"/>
              </a:xfrm>
              <a:custGeom>
                <a:avLst/>
                <a:gdLst>
                  <a:gd name="T0" fmla="*/ 21 w 41"/>
                  <a:gd name="T1" fmla="*/ 0 h 65"/>
                  <a:gd name="T2" fmla="*/ 0 w 41"/>
                  <a:gd name="T3" fmla="*/ 20 h 65"/>
                  <a:gd name="T4" fmla="*/ 21 w 41"/>
                  <a:gd name="T5" fmla="*/ 65 h 65"/>
                  <a:gd name="T6" fmla="*/ 41 w 41"/>
                  <a:gd name="T7" fmla="*/ 20 h 65"/>
                  <a:gd name="T8" fmla="*/ 21 w 41"/>
                  <a:gd name="T9" fmla="*/ 0 h 65"/>
                  <a:gd name="T10" fmla="*/ 21 w 41"/>
                  <a:gd name="T11" fmla="*/ 33 h 65"/>
                  <a:gd name="T12" fmla="*/ 8 w 41"/>
                  <a:gd name="T13" fmla="*/ 20 h 65"/>
                  <a:gd name="T14" fmla="*/ 21 w 41"/>
                  <a:gd name="T15" fmla="*/ 8 h 65"/>
                  <a:gd name="T16" fmla="*/ 33 w 41"/>
                  <a:gd name="T17" fmla="*/ 20 h 65"/>
                  <a:gd name="T18" fmla="*/ 21 w 41"/>
                  <a:gd name="T19" fmla="*/ 33 h 65"/>
                  <a:gd name="T20" fmla="*/ 13 w 41"/>
                  <a:gd name="T21" fmla="*/ 20 h 65"/>
                  <a:gd name="T22" fmla="*/ 21 w 41"/>
                  <a:gd name="T23" fmla="*/ 28 h 65"/>
                  <a:gd name="T24" fmla="*/ 29 w 41"/>
                  <a:gd name="T25" fmla="*/ 20 h 65"/>
                  <a:gd name="T26" fmla="*/ 21 w 41"/>
                  <a:gd name="T27" fmla="*/ 12 h 65"/>
                  <a:gd name="T28" fmla="*/ 13 w 41"/>
                  <a:gd name="T29" fmla="*/ 2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1" h="65">
                    <a:moveTo>
                      <a:pt x="21" y="0"/>
                    </a:moveTo>
                    <a:cubicBezTo>
                      <a:pt x="9" y="0"/>
                      <a:pt x="0" y="9"/>
                      <a:pt x="0" y="20"/>
                    </a:cubicBezTo>
                    <a:cubicBezTo>
                      <a:pt x="0" y="41"/>
                      <a:pt x="21" y="65"/>
                      <a:pt x="21" y="65"/>
                    </a:cubicBezTo>
                    <a:cubicBezTo>
                      <a:pt x="21" y="65"/>
                      <a:pt x="41" y="41"/>
                      <a:pt x="41" y="20"/>
                    </a:cubicBezTo>
                    <a:cubicBezTo>
                      <a:pt x="41" y="9"/>
                      <a:pt x="32" y="0"/>
                      <a:pt x="21" y="0"/>
                    </a:cubicBezTo>
                    <a:close/>
                    <a:moveTo>
                      <a:pt x="21" y="33"/>
                    </a:moveTo>
                    <a:cubicBezTo>
                      <a:pt x="14" y="33"/>
                      <a:pt x="8" y="27"/>
                      <a:pt x="8" y="20"/>
                    </a:cubicBezTo>
                    <a:cubicBezTo>
                      <a:pt x="8" y="13"/>
                      <a:pt x="14" y="8"/>
                      <a:pt x="21" y="8"/>
                    </a:cubicBezTo>
                    <a:cubicBezTo>
                      <a:pt x="28" y="8"/>
                      <a:pt x="33" y="13"/>
                      <a:pt x="33" y="20"/>
                    </a:cubicBezTo>
                    <a:cubicBezTo>
                      <a:pt x="33" y="27"/>
                      <a:pt x="28" y="33"/>
                      <a:pt x="21" y="33"/>
                    </a:cubicBezTo>
                    <a:close/>
                    <a:moveTo>
                      <a:pt x="13" y="20"/>
                    </a:moveTo>
                    <a:cubicBezTo>
                      <a:pt x="13" y="25"/>
                      <a:pt x="16" y="28"/>
                      <a:pt x="21" y="28"/>
                    </a:cubicBezTo>
                    <a:cubicBezTo>
                      <a:pt x="25" y="28"/>
                      <a:pt x="29" y="25"/>
                      <a:pt x="29" y="20"/>
                    </a:cubicBezTo>
                    <a:cubicBezTo>
                      <a:pt x="29" y="16"/>
                      <a:pt x="25" y="12"/>
                      <a:pt x="21" y="12"/>
                    </a:cubicBezTo>
                    <a:cubicBezTo>
                      <a:pt x="16" y="12"/>
                      <a:pt x="13" y="16"/>
                      <a:pt x="13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65" name="Freeform: Shape 74"/>
              <p:cNvSpPr/>
              <p:nvPr/>
            </p:nvSpPr>
            <p:spPr bwMode="auto">
              <a:xfrm>
                <a:off x="10515118" y="5527123"/>
                <a:ext cx="203562" cy="275983"/>
              </a:xfrm>
              <a:custGeom>
                <a:avLst/>
                <a:gdLst>
                  <a:gd name="T0" fmla="*/ 58 w 64"/>
                  <a:gd name="T1" fmla="*/ 9 h 86"/>
                  <a:gd name="T2" fmla="*/ 24 w 64"/>
                  <a:gd name="T3" fmla="*/ 1 h 86"/>
                  <a:gd name="T4" fmla="*/ 16 w 64"/>
                  <a:gd name="T5" fmla="*/ 7 h 86"/>
                  <a:gd name="T6" fmla="*/ 1 w 64"/>
                  <a:gd name="T7" fmla="*/ 68 h 86"/>
                  <a:gd name="T8" fmla="*/ 6 w 64"/>
                  <a:gd name="T9" fmla="*/ 77 h 86"/>
                  <a:gd name="T10" fmla="*/ 39 w 64"/>
                  <a:gd name="T11" fmla="*/ 85 h 86"/>
                  <a:gd name="T12" fmla="*/ 48 w 64"/>
                  <a:gd name="T13" fmla="*/ 80 h 86"/>
                  <a:gd name="T14" fmla="*/ 63 w 64"/>
                  <a:gd name="T15" fmla="*/ 18 h 86"/>
                  <a:gd name="T16" fmla="*/ 58 w 64"/>
                  <a:gd name="T17" fmla="*/ 9 h 86"/>
                  <a:gd name="T18" fmla="*/ 31 w 64"/>
                  <a:gd name="T19" fmla="*/ 7 h 86"/>
                  <a:gd name="T20" fmla="*/ 50 w 64"/>
                  <a:gd name="T21" fmla="*/ 11 h 86"/>
                  <a:gd name="T22" fmla="*/ 49 w 64"/>
                  <a:gd name="T23" fmla="*/ 14 h 86"/>
                  <a:gd name="T24" fmla="*/ 30 w 64"/>
                  <a:gd name="T25" fmla="*/ 9 h 86"/>
                  <a:gd name="T26" fmla="*/ 31 w 64"/>
                  <a:gd name="T27" fmla="*/ 7 h 86"/>
                  <a:gd name="T28" fmla="*/ 24 w 64"/>
                  <a:gd name="T29" fmla="*/ 76 h 86"/>
                  <a:gd name="T30" fmla="*/ 20 w 64"/>
                  <a:gd name="T31" fmla="*/ 71 h 86"/>
                  <a:gd name="T32" fmla="*/ 26 w 64"/>
                  <a:gd name="T33" fmla="*/ 67 h 86"/>
                  <a:gd name="T34" fmla="*/ 30 w 64"/>
                  <a:gd name="T35" fmla="*/ 73 h 86"/>
                  <a:gd name="T36" fmla="*/ 24 w 64"/>
                  <a:gd name="T37" fmla="*/ 76 h 86"/>
                  <a:gd name="T38" fmla="*/ 46 w 64"/>
                  <a:gd name="T39" fmla="*/ 67 h 86"/>
                  <a:gd name="T40" fmla="*/ 8 w 64"/>
                  <a:gd name="T41" fmla="*/ 58 h 86"/>
                  <a:gd name="T42" fmla="*/ 20 w 64"/>
                  <a:gd name="T43" fmla="*/ 10 h 86"/>
                  <a:gd name="T44" fmla="*/ 58 w 64"/>
                  <a:gd name="T45" fmla="*/ 19 h 86"/>
                  <a:gd name="T46" fmla="*/ 46 w 64"/>
                  <a:gd name="T47" fmla="*/ 6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4" h="86">
                    <a:moveTo>
                      <a:pt x="58" y="9"/>
                    </a:moveTo>
                    <a:cubicBezTo>
                      <a:pt x="24" y="1"/>
                      <a:pt x="24" y="1"/>
                      <a:pt x="24" y="1"/>
                    </a:cubicBezTo>
                    <a:cubicBezTo>
                      <a:pt x="21" y="0"/>
                      <a:pt x="17" y="3"/>
                      <a:pt x="16" y="7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0" y="72"/>
                      <a:pt x="2" y="76"/>
                      <a:pt x="6" y="77"/>
                    </a:cubicBezTo>
                    <a:cubicBezTo>
                      <a:pt x="39" y="85"/>
                      <a:pt x="39" y="85"/>
                      <a:pt x="39" y="85"/>
                    </a:cubicBezTo>
                    <a:cubicBezTo>
                      <a:pt x="43" y="86"/>
                      <a:pt x="47" y="84"/>
                      <a:pt x="48" y="80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64" y="14"/>
                      <a:pt x="61" y="10"/>
                      <a:pt x="58" y="9"/>
                    </a:cubicBezTo>
                    <a:close/>
                    <a:moveTo>
                      <a:pt x="31" y="7"/>
                    </a:moveTo>
                    <a:cubicBezTo>
                      <a:pt x="50" y="11"/>
                      <a:pt x="50" y="11"/>
                      <a:pt x="50" y="11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30" y="9"/>
                      <a:pt x="30" y="9"/>
                      <a:pt x="30" y="9"/>
                    </a:cubicBezTo>
                    <a:lnTo>
                      <a:pt x="31" y="7"/>
                    </a:lnTo>
                    <a:close/>
                    <a:moveTo>
                      <a:pt x="24" y="76"/>
                    </a:moveTo>
                    <a:cubicBezTo>
                      <a:pt x="21" y="76"/>
                      <a:pt x="19" y="73"/>
                      <a:pt x="20" y="71"/>
                    </a:cubicBezTo>
                    <a:cubicBezTo>
                      <a:pt x="21" y="68"/>
                      <a:pt x="23" y="66"/>
                      <a:pt x="26" y="67"/>
                    </a:cubicBezTo>
                    <a:cubicBezTo>
                      <a:pt x="29" y="68"/>
                      <a:pt x="30" y="70"/>
                      <a:pt x="30" y="73"/>
                    </a:cubicBezTo>
                    <a:cubicBezTo>
                      <a:pt x="29" y="75"/>
                      <a:pt x="26" y="77"/>
                      <a:pt x="24" y="76"/>
                    </a:cubicBezTo>
                    <a:close/>
                    <a:moveTo>
                      <a:pt x="46" y="67"/>
                    </a:moveTo>
                    <a:cubicBezTo>
                      <a:pt x="8" y="58"/>
                      <a:pt x="8" y="58"/>
                      <a:pt x="8" y="58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58" y="19"/>
                      <a:pt x="58" y="19"/>
                      <a:pt x="58" y="19"/>
                    </a:cubicBezTo>
                    <a:lnTo>
                      <a:pt x="46" y="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66" name="Freeform: Shape 75"/>
              <p:cNvSpPr/>
              <p:nvPr/>
            </p:nvSpPr>
            <p:spPr bwMode="auto">
              <a:xfrm>
                <a:off x="10470099" y="3638300"/>
                <a:ext cx="274026" cy="207477"/>
              </a:xfrm>
              <a:custGeom>
                <a:avLst/>
                <a:gdLst>
                  <a:gd name="T0" fmla="*/ 75 w 86"/>
                  <a:gd name="T1" fmla="*/ 11 h 65"/>
                  <a:gd name="T2" fmla="*/ 75 w 86"/>
                  <a:gd name="T3" fmla="*/ 0 h 65"/>
                  <a:gd name="T4" fmla="*/ 0 w 86"/>
                  <a:gd name="T5" fmla="*/ 0 h 65"/>
                  <a:gd name="T6" fmla="*/ 0 w 86"/>
                  <a:gd name="T7" fmla="*/ 60 h 65"/>
                  <a:gd name="T8" fmla="*/ 5 w 86"/>
                  <a:gd name="T9" fmla="*/ 65 h 65"/>
                  <a:gd name="T10" fmla="*/ 78 w 86"/>
                  <a:gd name="T11" fmla="*/ 65 h 65"/>
                  <a:gd name="T12" fmla="*/ 86 w 86"/>
                  <a:gd name="T13" fmla="*/ 57 h 65"/>
                  <a:gd name="T14" fmla="*/ 86 w 86"/>
                  <a:gd name="T15" fmla="*/ 11 h 65"/>
                  <a:gd name="T16" fmla="*/ 75 w 86"/>
                  <a:gd name="T17" fmla="*/ 11 h 65"/>
                  <a:gd name="T18" fmla="*/ 70 w 86"/>
                  <a:gd name="T19" fmla="*/ 60 h 65"/>
                  <a:gd name="T20" fmla="*/ 5 w 86"/>
                  <a:gd name="T21" fmla="*/ 60 h 65"/>
                  <a:gd name="T22" fmla="*/ 5 w 86"/>
                  <a:gd name="T23" fmla="*/ 5 h 65"/>
                  <a:gd name="T24" fmla="*/ 70 w 86"/>
                  <a:gd name="T25" fmla="*/ 5 h 65"/>
                  <a:gd name="T26" fmla="*/ 70 w 86"/>
                  <a:gd name="T27" fmla="*/ 60 h 65"/>
                  <a:gd name="T28" fmla="*/ 10 w 86"/>
                  <a:gd name="T29" fmla="*/ 16 h 65"/>
                  <a:gd name="T30" fmla="*/ 64 w 86"/>
                  <a:gd name="T31" fmla="*/ 16 h 65"/>
                  <a:gd name="T32" fmla="*/ 64 w 86"/>
                  <a:gd name="T33" fmla="*/ 22 h 65"/>
                  <a:gd name="T34" fmla="*/ 10 w 86"/>
                  <a:gd name="T35" fmla="*/ 22 h 65"/>
                  <a:gd name="T36" fmla="*/ 10 w 86"/>
                  <a:gd name="T37" fmla="*/ 16 h 65"/>
                  <a:gd name="T38" fmla="*/ 43 w 86"/>
                  <a:gd name="T39" fmla="*/ 27 h 65"/>
                  <a:gd name="T40" fmla="*/ 64 w 86"/>
                  <a:gd name="T41" fmla="*/ 27 h 65"/>
                  <a:gd name="T42" fmla="*/ 64 w 86"/>
                  <a:gd name="T43" fmla="*/ 32 h 65"/>
                  <a:gd name="T44" fmla="*/ 43 w 86"/>
                  <a:gd name="T45" fmla="*/ 32 h 65"/>
                  <a:gd name="T46" fmla="*/ 43 w 86"/>
                  <a:gd name="T47" fmla="*/ 27 h 65"/>
                  <a:gd name="T48" fmla="*/ 43 w 86"/>
                  <a:gd name="T49" fmla="*/ 38 h 65"/>
                  <a:gd name="T50" fmla="*/ 64 w 86"/>
                  <a:gd name="T51" fmla="*/ 38 h 65"/>
                  <a:gd name="T52" fmla="*/ 64 w 86"/>
                  <a:gd name="T53" fmla="*/ 43 h 65"/>
                  <a:gd name="T54" fmla="*/ 43 w 86"/>
                  <a:gd name="T55" fmla="*/ 43 h 65"/>
                  <a:gd name="T56" fmla="*/ 43 w 86"/>
                  <a:gd name="T57" fmla="*/ 38 h 65"/>
                  <a:gd name="T58" fmla="*/ 43 w 86"/>
                  <a:gd name="T59" fmla="*/ 49 h 65"/>
                  <a:gd name="T60" fmla="*/ 59 w 86"/>
                  <a:gd name="T61" fmla="*/ 49 h 65"/>
                  <a:gd name="T62" fmla="*/ 59 w 86"/>
                  <a:gd name="T63" fmla="*/ 54 h 65"/>
                  <a:gd name="T64" fmla="*/ 43 w 86"/>
                  <a:gd name="T65" fmla="*/ 54 h 65"/>
                  <a:gd name="T66" fmla="*/ 43 w 86"/>
                  <a:gd name="T67" fmla="*/ 49 h 65"/>
                  <a:gd name="T68" fmla="*/ 10 w 86"/>
                  <a:gd name="T69" fmla="*/ 27 h 65"/>
                  <a:gd name="T70" fmla="*/ 37 w 86"/>
                  <a:gd name="T71" fmla="*/ 27 h 65"/>
                  <a:gd name="T72" fmla="*/ 37 w 86"/>
                  <a:gd name="T73" fmla="*/ 54 h 65"/>
                  <a:gd name="T74" fmla="*/ 10 w 86"/>
                  <a:gd name="T75" fmla="*/ 54 h 65"/>
                  <a:gd name="T76" fmla="*/ 10 w 86"/>
                  <a:gd name="T77" fmla="*/ 27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6" h="65">
                    <a:moveTo>
                      <a:pt x="75" y="11"/>
                    </a:moveTo>
                    <a:cubicBezTo>
                      <a:pt x="75" y="0"/>
                      <a:pt x="75" y="0"/>
                      <a:pt x="7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2"/>
                      <a:pt x="2" y="65"/>
                      <a:pt x="5" y="65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82" y="65"/>
                      <a:pt x="86" y="61"/>
                      <a:pt x="86" y="57"/>
                    </a:cubicBezTo>
                    <a:cubicBezTo>
                      <a:pt x="86" y="11"/>
                      <a:pt x="86" y="11"/>
                      <a:pt x="86" y="11"/>
                    </a:cubicBezTo>
                    <a:lnTo>
                      <a:pt x="75" y="11"/>
                    </a:lnTo>
                    <a:close/>
                    <a:moveTo>
                      <a:pt x="70" y="60"/>
                    </a:moveTo>
                    <a:cubicBezTo>
                      <a:pt x="5" y="60"/>
                      <a:pt x="5" y="60"/>
                      <a:pt x="5" y="60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0" y="5"/>
                      <a:pt x="70" y="5"/>
                      <a:pt x="70" y="5"/>
                    </a:cubicBezTo>
                    <a:lnTo>
                      <a:pt x="70" y="60"/>
                    </a:lnTo>
                    <a:close/>
                    <a:moveTo>
                      <a:pt x="10" y="16"/>
                    </a:moveTo>
                    <a:cubicBezTo>
                      <a:pt x="64" y="16"/>
                      <a:pt x="64" y="16"/>
                      <a:pt x="64" y="16"/>
                    </a:cubicBezTo>
                    <a:cubicBezTo>
                      <a:pt x="64" y="22"/>
                      <a:pt x="64" y="22"/>
                      <a:pt x="64" y="22"/>
                    </a:cubicBezTo>
                    <a:cubicBezTo>
                      <a:pt x="10" y="22"/>
                      <a:pt x="10" y="22"/>
                      <a:pt x="10" y="22"/>
                    </a:cubicBezTo>
                    <a:lnTo>
                      <a:pt x="10" y="16"/>
                    </a:lnTo>
                    <a:close/>
                    <a:moveTo>
                      <a:pt x="43" y="27"/>
                    </a:moveTo>
                    <a:cubicBezTo>
                      <a:pt x="64" y="27"/>
                      <a:pt x="64" y="27"/>
                      <a:pt x="64" y="27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43" y="32"/>
                      <a:pt x="43" y="32"/>
                      <a:pt x="43" y="32"/>
                    </a:cubicBezTo>
                    <a:lnTo>
                      <a:pt x="43" y="27"/>
                    </a:lnTo>
                    <a:close/>
                    <a:moveTo>
                      <a:pt x="43" y="38"/>
                    </a:moveTo>
                    <a:cubicBezTo>
                      <a:pt x="64" y="38"/>
                      <a:pt x="64" y="38"/>
                      <a:pt x="64" y="38"/>
                    </a:cubicBezTo>
                    <a:cubicBezTo>
                      <a:pt x="64" y="43"/>
                      <a:pt x="64" y="43"/>
                      <a:pt x="64" y="43"/>
                    </a:cubicBezTo>
                    <a:cubicBezTo>
                      <a:pt x="43" y="43"/>
                      <a:pt x="43" y="43"/>
                      <a:pt x="43" y="43"/>
                    </a:cubicBezTo>
                    <a:lnTo>
                      <a:pt x="43" y="38"/>
                    </a:lnTo>
                    <a:close/>
                    <a:moveTo>
                      <a:pt x="43" y="49"/>
                    </a:move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54"/>
                      <a:pt x="59" y="54"/>
                      <a:pt x="59" y="54"/>
                    </a:cubicBezTo>
                    <a:cubicBezTo>
                      <a:pt x="43" y="54"/>
                      <a:pt x="43" y="54"/>
                      <a:pt x="43" y="54"/>
                    </a:cubicBezTo>
                    <a:lnTo>
                      <a:pt x="43" y="49"/>
                    </a:lnTo>
                    <a:close/>
                    <a:moveTo>
                      <a:pt x="10" y="27"/>
                    </a:move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54"/>
                      <a:pt x="37" y="54"/>
                      <a:pt x="37" y="54"/>
                    </a:cubicBezTo>
                    <a:cubicBezTo>
                      <a:pt x="10" y="54"/>
                      <a:pt x="10" y="54"/>
                      <a:pt x="10" y="54"/>
                    </a:cubicBezTo>
                    <a:lnTo>
                      <a:pt x="10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67" name="Freeform: Shape 76"/>
              <p:cNvSpPr/>
              <p:nvPr/>
            </p:nvSpPr>
            <p:spPr bwMode="auto">
              <a:xfrm>
                <a:off x="10763698" y="2767289"/>
                <a:ext cx="256411" cy="256409"/>
              </a:xfrm>
              <a:custGeom>
                <a:avLst/>
                <a:gdLst>
                  <a:gd name="T0" fmla="*/ 0 w 131"/>
                  <a:gd name="T1" fmla="*/ 131 h 131"/>
                  <a:gd name="T2" fmla="*/ 65 w 131"/>
                  <a:gd name="T3" fmla="*/ 131 h 131"/>
                  <a:gd name="T4" fmla="*/ 65 w 131"/>
                  <a:gd name="T5" fmla="*/ 0 h 131"/>
                  <a:gd name="T6" fmla="*/ 0 w 131"/>
                  <a:gd name="T7" fmla="*/ 0 h 131"/>
                  <a:gd name="T8" fmla="*/ 0 w 131"/>
                  <a:gd name="T9" fmla="*/ 131 h 131"/>
                  <a:gd name="T10" fmla="*/ 41 w 131"/>
                  <a:gd name="T11" fmla="*/ 17 h 131"/>
                  <a:gd name="T12" fmla="*/ 57 w 131"/>
                  <a:gd name="T13" fmla="*/ 17 h 131"/>
                  <a:gd name="T14" fmla="*/ 57 w 131"/>
                  <a:gd name="T15" fmla="*/ 33 h 131"/>
                  <a:gd name="T16" fmla="*/ 41 w 131"/>
                  <a:gd name="T17" fmla="*/ 33 h 131"/>
                  <a:gd name="T18" fmla="*/ 41 w 131"/>
                  <a:gd name="T19" fmla="*/ 17 h 131"/>
                  <a:gd name="T20" fmla="*/ 41 w 131"/>
                  <a:gd name="T21" fmla="*/ 49 h 131"/>
                  <a:gd name="T22" fmla="*/ 57 w 131"/>
                  <a:gd name="T23" fmla="*/ 49 h 131"/>
                  <a:gd name="T24" fmla="*/ 57 w 131"/>
                  <a:gd name="T25" fmla="*/ 66 h 131"/>
                  <a:gd name="T26" fmla="*/ 41 w 131"/>
                  <a:gd name="T27" fmla="*/ 66 h 131"/>
                  <a:gd name="T28" fmla="*/ 41 w 131"/>
                  <a:gd name="T29" fmla="*/ 49 h 131"/>
                  <a:gd name="T30" fmla="*/ 41 w 131"/>
                  <a:gd name="T31" fmla="*/ 82 h 131"/>
                  <a:gd name="T32" fmla="*/ 57 w 131"/>
                  <a:gd name="T33" fmla="*/ 82 h 131"/>
                  <a:gd name="T34" fmla="*/ 57 w 131"/>
                  <a:gd name="T35" fmla="*/ 98 h 131"/>
                  <a:gd name="T36" fmla="*/ 41 w 131"/>
                  <a:gd name="T37" fmla="*/ 98 h 131"/>
                  <a:gd name="T38" fmla="*/ 41 w 131"/>
                  <a:gd name="T39" fmla="*/ 82 h 131"/>
                  <a:gd name="T40" fmla="*/ 8 w 131"/>
                  <a:gd name="T41" fmla="*/ 17 h 131"/>
                  <a:gd name="T42" fmla="*/ 24 w 131"/>
                  <a:gd name="T43" fmla="*/ 17 h 131"/>
                  <a:gd name="T44" fmla="*/ 24 w 131"/>
                  <a:gd name="T45" fmla="*/ 33 h 131"/>
                  <a:gd name="T46" fmla="*/ 8 w 131"/>
                  <a:gd name="T47" fmla="*/ 33 h 131"/>
                  <a:gd name="T48" fmla="*/ 8 w 131"/>
                  <a:gd name="T49" fmla="*/ 17 h 131"/>
                  <a:gd name="T50" fmla="*/ 8 w 131"/>
                  <a:gd name="T51" fmla="*/ 49 h 131"/>
                  <a:gd name="T52" fmla="*/ 24 w 131"/>
                  <a:gd name="T53" fmla="*/ 49 h 131"/>
                  <a:gd name="T54" fmla="*/ 24 w 131"/>
                  <a:gd name="T55" fmla="*/ 66 h 131"/>
                  <a:gd name="T56" fmla="*/ 8 w 131"/>
                  <a:gd name="T57" fmla="*/ 66 h 131"/>
                  <a:gd name="T58" fmla="*/ 8 w 131"/>
                  <a:gd name="T59" fmla="*/ 49 h 131"/>
                  <a:gd name="T60" fmla="*/ 8 w 131"/>
                  <a:gd name="T61" fmla="*/ 82 h 131"/>
                  <a:gd name="T62" fmla="*/ 24 w 131"/>
                  <a:gd name="T63" fmla="*/ 82 h 131"/>
                  <a:gd name="T64" fmla="*/ 24 w 131"/>
                  <a:gd name="T65" fmla="*/ 98 h 131"/>
                  <a:gd name="T66" fmla="*/ 8 w 131"/>
                  <a:gd name="T67" fmla="*/ 98 h 131"/>
                  <a:gd name="T68" fmla="*/ 8 w 131"/>
                  <a:gd name="T69" fmla="*/ 82 h 131"/>
                  <a:gd name="T70" fmla="*/ 73 w 131"/>
                  <a:gd name="T71" fmla="*/ 41 h 131"/>
                  <a:gd name="T72" fmla="*/ 131 w 131"/>
                  <a:gd name="T73" fmla="*/ 41 h 131"/>
                  <a:gd name="T74" fmla="*/ 131 w 131"/>
                  <a:gd name="T75" fmla="*/ 49 h 131"/>
                  <a:gd name="T76" fmla="*/ 73 w 131"/>
                  <a:gd name="T77" fmla="*/ 49 h 131"/>
                  <a:gd name="T78" fmla="*/ 73 w 131"/>
                  <a:gd name="T79" fmla="*/ 41 h 131"/>
                  <a:gd name="T80" fmla="*/ 73 w 131"/>
                  <a:gd name="T81" fmla="*/ 131 h 131"/>
                  <a:gd name="T82" fmla="*/ 90 w 131"/>
                  <a:gd name="T83" fmla="*/ 131 h 131"/>
                  <a:gd name="T84" fmla="*/ 90 w 131"/>
                  <a:gd name="T85" fmla="*/ 98 h 131"/>
                  <a:gd name="T86" fmla="*/ 114 w 131"/>
                  <a:gd name="T87" fmla="*/ 98 h 131"/>
                  <a:gd name="T88" fmla="*/ 114 w 131"/>
                  <a:gd name="T89" fmla="*/ 131 h 131"/>
                  <a:gd name="T90" fmla="*/ 131 w 131"/>
                  <a:gd name="T91" fmla="*/ 131 h 131"/>
                  <a:gd name="T92" fmla="*/ 131 w 131"/>
                  <a:gd name="T93" fmla="*/ 57 h 131"/>
                  <a:gd name="T94" fmla="*/ 73 w 131"/>
                  <a:gd name="T95" fmla="*/ 57 h 131"/>
                  <a:gd name="T96" fmla="*/ 73 w 131"/>
                  <a:gd name="T97" fmla="*/ 131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31" h="131">
                    <a:moveTo>
                      <a:pt x="0" y="131"/>
                    </a:moveTo>
                    <a:lnTo>
                      <a:pt x="65" y="131"/>
                    </a:lnTo>
                    <a:lnTo>
                      <a:pt x="65" y="0"/>
                    </a:lnTo>
                    <a:lnTo>
                      <a:pt x="0" y="0"/>
                    </a:lnTo>
                    <a:lnTo>
                      <a:pt x="0" y="131"/>
                    </a:lnTo>
                    <a:close/>
                    <a:moveTo>
                      <a:pt x="41" y="17"/>
                    </a:moveTo>
                    <a:lnTo>
                      <a:pt x="57" y="17"/>
                    </a:lnTo>
                    <a:lnTo>
                      <a:pt x="57" y="33"/>
                    </a:lnTo>
                    <a:lnTo>
                      <a:pt x="41" y="33"/>
                    </a:lnTo>
                    <a:lnTo>
                      <a:pt x="41" y="17"/>
                    </a:lnTo>
                    <a:close/>
                    <a:moveTo>
                      <a:pt x="41" y="49"/>
                    </a:moveTo>
                    <a:lnTo>
                      <a:pt x="57" y="49"/>
                    </a:lnTo>
                    <a:lnTo>
                      <a:pt x="57" y="66"/>
                    </a:lnTo>
                    <a:lnTo>
                      <a:pt x="41" y="66"/>
                    </a:lnTo>
                    <a:lnTo>
                      <a:pt x="41" y="49"/>
                    </a:lnTo>
                    <a:close/>
                    <a:moveTo>
                      <a:pt x="41" y="82"/>
                    </a:moveTo>
                    <a:lnTo>
                      <a:pt x="57" y="82"/>
                    </a:lnTo>
                    <a:lnTo>
                      <a:pt x="57" y="98"/>
                    </a:lnTo>
                    <a:lnTo>
                      <a:pt x="41" y="98"/>
                    </a:lnTo>
                    <a:lnTo>
                      <a:pt x="41" y="82"/>
                    </a:lnTo>
                    <a:close/>
                    <a:moveTo>
                      <a:pt x="8" y="17"/>
                    </a:moveTo>
                    <a:lnTo>
                      <a:pt x="24" y="17"/>
                    </a:lnTo>
                    <a:lnTo>
                      <a:pt x="24" y="33"/>
                    </a:lnTo>
                    <a:lnTo>
                      <a:pt x="8" y="33"/>
                    </a:lnTo>
                    <a:lnTo>
                      <a:pt x="8" y="17"/>
                    </a:lnTo>
                    <a:close/>
                    <a:moveTo>
                      <a:pt x="8" y="49"/>
                    </a:moveTo>
                    <a:lnTo>
                      <a:pt x="24" y="49"/>
                    </a:lnTo>
                    <a:lnTo>
                      <a:pt x="24" y="66"/>
                    </a:lnTo>
                    <a:lnTo>
                      <a:pt x="8" y="66"/>
                    </a:lnTo>
                    <a:lnTo>
                      <a:pt x="8" y="49"/>
                    </a:lnTo>
                    <a:close/>
                    <a:moveTo>
                      <a:pt x="8" y="82"/>
                    </a:moveTo>
                    <a:lnTo>
                      <a:pt x="24" y="82"/>
                    </a:lnTo>
                    <a:lnTo>
                      <a:pt x="24" y="98"/>
                    </a:lnTo>
                    <a:lnTo>
                      <a:pt x="8" y="98"/>
                    </a:lnTo>
                    <a:lnTo>
                      <a:pt x="8" y="82"/>
                    </a:lnTo>
                    <a:close/>
                    <a:moveTo>
                      <a:pt x="73" y="41"/>
                    </a:moveTo>
                    <a:lnTo>
                      <a:pt x="131" y="41"/>
                    </a:lnTo>
                    <a:lnTo>
                      <a:pt x="131" y="49"/>
                    </a:lnTo>
                    <a:lnTo>
                      <a:pt x="73" y="49"/>
                    </a:lnTo>
                    <a:lnTo>
                      <a:pt x="73" y="41"/>
                    </a:lnTo>
                    <a:close/>
                    <a:moveTo>
                      <a:pt x="73" y="131"/>
                    </a:moveTo>
                    <a:lnTo>
                      <a:pt x="90" y="131"/>
                    </a:lnTo>
                    <a:lnTo>
                      <a:pt x="90" y="98"/>
                    </a:lnTo>
                    <a:lnTo>
                      <a:pt x="114" y="98"/>
                    </a:lnTo>
                    <a:lnTo>
                      <a:pt x="114" y="131"/>
                    </a:lnTo>
                    <a:lnTo>
                      <a:pt x="131" y="131"/>
                    </a:lnTo>
                    <a:lnTo>
                      <a:pt x="131" y="57"/>
                    </a:lnTo>
                    <a:lnTo>
                      <a:pt x="73" y="57"/>
                    </a:lnTo>
                    <a:lnTo>
                      <a:pt x="73" y="1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68" name="Freeform: Shape 77"/>
              <p:cNvSpPr/>
              <p:nvPr/>
            </p:nvSpPr>
            <p:spPr bwMode="auto">
              <a:xfrm>
                <a:off x="10712808" y="3080462"/>
                <a:ext cx="272069" cy="272068"/>
              </a:xfrm>
              <a:custGeom>
                <a:avLst/>
                <a:gdLst>
                  <a:gd name="T0" fmla="*/ 79 w 85"/>
                  <a:gd name="T1" fmla="*/ 24 h 85"/>
                  <a:gd name="T2" fmla="*/ 61 w 85"/>
                  <a:gd name="T3" fmla="*/ 6 h 85"/>
                  <a:gd name="T4" fmla="*/ 66 w 85"/>
                  <a:gd name="T5" fmla="*/ 0 h 85"/>
                  <a:gd name="T6" fmla="*/ 85 w 85"/>
                  <a:gd name="T7" fmla="*/ 19 h 85"/>
                  <a:gd name="T8" fmla="*/ 79 w 85"/>
                  <a:gd name="T9" fmla="*/ 24 h 85"/>
                  <a:gd name="T10" fmla="*/ 74 w 85"/>
                  <a:gd name="T11" fmla="*/ 30 h 85"/>
                  <a:gd name="T12" fmla="*/ 71 w 85"/>
                  <a:gd name="T13" fmla="*/ 59 h 85"/>
                  <a:gd name="T14" fmla="*/ 13 w 85"/>
                  <a:gd name="T15" fmla="*/ 85 h 85"/>
                  <a:gd name="T16" fmla="*/ 8 w 85"/>
                  <a:gd name="T17" fmla="*/ 81 h 85"/>
                  <a:gd name="T18" fmla="*/ 31 w 85"/>
                  <a:gd name="T19" fmla="*/ 58 h 85"/>
                  <a:gd name="T20" fmla="*/ 34 w 85"/>
                  <a:gd name="T21" fmla="*/ 59 h 85"/>
                  <a:gd name="T22" fmla="*/ 42 w 85"/>
                  <a:gd name="T23" fmla="*/ 51 h 85"/>
                  <a:gd name="T24" fmla="*/ 34 w 85"/>
                  <a:gd name="T25" fmla="*/ 43 h 85"/>
                  <a:gd name="T26" fmla="*/ 26 w 85"/>
                  <a:gd name="T27" fmla="*/ 51 h 85"/>
                  <a:gd name="T28" fmla="*/ 27 w 85"/>
                  <a:gd name="T29" fmla="*/ 54 h 85"/>
                  <a:gd name="T30" fmla="*/ 4 w 85"/>
                  <a:gd name="T31" fmla="*/ 76 h 85"/>
                  <a:gd name="T32" fmla="*/ 0 w 85"/>
                  <a:gd name="T33" fmla="*/ 72 h 85"/>
                  <a:gd name="T34" fmla="*/ 26 w 85"/>
                  <a:gd name="T35" fmla="*/ 14 h 85"/>
                  <a:gd name="T36" fmla="*/ 55 w 85"/>
                  <a:gd name="T37" fmla="*/ 11 h 85"/>
                  <a:gd name="T38" fmla="*/ 74 w 85"/>
                  <a:gd name="T39" fmla="*/ 3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5" h="85">
                    <a:moveTo>
                      <a:pt x="79" y="24"/>
                    </a:moveTo>
                    <a:cubicBezTo>
                      <a:pt x="61" y="6"/>
                      <a:pt x="61" y="6"/>
                      <a:pt x="61" y="6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85" y="19"/>
                      <a:pt x="85" y="19"/>
                      <a:pt x="85" y="19"/>
                    </a:cubicBezTo>
                    <a:lnTo>
                      <a:pt x="79" y="24"/>
                    </a:lnTo>
                    <a:close/>
                    <a:moveTo>
                      <a:pt x="74" y="30"/>
                    </a:moveTo>
                    <a:cubicBezTo>
                      <a:pt x="71" y="59"/>
                      <a:pt x="71" y="59"/>
                      <a:pt x="71" y="59"/>
                    </a:cubicBezTo>
                    <a:cubicBezTo>
                      <a:pt x="47" y="59"/>
                      <a:pt x="13" y="85"/>
                      <a:pt x="13" y="85"/>
                    </a:cubicBezTo>
                    <a:cubicBezTo>
                      <a:pt x="8" y="81"/>
                      <a:pt x="8" y="81"/>
                      <a:pt x="8" y="81"/>
                    </a:cubicBezTo>
                    <a:cubicBezTo>
                      <a:pt x="31" y="58"/>
                      <a:pt x="31" y="58"/>
                      <a:pt x="31" y="58"/>
                    </a:cubicBezTo>
                    <a:cubicBezTo>
                      <a:pt x="32" y="59"/>
                      <a:pt x="33" y="59"/>
                      <a:pt x="34" y="59"/>
                    </a:cubicBezTo>
                    <a:cubicBezTo>
                      <a:pt x="38" y="59"/>
                      <a:pt x="42" y="55"/>
                      <a:pt x="42" y="51"/>
                    </a:cubicBezTo>
                    <a:cubicBezTo>
                      <a:pt x="42" y="46"/>
                      <a:pt x="38" y="43"/>
                      <a:pt x="34" y="43"/>
                    </a:cubicBezTo>
                    <a:cubicBezTo>
                      <a:pt x="30" y="43"/>
                      <a:pt x="26" y="46"/>
                      <a:pt x="26" y="51"/>
                    </a:cubicBezTo>
                    <a:cubicBezTo>
                      <a:pt x="26" y="52"/>
                      <a:pt x="26" y="53"/>
                      <a:pt x="27" y="54"/>
                    </a:cubicBezTo>
                    <a:cubicBezTo>
                      <a:pt x="4" y="76"/>
                      <a:pt x="4" y="76"/>
                      <a:pt x="4" y="76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26" y="37"/>
                      <a:pt x="26" y="14"/>
                    </a:cubicBezTo>
                    <a:cubicBezTo>
                      <a:pt x="55" y="11"/>
                      <a:pt x="55" y="11"/>
                      <a:pt x="55" y="11"/>
                    </a:cubicBezTo>
                    <a:lnTo>
                      <a:pt x="74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69" name="Freeform: Shape 78"/>
              <p:cNvSpPr/>
              <p:nvPr/>
            </p:nvSpPr>
            <p:spPr bwMode="auto">
              <a:xfrm>
                <a:off x="10466184" y="2757502"/>
                <a:ext cx="246623" cy="246623"/>
              </a:xfrm>
              <a:custGeom>
                <a:avLst/>
                <a:gdLst>
                  <a:gd name="T0" fmla="*/ 53 w 77"/>
                  <a:gd name="T1" fmla="*/ 30 h 77"/>
                  <a:gd name="T2" fmla="*/ 26 w 77"/>
                  <a:gd name="T3" fmla="*/ 2 h 77"/>
                  <a:gd name="T4" fmla="*/ 39 w 77"/>
                  <a:gd name="T5" fmla="*/ 0 h 77"/>
                  <a:gd name="T6" fmla="*/ 53 w 77"/>
                  <a:gd name="T7" fmla="*/ 3 h 77"/>
                  <a:gd name="T8" fmla="*/ 53 w 77"/>
                  <a:gd name="T9" fmla="*/ 30 h 77"/>
                  <a:gd name="T10" fmla="*/ 58 w 77"/>
                  <a:gd name="T11" fmla="*/ 53 h 77"/>
                  <a:gd name="T12" fmla="*/ 58 w 77"/>
                  <a:gd name="T13" fmla="*/ 5 h 77"/>
                  <a:gd name="T14" fmla="*/ 77 w 77"/>
                  <a:gd name="T15" fmla="*/ 38 h 77"/>
                  <a:gd name="T16" fmla="*/ 74 w 77"/>
                  <a:gd name="T17" fmla="*/ 53 h 77"/>
                  <a:gd name="T18" fmla="*/ 58 w 77"/>
                  <a:gd name="T19" fmla="*/ 53 h 77"/>
                  <a:gd name="T20" fmla="*/ 24 w 77"/>
                  <a:gd name="T21" fmla="*/ 58 h 77"/>
                  <a:gd name="T22" fmla="*/ 72 w 77"/>
                  <a:gd name="T23" fmla="*/ 58 h 77"/>
                  <a:gd name="T24" fmla="*/ 39 w 77"/>
                  <a:gd name="T25" fmla="*/ 77 h 77"/>
                  <a:gd name="T26" fmla="*/ 24 w 77"/>
                  <a:gd name="T27" fmla="*/ 74 h 77"/>
                  <a:gd name="T28" fmla="*/ 24 w 77"/>
                  <a:gd name="T29" fmla="*/ 58 h 77"/>
                  <a:gd name="T30" fmla="*/ 32 w 77"/>
                  <a:gd name="T31" fmla="*/ 17 h 77"/>
                  <a:gd name="T32" fmla="*/ 1 w 77"/>
                  <a:gd name="T33" fmla="*/ 48 h 77"/>
                  <a:gd name="T34" fmla="*/ 0 w 77"/>
                  <a:gd name="T35" fmla="*/ 38 h 77"/>
                  <a:gd name="T36" fmla="*/ 20 w 77"/>
                  <a:gd name="T37" fmla="*/ 5 h 77"/>
                  <a:gd name="T38" fmla="*/ 32 w 77"/>
                  <a:gd name="T39" fmla="*/ 17 h 77"/>
                  <a:gd name="T40" fmla="*/ 20 w 77"/>
                  <a:gd name="T41" fmla="*/ 38 h 77"/>
                  <a:gd name="T42" fmla="*/ 20 w 77"/>
                  <a:gd name="T43" fmla="*/ 72 h 77"/>
                  <a:gd name="T44" fmla="*/ 4 w 77"/>
                  <a:gd name="T45" fmla="*/ 54 h 77"/>
                  <a:gd name="T46" fmla="*/ 20 w 77"/>
                  <a:gd name="T47" fmla="*/ 38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" h="77">
                    <a:moveTo>
                      <a:pt x="53" y="30"/>
                    </a:moveTo>
                    <a:cubicBezTo>
                      <a:pt x="26" y="2"/>
                      <a:pt x="26" y="2"/>
                      <a:pt x="26" y="2"/>
                    </a:cubicBezTo>
                    <a:cubicBezTo>
                      <a:pt x="30" y="1"/>
                      <a:pt x="34" y="0"/>
                      <a:pt x="39" y="0"/>
                    </a:cubicBezTo>
                    <a:cubicBezTo>
                      <a:pt x="44" y="0"/>
                      <a:pt x="49" y="1"/>
                      <a:pt x="53" y="3"/>
                    </a:cubicBezTo>
                    <a:lnTo>
                      <a:pt x="53" y="30"/>
                    </a:lnTo>
                    <a:close/>
                    <a:moveTo>
                      <a:pt x="58" y="53"/>
                    </a:moveTo>
                    <a:cubicBezTo>
                      <a:pt x="58" y="5"/>
                      <a:pt x="58" y="5"/>
                      <a:pt x="58" y="5"/>
                    </a:cubicBezTo>
                    <a:cubicBezTo>
                      <a:pt x="69" y="12"/>
                      <a:pt x="77" y="24"/>
                      <a:pt x="77" y="38"/>
                    </a:cubicBezTo>
                    <a:cubicBezTo>
                      <a:pt x="77" y="43"/>
                      <a:pt x="76" y="48"/>
                      <a:pt x="74" y="53"/>
                    </a:cubicBezTo>
                    <a:lnTo>
                      <a:pt x="58" y="53"/>
                    </a:lnTo>
                    <a:close/>
                    <a:moveTo>
                      <a:pt x="24" y="58"/>
                    </a:moveTo>
                    <a:cubicBezTo>
                      <a:pt x="72" y="58"/>
                      <a:pt x="72" y="58"/>
                      <a:pt x="72" y="58"/>
                    </a:cubicBezTo>
                    <a:cubicBezTo>
                      <a:pt x="65" y="69"/>
                      <a:pt x="53" y="77"/>
                      <a:pt x="39" y="77"/>
                    </a:cubicBezTo>
                    <a:cubicBezTo>
                      <a:pt x="34" y="77"/>
                      <a:pt x="29" y="76"/>
                      <a:pt x="24" y="74"/>
                    </a:cubicBezTo>
                    <a:lnTo>
                      <a:pt x="24" y="58"/>
                    </a:lnTo>
                    <a:close/>
                    <a:moveTo>
                      <a:pt x="32" y="17"/>
                    </a:moveTo>
                    <a:cubicBezTo>
                      <a:pt x="1" y="48"/>
                      <a:pt x="1" y="48"/>
                      <a:pt x="1" y="48"/>
                    </a:cubicBezTo>
                    <a:cubicBezTo>
                      <a:pt x="1" y="45"/>
                      <a:pt x="0" y="42"/>
                      <a:pt x="0" y="38"/>
                    </a:cubicBezTo>
                    <a:cubicBezTo>
                      <a:pt x="0" y="24"/>
                      <a:pt x="8" y="11"/>
                      <a:pt x="20" y="5"/>
                    </a:cubicBezTo>
                    <a:lnTo>
                      <a:pt x="32" y="17"/>
                    </a:lnTo>
                    <a:close/>
                    <a:moveTo>
                      <a:pt x="20" y="38"/>
                    </a:moveTo>
                    <a:cubicBezTo>
                      <a:pt x="20" y="72"/>
                      <a:pt x="20" y="72"/>
                      <a:pt x="20" y="72"/>
                    </a:cubicBezTo>
                    <a:cubicBezTo>
                      <a:pt x="12" y="68"/>
                      <a:pt x="7" y="61"/>
                      <a:pt x="4" y="54"/>
                    </a:cubicBezTo>
                    <a:lnTo>
                      <a:pt x="2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70" name="Freeform: Shape 79"/>
              <p:cNvSpPr/>
              <p:nvPr/>
            </p:nvSpPr>
            <p:spPr bwMode="auto">
              <a:xfrm>
                <a:off x="10462270" y="3049145"/>
                <a:ext cx="230965" cy="185946"/>
              </a:xfrm>
              <a:custGeom>
                <a:avLst/>
                <a:gdLst>
                  <a:gd name="T0" fmla="*/ 0 w 72"/>
                  <a:gd name="T1" fmla="*/ 0 h 58"/>
                  <a:gd name="T2" fmla="*/ 0 w 72"/>
                  <a:gd name="T3" fmla="*/ 58 h 58"/>
                  <a:gd name="T4" fmla="*/ 72 w 72"/>
                  <a:gd name="T5" fmla="*/ 58 h 58"/>
                  <a:gd name="T6" fmla="*/ 72 w 72"/>
                  <a:gd name="T7" fmla="*/ 0 h 58"/>
                  <a:gd name="T8" fmla="*/ 0 w 72"/>
                  <a:gd name="T9" fmla="*/ 0 h 58"/>
                  <a:gd name="T10" fmla="*/ 67 w 72"/>
                  <a:gd name="T11" fmla="*/ 53 h 58"/>
                  <a:gd name="T12" fmla="*/ 4 w 72"/>
                  <a:gd name="T13" fmla="*/ 53 h 58"/>
                  <a:gd name="T14" fmla="*/ 4 w 72"/>
                  <a:gd name="T15" fmla="*/ 4 h 58"/>
                  <a:gd name="T16" fmla="*/ 67 w 72"/>
                  <a:gd name="T17" fmla="*/ 4 h 58"/>
                  <a:gd name="T18" fmla="*/ 67 w 72"/>
                  <a:gd name="T19" fmla="*/ 53 h 58"/>
                  <a:gd name="T20" fmla="*/ 49 w 72"/>
                  <a:gd name="T21" fmla="*/ 15 h 58"/>
                  <a:gd name="T22" fmla="*/ 56 w 72"/>
                  <a:gd name="T23" fmla="*/ 22 h 58"/>
                  <a:gd name="T24" fmla="*/ 63 w 72"/>
                  <a:gd name="T25" fmla="*/ 15 h 58"/>
                  <a:gd name="T26" fmla="*/ 56 w 72"/>
                  <a:gd name="T27" fmla="*/ 9 h 58"/>
                  <a:gd name="T28" fmla="*/ 49 w 72"/>
                  <a:gd name="T29" fmla="*/ 15 h 58"/>
                  <a:gd name="T30" fmla="*/ 63 w 72"/>
                  <a:gd name="T31" fmla="*/ 49 h 58"/>
                  <a:gd name="T32" fmla="*/ 9 w 72"/>
                  <a:gd name="T33" fmla="*/ 49 h 58"/>
                  <a:gd name="T34" fmla="*/ 22 w 72"/>
                  <a:gd name="T35" fmla="*/ 13 h 58"/>
                  <a:gd name="T36" fmla="*/ 40 w 72"/>
                  <a:gd name="T37" fmla="*/ 35 h 58"/>
                  <a:gd name="T38" fmla="*/ 49 w 72"/>
                  <a:gd name="T39" fmla="*/ 29 h 58"/>
                  <a:gd name="T40" fmla="*/ 63 w 72"/>
                  <a:gd name="T41" fmla="*/ 4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2" h="58">
                    <a:moveTo>
                      <a:pt x="0" y="0"/>
                    </a:moveTo>
                    <a:cubicBezTo>
                      <a:pt x="0" y="58"/>
                      <a:pt x="0" y="58"/>
                      <a:pt x="0" y="58"/>
                    </a:cubicBezTo>
                    <a:cubicBezTo>
                      <a:pt x="72" y="58"/>
                      <a:pt x="72" y="58"/>
                      <a:pt x="72" y="58"/>
                    </a:cubicBezTo>
                    <a:cubicBezTo>
                      <a:pt x="72" y="0"/>
                      <a:pt x="72" y="0"/>
                      <a:pt x="72" y="0"/>
                    </a:cubicBezTo>
                    <a:lnTo>
                      <a:pt x="0" y="0"/>
                    </a:lnTo>
                    <a:close/>
                    <a:moveTo>
                      <a:pt x="67" y="53"/>
                    </a:moveTo>
                    <a:cubicBezTo>
                      <a:pt x="4" y="53"/>
                      <a:pt x="4" y="53"/>
                      <a:pt x="4" y="5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7" y="4"/>
                      <a:pt x="67" y="4"/>
                      <a:pt x="67" y="4"/>
                    </a:cubicBezTo>
                    <a:lnTo>
                      <a:pt x="67" y="53"/>
                    </a:lnTo>
                    <a:close/>
                    <a:moveTo>
                      <a:pt x="49" y="15"/>
                    </a:moveTo>
                    <a:cubicBezTo>
                      <a:pt x="49" y="19"/>
                      <a:pt x="52" y="22"/>
                      <a:pt x="56" y="22"/>
                    </a:cubicBezTo>
                    <a:cubicBezTo>
                      <a:pt x="60" y="22"/>
                      <a:pt x="63" y="19"/>
                      <a:pt x="63" y="15"/>
                    </a:cubicBezTo>
                    <a:cubicBezTo>
                      <a:pt x="63" y="12"/>
                      <a:pt x="60" y="9"/>
                      <a:pt x="56" y="9"/>
                    </a:cubicBezTo>
                    <a:cubicBezTo>
                      <a:pt x="52" y="9"/>
                      <a:pt x="49" y="12"/>
                      <a:pt x="49" y="15"/>
                    </a:cubicBezTo>
                    <a:close/>
                    <a:moveTo>
                      <a:pt x="63" y="49"/>
                    </a:moveTo>
                    <a:cubicBezTo>
                      <a:pt x="9" y="49"/>
                      <a:pt x="9" y="49"/>
                      <a:pt x="9" y="49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49" y="29"/>
                      <a:pt x="49" y="29"/>
                      <a:pt x="49" y="29"/>
                    </a:cubicBezTo>
                    <a:lnTo>
                      <a:pt x="63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71" name="Freeform: Shape 80"/>
              <p:cNvSpPr/>
              <p:nvPr/>
            </p:nvSpPr>
            <p:spPr bwMode="auto">
              <a:xfrm>
                <a:off x="10370276" y="3305554"/>
                <a:ext cx="242709" cy="281855"/>
              </a:xfrm>
              <a:custGeom>
                <a:avLst/>
                <a:gdLst>
                  <a:gd name="T0" fmla="*/ 54 w 76"/>
                  <a:gd name="T1" fmla="*/ 0 h 88"/>
                  <a:gd name="T2" fmla="*/ 14 w 76"/>
                  <a:gd name="T3" fmla="*/ 28 h 88"/>
                  <a:gd name="T4" fmla="*/ 16 w 76"/>
                  <a:gd name="T5" fmla="*/ 65 h 88"/>
                  <a:gd name="T6" fmla="*/ 49 w 76"/>
                  <a:gd name="T7" fmla="*/ 27 h 88"/>
                  <a:gd name="T8" fmla="*/ 32 w 76"/>
                  <a:gd name="T9" fmla="*/ 75 h 88"/>
                  <a:gd name="T10" fmla="*/ 70 w 76"/>
                  <a:gd name="T11" fmla="*/ 57 h 88"/>
                  <a:gd name="T12" fmla="*/ 54 w 76"/>
                  <a:gd name="T13" fmla="*/ 0 h 88"/>
                  <a:gd name="T14" fmla="*/ 4 w 76"/>
                  <a:gd name="T15" fmla="*/ 78 h 88"/>
                  <a:gd name="T16" fmla="*/ 10 w 76"/>
                  <a:gd name="T17" fmla="*/ 83 h 88"/>
                  <a:gd name="T18" fmla="*/ 47 w 76"/>
                  <a:gd name="T19" fmla="*/ 41 h 88"/>
                  <a:gd name="T20" fmla="*/ 4 w 76"/>
                  <a:gd name="T21" fmla="*/ 7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" h="88">
                    <a:moveTo>
                      <a:pt x="54" y="0"/>
                    </a:moveTo>
                    <a:cubicBezTo>
                      <a:pt x="40" y="23"/>
                      <a:pt x="30" y="12"/>
                      <a:pt x="14" y="28"/>
                    </a:cubicBezTo>
                    <a:cubicBezTo>
                      <a:pt x="0" y="42"/>
                      <a:pt x="5" y="60"/>
                      <a:pt x="16" y="65"/>
                    </a:cubicBezTo>
                    <a:cubicBezTo>
                      <a:pt x="28" y="60"/>
                      <a:pt x="40" y="46"/>
                      <a:pt x="49" y="27"/>
                    </a:cubicBezTo>
                    <a:cubicBezTo>
                      <a:pt x="49" y="27"/>
                      <a:pt x="57" y="51"/>
                      <a:pt x="32" y="75"/>
                    </a:cubicBezTo>
                    <a:cubicBezTo>
                      <a:pt x="44" y="88"/>
                      <a:pt x="64" y="79"/>
                      <a:pt x="70" y="57"/>
                    </a:cubicBezTo>
                    <a:cubicBezTo>
                      <a:pt x="76" y="33"/>
                      <a:pt x="60" y="9"/>
                      <a:pt x="54" y="0"/>
                    </a:cubicBezTo>
                    <a:close/>
                    <a:moveTo>
                      <a:pt x="4" y="78"/>
                    </a:moveTo>
                    <a:cubicBezTo>
                      <a:pt x="4" y="79"/>
                      <a:pt x="4" y="83"/>
                      <a:pt x="10" y="83"/>
                    </a:cubicBezTo>
                    <a:cubicBezTo>
                      <a:pt x="14" y="83"/>
                      <a:pt x="36" y="71"/>
                      <a:pt x="47" y="41"/>
                    </a:cubicBezTo>
                    <a:cubicBezTo>
                      <a:pt x="30" y="71"/>
                      <a:pt x="6" y="78"/>
                      <a:pt x="4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72" name="Freeform: Shape 81"/>
              <p:cNvSpPr/>
              <p:nvPr/>
            </p:nvSpPr>
            <p:spPr bwMode="auto">
              <a:xfrm>
                <a:off x="10303727" y="2346463"/>
                <a:ext cx="328831" cy="244665"/>
              </a:xfrm>
              <a:custGeom>
                <a:avLst/>
                <a:gdLst>
                  <a:gd name="T0" fmla="*/ 99 w 103"/>
                  <a:gd name="T1" fmla="*/ 3 h 77"/>
                  <a:gd name="T2" fmla="*/ 52 w 103"/>
                  <a:gd name="T3" fmla="*/ 0 h 77"/>
                  <a:gd name="T4" fmla="*/ 4 w 103"/>
                  <a:gd name="T5" fmla="*/ 3 h 77"/>
                  <a:gd name="T6" fmla="*/ 0 w 103"/>
                  <a:gd name="T7" fmla="*/ 38 h 77"/>
                  <a:gd name="T8" fmla="*/ 4 w 103"/>
                  <a:gd name="T9" fmla="*/ 73 h 77"/>
                  <a:gd name="T10" fmla="*/ 52 w 103"/>
                  <a:gd name="T11" fmla="*/ 77 h 77"/>
                  <a:gd name="T12" fmla="*/ 99 w 103"/>
                  <a:gd name="T13" fmla="*/ 73 h 77"/>
                  <a:gd name="T14" fmla="*/ 103 w 103"/>
                  <a:gd name="T15" fmla="*/ 38 h 77"/>
                  <a:gd name="T16" fmla="*/ 99 w 103"/>
                  <a:gd name="T17" fmla="*/ 3 h 77"/>
                  <a:gd name="T18" fmla="*/ 39 w 103"/>
                  <a:gd name="T19" fmla="*/ 57 h 77"/>
                  <a:gd name="T20" fmla="*/ 39 w 103"/>
                  <a:gd name="T21" fmla="*/ 19 h 77"/>
                  <a:gd name="T22" fmla="*/ 71 w 103"/>
                  <a:gd name="T23" fmla="*/ 38 h 77"/>
                  <a:gd name="T24" fmla="*/ 39 w 103"/>
                  <a:gd name="T25" fmla="*/ 5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" h="77">
                    <a:moveTo>
                      <a:pt x="99" y="3"/>
                    </a:moveTo>
                    <a:cubicBezTo>
                      <a:pt x="84" y="1"/>
                      <a:pt x="68" y="0"/>
                      <a:pt x="52" y="0"/>
                    </a:cubicBezTo>
                    <a:cubicBezTo>
                      <a:pt x="35" y="0"/>
                      <a:pt x="19" y="1"/>
                      <a:pt x="4" y="3"/>
                    </a:cubicBezTo>
                    <a:cubicBezTo>
                      <a:pt x="2" y="14"/>
                      <a:pt x="0" y="26"/>
                      <a:pt x="0" y="38"/>
                    </a:cubicBezTo>
                    <a:cubicBezTo>
                      <a:pt x="0" y="51"/>
                      <a:pt x="2" y="63"/>
                      <a:pt x="4" y="73"/>
                    </a:cubicBezTo>
                    <a:cubicBezTo>
                      <a:pt x="19" y="75"/>
                      <a:pt x="35" y="77"/>
                      <a:pt x="52" y="77"/>
                    </a:cubicBezTo>
                    <a:cubicBezTo>
                      <a:pt x="68" y="77"/>
                      <a:pt x="84" y="75"/>
                      <a:pt x="99" y="73"/>
                    </a:cubicBezTo>
                    <a:cubicBezTo>
                      <a:pt x="101" y="63"/>
                      <a:pt x="103" y="51"/>
                      <a:pt x="103" y="38"/>
                    </a:cubicBezTo>
                    <a:cubicBezTo>
                      <a:pt x="103" y="26"/>
                      <a:pt x="101" y="14"/>
                      <a:pt x="99" y="3"/>
                    </a:cubicBezTo>
                    <a:close/>
                    <a:moveTo>
                      <a:pt x="39" y="57"/>
                    </a:moveTo>
                    <a:cubicBezTo>
                      <a:pt x="39" y="19"/>
                      <a:pt x="39" y="19"/>
                      <a:pt x="39" y="19"/>
                    </a:cubicBezTo>
                    <a:cubicBezTo>
                      <a:pt x="71" y="38"/>
                      <a:pt x="71" y="38"/>
                      <a:pt x="71" y="38"/>
                    </a:cubicBezTo>
                    <a:lnTo>
                      <a:pt x="39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73" name="Freeform: Shape 82"/>
              <p:cNvSpPr/>
              <p:nvPr/>
            </p:nvSpPr>
            <p:spPr bwMode="auto">
              <a:xfrm>
                <a:off x="10278281" y="3927985"/>
                <a:ext cx="367978" cy="367978"/>
              </a:xfrm>
              <a:custGeom>
                <a:avLst/>
                <a:gdLst>
                  <a:gd name="T0" fmla="*/ 115 w 115"/>
                  <a:gd name="T1" fmla="*/ 32 h 115"/>
                  <a:gd name="T2" fmla="*/ 104 w 115"/>
                  <a:gd name="T3" fmla="*/ 22 h 115"/>
                  <a:gd name="T4" fmla="*/ 84 w 115"/>
                  <a:gd name="T5" fmla="*/ 42 h 115"/>
                  <a:gd name="T6" fmla="*/ 73 w 115"/>
                  <a:gd name="T7" fmla="*/ 30 h 115"/>
                  <a:gd name="T8" fmla="*/ 93 w 115"/>
                  <a:gd name="T9" fmla="*/ 10 h 115"/>
                  <a:gd name="T10" fmla="*/ 83 w 115"/>
                  <a:gd name="T11" fmla="*/ 0 h 115"/>
                  <a:gd name="T12" fmla="*/ 63 w 115"/>
                  <a:gd name="T13" fmla="*/ 20 h 115"/>
                  <a:gd name="T14" fmla="*/ 50 w 115"/>
                  <a:gd name="T15" fmla="*/ 7 h 115"/>
                  <a:gd name="T16" fmla="*/ 40 w 115"/>
                  <a:gd name="T17" fmla="*/ 17 h 115"/>
                  <a:gd name="T18" fmla="*/ 98 w 115"/>
                  <a:gd name="T19" fmla="*/ 74 h 115"/>
                  <a:gd name="T20" fmla="*/ 107 w 115"/>
                  <a:gd name="T21" fmla="*/ 65 h 115"/>
                  <a:gd name="T22" fmla="*/ 95 w 115"/>
                  <a:gd name="T23" fmla="*/ 52 h 115"/>
                  <a:gd name="T24" fmla="*/ 115 w 115"/>
                  <a:gd name="T25" fmla="*/ 32 h 115"/>
                  <a:gd name="T26" fmla="*/ 31 w 115"/>
                  <a:gd name="T27" fmla="*/ 84 h 115"/>
                  <a:gd name="T28" fmla="*/ 89 w 115"/>
                  <a:gd name="T29" fmla="*/ 76 h 115"/>
                  <a:gd name="T30" fmla="*/ 39 w 115"/>
                  <a:gd name="T31" fmla="*/ 26 h 115"/>
                  <a:gd name="T32" fmla="*/ 31 w 115"/>
                  <a:gd name="T33" fmla="*/ 84 h 115"/>
                  <a:gd name="T34" fmla="*/ 21 w 115"/>
                  <a:gd name="T35" fmla="*/ 79 h 115"/>
                  <a:gd name="T36" fmla="*/ 36 w 115"/>
                  <a:gd name="T37" fmla="*/ 93 h 115"/>
                  <a:gd name="T38" fmla="*/ 14 w 115"/>
                  <a:gd name="T39" fmla="*/ 115 h 115"/>
                  <a:gd name="T40" fmla="*/ 0 w 115"/>
                  <a:gd name="T41" fmla="*/ 100 h 115"/>
                  <a:gd name="T42" fmla="*/ 21 w 115"/>
                  <a:gd name="T43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5" h="115">
                    <a:moveTo>
                      <a:pt x="115" y="32"/>
                    </a:moveTo>
                    <a:cubicBezTo>
                      <a:pt x="104" y="22"/>
                      <a:pt x="104" y="22"/>
                      <a:pt x="104" y="22"/>
                    </a:cubicBezTo>
                    <a:cubicBezTo>
                      <a:pt x="84" y="42"/>
                      <a:pt x="84" y="42"/>
                      <a:pt x="84" y="42"/>
                    </a:cubicBezTo>
                    <a:cubicBezTo>
                      <a:pt x="73" y="30"/>
                      <a:pt x="73" y="30"/>
                      <a:pt x="73" y="30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98" y="74"/>
                      <a:pt x="98" y="74"/>
                      <a:pt x="98" y="74"/>
                    </a:cubicBezTo>
                    <a:cubicBezTo>
                      <a:pt x="107" y="65"/>
                      <a:pt x="107" y="65"/>
                      <a:pt x="107" y="65"/>
                    </a:cubicBezTo>
                    <a:cubicBezTo>
                      <a:pt x="95" y="52"/>
                      <a:pt x="95" y="52"/>
                      <a:pt x="95" y="52"/>
                    </a:cubicBezTo>
                    <a:lnTo>
                      <a:pt x="115" y="32"/>
                    </a:lnTo>
                    <a:close/>
                    <a:moveTo>
                      <a:pt x="31" y="84"/>
                    </a:moveTo>
                    <a:cubicBezTo>
                      <a:pt x="49" y="103"/>
                      <a:pt x="74" y="88"/>
                      <a:pt x="89" y="76"/>
                    </a:cubicBezTo>
                    <a:cubicBezTo>
                      <a:pt x="39" y="26"/>
                      <a:pt x="39" y="26"/>
                      <a:pt x="39" y="26"/>
                    </a:cubicBezTo>
                    <a:cubicBezTo>
                      <a:pt x="27" y="41"/>
                      <a:pt x="12" y="66"/>
                      <a:pt x="31" y="84"/>
                    </a:cubicBezTo>
                    <a:close/>
                    <a:moveTo>
                      <a:pt x="21" y="79"/>
                    </a:moveTo>
                    <a:cubicBezTo>
                      <a:pt x="36" y="93"/>
                      <a:pt x="36" y="93"/>
                      <a:pt x="36" y="93"/>
                    </a:cubicBezTo>
                    <a:cubicBezTo>
                      <a:pt x="14" y="115"/>
                      <a:pt x="14" y="115"/>
                      <a:pt x="14" y="115"/>
                    </a:cubicBezTo>
                    <a:cubicBezTo>
                      <a:pt x="0" y="100"/>
                      <a:pt x="0" y="100"/>
                      <a:pt x="0" y="100"/>
                    </a:cubicBezTo>
                    <a:lnTo>
                      <a:pt x="21" y="7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74" name="Freeform: Shape 83"/>
              <p:cNvSpPr/>
              <p:nvPr/>
            </p:nvSpPr>
            <p:spPr bwMode="auto">
              <a:xfrm>
                <a:off x="10217604" y="4376214"/>
                <a:ext cx="270111" cy="313173"/>
              </a:xfrm>
              <a:custGeom>
                <a:avLst/>
                <a:gdLst>
                  <a:gd name="T0" fmla="*/ 55 w 85"/>
                  <a:gd name="T1" fmla="*/ 14 h 98"/>
                  <a:gd name="T2" fmla="*/ 55 w 85"/>
                  <a:gd name="T3" fmla="*/ 27 h 98"/>
                  <a:gd name="T4" fmla="*/ 64 w 85"/>
                  <a:gd name="T5" fmla="*/ 33 h 98"/>
                  <a:gd name="T6" fmla="*/ 73 w 85"/>
                  <a:gd name="T7" fmla="*/ 55 h 98"/>
                  <a:gd name="T8" fmla="*/ 64 w 85"/>
                  <a:gd name="T9" fmla="*/ 77 h 98"/>
                  <a:gd name="T10" fmla="*/ 43 w 85"/>
                  <a:gd name="T11" fmla="*/ 86 h 98"/>
                  <a:gd name="T12" fmla="*/ 21 w 85"/>
                  <a:gd name="T13" fmla="*/ 77 h 98"/>
                  <a:gd name="T14" fmla="*/ 12 w 85"/>
                  <a:gd name="T15" fmla="*/ 55 h 98"/>
                  <a:gd name="T16" fmla="*/ 21 w 85"/>
                  <a:gd name="T17" fmla="*/ 33 h 98"/>
                  <a:gd name="T18" fmla="*/ 30 w 85"/>
                  <a:gd name="T19" fmla="*/ 27 h 98"/>
                  <a:gd name="T20" fmla="*/ 30 w 85"/>
                  <a:gd name="T21" fmla="*/ 14 h 98"/>
                  <a:gd name="T22" fmla="*/ 0 w 85"/>
                  <a:gd name="T23" fmla="*/ 55 h 98"/>
                  <a:gd name="T24" fmla="*/ 43 w 85"/>
                  <a:gd name="T25" fmla="*/ 98 h 98"/>
                  <a:gd name="T26" fmla="*/ 85 w 85"/>
                  <a:gd name="T27" fmla="*/ 55 h 98"/>
                  <a:gd name="T28" fmla="*/ 55 w 85"/>
                  <a:gd name="T29" fmla="*/ 14 h 98"/>
                  <a:gd name="T30" fmla="*/ 37 w 85"/>
                  <a:gd name="T31" fmla="*/ 0 h 98"/>
                  <a:gd name="T32" fmla="*/ 49 w 85"/>
                  <a:gd name="T33" fmla="*/ 0 h 98"/>
                  <a:gd name="T34" fmla="*/ 49 w 85"/>
                  <a:gd name="T35" fmla="*/ 49 h 98"/>
                  <a:gd name="T36" fmla="*/ 37 w 85"/>
                  <a:gd name="T37" fmla="*/ 49 h 98"/>
                  <a:gd name="T38" fmla="*/ 37 w 85"/>
                  <a:gd name="T39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5" h="98">
                    <a:moveTo>
                      <a:pt x="55" y="14"/>
                    </a:moveTo>
                    <a:cubicBezTo>
                      <a:pt x="55" y="27"/>
                      <a:pt x="55" y="27"/>
                      <a:pt x="55" y="27"/>
                    </a:cubicBezTo>
                    <a:cubicBezTo>
                      <a:pt x="58" y="29"/>
                      <a:pt x="62" y="31"/>
                      <a:pt x="64" y="33"/>
                    </a:cubicBezTo>
                    <a:cubicBezTo>
                      <a:pt x="70" y="39"/>
                      <a:pt x="73" y="47"/>
                      <a:pt x="73" y="55"/>
                    </a:cubicBezTo>
                    <a:cubicBezTo>
                      <a:pt x="73" y="63"/>
                      <a:pt x="70" y="71"/>
                      <a:pt x="64" y="77"/>
                    </a:cubicBezTo>
                    <a:cubicBezTo>
                      <a:pt x="58" y="82"/>
                      <a:pt x="51" y="86"/>
                      <a:pt x="43" y="86"/>
                    </a:cubicBezTo>
                    <a:cubicBezTo>
                      <a:pt x="34" y="86"/>
                      <a:pt x="27" y="82"/>
                      <a:pt x="21" y="77"/>
                    </a:cubicBezTo>
                    <a:cubicBezTo>
                      <a:pt x="15" y="71"/>
                      <a:pt x="12" y="63"/>
                      <a:pt x="12" y="55"/>
                    </a:cubicBezTo>
                    <a:cubicBezTo>
                      <a:pt x="12" y="47"/>
                      <a:pt x="15" y="39"/>
                      <a:pt x="21" y="33"/>
                    </a:cubicBezTo>
                    <a:cubicBezTo>
                      <a:pt x="24" y="31"/>
                      <a:pt x="27" y="29"/>
                      <a:pt x="30" y="27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13" y="19"/>
                      <a:pt x="0" y="36"/>
                      <a:pt x="0" y="55"/>
                    </a:cubicBezTo>
                    <a:cubicBezTo>
                      <a:pt x="0" y="79"/>
                      <a:pt x="19" y="98"/>
                      <a:pt x="43" y="98"/>
                    </a:cubicBezTo>
                    <a:cubicBezTo>
                      <a:pt x="66" y="98"/>
                      <a:pt x="85" y="79"/>
                      <a:pt x="85" y="55"/>
                    </a:cubicBezTo>
                    <a:cubicBezTo>
                      <a:pt x="85" y="36"/>
                      <a:pt x="73" y="19"/>
                      <a:pt x="55" y="14"/>
                    </a:cubicBezTo>
                    <a:close/>
                    <a:moveTo>
                      <a:pt x="37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49"/>
                      <a:pt x="49" y="49"/>
                      <a:pt x="49" y="49"/>
                    </a:cubicBezTo>
                    <a:cubicBezTo>
                      <a:pt x="37" y="49"/>
                      <a:pt x="37" y="49"/>
                      <a:pt x="37" y="49"/>
                    </a:cubicBezTo>
                    <a:lnTo>
                      <a:pt x="3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75" name="Freeform: Shape 84"/>
              <p:cNvSpPr/>
              <p:nvPr/>
            </p:nvSpPr>
            <p:spPr bwMode="auto">
              <a:xfrm>
                <a:off x="10248921" y="3640258"/>
                <a:ext cx="146800" cy="256409"/>
              </a:xfrm>
              <a:custGeom>
                <a:avLst/>
                <a:gdLst>
                  <a:gd name="T0" fmla="*/ 0 w 75"/>
                  <a:gd name="T1" fmla="*/ 131 h 131"/>
                  <a:gd name="T2" fmla="*/ 0 w 75"/>
                  <a:gd name="T3" fmla="*/ 0 h 131"/>
                  <a:gd name="T4" fmla="*/ 21 w 75"/>
                  <a:gd name="T5" fmla="*/ 0 h 131"/>
                  <a:gd name="T6" fmla="*/ 21 w 75"/>
                  <a:gd name="T7" fmla="*/ 59 h 131"/>
                  <a:gd name="T8" fmla="*/ 75 w 75"/>
                  <a:gd name="T9" fmla="*/ 5 h 131"/>
                  <a:gd name="T10" fmla="*/ 75 w 75"/>
                  <a:gd name="T11" fmla="*/ 125 h 131"/>
                  <a:gd name="T12" fmla="*/ 21 w 75"/>
                  <a:gd name="T13" fmla="*/ 71 h 131"/>
                  <a:gd name="T14" fmla="*/ 21 w 75"/>
                  <a:gd name="T15" fmla="*/ 131 h 131"/>
                  <a:gd name="T16" fmla="*/ 0 w 75"/>
                  <a:gd name="T17" fmla="*/ 131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131">
                    <a:moveTo>
                      <a:pt x="0" y="131"/>
                    </a:moveTo>
                    <a:lnTo>
                      <a:pt x="0" y="0"/>
                    </a:lnTo>
                    <a:lnTo>
                      <a:pt x="21" y="0"/>
                    </a:lnTo>
                    <a:lnTo>
                      <a:pt x="21" y="59"/>
                    </a:lnTo>
                    <a:lnTo>
                      <a:pt x="75" y="5"/>
                    </a:lnTo>
                    <a:lnTo>
                      <a:pt x="75" y="125"/>
                    </a:lnTo>
                    <a:lnTo>
                      <a:pt x="21" y="71"/>
                    </a:lnTo>
                    <a:lnTo>
                      <a:pt x="21" y="131"/>
                    </a:lnTo>
                    <a:lnTo>
                      <a:pt x="0" y="1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76" name="Freeform: Shape 85"/>
              <p:cNvSpPr/>
              <p:nvPr/>
            </p:nvSpPr>
            <p:spPr bwMode="auto">
              <a:xfrm>
                <a:off x="10156926" y="2651806"/>
                <a:ext cx="279899" cy="250538"/>
              </a:xfrm>
              <a:custGeom>
                <a:avLst/>
                <a:gdLst>
                  <a:gd name="T0" fmla="*/ 22 w 88"/>
                  <a:gd name="T1" fmla="*/ 0 h 78"/>
                  <a:gd name="T2" fmla="*/ 66 w 88"/>
                  <a:gd name="T3" fmla="*/ 0 h 78"/>
                  <a:gd name="T4" fmla="*/ 66 w 88"/>
                  <a:gd name="T5" fmla="*/ 11 h 78"/>
                  <a:gd name="T6" fmla="*/ 22 w 88"/>
                  <a:gd name="T7" fmla="*/ 11 h 78"/>
                  <a:gd name="T8" fmla="*/ 22 w 88"/>
                  <a:gd name="T9" fmla="*/ 0 h 78"/>
                  <a:gd name="T10" fmla="*/ 83 w 88"/>
                  <a:gd name="T11" fmla="*/ 17 h 78"/>
                  <a:gd name="T12" fmla="*/ 5 w 88"/>
                  <a:gd name="T13" fmla="*/ 17 h 78"/>
                  <a:gd name="T14" fmla="*/ 0 w 88"/>
                  <a:gd name="T15" fmla="*/ 22 h 78"/>
                  <a:gd name="T16" fmla="*/ 0 w 88"/>
                  <a:gd name="T17" fmla="*/ 50 h 78"/>
                  <a:gd name="T18" fmla="*/ 5 w 88"/>
                  <a:gd name="T19" fmla="*/ 56 h 78"/>
                  <a:gd name="T20" fmla="*/ 22 w 88"/>
                  <a:gd name="T21" fmla="*/ 56 h 78"/>
                  <a:gd name="T22" fmla="*/ 22 w 88"/>
                  <a:gd name="T23" fmla="*/ 78 h 78"/>
                  <a:gd name="T24" fmla="*/ 66 w 88"/>
                  <a:gd name="T25" fmla="*/ 78 h 78"/>
                  <a:gd name="T26" fmla="*/ 66 w 88"/>
                  <a:gd name="T27" fmla="*/ 56 h 78"/>
                  <a:gd name="T28" fmla="*/ 83 w 88"/>
                  <a:gd name="T29" fmla="*/ 56 h 78"/>
                  <a:gd name="T30" fmla="*/ 88 w 88"/>
                  <a:gd name="T31" fmla="*/ 50 h 78"/>
                  <a:gd name="T32" fmla="*/ 88 w 88"/>
                  <a:gd name="T33" fmla="*/ 22 h 78"/>
                  <a:gd name="T34" fmla="*/ 83 w 88"/>
                  <a:gd name="T35" fmla="*/ 17 h 78"/>
                  <a:gd name="T36" fmla="*/ 60 w 88"/>
                  <a:gd name="T37" fmla="*/ 72 h 78"/>
                  <a:gd name="T38" fmla="*/ 27 w 88"/>
                  <a:gd name="T39" fmla="*/ 72 h 78"/>
                  <a:gd name="T40" fmla="*/ 27 w 88"/>
                  <a:gd name="T41" fmla="*/ 45 h 78"/>
                  <a:gd name="T42" fmla="*/ 60 w 88"/>
                  <a:gd name="T43" fmla="*/ 45 h 78"/>
                  <a:gd name="T44" fmla="*/ 60 w 88"/>
                  <a:gd name="T45" fmla="*/ 72 h 78"/>
                  <a:gd name="T46" fmla="*/ 84 w 88"/>
                  <a:gd name="T47" fmla="*/ 25 h 78"/>
                  <a:gd name="T48" fmla="*/ 80 w 88"/>
                  <a:gd name="T49" fmla="*/ 29 h 78"/>
                  <a:gd name="T50" fmla="*/ 76 w 88"/>
                  <a:gd name="T51" fmla="*/ 25 h 78"/>
                  <a:gd name="T52" fmla="*/ 80 w 88"/>
                  <a:gd name="T53" fmla="*/ 21 h 78"/>
                  <a:gd name="T54" fmla="*/ 84 w 88"/>
                  <a:gd name="T55" fmla="*/ 25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8" h="78">
                    <a:moveTo>
                      <a:pt x="22" y="0"/>
                    </a:moveTo>
                    <a:cubicBezTo>
                      <a:pt x="66" y="0"/>
                      <a:pt x="66" y="0"/>
                      <a:pt x="66" y="0"/>
                    </a:cubicBezTo>
                    <a:cubicBezTo>
                      <a:pt x="66" y="11"/>
                      <a:pt x="66" y="11"/>
                      <a:pt x="66" y="11"/>
                    </a:cubicBezTo>
                    <a:cubicBezTo>
                      <a:pt x="22" y="11"/>
                      <a:pt x="22" y="11"/>
                      <a:pt x="22" y="11"/>
                    </a:cubicBezTo>
                    <a:lnTo>
                      <a:pt x="22" y="0"/>
                    </a:lnTo>
                    <a:close/>
                    <a:moveTo>
                      <a:pt x="83" y="17"/>
                    </a:moveTo>
                    <a:cubicBezTo>
                      <a:pt x="5" y="17"/>
                      <a:pt x="5" y="17"/>
                      <a:pt x="5" y="17"/>
                    </a:cubicBezTo>
                    <a:cubicBezTo>
                      <a:pt x="2" y="17"/>
                      <a:pt x="0" y="19"/>
                      <a:pt x="0" y="22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53"/>
                      <a:pt x="2" y="56"/>
                      <a:pt x="5" y="56"/>
                    </a:cubicBezTo>
                    <a:cubicBezTo>
                      <a:pt x="22" y="56"/>
                      <a:pt x="22" y="56"/>
                      <a:pt x="22" y="56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66" y="78"/>
                      <a:pt x="66" y="78"/>
                      <a:pt x="66" y="78"/>
                    </a:cubicBezTo>
                    <a:cubicBezTo>
                      <a:pt x="66" y="56"/>
                      <a:pt x="66" y="56"/>
                      <a:pt x="66" y="56"/>
                    </a:cubicBezTo>
                    <a:cubicBezTo>
                      <a:pt x="83" y="56"/>
                      <a:pt x="83" y="56"/>
                      <a:pt x="83" y="56"/>
                    </a:cubicBezTo>
                    <a:cubicBezTo>
                      <a:pt x="86" y="56"/>
                      <a:pt x="88" y="53"/>
                      <a:pt x="88" y="50"/>
                    </a:cubicBezTo>
                    <a:cubicBezTo>
                      <a:pt x="88" y="22"/>
                      <a:pt x="88" y="22"/>
                      <a:pt x="88" y="22"/>
                    </a:cubicBezTo>
                    <a:cubicBezTo>
                      <a:pt x="88" y="19"/>
                      <a:pt x="86" y="17"/>
                      <a:pt x="83" y="17"/>
                    </a:cubicBezTo>
                    <a:close/>
                    <a:moveTo>
                      <a:pt x="60" y="72"/>
                    </a:moveTo>
                    <a:cubicBezTo>
                      <a:pt x="27" y="72"/>
                      <a:pt x="27" y="72"/>
                      <a:pt x="27" y="72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60" y="45"/>
                      <a:pt x="60" y="45"/>
                      <a:pt x="60" y="45"/>
                    </a:cubicBezTo>
                    <a:lnTo>
                      <a:pt x="60" y="72"/>
                    </a:lnTo>
                    <a:close/>
                    <a:moveTo>
                      <a:pt x="84" y="25"/>
                    </a:moveTo>
                    <a:cubicBezTo>
                      <a:pt x="84" y="27"/>
                      <a:pt x="82" y="29"/>
                      <a:pt x="80" y="29"/>
                    </a:cubicBezTo>
                    <a:cubicBezTo>
                      <a:pt x="78" y="29"/>
                      <a:pt x="76" y="27"/>
                      <a:pt x="76" y="25"/>
                    </a:cubicBezTo>
                    <a:cubicBezTo>
                      <a:pt x="76" y="23"/>
                      <a:pt x="78" y="21"/>
                      <a:pt x="80" y="21"/>
                    </a:cubicBezTo>
                    <a:cubicBezTo>
                      <a:pt x="82" y="21"/>
                      <a:pt x="84" y="23"/>
                      <a:pt x="8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77" name="Freeform: Shape 86"/>
              <p:cNvSpPr/>
              <p:nvPr/>
            </p:nvSpPr>
            <p:spPr bwMode="auto">
              <a:xfrm>
                <a:off x="10164756" y="2953235"/>
                <a:ext cx="244667" cy="258367"/>
              </a:xfrm>
              <a:custGeom>
                <a:avLst/>
                <a:gdLst>
                  <a:gd name="T0" fmla="*/ 69 w 76"/>
                  <a:gd name="T1" fmla="*/ 0 h 81"/>
                  <a:gd name="T2" fmla="*/ 8 w 76"/>
                  <a:gd name="T3" fmla="*/ 0 h 81"/>
                  <a:gd name="T4" fmla="*/ 0 w 76"/>
                  <a:gd name="T5" fmla="*/ 7 h 81"/>
                  <a:gd name="T6" fmla="*/ 0 w 76"/>
                  <a:gd name="T7" fmla="*/ 73 h 81"/>
                  <a:gd name="T8" fmla="*/ 8 w 76"/>
                  <a:gd name="T9" fmla="*/ 81 h 81"/>
                  <a:gd name="T10" fmla="*/ 69 w 76"/>
                  <a:gd name="T11" fmla="*/ 81 h 81"/>
                  <a:gd name="T12" fmla="*/ 76 w 76"/>
                  <a:gd name="T13" fmla="*/ 73 h 81"/>
                  <a:gd name="T14" fmla="*/ 76 w 76"/>
                  <a:gd name="T15" fmla="*/ 7 h 81"/>
                  <a:gd name="T16" fmla="*/ 69 w 76"/>
                  <a:gd name="T17" fmla="*/ 0 h 81"/>
                  <a:gd name="T18" fmla="*/ 66 w 76"/>
                  <a:gd name="T19" fmla="*/ 71 h 81"/>
                  <a:gd name="T20" fmla="*/ 11 w 76"/>
                  <a:gd name="T21" fmla="*/ 71 h 81"/>
                  <a:gd name="T22" fmla="*/ 11 w 76"/>
                  <a:gd name="T23" fmla="*/ 10 h 81"/>
                  <a:gd name="T24" fmla="*/ 66 w 76"/>
                  <a:gd name="T25" fmla="*/ 10 h 81"/>
                  <a:gd name="T26" fmla="*/ 66 w 76"/>
                  <a:gd name="T27" fmla="*/ 71 h 81"/>
                  <a:gd name="T28" fmla="*/ 21 w 76"/>
                  <a:gd name="T29" fmla="*/ 45 h 81"/>
                  <a:gd name="T30" fmla="*/ 56 w 76"/>
                  <a:gd name="T31" fmla="*/ 45 h 81"/>
                  <a:gd name="T32" fmla="*/ 56 w 76"/>
                  <a:gd name="T33" fmla="*/ 50 h 81"/>
                  <a:gd name="T34" fmla="*/ 21 w 76"/>
                  <a:gd name="T35" fmla="*/ 50 h 81"/>
                  <a:gd name="T36" fmla="*/ 21 w 76"/>
                  <a:gd name="T37" fmla="*/ 45 h 81"/>
                  <a:gd name="T38" fmla="*/ 21 w 76"/>
                  <a:gd name="T39" fmla="*/ 55 h 81"/>
                  <a:gd name="T40" fmla="*/ 56 w 76"/>
                  <a:gd name="T41" fmla="*/ 55 h 81"/>
                  <a:gd name="T42" fmla="*/ 56 w 76"/>
                  <a:gd name="T43" fmla="*/ 60 h 81"/>
                  <a:gd name="T44" fmla="*/ 21 w 76"/>
                  <a:gd name="T45" fmla="*/ 60 h 81"/>
                  <a:gd name="T46" fmla="*/ 21 w 76"/>
                  <a:gd name="T47" fmla="*/ 55 h 81"/>
                  <a:gd name="T48" fmla="*/ 26 w 76"/>
                  <a:gd name="T49" fmla="*/ 23 h 81"/>
                  <a:gd name="T50" fmla="*/ 33 w 76"/>
                  <a:gd name="T51" fmla="*/ 30 h 81"/>
                  <a:gd name="T52" fmla="*/ 41 w 76"/>
                  <a:gd name="T53" fmla="*/ 23 h 81"/>
                  <a:gd name="T54" fmla="*/ 33 w 76"/>
                  <a:gd name="T55" fmla="*/ 15 h 81"/>
                  <a:gd name="T56" fmla="*/ 26 w 76"/>
                  <a:gd name="T57" fmla="*/ 23 h 81"/>
                  <a:gd name="T58" fmla="*/ 38 w 76"/>
                  <a:gd name="T59" fmla="*/ 30 h 81"/>
                  <a:gd name="T60" fmla="*/ 28 w 76"/>
                  <a:gd name="T61" fmla="*/ 30 h 81"/>
                  <a:gd name="T62" fmla="*/ 21 w 76"/>
                  <a:gd name="T63" fmla="*/ 35 h 81"/>
                  <a:gd name="T64" fmla="*/ 21 w 76"/>
                  <a:gd name="T65" fmla="*/ 40 h 81"/>
                  <a:gd name="T66" fmla="*/ 46 w 76"/>
                  <a:gd name="T67" fmla="*/ 40 h 81"/>
                  <a:gd name="T68" fmla="*/ 46 w 76"/>
                  <a:gd name="T69" fmla="*/ 35 h 81"/>
                  <a:gd name="T70" fmla="*/ 38 w 76"/>
                  <a:gd name="T71" fmla="*/ 3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81">
                    <a:moveTo>
                      <a:pt x="69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7"/>
                      <a:pt x="4" y="81"/>
                      <a:pt x="8" y="81"/>
                    </a:cubicBezTo>
                    <a:cubicBezTo>
                      <a:pt x="69" y="81"/>
                      <a:pt x="69" y="81"/>
                      <a:pt x="69" y="81"/>
                    </a:cubicBezTo>
                    <a:cubicBezTo>
                      <a:pt x="73" y="81"/>
                      <a:pt x="76" y="77"/>
                      <a:pt x="76" y="73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6" y="3"/>
                      <a:pt x="73" y="0"/>
                      <a:pt x="69" y="0"/>
                    </a:cubicBezTo>
                    <a:close/>
                    <a:moveTo>
                      <a:pt x="66" y="71"/>
                    </a:moveTo>
                    <a:cubicBezTo>
                      <a:pt x="11" y="71"/>
                      <a:pt x="11" y="71"/>
                      <a:pt x="11" y="71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66" y="10"/>
                      <a:pt x="66" y="10"/>
                      <a:pt x="66" y="10"/>
                    </a:cubicBezTo>
                    <a:lnTo>
                      <a:pt x="66" y="71"/>
                    </a:lnTo>
                    <a:close/>
                    <a:moveTo>
                      <a:pt x="21" y="45"/>
                    </a:moveTo>
                    <a:cubicBezTo>
                      <a:pt x="56" y="45"/>
                      <a:pt x="56" y="45"/>
                      <a:pt x="56" y="45"/>
                    </a:cubicBezTo>
                    <a:cubicBezTo>
                      <a:pt x="56" y="50"/>
                      <a:pt x="56" y="50"/>
                      <a:pt x="56" y="50"/>
                    </a:cubicBezTo>
                    <a:cubicBezTo>
                      <a:pt x="21" y="50"/>
                      <a:pt x="21" y="50"/>
                      <a:pt x="21" y="50"/>
                    </a:cubicBezTo>
                    <a:lnTo>
                      <a:pt x="21" y="45"/>
                    </a:lnTo>
                    <a:close/>
                    <a:moveTo>
                      <a:pt x="21" y="55"/>
                    </a:moveTo>
                    <a:cubicBezTo>
                      <a:pt x="56" y="55"/>
                      <a:pt x="56" y="55"/>
                      <a:pt x="56" y="55"/>
                    </a:cubicBezTo>
                    <a:cubicBezTo>
                      <a:pt x="56" y="60"/>
                      <a:pt x="56" y="60"/>
                      <a:pt x="56" y="60"/>
                    </a:cubicBezTo>
                    <a:cubicBezTo>
                      <a:pt x="21" y="60"/>
                      <a:pt x="21" y="60"/>
                      <a:pt x="21" y="60"/>
                    </a:cubicBezTo>
                    <a:lnTo>
                      <a:pt x="21" y="55"/>
                    </a:lnTo>
                    <a:close/>
                    <a:moveTo>
                      <a:pt x="26" y="23"/>
                    </a:moveTo>
                    <a:cubicBezTo>
                      <a:pt x="26" y="27"/>
                      <a:pt x="29" y="30"/>
                      <a:pt x="33" y="30"/>
                    </a:cubicBezTo>
                    <a:cubicBezTo>
                      <a:pt x="37" y="30"/>
                      <a:pt x="41" y="27"/>
                      <a:pt x="41" y="23"/>
                    </a:cubicBezTo>
                    <a:cubicBezTo>
                      <a:pt x="41" y="18"/>
                      <a:pt x="37" y="15"/>
                      <a:pt x="33" y="15"/>
                    </a:cubicBezTo>
                    <a:cubicBezTo>
                      <a:pt x="29" y="15"/>
                      <a:pt x="26" y="18"/>
                      <a:pt x="26" y="23"/>
                    </a:cubicBezTo>
                    <a:close/>
                    <a:moveTo>
                      <a:pt x="38" y="30"/>
                    </a:moveTo>
                    <a:cubicBezTo>
                      <a:pt x="28" y="30"/>
                      <a:pt x="28" y="30"/>
                      <a:pt x="28" y="30"/>
                    </a:cubicBezTo>
                    <a:cubicBezTo>
                      <a:pt x="24" y="30"/>
                      <a:pt x="21" y="32"/>
                      <a:pt x="21" y="35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6" y="32"/>
                      <a:pt x="42" y="30"/>
                      <a:pt x="38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78" name="Freeform: Shape 87"/>
              <p:cNvSpPr/>
              <p:nvPr/>
            </p:nvSpPr>
            <p:spPr bwMode="auto">
              <a:xfrm>
                <a:off x="10383977" y="2054822"/>
                <a:ext cx="248581" cy="248580"/>
              </a:xfrm>
              <a:custGeom>
                <a:avLst/>
                <a:gdLst>
                  <a:gd name="T0" fmla="*/ 67 w 127"/>
                  <a:gd name="T1" fmla="*/ 0 h 127"/>
                  <a:gd name="T2" fmla="*/ 55 w 127"/>
                  <a:gd name="T3" fmla="*/ 11 h 127"/>
                  <a:gd name="T4" fmla="*/ 67 w 127"/>
                  <a:gd name="T5" fmla="*/ 24 h 127"/>
                  <a:gd name="T6" fmla="*/ 39 w 127"/>
                  <a:gd name="T7" fmla="*/ 55 h 127"/>
                  <a:gd name="T8" fmla="*/ 11 w 127"/>
                  <a:gd name="T9" fmla="*/ 55 h 127"/>
                  <a:gd name="T10" fmla="*/ 34 w 127"/>
                  <a:gd name="T11" fmla="*/ 77 h 127"/>
                  <a:gd name="T12" fmla="*/ 0 w 127"/>
                  <a:gd name="T13" fmla="*/ 122 h 127"/>
                  <a:gd name="T14" fmla="*/ 0 w 127"/>
                  <a:gd name="T15" fmla="*/ 127 h 127"/>
                  <a:gd name="T16" fmla="*/ 4 w 127"/>
                  <a:gd name="T17" fmla="*/ 127 h 127"/>
                  <a:gd name="T18" fmla="*/ 49 w 127"/>
                  <a:gd name="T19" fmla="*/ 93 h 127"/>
                  <a:gd name="T20" fmla="*/ 71 w 127"/>
                  <a:gd name="T21" fmla="*/ 114 h 127"/>
                  <a:gd name="T22" fmla="*/ 71 w 127"/>
                  <a:gd name="T23" fmla="*/ 86 h 127"/>
                  <a:gd name="T24" fmla="*/ 102 w 127"/>
                  <a:gd name="T25" fmla="*/ 59 h 127"/>
                  <a:gd name="T26" fmla="*/ 114 w 127"/>
                  <a:gd name="T27" fmla="*/ 72 h 127"/>
                  <a:gd name="T28" fmla="*/ 127 w 127"/>
                  <a:gd name="T29" fmla="*/ 59 h 127"/>
                  <a:gd name="T30" fmla="*/ 67 w 127"/>
                  <a:gd name="T31" fmla="*/ 0 h 127"/>
                  <a:gd name="T32" fmla="*/ 55 w 127"/>
                  <a:gd name="T33" fmla="*/ 67 h 127"/>
                  <a:gd name="T34" fmla="*/ 47 w 127"/>
                  <a:gd name="T35" fmla="*/ 59 h 127"/>
                  <a:gd name="T36" fmla="*/ 75 w 127"/>
                  <a:gd name="T37" fmla="*/ 31 h 127"/>
                  <a:gd name="T38" fmla="*/ 83 w 127"/>
                  <a:gd name="T39" fmla="*/ 39 h 127"/>
                  <a:gd name="T40" fmla="*/ 55 w 127"/>
                  <a:gd name="T41" fmla="*/ 6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7" h="127">
                    <a:moveTo>
                      <a:pt x="67" y="0"/>
                    </a:moveTo>
                    <a:lnTo>
                      <a:pt x="55" y="11"/>
                    </a:lnTo>
                    <a:lnTo>
                      <a:pt x="67" y="24"/>
                    </a:lnTo>
                    <a:lnTo>
                      <a:pt x="39" y="55"/>
                    </a:lnTo>
                    <a:lnTo>
                      <a:pt x="11" y="55"/>
                    </a:lnTo>
                    <a:lnTo>
                      <a:pt x="34" y="77"/>
                    </a:lnTo>
                    <a:lnTo>
                      <a:pt x="0" y="122"/>
                    </a:lnTo>
                    <a:lnTo>
                      <a:pt x="0" y="127"/>
                    </a:lnTo>
                    <a:lnTo>
                      <a:pt x="4" y="127"/>
                    </a:lnTo>
                    <a:lnTo>
                      <a:pt x="49" y="93"/>
                    </a:lnTo>
                    <a:lnTo>
                      <a:pt x="71" y="114"/>
                    </a:lnTo>
                    <a:lnTo>
                      <a:pt x="71" y="86"/>
                    </a:lnTo>
                    <a:lnTo>
                      <a:pt x="102" y="59"/>
                    </a:lnTo>
                    <a:lnTo>
                      <a:pt x="114" y="72"/>
                    </a:lnTo>
                    <a:lnTo>
                      <a:pt x="127" y="59"/>
                    </a:lnTo>
                    <a:lnTo>
                      <a:pt x="67" y="0"/>
                    </a:lnTo>
                    <a:close/>
                    <a:moveTo>
                      <a:pt x="55" y="67"/>
                    </a:moveTo>
                    <a:lnTo>
                      <a:pt x="47" y="59"/>
                    </a:lnTo>
                    <a:lnTo>
                      <a:pt x="75" y="31"/>
                    </a:lnTo>
                    <a:lnTo>
                      <a:pt x="83" y="39"/>
                    </a:lnTo>
                    <a:lnTo>
                      <a:pt x="55" y="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79" name="Freeform: Shape 88"/>
              <p:cNvSpPr/>
              <p:nvPr/>
            </p:nvSpPr>
            <p:spPr bwMode="auto">
              <a:xfrm>
                <a:off x="10274366" y="1367799"/>
                <a:ext cx="246623" cy="166372"/>
              </a:xfrm>
              <a:custGeom>
                <a:avLst/>
                <a:gdLst>
                  <a:gd name="T0" fmla="*/ 17 w 77"/>
                  <a:gd name="T1" fmla="*/ 19 h 52"/>
                  <a:gd name="T2" fmla="*/ 34 w 77"/>
                  <a:gd name="T3" fmla="*/ 36 h 52"/>
                  <a:gd name="T4" fmla="*/ 17 w 77"/>
                  <a:gd name="T5" fmla="*/ 52 h 52"/>
                  <a:gd name="T6" fmla="*/ 0 w 77"/>
                  <a:gd name="T7" fmla="*/ 36 h 52"/>
                  <a:gd name="T8" fmla="*/ 0 w 77"/>
                  <a:gd name="T9" fmla="*/ 33 h 52"/>
                  <a:gd name="T10" fmla="*/ 34 w 77"/>
                  <a:gd name="T11" fmla="*/ 0 h 52"/>
                  <a:gd name="T12" fmla="*/ 34 w 77"/>
                  <a:gd name="T13" fmla="*/ 9 h 52"/>
                  <a:gd name="T14" fmla="*/ 17 w 77"/>
                  <a:gd name="T15" fmla="*/ 16 h 52"/>
                  <a:gd name="T16" fmla="*/ 14 w 77"/>
                  <a:gd name="T17" fmla="*/ 19 h 52"/>
                  <a:gd name="T18" fmla="*/ 17 w 77"/>
                  <a:gd name="T19" fmla="*/ 19 h 52"/>
                  <a:gd name="T20" fmla="*/ 60 w 77"/>
                  <a:gd name="T21" fmla="*/ 19 h 52"/>
                  <a:gd name="T22" fmla="*/ 77 w 77"/>
                  <a:gd name="T23" fmla="*/ 36 h 52"/>
                  <a:gd name="T24" fmla="*/ 60 w 77"/>
                  <a:gd name="T25" fmla="*/ 52 h 52"/>
                  <a:gd name="T26" fmla="*/ 43 w 77"/>
                  <a:gd name="T27" fmla="*/ 36 h 52"/>
                  <a:gd name="T28" fmla="*/ 43 w 77"/>
                  <a:gd name="T29" fmla="*/ 33 h 52"/>
                  <a:gd name="T30" fmla="*/ 77 w 77"/>
                  <a:gd name="T31" fmla="*/ 0 h 52"/>
                  <a:gd name="T32" fmla="*/ 77 w 77"/>
                  <a:gd name="T33" fmla="*/ 9 h 52"/>
                  <a:gd name="T34" fmla="*/ 60 w 77"/>
                  <a:gd name="T35" fmla="*/ 16 h 52"/>
                  <a:gd name="T36" fmla="*/ 58 w 77"/>
                  <a:gd name="T37" fmla="*/ 19 h 52"/>
                  <a:gd name="T38" fmla="*/ 60 w 77"/>
                  <a:gd name="T39" fmla="*/ 1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7" h="52">
                    <a:moveTo>
                      <a:pt x="17" y="19"/>
                    </a:moveTo>
                    <a:cubicBezTo>
                      <a:pt x="26" y="19"/>
                      <a:pt x="34" y="26"/>
                      <a:pt x="34" y="36"/>
                    </a:cubicBezTo>
                    <a:cubicBezTo>
                      <a:pt x="34" y="45"/>
                      <a:pt x="26" y="52"/>
                      <a:pt x="17" y="52"/>
                    </a:cubicBezTo>
                    <a:cubicBezTo>
                      <a:pt x="8" y="52"/>
                      <a:pt x="0" y="45"/>
                      <a:pt x="0" y="36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4" y="0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27" y="9"/>
                      <a:pt x="21" y="12"/>
                      <a:pt x="17" y="16"/>
                    </a:cubicBezTo>
                    <a:cubicBezTo>
                      <a:pt x="16" y="17"/>
                      <a:pt x="15" y="18"/>
                      <a:pt x="14" y="19"/>
                    </a:cubicBezTo>
                    <a:cubicBezTo>
                      <a:pt x="15" y="19"/>
                      <a:pt x="16" y="19"/>
                      <a:pt x="17" y="19"/>
                    </a:cubicBezTo>
                    <a:close/>
                    <a:moveTo>
                      <a:pt x="60" y="19"/>
                    </a:moveTo>
                    <a:cubicBezTo>
                      <a:pt x="70" y="19"/>
                      <a:pt x="77" y="26"/>
                      <a:pt x="77" y="36"/>
                    </a:cubicBezTo>
                    <a:cubicBezTo>
                      <a:pt x="77" y="45"/>
                      <a:pt x="70" y="52"/>
                      <a:pt x="60" y="52"/>
                    </a:cubicBezTo>
                    <a:cubicBezTo>
                      <a:pt x="51" y="52"/>
                      <a:pt x="43" y="45"/>
                      <a:pt x="43" y="36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3" y="15"/>
                      <a:pt x="58" y="0"/>
                      <a:pt x="77" y="0"/>
                    </a:cubicBezTo>
                    <a:cubicBezTo>
                      <a:pt x="77" y="9"/>
                      <a:pt x="77" y="9"/>
                      <a:pt x="77" y="9"/>
                    </a:cubicBezTo>
                    <a:cubicBezTo>
                      <a:pt x="71" y="9"/>
                      <a:pt x="65" y="12"/>
                      <a:pt x="60" y="16"/>
                    </a:cubicBezTo>
                    <a:cubicBezTo>
                      <a:pt x="59" y="17"/>
                      <a:pt x="58" y="18"/>
                      <a:pt x="58" y="19"/>
                    </a:cubicBezTo>
                    <a:cubicBezTo>
                      <a:pt x="58" y="19"/>
                      <a:pt x="59" y="19"/>
                      <a:pt x="6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80" name="Freeform: Shape 89"/>
              <p:cNvSpPr/>
              <p:nvPr/>
            </p:nvSpPr>
            <p:spPr bwMode="auto">
              <a:xfrm>
                <a:off x="10213690" y="1782753"/>
                <a:ext cx="383636" cy="364063"/>
              </a:xfrm>
              <a:custGeom>
                <a:avLst/>
                <a:gdLst>
                  <a:gd name="T0" fmla="*/ 78 w 120"/>
                  <a:gd name="T1" fmla="*/ 29 h 114"/>
                  <a:gd name="T2" fmla="*/ 83 w 120"/>
                  <a:gd name="T3" fmla="*/ 0 h 114"/>
                  <a:gd name="T4" fmla="*/ 120 w 120"/>
                  <a:gd name="T5" fmla="*/ 52 h 114"/>
                  <a:gd name="T6" fmla="*/ 68 w 120"/>
                  <a:gd name="T7" fmla="*/ 90 h 114"/>
                  <a:gd name="T8" fmla="*/ 73 w 120"/>
                  <a:gd name="T9" fmla="*/ 60 h 114"/>
                  <a:gd name="T10" fmla="*/ 27 w 120"/>
                  <a:gd name="T11" fmla="*/ 114 h 114"/>
                  <a:gd name="T12" fmla="*/ 78 w 120"/>
                  <a:gd name="T13" fmla="*/ 29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114">
                    <a:moveTo>
                      <a:pt x="78" y="29"/>
                    </a:moveTo>
                    <a:cubicBezTo>
                      <a:pt x="83" y="0"/>
                      <a:pt x="83" y="0"/>
                      <a:pt x="83" y="0"/>
                    </a:cubicBezTo>
                    <a:cubicBezTo>
                      <a:pt x="120" y="52"/>
                      <a:pt x="120" y="52"/>
                      <a:pt x="120" y="52"/>
                    </a:cubicBezTo>
                    <a:cubicBezTo>
                      <a:pt x="68" y="90"/>
                      <a:pt x="68" y="90"/>
                      <a:pt x="68" y="90"/>
                    </a:cubicBezTo>
                    <a:cubicBezTo>
                      <a:pt x="73" y="60"/>
                      <a:pt x="73" y="60"/>
                      <a:pt x="73" y="60"/>
                    </a:cubicBezTo>
                    <a:cubicBezTo>
                      <a:pt x="21" y="51"/>
                      <a:pt x="18" y="88"/>
                      <a:pt x="27" y="114"/>
                    </a:cubicBezTo>
                    <a:cubicBezTo>
                      <a:pt x="0" y="73"/>
                      <a:pt x="16" y="18"/>
                      <a:pt x="78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81" name="Freeform: Shape 90"/>
              <p:cNvSpPr/>
              <p:nvPr/>
            </p:nvSpPr>
            <p:spPr bwMode="auto">
              <a:xfrm>
                <a:off x="10295897" y="1555702"/>
                <a:ext cx="240752" cy="252495"/>
              </a:xfrm>
              <a:custGeom>
                <a:avLst/>
                <a:gdLst>
                  <a:gd name="T0" fmla="*/ 59 w 123"/>
                  <a:gd name="T1" fmla="*/ 129 h 129"/>
                  <a:gd name="T2" fmla="*/ 59 w 123"/>
                  <a:gd name="T3" fmla="*/ 72 h 129"/>
                  <a:gd name="T4" fmla="*/ 0 w 123"/>
                  <a:gd name="T5" fmla="*/ 129 h 129"/>
                  <a:gd name="T6" fmla="*/ 0 w 123"/>
                  <a:gd name="T7" fmla="*/ 0 h 129"/>
                  <a:gd name="T8" fmla="*/ 59 w 123"/>
                  <a:gd name="T9" fmla="*/ 59 h 129"/>
                  <a:gd name="T10" fmla="*/ 59 w 123"/>
                  <a:gd name="T11" fmla="*/ 0 h 129"/>
                  <a:gd name="T12" fmla="*/ 123 w 123"/>
                  <a:gd name="T13" fmla="*/ 65 h 129"/>
                  <a:gd name="T14" fmla="*/ 59 w 123"/>
                  <a:gd name="T15" fmla="*/ 12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3" h="129">
                    <a:moveTo>
                      <a:pt x="59" y="129"/>
                    </a:moveTo>
                    <a:lnTo>
                      <a:pt x="59" y="72"/>
                    </a:lnTo>
                    <a:lnTo>
                      <a:pt x="0" y="129"/>
                    </a:lnTo>
                    <a:lnTo>
                      <a:pt x="0" y="0"/>
                    </a:lnTo>
                    <a:lnTo>
                      <a:pt x="59" y="59"/>
                    </a:lnTo>
                    <a:lnTo>
                      <a:pt x="59" y="0"/>
                    </a:lnTo>
                    <a:lnTo>
                      <a:pt x="123" y="65"/>
                    </a:lnTo>
                    <a:lnTo>
                      <a:pt x="59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82" name="Freeform: Shape 91"/>
              <p:cNvSpPr/>
              <p:nvPr/>
            </p:nvSpPr>
            <p:spPr bwMode="auto">
              <a:xfrm>
                <a:off x="10051231" y="3280109"/>
                <a:ext cx="303387" cy="303385"/>
              </a:xfrm>
              <a:custGeom>
                <a:avLst/>
                <a:gdLst>
                  <a:gd name="T0" fmla="*/ 95 w 95"/>
                  <a:gd name="T1" fmla="*/ 35 h 95"/>
                  <a:gd name="T2" fmla="*/ 60 w 95"/>
                  <a:gd name="T3" fmla="*/ 35 h 95"/>
                  <a:gd name="T4" fmla="*/ 73 w 95"/>
                  <a:gd name="T5" fmla="*/ 22 h 95"/>
                  <a:gd name="T6" fmla="*/ 48 w 95"/>
                  <a:gd name="T7" fmla="*/ 12 h 95"/>
                  <a:gd name="T8" fmla="*/ 23 w 95"/>
                  <a:gd name="T9" fmla="*/ 22 h 95"/>
                  <a:gd name="T10" fmla="*/ 12 w 95"/>
                  <a:gd name="T11" fmla="*/ 47 h 95"/>
                  <a:gd name="T12" fmla="*/ 23 w 95"/>
                  <a:gd name="T13" fmla="*/ 72 h 95"/>
                  <a:gd name="T14" fmla="*/ 48 w 95"/>
                  <a:gd name="T15" fmla="*/ 83 h 95"/>
                  <a:gd name="T16" fmla="*/ 73 w 95"/>
                  <a:gd name="T17" fmla="*/ 72 h 95"/>
                  <a:gd name="T18" fmla="*/ 74 w 95"/>
                  <a:gd name="T19" fmla="*/ 71 h 95"/>
                  <a:gd name="T20" fmla="*/ 83 w 95"/>
                  <a:gd name="T21" fmla="*/ 78 h 95"/>
                  <a:gd name="T22" fmla="*/ 48 w 95"/>
                  <a:gd name="T23" fmla="*/ 95 h 95"/>
                  <a:gd name="T24" fmla="*/ 0 w 95"/>
                  <a:gd name="T25" fmla="*/ 47 h 95"/>
                  <a:gd name="T26" fmla="*/ 48 w 95"/>
                  <a:gd name="T27" fmla="*/ 0 h 95"/>
                  <a:gd name="T28" fmla="*/ 81 w 95"/>
                  <a:gd name="T29" fmla="*/ 14 h 95"/>
                  <a:gd name="T30" fmla="*/ 95 w 95"/>
                  <a:gd name="T31" fmla="*/ 0 h 95"/>
                  <a:gd name="T32" fmla="*/ 95 w 95"/>
                  <a:gd name="T33" fmla="*/ 3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5" y="35"/>
                    </a:moveTo>
                    <a:cubicBezTo>
                      <a:pt x="60" y="35"/>
                      <a:pt x="60" y="35"/>
                      <a:pt x="60" y="35"/>
                    </a:cubicBezTo>
                    <a:cubicBezTo>
                      <a:pt x="73" y="22"/>
                      <a:pt x="73" y="22"/>
                      <a:pt x="73" y="22"/>
                    </a:cubicBezTo>
                    <a:cubicBezTo>
                      <a:pt x="66" y="15"/>
                      <a:pt x="57" y="12"/>
                      <a:pt x="48" y="12"/>
                    </a:cubicBezTo>
                    <a:cubicBezTo>
                      <a:pt x="38" y="12"/>
                      <a:pt x="29" y="15"/>
                      <a:pt x="23" y="22"/>
                    </a:cubicBezTo>
                    <a:cubicBezTo>
                      <a:pt x="16" y="29"/>
                      <a:pt x="12" y="38"/>
                      <a:pt x="12" y="47"/>
                    </a:cubicBezTo>
                    <a:cubicBezTo>
                      <a:pt x="12" y="57"/>
                      <a:pt x="16" y="66"/>
                      <a:pt x="23" y="72"/>
                    </a:cubicBezTo>
                    <a:cubicBezTo>
                      <a:pt x="29" y="79"/>
                      <a:pt x="38" y="83"/>
                      <a:pt x="48" y="83"/>
                    </a:cubicBezTo>
                    <a:cubicBezTo>
                      <a:pt x="57" y="83"/>
                      <a:pt x="66" y="79"/>
                      <a:pt x="73" y="72"/>
                    </a:cubicBezTo>
                    <a:cubicBezTo>
                      <a:pt x="73" y="72"/>
                      <a:pt x="74" y="71"/>
                      <a:pt x="74" y="71"/>
                    </a:cubicBezTo>
                    <a:cubicBezTo>
                      <a:pt x="83" y="78"/>
                      <a:pt x="83" y="78"/>
                      <a:pt x="83" y="78"/>
                    </a:cubicBezTo>
                    <a:cubicBezTo>
                      <a:pt x="75" y="88"/>
                      <a:pt x="62" y="95"/>
                      <a:pt x="48" y="95"/>
                    </a:cubicBezTo>
                    <a:cubicBezTo>
                      <a:pt x="22" y="95"/>
                      <a:pt x="0" y="73"/>
                      <a:pt x="0" y="47"/>
                    </a:cubicBezTo>
                    <a:cubicBezTo>
                      <a:pt x="0" y="21"/>
                      <a:pt x="22" y="0"/>
                      <a:pt x="48" y="0"/>
                    </a:cubicBezTo>
                    <a:cubicBezTo>
                      <a:pt x="61" y="0"/>
                      <a:pt x="73" y="5"/>
                      <a:pt x="81" y="14"/>
                    </a:cubicBezTo>
                    <a:cubicBezTo>
                      <a:pt x="95" y="0"/>
                      <a:pt x="95" y="0"/>
                      <a:pt x="95" y="0"/>
                    </a:cubicBezTo>
                    <a:lnTo>
                      <a:pt x="95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83" name="Freeform: Shape 92"/>
              <p:cNvSpPr/>
              <p:nvPr/>
            </p:nvSpPr>
            <p:spPr bwMode="auto">
              <a:xfrm>
                <a:off x="9912261" y="2277957"/>
                <a:ext cx="332746" cy="336661"/>
              </a:xfrm>
              <a:custGeom>
                <a:avLst/>
                <a:gdLst>
                  <a:gd name="T0" fmla="*/ 86 w 104"/>
                  <a:gd name="T1" fmla="*/ 0 h 105"/>
                  <a:gd name="T2" fmla="*/ 17 w 104"/>
                  <a:gd name="T3" fmla="*/ 0 h 105"/>
                  <a:gd name="T4" fmla="*/ 0 w 104"/>
                  <a:gd name="T5" fmla="*/ 18 h 105"/>
                  <a:gd name="T6" fmla="*/ 0 w 104"/>
                  <a:gd name="T7" fmla="*/ 87 h 105"/>
                  <a:gd name="T8" fmla="*/ 17 w 104"/>
                  <a:gd name="T9" fmla="*/ 105 h 105"/>
                  <a:gd name="T10" fmla="*/ 86 w 104"/>
                  <a:gd name="T11" fmla="*/ 105 h 105"/>
                  <a:gd name="T12" fmla="*/ 104 w 104"/>
                  <a:gd name="T13" fmla="*/ 87 h 105"/>
                  <a:gd name="T14" fmla="*/ 104 w 104"/>
                  <a:gd name="T15" fmla="*/ 18 h 105"/>
                  <a:gd name="T16" fmla="*/ 86 w 104"/>
                  <a:gd name="T17" fmla="*/ 0 h 105"/>
                  <a:gd name="T18" fmla="*/ 28 w 104"/>
                  <a:gd name="T19" fmla="*/ 85 h 105"/>
                  <a:gd name="T20" fmla="*/ 19 w 104"/>
                  <a:gd name="T21" fmla="*/ 76 h 105"/>
                  <a:gd name="T22" fmla="*/ 28 w 104"/>
                  <a:gd name="T23" fmla="*/ 67 h 105"/>
                  <a:gd name="T24" fmla="*/ 37 w 104"/>
                  <a:gd name="T25" fmla="*/ 76 h 105"/>
                  <a:gd name="T26" fmla="*/ 28 w 104"/>
                  <a:gd name="T27" fmla="*/ 85 h 105"/>
                  <a:gd name="T28" fmla="*/ 50 w 104"/>
                  <a:gd name="T29" fmla="*/ 85 h 105"/>
                  <a:gd name="T30" fmla="*/ 41 w 104"/>
                  <a:gd name="T31" fmla="*/ 63 h 105"/>
                  <a:gd name="T32" fmla="*/ 19 w 104"/>
                  <a:gd name="T33" fmla="*/ 54 h 105"/>
                  <a:gd name="T34" fmla="*/ 19 w 104"/>
                  <a:gd name="T35" fmla="*/ 41 h 105"/>
                  <a:gd name="T36" fmla="*/ 63 w 104"/>
                  <a:gd name="T37" fmla="*/ 85 h 105"/>
                  <a:gd name="T38" fmla="*/ 50 w 104"/>
                  <a:gd name="T39" fmla="*/ 85 h 105"/>
                  <a:gd name="T40" fmla="*/ 73 w 104"/>
                  <a:gd name="T41" fmla="*/ 85 h 105"/>
                  <a:gd name="T42" fmla="*/ 19 w 104"/>
                  <a:gd name="T43" fmla="*/ 31 h 105"/>
                  <a:gd name="T44" fmla="*/ 19 w 104"/>
                  <a:gd name="T45" fmla="*/ 18 h 105"/>
                  <a:gd name="T46" fmla="*/ 86 w 104"/>
                  <a:gd name="T47" fmla="*/ 85 h 105"/>
                  <a:gd name="T48" fmla="*/ 73 w 104"/>
                  <a:gd name="T49" fmla="*/ 8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05">
                    <a:moveTo>
                      <a:pt x="86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7" y="0"/>
                      <a:pt x="0" y="8"/>
                      <a:pt x="0" y="18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97"/>
                      <a:pt x="7" y="105"/>
                      <a:pt x="17" y="105"/>
                    </a:cubicBezTo>
                    <a:cubicBezTo>
                      <a:pt x="86" y="105"/>
                      <a:pt x="86" y="105"/>
                      <a:pt x="86" y="105"/>
                    </a:cubicBezTo>
                    <a:cubicBezTo>
                      <a:pt x="96" y="105"/>
                      <a:pt x="104" y="97"/>
                      <a:pt x="104" y="87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8"/>
                      <a:pt x="96" y="0"/>
                      <a:pt x="86" y="0"/>
                    </a:cubicBezTo>
                    <a:close/>
                    <a:moveTo>
                      <a:pt x="28" y="85"/>
                    </a:moveTo>
                    <a:cubicBezTo>
                      <a:pt x="23" y="85"/>
                      <a:pt x="19" y="81"/>
                      <a:pt x="19" y="76"/>
                    </a:cubicBezTo>
                    <a:cubicBezTo>
                      <a:pt x="19" y="71"/>
                      <a:pt x="23" y="67"/>
                      <a:pt x="28" y="67"/>
                    </a:cubicBezTo>
                    <a:cubicBezTo>
                      <a:pt x="33" y="67"/>
                      <a:pt x="37" y="71"/>
                      <a:pt x="37" y="76"/>
                    </a:cubicBezTo>
                    <a:cubicBezTo>
                      <a:pt x="37" y="81"/>
                      <a:pt x="33" y="85"/>
                      <a:pt x="28" y="85"/>
                    </a:cubicBezTo>
                    <a:close/>
                    <a:moveTo>
                      <a:pt x="50" y="85"/>
                    </a:moveTo>
                    <a:cubicBezTo>
                      <a:pt x="50" y="77"/>
                      <a:pt x="47" y="69"/>
                      <a:pt x="41" y="63"/>
                    </a:cubicBezTo>
                    <a:cubicBezTo>
                      <a:pt x="35" y="57"/>
                      <a:pt x="27" y="54"/>
                      <a:pt x="19" y="54"/>
                    </a:cubicBezTo>
                    <a:cubicBezTo>
                      <a:pt x="19" y="41"/>
                      <a:pt x="19" y="41"/>
                      <a:pt x="19" y="41"/>
                    </a:cubicBezTo>
                    <a:cubicBezTo>
                      <a:pt x="43" y="41"/>
                      <a:pt x="63" y="61"/>
                      <a:pt x="63" y="85"/>
                    </a:cubicBezTo>
                    <a:cubicBezTo>
                      <a:pt x="50" y="85"/>
                      <a:pt x="50" y="85"/>
                      <a:pt x="50" y="85"/>
                    </a:cubicBezTo>
                    <a:close/>
                    <a:moveTo>
                      <a:pt x="73" y="85"/>
                    </a:moveTo>
                    <a:cubicBezTo>
                      <a:pt x="73" y="55"/>
                      <a:pt x="49" y="31"/>
                      <a:pt x="19" y="31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56" y="18"/>
                      <a:pt x="86" y="48"/>
                      <a:pt x="86" y="85"/>
                    </a:cubicBezTo>
                    <a:cubicBezTo>
                      <a:pt x="73" y="85"/>
                      <a:pt x="73" y="85"/>
                      <a:pt x="73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84" name="Freeform: Shape 93"/>
              <p:cNvSpPr/>
              <p:nvPr/>
            </p:nvSpPr>
            <p:spPr bwMode="auto">
              <a:xfrm>
                <a:off x="9884858" y="3579580"/>
                <a:ext cx="307301" cy="322959"/>
              </a:xfrm>
              <a:custGeom>
                <a:avLst/>
                <a:gdLst>
                  <a:gd name="T0" fmla="*/ 41 w 96"/>
                  <a:gd name="T1" fmla="*/ 6 h 101"/>
                  <a:gd name="T2" fmla="*/ 42 w 96"/>
                  <a:gd name="T3" fmla="*/ 2 h 101"/>
                  <a:gd name="T4" fmla="*/ 36 w 96"/>
                  <a:gd name="T5" fmla="*/ 0 h 101"/>
                  <a:gd name="T6" fmla="*/ 35 w 96"/>
                  <a:gd name="T7" fmla="*/ 7 h 101"/>
                  <a:gd name="T8" fmla="*/ 0 w 96"/>
                  <a:gd name="T9" fmla="*/ 54 h 101"/>
                  <a:gd name="T10" fmla="*/ 96 w 96"/>
                  <a:gd name="T11" fmla="*/ 54 h 101"/>
                  <a:gd name="T12" fmla="*/ 33 w 96"/>
                  <a:gd name="T13" fmla="*/ 4 h 101"/>
                  <a:gd name="T14" fmla="*/ 38 w 96"/>
                  <a:gd name="T15" fmla="*/ 1 h 101"/>
                  <a:gd name="T16" fmla="*/ 40 w 96"/>
                  <a:gd name="T17" fmla="*/ 5 h 101"/>
                  <a:gd name="T18" fmla="*/ 35 w 96"/>
                  <a:gd name="T19" fmla="*/ 6 h 101"/>
                  <a:gd name="T20" fmla="*/ 73 w 96"/>
                  <a:gd name="T21" fmla="*/ 79 h 101"/>
                  <a:gd name="T22" fmla="*/ 54 w 96"/>
                  <a:gd name="T23" fmla="*/ 81 h 101"/>
                  <a:gd name="T24" fmla="*/ 48 w 96"/>
                  <a:gd name="T25" fmla="*/ 90 h 101"/>
                  <a:gd name="T26" fmla="*/ 13 w 96"/>
                  <a:gd name="T27" fmla="*/ 64 h 101"/>
                  <a:gd name="T28" fmla="*/ 12 w 96"/>
                  <a:gd name="T29" fmla="*/ 58 h 101"/>
                  <a:gd name="T30" fmla="*/ 22 w 96"/>
                  <a:gd name="T31" fmla="*/ 28 h 101"/>
                  <a:gd name="T32" fmla="*/ 42 w 96"/>
                  <a:gd name="T33" fmla="*/ 26 h 101"/>
                  <a:gd name="T34" fmla="*/ 48 w 96"/>
                  <a:gd name="T35" fmla="*/ 17 h 101"/>
                  <a:gd name="T36" fmla="*/ 83 w 96"/>
                  <a:gd name="T37" fmla="*/ 43 h 101"/>
                  <a:gd name="T38" fmla="*/ 84 w 96"/>
                  <a:gd name="T39" fmla="*/ 49 h 101"/>
                  <a:gd name="T40" fmla="*/ 73 w 96"/>
                  <a:gd name="T41" fmla="*/ 79 h 101"/>
                  <a:gd name="T42" fmla="*/ 53 w 96"/>
                  <a:gd name="T43" fmla="*/ 44 h 101"/>
                  <a:gd name="T44" fmla="*/ 43 w 96"/>
                  <a:gd name="T45" fmla="*/ 32 h 101"/>
                  <a:gd name="T46" fmla="*/ 40 w 96"/>
                  <a:gd name="T47" fmla="*/ 46 h 101"/>
                  <a:gd name="T48" fmla="*/ 38 w 96"/>
                  <a:gd name="T49" fmla="*/ 49 h 101"/>
                  <a:gd name="T50" fmla="*/ 26 w 96"/>
                  <a:gd name="T51" fmla="*/ 58 h 101"/>
                  <a:gd name="T52" fmla="*/ 38 w 96"/>
                  <a:gd name="T53" fmla="*/ 59 h 101"/>
                  <a:gd name="T54" fmla="*/ 43 w 96"/>
                  <a:gd name="T55" fmla="*/ 63 h 101"/>
                  <a:gd name="T56" fmla="*/ 53 w 96"/>
                  <a:gd name="T57" fmla="*/ 75 h 101"/>
                  <a:gd name="T58" fmla="*/ 56 w 96"/>
                  <a:gd name="T59" fmla="*/ 61 h 101"/>
                  <a:gd name="T60" fmla="*/ 58 w 96"/>
                  <a:gd name="T61" fmla="*/ 58 h 101"/>
                  <a:gd name="T62" fmla="*/ 70 w 96"/>
                  <a:gd name="T63" fmla="*/ 49 h 101"/>
                  <a:gd name="T64" fmla="*/ 58 w 96"/>
                  <a:gd name="T65" fmla="*/ 48 h 101"/>
                  <a:gd name="T66" fmla="*/ 48 w 96"/>
                  <a:gd name="T67" fmla="*/ 44 h 101"/>
                  <a:gd name="T68" fmla="*/ 48 w 96"/>
                  <a:gd name="T69" fmla="*/ 44 h 101"/>
                  <a:gd name="T70" fmla="*/ 48 w 96"/>
                  <a:gd name="T71" fmla="*/ 44 h 101"/>
                  <a:gd name="T72" fmla="*/ 49 w 96"/>
                  <a:gd name="T73" fmla="*/ 44 h 101"/>
                  <a:gd name="T74" fmla="*/ 52 w 96"/>
                  <a:gd name="T75" fmla="*/ 45 h 101"/>
                  <a:gd name="T76" fmla="*/ 39 w 96"/>
                  <a:gd name="T77" fmla="*/ 57 h 101"/>
                  <a:gd name="T78" fmla="*/ 46 w 96"/>
                  <a:gd name="T79" fmla="*/ 44 h 101"/>
                  <a:gd name="T80" fmla="*/ 53 w 96"/>
                  <a:gd name="T81" fmla="*/ 62 h 101"/>
                  <a:gd name="T82" fmla="*/ 50 w 96"/>
                  <a:gd name="T83" fmla="*/ 63 h 101"/>
                  <a:gd name="T84" fmla="*/ 47 w 96"/>
                  <a:gd name="T85" fmla="*/ 63 h 101"/>
                  <a:gd name="T86" fmla="*/ 47 w 96"/>
                  <a:gd name="T87" fmla="*/ 63 h 101"/>
                  <a:gd name="T88" fmla="*/ 51 w 96"/>
                  <a:gd name="T89" fmla="*/ 57 h 101"/>
                  <a:gd name="T90" fmla="*/ 57 w 96"/>
                  <a:gd name="T91" fmla="*/ 52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6" h="101">
                    <a:moveTo>
                      <a:pt x="48" y="6"/>
                    </a:moveTo>
                    <a:cubicBezTo>
                      <a:pt x="46" y="6"/>
                      <a:pt x="43" y="6"/>
                      <a:pt x="41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42" y="5"/>
                      <a:pt x="43" y="4"/>
                      <a:pt x="42" y="2"/>
                    </a:cubicBezTo>
                    <a:cubicBezTo>
                      <a:pt x="42" y="1"/>
                      <a:pt x="40" y="0"/>
                      <a:pt x="38" y="0"/>
                    </a:cubicBezTo>
                    <a:cubicBezTo>
                      <a:pt x="37" y="0"/>
                      <a:pt x="37" y="0"/>
                      <a:pt x="36" y="0"/>
                    </a:cubicBezTo>
                    <a:cubicBezTo>
                      <a:pt x="33" y="0"/>
                      <a:pt x="31" y="3"/>
                      <a:pt x="32" y="5"/>
                    </a:cubicBezTo>
                    <a:cubicBezTo>
                      <a:pt x="32" y="6"/>
                      <a:pt x="33" y="7"/>
                      <a:pt x="35" y="7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15" y="13"/>
                      <a:pt x="0" y="32"/>
                      <a:pt x="0" y="54"/>
                    </a:cubicBezTo>
                    <a:cubicBezTo>
                      <a:pt x="0" y="80"/>
                      <a:pt x="22" y="101"/>
                      <a:pt x="48" y="101"/>
                    </a:cubicBezTo>
                    <a:cubicBezTo>
                      <a:pt x="74" y="101"/>
                      <a:pt x="96" y="80"/>
                      <a:pt x="96" y="54"/>
                    </a:cubicBezTo>
                    <a:cubicBezTo>
                      <a:pt x="96" y="27"/>
                      <a:pt x="74" y="6"/>
                      <a:pt x="48" y="6"/>
                    </a:cubicBezTo>
                    <a:close/>
                    <a:moveTo>
                      <a:pt x="33" y="4"/>
                    </a:moveTo>
                    <a:cubicBezTo>
                      <a:pt x="33" y="3"/>
                      <a:pt x="35" y="2"/>
                      <a:pt x="37" y="1"/>
                    </a:cubicBezTo>
                    <a:cubicBezTo>
                      <a:pt x="37" y="1"/>
                      <a:pt x="37" y="1"/>
                      <a:pt x="38" y="1"/>
                    </a:cubicBezTo>
                    <a:cubicBezTo>
                      <a:pt x="39" y="1"/>
                      <a:pt x="41" y="2"/>
                      <a:pt x="41" y="3"/>
                    </a:cubicBezTo>
                    <a:cubicBezTo>
                      <a:pt x="41" y="4"/>
                      <a:pt x="41" y="4"/>
                      <a:pt x="40" y="5"/>
                    </a:cubicBezTo>
                    <a:cubicBezTo>
                      <a:pt x="39" y="4"/>
                      <a:pt x="38" y="4"/>
                      <a:pt x="37" y="4"/>
                    </a:cubicBezTo>
                    <a:cubicBezTo>
                      <a:pt x="36" y="5"/>
                      <a:pt x="36" y="5"/>
                      <a:pt x="35" y="6"/>
                    </a:cubicBezTo>
                    <a:cubicBezTo>
                      <a:pt x="34" y="6"/>
                      <a:pt x="33" y="5"/>
                      <a:pt x="33" y="4"/>
                    </a:cubicBezTo>
                    <a:close/>
                    <a:moveTo>
                      <a:pt x="73" y="79"/>
                    </a:moveTo>
                    <a:cubicBezTo>
                      <a:pt x="69" y="84"/>
                      <a:pt x="64" y="87"/>
                      <a:pt x="58" y="88"/>
                    </a:cubicBezTo>
                    <a:cubicBezTo>
                      <a:pt x="54" y="81"/>
                      <a:pt x="54" y="81"/>
                      <a:pt x="54" y="81"/>
                    </a:cubicBezTo>
                    <a:cubicBezTo>
                      <a:pt x="53" y="89"/>
                      <a:pt x="53" y="89"/>
                      <a:pt x="53" y="89"/>
                    </a:cubicBezTo>
                    <a:cubicBezTo>
                      <a:pt x="51" y="90"/>
                      <a:pt x="50" y="90"/>
                      <a:pt x="48" y="90"/>
                    </a:cubicBezTo>
                    <a:cubicBezTo>
                      <a:pt x="38" y="90"/>
                      <a:pt x="29" y="86"/>
                      <a:pt x="22" y="79"/>
                    </a:cubicBezTo>
                    <a:cubicBezTo>
                      <a:pt x="18" y="75"/>
                      <a:pt x="15" y="70"/>
                      <a:pt x="13" y="64"/>
                    </a:cubicBezTo>
                    <a:cubicBezTo>
                      <a:pt x="20" y="60"/>
                      <a:pt x="20" y="60"/>
                      <a:pt x="20" y="60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12" y="57"/>
                      <a:pt x="12" y="55"/>
                      <a:pt x="12" y="54"/>
                    </a:cubicBezTo>
                    <a:cubicBezTo>
                      <a:pt x="12" y="44"/>
                      <a:pt x="15" y="35"/>
                      <a:pt x="22" y="28"/>
                    </a:cubicBezTo>
                    <a:cubicBezTo>
                      <a:pt x="27" y="24"/>
                      <a:pt x="32" y="21"/>
                      <a:pt x="38" y="19"/>
                    </a:cubicBezTo>
                    <a:cubicBezTo>
                      <a:pt x="42" y="26"/>
                      <a:pt x="42" y="26"/>
                      <a:pt x="42" y="26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5" y="18"/>
                      <a:pt x="46" y="17"/>
                      <a:pt x="48" y="17"/>
                    </a:cubicBezTo>
                    <a:cubicBezTo>
                      <a:pt x="58" y="17"/>
                      <a:pt x="67" y="21"/>
                      <a:pt x="73" y="28"/>
                    </a:cubicBezTo>
                    <a:cubicBezTo>
                      <a:pt x="78" y="32"/>
                      <a:pt x="81" y="38"/>
                      <a:pt x="83" y="43"/>
                    </a:cubicBezTo>
                    <a:cubicBezTo>
                      <a:pt x="76" y="48"/>
                      <a:pt x="76" y="48"/>
                      <a:pt x="76" y="48"/>
                    </a:cubicBezTo>
                    <a:cubicBezTo>
                      <a:pt x="84" y="49"/>
                      <a:pt x="84" y="49"/>
                      <a:pt x="84" y="49"/>
                    </a:cubicBezTo>
                    <a:cubicBezTo>
                      <a:pt x="84" y="50"/>
                      <a:pt x="84" y="52"/>
                      <a:pt x="84" y="54"/>
                    </a:cubicBezTo>
                    <a:cubicBezTo>
                      <a:pt x="84" y="63"/>
                      <a:pt x="80" y="72"/>
                      <a:pt x="73" y="79"/>
                    </a:cubicBezTo>
                    <a:close/>
                    <a:moveTo>
                      <a:pt x="73" y="29"/>
                    </a:moveTo>
                    <a:cubicBezTo>
                      <a:pt x="53" y="44"/>
                      <a:pt x="53" y="44"/>
                      <a:pt x="53" y="44"/>
                    </a:cubicBezTo>
                    <a:cubicBezTo>
                      <a:pt x="52" y="43"/>
                      <a:pt x="50" y="43"/>
                      <a:pt x="48" y="42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3" y="44"/>
                      <a:pt x="43" y="44"/>
                      <a:pt x="43" y="44"/>
                    </a:cubicBezTo>
                    <a:cubicBezTo>
                      <a:pt x="42" y="44"/>
                      <a:pt x="40" y="45"/>
                      <a:pt x="40" y="46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8" y="49"/>
                      <a:pt x="38" y="49"/>
                      <a:pt x="38" y="49"/>
                    </a:cubicBezTo>
                    <a:cubicBezTo>
                      <a:pt x="37" y="50"/>
                      <a:pt x="37" y="52"/>
                      <a:pt x="37" y="53"/>
                    </a:cubicBezTo>
                    <a:cubicBezTo>
                      <a:pt x="26" y="58"/>
                      <a:pt x="26" y="58"/>
                      <a:pt x="26" y="58"/>
                    </a:cubicBezTo>
                    <a:cubicBezTo>
                      <a:pt x="38" y="59"/>
                      <a:pt x="38" y="59"/>
                      <a:pt x="38" y="59"/>
                    </a:cubicBezTo>
                    <a:cubicBezTo>
                      <a:pt x="38" y="59"/>
                      <a:pt x="38" y="59"/>
                      <a:pt x="38" y="59"/>
                    </a:cubicBezTo>
                    <a:cubicBezTo>
                      <a:pt x="23" y="78"/>
                      <a:pt x="23" y="78"/>
                      <a:pt x="23" y="78"/>
                    </a:cubicBezTo>
                    <a:cubicBezTo>
                      <a:pt x="43" y="63"/>
                      <a:pt x="43" y="63"/>
                      <a:pt x="43" y="63"/>
                    </a:cubicBezTo>
                    <a:cubicBezTo>
                      <a:pt x="44" y="64"/>
                      <a:pt x="46" y="65"/>
                      <a:pt x="47" y="65"/>
                    </a:cubicBezTo>
                    <a:cubicBezTo>
                      <a:pt x="53" y="75"/>
                      <a:pt x="53" y="75"/>
                      <a:pt x="53" y="75"/>
                    </a:cubicBezTo>
                    <a:cubicBezTo>
                      <a:pt x="53" y="64"/>
                      <a:pt x="53" y="64"/>
                      <a:pt x="53" y="64"/>
                    </a:cubicBezTo>
                    <a:cubicBezTo>
                      <a:pt x="54" y="63"/>
                      <a:pt x="55" y="62"/>
                      <a:pt x="56" y="61"/>
                    </a:cubicBezTo>
                    <a:cubicBezTo>
                      <a:pt x="63" y="63"/>
                      <a:pt x="63" y="63"/>
                      <a:pt x="63" y="63"/>
                    </a:cubicBezTo>
                    <a:cubicBezTo>
                      <a:pt x="58" y="58"/>
                      <a:pt x="58" y="58"/>
                      <a:pt x="58" y="58"/>
                    </a:cubicBezTo>
                    <a:cubicBezTo>
                      <a:pt x="59" y="57"/>
                      <a:pt x="59" y="56"/>
                      <a:pt x="59" y="54"/>
                    </a:cubicBezTo>
                    <a:cubicBezTo>
                      <a:pt x="70" y="49"/>
                      <a:pt x="70" y="49"/>
                      <a:pt x="70" y="49"/>
                    </a:cubicBezTo>
                    <a:cubicBezTo>
                      <a:pt x="58" y="49"/>
                      <a:pt x="58" y="49"/>
                      <a:pt x="58" y="49"/>
                    </a:cubicBezTo>
                    <a:cubicBezTo>
                      <a:pt x="58" y="49"/>
                      <a:pt x="58" y="49"/>
                      <a:pt x="58" y="48"/>
                    </a:cubicBezTo>
                    <a:lnTo>
                      <a:pt x="73" y="29"/>
                    </a:lnTo>
                    <a:close/>
                    <a:moveTo>
                      <a:pt x="48" y="44"/>
                    </a:moveTo>
                    <a:cubicBezTo>
                      <a:pt x="48" y="44"/>
                      <a:pt x="48" y="44"/>
                      <a:pt x="48" y="44"/>
                    </a:cubicBezTo>
                    <a:cubicBezTo>
                      <a:pt x="48" y="44"/>
                      <a:pt x="48" y="44"/>
                      <a:pt x="48" y="44"/>
                    </a:cubicBezTo>
                    <a:close/>
                    <a:moveTo>
                      <a:pt x="46" y="44"/>
                    </a:moveTo>
                    <a:cubicBezTo>
                      <a:pt x="47" y="44"/>
                      <a:pt x="47" y="44"/>
                      <a:pt x="48" y="44"/>
                    </a:cubicBezTo>
                    <a:cubicBezTo>
                      <a:pt x="48" y="44"/>
                      <a:pt x="49" y="44"/>
                      <a:pt x="49" y="44"/>
                    </a:cubicBezTo>
                    <a:cubicBezTo>
                      <a:pt x="49" y="44"/>
                      <a:pt x="49" y="44"/>
                      <a:pt x="49" y="44"/>
                    </a:cubicBezTo>
                    <a:cubicBezTo>
                      <a:pt x="49" y="44"/>
                      <a:pt x="49" y="44"/>
                      <a:pt x="49" y="44"/>
                    </a:cubicBezTo>
                    <a:cubicBezTo>
                      <a:pt x="50" y="44"/>
                      <a:pt x="51" y="44"/>
                      <a:pt x="52" y="45"/>
                    </a:cubicBezTo>
                    <a:cubicBezTo>
                      <a:pt x="45" y="50"/>
                      <a:pt x="45" y="50"/>
                      <a:pt x="45" y="50"/>
                    </a:cubicBezTo>
                    <a:cubicBezTo>
                      <a:pt x="39" y="57"/>
                      <a:pt x="39" y="57"/>
                      <a:pt x="39" y="57"/>
                    </a:cubicBezTo>
                    <a:cubicBezTo>
                      <a:pt x="39" y="57"/>
                      <a:pt x="39" y="56"/>
                      <a:pt x="39" y="56"/>
                    </a:cubicBezTo>
                    <a:cubicBezTo>
                      <a:pt x="37" y="50"/>
                      <a:pt x="41" y="45"/>
                      <a:pt x="46" y="44"/>
                    </a:cubicBezTo>
                    <a:close/>
                    <a:moveTo>
                      <a:pt x="53" y="62"/>
                    </a:moveTo>
                    <a:cubicBezTo>
                      <a:pt x="53" y="62"/>
                      <a:pt x="53" y="62"/>
                      <a:pt x="53" y="62"/>
                    </a:cubicBezTo>
                    <a:cubicBezTo>
                      <a:pt x="53" y="62"/>
                      <a:pt x="53" y="62"/>
                      <a:pt x="53" y="62"/>
                    </a:cubicBezTo>
                    <a:cubicBezTo>
                      <a:pt x="52" y="62"/>
                      <a:pt x="51" y="63"/>
                      <a:pt x="50" y="63"/>
                    </a:cubicBezTo>
                    <a:cubicBezTo>
                      <a:pt x="49" y="63"/>
                      <a:pt x="49" y="63"/>
                      <a:pt x="48" y="63"/>
                    </a:cubicBezTo>
                    <a:cubicBezTo>
                      <a:pt x="47" y="63"/>
                      <a:pt x="47" y="63"/>
                      <a:pt x="47" y="63"/>
                    </a:cubicBezTo>
                    <a:cubicBezTo>
                      <a:pt x="47" y="63"/>
                      <a:pt x="47" y="63"/>
                      <a:pt x="47" y="63"/>
                    </a:cubicBezTo>
                    <a:cubicBezTo>
                      <a:pt x="47" y="63"/>
                      <a:pt x="47" y="63"/>
                      <a:pt x="47" y="63"/>
                    </a:cubicBezTo>
                    <a:cubicBezTo>
                      <a:pt x="46" y="63"/>
                      <a:pt x="45" y="63"/>
                      <a:pt x="44" y="62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7" y="50"/>
                      <a:pt x="57" y="50"/>
                      <a:pt x="57" y="50"/>
                    </a:cubicBezTo>
                    <a:cubicBezTo>
                      <a:pt x="57" y="50"/>
                      <a:pt x="57" y="51"/>
                      <a:pt x="57" y="52"/>
                    </a:cubicBezTo>
                    <a:cubicBezTo>
                      <a:pt x="58" y="56"/>
                      <a:pt x="56" y="60"/>
                      <a:pt x="53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85" name="Freeform: Shape 94"/>
              <p:cNvSpPr/>
              <p:nvPr/>
            </p:nvSpPr>
            <p:spPr bwMode="auto">
              <a:xfrm>
                <a:off x="9763504" y="2679209"/>
                <a:ext cx="340575" cy="340575"/>
              </a:xfrm>
              <a:custGeom>
                <a:avLst/>
                <a:gdLst>
                  <a:gd name="T0" fmla="*/ 90 w 107"/>
                  <a:gd name="T1" fmla="*/ 74 h 107"/>
                  <a:gd name="T2" fmla="*/ 78 w 107"/>
                  <a:gd name="T3" fmla="*/ 79 h 107"/>
                  <a:gd name="T4" fmla="*/ 33 w 107"/>
                  <a:gd name="T5" fmla="*/ 56 h 107"/>
                  <a:gd name="T6" fmla="*/ 34 w 107"/>
                  <a:gd name="T7" fmla="*/ 54 h 107"/>
                  <a:gd name="T8" fmla="*/ 33 w 107"/>
                  <a:gd name="T9" fmla="*/ 51 h 107"/>
                  <a:gd name="T10" fmla="*/ 78 w 107"/>
                  <a:gd name="T11" fmla="*/ 29 h 107"/>
                  <a:gd name="T12" fmla="*/ 90 w 107"/>
                  <a:gd name="T13" fmla="*/ 34 h 107"/>
                  <a:gd name="T14" fmla="*/ 107 w 107"/>
                  <a:gd name="T15" fmla="*/ 17 h 107"/>
                  <a:gd name="T16" fmla="*/ 90 w 107"/>
                  <a:gd name="T17" fmla="*/ 0 h 107"/>
                  <a:gd name="T18" fmla="*/ 74 w 107"/>
                  <a:gd name="T19" fmla="*/ 17 h 107"/>
                  <a:gd name="T20" fmla="*/ 74 w 107"/>
                  <a:gd name="T21" fmla="*/ 20 h 107"/>
                  <a:gd name="T22" fmla="*/ 29 w 107"/>
                  <a:gd name="T23" fmla="*/ 42 h 107"/>
                  <a:gd name="T24" fmla="*/ 17 w 107"/>
                  <a:gd name="T25" fmla="*/ 37 h 107"/>
                  <a:gd name="T26" fmla="*/ 0 w 107"/>
                  <a:gd name="T27" fmla="*/ 54 h 107"/>
                  <a:gd name="T28" fmla="*/ 17 w 107"/>
                  <a:gd name="T29" fmla="*/ 70 h 107"/>
                  <a:gd name="T30" fmla="*/ 29 w 107"/>
                  <a:gd name="T31" fmla="*/ 65 h 107"/>
                  <a:gd name="T32" fmla="*/ 74 w 107"/>
                  <a:gd name="T33" fmla="*/ 88 h 107"/>
                  <a:gd name="T34" fmla="*/ 74 w 107"/>
                  <a:gd name="T35" fmla="*/ 90 h 107"/>
                  <a:gd name="T36" fmla="*/ 90 w 107"/>
                  <a:gd name="T37" fmla="*/ 107 h 107"/>
                  <a:gd name="T38" fmla="*/ 107 w 107"/>
                  <a:gd name="T39" fmla="*/ 90 h 107"/>
                  <a:gd name="T40" fmla="*/ 90 w 107"/>
                  <a:gd name="T41" fmla="*/ 74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7" h="107">
                    <a:moveTo>
                      <a:pt x="90" y="74"/>
                    </a:moveTo>
                    <a:cubicBezTo>
                      <a:pt x="86" y="74"/>
                      <a:pt x="81" y="76"/>
                      <a:pt x="78" y="79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4" y="56"/>
                      <a:pt x="34" y="55"/>
                      <a:pt x="34" y="54"/>
                    </a:cubicBezTo>
                    <a:cubicBezTo>
                      <a:pt x="34" y="53"/>
                      <a:pt x="34" y="52"/>
                      <a:pt x="33" y="51"/>
                    </a:cubicBezTo>
                    <a:cubicBezTo>
                      <a:pt x="78" y="29"/>
                      <a:pt x="78" y="29"/>
                      <a:pt x="78" y="29"/>
                    </a:cubicBezTo>
                    <a:cubicBezTo>
                      <a:pt x="81" y="32"/>
                      <a:pt x="86" y="34"/>
                      <a:pt x="90" y="34"/>
                    </a:cubicBezTo>
                    <a:cubicBezTo>
                      <a:pt x="100" y="34"/>
                      <a:pt x="107" y="26"/>
                      <a:pt x="107" y="17"/>
                    </a:cubicBezTo>
                    <a:cubicBezTo>
                      <a:pt x="107" y="8"/>
                      <a:pt x="100" y="0"/>
                      <a:pt x="90" y="0"/>
                    </a:cubicBezTo>
                    <a:cubicBezTo>
                      <a:pt x="81" y="0"/>
                      <a:pt x="74" y="8"/>
                      <a:pt x="74" y="17"/>
                    </a:cubicBezTo>
                    <a:cubicBezTo>
                      <a:pt x="74" y="18"/>
                      <a:pt x="74" y="19"/>
                      <a:pt x="74" y="20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26" y="39"/>
                      <a:pt x="22" y="37"/>
                      <a:pt x="17" y="37"/>
                    </a:cubicBezTo>
                    <a:cubicBezTo>
                      <a:pt x="8" y="37"/>
                      <a:pt x="0" y="45"/>
                      <a:pt x="0" y="54"/>
                    </a:cubicBezTo>
                    <a:cubicBezTo>
                      <a:pt x="0" y="63"/>
                      <a:pt x="8" y="70"/>
                      <a:pt x="17" y="70"/>
                    </a:cubicBezTo>
                    <a:cubicBezTo>
                      <a:pt x="22" y="70"/>
                      <a:pt x="26" y="68"/>
                      <a:pt x="29" y="65"/>
                    </a:cubicBezTo>
                    <a:cubicBezTo>
                      <a:pt x="74" y="88"/>
                      <a:pt x="74" y="88"/>
                      <a:pt x="74" y="88"/>
                    </a:cubicBezTo>
                    <a:cubicBezTo>
                      <a:pt x="74" y="89"/>
                      <a:pt x="74" y="90"/>
                      <a:pt x="74" y="90"/>
                    </a:cubicBezTo>
                    <a:cubicBezTo>
                      <a:pt x="74" y="100"/>
                      <a:pt x="81" y="107"/>
                      <a:pt x="90" y="107"/>
                    </a:cubicBezTo>
                    <a:cubicBezTo>
                      <a:pt x="100" y="107"/>
                      <a:pt x="107" y="100"/>
                      <a:pt x="107" y="90"/>
                    </a:cubicBezTo>
                    <a:cubicBezTo>
                      <a:pt x="107" y="81"/>
                      <a:pt x="100" y="74"/>
                      <a:pt x="90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86" name="Freeform: Shape 95"/>
              <p:cNvSpPr/>
              <p:nvPr/>
            </p:nvSpPr>
            <p:spPr bwMode="auto">
              <a:xfrm>
                <a:off x="9875071" y="1874748"/>
                <a:ext cx="324917" cy="352319"/>
              </a:xfrm>
              <a:custGeom>
                <a:avLst/>
                <a:gdLst>
                  <a:gd name="T0" fmla="*/ 13 w 102"/>
                  <a:gd name="T1" fmla="*/ 100 h 110"/>
                  <a:gd name="T2" fmla="*/ 24 w 102"/>
                  <a:gd name="T3" fmla="*/ 110 h 110"/>
                  <a:gd name="T4" fmla="*/ 34 w 102"/>
                  <a:gd name="T5" fmla="*/ 100 h 110"/>
                  <a:gd name="T6" fmla="*/ 34 w 102"/>
                  <a:gd name="T7" fmla="*/ 100 h 110"/>
                  <a:gd name="T8" fmla="*/ 24 w 102"/>
                  <a:gd name="T9" fmla="*/ 89 h 110"/>
                  <a:gd name="T10" fmla="*/ 13 w 102"/>
                  <a:gd name="T11" fmla="*/ 100 h 110"/>
                  <a:gd name="T12" fmla="*/ 82 w 102"/>
                  <a:gd name="T13" fmla="*/ 100 h 110"/>
                  <a:gd name="T14" fmla="*/ 92 w 102"/>
                  <a:gd name="T15" fmla="*/ 110 h 110"/>
                  <a:gd name="T16" fmla="*/ 102 w 102"/>
                  <a:gd name="T17" fmla="*/ 100 h 110"/>
                  <a:gd name="T18" fmla="*/ 102 w 102"/>
                  <a:gd name="T19" fmla="*/ 100 h 110"/>
                  <a:gd name="T20" fmla="*/ 92 w 102"/>
                  <a:gd name="T21" fmla="*/ 89 h 110"/>
                  <a:gd name="T22" fmla="*/ 82 w 102"/>
                  <a:gd name="T23" fmla="*/ 100 h 110"/>
                  <a:gd name="T24" fmla="*/ 102 w 102"/>
                  <a:gd name="T25" fmla="*/ 55 h 110"/>
                  <a:gd name="T26" fmla="*/ 102 w 102"/>
                  <a:gd name="T27" fmla="*/ 14 h 110"/>
                  <a:gd name="T28" fmla="*/ 13 w 102"/>
                  <a:gd name="T29" fmla="*/ 14 h 110"/>
                  <a:gd name="T30" fmla="*/ 0 w 102"/>
                  <a:gd name="T31" fmla="*/ 0 h 110"/>
                  <a:gd name="T32" fmla="*/ 0 w 102"/>
                  <a:gd name="T33" fmla="*/ 7 h 110"/>
                  <a:gd name="T34" fmla="*/ 7 w 102"/>
                  <a:gd name="T35" fmla="*/ 14 h 110"/>
                  <a:gd name="T36" fmla="*/ 12 w 102"/>
                  <a:gd name="T37" fmla="*/ 58 h 110"/>
                  <a:gd name="T38" fmla="*/ 7 w 102"/>
                  <a:gd name="T39" fmla="*/ 69 h 110"/>
                  <a:gd name="T40" fmla="*/ 20 w 102"/>
                  <a:gd name="T41" fmla="*/ 82 h 110"/>
                  <a:gd name="T42" fmla="*/ 102 w 102"/>
                  <a:gd name="T43" fmla="*/ 82 h 110"/>
                  <a:gd name="T44" fmla="*/ 102 w 102"/>
                  <a:gd name="T45" fmla="*/ 76 h 110"/>
                  <a:gd name="T46" fmla="*/ 20 w 102"/>
                  <a:gd name="T47" fmla="*/ 76 h 110"/>
                  <a:gd name="T48" fmla="*/ 13 w 102"/>
                  <a:gd name="T49" fmla="*/ 69 h 110"/>
                  <a:gd name="T50" fmla="*/ 13 w 102"/>
                  <a:gd name="T51" fmla="*/ 69 h 110"/>
                  <a:gd name="T52" fmla="*/ 102 w 102"/>
                  <a:gd name="T53" fmla="*/ 55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2" h="110">
                    <a:moveTo>
                      <a:pt x="13" y="100"/>
                    </a:moveTo>
                    <a:cubicBezTo>
                      <a:pt x="13" y="105"/>
                      <a:pt x="18" y="110"/>
                      <a:pt x="24" y="110"/>
                    </a:cubicBezTo>
                    <a:cubicBezTo>
                      <a:pt x="29" y="110"/>
                      <a:pt x="34" y="105"/>
                      <a:pt x="34" y="100"/>
                    </a:cubicBezTo>
                    <a:cubicBezTo>
                      <a:pt x="34" y="100"/>
                      <a:pt x="34" y="100"/>
                      <a:pt x="34" y="100"/>
                    </a:cubicBezTo>
                    <a:cubicBezTo>
                      <a:pt x="34" y="94"/>
                      <a:pt x="29" y="89"/>
                      <a:pt x="24" y="89"/>
                    </a:cubicBezTo>
                    <a:cubicBezTo>
                      <a:pt x="18" y="89"/>
                      <a:pt x="13" y="94"/>
                      <a:pt x="13" y="100"/>
                    </a:cubicBezTo>
                    <a:close/>
                    <a:moveTo>
                      <a:pt x="82" y="100"/>
                    </a:moveTo>
                    <a:cubicBezTo>
                      <a:pt x="82" y="105"/>
                      <a:pt x="86" y="110"/>
                      <a:pt x="92" y="110"/>
                    </a:cubicBezTo>
                    <a:cubicBezTo>
                      <a:pt x="98" y="110"/>
                      <a:pt x="102" y="105"/>
                      <a:pt x="102" y="100"/>
                    </a:cubicBezTo>
                    <a:cubicBezTo>
                      <a:pt x="102" y="100"/>
                      <a:pt x="102" y="100"/>
                      <a:pt x="102" y="100"/>
                    </a:cubicBezTo>
                    <a:cubicBezTo>
                      <a:pt x="102" y="94"/>
                      <a:pt x="98" y="89"/>
                      <a:pt x="92" y="89"/>
                    </a:cubicBezTo>
                    <a:cubicBezTo>
                      <a:pt x="86" y="89"/>
                      <a:pt x="82" y="94"/>
                      <a:pt x="82" y="100"/>
                    </a:cubicBezTo>
                    <a:close/>
                    <a:moveTo>
                      <a:pt x="102" y="55"/>
                    </a:moveTo>
                    <a:cubicBezTo>
                      <a:pt x="102" y="14"/>
                      <a:pt x="102" y="14"/>
                      <a:pt x="102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6"/>
                      <a:pt x="7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" y="7"/>
                      <a:pt x="7" y="10"/>
                      <a:pt x="7" y="14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9" y="61"/>
                      <a:pt x="7" y="64"/>
                      <a:pt x="7" y="69"/>
                    </a:cubicBezTo>
                    <a:cubicBezTo>
                      <a:pt x="7" y="76"/>
                      <a:pt x="13" y="82"/>
                      <a:pt x="20" y="82"/>
                    </a:cubicBezTo>
                    <a:cubicBezTo>
                      <a:pt x="102" y="82"/>
                      <a:pt x="102" y="82"/>
                      <a:pt x="102" y="82"/>
                    </a:cubicBezTo>
                    <a:cubicBezTo>
                      <a:pt x="102" y="76"/>
                      <a:pt x="102" y="76"/>
                      <a:pt x="102" y="76"/>
                    </a:cubicBezTo>
                    <a:cubicBezTo>
                      <a:pt x="20" y="76"/>
                      <a:pt x="20" y="76"/>
                      <a:pt x="20" y="76"/>
                    </a:cubicBezTo>
                    <a:cubicBezTo>
                      <a:pt x="16" y="76"/>
                      <a:pt x="13" y="73"/>
                      <a:pt x="13" y="69"/>
                    </a:cubicBezTo>
                    <a:cubicBezTo>
                      <a:pt x="13" y="69"/>
                      <a:pt x="13" y="69"/>
                      <a:pt x="13" y="69"/>
                    </a:cubicBezTo>
                    <a:lnTo>
                      <a:pt x="102" y="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87" name="Freeform: Shape 96"/>
              <p:cNvSpPr/>
              <p:nvPr/>
            </p:nvSpPr>
            <p:spPr bwMode="auto">
              <a:xfrm>
                <a:off x="9965108" y="1600722"/>
                <a:ext cx="274026" cy="268153"/>
              </a:xfrm>
              <a:custGeom>
                <a:avLst/>
                <a:gdLst>
                  <a:gd name="T0" fmla="*/ 82 w 86"/>
                  <a:gd name="T1" fmla="*/ 47 h 84"/>
                  <a:gd name="T2" fmla="*/ 82 w 86"/>
                  <a:gd name="T3" fmla="*/ 42 h 84"/>
                  <a:gd name="T4" fmla="*/ 43 w 86"/>
                  <a:gd name="T5" fmla="*/ 3 h 84"/>
                  <a:gd name="T6" fmla="*/ 36 w 86"/>
                  <a:gd name="T7" fmla="*/ 4 h 84"/>
                  <a:gd name="T8" fmla="*/ 24 w 86"/>
                  <a:gd name="T9" fmla="*/ 0 h 84"/>
                  <a:gd name="T10" fmla="*/ 0 w 86"/>
                  <a:gd name="T11" fmla="*/ 23 h 84"/>
                  <a:gd name="T12" fmla="*/ 4 w 86"/>
                  <a:gd name="T13" fmla="*/ 36 h 84"/>
                  <a:gd name="T14" fmla="*/ 4 w 86"/>
                  <a:gd name="T15" fmla="*/ 42 h 84"/>
                  <a:gd name="T16" fmla="*/ 43 w 86"/>
                  <a:gd name="T17" fmla="*/ 81 h 84"/>
                  <a:gd name="T18" fmla="*/ 50 w 86"/>
                  <a:gd name="T19" fmla="*/ 80 h 84"/>
                  <a:gd name="T20" fmla="*/ 62 w 86"/>
                  <a:gd name="T21" fmla="*/ 84 h 84"/>
                  <a:gd name="T22" fmla="*/ 86 w 86"/>
                  <a:gd name="T23" fmla="*/ 61 h 84"/>
                  <a:gd name="T24" fmla="*/ 82 w 86"/>
                  <a:gd name="T25" fmla="*/ 47 h 84"/>
                  <a:gd name="T26" fmla="*/ 46 w 86"/>
                  <a:gd name="T27" fmla="*/ 71 h 84"/>
                  <a:gd name="T28" fmla="*/ 23 w 86"/>
                  <a:gd name="T29" fmla="*/ 64 h 84"/>
                  <a:gd name="T30" fmla="*/ 24 w 86"/>
                  <a:gd name="T31" fmla="*/ 51 h 84"/>
                  <a:gd name="T32" fmla="*/ 34 w 86"/>
                  <a:gd name="T33" fmla="*/ 59 h 84"/>
                  <a:gd name="T34" fmla="*/ 52 w 86"/>
                  <a:gd name="T35" fmla="*/ 58 h 84"/>
                  <a:gd name="T36" fmla="*/ 41 w 86"/>
                  <a:gd name="T37" fmla="*/ 47 h 84"/>
                  <a:gd name="T38" fmla="*/ 20 w 86"/>
                  <a:gd name="T39" fmla="*/ 30 h 84"/>
                  <a:gd name="T40" fmla="*/ 37 w 86"/>
                  <a:gd name="T41" fmla="*/ 13 h 84"/>
                  <a:gd name="T42" fmla="*/ 61 w 86"/>
                  <a:gd name="T43" fmla="*/ 19 h 84"/>
                  <a:gd name="T44" fmla="*/ 59 w 86"/>
                  <a:gd name="T45" fmla="*/ 31 h 84"/>
                  <a:gd name="T46" fmla="*/ 42 w 86"/>
                  <a:gd name="T47" fmla="*/ 22 h 84"/>
                  <a:gd name="T48" fmla="*/ 38 w 86"/>
                  <a:gd name="T49" fmla="*/ 35 h 84"/>
                  <a:gd name="T50" fmla="*/ 66 w 86"/>
                  <a:gd name="T51" fmla="*/ 49 h 84"/>
                  <a:gd name="T52" fmla="*/ 46 w 86"/>
                  <a:gd name="T53" fmla="*/ 7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6" h="84">
                    <a:moveTo>
                      <a:pt x="82" y="47"/>
                    </a:moveTo>
                    <a:cubicBezTo>
                      <a:pt x="82" y="46"/>
                      <a:pt x="82" y="44"/>
                      <a:pt x="82" y="42"/>
                    </a:cubicBezTo>
                    <a:cubicBezTo>
                      <a:pt x="82" y="21"/>
                      <a:pt x="64" y="3"/>
                      <a:pt x="43" y="3"/>
                    </a:cubicBezTo>
                    <a:cubicBezTo>
                      <a:pt x="41" y="3"/>
                      <a:pt x="39" y="3"/>
                      <a:pt x="36" y="4"/>
                    </a:cubicBezTo>
                    <a:cubicBezTo>
                      <a:pt x="33" y="1"/>
                      <a:pt x="28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28"/>
                      <a:pt x="2" y="32"/>
                      <a:pt x="4" y="36"/>
                    </a:cubicBezTo>
                    <a:cubicBezTo>
                      <a:pt x="4" y="38"/>
                      <a:pt x="4" y="40"/>
                      <a:pt x="4" y="42"/>
                    </a:cubicBezTo>
                    <a:cubicBezTo>
                      <a:pt x="4" y="64"/>
                      <a:pt x="21" y="81"/>
                      <a:pt x="43" y="81"/>
                    </a:cubicBezTo>
                    <a:cubicBezTo>
                      <a:pt x="45" y="81"/>
                      <a:pt x="48" y="81"/>
                      <a:pt x="50" y="80"/>
                    </a:cubicBezTo>
                    <a:cubicBezTo>
                      <a:pt x="54" y="83"/>
                      <a:pt x="58" y="84"/>
                      <a:pt x="62" y="84"/>
                    </a:cubicBezTo>
                    <a:cubicBezTo>
                      <a:pt x="75" y="84"/>
                      <a:pt x="86" y="73"/>
                      <a:pt x="86" y="61"/>
                    </a:cubicBezTo>
                    <a:cubicBezTo>
                      <a:pt x="86" y="56"/>
                      <a:pt x="84" y="51"/>
                      <a:pt x="82" y="47"/>
                    </a:cubicBezTo>
                    <a:close/>
                    <a:moveTo>
                      <a:pt x="46" y="71"/>
                    </a:moveTo>
                    <a:cubicBezTo>
                      <a:pt x="34" y="71"/>
                      <a:pt x="28" y="69"/>
                      <a:pt x="23" y="64"/>
                    </a:cubicBezTo>
                    <a:cubicBezTo>
                      <a:pt x="17" y="58"/>
                      <a:pt x="19" y="52"/>
                      <a:pt x="24" y="51"/>
                    </a:cubicBezTo>
                    <a:cubicBezTo>
                      <a:pt x="29" y="51"/>
                      <a:pt x="32" y="57"/>
                      <a:pt x="34" y="59"/>
                    </a:cubicBezTo>
                    <a:cubicBezTo>
                      <a:pt x="37" y="60"/>
                      <a:pt x="47" y="64"/>
                      <a:pt x="52" y="58"/>
                    </a:cubicBezTo>
                    <a:cubicBezTo>
                      <a:pt x="58" y="51"/>
                      <a:pt x="48" y="48"/>
                      <a:pt x="41" y="47"/>
                    </a:cubicBezTo>
                    <a:cubicBezTo>
                      <a:pt x="32" y="46"/>
                      <a:pt x="19" y="40"/>
                      <a:pt x="20" y="30"/>
                    </a:cubicBezTo>
                    <a:cubicBezTo>
                      <a:pt x="21" y="19"/>
                      <a:pt x="29" y="14"/>
                      <a:pt x="37" y="13"/>
                    </a:cubicBezTo>
                    <a:cubicBezTo>
                      <a:pt x="48" y="12"/>
                      <a:pt x="55" y="15"/>
                      <a:pt x="61" y="19"/>
                    </a:cubicBezTo>
                    <a:cubicBezTo>
                      <a:pt x="67" y="25"/>
                      <a:pt x="63" y="31"/>
                      <a:pt x="59" y="31"/>
                    </a:cubicBezTo>
                    <a:cubicBezTo>
                      <a:pt x="55" y="32"/>
                      <a:pt x="51" y="22"/>
                      <a:pt x="42" y="22"/>
                    </a:cubicBezTo>
                    <a:cubicBezTo>
                      <a:pt x="33" y="22"/>
                      <a:pt x="27" y="32"/>
                      <a:pt x="38" y="35"/>
                    </a:cubicBezTo>
                    <a:cubicBezTo>
                      <a:pt x="49" y="37"/>
                      <a:pt x="61" y="38"/>
                      <a:pt x="66" y="49"/>
                    </a:cubicBezTo>
                    <a:cubicBezTo>
                      <a:pt x="70" y="59"/>
                      <a:pt x="59" y="70"/>
                      <a:pt x="46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88" name="Freeform: Shape 97"/>
              <p:cNvSpPr/>
              <p:nvPr/>
            </p:nvSpPr>
            <p:spPr bwMode="auto">
              <a:xfrm>
                <a:off x="10082548" y="1367799"/>
                <a:ext cx="152672" cy="199648"/>
              </a:xfrm>
              <a:custGeom>
                <a:avLst/>
                <a:gdLst>
                  <a:gd name="T0" fmla="*/ 42 w 48"/>
                  <a:gd name="T1" fmla="*/ 8 h 63"/>
                  <a:gd name="T2" fmla="*/ 6 w 48"/>
                  <a:gd name="T3" fmla="*/ 8 h 63"/>
                  <a:gd name="T4" fmla="*/ 0 w 48"/>
                  <a:gd name="T5" fmla="*/ 14 h 63"/>
                  <a:gd name="T6" fmla="*/ 0 w 48"/>
                  <a:gd name="T7" fmla="*/ 16 h 63"/>
                  <a:gd name="T8" fmla="*/ 48 w 48"/>
                  <a:gd name="T9" fmla="*/ 16 h 63"/>
                  <a:gd name="T10" fmla="*/ 48 w 48"/>
                  <a:gd name="T11" fmla="*/ 14 h 63"/>
                  <a:gd name="T12" fmla="*/ 42 w 48"/>
                  <a:gd name="T13" fmla="*/ 8 h 63"/>
                  <a:gd name="T14" fmla="*/ 31 w 48"/>
                  <a:gd name="T15" fmla="*/ 4 h 63"/>
                  <a:gd name="T16" fmla="*/ 32 w 48"/>
                  <a:gd name="T17" fmla="*/ 10 h 63"/>
                  <a:gd name="T18" fmla="*/ 16 w 48"/>
                  <a:gd name="T19" fmla="*/ 10 h 63"/>
                  <a:gd name="T20" fmla="*/ 17 w 48"/>
                  <a:gd name="T21" fmla="*/ 4 h 63"/>
                  <a:gd name="T22" fmla="*/ 31 w 48"/>
                  <a:gd name="T23" fmla="*/ 4 h 63"/>
                  <a:gd name="T24" fmla="*/ 32 w 48"/>
                  <a:gd name="T25" fmla="*/ 0 h 63"/>
                  <a:gd name="T26" fmla="*/ 16 w 48"/>
                  <a:gd name="T27" fmla="*/ 0 h 63"/>
                  <a:gd name="T28" fmla="*/ 13 w 48"/>
                  <a:gd name="T29" fmla="*/ 3 h 63"/>
                  <a:gd name="T30" fmla="*/ 12 w 48"/>
                  <a:gd name="T31" fmla="*/ 11 h 63"/>
                  <a:gd name="T32" fmla="*/ 14 w 48"/>
                  <a:gd name="T33" fmla="*/ 14 h 63"/>
                  <a:gd name="T34" fmla="*/ 34 w 48"/>
                  <a:gd name="T35" fmla="*/ 14 h 63"/>
                  <a:gd name="T36" fmla="*/ 36 w 48"/>
                  <a:gd name="T37" fmla="*/ 11 h 63"/>
                  <a:gd name="T38" fmla="*/ 35 w 48"/>
                  <a:gd name="T39" fmla="*/ 3 h 63"/>
                  <a:gd name="T40" fmla="*/ 32 w 48"/>
                  <a:gd name="T41" fmla="*/ 0 h 63"/>
                  <a:gd name="T42" fmla="*/ 43 w 48"/>
                  <a:gd name="T43" fmla="*/ 20 h 63"/>
                  <a:gd name="T44" fmla="*/ 5 w 48"/>
                  <a:gd name="T45" fmla="*/ 20 h 63"/>
                  <a:gd name="T46" fmla="*/ 2 w 48"/>
                  <a:gd name="T47" fmla="*/ 24 h 63"/>
                  <a:gd name="T48" fmla="*/ 5 w 48"/>
                  <a:gd name="T49" fmla="*/ 59 h 63"/>
                  <a:gd name="T50" fmla="*/ 9 w 48"/>
                  <a:gd name="T51" fmla="*/ 63 h 63"/>
                  <a:gd name="T52" fmla="*/ 39 w 48"/>
                  <a:gd name="T53" fmla="*/ 63 h 63"/>
                  <a:gd name="T54" fmla="*/ 43 w 48"/>
                  <a:gd name="T55" fmla="*/ 59 h 63"/>
                  <a:gd name="T56" fmla="*/ 46 w 48"/>
                  <a:gd name="T57" fmla="*/ 24 h 63"/>
                  <a:gd name="T58" fmla="*/ 43 w 48"/>
                  <a:gd name="T59" fmla="*/ 20 h 63"/>
                  <a:gd name="T60" fmla="*/ 16 w 48"/>
                  <a:gd name="T61" fmla="*/ 55 h 63"/>
                  <a:gd name="T62" fmla="*/ 10 w 48"/>
                  <a:gd name="T63" fmla="*/ 55 h 63"/>
                  <a:gd name="T64" fmla="*/ 8 w 48"/>
                  <a:gd name="T65" fmla="*/ 28 h 63"/>
                  <a:gd name="T66" fmla="*/ 16 w 48"/>
                  <a:gd name="T67" fmla="*/ 28 h 63"/>
                  <a:gd name="T68" fmla="*/ 16 w 48"/>
                  <a:gd name="T69" fmla="*/ 55 h 63"/>
                  <a:gd name="T70" fmla="*/ 28 w 48"/>
                  <a:gd name="T71" fmla="*/ 55 h 63"/>
                  <a:gd name="T72" fmla="*/ 20 w 48"/>
                  <a:gd name="T73" fmla="*/ 55 h 63"/>
                  <a:gd name="T74" fmla="*/ 20 w 48"/>
                  <a:gd name="T75" fmla="*/ 28 h 63"/>
                  <a:gd name="T76" fmla="*/ 28 w 48"/>
                  <a:gd name="T77" fmla="*/ 28 h 63"/>
                  <a:gd name="T78" fmla="*/ 28 w 48"/>
                  <a:gd name="T79" fmla="*/ 55 h 63"/>
                  <a:gd name="T80" fmla="*/ 38 w 48"/>
                  <a:gd name="T81" fmla="*/ 55 h 63"/>
                  <a:gd name="T82" fmla="*/ 32 w 48"/>
                  <a:gd name="T83" fmla="*/ 55 h 63"/>
                  <a:gd name="T84" fmla="*/ 32 w 48"/>
                  <a:gd name="T85" fmla="*/ 28 h 63"/>
                  <a:gd name="T86" fmla="*/ 40 w 48"/>
                  <a:gd name="T87" fmla="*/ 28 h 63"/>
                  <a:gd name="T88" fmla="*/ 38 w 48"/>
                  <a:gd name="T89" fmla="*/ 5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8" h="63">
                    <a:moveTo>
                      <a:pt x="42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3" y="8"/>
                      <a:pt x="0" y="11"/>
                      <a:pt x="0" y="1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8" y="16"/>
                      <a:pt x="48" y="16"/>
                      <a:pt x="48" y="16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8" y="11"/>
                      <a:pt x="45" y="8"/>
                      <a:pt x="42" y="8"/>
                    </a:cubicBezTo>
                    <a:close/>
                    <a:moveTo>
                      <a:pt x="31" y="4"/>
                    </a:moveTo>
                    <a:cubicBezTo>
                      <a:pt x="32" y="10"/>
                      <a:pt x="32" y="10"/>
                      <a:pt x="32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31" y="4"/>
                      <a:pt x="31" y="4"/>
                      <a:pt x="31" y="4"/>
                    </a:cubicBezTo>
                    <a:moveTo>
                      <a:pt x="32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5" y="0"/>
                      <a:pt x="13" y="1"/>
                      <a:pt x="13" y="3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13"/>
                      <a:pt x="13" y="14"/>
                      <a:pt x="14" y="14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6" y="14"/>
                      <a:pt x="37" y="13"/>
                      <a:pt x="36" y="11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35" y="1"/>
                      <a:pt x="34" y="0"/>
                      <a:pt x="32" y="0"/>
                    </a:cubicBezTo>
                    <a:close/>
                    <a:moveTo>
                      <a:pt x="43" y="20"/>
                    </a:moveTo>
                    <a:cubicBezTo>
                      <a:pt x="5" y="20"/>
                      <a:pt x="5" y="20"/>
                      <a:pt x="5" y="20"/>
                    </a:cubicBezTo>
                    <a:cubicBezTo>
                      <a:pt x="3" y="20"/>
                      <a:pt x="2" y="22"/>
                      <a:pt x="2" y="24"/>
                    </a:cubicBezTo>
                    <a:cubicBezTo>
                      <a:pt x="5" y="59"/>
                      <a:pt x="5" y="59"/>
                      <a:pt x="5" y="59"/>
                    </a:cubicBezTo>
                    <a:cubicBezTo>
                      <a:pt x="5" y="61"/>
                      <a:pt x="7" y="63"/>
                      <a:pt x="9" y="63"/>
                    </a:cubicBezTo>
                    <a:cubicBezTo>
                      <a:pt x="39" y="63"/>
                      <a:pt x="39" y="63"/>
                      <a:pt x="39" y="63"/>
                    </a:cubicBezTo>
                    <a:cubicBezTo>
                      <a:pt x="41" y="63"/>
                      <a:pt x="43" y="61"/>
                      <a:pt x="43" y="59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47" y="22"/>
                      <a:pt x="45" y="20"/>
                      <a:pt x="43" y="20"/>
                    </a:cubicBezTo>
                    <a:close/>
                    <a:moveTo>
                      <a:pt x="16" y="55"/>
                    </a:moveTo>
                    <a:cubicBezTo>
                      <a:pt x="10" y="55"/>
                      <a:pt x="10" y="55"/>
                      <a:pt x="10" y="55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16" y="28"/>
                      <a:pt x="16" y="28"/>
                      <a:pt x="16" y="28"/>
                    </a:cubicBezTo>
                    <a:lnTo>
                      <a:pt x="16" y="55"/>
                    </a:lnTo>
                    <a:close/>
                    <a:moveTo>
                      <a:pt x="28" y="55"/>
                    </a:moveTo>
                    <a:cubicBezTo>
                      <a:pt x="20" y="55"/>
                      <a:pt x="20" y="55"/>
                      <a:pt x="20" y="55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8" y="28"/>
                      <a:pt x="28" y="28"/>
                      <a:pt x="28" y="28"/>
                    </a:cubicBezTo>
                    <a:lnTo>
                      <a:pt x="28" y="55"/>
                    </a:lnTo>
                    <a:close/>
                    <a:moveTo>
                      <a:pt x="38" y="55"/>
                    </a:moveTo>
                    <a:cubicBezTo>
                      <a:pt x="32" y="55"/>
                      <a:pt x="32" y="55"/>
                      <a:pt x="32" y="55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40" y="28"/>
                      <a:pt x="40" y="28"/>
                      <a:pt x="40" y="28"/>
                    </a:cubicBezTo>
                    <a:lnTo>
                      <a:pt x="38" y="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89" name="Freeform: Shape 98"/>
              <p:cNvSpPr/>
              <p:nvPr/>
            </p:nvSpPr>
            <p:spPr bwMode="auto">
              <a:xfrm>
                <a:off x="9634320" y="3002169"/>
                <a:ext cx="416912" cy="418868"/>
              </a:xfrm>
              <a:custGeom>
                <a:avLst/>
                <a:gdLst>
                  <a:gd name="T0" fmla="*/ 65 w 130"/>
                  <a:gd name="T1" fmla="*/ 0 h 131"/>
                  <a:gd name="T2" fmla="*/ 0 w 130"/>
                  <a:gd name="T3" fmla="*/ 65 h 131"/>
                  <a:gd name="T4" fmla="*/ 65 w 130"/>
                  <a:gd name="T5" fmla="*/ 131 h 131"/>
                  <a:gd name="T6" fmla="*/ 130 w 130"/>
                  <a:gd name="T7" fmla="*/ 65 h 131"/>
                  <a:gd name="T8" fmla="*/ 65 w 130"/>
                  <a:gd name="T9" fmla="*/ 0 h 131"/>
                  <a:gd name="T10" fmla="*/ 65 w 130"/>
                  <a:gd name="T11" fmla="*/ 114 h 131"/>
                  <a:gd name="T12" fmla="*/ 16 w 130"/>
                  <a:gd name="T13" fmla="*/ 65 h 131"/>
                  <a:gd name="T14" fmla="*/ 65 w 130"/>
                  <a:gd name="T15" fmla="*/ 17 h 131"/>
                  <a:gd name="T16" fmla="*/ 114 w 130"/>
                  <a:gd name="T17" fmla="*/ 65 h 131"/>
                  <a:gd name="T18" fmla="*/ 65 w 130"/>
                  <a:gd name="T19" fmla="*/ 114 h 131"/>
                  <a:gd name="T20" fmla="*/ 40 w 130"/>
                  <a:gd name="T21" fmla="*/ 65 h 131"/>
                  <a:gd name="T22" fmla="*/ 65 w 130"/>
                  <a:gd name="T23" fmla="*/ 90 h 131"/>
                  <a:gd name="T24" fmla="*/ 89 w 130"/>
                  <a:gd name="T25" fmla="*/ 65 h 131"/>
                  <a:gd name="T26" fmla="*/ 65 w 130"/>
                  <a:gd name="T27" fmla="*/ 41 h 131"/>
                  <a:gd name="T28" fmla="*/ 40 w 130"/>
                  <a:gd name="T29" fmla="*/ 65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0" h="131">
                    <a:moveTo>
                      <a:pt x="65" y="0"/>
                    </a:moveTo>
                    <a:cubicBezTo>
                      <a:pt x="29" y="0"/>
                      <a:pt x="0" y="29"/>
                      <a:pt x="0" y="65"/>
                    </a:cubicBezTo>
                    <a:cubicBezTo>
                      <a:pt x="0" y="101"/>
                      <a:pt x="29" y="131"/>
                      <a:pt x="65" y="131"/>
                    </a:cubicBezTo>
                    <a:cubicBezTo>
                      <a:pt x="101" y="131"/>
                      <a:pt x="130" y="101"/>
                      <a:pt x="130" y="65"/>
                    </a:cubicBezTo>
                    <a:cubicBezTo>
                      <a:pt x="130" y="29"/>
                      <a:pt x="101" y="0"/>
                      <a:pt x="65" y="0"/>
                    </a:cubicBezTo>
                    <a:close/>
                    <a:moveTo>
                      <a:pt x="65" y="114"/>
                    </a:moveTo>
                    <a:cubicBezTo>
                      <a:pt x="38" y="114"/>
                      <a:pt x="16" y="92"/>
                      <a:pt x="16" y="65"/>
                    </a:cubicBezTo>
                    <a:cubicBezTo>
                      <a:pt x="16" y="38"/>
                      <a:pt x="38" y="17"/>
                      <a:pt x="65" y="17"/>
                    </a:cubicBezTo>
                    <a:cubicBezTo>
                      <a:pt x="92" y="17"/>
                      <a:pt x="114" y="38"/>
                      <a:pt x="114" y="65"/>
                    </a:cubicBezTo>
                    <a:cubicBezTo>
                      <a:pt x="114" y="92"/>
                      <a:pt x="92" y="114"/>
                      <a:pt x="65" y="114"/>
                    </a:cubicBezTo>
                    <a:close/>
                    <a:moveTo>
                      <a:pt x="40" y="65"/>
                    </a:moveTo>
                    <a:cubicBezTo>
                      <a:pt x="40" y="79"/>
                      <a:pt x="51" y="90"/>
                      <a:pt x="65" y="90"/>
                    </a:cubicBezTo>
                    <a:cubicBezTo>
                      <a:pt x="78" y="90"/>
                      <a:pt x="89" y="79"/>
                      <a:pt x="89" y="65"/>
                    </a:cubicBezTo>
                    <a:cubicBezTo>
                      <a:pt x="89" y="52"/>
                      <a:pt x="78" y="41"/>
                      <a:pt x="65" y="41"/>
                    </a:cubicBezTo>
                    <a:cubicBezTo>
                      <a:pt x="51" y="41"/>
                      <a:pt x="40" y="52"/>
                      <a:pt x="40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90" name="Freeform: Shape 99"/>
              <p:cNvSpPr/>
              <p:nvPr/>
            </p:nvSpPr>
            <p:spPr bwMode="auto">
              <a:xfrm>
                <a:off x="9330934" y="1252317"/>
                <a:ext cx="690938" cy="299471"/>
              </a:xfrm>
              <a:custGeom>
                <a:avLst/>
                <a:gdLst>
                  <a:gd name="T0" fmla="*/ 188 w 216"/>
                  <a:gd name="T1" fmla="*/ 41 h 94"/>
                  <a:gd name="T2" fmla="*/ 178 w 216"/>
                  <a:gd name="T3" fmla="*/ 43 h 94"/>
                  <a:gd name="T4" fmla="*/ 129 w 216"/>
                  <a:gd name="T5" fmla="*/ 0 h 94"/>
                  <a:gd name="T6" fmla="*/ 111 w 216"/>
                  <a:gd name="T7" fmla="*/ 3 h 94"/>
                  <a:gd name="T8" fmla="*/ 108 w 216"/>
                  <a:gd name="T9" fmla="*/ 6 h 94"/>
                  <a:gd name="T10" fmla="*/ 108 w 216"/>
                  <a:gd name="T11" fmla="*/ 91 h 94"/>
                  <a:gd name="T12" fmla="*/ 111 w 216"/>
                  <a:gd name="T13" fmla="*/ 94 h 94"/>
                  <a:gd name="T14" fmla="*/ 188 w 216"/>
                  <a:gd name="T15" fmla="*/ 94 h 94"/>
                  <a:gd name="T16" fmla="*/ 216 w 216"/>
                  <a:gd name="T17" fmla="*/ 68 h 94"/>
                  <a:gd name="T18" fmla="*/ 188 w 216"/>
                  <a:gd name="T19" fmla="*/ 41 h 94"/>
                  <a:gd name="T20" fmla="*/ 85 w 216"/>
                  <a:gd name="T21" fmla="*/ 94 h 94"/>
                  <a:gd name="T22" fmla="*/ 91 w 216"/>
                  <a:gd name="T23" fmla="*/ 94 h 94"/>
                  <a:gd name="T24" fmla="*/ 95 w 216"/>
                  <a:gd name="T25" fmla="*/ 47 h 94"/>
                  <a:gd name="T26" fmla="*/ 91 w 216"/>
                  <a:gd name="T27" fmla="*/ 0 h 94"/>
                  <a:gd name="T28" fmla="*/ 85 w 216"/>
                  <a:gd name="T29" fmla="*/ 0 h 94"/>
                  <a:gd name="T30" fmla="*/ 81 w 216"/>
                  <a:gd name="T31" fmla="*/ 47 h 94"/>
                  <a:gd name="T32" fmla="*/ 85 w 216"/>
                  <a:gd name="T33" fmla="*/ 94 h 94"/>
                  <a:gd name="T34" fmla="*/ 64 w 216"/>
                  <a:gd name="T35" fmla="*/ 94 h 94"/>
                  <a:gd name="T36" fmla="*/ 58 w 216"/>
                  <a:gd name="T37" fmla="*/ 94 h 94"/>
                  <a:gd name="T38" fmla="*/ 54 w 216"/>
                  <a:gd name="T39" fmla="*/ 60 h 94"/>
                  <a:gd name="T40" fmla="*/ 58 w 216"/>
                  <a:gd name="T41" fmla="*/ 27 h 94"/>
                  <a:gd name="T42" fmla="*/ 64 w 216"/>
                  <a:gd name="T43" fmla="*/ 27 h 94"/>
                  <a:gd name="T44" fmla="*/ 68 w 216"/>
                  <a:gd name="T45" fmla="*/ 61 h 94"/>
                  <a:gd name="T46" fmla="*/ 64 w 216"/>
                  <a:gd name="T47" fmla="*/ 94 h 94"/>
                  <a:gd name="T48" fmla="*/ 31 w 216"/>
                  <a:gd name="T49" fmla="*/ 94 h 94"/>
                  <a:gd name="T50" fmla="*/ 37 w 216"/>
                  <a:gd name="T51" fmla="*/ 94 h 94"/>
                  <a:gd name="T52" fmla="*/ 41 w 216"/>
                  <a:gd name="T53" fmla="*/ 67 h 94"/>
                  <a:gd name="T54" fmla="*/ 37 w 216"/>
                  <a:gd name="T55" fmla="*/ 40 h 94"/>
                  <a:gd name="T56" fmla="*/ 31 w 216"/>
                  <a:gd name="T57" fmla="*/ 40 h 94"/>
                  <a:gd name="T58" fmla="*/ 27 w 216"/>
                  <a:gd name="T59" fmla="*/ 67 h 94"/>
                  <a:gd name="T60" fmla="*/ 31 w 216"/>
                  <a:gd name="T61" fmla="*/ 94 h 94"/>
                  <a:gd name="T62" fmla="*/ 4 w 216"/>
                  <a:gd name="T63" fmla="*/ 81 h 94"/>
                  <a:gd name="T64" fmla="*/ 10 w 216"/>
                  <a:gd name="T65" fmla="*/ 81 h 94"/>
                  <a:gd name="T66" fmla="*/ 14 w 216"/>
                  <a:gd name="T67" fmla="*/ 67 h 94"/>
                  <a:gd name="T68" fmla="*/ 10 w 216"/>
                  <a:gd name="T69" fmla="*/ 54 h 94"/>
                  <a:gd name="T70" fmla="*/ 4 w 216"/>
                  <a:gd name="T71" fmla="*/ 54 h 94"/>
                  <a:gd name="T72" fmla="*/ 0 w 216"/>
                  <a:gd name="T73" fmla="*/ 67 h 94"/>
                  <a:gd name="T74" fmla="*/ 4 w 216"/>
                  <a:gd name="T75" fmla="*/ 8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6" h="94">
                    <a:moveTo>
                      <a:pt x="188" y="41"/>
                    </a:moveTo>
                    <a:cubicBezTo>
                      <a:pt x="184" y="41"/>
                      <a:pt x="181" y="42"/>
                      <a:pt x="178" y="43"/>
                    </a:cubicBezTo>
                    <a:cubicBezTo>
                      <a:pt x="175" y="19"/>
                      <a:pt x="154" y="0"/>
                      <a:pt x="129" y="0"/>
                    </a:cubicBezTo>
                    <a:cubicBezTo>
                      <a:pt x="122" y="0"/>
                      <a:pt x="116" y="1"/>
                      <a:pt x="111" y="3"/>
                    </a:cubicBezTo>
                    <a:cubicBezTo>
                      <a:pt x="109" y="4"/>
                      <a:pt x="108" y="5"/>
                      <a:pt x="108" y="6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3"/>
                      <a:pt x="110" y="94"/>
                      <a:pt x="111" y="94"/>
                    </a:cubicBezTo>
                    <a:cubicBezTo>
                      <a:pt x="111" y="94"/>
                      <a:pt x="188" y="94"/>
                      <a:pt x="188" y="94"/>
                    </a:cubicBezTo>
                    <a:cubicBezTo>
                      <a:pt x="204" y="94"/>
                      <a:pt x="216" y="82"/>
                      <a:pt x="216" y="68"/>
                    </a:cubicBezTo>
                    <a:cubicBezTo>
                      <a:pt x="216" y="53"/>
                      <a:pt x="204" y="41"/>
                      <a:pt x="188" y="41"/>
                    </a:cubicBezTo>
                    <a:close/>
                    <a:moveTo>
                      <a:pt x="85" y="94"/>
                    </a:moveTo>
                    <a:cubicBezTo>
                      <a:pt x="91" y="94"/>
                      <a:pt x="91" y="94"/>
                      <a:pt x="91" y="94"/>
                    </a:cubicBezTo>
                    <a:cubicBezTo>
                      <a:pt x="95" y="47"/>
                      <a:pt x="95" y="47"/>
                      <a:pt x="95" y="47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1" y="47"/>
                      <a:pt x="81" y="47"/>
                      <a:pt x="81" y="47"/>
                    </a:cubicBezTo>
                    <a:lnTo>
                      <a:pt x="85" y="94"/>
                    </a:lnTo>
                    <a:close/>
                    <a:moveTo>
                      <a:pt x="64" y="94"/>
                    </a:moveTo>
                    <a:cubicBezTo>
                      <a:pt x="58" y="94"/>
                      <a:pt x="58" y="94"/>
                      <a:pt x="58" y="94"/>
                    </a:cubicBezTo>
                    <a:cubicBezTo>
                      <a:pt x="54" y="60"/>
                      <a:pt x="54" y="60"/>
                      <a:pt x="54" y="60"/>
                    </a:cubicBezTo>
                    <a:cubicBezTo>
                      <a:pt x="58" y="27"/>
                      <a:pt x="58" y="27"/>
                      <a:pt x="58" y="27"/>
                    </a:cubicBezTo>
                    <a:cubicBezTo>
                      <a:pt x="64" y="27"/>
                      <a:pt x="64" y="27"/>
                      <a:pt x="64" y="27"/>
                    </a:cubicBezTo>
                    <a:cubicBezTo>
                      <a:pt x="68" y="61"/>
                      <a:pt x="68" y="61"/>
                      <a:pt x="68" y="61"/>
                    </a:cubicBezTo>
                    <a:lnTo>
                      <a:pt x="64" y="94"/>
                    </a:lnTo>
                    <a:close/>
                    <a:moveTo>
                      <a:pt x="31" y="94"/>
                    </a:moveTo>
                    <a:cubicBezTo>
                      <a:pt x="37" y="94"/>
                      <a:pt x="37" y="94"/>
                      <a:pt x="37" y="94"/>
                    </a:cubicBezTo>
                    <a:cubicBezTo>
                      <a:pt x="41" y="67"/>
                      <a:pt x="41" y="67"/>
                      <a:pt x="41" y="67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27" y="67"/>
                      <a:pt x="27" y="67"/>
                      <a:pt x="27" y="67"/>
                    </a:cubicBezTo>
                    <a:lnTo>
                      <a:pt x="31" y="94"/>
                    </a:lnTo>
                    <a:close/>
                    <a:moveTo>
                      <a:pt x="4" y="81"/>
                    </a:moveTo>
                    <a:cubicBezTo>
                      <a:pt x="10" y="81"/>
                      <a:pt x="10" y="81"/>
                      <a:pt x="10" y="81"/>
                    </a:cubicBezTo>
                    <a:cubicBezTo>
                      <a:pt x="14" y="67"/>
                      <a:pt x="14" y="67"/>
                      <a:pt x="14" y="67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0" y="67"/>
                      <a:pt x="0" y="67"/>
                      <a:pt x="0" y="67"/>
                    </a:cubicBezTo>
                    <a:lnTo>
                      <a:pt x="4" y="8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91" name="Freeform: Shape 100"/>
              <p:cNvSpPr/>
              <p:nvPr/>
            </p:nvSpPr>
            <p:spPr bwMode="auto">
              <a:xfrm>
                <a:off x="9462075" y="1610508"/>
                <a:ext cx="383636" cy="342532"/>
              </a:xfrm>
              <a:custGeom>
                <a:avLst/>
                <a:gdLst>
                  <a:gd name="T0" fmla="*/ 50 w 120"/>
                  <a:gd name="T1" fmla="*/ 0 h 107"/>
                  <a:gd name="T2" fmla="*/ 50 w 120"/>
                  <a:gd name="T3" fmla="*/ 0 h 107"/>
                  <a:gd name="T4" fmla="*/ 100 w 120"/>
                  <a:gd name="T5" fmla="*/ 41 h 107"/>
                  <a:gd name="T6" fmla="*/ 50 w 120"/>
                  <a:gd name="T7" fmla="*/ 81 h 107"/>
                  <a:gd name="T8" fmla="*/ 42 w 120"/>
                  <a:gd name="T9" fmla="*/ 81 h 107"/>
                  <a:gd name="T10" fmla="*/ 7 w 120"/>
                  <a:gd name="T11" fmla="*/ 93 h 107"/>
                  <a:gd name="T12" fmla="*/ 7 w 120"/>
                  <a:gd name="T13" fmla="*/ 91 h 107"/>
                  <a:gd name="T14" fmla="*/ 19 w 120"/>
                  <a:gd name="T15" fmla="*/ 75 h 107"/>
                  <a:gd name="T16" fmla="*/ 19 w 120"/>
                  <a:gd name="T17" fmla="*/ 72 h 107"/>
                  <a:gd name="T18" fmla="*/ 0 w 120"/>
                  <a:gd name="T19" fmla="*/ 41 h 107"/>
                  <a:gd name="T20" fmla="*/ 50 w 120"/>
                  <a:gd name="T21" fmla="*/ 0 h 107"/>
                  <a:gd name="T22" fmla="*/ 104 w 120"/>
                  <a:gd name="T23" fmla="*/ 91 h 107"/>
                  <a:gd name="T24" fmla="*/ 113 w 120"/>
                  <a:gd name="T25" fmla="*/ 104 h 107"/>
                  <a:gd name="T26" fmla="*/ 113 w 120"/>
                  <a:gd name="T27" fmla="*/ 107 h 107"/>
                  <a:gd name="T28" fmla="*/ 83 w 120"/>
                  <a:gd name="T29" fmla="*/ 96 h 107"/>
                  <a:gd name="T30" fmla="*/ 77 w 120"/>
                  <a:gd name="T31" fmla="*/ 96 h 107"/>
                  <a:gd name="T32" fmla="*/ 50 w 120"/>
                  <a:gd name="T33" fmla="*/ 89 h 107"/>
                  <a:gd name="T34" fmla="*/ 90 w 120"/>
                  <a:gd name="T35" fmla="*/ 75 h 107"/>
                  <a:gd name="T36" fmla="*/ 103 w 120"/>
                  <a:gd name="T37" fmla="*/ 60 h 107"/>
                  <a:gd name="T38" fmla="*/ 108 w 120"/>
                  <a:gd name="T39" fmla="*/ 41 h 107"/>
                  <a:gd name="T40" fmla="*/ 108 w 120"/>
                  <a:gd name="T41" fmla="*/ 37 h 107"/>
                  <a:gd name="T42" fmla="*/ 120 w 120"/>
                  <a:gd name="T43" fmla="*/ 62 h 107"/>
                  <a:gd name="T44" fmla="*/ 104 w 120"/>
                  <a:gd name="T45" fmla="*/ 88 h 107"/>
                  <a:gd name="T46" fmla="*/ 104 w 120"/>
                  <a:gd name="T47" fmla="*/ 91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07">
                    <a:moveTo>
                      <a:pt x="50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78" y="0"/>
                      <a:pt x="100" y="18"/>
                      <a:pt x="100" y="41"/>
                    </a:cubicBezTo>
                    <a:cubicBezTo>
                      <a:pt x="100" y="63"/>
                      <a:pt x="78" y="81"/>
                      <a:pt x="50" y="81"/>
                    </a:cubicBezTo>
                    <a:cubicBezTo>
                      <a:pt x="47" y="81"/>
                      <a:pt x="45" y="81"/>
                      <a:pt x="42" y="81"/>
                    </a:cubicBezTo>
                    <a:cubicBezTo>
                      <a:pt x="32" y="91"/>
                      <a:pt x="19" y="93"/>
                      <a:pt x="7" y="93"/>
                    </a:cubicBezTo>
                    <a:cubicBezTo>
                      <a:pt x="7" y="91"/>
                      <a:pt x="7" y="91"/>
                      <a:pt x="7" y="91"/>
                    </a:cubicBezTo>
                    <a:cubicBezTo>
                      <a:pt x="14" y="87"/>
                      <a:pt x="19" y="82"/>
                      <a:pt x="19" y="75"/>
                    </a:cubicBezTo>
                    <a:cubicBezTo>
                      <a:pt x="19" y="74"/>
                      <a:pt x="19" y="73"/>
                      <a:pt x="19" y="72"/>
                    </a:cubicBezTo>
                    <a:cubicBezTo>
                      <a:pt x="8" y="65"/>
                      <a:pt x="0" y="53"/>
                      <a:pt x="0" y="41"/>
                    </a:cubicBezTo>
                    <a:cubicBezTo>
                      <a:pt x="0" y="18"/>
                      <a:pt x="23" y="0"/>
                      <a:pt x="50" y="0"/>
                    </a:cubicBezTo>
                    <a:close/>
                    <a:moveTo>
                      <a:pt x="104" y="91"/>
                    </a:moveTo>
                    <a:cubicBezTo>
                      <a:pt x="104" y="97"/>
                      <a:pt x="107" y="102"/>
                      <a:pt x="113" y="104"/>
                    </a:cubicBezTo>
                    <a:cubicBezTo>
                      <a:pt x="113" y="107"/>
                      <a:pt x="113" y="107"/>
                      <a:pt x="113" y="107"/>
                    </a:cubicBezTo>
                    <a:cubicBezTo>
                      <a:pt x="102" y="106"/>
                      <a:pt x="93" y="105"/>
                      <a:pt x="83" y="96"/>
                    </a:cubicBezTo>
                    <a:cubicBezTo>
                      <a:pt x="81" y="96"/>
                      <a:pt x="79" y="96"/>
                      <a:pt x="77" y="96"/>
                    </a:cubicBezTo>
                    <a:cubicBezTo>
                      <a:pt x="67" y="96"/>
                      <a:pt x="58" y="93"/>
                      <a:pt x="50" y="89"/>
                    </a:cubicBezTo>
                    <a:cubicBezTo>
                      <a:pt x="65" y="89"/>
                      <a:pt x="79" y="84"/>
                      <a:pt x="90" y="75"/>
                    </a:cubicBezTo>
                    <a:cubicBezTo>
                      <a:pt x="96" y="71"/>
                      <a:pt x="100" y="66"/>
                      <a:pt x="103" y="60"/>
                    </a:cubicBezTo>
                    <a:cubicBezTo>
                      <a:pt x="106" y="54"/>
                      <a:pt x="108" y="47"/>
                      <a:pt x="108" y="41"/>
                    </a:cubicBezTo>
                    <a:cubicBezTo>
                      <a:pt x="108" y="40"/>
                      <a:pt x="108" y="39"/>
                      <a:pt x="108" y="37"/>
                    </a:cubicBezTo>
                    <a:cubicBezTo>
                      <a:pt x="115" y="44"/>
                      <a:pt x="120" y="52"/>
                      <a:pt x="120" y="62"/>
                    </a:cubicBezTo>
                    <a:cubicBezTo>
                      <a:pt x="120" y="72"/>
                      <a:pt x="114" y="82"/>
                      <a:pt x="104" y="88"/>
                    </a:cubicBezTo>
                    <a:cubicBezTo>
                      <a:pt x="104" y="89"/>
                      <a:pt x="104" y="90"/>
                      <a:pt x="104" y="9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92" name="Freeform: Shape 101"/>
              <p:cNvSpPr/>
              <p:nvPr/>
            </p:nvSpPr>
            <p:spPr bwMode="auto">
              <a:xfrm>
                <a:off x="9501222" y="1990229"/>
                <a:ext cx="338618" cy="336661"/>
              </a:xfrm>
              <a:custGeom>
                <a:avLst/>
                <a:gdLst>
                  <a:gd name="T0" fmla="*/ 20 w 106"/>
                  <a:gd name="T1" fmla="*/ 53 h 105"/>
                  <a:gd name="T2" fmla="*/ 20 w 106"/>
                  <a:gd name="T3" fmla="*/ 49 h 105"/>
                  <a:gd name="T4" fmla="*/ 1 w 106"/>
                  <a:gd name="T5" fmla="*/ 43 h 105"/>
                  <a:gd name="T6" fmla="*/ 0 w 106"/>
                  <a:gd name="T7" fmla="*/ 53 h 105"/>
                  <a:gd name="T8" fmla="*/ 17 w 106"/>
                  <a:gd name="T9" fmla="*/ 91 h 105"/>
                  <a:gd name="T10" fmla="*/ 29 w 106"/>
                  <a:gd name="T11" fmla="*/ 75 h 105"/>
                  <a:gd name="T12" fmla="*/ 20 w 106"/>
                  <a:gd name="T13" fmla="*/ 53 h 105"/>
                  <a:gd name="T14" fmla="*/ 86 w 106"/>
                  <a:gd name="T15" fmla="*/ 53 h 105"/>
                  <a:gd name="T16" fmla="*/ 77 w 106"/>
                  <a:gd name="T17" fmla="*/ 75 h 105"/>
                  <a:gd name="T18" fmla="*/ 89 w 106"/>
                  <a:gd name="T19" fmla="*/ 91 h 105"/>
                  <a:gd name="T20" fmla="*/ 106 w 106"/>
                  <a:gd name="T21" fmla="*/ 53 h 105"/>
                  <a:gd name="T22" fmla="*/ 105 w 106"/>
                  <a:gd name="T23" fmla="*/ 43 h 105"/>
                  <a:gd name="T24" fmla="*/ 86 w 106"/>
                  <a:gd name="T25" fmla="*/ 49 h 105"/>
                  <a:gd name="T26" fmla="*/ 86 w 106"/>
                  <a:gd name="T27" fmla="*/ 53 h 105"/>
                  <a:gd name="T28" fmla="*/ 59 w 106"/>
                  <a:gd name="T29" fmla="*/ 20 h 105"/>
                  <a:gd name="T30" fmla="*/ 82 w 106"/>
                  <a:gd name="T31" fmla="*/ 36 h 105"/>
                  <a:gd name="T32" fmla="*/ 101 w 106"/>
                  <a:gd name="T33" fmla="*/ 30 h 105"/>
                  <a:gd name="T34" fmla="*/ 59 w 106"/>
                  <a:gd name="T35" fmla="*/ 0 h 105"/>
                  <a:gd name="T36" fmla="*/ 59 w 106"/>
                  <a:gd name="T37" fmla="*/ 20 h 105"/>
                  <a:gd name="T38" fmla="*/ 24 w 106"/>
                  <a:gd name="T39" fmla="*/ 36 h 105"/>
                  <a:gd name="T40" fmla="*/ 46 w 106"/>
                  <a:gd name="T41" fmla="*/ 20 h 105"/>
                  <a:gd name="T42" fmla="*/ 46 w 106"/>
                  <a:gd name="T43" fmla="*/ 0 h 105"/>
                  <a:gd name="T44" fmla="*/ 5 w 106"/>
                  <a:gd name="T45" fmla="*/ 30 h 105"/>
                  <a:gd name="T46" fmla="*/ 24 w 106"/>
                  <a:gd name="T47" fmla="*/ 36 h 105"/>
                  <a:gd name="T48" fmla="*/ 67 w 106"/>
                  <a:gd name="T49" fmla="*/ 83 h 105"/>
                  <a:gd name="T50" fmla="*/ 53 w 106"/>
                  <a:gd name="T51" fmla="*/ 85 h 105"/>
                  <a:gd name="T52" fmla="*/ 39 w 106"/>
                  <a:gd name="T53" fmla="*/ 83 h 105"/>
                  <a:gd name="T54" fmla="*/ 28 w 106"/>
                  <a:gd name="T55" fmla="*/ 99 h 105"/>
                  <a:gd name="T56" fmla="*/ 53 w 106"/>
                  <a:gd name="T57" fmla="*/ 105 h 105"/>
                  <a:gd name="T58" fmla="*/ 78 w 106"/>
                  <a:gd name="T59" fmla="*/ 99 h 105"/>
                  <a:gd name="T60" fmla="*/ 67 w 106"/>
                  <a:gd name="T61" fmla="*/ 83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6" h="105">
                    <a:moveTo>
                      <a:pt x="20" y="53"/>
                    </a:moveTo>
                    <a:cubicBezTo>
                      <a:pt x="20" y="51"/>
                      <a:pt x="20" y="50"/>
                      <a:pt x="20" y="49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1" y="46"/>
                      <a:pt x="0" y="49"/>
                      <a:pt x="0" y="53"/>
                    </a:cubicBezTo>
                    <a:cubicBezTo>
                      <a:pt x="0" y="68"/>
                      <a:pt x="7" y="81"/>
                      <a:pt x="17" y="91"/>
                    </a:cubicBezTo>
                    <a:cubicBezTo>
                      <a:pt x="29" y="75"/>
                      <a:pt x="29" y="75"/>
                      <a:pt x="29" y="75"/>
                    </a:cubicBezTo>
                    <a:cubicBezTo>
                      <a:pt x="23" y="69"/>
                      <a:pt x="20" y="61"/>
                      <a:pt x="20" y="53"/>
                    </a:cubicBezTo>
                    <a:close/>
                    <a:moveTo>
                      <a:pt x="86" y="53"/>
                    </a:moveTo>
                    <a:cubicBezTo>
                      <a:pt x="86" y="61"/>
                      <a:pt x="83" y="69"/>
                      <a:pt x="77" y="75"/>
                    </a:cubicBezTo>
                    <a:cubicBezTo>
                      <a:pt x="89" y="91"/>
                      <a:pt x="89" y="91"/>
                      <a:pt x="89" y="91"/>
                    </a:cubicBezTo>
                    <a:cubicBezTo>
                      <a:pt x="99" y="81"/>
                      <a:pt x="106" y="68"/>
                      <a:pt x="106" y="53"/>
                    </a:cubicBezTo>
                    <a:cubicBezTo>
                      <a:pt x="106" y="49"/>
                      <a:pt x="105" y="46"/>
                      <a:pt x="105" y="43"/>
                    </a:cubicBezTo>
                    <a:cubicBezTo>
                      <a:pt x="86" y="49"/>
                      <a:pt x="86" y="49"/>
                      <a:pt x="86" y="49"/>
                    </a:cubicBezTo>
                    <a:cubicBezTo>
                      <a:pt x="86" y="50"/>
                      <a:pt x="86" y="51"/>
                      <a:pt x="86" y="53"/>
                    </a:cubicBezTo>
                    <a:close/>
                    <a:moveTo>
                      <a:pt x="59" y="20"/>
                    </a:moveTo>
                    <a:cubicBezTo>
                      <a:pt x="69" y="22"/>
                      <a:pt x="77" y="28"/>
                      <a:pt x="82" y="36"/>
                    </a:cubicBezTo>
                    <a:cubicBezTo>
                      <a:pt x="101" y="30"/>
                      <a:pt x="101" y="30"/>
                      <a:pt x="101" y="30"/>
                    </a:cubicBezTo>
                    <a:cubicBezTo>
                      <a:pt x="93" y="14"/>
                      <a:pt x="78" y="3"/>
                      <a:pt x="59" y="0"/>
                    </a:cubicBezTo>
                    <a:lnTo>
                      <a:pt x="59" y="20"/>
                    </a:lnTo>
                    <a:close/>
                    <a:moveTo>
                      <a:pt x="24" y="36"/>
                    </a:moveTo>
                    <a:cubicBezTo>
                      <a:pt x="29" y="28"/>
                      <a:pt x="37" y="22"/>
                      <a:pt x="46" y="2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28" y="3"/>
                      <a:pt x="13" y="14"/>
                      <a:pt x="5" y="30"/>
                    </a:cubicBezTo>
                    <a:lnTo>
                      <a:pt x="24" y="36"/>
                    </a:lnTo>
                    <a:close/>
                    <a:moveTo>
                      <a:pt x="67" y="83"/>
                    </a:moveTo>
                    <a:cubicBezTo>
                      <a:pt x="62" y="84"/>
                      <a:pt x="58" y="85"/>
                      <a:pt x="53" y="85"/>
                    </a:cubicBezTo>
                    <a:cubicBezTo>
                      <a:pt x="48" y="85"/>
                      <a:pt x="43" y="84"/>
                      <a:pt x="39" y="83"/>
                    </a:cubicBezTo>
                    <a:cubicBezTo>
                      <a:pt x="28" y="99"/>
                      <a:pt x="28" y="99"/>
                      <a:pt x="28" y="99"/>
                    </a:cubicBezTo>
                    <a:cubicBezTo>
                      <a:pt x="35" y="103"/>
                      <a:pt x="44" y="105"/>
                      <a:pt x="53" y="105"/>
                    </a:cubicBezTo>
                    <a:cubicBezTo>
                      <a:pt x="62" y="105"/>
                      <a:pt x="71" y="103"/>
                      <a:pt x="78" y="99"/>
                    </a:cubicBezTo>
                    <a:lnTo>
                      <a:pt x="67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93" name="Freeform: Shape 102"/>
              <p:cNvSpPr/>
              <p:nvPr/>
            </p:nvSpPr>
            <p:spPr bwMode="auto">
              <a:xfrm>
                <a:off x="9522752" y="2397354"/>
                <a:ext cx="317087" cy="334703"/>
              </a:xfrm>
              <a:custGeom>
                <a:avLst/>
                <a:gdLst>
                  <a:gd name="T0" fmla="*/ 75 w 162"/>
                  <a:gd name="T1" fmla="*/ 65 h 171"/>
                  <a:gd name="T2" fmla="*/ 54 w 162"/>
                  <a:gd name="T3" fmla="*/ 86 h 171"/>
                  <a:gd name="T4" fmla="*/ 87 w 162"/>
                  <a:gd name="T5" fmla="*/ 65 h 171"/>
                  <a:gd name="T6" fmla="*/ 108 w 162"/>
                  <a:gd name="T7" fmla="*/ 86 h 171"/>
                  <a:gd name="T8" fmla="*/ 87 w 162"/>
                  <a:gd name="T9" fmla="*/ 65 h 171"/>
                  <a:gd name="T10" fmla="*/ 139 w 162"/>
                  <a:gd name="T11" fmla="*/ 65 h 171"/>
                  <a:gd name="T12" fmla="*/ 118 w 162"/>
                  <a:gd name="T13" fmla="*/ 86 h 171"/>
                  <a:gd name="T14" fmla="*/ 21 w 162"/>
                  <a:gd name="T15" fmla="*/ 129 h 171"/>
                  <a:gd name="T16" fmla="*/ 43 w 162"/>
                  <a:gd name="T17" fmla="*/ 150 h 171"/>
                  <a:gd name="T18" fmla="*/ 21 w 162"/>
                  <a:gd name="T19" fmla="*/ 129 h 171"/>
                  <a:gd name="T20" fmla="*/ 75 w 162"/>
                  <a:gd name="T21" fmla="*/ 129 h 171"/>
                  <a:gd name="T22" fmla="*/ 54 w 162"/>
                  <a:gd name="T23" fmla="*/ 150 h 171"/>
                  <a:gd name="T24" fmla="*/ 87 w 162"/>
                  <a:gd name="T25" fmla="*/ 129 h 171"/>
                  <a:gd name="T26" fmla="*/ 108 w 162"/>
                  <a:gd name="T27" fmla="*/ 150 h 171"/>
                  <a:gd name="T28" fmla="*/ 87 w 162"/>
                  <a:gd name="T29" fmla="*/ 129 h 171"/>
                  <a:gd name="T30" fmla="*/ 75 w 162"/>
                  <a:gd name="T31" fmla="*/ 96 h 171"/>
                  <a:gd name="T32" fmla="*/ 54 w 162"/>
                  <a:gd name="T33" fmla="*/ 117 h 171"/>
                  <a:gd name="T34" fmla="*/ 87 w 162"/>
                  <a:gd name="T35" fmla="*/ 96 h 171"/>
                  <a:gd name="T36" fmla="*/ 108 w 162"/>
                  <a:gd name="T37" fmla="*/ 117 h 171"/>
                  <a:gd name="T38" fmla="*/ 87 w 162"/>
                  <a:gd name="T39" fmla="*/ 96 h 171"/>
                  <a:gd name="T40" fmla="*/ 139 w 162"/>
                  <a:gd name="T41" fmla="*/ 96 h 171"/>
                  <a:gd name="T42" fmla="*/ 118 w 162"/>
                  <a:gd name="T43" fmla="*/ 117 h 171"/>
                  <a:gd name="T44" fmla="*/ 21 w 162"/>
                  <a:gd name="T45" fmla="*/ 96 h 171"/>
                  <a:gd name="T46" fmla="*/ 43 w 162"/>
                  <a:gd name="T47" fmla="*/ 117 h 171"/>
                  <a:gd name="T48" fmla="*/ 21 w 162"/>
                  <a:gd name="T49" fmla="*/ 96 h 171"/>
                  <a:gd name="T50" fmla="*/ 139 w 162"/>
                  <a:gd name="T51" fmla="*/ 11 h 171"/>
                  <a:gd name="T52" fmla="*/ 118 w 162"/>
                  <a:gd name="T53" fmla="*/ 0 h 171"/>
                  <a:gd name="T54" fmla="*/ 43 w 162"/>
                  <a:gd name="T55" fmla="*/ 11 h 171"/>
                  <a:gd name="T56" fmla="*/ 21 w 162"/>
                  <a:gd name="T57" fmla="*/ 0 h 171"/>
                  <a:gd name="T58" fmla="*/ 0 w 162"/>
                  <a:gd name="T59" fmla="*/ 171 h 171"/>
                  <a:gd name="T60" fmla="*/ 162 w 162"/>
                  <a:gd name="T61" fmla="*/ 0 h 171"/>
                  <a:gd name="T62" fmla="*/ 150 w 162"/>
                  <a:gd name="T63" fmla="*/ 161 h 171"/>
                  <a:gd name="T64" fmla="*/ 11 w 162"/>
                  <a:gd name="T65" fmla="*/ 44 h 171"/>
                  <a:gd name="T66" fmla="*/ 150 w 162"/>
                  <a:gd name="T67" fmla="*/ 16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62" h="171">
                    <a:moveTo>
                      <a:pt x="54" y="65"/>
                    </a:moveTo>
                    <a:lnTo>
                      <a:pt x="75" y="65"/>
                    </a:lnTo>
                    <a:lnTo>
                      <a:pt x="75" y="86"/>
                    </a:lnTo>
                    <a:lnTo>
                      <a:pt x="54" y="86"/>
                    </a:lnTo>
                    <a:lnTo>
                      <a:pt x="54" y="65"/>
                    </a:lnTo>
                    <a:close/>
                    <a:moveTo>
                      <a:pt x="87" y="65"/>
                    </a:moveTo>
                    <a:lnTo>
                      <a:pt x="108" y="65"/>
                    </a:lnTo>
                    <a:lnTo>
                      <a:pt x="108" y="86"/>
                    </a:lnTo>
                    <a:lnTo>
                      <a:pt x="87" y="86"/>
                    </a:lnTo>
                    <a:lnTo>
                      <a:pt x="87" y="65"/>
                    </a:lnTo>
                    <a:close/>
                    <a:moveTo>
                      <a:pt x="118" y="65"/>
                    </a:moveTo>
                    <a:lnTo>
                      <a:pt x="139" y="65"/>
                    </a:lnTo>
                    <a:lnTo>
                      <a:pt x="139" y="86"/>
                    </a:lnTo>
                    <a:lnTo>
                      <a:pt x="118" y="86"/>
                    </a:lnTo>
                    <a:lnTo>
                      <a:pt x="118" y="65"/>
                    </a:lnTo>
                    <a:close/>
                    <a:moveTo>
                      <a:pt x="21" y="129"/>
                    </a:moveTo>
                    <a:lnTo>
                      <a:pt x="43" y="129"/>
                    </a:lnTo>
                    <a:lnTo>
                      <a:pt x="43" y="150"/>
                    </a:lnTo>
                    <a:lnTo>
                      <a:pt x="21" y="150"/>
                    </a:lnTo>
                    <a:lnTo>
                      <a:pt x="21" y="129"/>
                    </a:lnTo>
                    <a:close/>
                    <a:moveTo>
                      <a:pt x="54" y="129"/>
                    </a:moveTo>
                    <a:lnTo>
                      <a:pt x="75" y="129"/>
                    </a:lnTo>
                    <a:lnTo>
                      <a:pt x="75" y="150"/>
                    </a:lnTo>
                    <a:lnTo>
                      <a:pt x="54" y="150"/>
                    </a:lnTo>
                    <a:lnTo>
                      <a:pt x="54" y="129"/>
                    </a:lnTo>
                    <a:close/>
                    <a:moveTo>
                      <a:pt x="87" y="129"/>
                    </a:moveTo>
                    <a:lnTo>
                      <a:pt x="108" y="129"/>
                    </a:lnTo>
                    <a:lnTo>
                      <a:pt x="108" y="150"/>
                    </a:lnTo>
                    <a:lnTo>
                      <a:pt x="87" y="150"/>
                    </a:lnTo>
                    <a:lnTo>
                      <a:pt x="87" y="129"/>
                    </a:lnTo>
                    <a:close/>
                    <a:moveTo>
                      <a:pt x="54" y="96"/>
                    </a:moveTo>
                    <a:lnTo>
                      <a:pt x="75" y="96"/>
                    </a:lnTo>
                    <a:lnTo>
                      <a:pt x="75" y="117"/>
                    </a:lnTo>
                    <a:lnTo>
                      <a:pt x="54" y="117"/>
                    </a:lnTo>
                    <a:lnTo>
                      <a:pt x="54" y="96"/>
                    </a:lnTo>
                    <a:close/>
                    <a:moveTo>
                      <a:pt x="87" y="96"/>
                    </a:moveTo>
                    <a:lnTo>
                      <a:pt x="108" y="96"/>
                    </a:lnTo>
                    <a:lnTo>
                      <a:pt x="108" y="117"/>
                    </a:lnTo>
                    <a:lnTo>
                      <a:pt x="87" y="117"/>
                    </a:lnTo>
                    <a:lnTo>
                      <a:pt x="87" y="96"/>
                    </a:lnTo>
                    <a:close/>
                    <a:moveTo>
                      <a:pt x="118" y="96"/>
                    </a:moveTo>
                    <a:lnTo>
                      <a:pt x="139" y="96"/>
                    </a:lnTo>
                    <a:lnTo>
                      <a:pt x="139" y="117"/>
                    </a:lnTo>
                    <a:lnTo>
                      <a:pt x="118" y="117"/>
                    </a:lnTo>
                    <a:lnTo>
                      <a:pt x="118" y="96"/>
                    </a:lnTo>
                    <a:close/>
                    <a:moveTo>
                      <a:pt x="21" y="96"/>
                    </a:moveTo>
                    <a:lnTo>
                      <a:pt x="43" y="96"/>
                    </a:lnTo>
                    <a:lnTo>
                      <a:pt x="43" y="117"/>
                    </a:lnTo>
                    <a:lnTo>
                      <a:pt x="21" y="117"/>
                    </a:lnTo>
                    <a:lnTo>
                      <a:pt x="21" y="96"/>
                    </a:lnTo>
                    <a:close/>
                    <a:moveTo>
                      <a:pt x="139" y="0"/>
                    </a:moveTo>
                    <a:lnTo>
                      <a:pt x="139" y="11"/>
                    </a:lnTo>
                    <a:lnTo>
                      <a:pt x="118" y="11"/>
                    </a:lnTo>
                    <a:lnTo>
                      <a:pt x="118" y="0"/>
                    </a:lnTo>
                    <a:lnTo>
                      <a:pt x="43" y="0"/>
                    </a:lnTo>
                    <a:lnTo>
                      <a:pt x="43" y="11"/>
                    </a:lnTo>
                    <a:lnTo>
                      <a:pt x="21" y="11"/>
                    </a:lnTo>
                    <a:lnTo>
                      <a:pt x="21" y="0"/>
                    </a:lnTo>
                    <a:lnTo>
                      <a:pt x="0" y="0"/>
                    </a:lnTo>
                    <a:lnTo>
                      <a:pt x="0" y="171"/>
                    </a:lnTo>
                    <a:lnTo>
                      <a:pt x="162" y="171"/>
                    </a:lnTo>
                    <a:lnTo>
                      <a:pt x="162" y="0"/>
                    </a:lnTo>
                    <a:lnTo>
                      <a:pt x="139" y="0"/>
                    </a:lnTo>
                    <a:close/>
                    <a:moveTo>
                      <a:pt x="150" y="161"/>
                    </a:moveTo>
                    <a:lnTo>
                      <a:pt x="11" y="161"/>
                    </a:lnTo>
                    <a:lnTo>
                      <a:pt x="11" y="44"/>
                    </a:lnTo>
                    <a:lnTo>
                      <a:pt x="150" y="44"/>
                    </a:lnTo>
                    <a:lnTo>
                      <a:pt x="150" y="1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94" name="Freeform: Shape 103"/>
              <p:cNvSpPr/>
              <p:nvPr/>
            </p:nvSpPr>
            <p:spPr bwMode="auto">
              <a:xfrm>
                <a:off x="10025786" y="3945601"/>
                <a:ext cx="268155" cy="268153"/>
              </a:xfrm>
              <a:custGeom>
                <a:avLst/>
                <a:gdLst>
                  <a:gd name="T0" fmla="*/ 42 w 84"/>
                  <a:gd name="T1" fmla="*/ 0 h 84"/>
                  <a:gd name="T2" fmla="*/ 0 w 84"/>
                  <a:gd name="T3" fmla="*/ 42 h 84"/>
                  <a:gd name="T4" fmla="*/ 42 w 84"/>
                  <a:gd name="T5" fmla="*/ 84 h 84"/>
                  <a:gd name="T6" fmla="*/ 84 w 84"/>
                  <a:gd name="T7" fmla="*/ 42 h 84"/>
                  <a:gd name="T8" fmla="*/ 42 w 84"/>
                  <a:gd name="T9" fmla="*/ 0 h 84"/>
                  <a:gd name="T10" fmla="*/ 42 w 84"/>
                  <a:gd name="T11" fmla="*/ 76 h 84"/>
                  <a:gd name="T12" fmla="*/ 8 w 84"/>
                  <a:gd name="T13" fmla="*/ 42 h 84"/>
                  <a:gd name="T14" fmla="*/ 42 w 84"/>
                  <a:gd name="T15" fmla="*/ 8 h 84"/>
                  <a:gd name="T16" fmla="*/ 76 w 84"/>
                  <a:gd name="T17" fmla="*/ 42 h 84"/>
                  <a:gd name="T18" fmla="*/ 42 w 84"/>
                  <a:gd name="T19" fmla="*/ 76 h 84"/>
                  <a:gd name="T20" fmla="*/ 26 w 84"/>
                  <a:gd name="T21" fmla="*/ 26 h 84"/>
                  <a:gd name="T22" fmla="*/ 58 w 84"/>
                  <a:gd name="T23" fmla="*/ 26 h 84"/>
                  <a:gd name="T24" fmla="*/ 58 w 84"/>
                  <a:gd name="T25" fmla="*/ 58 h 84"/>
                  <a:gd name="T26" fmla="*/ 26 w 84"/>
                  <a:gd name="T27" fmla="*/ 58 h 84"/>
                  <a:gd name="T28" fmla="*/ 26 w 84"/>
                  <a:gd name="T29" fmla="*/ 2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cubicBezTo>
                      <a:pt x="19" y="0"/>
                      <a:pt x="0" y="19"/>
                      <a:pt x="0" y="42"/>
                    </a:cubicBezTo>
                    <a:cubicBezTo>
                      <a:pt x="0" y="65"/>
                      <a:pt x="19" y="84"/>
                      <a:pt x="42" y="84"/>
                    </a:cubicBezTo>
                    <a:cubicBezTo>
                      <a:pt x="65" y="84"/>
                      <a:pt x="84" y="65"/>
                      <a:pt x="84" y="42"/>
                    </a:cubicBezTo>
                    <a:cubicBezTo>
                      <a:pt x="84" y="19"/>
                      <a:pt x="65" y="0"/>
                      <a:pt x="42" y="0"/>
                    </a:cubicBezTo>
                    <a:close/>
                    <a:moveTo>
                      <a:pt x="42" y="76"/>
                    </a:moveTo>
                    <a:cubicBezTo>
                      <a:pt x="23" y="76"/>
                      <a:pt x="8" y="61"/>
                      <a:pt x="8" y="42"/>
                    </a:cubicBezTo>
                    <a:cubicBezTo>
                      <a:pt x="8" y="23"/>
                      <a:pt x="23" y="8"/>
                      <a:pt x="42" y="8"/>
                    </a:cubicBezTo>
                    <a:cubicBezTo>
                      <a:pt x="61" y="8"/>
                      <a:pt x="76" y="23"/>
                      <a:pt x="76" y="42"/>
                    </a:cubicBezTo>
                    <a:cubicBezTo>
                      <a:pt x="76" y="61"/>
                      <a:pt x="61" y="76"/>
                      <a:pt x="42" y="76"/>
                    </a:cubicBezTo>
                    <a:close/>
                    <a:moveTo>
                      <a:pt x="26" y="26"/>
                    </a:moveTo>
                    <a:cubicBezTo>
                      <a:pt x="58" y="26"/>
                      <a:pt x="58" y="26"/>
                      <a:pt x="58" y="26"/>
                    </a:cubicBezTo>
                    <a:cubicBezTo>
                      <a:pt x="58" y="58"/>
                      <a:pt x="58" y="58"/>
                      <a:pt x="58" y="58"/>
                    </a:cubicBezTo>
                    <a:cubicBezTo>
                      <a:pt x="26" y="58"/>
                      <a:pt x="26" y="58"/>
                      <a:pt x="26" y="58"/>
                    </a:cubicBezTo>
                    <a:lnTo>
                      <a:pt x="26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95" name="Freeform: Shape 104"/>
              <p:cNvSpPr/>
              <p:nvPr/>
            </p:nvSpPr>
            <p:spPr bwMode="auto">
              <a:xfrm>
                <a:off x="9634320" y="3906455"/>
                <a:ext cx="467802" cy="467801"/>
              </a:xfrm>
              <a:custGeom>
                <a:avLst/>
                <a:gdLst>
                  <a:gd name="T0" fmla="*/ 140 w 146"/>
                  <a:gd name="T1" fmla="*/ 123 h 146"/>
                  <a:gd name="T2" fmla="*/ 106 w 146"/>
                  <a:gd name="T3" fmla="*/ 94 h 146"/>
                  <a:gd name="T4" fmla="*/ 96 w 146"/>
                  <a:gd name="T5" fmla="*/ 89 h 146"/>
                  <a:gd name="T6" fmla="*/ 109 w 146"/>
                  <a:gd name="T7" fmla="*/ 54 h 146"/>
                  <a:gd name="T8" fmla="*/ 54 w 146"/>
                  <a:gd name="T9" fmla="*/ 0 h 146"/>
                  <a:gd name="T10" fmla="*/ 0 w 146"/>
                  <a:gd name="T11" fmla="*/ 54 h 146"/>
                  <a:gd name="T12" fmla="*/ 54 w 146"/>
                  <a:gd name="T13" fmla="*/ 108 h 146"/>
                  <a:gd name="T14" fmla="*/ 90 w 146"/>
                  <a:gd name="T15" fmla="*/ 95 h 146"/>
                  <a:gd name="T16" fmla="*/ 94 w 146"/>
                  <a:gd name="T17" fmla="*/ 106 h 146"/>
                  <a:gd name="T18" fmla="*/ 123 w 146"/>
                  <a:gd name="T19" fmla="*/ 140 h 146"/>
                  <a:gd name="T20" fmla="*/ 141 w 146"/>
                  <a:gd name="T21" fmla="*/ 141 h 146"/>
                  <a:gd name="T22" fmla="*/ 140 w 146"/>
                  <a:gd name="T23" fmla="*/ 123 h 146"/>
                  <a:gd name="T24" fmla="*/ 54 w 146"/>
                  <a:gd name="T25" fmla="*/ 90 h 146"/>
                  <a:gd name="T26" fmla="*/ 18 w 146"/>
                  <a:gd name="T27" fmla="*/ 54 h 146"/>
                  <a:gd name="T28" fmla="*/ 54 w 146"/>
                  <a:gd name="T29" fmla="*/ 18 h 146"/>
                  <a:gd name="T30" fmla="*/ 91 w 146"/>
                  <a:gd name="T31" fmla="*/ 54 h 146"/>
                  <a:gd name="T32" fmla="*/ 54 w 146"/>
                  <a:gd name="T33" fmla="*/ 90 h 146"/>
                  <a:gd name="T34" fmla="*/ 63 w 146"/>
                  <a:gd name="T35" fmla="*/ 27 h 146"/>
                  <a:gd name="T36" fmla="*/ 45 w 146"/>
                  <a:gd name="T37" fmla="*/ 27 h 146"/>
                  <a:gd name="T38" fmla="*/ 45 w 146"/>
                  <a:gd name="T39" fmla="*/ 45 h 146"/>
                  <a:gd name="T40" fmla="*/ 27 w 146"/>
                  <a:gd name="T41" fmla="*/ 45 h 146"/>
                  <a:gd name="T42" fmla="*/ 27 w 146"/>
                  <a:gd name="T43" fmla="*/ 63 h 146"/>
                  <a:gd name="T44" fmla="*/ 45 w 146"/>
                  <a:gd name="T45" fmla="*/ 63 h 146"/>
                  <a:gd name="T46" fmla="*/ 45 w 146"/>
                  <a:gd name="T47" fmla="*/ 81 h 146"/>
                  <a:gd name="T48" fmla="*/ 63 w 146"/>
                  <a:gd name="T49" fmla="*/ 81 h 146"/>
                  <a:gd name="T50" fmla="*/ 63 w 146"/>
                  <a:gd name="T51" fmla="*/ 63 h 146"/>
                  <a:gd name="T52" fmla="*/ 81 w 146"/>
                  <a:gd name="T53" fmla="*/ 63 h 146"/>
                  <a:gd name="T54" fmla="*/ 81 w 146"/>
                  <a:gd name="T55" fmla="*/ 45 h 146"/>
                  <a:gd name="T56" fmla="*/ 63 w 146"/>
                  <a:gd name="T57" fmla="*/ 45 h 146"/>
                  <a:gd name="T58" fmla="*/ 63 w 146"/>
                  <a:gd name="T59" fmla="*/ 27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46" h="146">
                    <a:moveTo>
                      <a:pt x="140" y="123"/>
                    </a:moveTo>
                    <a:cubicBezTo>
                      <a:pt x="106" y="94"/>
                      <a:pt x="106" y="94"/>
                      <a:pt x="106" y="94"/>
                    </a:cubicBezTo>
                    <a:cubicBezTo>
                      <a:pt x="103" y="91"/>
                      <a:pt x="99" y="89"/>
                      <a:pt x="96" y="89"/>
                    </a:cubicBezTo>
                    <a:cubicBezTo>
                      <a:pt x="104" y="80"/>
                      <a:pt x="109" y="67"/>
                      <a:pt x="109" y="54"/>
                    </a:cubicBezTo>
                    <a:cubicBezTo>
                      <a:pt x="109" y="24"/>
                      <a:pt x="84" y="0"/>
                      <a:pt x="54" y="0"/>
                    </a:cubicBezTo>
                    <a:cubicBezTo>
                      <a:pt x="24" y="0"/>
                      <a:pt x="0" y="24"/>
                      <a:pt x="0" y="54"/>
                    </a:cubicBezTo>
                    <a:cubicBezTo>
                      <a:pt x="0" y="84"/>
                      <a:pt x="24" y="108"/>
                      <a:pt x="54" y="108"/>
                    </a:cubicBezTo>
                    <a:cubicBezTo>
                      <a:pt x="68" y="108"/>
                      <a:pt x="80" y="103"/>
                      <a:pt x="90" y="95"/>
                    </a:cubicBezTo>
                    <a:cubicBezTo>
                      <a:pt x="89" y="98"/>
                      <a:pt x="91" y="102"/>
                      <a:pt x="94" y="106"/>
                    </a:cubicBezTo>
                    <a:cubicBezTo>
                      <a:pt x="123" y="140"/>
                      <a:pt x="123" y="140"/>
                      <a:pt x="123" y="140"/>
                    </a:cubicBezTo>
                    <a:cubicBezTo>
                      <a:pt x="128" y="146"/>
                      <a:pt x="136" y="146"/>
                      <a:pt x="141" y="141"/>
                    </a:cubicBezTo>
                    <a:cubicBezTo>
                      <a:pt x="146" y="136"/>
                      <a:pt x="146" y="128"/>
                      <a:pt x="140" y="123"/>
                    </a:cubicBezTo>
                    <a:close/>
                    <a:moveTo>
                      <a:pt x="54" y="90"/>
                    </a:moveTo>
                    <a:cubicBezTo>
                      <a:pt x="34" y="90"/>
                      <a:pt x="18" y="74"/>
                      <a:pt x="18" y="54"/>
                    </a:cubicBezTo>
                    <a:cubicBezTo>
                      <a:pt x="18" y="34"/>
                      <a:pt x="34" y="18"/>
                      <a:pt x="54" y="18"/>
                    </a:cubicBezTo>
                    <a:cubicBezTo>
                      <a:pt x="74" y="18"/>
                      <a:pt x="91" y="34"/>
                      <a:pt x="91" y="54"/>
                    </a:cubicBezTo>
                    <a:cubicBezTo>
                      <a:pt x="91" y="74"/>
                      <a:pt x="74" y="90"/>
                      <a:pt x="54" y="90"/>
                    </a:cubicBezTo>
                    <a:close/>
                    <a:moveTo>
                      <a:pt x="63" y="27"/>
                    </a:move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45"/>
                      <a:pt x="45" y="45"/>
                      <a:pt x="45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63"/>
                      <a:pt x="27" y="63"/>
                      <a:pt x="27" y="63"/>
                    </a:cubicBezTo>
                    <a:cubicBezTo>
                      <a:pt x="45" y="63"/>
                      <a:pt x="45" y="63"/>
                      <a:pt x="45" y="63"/>
                    </a:cubicBezTo>
                    <a:cubicBezTo>
                      <a:pt x="45" y="81"/>
                      <a:pt x="45" y="81"/>
                      <a:pt x="45" y="81"/>
                    </a:cubicBezTo>
                    <a:cubicBezTo>
                      <a:pt x="63" y="81"/>
                      <a:pt x="63" y="81"/>
                      <a:pt x="63" y="81"/>
                    </a:cubicBezTo>
                    <a:cubicBezTo>
                      <a:pt x="63" y="63"/>
                      <a:pt x="63" y="63"/>
                      <a:pt x="63" y="63"/>
                    </a:cubicBezTo>
                    <a:cubicBezTo>
                      <a:pt x="81" y="63"/>
                      <a:pt x="81" y="63"/>
                      <a:pt x="81" y="63"/>
                    </a:cubicBezTo>
                    <a:cubicBezTo>
                      <a:pt x="81" y="45"/>
                      <a:pt x="81" y="45"/>
                      <a:pt x="81" y="45"/>
                    </a:cubicBezTo>
                    <a:cubicBezTo>
                      <a:pt x="63" y="45"/>
                      <a:pt x="63" y="45"/>
                      <a:pt x="63" y="45"/>
                    </a:cubicBezTo>
                    <a:lnTo>
                      <a:pt x="63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96" name="Freeform: Shape 105"/>
              <p:cNvSpPr/>
              <p:nvPr/>
            </p:nvSpPr>
            <p:spPr bwMode="auto">
              <a:xfrm>
                <a:off x="10248921" y="4744191"/>
                <a:ext cx="272069" cy="275983"/>
              </a:xfrm>
              <a:custGeom>
                <a:avLst/>
                <a:gdLst>
                  <a:gd name="T0" fmla="*/ 16 w 85"/>
                  <a:gd name="T1" fmla="*/ 49 h 86"/>
                  <a:gd name="T2" fmla="*/ 16 w 85"/>
                  <a:gd name="T3" fmla="*/ 86 h 86"/>
                  <a:gd name="T4" fmla="*/ 18 w 85"/>
                  <a:gd name="T5" fmla="*/ 86 h 86"/>
                  <a:gd name="T6" fmla="*/ 21 w 85"/>
                  <a:gd name="T7" fmla="*/ 86 h 86"/>
                  <a:gd name="T8" fmla="*/ 21 w 85"/>
                  <a:gd name="T9" fmla="*/ 49 h 86"/>
                  <a:gd name="T10" fmla="*/ 18 w 85"/>
                  <a:gd name="T11" fmla="*/ 49 h 86"/>
                  <a:gd name="T12" fmla="*/ 16 w 85"/>
                  <a:gd name="T13" fmla="*/ 49 h 86"/>
                  <a:gd name="T14" fmla="*/ 64 w 85"/>
                  <a:gd name="T15" fmla="*/ 49 h 86"/>
                  <a:gd name="T16" fmla="*/ 64 w 85"/>
                  <a:gd name="T17" fmla="*/ 86 h 86"/>
                  <a:gd name="T18" fmla="*/ 67 w 85"/>
                  <a:gd name="T19" fmla="*/ 86 h 86"/>
                  <a:gd name="T20" fmla="*/ 69 w 85"/>
                  <a:gd name="T21" fmla="*/ 86 h 86"/>
                  <a:gd name="T22" fmla="*/ 69 w 85"/>
                  <a:gd name="T23" fmla="*/ 49 h 86"/>
                  <a:gd name="T24" fmla="*/ 67 w 85"/>
                  <a:gd name="T25" fmla="*/ 49 h 86"/>
                  <a:gd name="T26" fmla="*/ 64 w 85"/>
                  <a:gd name="T27" fmla="*/ 49 h 86"/>
                  <a:gd name="T28" fmla="*/ 85 w 85"/>
                  <a:gd name="T29" fmla="*/ 43 h 86"/>
                  <a:gd name="T30" fmla="*/ 42 w 85"/>
                  <a:gd name="T31" fmla="*/ 0 h 86"/>
                  <a:gd name="T32" fmla="*/ 0 w 85"/>
                  <a:gd name="T33" fmla="*/ 43 h 86"/>
                  <a:gd name="T34" fmla="*/ 2 w 85"/>
                  <a:gd name="T35" fmla="*/ 58 h 86"/>
                  <a:gd name="T36" fmla="*/ 0 w 85"/>
                  <a:gd name="T37" fmla="*/ 67 h 86"/>
                  <a:gd name="T38" fmla="*/ 10 w 85"/>
                  <a:gd name="T39" fmla="*/ 84 h 86"/>
                  <a:gd name="T40" fmla="*/ 10 w 85"/>
                  <a:gd name="T41" fmla="*/ 51 h 86"/>
                  <a:gd name="T42" fmla="*/ 6 w 85"/>
                  <a:gd name="T43" fmla="*/ 54 h 86"/>
                  <a:gd name="T44" fmla="*/ 5 w 85"/>
                  <a:gd name="T45" fmla="*/ 46 h 86"/>
                  <a:gd name="T46" fmla="*/ 42 w 85"/>
                  <a:gd name="T47" fmla="*/ 8 h 86"/>
                  <a:gd name="T48" fmla="*/ 80 w 85"/>
                  <a:gd name="T49" fmla="*/ 46 h 86"/>
                  <a:gd name="T50" fmla="*/ 79 w 85"/>
                  <a:gd name="T51" fmla="*/ 54 h 86"/>
                  <a:gd name="T52" fmla="*/ 75 w 85"/>
                  <a:gd name="T53" fmla="*/ 51 h 86"/>
                  <a:gd name="T54" fmla="*/ 75 w 85"/>
                  <a:gd name="T55" fmla="*/ 84 h 86"/>
                  <a:gd name="T56" fmla="*/ 85 w 85"/>
                  <a:gd name="T57" fmla="*/ 67 h 86"/>
                  <a:gd name="T58" fmla="*/ 83 w 85"/>
                  <a:gd name="T59" fmla="*/ 58 h 86"/>
                  <a:gd name="T60" fmla="*/ 85 w 85"/>
                  <a:gd name="T61" fmla="*/ 4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5" h="86">
                    <a:moveTo>
                      <a:pt x="16" y="49"/>
                    </a:moveTo>
                    <a:cubicBezTo>
                      <a:pt x="16" y="86"/>
                      <a:pt x="16" y="86"/>
                      <a:pt x="16" y="86"/>
                    </a:cubicBezTo>
                    <a:cubicBezTo>
                      <a:pt x="17" y="86"/>
                      <a:pt x="17" y="86"/>
                      <a:pt x="18" y="86"/>
                    </a:cubicBezTo>
                    <a:cubicBezTo>
                      <a:pt x="21" y="86"/>
                      <a:pt x="21" y="86"/>
                      <a:pt x="21" y="86"/>
                    </a:cubicBezTo>
                    <a:cubicBezTo>
                      <a:pt x="21" y="49"/>
                      <a:pt x="21" y="49"/>
                      <a:pt x="21" y="49"/>
                    </a:cubicBezTo>
                    <a:cubicBezTo>
                      <a:pt x="18" y="49"/>
                      <a:pt x="18" y="49"/>
                      <a:pt x="18" y="49"/>
                    </a:cubicBezTo>
                    <a:cubicBezTo>
                      <a:pt x="17" y="49"/>
                      <a:pt x="17" y="49"/>
                      <a:pt x="16" y="49"/>
                    </a:cubicBezTo>
                    <a:close/>
                    <a:moveTo>
                      <a:pt x="64" y="49"/>
                    </a:moveTo>
                    <a:cubicBezTo>
                      <a:pt x="64" y="86"/>
                      <a:pt x="64" y="86"/>
                      <a:pt x="64" y="86"/>
                    </a:cubicBezTo>
                    <a:cubicBezTo>
                      <a:pt x="67" y="86"/>
                      <a:pt x="67" y="86"/>
                      <a:pt x="67" y="86"/>
                    </a:cubicBezTo>
                    <a:cubicBezTo>
                      <a:pt x="68" y="86"/>
                      <a:pt x="68" y="86"/>
                      <a:pt x="69" y="86"/>
                    </a:cubicBezTo>
                    <a:cubicBezTo>
                      <a:pt x="69" y="49"/>
                      <a:pt x="69" y="49"/>
                      <a:pt x="69" y="49"/>
                    </a:cubicBezTo>
                    <a:cubicBezTo>
                      <a:pt x="68" y="49"/>
                      <a:pt x="68" y="49"/>
                      <a:pt x="67" y="49"/>
                    </a:cubicBezTo>
                    <a:lnTo>
                      <a:pt x="64" y="49"/>
                    </a:lnTo>
                    <a:close/>
                    <a:moveTo>
                      <a:pt x="85" y="43"/>
                    </a:moveTo>
                    <a:cubicBezTo>
                      <a:pt x="85" y="20"/>
                      <a:pt x="66" y="0"/>
                      <a:pt x="42" y="0"/>
                    </a:cubicBezTo>
                    <a:cubicBezTo>
                      <a:pt x="19" y="0"/>
                      <a:pt x="0" y="20"/>
                      <a:pt x="0" y="43"/>
                    </a:cubicBezTo>
                    <a:cubicBezTo>
                      <a:pt x="0" y="48"/>
                      <a:pt x="0" y="53"/>
                      <a:pt x="2" y="58"/>
                    </a:cubicBezTo>
                    <a:cubicBezTo>
                      <a:pt x="0" y="61"/>
                      <a:pt x="0" y="64"/>
                      <a:pt x="0" y="67"/>
                    </a:cubicBezTo>
                    <a:cubicBezTo>
                      <a:pt x="0" y="75"/>
                      <a:pt x="4" y="81"/>
                      <a:pt x="10" y="84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9" y="51"/>
                      <a:pt x="7" y="52"/>
                      <a:pt x="6" y="54"/>
                    </a:cubicBezTo>
                    <a:cubicBezTo>
                      <a:pt x="5" y="51"/>
                      <a:pt x="5" y="49"/>
                      <a:pt x="5" y="46"/>
                    </a:cubicBezTo>
                    <a:cubicBezTo>
                      <a:pt x="5" y="25"/>
                      <a:pt x="22" y="8"/>
                      <a:pt x="42" y="8"/>
                    </a:cubicBezTo>
                    <a:cubicBezTo>
                      <a:pt x="63" y="8"/>
                      <a:pt x="80" y="25"/>
                      <a:pt x="80" y="46"/>
                    </a:cubicBezTo>
                    <a:cubicBezTo>
                      <a:pt x="80" y="49"/>
                      <a:pt x="80" y="51"/>
                      <a:pt x="79" y="54"/>
                    </a:cubicBezTo>
                    <a:cubicBezTo>
                      <a:pt x="78" y="52"/>
                      <a:pt x="76" y="51"/>
                      <a:pt x="75" y="51"/>
                    </a:cubicBezTo>
                    <a:cubicBezTo>
                      <a:pt x="75" y="84"/>
                      <a:pt x="75" y="84"/>
                      <a:pt x="75" y="84"/>
                    </a:cubicBezTo>
                    <a:cubicBezTo>
                      <a:pt x="81" y="81"/>
                      <a:pt x="85" y="75"/>
                      <a:pt x="85" y="67"/>
                    </a:cubicBezTo>
                    <a:cubicBezTo>
                      <a:pt x="85" y="64"/>
                      <a:pt x="84" y="61"/>
                      <a:pt x="83" y="58"/>
                    </a:cubicBezTo>
                    <a:cubicBezTo>
                      <a:pt x="85" y="53"/>
                      <a:pt x="85" y="48"/>
                      <a:pt x="85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97" name="Freeform: Shape 106"/>
              <p:cNvSpPr/>
              <p:nvPr/>
            </p:nvSpPr>
            <p:spPr bwMode="auto">
              <a:xfrm>
                <a:off x="9835925" y="4409487"/>
                <a:ext cx="332746" cy="330788"/>
              </a:xfrm>
              <a:custGeom>
                <a:avLst/>
                <a:gdLst>
                  <a:gd name="T0" fmla="*/ 52 w 104"/>
                  <a:gd name="T1" fmla="*/ 0 h 104"/>
                  <a:gd name="T2" fmla="*/ 0 w 104"/>
                  <a:gd name="T3" fmla="*/ 52 h 104"/>
                  <a:gd name="T4" fmla="*/ 52 w 104"/>
                  <a:gd name="T5" fmla="*/ 104 h 104"/>
                  <a:gd name="T6" fmla="*/ 104 w 104"/>
                  <a:gd name="T7" fmla="*/ 52 h 104"/>
                  <a:gd name="T8" fmla="*/ 52 w 104"/>
                  <a:gd name="T9" fmla="*/ 0 h 104"/>
                  <a:gd name="T10" fmla="*/ 32 w 104"/>
                  <a:gd name="T11" fmla="*/ 52 h 104"/>
                  <a:gd name="T12" fmla="*/ 52 w 104"/>
                  <a:gd name="T13" fmla="*/ 32 h 104"/>
                  <a:gd name="T14" fmla="*/ 72 w 104"/>
                  <a:gd name="T15" fmla="*/ 52 h 104"/>
                  <a:gd name="T16" fmla="*/ 52 w 104"/>
                  <a:gd name="T17" fmla="*/ 71 h 104"/>
                  <a:gd name="T18" fmla="*/ 32 w 104"/>
                  <a:gd name="T19" fmla="*/ 52 h 104"/>
                  <a:gd name="T20" fmla="*/ 94 w 104"/>
                  <a:gd name="T21" fmla="*/ 69 h 104"/>
                  <a:gd name="T22" fmla="*/ 94 w 104"/>
                  <a:gd name="T23" fmla="*/ 69 h 104"/>
                  <a:gd name="T24" fmla="*/ 76 w 104"/>
                  <a:gd name="T25" fmla="*/ 62 h 104"/>
                  <a:gd name="T26" fmla="*/ 78 w 104"/>
                  <a:gd name="T27" fmla="*/ 52 h 104"/>
                  <a:gd name="T28" fmla="*/ 76 w 104"/>
                  <a:gd name="T29" fmla="*/ 42 h 104"/>
                  <a:gd name="T30" fmla="*/ 89 w 104"/>
                  <a:gd name="T31" fmla="*/ 37 h 104"/>
                  <a:gd name="T32" fmla="*/ 94 w 104"/>
                  <a:gd name="T33" fmla="*/ 34 h 104"/>
                  <a:gd name="T34" fmla="*/ 98 w 104"/>
                  <a:gd name="T35" fmla="*/ 52 h 104"/>
                  <a:gd name="T36" fmla="*/ 94 w 104"/>
                  <a:gd name="T37" fmla="*/ 69 h 104"/>
                  <a:gd name="T38" fmla="*/ 69 w 104"/>
                  <a:gd name="T39" fmla="*/ 10 h 104"/>
                  <a:gd name="T40" fmla="*/ 69 w 104"/>
                  <a:gd name="T41" fmla="*/ 10 h 104"/>
                  <a:gd name="T42" fmla="*/ 69 w 104"/>
                  <a:gd name="T43" fmla="*/ 10 h 104"/>
                  <a:gd name="T44" fmla="*/ 62 w 104"/>
                  <a:gd name="T45" fmla="*/ 28 h 104"/>
                  <a:gd name="T46" fmla="*/ 52 w 104"/>
                  <a:gd name="T47" fmla="*/ 26 h 104"/>
                  <a:gd name="T48" fmla="*/ 42 w 104"/>
                  <a:gd name="T49" fmla="*/ 28 h 104"/>
                  <a:gd name="T50" fmla="*/ 38 w 104"/>
                  <a:gd name="T51" fmla="*/ 19 h 104"/>
                  <a:gd name="T52" fmla="*/ 35 w 104"/>
                  <a:gd name="T53" fmla="*/ 10 h 104"/>
                  <a:gd name="T54" fmla="*/ 52 w 104"/>
                  <a:gd name="T55" fmla="*/ 6 h 104"/>
                  <a:gd name="T56" fmla="*/ 69 w 104"/>
                  <a:gd name="T57" fmla="*/ 10 h 104"/>
                  <a:gd name="T58" fmla="*/ 10 w 104"/>
                  <a:gd name="T59" fmla="*/ 34 h 104"/>
                  <a:gd name="T60" fmla="*/ 19 w 104"/>
                  <a:gd name="T61" fmla="*/ 38 h 104"/>
                  <a:gd name="T62" fmla="*/ 28 w 104"/>
                  <a:gd name="T63" fmla="*/ 42 h 104"/>
                  <a:gd name="T64" fmla="*/ 26 w 104"/>
                  <a:gd name="T65" fmla="*/ 52 h 104"/>
                  <a:gd name="T66" fmla="*/ 28 w 104"/>
                  <a:gd name="T67" fmla="*/ 62 h 104"/>
                  <a:gd name="T68" fmla="*/ 10 w 104"/>
                  <a:gd name="T69" fmla="*/ 69 h 104"/>
                  <a:gd name="T70" fmla="*/ 6 w 104"/>
                  <a:gd name="T71" fmla="*/ 52 h 104"/>
                  <a:gd name="T72" fmla="*/ 10 w 104"/>
                  <a:gd name="T73" fmla="*/ 34 h 104"/>
                  <a:gd name="T74" fmla="*/ 35 w 104"/>
                  <a:gd name="T75" fmla="*/ 94 h 104"/>
                  <a:gd name="T76" fmla="*/ 37 w 104"/>
                  <a:gd name="T77" fmla="*/ 88 h 104"/>
                  <a:gd name="T78" fmla="*/ 42 w 104"/>
                  <a:gd name="T79" fmla="*/ 76 h 104"/>
                  <a:gd name="T80" fmla="*/ 52 w 104"/>
                  <a:gd name="T81" fmla="*/ 78 h 104"/>
                  <a:gd name="T82" fmla="*/ 62 w 104"/>
                  <a:gd name="T83" fmla="*/ 76 h 104"/>
                  <a:gd name="T84" fmla="*/ 69 w 104"/>
                  <a:gd name="T85" fmla="*/ 94 h 104"/>
                  <a:gd name="T86" fmla="*/ 69 w 104"/>
                  <a:gd name="T87" fmla="*/ 94 h 104"/>
                  <a:gd name="T88" fmla="*/ 69 w 104"/>
                  <a:gd name="T89" fmla="*/ 94 h 104"/>
                  <a:gd name="T90" fmla="*/ 52 w 104"/>
                  <a:gd name="T91" fmla="*/ 97 h 104"/>
                  <a:gd name="T92" fmla="*/ 35 w 104"/>
                  <a:gd name="T93" fmla="*/ 9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4" h="104">
                    <a:moveTo>
                      <a:pt x="52" y="0"/>
                    </a:moveTo>
                    <a:cubicBezTo>
                      <a:pt x="23" y="0"/>
                      <a:pt x="0" y="23"/>
                      <a:pt x="0" y="52"/>
                    </a:cubicBezTo>
                    <a:cubicBezTo>
                      <a:pt x="0" y="81"/>
                      <a:pt x="23" y="104"/>
                      <a:pt x="52" y="104"/>
                    </a:cubicBezTo>
                    <a:cubicBezTo>
                      <a:pt x="81" y="104"/>
                      <a:pt x="104" y="81"/>
                      <a:pt x="104" y="52"/>
                    </a:cubicBezTo>
                    <a:cubicBezTo>
                      <a:pt x="104" y="23"/>
                      <a:pt x="81" y="0"/>
                      <a:pt x="52" y="0"/>
                    </a:cubicBezTo>
                    <a:close/>
                    <a:moveTo>
                      <a:pt x="32" y="52"/>
                    </a:moveTo>
                    <a:cubicBezTo>
                      <a:pt x="32" y="41"/>
                      <a:pt x="41" y="32"/>
                      <a:pt x="52" y="32"/>
                    </a:cubicBezTo>
                    <a:cubicBezTo>
                      <a:pt x="63" y="32"/>
                      <a:pt x="72" y="41"/>
                      <a:pt x="72" y="52"/>
                    </a:cubicBezTo>
                    <a:cubicBezTo>
                      <a:pt x="72" y="63"/>
                      <a:pt x="63" y="71"/>
                      <a:pt x="52" y="71"/>
                    </a:cubicBezTo>
                    <a:cubicBezTo>
                      <a:pt x="41" y="71"/>
                      <a:pt x="32" y="63"/>
                      <a:pt x="32" y="52"/>
                    </a:cubicBezTo>
                    <a:close/>
                    <a:moveTo>
                      <a:pt x="94" y="69"/>
                    </a:moveTo>
                    <a:cubicBezTo>
                      <a:pt x="94" y="69"/>
                      <a:pt x="94" y="69"/>
                      <a:pt x="94" y="69"/>
                    </a:cubicBezTo>
                    <a:cubicBezTo>
                      <a:pt x="76" y="62"/>
                      <a:pt x="76" y="62"/>
                      <a:pt x="76" y="62"/>
                    </a:cubicBezTo>
                    <a:cubicBezTo>
                      <a:pt x="77" y="59"/>
                      <a:pt x="78" y="55"/>
                      <a:pt x="78" y="52"/>
                    </a:cubicBezTo>
                    <a:cubicBezTo>
                      <a:pt x="78" y="48"/>
                      <a:pt x="77" y="45"/>
                      <a:pt x="76" y="42"/>
                    </a:cubicBezTo>
                    <a:cubicBezTo>
                      <a:pt x="89" y="37"/>
                      <a:pt x="89" y="37"/>
                      <a:pt x="89" y="37"/>
                    </a:cubicBezTo>
                    <a:cubicBezTo>
                      <a:pt x="94" y="34"/>
                      <a:pt x="94" y="34"/>
                      <a:pt x="94" y="34"/>
                    </a:cubicBezTo>
                    <a:cubicBezTo>
                      <a:pt x="96" y="40"/>
                      <a:pt x="98" y="46"/>
                      <a:pt x="98" y="52"/>
                    </a:cubicBezTo>
                    <a:cubicBezTo>
                      <a:pt x="98" y="58"/>
                      <a:pt x="96" y="64"/>
                      <a:pt x="94" y="69"/>
                    </a:cubicBezTo>
                    <a:close/>
                    <a:moveTo>
                      <a:pt x="69" y="10"/>
                    </a:moveTo>
                    <a:cubicBezTo>
                      <a:pt x="69" y="10"/>
                      <a:pt x="69" y="10"/>
                      <a:pt x="69" y="10"/>
                    </a:cubicBezTo>
                    <a:cubicBezTo>
                      <a:pt x="69" y="10"/>
                      <a:pt x="69" y="10"/>
                      <a:pt x="69" y="10"/>
                    </a:cubicBezTo>
                    <a:cubicBezTo>
                      <a:pt x="62" y="28"/>
                      <a:pt x="62" y="28"/>
                      <a:pt x="62" y="28"/>
                    </a:cubicBezTo>
                    <a:cubicBezTo>
                      <a:pt x="59" y="26"/>
                      <a:pt x="56" y="26"/>
                      <a:pt x="52" y="26"/>
                    </a:cubicBezTo>
                    <a:cubicBezTo>
                      <a:pt x="48" y="26"/>
                      <a:pt x="45" y="26"/>
                      <a:pt x="42" y="28"/>
                    </a:cubicBezTo>
                    <a:cubicBezTo>
                      <a:pt x="38" y="19"/>
                      <a:pt x="38" y="19"/>
                      <a:pt x="38" y="19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40" y="7"/>
                      <a:pt x="46" y="6"/>
                      <a:pt x="52" y="6"/>
                    </a:cubicBezTo>
                    <a:cubicBezTo>
                      <a:pt x="58" y="6"/>
                      <a:pt x="64" y="7"/>
                      <a:pt x="69" y="10"/>
                    </a:cubicBezTo>
                    <a:close/>
                    <a:moveTo>
                      <a:pt x="10" y="34"/>
                    </a:moveTo>
                    <a:cubicBezTo>
                      <a:pt x="19" y="38"/>
                      <a:pt x="19" y="38"/>
                      <a:pt x="19" y="38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7" y="45"/>
                      <a:pt x="26" y="48"/>
                      <a:pt x="26" y="52"/>
                    </a:cubicBezTo>
                    <a:cubicBezTo>
                      <a:pt x="26" y="55"/>
                      <a:pt x="27" y="59"/>
                      <a:pt x="28" y="62"/>
                    </a:cubicBezTo>
                    <a:cubicBezTo>
                      <a:pt x="10" y="69"/>
                      <a:pt x="10" y="69"/>
                      <a:pt x="10" y="69"/>
                    </a:cubicBezTo>
                    <a:cubicBezTo>
                      <a:pt x="8" y="64"/>
                      <a:pt x="6" y="58"/>
                      <a:pt x="6" y="52"/>
                    </a:cubicBezTo>
                    <a:cubicBezTo>
                      <a:pt x="6" y="46"/>
                      <a:pt x="8" y="40"/>
                      <a:pt x="10" y="34"/>
                    </a:cubicBezTo>
                    <a:close/>
                    <a:moveTo>
                      <a:pt x="35" y="94"/>
                    </a:moveTo>
                    <a:cubicBezTo>
                      <a:pt x="37" y="88"/>
                      <a:pt x="37" y="88"/>
                      <a:pt x="37" y="88"/>
                    </a:cubicBezTo>
                    <a:cubicBezTo>
                      <a:pt x="42" y="76"/>
                      <a:pt x="42" y="76"/>
                      <a:pt x="42" y="76"/>
                    </a:cubicBezTo>
                    <a:cubicBezTo>
                      <a:pt x="45" y="77"/>
                      <a:pt x="48" y="78"/>
                      <a:pt x="52" y="78"/>
                    </a:cubicBezTo>
                    <a:cubicBezTo>
                      <a:pt x="56" y="78"/>
                      <a:pt x="59" y="77"/>
                      <a:pt x="62" y="76"/>
                    </a:cubicBezTo>
                    <a:cubicBezTo>
                      <a:pt x="69" y="94"/>
                      <a:pt x="69" y="94"/>
                      <a:pt x="69" y="94"/>
                    </a:cubicBezTo>
                    <a:cubicBezTo>
                      <a:pt x="69" y="94"/>
                      <a:pt x="69" y="94"/>
                      <a:pt x="69" y="94"/>
                    </a:cubicBezTo>
                    <a:cubicBezTo>
                      <a:pt x="69" y="94"/>
                      <a:pt x="69" y="94"/>
                      <a:pt x="69" y="94"/>
                    </a:cubicBezTo>
                    <a:cubicBezTo>
                      <a:pt x="64" y="96"/>
                      <a:pt x="58" y="97"/>
                      <a:pt x="52" y="97"/>
                    </a:cubicBezTo>
                    <a:cubicBezTo>
                      <a:pt x="46" y="97"/>
                      <a:pt x="40" y="96"/>
                      <a:pt x="35" y="9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98" name="Freeform: Shape 107"/>
              <p:cNvSpPr/>
              <p:nvPr/>
            </p:nvSpPr>
            <p:spPr bwMode="auto">
              <a:xfrm>
                <a:off x="9935749" y="4810740"/>
                <a:ext cx="383636" cy="387551"/>
              </a:xfrm>
              <a:custGeom>
                <a:avLst/>
                <a:gdLst>
                  <a:gd name="T0" fmla="*/ 0 w 120"/>
                  <a:gd name="T1" fmla="*/ 70 h 121"/>
                  <a:gd name="T2" fmla="*/ 10 w 120"/>
                  <a:gd name="T3" fmla="*/ 80 h 121"/>
                  <a:gd name="T4" fmla="*/ 20 w 120"/>
                  <a:gd name="T5" fmla="*/ 70 h 121"/>
                  <a:gd name="T6" fmla="*/ 20 w 120"/>
                  <a:gd name="T7" fmla="*/ 34 h 121"/>
                  <a:gd name="T8" fmla="*/ 103 w 120"/>
                  <a:gd name="T9" fmla="*/ 117 h 121"/>
                  <a:gd name="T10" fmla="*/ 117 w 120"/>
                  <a:gd name="T11" fmla="*/ 117 h 121"/>
                  <a:gd name="T12" fmla="*/ 120 w 120"/>
                  <a:gd name="T13" fmla="*/ 110 h 121"/>
                  <a:gd name="T14" fmla="*/ 117 w 120"/>
                  <a:gd name="T15" fmla="*/ 103 h 121"/>
                  <a:gd name="T16" fmla="*/ 34 w 120"/>
                  <a:gd name="T17" fmla="*/ 20 h 121"/>
                  <a:gd name="T18" fmla="*/ 70 w 120"/>
                  <a:gd name="T19" fmla="*/ 20 h 121"/>
                  <a:gd name="T20" fmla="*/ 80 w 120"/>
                  <a:gd name="T21" fmla="*/ 10 h 121"/>
                  <a:gd name="T22" fmla="*/ 70 w 120"/>
                  <a:gd name="T23" fmla="*/ 0 h 121"/>
                  <a:gd name="T24" fmla="*/ 0 w 120"/>
                  <a:gd name="T25" fmla="*/ 0 h 121"/>
                  <a:gd name="T26" fmla="*/ 0 w 120"/>
                  <a:gd name="T27" fmla="*/ 7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21">
                    <a:moveTo>
                      <a:pt x="0" y="70"/>
                    </a:moveTo>
                    <a:cubicBezTo>
                      <a:pt x="0" y="76"/>
                      <a:pt x="4" y="80"/>
                      <a:pt x="10" y="80"/>
                    </a:cubicBezTo>
                    <a:cubicBezTo>
                      <a:pt x="15" y="80"/>
                      <a:pt x="20" y="76"/>
                      <a:pt x="20" y="70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103" y="117"/>
                      <a:pt x="103" y="117"/>
                      <a:pt x="103" y="117"/>
                    </a:cubicBezTo>
                    <a:cubicBezTo>
                      <a:pt x="107" y="121"/>
                      <a:pt x="113" y="121"/>
                      <a:pt x="117" y="117"/>
                    </a:cubicBezTo>
                    <a:cubicBezTo>
                      <a:pt x="119" y="115"/>
                      <a:pt x="120" y="113"/>
                      <a:pt x="120" y="110"/>
                    </a:cubicBezTo>
                    <a:cubicBezTo>
                      <a:pt x="120" y="108"/>
                      <a:pt x="119" y="105"/>
                      <a:pt x="117" y="103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5" y="20"/>
                      <a:pt x="80" y="15"/>
                      <a:pt x="80" y="10"/>
                    </a:cubicBezTo>
                    <a:cubicBezTo>
                      <a:pt x="80" y="4"/>
                      <a:pt x="75" y="0"/>
                      <a:pt x="7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99" name="Freeform: Shape 108"/>
              <p:cNvSpPr/>
              <p:nvPr/>
            </p:nvSpPr>
            <p:spPr bwMode="auto">
              <a:xfrm>
                <a:off x="9426843" y="3544348"/>
                <a:ext cx="399295" cy="330788"/>
              </a:xfrm>
              <a:custGeom>
                <a:avLst/>
                <a:gdLst>
                  <a:gd name="T0" fmla="*/ 125 w 125"/>
                  <a:gd name="T1" fmla="*/ 55 h 103"/>
                  <a:gd name="T2" fmla="*/ 110 w 125"/>
                  <a:gd name="T3" fmla="*/ 24 h 103"/>
                  <a:gd name="T4" fmla="*/ 86 w 125"/>
                  <a:gd name="T5" fmla="*/ 24 h 103"/>
                  <a:gd name="T6" fmla="*/ 86 w 125"/>
                  <a:gd name="T7" fmla="*/ 8 h 103"/>
                  <a:gd name="T8" fmla="*/ 78 w 125"/>
                  <a:gd name="T9" fmla="*/ 0 h 103"/>
                  <a:gd name="T10" fmla="*/ 8 w 125"/>
                  <a:gd name="T11" fmla="*/ 0 h 103"/>
                  <a:gd name="T12" fmla="*/ 0 w 125"/>
                  <a:gd name="T13" fmla="*/ 8 h 103"/>
                  <a:gd name="T14" fmla="*/ 0 w 125"/>
                  <a:gd name="T15" fmla="*/ 71 h 103"/>
                  <a:gd name="T16" fmla="*/ 8 w 125"/>
                  <a:gd name="T17" fmla="*/ 79 h 103"/>
                  <a:gd name="T18" fmla="*/ 18 w 125"/>
                  <a:gd name="T19" fmla="*/ 79 h 103"/>
                  <a:gd name="T20" fmla="*/ 16 w 125"/>
                  <a:gd name="T21" fmla="*/ 87 h 103"/>
                  <a:gd name="T22" fmla="*/ 31 w 125"/>
                  <a:gd name="T23" fmla="*/ 103 h 103"/>
                  <a:gd name="T24" fmla="*/ 47 w 125"/>
                  <a:gd name="T25" fmla="*/ 87 h 103"/>
                  <a:gd name="T26" fmla="*/ 45 w 125"/>
                  <a:gd name="T27" fmla="*/ 79 h 103"/>
                  <a:gd name="T28" fmla="*/ 88 w 125"/>
                  <a:gd name="T29" fmla="*/ 79 h 103"/>
                  <a:gd name="T30" fmla="*/ 86 w 125"/>
                  <a:gd name="T31" fmla="*/ 87 h 103"/>
                  <a:gd name="T32" fmla="*/ 102 w 125"/>
                  <a:gd name="T33" fmla="*/ 103 h 103"/>
                  <a:gd name="T34" fmla="*/ 118 w 125"/>
                  <a:gd name="T35" fmla="*/ 87 h 103"/>
                  <a:gd name="T36" fmla="*/ 115 w 125"/>
                  <a:gd name="T37" fmla="*/ 79 h 103"/>
                  <a:gd name="T38" fmla="*/ 125 w 125"/>
                  <a:gd name="T39" fmla="*/ 79 h 103"/>
                  <a:gd name="T40" fmla="*/ 125 w 125"/>
                  <a:gd name="T41" fmla="*/ 55 h 103"/>
                  <a:gd name="T42" fmla="*/ 86 w 125"/>
                  <a:gd name="T43" fmla="*/ 55 h 103"/>
                  <a:gd name="T44" fmla="*/ 86 w 125"/>
                  <a:gd name="T45" fmla="*/ 36 h 103"/>
                  <a:gd name="T46" fmla="*/ 102 w 125"/>
                  <a:gd name="T47" fmla="*/ 36 h 103"/>
                  <a:gd name="T48" fmla="*/ 112 w 125"/>
                  <a:gd name="T49" fmla="*/ 55 h 103"/>
                  <a:gd name="T50" fmla="*/ 86 w 125"/>
                  <a:gd name="T51" fmla="*/ 55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25" h="103">
                    <a:moveTo>
                      <a:pt x="125" y="55"/>
                    </a:moveTo>
                    <a:cubicBezTo>
                      <a:pt x="110" y="24"/>
                      <a:pt x="110" y="24"/>
                      <a:pt x="110" y="24"/>
                    </a:cubicBezTo>
                    <a:cubicBezTo>
                      <a:pt x="86" y="24"/>
                      <a:pt x="86" y="24"/>
                      <a:pt x="86" y="24"/>
                    </a:cubicBezTo>
                    <a:cubicBezTo>
                      <a:pt x="86" y="8"/>
                      <a:pt x="86" y="8"/>
                      <a:pt x="86" y="8"/>
                    </a:cubicBezTo>
                    <a:cubicBezTo>
                      <a:pt x="86" y="4"/>
                      <a:pt x="83" y="0"/>
                      <a:pt x="7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8" y="79"/>
                      <a:pt x="8" y="79"/>
                      <a:pt x="8" y="79"/>
                    </a:cubicBezTo>
                    <a:cubicBezTo>
                      <a:pt x="18" y="79"/>
                      <a:pt x="18" y="79"/>
                      <a:pt x="18" y="79"/>
                    </a:cubicBezTo>
                    <a:cubicBezTo>
                      <a:pt x="16" y="81"/>
                      <a:pt x="16" y="84"/>
                      <a:pt x="16" y="87"/>
                    </a:cubicBezTo>
                    <a:cubicBezTo>
                      <a:pt x="16" y="96"/>
                      <a:pt x="23" y="103"/>
                      <a:pt x="31" y="103"/>
                    </a:cubicBezTo>
                    <a:cubicBezTo>
                      <a:pt x="40" y="103"/>
                      <a:pt x="47" y="96"/>
                      <a:pt x="47" y="87"/>
                    </a:cubicBezTo>
                    <a:cubicBezTo>
                      <a:pt x="47" y="84"/>
                      <a:pt x="46" y="81"/>
                      <a:pt x="45" y="79"/>
                    </a:cubicBezTo>
                    <a:cubicBezTo>
                      <a:pt x="88" y="79"/>
                      <a:pt x="88" y="79"/>
                      <a:pt x="88" y="79"/>
                    </a:cubicBezTo>
                    <a:cubicBezTo>
                      <a:pt x="87" y="81"/>
                      <a:pt x="86" y="84"/>
                      <a:pt x="86" y="87"/>
                    </a:cubicBezTo>
                    <a:cubicBezTo>
                      <a:pt x="86" y="96"/>
                      <a:pt x="93" y="103"/>
                      <a:pt x="102" y="103"/>
                    </a:cubicBezTo>
                    <a:cubicBezTo>
                      <a:pt x="111" y="103"/>
                      <a:pt x="118" y="96"/>
                      <a:pt x="118" y="87"/>
                    </a:cubicBezTo>
                    <a:cubicBezTo>
                      <a:pt x="118" y="84"/>
                      <a:pt x="117" y="81"/>
                      <a:pt x="115" y="79"/>
                    </a:cubicBezTo>
                    <a:cubicBezTo>
                      <a:pt x="125" y="79"/>
                      <a:pt x="125" y="79"/>
                      <a:pt x="125" y="79"/>
                    </a:cubicBezTo>
                    <a:lnTo>
                      <a:pt x="125" y="55"/>
                    </a:lnTo>
                    <a:close/>
                    <a:moveTo>
                      <a:pt x="86" y="55"/>
                    </a:moveTo>
                    <a:cubicBezTo>
                      <a:pt x="86" y="36"/>
                      <a:pt x="86" y="36"/>
                      <a:pt x="86" y="36"/>
                    </a:cubicBezTo>
                    <a:cubicBezTo>
                      <a:pt x="102" y="36"/>
                      <a:pt x="102" y="36"/>
                      <a:pt x="102" y="36"/>
                    </a:cubicBezTo>
                    <a:cubicBezTo>
                      <a:pt x="112" y="55"/>
                      <a:pt x="112" y="55"/>
                      <a:pt x="112" y="55"/>
                    </a:cubicBezTo>
                    <a:lnTo>
                      <a:pt x="86" y="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00" name="Freeform: Shape 109"/>
              <p:cNvSpPr/>
              <p:nvPr/>
            </p:nvSpPr>
            <p:spPr bwMode="auto">
              <a:xfrm>
                <a:off x="9250684" y="3160712"/>
                <a:ext cx="336661" cy="336661"/>
              </a:xfrm>
              <a:custGeom>
                <a:avLst/>
                <a:gdLst>
                  <a:gd name="T0" fmla="*/ 101 w 105"/>
                  <a:gd name="T1" fmla="*/ 29 h 105"/>
                  <a:gd name="T2" fmla="*/ 72 w 105"/>
                  <a:gd name="T3" fmla="*/ 26 h 105"/>
                  <a:gd name="T4" fmla="*/ 89 w 105"/>
                  <a:gd name="T5" fmla="*/ 10 h 105"/>
                  <a:gd name="T6" fmla="*/ 82 w 105"/>
                  <a:gd name="T7" fmla="*/ 3 h 105"/>
                  <a:gd name="T8" fmla="*/ 59 w 105"/>
                  <a:gd name="T9" fmla="*/ 26 h 105"/>
                  <a:gd name="T10" fmla="*/ 53 w 105"/>
                  <a:gd name="T11" fmla="*/ 26 h 105"/>
                  <a:gd name="T12" fmla="*/ 53 w 105"/>
                  <a:gd name="T13" fmla="*/ 26 h 105"/>
                  <a:gd name="T14" fmla="*/ 26 w 105"/>
                  <a:gd name="T15" fmla="*/ 0 h 105"/>
                  <a:gd name="T16" fmla="*/ 20 w 105"/>
                  <a:gd name="T17" fmla="*/ 6 h 105"/>
                  <a:gd name="T18" fmla="*/ 40 w 105"/>
                  <a:gd name="T19" fmla="*/ 26 h 105"/>
                  <a:gd name="T20" fmla="*/ 4 w 105"/>
                  <a:gd name="T21" fmla="*/ 29 h 105"/>
                  <a:gd name="T22" fmla="*/ 0 w 105"/>
                  <a:gd name="T23" fmla="*/ 65 h 105"/>
                  <a:gd name="T24" fmla="*/ 4 w 105"/>
                  <a:gd name="T25" fmla="*/ 102 h 105"/>
                  <a:gd name="T26" fmla="*/ 53 w 105"/>
                  <a:gd name="T27" fmla="*/ 105 h 105"/>
                  <a:gd name="T28" fmla="*/ 101 w 105"/>
                  <a:gd name="T29" fmla="*/ 102 h 105"/>
                  <a:gd name="T30" fmla="*/ 105 w 105"/>
                  <a:gd name="T31" fmla="*/ 65 h 105"/>
                  <a:gd name="T32" fmla="*/ 101 w 105"/>
                  <a:gd name="T33" fmla="*/ 29 h 105"/>
                  <a:gd name="T34" fmla="*/ 89 w 105"/>
                  <a:gd name="T35" fmla="*/ 90 h 105"/>
                  <a:gd name="T36" fmla="*/ 53 w 105"/>
                  <a:gd name="T37" fmla="*/ 92 h 105"/>
                  <a:gd name="T38" fmla="*/ 16 w 105"/>
                  <a:gd name="T39" fmla="*/ 90 h 105"/>
                  <a:gd name="T40" fmla="*/ 13 w 105"/>
                  <a:gd name="T41" fmla="*/ 65 h 105"/>
                  <a:gd name="T42" fmla="*/ 16 w 105"/>
                  <a:gd name="T43" fmla="*/ 41 h 105"/>
                  <a:gd name="T44" fmla="*/ 53 w 105"/>
                  <a:gd name="T45" fmla="*/ 39 h 105"/>
                  <a:gd name="T46" fmla="*/ 89 w 105"/>
                  <a:gd name="T47" fmla="*/ 41 h 105"/>
                  <a:gd name="T48" fmla="*/ 92 w 105"/>
                  <a:gd name="T49" fmla="*/ 65 h 105"/>
                  <a:gd name="T50" fmla="*/ 89 w 105"/>
                  <a:gd name="T51" fmla="*/ 9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05" h="105">
                    <a:moveTo>
                      <a:pt x="101" y="29"/>
                    </a:moveTo>
                    <a:cubicBezTo>
                      <a:pt x="92" y="28"/>
                      <a:pt x="82" y="27"/>
                      <a:pt x="72" y="26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2" y="3"/>
                      <a:pt x="82" y="3"/>
                      <a:pt x="82" y="3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57" y="26"/>
                      <a:pt x="55" y="26"/>
                      <a:pt x="53" y="26"/>
                    </a:cubicBezTo>
                    <a:cubicBezTo>
                      <a:pt x="53" y="26"/>
                      <a:pt x="53" y="26"/>
                      <a:pt x="53" y="26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27" y="27"/>
                      <a:pt x="15" y="28"/>
                      <a:pt x="4" y="29"/>
                    </a:cubicBezTo>
                    <a:cubicBezTo>
                      <a:pt x="2" y="40"/>
                      <a:pt x="0" y="53"/>
                      <a:pt x="0" y="65"/>
                    </a:cubicBezTo>
                    <a:cubicBezTo>
                      <a:pt x="0" y="78"/>
                      <a:pt x="2" y="91"/>
                      <a:pt x="4" y="102"/>
                    </a:cubicBezTo>
                    <a:cubicBezTo>
                      <a:pt x="19" y="104"/>
                      <a:pt x="35" y="105"/>
                      <a:pt x="53" y="105"/>
                    </a:cubicBezTo>
                    <a:cubicBezTo>
                      <a:pt x="70" y="105"/>
                      <a:pt x="86" y="104"/>
                      <a:pt x="101" y="102"/>
                    </a:cubicBezTo>
                    <a:cubicBezTo>
                      <a:pt x="104" y="91"/>
                      <a:pt x="105" y="78"/>
                      <a:pt x="105" y="65"/>
                    </a:cubicBezTo>
                    <a:cubicBezTo>
                      <a:pt x="105" y="53"/>
                      <a:pt x="104" y="40"/>
                      <a:pt x="101" y="29"/>
                    </a:cubicBezTo>
                    <a:close/>
                    <a:moveTo>
                      <a:pt x="89" y="90"/>
                    </a:moveTo>
                    <a:cubicBezTo>
                      <a:pt x="78" y="91"/>
                      <a:pt x="65" y="92"/>
                      <a:pt x="53" y="92"/>
                    </a:cubicBezTo>
                    <a:cubicBezTo>
                      <a:pt x="40" y="92"/>
                      <a:pt x="27" y="91"/>
                      <a:pt x="16" y="90"/>
                    </a:cubicBezTo>
                    <a:cubicBezTo>
                      <a:pt x="14" y="82"/>
                      <a:pt x="13" y="74"/>
                      <a:pt x="13" y="65"/>
                    </a:cubicBezTo>
                    <a:cubicBezTo>
                      <a:pt x="13" y="57"/>
                      <a:pt x="14" y="49"/>
                      <a:pt x="16" y="41"/>
                    </a:cubicBezTo>
                    <a:cubicBezTo>
                      <a:pt x="27" y="40"/>
                      <a:pt x="40" y="39"/>
                      <a:pt x="53" y="39"/>
                    </a:cubicBezTo>
                    <a:cubicBezTo>
                      <a:pt x="65" y="39"/>
                      <a:pt x="78" y="40"/>
                      <a:pt x="89" y="41"/>
                    </a:cubicBezTo>
                    <a:cubicBezTo>
                      <a:pt x="91" y="49"/>
                      <a:pt x="92" y="57"/>
                      <a:pt x="92" y="65"/>
                    </a:cubicBezTo>
                    <a:cubicBezTo>
                      <a:pt x="92" y="74"/>
                      <a:pt x="91" y="82"/>
                      <a:pt x="89" y="9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01" name="Freeform: Shape 110"/>
              <p:cNvSpPr/>
              <p:nvPr/>
            </p:nvSpPr>
            <p:spPr bwMode="auto">
              <a:xfrm>
                <a:off x="9274172" y="2775119"/>
                <a:ext cx="428656" cy="348404"/>
              </a:xfrm>
              <a:custGeom>
                <a:avLst/>
                <a:gdLst>
                  <a:gd name="T0" fmla="*/ 134 w 134"/>
                  <a:gd name="T1" fmla="*/ 13 h 109"/>
                  <a:gd name="T2" fmla="*/ 118 w 134"/>
                  <a:gd name="T3" fmla="*/ 17 h 109"/>
                  <a:gd name="T4" fmla="*/ 130 w 134"/>
                  <a:gd name="T5" fmla="*/ 2 h 109"/>
                  <a:gd name="T6" fmla="*/ 113 w 134"/>
                  <a:gd name="T7" fmla="*/ 9 h 109"/>
                  <a:gd name="T8" fmla="*/ 93 w 134"/>
                  <a:gd name="T9" fmla="*/ 0 h 109"/>
                  <a:gd name="T10" fmla="*/ 65 w 134"/>
                  <a:gd name="T11" fmla="*/ 28 h 109"/>
                  <a:gd name="T12" fmla="*/ 66 w 134"/>
                  <a:gd name="T13" fmla="*/ 34 h 109"/>
                  <a:gd name="T14" fmla="*/ 10 w 134"/>
                  <a:gd name="T15" fmla="*/ 5 h 109"/>
                  <a:gd name="T16" fmla="*/ 6 w 134"/>
                  <a:gd name="T17" fmla="*/ 19 h 109"/>
                  <a:gd name="T18" fmla="*/ 18 w 134"/>
                  <a:gd name="T19" fmla="*/ 42 h 109"/>
                  <a:gd name="T20" fmla="*/ 6 w 134"/>
                  <a:gd name="T21" fmla="*/ 38 h 109"/>
                  <a:gd name="T22" fmla="*/ 6 w 134"/>
                  <a:gd name="T23" fmla="*/ 39 h 109"/>
                  <a:gd name="T24" fmla="*/ 28 w 134"/>
                  <a:gd name="T25" fmla="*/ 66 h 109"/>
                  <a:gd name="T26" fmla="*/ 20 w 134"/>
                  <a:gd name="T27" fmla="*/ 67 h 109"/>
                  <a:gd name="T28" fmla="*/ 15 w 134"/>
                  <a:gd name="T29" fmla="*/ 66 h 109"/>
                  <a:gd name="T30" fmla="*/ 41 w 134"/>
                  <a:gd name="T31" fmla="*/ 85 h 109"/>
                  <a:gd name="T32" fmla="*/ 7 w 134"/>
                  <a:gd name="T33" fmla="*/ 97 h 109"/>
                  <a:gd name="T34" fmla="*/ 0 w 134"/>
                  <a:gd name="T35" fmla="*/ 96 h 109"/>
                  <a:gd name="T36" fmla="*/ 42 w 134"/>
                  <a:gd name="T37" fmla="*/ 109 h 109"/>
                  <a:gd name="T38" fmla="*/ 120 w 134"/>
                  <a:gd name="T39" fmla="*/ 31 h 109"/>
                  <a:gd name="T40" fmla="*/ 120 w 134"/>
                  <a:gd name="T41" fmla="*/ 27 h 109"/>
                  <a:gd name="T42" fmla="*/ 134 w 134"/>
                  <a:gd name="T43" fmla="*/ 13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4" h="109">
                    <a:moveTo>
                      <a:pt x="134" y="13"/>
                    </a:moveTo>
                    <a:cubicBezTo>
                      <a:pt x="129" y="15"/>
                      <a:pt x="124" y="17"/>
                      <a:pt x="118" y="17"/>
                    </a:cubicBezTo>
                    <a:cubicBezTo>
                      <a:pt x="124" y="14"/>
                      <a:pt x="128" y="9"/>
                      <a:pt x="130" y="2"/>
                    </a:cubicBezTo>
                    <a:cubicBezTo>
                      <a:pt x="125" y="5"/>
                      <a:pt x="119" y="8"/>
                      <a:pt x="113" y="9"/>
                    </a:cubicBezTo>
                    <a:cubicBezTo>
                      <a:pt x="108" y="3"/>
                      <a:pt x="101" y="0"/>
                      <a:pt x="93" y="0"/>
                    </a:cubicBezTo>
                    <a:cubicBezTo>
                      <a:pt x="78" y="0"/>
                      <a:pt x="65" y="12"/>
                      <a:pt x="65" y="28"/>
                    </a:cubicBezTo>
                    <a:cubicBezTo>
                      <a:pt x="65" y="30"/>
                      <a:pt x="66" y="32"/>
                      <a:pt x="66" y="34"/>
                    </a:cubicBezTo>
                    <a:cubicBezTo>
                      <a:pt x="43" y="33"/>
                      <a:pt x="23" y="22"/>
                      <a:pt x="10" y="5"/>
                    </a:cubicBezTo>
                    <a:cubicBezTo>
                      <a:pt x="7" y="9"/>
                      <a:pt x="6" y="14"/>
                      <a:pt x="6" y="19"/>
                    </a:cubicBezTo>
                    <a:cubicBezTo>
                      <a:pt x="6" y="28"/>
                      <a:pt x="11" y="37"/>
                      <a:pt x="18" y="42"/>
                    </a:cubicBezTo>
                    <a:cubicBezTo>
                      <a:pt x="14" y="42"/>
                      <a:pt x="9" y="40"/>
                      <a:pt x="6" y="38"/>
                    </a:cubicBezTo>
                    <a:cubicBezTo>
                      <a:pt x="6" y="38"/>
                      <a:pt x="6" y="39"/>
                      <a:pt x="6" y="39"/>
                    </a:cubicBezTo>
                    <a:cubicBezTo>
                      <a:pt x="6" y="52"/>
                      <a:pt x="15" y="63"/>
                      <a:pt x="28" y="66"/>
                    </a:cubicBezTo>
                    <a:cubicBezTo>
                      <a:pt x="25" y="66"/>
                      <a:pt x="23" y="67"/>
                      <a:pt x="20" y="67"/>
                    </a:cubicBezTo>
                    <a:cubicBezTo>
                      <a:pt x="19" y="67"/>
                      <a:pt x="17" y="66"/>
                      <a:pt x="15" y="66"/>
                    </a:cubicBezTo>
                    <a:cubicBezTo>
                      <a:pt x="19" y="77"/>
                      <a:pt x="29" y="85"/>
                      <a:pt x="41" y="85"/>
                    </a:cubicBezTo>
                    <a:cubicBezTo>
                      <a:pt x="31" y="92"/>
                      <a:pt x="20" y="97"/>
                      <a:pt x="7" y="97"/>
                    </a:cubicBezTo>
                    <a:cubicBezTo>
                      <a:pt x="5" y="97"/>
                      <a:pt x="2" y="97"/>
                      <a:pt x="0" y="96"/>
                    </a:cubicBezTo>
                    <a:cubicBezTo>
                      <a:pt x="12" y="104"/>
                      <a:pt x="27" y="109"/>
                      <a:pt x="42" y="109"/>
                    </a:cubicBezTo>
                    <a:cubicBezTo>
                      <a:pt x="93" y="109"/>
                      <a:pt x="120" y="67"/>
                      <a:pt x="120" y="31"/>
                    </a:cubicBezTo>
                    <a:cubicBezTo>
                      <a:pt x="120" y="30"/>
                      <a:pt x="120" y="28"/>
                      <a:pt x="120" y="27"/>
                    </a:cubicBezTo>
                    <a:cubicBezTo>
                      <a:pt x="126" y="23"/>
                      <a:pt x="130" y="18"/>
                      <a:pt x="13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02" name="Freeform: Shape 111"/>
              <p:cNvSpPr/>
              <p:nvPr/>
            </p:nvSpPr>
            <p:spPr bwMode="auto">
              <a:xfrm>
                <a:off x="9465990" y="4558244"/>
                <a:ext cx="414954" cy="391466"/>
              </a:xfrm>
              <a:custGeom>
                <a:avLst/>
                <a:gdLst>
                  <a:gd name="T0" fmla="*/ 93 w 212"/>
                  <a:gd name="T1" fmla="*/ 107 h 200"/>
                  <a:gd name="T2" fmla="*/ 119 w 212"/>
                  <a:gd name="T3" fmla="*/ 107 h 200"/>
                  <a:gd name="T4" fmla="*/ 119 w 212"/>
                  <a:gd name="T5" fmla="*/ 54 h 200"/>
                  <a:gd name="T6" fmla="*/ 158 w 212"/>
                  <a:gd name="T7" fmla="*/ 54 h 200"/>
                  <a:gd name="T8" fmla="*/ 106 w 212"/>
                  <a:gd name="T9" fmla="*/ 0 h 200"/>
                  <a:gd name="T10" fmla="*/ 52 w 212"/>
                  <a:gd name="T11" fmla="*/ 54 h 200"/>
                  <a:gd name="T12" fmla="*/ 93 w 212"/>
                  <a:gd name="T13" fmla="*/ 54 h 200"/>
                  <a:gd name="T14" fmla="*/ 93 w 212"/>
                  <a:gd name="T15" fmla="*/ 107 h 200"/>
                  <a:gd name="T16" fmla="*/ 132 w 212"/>
                  <a:gd name="T17" fmla="*/ 77 h 200"/>
                  <a:gd name="T18" fmla="*/ 132 w 212"/>
                  <a:gd name="T19" fmla="*/ 97 h 200"/>
                  <a:gd name="T20" fmla="*/ 192 w 212"/>
                  <a:gd name="T21" fmla="*/ 120 h 200"/>
                  <a:gd name="T22" fmla="*/ 106 w 212"/>
                  <a:gd name="T23" fmla="*/ 152 h 200"/>
                  <a:gd name="T24" fmla="*/ 18 w 212"/>
                  <a:gd name="T25" fmla="*/ 120 h 200"/>
                  <a:gd name="T26" fmla="*/ 78 w 212"/>
                  <a:gd name="T27" fmla="*/ 97 h 200"/>
                  <a:gd name="T28" fmla="*/ 78 w 212"/>
                  <a:gd name="T29" fmla="*/ 77 h 200"/>
                  <a:gd name="T30" fmla="*/ 0 w 212"/>
                  <a:gd name="T31" fmla="*/ 107 h 200"/>
                  <a:gd name="T32" fmla="*/ 0 w 212"/>
                  <a:gd name="T33" fmla="*/ 160 h 200"/>
                  <a:gd name="T34" fmla="*/ 106 w 212"/>
                  <a:gd name="T35" fmla="*/ 200 h 200"/>
                  <a:gd name="T36" fmla="*/ 212 w 212"/>
                  <a:gd name="T37" fmla="*/ 160 h 200"/>
                  <a:gd name="T38" fmla="*/ 212 w 212"/>
                  <a:gd name="T39" fmla="*/ 107 h 200"/>
                  <a:gd name="T40" fmla="*/ 132 w 212"/>
                  <a:gd name="T41" fmla="*/ 77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2" h="200">
                    <a:moveTo>
                      <a:pt x="93" y="107"/>
                    </a:moveTo>
                    <a:lnTo>
                      <a:pt x="119" y="107"/>
                    </a:lnTo>
                    <a:lnTo>
                      <a:pt x="119" y="54"/>
                    </a:lnTo>
                    <a:lnTo>
                      <a:pt x="158" y="54"/>
                    </a:lnTo>
                    <a:lnTo>
                      <a:pt x="106" y="0"/>
                    </a:lnTo>
                    <a:lnTo>
                      <a:pt x="52" y="54"/>
                    </a:lnTo>
                    <a:lnTo>
                      <a:pt x="93" y="54"/>
                    </a:lnTo>
                    <a:lnTo>
                      <a:pt x="93" y="107"/>
                    </a:lnTo>
                    <a:close/>
                    <a:moveTo>
                      <a:pt x="132" y="77"/>
                    </a:moveTo>
                    <a:lnTo>
                      <a:pt x="132" y="97"/>
                    </a:lnTo>
                    <a:lnTo>
                      <a:pt x="192" y="120"/>
                    </a:lnTo>
                    <a:lnTo>
                      <a:pt x="106" y="152"/>
                    </a:lnTo>
                    <a:lnTo>
                      <a:pt x="18" y="120"/>
                    </a:lnTo>
                    <a:lnTo>
                      <a:pt x="78" y="97"/>
                    </a:lnTo>
                    <a:lnTo>
                      <a:pt x="78" y="77"/>
                    </a:lnTo>
                    <a:lnTo>
                      <a:pt x="0" y="107"/>
                    </a:lnTo>
                    <a:lnTo>
                      <a:pt x="0" y="160"/>
                    </a:lnTo>
                    <a:lnTo>
                      <a:pt x="106" y="200"/>
                    </a:lnTo>
                    <a:lnTo>
                      <a:pt x="212" y="160"/>
                    </a:lnTo>
                    <a:lnTo>
                      <a:pt x="212" y="107"/>
                    </a:lnTo>
                    <a:lnTo>
                      <a:pt x="132" y="7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03" name="Freeform: Shape 112"/>
              <p:cNvSpPr/>
              <p:nvPr/>
            </p:nvSpPr>
            <p:spPr bwMode="auto">
              <a:xfrm>
                <a:off x="9446417" y="4981027"/>
                <a:ext cx="317087" cy="240751"/>
              </a:xfrm>
              <a:custGeom>
                <a:avLst/>
                <a:gdLst>
                  <a:gd name="T0" fmla="*/ 37 w 99"/>
                  <a:gd name="T1" fmla="*/ 16 h 75"/>
                  <a:gd name="T2" fmla="*/ 53 w 99"/>
                  <a:gd name="T3" fmla="*/ 31 h 75"/>
                  <a:gd name="T4" fmla="*/ 68 w 99"/>
                  <a:gd name="T5" fmla="*/ 16 h 75"/>
                  <a:gd name="T6" fmla="*/ 53 w 99"/>
                  <a:gd name="T7" fmla="*/ 0 h 75"/>
                  <a:gd name="T8" fmla="*/ 37 w 99"/>
                  <a:gd name="T9" fmla="*/ 16 h 75"/>
                  <a:gd name="T10" fmla="*/ 0 w 99"/>
                  <a:gd name="T11" fmla="*/ 16 h 75"/>
                  <a:gd name="T12" fmla="*/ 16 w 99"/>
                  <a:gd name="T13" fmla="*/ 31 h 75"/>
                  <a:gd name="T14" fmla="*/ 31 w 99"/>
                  <a:gd name="T15" fmla="*/ 16 h 75"/>
                  <a:gd name="T16" fmla="*/ 16 w 99"/>
                  <a:gd name="T17" fmla="*/ 0 h 75"/>
                  <a:gd name="T18" fmla="*/ 0 w 99"/>
                  <a:gd name="T19" fmla="*/ 16 h 75"/>
                  <a:gd name="T20" fmla="*/ 74 w 99"/>
                  <a:gd name="T21" fmla="*/ 47 h 75"/>
                  <a:gd name="T22" fmla="*/ 74 w 99"/>
                  <a:gd name="T23" fmla="*/ 37 h 75"/>
                  <a:gd name="T24" fmla="*/ 68 w 99"/>
                  <a:gd name="T25" fmla="*/ 31 h 75"/>
                  <a:gd name="T26" fmla="*/ 53 w 99"/>
                  <a:gd name="T27" fmla="*/ 31 h 75"/>
                  <a:gd name="T28" fmla="*/ 16 w 99"/>
                  <a:gd name="T29" fmla="*/ 31 h 75"/>
                  <a:gd name="T30" fmla="*/ 6 w 99"/>
                  <a:gd name="T31" fmla="*/ 31 h 75"/>
                  <a:gd name="T32" fmla="*/ 0 w 99"/>
                  <a:gd name="T33" fmla="*/ 37 h 75"/>
                  <a:gd name="T34" fmla="*/ 0 w 99"/>
                  <a:gd name="T35" fmla="*/ 68 h 75"/>
                  <a:gd name="T36" fmla="*/ 6 w 99"/>
                  <a:gd name="T37" fmla="*/ 75 h 75"/>
                  <a:gd name="T38" fmla="*/ 68 w 99"/>
                  <a:gd name="T39" fmla="*/ 75 h 75"/>
                  <a:gd name="T40" fmla="*/ 74 w 99"/>
                  <a:gd name="T41" fmla="*/ 68 h 75"/>
                  <a:gd name="T42" fmla="*/ 74 w 99"/>
                  <a:gd name="T43" fmla="*/ 59 h 75"/>
                  <a:gd name="T44" fmla="*/ 99 w 99"/>
                  <a:gd name="T45" fmla="*/ 75 h 75"/>
                  <a:gd name="T46" fmla="*/ 99 w 99"/>
                  <a:gd name="T47" fmla="*/ 31 h 75"/>
                  <a:gd name="T48" fmla="*/ 74 w 99"/>
                  <a:gd name="T49" fmla="*/ 47 h 75"/>
                  <a:gd name="T50" fmla="*/ 62 w 99"/>
                  <a:gd name="T51" fmla="*/ 62 h 75"/>
                  <a:gd name="T52" fmla="*/ 13 w 99"/>
                  <a:gd name="T53" fmla="*/ 62 h 75"/>
                  <a:gd name="T54" fmla="*/ 13 w 99"/>
                  <a:gd name="T55" fmla="*/ 44 h 75"/>
                  <a:gd name="T56" fmla="*/ 62 w 99"/>
                  <a:gd name="T57" fmla="*/ 44 h 75"/>
                  <a:gd name="T58" fmla="*/ 62 w 99"/>
                  <a:gd name="T59" fmla="*/ 62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99" h="75">
                    <a:moveTo>
                      <a:pt x="37" y="16"/>
                    </a:moveTo>
                    <a:cubicBezTo>
                      <a:pt x="37" y="24"/>
                      <a:pt x="44" y="31"/>
                      <a:pt x="53" y="31"/>
                    </a:cubicBezTo>
                    <a:cubicBezTo>
                      <a:pt x="61" y="31"/>
                      <a:pt x="68" y="24"/>
                      <a:pt x="68" y="16"/>
                    </a:cubicBezTo>
                    <a:cubicBezTo>
                      <a:pt x="68" y="7"/>
                      <a:pt x="61" y="0"/>
                      <a:pt x="53" y="0"/>
                    </a:cubicBezTo>
                    <a:cubicBezTo>
                      <a:pt x="44" y="0"/>
                      <a:pt x="37" y="7"/>
                      <a:pt x="37" y="16"/>
                    </a:cubicBezTo>
                    <a:close/>
                    <a:moveTo>
                      <a:pt x="0" y="16"/>
                    </a:moveTo>
                    <a:cubicBezTo>
                      <a:pt x="0" y="24"/>
                      <a:pt x="7" y="31"/>
                      <a:pt x="16" y="31"/>
                    </a:cubicBezTo>
                    <a:cubicBezTo>
                      <a:pt x="24" y="31"/>
                      <a:pt x="31" y="24"/>
                      <a:pt x="31" y="16"/>
                    </a:cubicBezTo>
                    <a:cubicBezTo>
                      <a:pt x="31" y="7"/>
                      <a:pt x="24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lose/>
                    <a:moveTo>
                      <a:pt x="74" y="47"/>
                    </a:moveTo>
                    <a:cubicBezTo>
                      <a:pt x="74" y="37"/>
                      <a:pt x="74" y="37"/>
                      <a:pt x="74" y="37"/>
                    </a:cubicBezTo>
                    <a:cubicBezTo>
                      <a:pt x="74" y="34"/>
                      <a:pt x="72" y="31"/>
                      <a:pt x="68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3" y="31"/>
                      <a:pt x="0" y="34"/>
                      <a:pt x="0" y="37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72"/>
                      <a:pt x="3" y="75"/>
                      <a:pt x="6" y="75"/>
                    </a:cubicBezTo>
                    <a:cubicBezTo>
                      <a:pt x="68" y="75"/>
                      <a:pt x="68" y="75"/>
                      <a:pt x="68" y="75"/>
                    </a:cubicBezTo>
                    <a:cubicBezTo>
                      <a:pt x="72" y="75"/>
                      <a:pt x="74" y="72"/>
                      <a:pt x="74" y="68"/>
                    </a:cubicBezTo>
                    <a:cubicBezTo>
                      <a:pt x="74" y="59"/>
                      <a:pt x="74" y="59"/>
                      <a:pt x="74" y="59"/>
                    </a:cubicBezTo>
                    <a:cubicBezTo>
                      <a:pt x="99" y="75"/>
                      <a:pt x="99" y="75"/>
                      <a:pt x="99" y="75"/>
                    </a:cubicBezTo>
                    <a:cubicBezTo>
                      <a:pt x="99" y="31"/>
                      <a:pt x="99" y="31"/>
                      <a:pt x="99" y="31"/>
                    </a:cubicBezTo>
                    <a:lnTo>
                      <a:pt x="74" y="47"/>
                    </a:lnTo>
                    <a:close/>
                    <a:moveTo>
                      <a:pt x="62" y="62"/>
                    </a:moveTo>
                    <a:cubicBezTo>
                      <a:pt x="13" y="62"/>
                      <a:pt x="13" y="62"/>
                      <a:pt x="13" y="62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62" y="44"/>
                      <a:pt x="62" y="44"/>
                      <a:pt x="62" y="44"/>
                    </a:cubicBezTo>
                    <a:lnTo>
                      <a:pt x="62" y="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04" name="Freeform: Shape 113"/>
              <p:cNvSpPr/>
              <p:nvPr/>
            </p:nvSpPr>
            <p:spPr bwMode="auto">
              <a:xfrm>
                <a:off x="9372038" y="4200054"/>
                <a:ext cx="336661" cy="340575"/>
              </a:xfrm>
              <a:custGeom>
                <a:avLst/>
                <a:gdLst>
                  <a:gd name="T0" fmla="*/ 53 w 105"/>
                  <a:gd name="T1" fmla="*/ 0 h 106"/>
                  <a:gd name="T2" fmla="*/ 0 w 105"/>
                  <a:gd name="T3" fmla="*/ 53 h 106"/>
                  <a:gd name="T4" fmla="*/ 53 w 105"/>
                  <a:gd name="T5" fmla="*/ 106 h 106"/>
                  <a:gd name="T6" fmla="*/ 105 w 105"/>
                  <a:gd name="T7" fmla="*/ 53 h 106"/>
                  <a:gd name="T8" fmla="*/ 53 w 105"/>
                  <a:gd name="T9" fmla="*/ 0 h 106"/>
                  <a:gd name="T10" fmla="*/ 84 w 105"/>
                  <a:gd name="T11" fmla="*/ 45 h 106"/>
                  <a:gd name="T12" fmla="*/ 55 w 105"/>
                  <a:gd name="T13" fmla="*/ 85 h 106"/>
                  <a:gd name="T14" fmla="*/ 41 w 105"/>
                  <a:gd name="T15" fmla="*/ 80 h 106"/>
                  <a:gd name="T16" fmla="*/ 31 w 105"/>
                  <a:gd name="T17" fmla="*/ 48 h 106"/>
                  <a:gd name="T18" fmla="*/ 24 w 105"/>
                  <a:gd name="T19" fmla="*/ 50 h 106"/>
                  <a:gd name="T20" fmla="*/ 21 w 105"/>
                  <a:gd name="T21" fmla="*/ 47 h 106"/>
                  <a:gd name="T22" fmla="*/ 40 w 105"/>
                  <a:gd name="T23" fmla="*/ 33 h 106"/>
                  <a:gd name="T24" fmla="*/ 51 w 105"/>
                  <a:gd name="T25" fmla="*/ 54 h 106"/>
                  <a:gd name="T26" fmla="*/ 56 w 105"/>
                  <a:gd name="T27" fmla="*/ 67 h 106"/>
                  <a:gd name="T28" fmla="*/ 64 w 105"/>
                  <a:gd name="T29" fmla="*/ 55 h 106"/>
                  <a:gd name="T30" fmla="*/ 57 w 105"/>
                  <a:gd name="T31" fmla="*/ 47 h 106"/>
                  <a:gd name="T32" fmla="*/ 84 w 105"/>
                  <a:gd name="T33" fmla="*/ 4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5" h="106">
                    <a:moveTo>
                      <a:pt x="53" y="0"/>
                    </a:moveTo>
                    <a:cubicBezTo>
                      <a:pt x="23" y="0"/>
                      <a:pt x="0" y="24"/>
                      <a:pt x="0" y="53"/>
                    </a:cubicBezTo>
                    <a:cubicBezTo>
                      <a:pt x="0" y="82"/>
                      <a:pt x="23" y="106"/>
                      <a:pt x="53" y="106"/>
                    </a:cubicBezTo>
                    <a:cubicBezTo>
                      <a:pt x="82" y="106"/>
                      <a:pt x="105" y="82"/>
                      <a:pt x="105" y="53"/>
                    </a:cubicBezTo>
                    <a:cubicBezTo>
                      <a:pt x="105" y="24"/>
                      <a:pt x="82" y="0"/>
                      <a:pt x="53" y="0"/>
                    </a:cubicBezTo>
                    <a:close/>
                    <a:moveTo>
                      <a:pt x="84" y="45"/>
                    </a:moveTo>
                    <a:cubicBezTo>
                      <a:pt x="80" y="65"/>
                      <a:pt x="61" y="82"/>
                      <a:pt x="55" y="85"/>
                    </a:cubicBezTo>
                    <a:cubicBezTo>
                      <a:pt x="49" y="89"/>
                      <a:pt x="43" y="84"/>
                      <a:pt x="41" y="80"/>
                    </a:cubicBezTo>
                    <a:cubicBezTo>
                      <a:pt x="39" y="75"/>
                      <a:pt x="33" y="50"/>
                      <a:pt x="31" y="48"/>
                    </a:cubicBezTo>
                    <a:cubicBezTo>
                      <a:pt x="29" y="46"/>
                      <a:pt x="24" y="50"/>
                      <a:pt x="24" y="50"/>
                    </a:cubicBezTo>
                    <a:cubicBezTo>
                      <a:pt x="21" y="47"/>
                      <a:pt x="21" y="47"/>
                      <a:pt x="21" y="47"/>
                    </a:cubicBezTo>
                    <a:cubicBezTo>
                      <a:pt x="21" y="47"/>
                      <a:pt x="32" y="34"/>
                      <a:pt x="40" y="33"/>
                    </a:cubicBezTo>
                    <a:cubicBezTo>
                      <a:pt x="49" y="31"/>
                      <a:pt x="49" y="46"/>
                      <a:pt x="51" y="54"/>
                    </a:cubicBezTo>
                    <a:cubicBezTo>
                      <a:pt x="53" y="62"/>
                      <a:pt x="54" y="67"/>
                      <a:pt x="56" y="67"/>
                    </a:cubicBezTo>
                    <a:cubicBezTo>
                      <a:pt x="58" y="67"/>
                      <a:pt x="61" y="62"/>
                      <a:pt x="64" y="55"/>
                    </a:cubicBezTo>
                    <a:cubicBezTo>
                      <a:pt x="68" y="49"/>
                      <a:pt x="64" y="43"/>
                      <a:pt x="57" y="47"/>
                    </a:cubicBezTo>
                    <a:cubicBezTo>
                      <a:pt x="60" y="30"/>
                      <a:pt x="87" y="26"/>
                      <a:pt x="84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05" name="Freeform: Shape 114"/>
              <p:cNvSpPr/>
              <p:nvPr/>
            </p:nvSpPr>
            <p:spPr bwMode="auto">
              <a:xfrm>
                <a:off x="9266343" y="3900582"/>
                <a:ext cx="326874" cy="277941"/>
              </a:xfrm>
              <a:custGeom>
                <a:avLst/>
                <a:gdLst>
                  <a:gd name="T0" fmla="*/ 84 w 102"/>
                  <a:gd name="T1" fmla="*/ 82 h 87"/>
                  <a:gd name="T2" fmla="*/ 81 w 102"/>
                  <a:gd name="T3" fmla="*/ 81 h 87"/>
                  <a:gd name="T4" fmla="*/ 81 w 102"/>
                  <a:gd name="T5" fmla="*/ 74 h 87"/>
                  <a:gd name="T6" fmla="*/ 93 w 102"/>
                  <a:gd name="T7" fmla="*/ 44 h 87"/>
                  <a:gd name="T8" fmla="*/ 81 w 102"/>
                  <a:gd name="T9" fmla="*/ 13 h 87"/>
                  <a:gd name="T10" fmla="*/ 81 w 102"/>
                  <a:gd name="T11" fmla="*/ 6 h 87"/>
                  <a:gd name="T12" fmla="*/ 87 w 102"/>
                  <a:gd name="T13" fmla="*/ 6 h 87"/>
                  <a:gd name="T14" fmla="*/ 102 w 102"/>
                  <a:gd name="T15" fmla="*/ 44 h 87"/>
                  <a:gd name="T16" fmla="*/ 87 w 102"/>
                  <a:gd name="T17" fmla="*/ 81 h 87"/>
                  <a:gd name="T18" fmla="*/ 84 w 102"/>
                  <a:gd name="T19" fmla="*/ 82 h 87"/>
                  <a:gd name="T20" fmla="*/ 68 w 102"/>
                  <a:gd name="T21" fmla="*/ 74 h 87"/>
                  <a:gd name="T22" fmla="*/ 65 w 102"/>
                  <a:gd name="T23" fmla="*/ 72 h 87"/>
                  <a:gd name="T24" fmla="*/ 65 w 102"/>
                  <a:gd name="T25" fmla="*/ 66 h 87"/>
                  <a:gd name="T26" fmla="*/ 65 w 102"/>
                  <a:gd name="T27" fmla="*/ 21 h 87"/>
                  <a:gd name="T28" fmla="*/ 65 w 102"/>
                  <a:gd name="T29" fmla="*/ 15 h 87"/>
                  <a:gd name="T30" fmla="*/ 71 w 102"/>
                  <a:gd name="T31" fmla="*/ 15 h 87"/>
                  <a:gd name="T32" fmla="*/ 83 w 102"/>
                  <a:gd name="T33" fmla="*/ 44 h 87"/>
                  <a:gd name="T34" fmla="*/ 71 w 102"/>
                  <a:gd name="T35" fmla="*/ 72 h 87"/>
                  <a:gd name="T36" fmla="*/ 68 w 102"/>
                  <a:gd name="T37" fmla="*/ 74 h 87"/>
                  <a:gd name="T38" fmla="*/ 52 w 102"/>
                  <a:gd name="T39" fmla="*/ 65 h 87"/>
                  <a:gd name="T40" fmla="*/ 49 w 102"/>
                  <a:gd name="T41" fmla="*/ 64 h 87"/>
                  <a:gd name="T42" fmla="*/ 49 w 102"/>
                  <a:gd name="T43" fmla="*/ 57 h 87"/>
                  <a:gd name="T44" fmla="*/ 49 w 102"/>
                  <a:gd name="T45" fmla="*/ 30 h 87"/>
                  <a:gd name="T46" fmla="*/ 49 w 102"/>
                  <a:gd name="T47" fmla="*/ 23 h 87"/>
                  <a:gd name="T48" fmla="*/ 55 w 102"/>
                  <a:gd name="T49" fmla="*/ 23 h 87"/>
                  <a:gd name="T50" fmla="*/ 55 w 102"/>
                  <a:gd name="T51" fmla="*/ 64 h 87"/>
                  <a:gd name="T52" fmla="*/ 52 w 102"/>
                  <a:gd name="T53" fmla="*/ 65 h 87"/>
                  <a:gd name="T54" fmla="*/ 38 w 102"/>
                  <a:gd name="T55" fmla="*/ 3 h 87"/>
                  <a:gd name="T56" fmla="*/ 42 w 102"/>
                  <a:gd name="T57" fmla="*/ 5 h 87"/>
                  <a:gd name="T58" fmla="*/ 42 w 102"/>
                  <a:gd name="T59" fmla="*/ 82 h 87"/>
                  <a:gd name="T60" fmla="*/ 38 w 102"/>
                  <a:gd name="T61" fmla="*/ 84 h 87"/>
                  <a:gd name="T62" fmla="*/ 15 w 102"/>
                  <a:gd name="T63" fmla="*/ 62 h 87"/>
                  <a:gd name="T64" fmla="*/ 0 w 102"/>
                  <a:gd name="T65" fmla="*/ 62 h 87"/>
                  <a:gd name="T66" fmla="*/ 0 w 102"/>
                  <a:gd name="T67" fmla="*/ 25 h 87"/>
                  <a:gd name="T68" fmla="*/ 15 w 102"/>
                  <a:gd name="T69" fmla="*/ 25 h 87"/>
                  <a:gd name="T70" fmla="*/ 38 w 102"/>
                  <a:gd name="T71" fmla="*/ 3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02" h="87">
                    <a:moveTo>
                      <a:pt x="84" y="82"/>
                    </a:moveTo>
                    <a:cubicBezTo>
                      <a:pt x="83" y="82"/>
                      <a:pt x="81" y="82"/>
                      <a:pt x="81" y="81"/>
                    </a:cubicBezTo>
                    <a:cubicBezTo>
                      <a:pt x="79" y="79"/>
                      <a:pt x="79" y="76"/>
                      <a:pt x="81" y="74"/>
                    </a:cubicBezTo>
                    <a:cubicBezTo>
                      <a:pt x="89" y="66"/>
                      <a:pt x="93" y="55"/>
                      <a:pt x="93" y="44"/>
                    </a:cubicBezTo>
                    <a:cubicBezTo>
                      <a:pt x="93" y="32"/>
                      <a:pt x="89" y="21"/>
                      <a:pt x="81" y="13"/>
                    </a:cubicBezTo>
                    <a:cubicBezTo>
                      <a:pt x="79" y="11"/>
                      <a:pt x="79" y="8"/>
                      <a:pt x="81" y="6"/>
                    </a:cubicBezTo>
                    <a:cubicBezTo>
                      <a:pt x="82" y="4"/>
                      <a:pt x="85" y="4"/>
                      <a:pt x="87" y="6"/>
                    </a:cubicBezTo>
                    <a:cubicBezTo>
                      <a:pt x="97" y="16"/>
                      <a:pt x="102" y="29"/>
                      <a:pt x="102" y="44"/>
                    </a:cubicBezTo>
                    <a:cubicBezTo>
                      <a:pt x="102" y="58"/>
                      <a:pt x="97" y="71"/>
                      <a:pt x="87" y="81"/>
                    </a:cubicBezTo>
                    <a:cubicBezTo>
                      <a:pt x="86" y="82"/>
                      <a:pt x="85" y="82"/>
                      <a:pt x="84" y="82"/>
                    </a:cubicBezTo>
                    <a:close/>
                    <a:moveTo>
                      <a:pt x="68" y="74"/>
                    </a:moveTo>
                    <a:cubicBezTo>
                      <a:pt x="67" y="74"/>
                      <a:pt x="65" y="73"/>
                      <a:pt x="65" y="72"/>
                    </a:cubicBezTo>
                    <a:cubicBezTo>
                      <a:pt x="63" y="70"/>
                      <a:pt x="63" y="68"/>
                      <a:pt x="65" y="66"/>
                    </a:cubicBezTo>
                    <a:cubicBezTo>
                      <a:pt x="77" y="54"/>
                      <a:pt x="77" y="33"/>
                      <a:pt x="65" y="21"/>
                    </a:cubicBezTo>
                    <a:cubicBezTo>
                      <a:pt x="63" y="19"/>
                      <a:pt x="63" y="17"/>
                      <a:pt x="65" y="15"/>
                    </a:cubicBezTo>
                    <a:cubicBezTo>
                      <a:pt x="66" y="13"/>
                      <a:pt x="69" y="13"/>
                      <a:pt x="71" y="15"/>
                    </a:cubicBezTo>
                    <a:cubicBezTo>
                      <a:pt x="79" y="22"/>
                      <a:pt x="83" y="33"/>
                      <a:pt x="83" y="44"/>
                    </a:cubicBezTo>
                    <a:cubicBezTo>
                      <a:pt x="83" y="54"/>
                      <a:pt x="79" y="65"/>
                      <a:pt x="71" y="72"/>
                    </a:cubicBezTo>
                    <a:cubicBezTo>
                      <a:pt x="70" y="73"/>
                      <a:pt x="69" y="74"/>
                      <a:pt x="68" y="74"/>
                    </a:cubicBezTo>
                    <a:close/>
                    <a:moveTo>
                      <a:pt x="52" y="65"/>
                    </a:moveTo>
                    <a:cubicBezTo>
                      <a:pt x="51" y="65"/>
                      <a:pt x="49" y="65"/>
                      <a:pt x="49" y="64"/>
                    </a:cubicBezTo>
                    <a:cubicBezTo>
                      <a:pt x="47" y="62"/>
                      <a:pt x="47" y="59"/>
                      <a:pt x="49" y="57"/>
                    </a:cubicBezTo>
                    <a:cubicBezTo>
                      <a:pt x="56" y="50"/>
                      <a:pt x="56" y="37"/>
                      <a:pt x="49" y="30"/>
                    </a:cubicBezTo>
                    <a:cubicBezTo>
                      <a:pt x="47" y="28"/>
                      <a:pt x="47" y="25"/>
                      <a:pt x="49" y="23"/>
                    </a:cubicBezTo>
                    <a:cubicBezTo>
                      <a:pt x="50" y="22"/>
                      <a:pt x="53" y="22"/>
                      <a:pt x="55" y="23"/>
                    </a:cubicBezTo>
                    <a:cubicBezTo>
                      <a:pt x="66" y="34"/>
                      <a:pt x="66" y="53"/>
                      <a:pt x="55" y="64"/>
                    </a:cubicBezTo>
                    <a:cubicBezTo>
                      <a:pt x="54" y="65"/>
                      <a:pt x="53" y="65"/>
                      <a:pt x="52" y="65"/>
                    </a:cubicBezTo>
                    <a:close/>
                    <a:moveTo>
                      <a:pt x="38" y="3"/>
                    </a:moveTo>
                    <a:cubicBezTo>
                      <a:pt x="40" y="0"/>
                      <a:pt x="42" y="1"/>
                      <a:pt x="42" y="5"/>
                    </a:cubicBezTo>
                    <a:cubicBezTo>
                      <a:pt x="42" y="82"/>
                      <a:pt x="42" y="82"/>
                      <a:pt x="42" y="82"/>
                    </a:cubicBezTo>
                    <a:cubicBezTo>
                      <a:pt x="42" y="86"/>
                      <a:pt x="40" y="87"/>
                      <a:pt x="38" y="84"/>
                    </a:cubicBezTo>
                    <a:cubicBezTo>
                      <a:pt x="15" y="62"/>
                      <a:pt x="15" y="62"/>
                      <a:pt x="15" y="62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5" y="25"/>
                      <a:pt x="15" y="25"/>
                      <a:pt x="15" y="25"/>
                    </a:cubicBezTo>
                    <a:lnTo>
                      <a:pt x="38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06" name="Freeform: Shape 115"/>
              <p:cNvSpPr/>
              <p:nvPr/>
            </p:nvSpPr>
            <p:spPr bwMode="auto">
              <a:xfrm>
                <a:off x="8986444" y="3544348"/>
                <a:ext cx="369936" cy="326873"/>
              </a:xfrm>
              <a:custGeom>
                <a:avLst/>
                <a:gdLst>
                  <a:gd name="T0" fmla="*/ 124 w 189"/>
                  <a:gd name="T1" fmla="*/ 23 h 167"/>
                  <a:gd name="T2" fmla="*/ 65 w 189"/>
                  <a:gd name="T3" fmla="*/ 0 h 167"/>
                  <a:gd name="T4" fmla="*/ 0 w 189"/>
                  <a:gd name="T5" fmla="*/ 23 h 167"/>
                  <a:gd name="T6" fmla="*/ 0 w 189"/>
                  <a:gd name="T7" fmla="*/ 167 h 167"/>
                  <a:gd name="T8" fmla="*/ 65 w 189"/>
                  <a:gd name="T9" fmla="*/ 142 h 167"/>
                  <a:gd name="T10" fmla="*/ 124 w 189"/>
                  <a:gd name="T11" fmla="*/ 167 h 167"/>
                  <a:gd name="T12" fmla="*/ 189 w 189"/>
                  <a:gd name="T13" fmla="*/ 142 h 167"/>
                  <a:gd name="T14" fmla="*/ 189 w 189"/>
                  <a:gd name="T15" fmla="*/ 0 h 167"/>
                  <a:gd name="T16" fmla="*/ 124 w 189"/>
                  <a:gd name="T17" fmla="*/ 23 h 167"/>
                  <a:gd name="T18" fmla="*/ 70 w 189"/>
                  <a:gd name="T19" fmla="*/ 15 h 167"/>
                  <a:gd name="T20" fmla="*/ 119 w 189"/>
                  <a:gd name="T21" fmla="*/ 35 h 167"/>
                  <a:gd name="T22" fmla="*/ 119 w 189"/>
                  <a:gd name="T23" fmla="*/ 152 h 167"/>
                  <a:gd name="T24" fmla="*/ 70 w 189"/>
                  <a:gd name="T25" fmla="*/ 133 h 167"/>
                  <a:gd name="T26" fmla="*/ 70 w 189"/>
                  <a:gd name="T27" fmla="*/ 15 h 167"/>
                  <a:gd name="T28" fmla="*/ 11 w 189"/>
                  <a:gd name="T29" fmla="*/ 31 h 167"/>
                  <a:gd name="T30" fmla="*/ 58 w 189"/>
                  <a:gd name="T31" fmla="*/ 15 h 167"/>
                  <a:gd name="T32" fmla="*/ 58 w 189"/>
                  <a:gd name="T33" fmla="*/ 133 h 167"/>
                  <a:gd name="T34" fmla="*/ 11 w 189"/>
                  <a:gd name="T35" fmla="*/ 151 h 167"/>
                  <a:gd name="T36" fmla="*/ 11 w 189"/>
                  <a:gd name="T37" fmla="*/ 31 h 167"/>
                  <a:gd name="T38" fmla="*/ 178 w 189"/>
                  <a:gd name="T39" fmla="*/ 134 h 167"/>
                  <a:gd name="T40" fmla="*/ 130 w 189"/>
                  <a:gd name="T41" fmla="*/ 152 h 167"/>
                  <a:gd name="T42" fmla="*/ 130 w 189"/>
                  <a:gd name="T43" fmla="*/ 35 h 167"/>
                  <a:gd name="T44" fmla="*/ 178 w 189"/>
                  <a:gd name="T45" fmla="*/ 17 h 167"/>
                  <a:gd name="T46" fmla="*/ 178 w 189"/>
                  <a:gd name="T47" fmla="*/ 134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9" h="167">
                    <a:moveTo>
                      <a:pt x="124" y="23"/>
                    </a:moveTo>
                    <a:lnTo>
                      <a:pt x="65" y="0"/>
                    </a:lnTo>
                    <a:lnTo>
                      <a:pt x="0" y="23"/>
                    </a:lnTo>
                    <a:lnTo>
                      <a:pt x="0" y="167"/>
                    </a:lnTo>
                    <a:lnTo>
                      <a:pt x="65" y="142"/>
                    </a:lnTo>
                    <a:lnTo>
                      <a:pt x="124" y="167"/>
                    </a:lnTo>
                    <a:lnTo>
                      <a:pt x="189" y="142"/>
                    </a:lnTo>
                    <a:lnTo>
                      <a:pt x="189" y="0"/>
                    </a:lnTo>
                    <a:lnTo>
                      <a:pt x="124" y="23"/>
                    </a:lnTo>
                    <a:close/>
                    <a:moveTo>
                      <a:pt x="70" y="15"/>
                    </a:moveTo>
                    <a:lnTo>
                      <a:pt x="119" y="35"/>
                    </a:lnTo>
                    <a:lnTo>
                      <a:pt x="119" y="152"/>
                    </a:lnTo>
                    <a:lnTo>
                      <a:pt x="70" y="133"/>
                    </a:lnTo>
                    <a:lnTo>
                      <a:pt x="70" y="15"/>
                    </a:lnTo>
                    <a:close/>
                    <a:moveTo>
                      <a:pt x="11" y="31"/>
                    </a:moveTo>
                    <a:lnTo>
                      <a:pt x="58" y="15"/>
                    </a:lnTo>
                    <a:lnTo>
                      <a:pt x="58" y="133"/>
                    </a:lnTo>
                    <a:lnTo>
                      <a:pt x="11" y="151"/>
                    </a:lnTo>
                    <a:lnTo>
                      <a:pt x="11" y="31"/>
                    </a:lnTo>
                    <a:close/>
                    <a:moveTo>
                      <a:pt x="178" y="134"/>
                    </a:moveTo>
                    <a:lnTo>
                      <a:pt x="130" y="152"/>
                    </a:lnTo>
                    <a:lnTo>
                      <a:pt x="130" y="35"/>
                    </a:lnTo>
                    <a:lnTo>
                      <a:pt x="178" y="17"/>
                    </a:lnTo>
                    <a:lnTo>
                      <a:pt x="178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07" name="Freeform: Shape 116"/>
              <p:cNvSpPr/>
              <p:nvPr/>
            </p:nvSpPr>
            <p:spPr bwMode="auto">
              <a:xfrm>
                <a:off x="9078439" y="2322975"/>
                <a:ext cx="405168" cy="409081"/>
              </a:xfrm>
              <a:custGeom>
                <a:avLst/>
                <a:gdLst>
                  <a:gd name="T0" fmla="*/ 63 w 127"/>
                  <a:gd name="T1" fmla="*/ 0 h 128"/>
                  <a:gd name="T2" fmla="*/ 0 w 127"/>
                  <a:gd name="T3" fmla="*/ 64 h 128"/>
                  <a:gd name="T4" fmla="*/ 63 w 127"/>
                  <a:gd name="T5" fmla="*/ 128 h 128"/>
                  <a:gd name="T6" fmla="*/ 127 w 127"/>
                  <a:gd name="T7" fmla="*/ 64 h 128"/>
                  <a:gd name="T8" fmla="*/ 63 w 127"/>
                  <a:gd name="T9" fmla="*/ 0 h 128"/>
                  <a:gd name="T10" fmla="*/ 52 w 127"/>
                  <a:gd name="T11" fmla="*/ 104 h 128"/>
                  <a:gd name="T12" fmla="*/ 25 w 127"/>
                  <a:gd name="T13" fmla="*/ 69 h 128"/>
                  <a:gd name="T14" fmla="*/ 37 w 127"/>
                  <a:gd name="T15" fmla="*/ 57 h 128"/>
                  <a:gd name="T16" fmla="*/ 52 w 127"/>
                  <a:gd name="T17" fmla="*/ 76 h 128"/>
                  <a:gd name="T18" fmla="*/ 98 w 127"/>
                  <a:gd name="T19" fmla="*/ 38 h 128"/>
                  <a:gd name="T20" fmla="*/ 103 w 127"/>
                  <a:gd name="T21" fmla="*/ 44 h 128"/>
                  <a:gd name="T22" fmla="*/ 52 w 127"/>
                  <a:gd name="T23" fmla="*/ 104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7" h="128">
                    <a:moveTo>
                      <a:pt x="63" y="0"/>
                    </a:moveTo>
                    <a:cubicBezTo>
                      <a:pt x="28" y="0"/>
                      <a:pt x="0" y="29"/>
                      <a:pt x="0" y="64"/>
                    </a:cubicBezTo>
                    <a:cubicBezTo>
                      <a:pt x="0" y="99"/>
                      <a:pt x="28" y="128"/>
                      <a:pt x="63" y="128"/>
                    </a:cubicBezTo>
                    <a:cubicBezTo>
                      <a:pt x="99" y="128"/>
                      <a:pt x="127" y="99"/>
                      <a:pt x="127" y="64"/>
                    </a:cubicBezTo>
                    <a:cubicBezTo>
                      <a:pt x="127" y="29"/>
                      <a:pt x="99" y="0"/>
                      <a:pt x="63" y="0"/>
                    </a:cubicBezTo>
                    <a:close/>
                    <a:moveTo>
                      <a:pt x="52" y="104"/>
                    </a:moveTo>
                    <a:cubicBezTo>
                      <a:pt x="25" y="69"/>
                      <a:pt x="25" y="69"/>
                      <a:pt x="25" y="69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52" y="76"/>
                      <a:pt x="52" y="76"/>
                      <a:pt x="52" y="76"/>
                    </a:cubicBezTo>
                    <a:cubicBezTo>
                      <a:pt x="98" y="38"/>
                      <a:pt x="98" y="38"/>
                      <a:pt x="98" y="38"/>
                    </a:cubicBezTo>
                    <a:cubicBezTo>
                      <a:pt x="103" y="44"/>
                      <a:pt x="103" y="44"/>
                      <a:pt x="103" y="44"/>
                    </a:cubicBezTo>
                    <a:lnTo>
                      <a:pt x="52" y="1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08" name="Freeform: Shape 117"/>
              <p:cNvSpPr/>
              <p:nvPr/>
            </p:nvSpPr>
            <p:spPr bwMode="auto">
              <a:xfrm>
                <a:off x="10258707" y="5188504"/>
                <a:ext cx="307301" cy="307300"/>
              </a:xfrm>
              <a:custGeom>
                <a:avLst/>
                <a:gdLst>
                  <a:gd name="T0" fmla="*/ 0 w 157"/>
                  <a:gd name="T1" fmla="*/ 74 h 157"/>
                  <a:gd name="T2" fmla="*/ 0 w 157"/>
                  <a:gd name="T3" fmla="*/ 23 h 157"/>
                  <a:gd name="T4" fmla="*/ 64 w 157"/>
                  <a:gd name="T5" fmla="*/ 13 h 157"/>
                  <a:gd name="T6" fmla="*/ 64 w 157"/>
                  <a:gd name="T7" fmla="*/ 74 h 157"/>
                  <a:gd name="T8" fmla="*/ 0 w 157"/>
                  <a:gd name="T9" fmla="*/ 74 h 157"/>
                  <a:gd name="T10" fmla="*/ 73 w 157"/>
                  <a:gd name="T11" fmla="*/ 12 h 157"/>
                  <a:gd name="T12" fmla="*/ 157 w 157"/>
                  <a:gd name="T13" fmla="*/ 0 h 157"/>
                  <a:gd name="T14" fmla="*/ 157 w 157"/>
                  <a:gd name="T15" fmla="*/ 74 h 157"/>
                  <a:gd name="T16" fmla="*/ 73 w 157"/>
                  <a:gd name="T17" fmla="*/ 74 h 157"/>
                  <a:gd name="T18" fmla="*/ 73 w 157"/>
                  <a:gd name="T19" fmla="*/ 12 h 157"/>
                  <a:gd name="T20" fmla="*/ 157 w 157"/>
                  <a:gd name="T21" fmla="*/ 84 h 157"/>
                  <a:gd name="T22" fmla="*/ 157 w 157"/>
                  <a:gd name="T23" fmla="*/ 157 h 157"/>
                  <a:gd name="T24" fmla="*/ 73 w 157"/>
                  <a:gd name="T25" fmla="*/ 146 h 157"/>
                  <a:gd name="T26" fmla="*/ 73 w 157"/>
                  <a:gd name="T27" fmla="*/ 84 h 157"/>
                  <a:gd name="T28" fmla="*/ 157 w 157"/>
                  <a:gd name="T29" fmla="*/ 84 h 157"/>
                  <a:gd name="T30" fmla="*/ 64 w 157"/>
                  <a:gd name="T31" fmla="*/ 144 h 157"/>
                  <a:gd name="T32" fmla="*/ 0 w 157"/>
                  <a:gd name="T33" fmla="*/ 136 h 157"/>
                  <a:gd name="T34" fmla="*/ 0 w 157"/>
                  <a:gd name="T35" fmla="*/ 84 h 157"/>
                  <a:gd name="T36" fmla="*/ 64 w 157"/>
                  <a:gd name="T37" fmla="*/ 84 h 157"/>
                  <a:gd name="T38" fmla="*/ 64 w 157"/>
                  <a:gd name="T39" fmla="*/ 144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7" h="157">
                    <a:moveTo>
                      <a:pt x="0" y="74"/>
                    </a:moveTo>
                    <a:lnTo>
                      <a:pt x="0" y="23"/>
                    </a:lnTo>
                    <a:lnTo>
                      <a:pt x="64" y="13"/>
                    </a:lnTo>
                    <a:lnTo>
                      <a:pt x="64" y="74"/>
                    </a:lnTo>
                    <a:lnTo>
                      <a:pt x="0" y="74"/>
                    </a:lnTo>
                    <a:close/>
                    <a:moveTo>
                      <a:pt x="73" y="12"/>
                    </a:moveTo>
                    <a:lnTo>
                      <a:pt x="157" y="0"/>
                    </a:lnTo>
                    <a:lnTo>
                      <a:pt x="157" y="74"/>
                    </a:lnTo>
                    <a:lnTo>
                      <a:pt x="73" y="74"/>
                    </a:lnTo>
                    <a:lnTo>
                      <a:pt x="73" y="12"/>
                    </a:lnTo>
                    <a:close/>
                    <a:moveTo>
                      <a:pt x="157" y="84"/>
                    </a:moveTo>
                    <a:lnTo>
                      <a:pt x="157" y="157"/>
                    </a:lnTo>
                    <a:lnTo>
                      <a:pt x="73" y="146"/>
                    </a:lnTo>
                    <a:lnTo>
                      <a:pt x="73" y="84"/>
                    </a:lnTo>
                    <a:lnTo>
                      <a:pt x="157" y="84"/>
                    </a:lnTo>
                    <a:close/>
                    <a:moveTo>
                      <a:pt x="64" y="144"/>
                    </a:moveTo>
                    <a:lnTo>
                      <a:pt x="0" y="136"/>
                    </a:lnTo>
                    <a:lnTo>
                      <a:pt x="0" y="84"/>
                    </a:lnTo>
                    <a:lnTo>
                      <a:pt x="64" y="84"/>
                    </a:lnTo>
                    <a:lnTo>
                      <a:pt x="64" y="1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09" name="Freeform: Shape 118"/>
              <p:cNvSpPr/>
              <p:nvPr/>
            </p:nvSpPr>
            <p:spPr bwMode="auto">
              <a:xfrm>
                <a:off x="9922047" y="5121955"/>
                <a:ext cx="272069" cy="272068"/>
              </a:xfrm>
              <a:custGeom>
                <a:avLst/>
                <a:gdLst>
                  <a:gd name="T0" fmla="*/ 11 w 85"/>
                  <a:gd name="T1" fmla="*/ 42 h 85"/>
                  <a:gd name="T2" fmla="*/ 29 w 85"/>
                  <a:gd name="T3" fmla="*/ 70 h 85"/>
                  <a:gd name="T4" fmla="*/ 14 w 85"/>
                  <a:gd name="T5" fmla="*/ 30 h 85"/>
                  <a:gd name="T6" fmla="*/ 11 w 85"/>
                  <a:gd name="T7" fmla="*/ 42 h 85"/>
                  <a:gd name="T8" fmla="*/ 64 w 85"/>
                  <a:gd name="T9" fmla="*/ 41 h 85"/>
                  <a:gd name="T10" fmla="*/ 62 w 85"/>
                  <a:gd name="T11" fmla="*/ 32 h 85"/>
                  <a:gd name="T12" fmla="*/ 59 w 85"/>
                  <a:gd name="T13" fmla="*/ 25 h 85"/>
                  <a:gd name="T14" fmla="*/ 64 w 85"/>
                  <a:gd name="T15" fmla="*/ 20 h 85"/>
                  <a:gd name="T16" fmla="*/ 64 w 85"/>
                  <a:gd name="T17" fmla="*/ 20 h 85"/>
                  <a:gd name="T18" fmla="*/ 43 w 85"/>
                  <a:gd name="T19" fmla="*/ 11 h 85"/>
                  <a:gd name="T20" fmla="*/ 16 w 85"/>
                  <a:gd name="T21" fmla="*/ 25 h 85"/>
                  <a:gd name="T22" fmla="*/ 18 w 85"/>
                  <a:gd name="T23" fmla="*/ 25 h 85"/>
                  <a:gd name="T24" fmla="*/ 27 w 85"/>
                  <a:gd name="T25" fmla="*/ 25 h 85"/>
                  <a:gd name="T26" fmla="*/ 27 w 85"/>
                  <a:gd name="T27" fmla="*/ 28 h 85"/>
                  <a:gd name="T28" fmla="*/ 23 w 85"/>
                  <a:gd name="T29" fmla="*/ 28 h 85"/>
                  <a:gd name="T30" fmla="*/ 35 w 85"/>
                  <a:gd name="T31" fmla="*/ 61 h 85"/>
                  <a:gd name="T32" fmla="*/ 42 w 85"/>
                  <a:gd name="T33" fmla="*/ 41 h 85"/>
                  <a:gd name="T34" fmla="*/ 37 w 85"/>
                  <a:gd name="T35" fmla="*/ 28 h 85"/>
                  <a:gd name="T36" fmla="*/ 34 w 85"/>
                  <a:gd name="T37" fmla="*/ 28 h 85"/>
                  <a:gd name="T38" fmla="*/ 34 w 85"/>
                  <a:gd name="T39" fmla="*/ 25 h 85"/>
                  <a:gd name="T40" fmla="*/ 42 w 85"/>
                  <a:gd name="T41" fmla="*/ 25 h 85"/>
                  <a:gd name="T42" fmla="*/ 51 w 85"/>
                  <a:gd name="T43" fmla="*/ 25 h 85"/>
                  <a:gd name="T44" fmla="*/ 51 w 85"/>
                  <a:gd name="T45" fmla="*/ 28 h 85"/>
                  <a:gd name="T46" fmla="*/ 47 w 85"/>
                  <a:gd name="T47" fmla="*/ 28 h 85"/>
                  <a:gd name="T48" fmla="*/ 59 w 85"/>
                  <a:gd name="T49" fmla="*/ 61 h 85"/>
                  <a:gd name="T50" fmla="*/ 62 w 85"/>
                  <a:gd name="T51" fmla="*/ 51 h 85"/>
                  <a:gd name="T52" fmla="*/ 64 w 85"/>
                  <a:gd name="T53" fmla="*/ 41 h 85"/>
                  <a:gd name="T54" fmla="*/ 43 w 85"/>
                  <a:gd name="T55" fmla="*/ 45 h 85"/>
                  <a:gd name="T56" fmla="*/ 34 w 85"/>
                  <a:gd name="T57" fmla="*/ 72 h 85"/>
                  <a:gd name="T58" fmla="*/ 43 w 85"/>
                  <a:gd name="T59" fmla="*/ 73 h 85"/>
                  <a:gd name="T60" fmla="*/ 53 w 85"/>
                  <a:gd name="T61" fmla="*/ 72 h 85"/>
                  <a:gd name="T62" fmla="*/ 53 w 85"/>
                  <a:gd name="T63" fmla="*/ 71 h 85"/>
                  <a:gd name="T64" fmla="*/ 43 w 85"/>
                  <a:gd name="T65" fmla="*/ 45 h 85"/>
                  <a:gd name="T66" fmla="*/ 71 w 85"/>
                  <a:gd name="T67" fmla="*/ 28 h 85"/>
                  <a:gd name="T68" fmla="*/ 71 w 85"/>
                  <a:gd name="T69" fmla="*/ 31 h 85"/>
                  <a:gd name="T70" fmla="*/ 69 w 85"/>
                  <a:gd name="T71" fmla="*/ 42 h 85"/>
                  <a:gd name="T72" fmla="*/ 59 w 85"/>
                  <a:gd name="T73" fmla="*/ 69 h 85"/>
                  <a:gd name="T74" fmla="*/ 75 w 85"/>
                  <a:gd name="T75" fmla="*/ 42 h 85"/>
                  <a:gd name="T76" fmla="*/ 71 w 85"/>
                  <a:gd name="T77" fmla="*/ 28 h 85"/>
                  <a:gd name="T78" fmla="*/ 43 w 85"/>
                  <a:gd name="T79" fmla="*/ 0 h 85"/>
                  <a:gd name="T80" fmla="*/ 0 w 85"/>
                  <a:gd name="T81" fmla="*/ 42 h 85"/>
                  <a:gd name="T82" fmla="*/ 43 w 85"/>
                  <a:gd name="T83" fmla="*/ 85 h 85"/>
                  <a:gd name="T84" fmla="*/ 85 w 85"/>
                  <a:gd name="T85" fmla="*/ 42 h 85"/>
                  <a:gd name="T86" fmla="*/ 43 w 85"/>
                  <a:gd name="T87" fmla="*/ 0 h 85"/>
                  <a:gd name="T88" fmla="*/ 43 w 85"/>
                  <a:gd name="T89" fmla="*/ 79 h 85"/>
                  <a:gd name="T90" fmla="*/ 6 w 85"/>
                  <a:gd name="T91" fmla="*/ 42 h 85"/>
                  <a:gd name="T92" fmla="*/ 43 w 85"/>
                  <a:gd name="T93" fmla="*/ 5 h 85"/>
                  <a:gd name="T94" fmla="*/ 80 w 85"/>
                  <a:gd name="T95" fmla="*/ 42 h 85"/>
                  <a:gd name="T96" fmla="*/ 43 w 85"/>
                  <a:gd name="T97" fmla="*/ 7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5" h="85">
                    <a:moveTo>
                      <a:pt x="11" y="42"/>
                    </a:moveTo>
                    <a:cubicBezTo>
                      <a:pt x="11" y="55"/>
                      <a:pt x="18" y="65"/>
                      <a:pt x="29" y="7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2" y="34"/>
                      <a:pt x="11" y="38"/>
                      <a:pt x="11" y="42"/>
                    </a:cubicBezTo>
                    <a:close/>
                    <a:moveTo>
                      <a:pt x="64" y="41"/>
                    </a:moveTo>
                    <a:cubicBezTo>
                      <a:pt x="64" y="37"/>
                      <a:pt x="63" y="34"/>
                      <a:pt x="62" y="32"/>
                    </a:cubicBezTo>
                    <a:cubicBezTo>
                      <a:pt x="60" y="30"/>
                      <a:pt x="59" y="28"/>
                      <a:pt x="59" y="25"/>
                    </a:cubicBezTo>
                    <a:cubicBezTo>
                      <a:pt x="59" y="22"/>
                      <a:pt x="61" y="20"/>
                      <a:pt x="64" y="20"/>
                    </a:cubicBezTo>
                    <a:cubicBezTo>
                      <a:pt x="64" y="20"/>
                      <a:pt x="64" y="20"/>
                      <a:pt x="64" y="20"/>
                    </a:cubicBezTo>
                    <a:cubicBezTo>
                      <a:pt x="59" y="15"/>
                      <a:pt x="51" y="11"/>
                      <a:pt x="43" y="11"/>
                    </a:cubicBezTo>
                    <a:cubicBezTo>
                      <a:pt x="32" y="11"/>
                      <a:pt x="22" y="17"/>
                      <a:pt x="16" y="25"/>
                    </a:cubicBezTo>
                    <a:cubicBezTo>
                      <a:pt x="17" y="25"/>
                      <a:pt x="18" y="25"/>
                      <a:pt x="18" y="25"/>
                    </a:cubicBezTo>
                    <a:cubicBezTo>
                      <a:pt x="22" y="25"/>
                      <a:pt x="27" y="25"/>
                      <a:pt x="27" y="25"/>
                    </a:cubicBezTo>
                    <a:cubicBezTo>
                      <a:pt x="29" y="25"/>
                      <a:pt x="29" y="27"/>
                      <a:pt x="27" y="28"/>
                    </a:cubicBezTo>
                    <a:cubicBezTo>
                      <a:pt x="27" y="28"/>
                      <a:pt x="25" y="28"/>
                      <a:pt x="23" y="28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37" y="28"/>
                      <a:pt x="37" y="28"/>
                      <a:pt x="37" y="28"/>
                    </a:cubicBezTo>
                    <a:cubicBezTo>
                      <a:pt x="35" y="28"/>
                      <a:pt x="34" y="28"/>
                      <a:pt x="34" y="28"/>
                    </a:cubicBezTo>
                    <a:cubicBezTo>
                      <a:pt x="32" y="27"/>
                      <a:pt x="32" y="25"/>
                      <a:pt x="34" y="25"/>
                    </a:cubicBezTo>
                    <a:cubicBezTo>
                      <a:pt x="34" y="25"/>
                      <a:pt x="39" y="25"/>
                      <a:pt x="42" y="25"/>
                    </a:cubicBezTo>
                    <a:cubicBezTo>
                      <a:pt x="46" y="25"/>
                      <a:pt x="51" y="25"/>
                      <a:pt x="51" y="25"/>
                    </a:cubicBezTo>
                    <a:cubicBezTo>
                      <a:pt x="52" y="25"/>
                      <a:pt x="53" y="27"/>
                      <a:pt x="51" y="28"/>
                    </a:cubicBezTo>
                    <a:cubicBezTo>
                      <a:pt x="51" y="28"/>
                      <a:pt x="49" y="28"/>
                      <a:pt x="47" y="28"/>
                    </a:cubicBezTo>
                    <a:cubicBezTo>
                      <a:pt x="59" y="61"/>
                      <a:pt x="59" y="61"/>
                      <a:pt x="59" y="61"/>
                    </a:cubicBezTo>
                    <a:cubicBezTo>
                      <a:pt x="62" y="51"/>
                      <a:pt x="62" y="51"/>
                      <a:pt x="62" y="51"/>
                    </a:cubicBezTo>
                    <a:cubicBezTo>
                      <a:pt x="63" y="47"/>
                      <a:pt x="64" y="43"/>
                      <a:pt x="64" y="41"/>
                    </a:cubicBezTo>
                    <a:close/>
                    <a:moveTo>
                      <a:pt x="43" y="45"/>
                    </a:moveTo>
                    <a:cubicBezTo>
                      <a:pt x="34" y="72"/>
                      <a:pt x="34" y="72"/>
                      <a:pt x="34" y="72"/>
                    </a:cubicBezTo>
                    <a:cubicBezTo>
                      <a:pt x="37" y="73"/>
                      <a:pt x="40" y="73"/>
                      <a:pt x="43" y="73"/>
                    </a:cubicBezTo>
                    <a:cubicBezTo>
                      <a:pt x="47" y="73"/>
                      <a:pt x="50" y="73"/>
                      <a:pt x="53" y="72"/>
                    </a:cubicBezTo>
                    <a:cubicBezTo>
                      <a:pt x="53" y="71"/>
                      <a:pt x="53" y="71"/>
                      <a:pt x="53" y="71"/>
                    </a:cubicBezTo>
                    <a:lnTo>
                      <a:pt x="43" y="45"/>
                    </a:lnTo>
                    <a:close/>
                    <a:moveTo>
                      <a:pt x="71" y="28"/>
                    </a:moveTo>
                    <a:cubicBezTo>
                      <a:pt x="71" y="29"/>
                      <a:pt x="71" y="30"/>
                      <a:pt x="71" y="31"/>
                    </a:cubicBezTo>
                    <a:cubicBezTo>
                      <a:pt x="71" y="34"/>
                      <a:pt x="70" y="37"/>
                      <a:pt x="69" y="42"/>
                    </a:cubicBezTo>
                    <a:cubicBezTo>
                      <a:pt x="59" y="69"/>
                      <a:pt x="59" y="69"/>
                      <a:pt x="59" y="69"/>
                    </a:cubicBezTo>
                    <a:cubicBezTo>
                      <a:pt x="68" y="64"/>
                      <a:pt x="75" y="54"/>
                      <a:pt x="75" y="42"/>
                    </a:cubicBezTo>
                    <a:cubicBezTo>
                      <a:pt x="75" y="37"/>
                      <a:pt x="73" y="32"/>
                      <a:pt x="71" y="28"/>
                    </a:cubicBezTo>
                    <a:close/>
                    <a:moveTo>
                      <a:pt x="43" y="0"/>
                    </a:moveTo>
                    <a:cubicBezTo>
                      <a:pt x="19" y="0"/>
                      <a:pt x="0" y="19"/>
                      <a:pt x="0" y="42"/>
                    </a:cubicBezTo>
                    <a:cubicBezTo>
                      <a:pt x="0" y="66"/>
                      <a:pt x="19" y="85"/>
                      <a:pt x="43" y="85"/>
                    </a:cubicBezTo>
                    <a:cubicBezTo>
                      <a:pt x="66" y="85"/>
                      <a:pt x="85" y="66"/>
                      <a:pt x="85" y="42"/>
                    </a:cubicBezTo>
                    <a:cubicBezTo>
                      <a:pt x="85" y="19"/>
                      <a:pt x="66" y="0"/>
                      <a:pt x="43" y="0"/>
                    </a:cubicBezTo>
                    <a:close/>
                    <a:moveTo>
                      <a:pt x="43" y="79"/>
                    </a:moveTo>
                    <a:cubicBezTo>
                      <a:pt x="22" y="79"/>
                      <a:pt x="6" y="63"/>
                      <a:pt x="6" y="42"/>
                    </a:cubicBezTo>
                    <a:cubicBezTo>
                      <a:pt x="6" y="22"/>
                      <a:pt x="22" y="5"/>
                      <a:pt x="43" y="5"/>
                    </a:cubicBezTo>
                    <a:cubicBezTo>
                      <a:pt x="63" y="5"/>
                      <a:pt x="80" y="22"/>
                      <a:pt x="80" y="42"/>
                    </a:cubicBezTo>
                    <a:cubicBezTo>
                      <a:pt x="80" y="63"/>
                      <a:pt x="63" y="79"/>
                      <a:pt x="43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10" name="Freeform: Shape 119"/>
              <p:cNvSpPr/>
              <p:nvPr/>
            </p:nvSpPr>
            <p:spPr bwMode="auto">
              <a:xfrm>
                <a:off x="10258707" y="5621075"/>
                <a:ext cx="364063" cy="360148"/>
              </a:xfrm>
              <a:custGeom>
                <a:avLst/>
                <a:gdLst>
                  <a:gd name="T0" fmla="*/ 110 w 114"/>
                  <a:gd name="T1" fmla="*/ 90 h 113"/>
                  <a:gd name="T2" fmla="*/ 60 w 114"/>
                  <a:gd name="T3" fmla="*/ 47 h 113"/>
                  <a:gd name="T4" fmla="*/ 64 w 114"/>
                  <a:gd name="T5" fmla="*/ 32 h 113"/>
                  <a:gd name="T6" fmla="*/ 32 w 114"/>
                  <a:gd name="T7" fmla="*/ 0 h 113"/>
                  <a:gd name="T8" fmla="*/ 23 w 114"/>
                  <a:gd name="T9" fmla="*/ 1 h 113"/>
                  <a:gd name="T10" fmla="*/ 41 w 114"/>
                  <a:gd name="T11" fmla="*/ 20 h 113"/>
                  <a:gd name="T12" fmla="*/ 41 w 114"/>
                  <a:gd name="T13" fmla="*/ 30 h 113"/>
                  <a:gd name="T14" fmla="*/ 30 w 114"/>
                  <a:gd name="T15" fmla="*/ 41 h 113"/>
                  <a:gd name="T16" fmla="*/ 20 w 114"/>
                  <a:gd name="T17" fmla="*/ 41 h 113"/>
                  <a:gd name="T18" fmla="*/ 1 w 114"/>
                  <a:gd name="T19" fmla="*/ 23 h 113"/>
                  <a:gd name="T20" fmla="*/ 0 w 114"/>
                  <a:gd name="T21" fmla="*/ 32 h 113"/>
                  <a:gd name="T22" fmla="*/ 32 w 114"/>
                  <a:gd name="T23" fmla="*/ 63 h 113"/>
                  <a:gd name="T24" fmla="*/ 47 w 114"/>
                  <a:gd name="T25" fmla="*/ 60 h 113"/>
                  <a:gd name="T26" fmla="*/ 90 w 114"/>
                  <a:gd name="T27" fmla="*/ 110 h 113"/>
                  <a:gd name="T28" fmla="*/ 100 w 114"/>
                  <a:gd name="T29" fmla="*/ 111 h 113"/>
                  <a:gd name="T30" fmla="*/ 111 w 114"/>
                  <a:gd name="T31" fmla="*/ 100 h 113"/>
                  <a:gd name="T32" fmla="*/ 110 w 114"/>
                  <a:gd name="T33" fmla="*/ 9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4" h="113">
                    <a:moveTo>
                      <a:pt x="110" y="90"/>
                    </a:moveTo>
                    <a:cubicBezTo>
                      <a:pt x="60" y="47"/>
                      <a:pt x="60" y="47"/>
                      <a:pt x="60" y="47"/>
                    </a:cubicBezTo>
                    <a:cubicBezTo>
                      <a:pt x="62" y="42"/>
                      <a:pt x="64" y="37"/>
                      <a:pt x="64" y="32"/>
                    </a:cubicBezTo>
                    <a:cubicBezTo>
                      <a:pt x="64" y="14"/>
                      <a:pt x="49" y="0"/>
                      <a:pt x="32" y="0"/>
                    </a:cubicBezTo>
                    <a:cubicBezTo>
                      <a:pt x="29" y="0"/>
                      <a:pt x="26" y="0"/>
                      <a:pt x="23" y="1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4" y="22"/>
                      <a:pt x="44" y="27"/>
                      <a:pt x="41" y="30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27" y="44"/>
                      <a:pt x="23" y="44"/>
                      <a:pt x="20" y="41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5"/>
                      <a:pt x="0" y="29"/>
                      <a:pt x="0" y="32"/>
                    </a:cubicBezTo>
                    <a:cubicBezTo>
                      <a:pt x="0" y="49"/>
                      <a:pt x="14" y="63"/>
                      <a:pt x="32" y="63"/>
                    </a:cubicBezTo>
                    <a:cubicBezTo>
                      <a:pt x="37" y="63"/>
                      <a:pt x="42" y="62"/>
                      <a:pt x="47" y="60"/>
                    </a:cubicBezTo>
                    <a:cubicBezTo>
                      <a:pt x="90" y="110"/>
                      <a:pt x="90" y="110"/>
                      <a:pt x="90" y="110"/>
                    </a:cubicBezTo>
                    <a:cubicBezTo>
                      <a:pt x="93" y="113"/>
                      <a:pt x="97" y="113"/>
                      <a:pt x="100" y="111"/>
                    </a:cubicBezTo>
                    <a:cubicBezTo>
                      <a:pt x="111" y="100"/>
                      <a:pt x="111" y="100"/>
                      <a:pt x="111" y="100"/>
                    </a:cubicBezTo>
                    <a:cubicBezTo>
                      <a:pt x="114" y="97"/>
                      <a:pt x="113" y="93"/>
                      <a:pt x="110" y="9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11" name="Freeform: Shape 120"/>
              <p:cNvSpPr/>
              <p:nvPr/>
            </p:nvSpPr>
            <p:spPr bwMode="auto">
              <a:xfrm>
                <a:off x="9160647" y="5274627"/>
                <a:ext cx="358192" cy="550009"/>
              </a:xfrm>
              <a:custGeom>
                <a:avLst/>
                <a:gdLst>
                  <a:gd name="T0" fmla="*/ 84 w 112"/>
                  <a:gd name="T1" fmla="*/ 3 h 172"/>
                  <a:gd name="T2" fmla="*/ 111 w 112"/>
                  <a:gd name="T3" fmla="*/ 19 h 172"/>
                  <a:gd name="T4" fmla="*/ 110 w 112"/>
                  <a:gd name="T5" fmla="*/ 33 h 172"/>
                  <a:gd name="T6" fmla="*/ 103 w 112"/>
                  <a:gd name="T7" fmla="*/ 44 h 172"/>
                  <a:gd name="T8" fmla="*/ 65 w 112"/>
                  <a:gd name="T9" fmla="*/ 21 h 172"/>
                  <a:gd name="T10" fmla="*/ 72 w 112"/>
                  <a:gd name="T11" fmla="*/ 10 h 172"/>
                  <a:gd name="T12" fmla="*/ 84 w 112"/>
                  <a:gd name="T13" fmla="*/ 3 h 172"/>
                  <a:gd name="T14" fmla="*/ 0 w 112"/>
                  <a:gd name="T15" fmla="*/ 130 h 172"/>
                  <a:gd name="T16" fmla="*/ 1 w 112"/>
                  <a:gd name="T17" fmla="*/ 172 h 172"/>
                  <a:gd name="T18" fmla="*/ 38 w 112"/>
                  <a:gd name="T19" fmla="*/ 153 h 172"/>
                  <a:gd name="T20" fmla="*/ 98 w 112"/>
                  <a:gd name="T21" fmla="*/ 52 h 172"/>
                  <a:gd name="T22" fmla="*/ 60 w 112"/>
                  <a:gd name="T23" fmla="*/ 29 h 172"/>
                  <a:gd name="T24" fmla="*/ 0 w 112"/>
                  <a:gd name="T25" fmla="*/ 130 h 172"/>
                  <a:gd name="T26" fmla="*/ 76 w 112"/>
                  <a:gd name="T27" fmla="*/ 57 h 172"/>
                  <a:gd name="T28" fmla="*/ 30 w 112"/>
                  <a:gd name="T29" fmla="*/ 134 h 172"/>
                  <a:gd name="T30" fmla="*/ 20 w 112"/>
                  <a:gd name="T31" fmla="*/ 128 h 172"/>
                  <a:gd name="T32" fmla="*/ 66 w 112"/>
                  <a:gd name="T33" fmla="*/ 52 h 172"/>
                  <a:gd name="T34" fmla="*/ 76 w 112"/>
                  <a:gd name="T35" fmla="*/ 57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2" h="172">
                    <a:moveTo>
                      <a:pt x="84" y="3"/>
                    </a:moveTo>
                    <a:cubicBezTo>
                      <a:pt x="96" y="0"/>
                      <a:pt x="108" y="7"/>
                      <a:pt x="111" y="19"/>
                    </a:cubicBezTo>
                    <a:cubicBezTo>
                      <a:pt x="112" y="24"/>
                      <a:pt x="112" y="29"/>
                      <a:pt x="110" y="33"/>
                    </a:cubicBezTo>
                    <a:cubicBezTo>
                      <a:pt x="103" y="44"/>
                      <a:pt x="103" y="44"/>
                      <a:pt x="103" y="44"/>
                    </a:cubicBezTo>
                    <a:cubicBezTo>
                      <a:pt x="65" y="21"/>
                      <a:pt x="65" y="21"/>
                      <a:pt x="65" y="21"/>
                    </a:cubicBezTo>
                    <a:cubicBezTo>
                      <a:pt x="72" y="10"/>
                      <a:pt x="72" y="10"/>
                      <a:pt x="72" y="10"/>
                    </a:cubicBezTo>
                    <a:cubicBezTo>
                      <a:pt x="75" y="7"/>
                      <a:pt x="79" y="4"/>
                      <a:pt x="84" y="3"/>
                    </a:cubicBezTo>
                    <a:close/>
                    <a:moveTo>
                      <a:pt x="0" y="130"/>
                    </a:moveTo>
                    <a:cubicBezTo>
                      <a:pt x="1" y="172"/>
                      <a:pt x="1" y="172"/>
                      <a:pt x="1" y="172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98" y="52"/>
                      <a:pt x="98" y="52"/>
                      <a:pt x="98" y="52"/>
                    </a:cubicBezTo>
                    <a:cubicBezTo>
                      <a:pt x="60" y="29"/>
                      <a:pt x="60" y="29"/>
                      <a:pt x="60" y="29"/>
                    </a:cubicBezTo>
                    <a:lnTo>
                      <a:pt x="0" y="130"/>
                    </a:lnTo>
                    <a:close/>
                    <a:moveTo>
                      <a:pt x="76" y="57"/>
                    </a:moveTo>
                    <a:cubicBezTo>
                      <a:pt x="30" y="134"/>
                      <a:pt x="30" y="134"/>
                      <a:pt x="30" y="134"/>
                    </a:cubicBezTo>
                    <a:cubicBezTo>
                      <a:pt x="20" y="128"/>
                      <a:pt x="20" y="128"/>
                      <a:pt x="20" y="128"/>
                    </a:cubicBezTo>
                    <a:cubicBezTo>
                      <a:pt x="66" y="52"/>
                      <a:pt x="66" y="52"/>
                      <a:pt x="66" y="52"/>
                    </a:cubicBezTo>
                    <a:lnTo>
                      <a:pt x="76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12" name="Freeform: Shape 121"/>
              <p:cNvSpPr/>
              <p:nvPr/>
            </p:nvSpPr>
            <p:spPr bwMode="auto">
              <a:xfrm>
                <a:off x="9589301" y="5294200"/>
                <a:ext cx="305343" cy="348404"/>
              </a:xfrm>
              <a:custGeom>
                <a:avLst/>
                <a:gdLst>
                  <a:gd name="T0" fmla="*/ 40 w 95"/>
                  <a:gd name="T1" fmla="*/ 61 h 109"/>
                  <a:gd name="T2" fmla="*/ 34 w 95"/>
                  <a:gd name="T3" fmla="*/ 54 h 109"/>
                  <a:gd name="T4" fmla="*/ 13 w 95"/>
                  <a:gd name="T5" fmla="*/ 75 h 109"/>
                  <a:gd name="T6" fmla="*/ 34 w 95"/>
                  <a:gd name="T7" fmla="*/ 95 h 109"/>
                  <a:gd name="T8" fmla="*/ 40 w 95"/>
                  <a:gd name="T9" fmla="*/ 88 h 109"/>
                  <a:gd name="T10" fmla="*/ 27 w 95"/>
                  <a:gd name="T11" fmla="*/ 75 h 109"/>
                  <a:gd name="T12" fmla="*/ 40 w 95"/>
                  <a:gd name="T13" fmla="*/ 61 h 109"/>
                  <a:gd name="T14" fmla="*/ 54 w 95"/>
                  <a:gd name="T15" fmla="*/ 88 h 109"/>
                  <a:gd name="T16" fmla="*/ 61 w 95"/>
                  <a:gd name="T17" fmla="*/ 95 h 109"/>
                  <a:gd name="T18" fmla="*/ 81 w 95"/>
                  <a:gd name="T19" fmla="*/ 75 h 109"/>
                  <a:gd name="T20" fmla="*/ 61 w 95"/>
                  <a:gd name="T21" fmla="*/ 54 h 109"/>
                  <a:gd name="T22" fmla="*/ 54 w 95"/>
                  <a:gd name="T23" fmla="*/ 61 h 109"/>
                  <a:gd name="T24" fmla="*/ 68 w 95"/>
                  <a:gd name="T25" fmla="*/ 75 h 109"/>
                  <a:gd name="T26" fmla="*/ 54 w 95"/>
                  <a:gd name="T27" fmla="*/ 88 h 109"/>
                  <a:gd name="T28" fmla="*/ 89 w 95"/>
                  <a:gd name="T29" fmla="*/ 21 h 109"/>
                  <a:gd name="T30" fmla="*/ 74 w 95"/>
                  <a:gd name="T31" fmla="*/ 6 h 109"/>
                  <a:gd name="T32" fmla="*/ 59 w 95"/>
                  <a:gd name="T33" fmla="*/ 0 h 109"/>
                  <a:gd name="T34" fmla="*/ 8 w 95"/>
                  <a:gd name="T35" fmla="*/ 0 h 109"/>
                  <a:gd name="T36" fmla="*/ 0 w 95"/>
                  <a:gd name="T37" fmla="*/ 8 h 109"/>
                  <a:gd name="T38" fmla="*/ 0 w 95"/>
                  <a:gd name="T39" fmla="*/ 100 h 109"/>
                  <a:gd name="T40" fmla="*/ 8 w 95"/>
                  <a:gd name="T41" fmla="*/ 109 h 109"/>
                  <a:gd name="T42" fmla="*/ 86 w 95"/>
                  <a:gd name="T43" fmla="*/ 109 h 109"/>
                  <a:gd name="T44" fmla="*/ 95 w 95"/>
                  <a:gd name="T45" fmla="*/ 100 h 109"/>
                  <a:gd name="T46" fmla="*/ 95 w 95"/>
                  <a:gd name="T47" fmla="*/ 36 h 109"/>
                  <a:gd name="T48" fmla="*/ 89 w 95"/>
                  <a:gd name="T49" fmla="*/ 21 h 109"/>
                  <a:gd name="T50" fmla="*/ 84 w 95"/>
                  <a:gd name="T51" fmla="*/ 26 h 109"/>
                  <a:gd name="T52" fmla="*/ 85 w 95"/>
                  <a:gd name="T53" fmla="*/ 27 h 109"/>
                  <a:gd name="T54" fmla="*/ 68 w 95"/>
                  <a:gd name="T55" fmla="*/ 27 h 109"/>
                  <a:gd name="T56" fmla="*/ 68 w 95"/>
                  <a:gd name="T57" fmla="*/ 10 h 109"/>
                  <a:gd name="T58" fmla="*/ 69 w 95"/>
                  <a:gd name="T59" fmla="*/ 11 h 109"/>
                  <a:gd name="T60" fmla="*/ 84 w 95"/>
                  <a:gd name="T61" fmla="*/ 26 h 109"/>
                  <a:gd name="T62" fmla="*/ 88 w 95"/>
                  <a:gd name="T63" fmla="*/ 100 h 109"/>
                  <a:gd name="T64" fmla="*/ 86 w 95"/>
                  <a:gd name="T65" fmla="*/ 102 h 109"/>
                  <a:gd name="T66" fmla="*/ 8 w 95"/>
                  <a:gd name="T67" fmla="*/ 102 h 109"/>
                  <a:gd name="T68" fmla="*/ 6 w 95"/>
                  <a:gd name="T69" fmla="*/ 100 h 109"/>
                  <a:gd name="T70" fmla="*/ 6 w 95"/>
                  <a:gd name="T71" fmla="*/ 8 h 109"/>
                  <a:gd name="T72" fmla="*/ 8 w 95"/>
                  <a:gd name="T73" fmla="*/ 7 h 109"/>
                  <a:gd name="T74" fmla="*/ 59 w 95"/>
                  <a:gd name="T75" fmla="*/ 7 h 109"/>
                  <a:gd name="T76" fmla="*/ 61 w 95"/>
                  <a:gd name="T77" fmla="*/ 7 h 109"/>
                  <a:gd name="T78" fmla="*/ 61 w 95"/>
                  <a:gd name="T79" fmla="*/ 34 h 109"/>
                  <a:gd name="T80" fmla="*/ 88 w 95"/>
                  <a:gd name="T81" fmla="*/ 34 h 109"/>
                  <a:gd name="T82" fmla="*/ 88 w 95"/>
                  <a:gd name="T83" fmla="*/ 36 h 109"/>
                  <a:gd name="T84" fmla="*/ 88 w 95"/>
                  <a:gd name="T85" fmla="*/ 10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5" h="109">
                    <a:moveTo>
                      <a:pt x="40" y="61"/>
                    </a:moveTo>
                    <a:cubicBezTo>
                      <a:pt x="34" y="54"/>
                      <a:pt x="34" y="54"/>
                      <a:pt x="34" y="54"/>
                    </a:cubicBezTo>
                    <a:cubicBezTo>
                      <a:pt x="13" y="75"/>
                      <a:pt x="13" y="75"/>
                      <a:pt x="13" y="7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40" y="88"/>
                      <a:pt x="40" y="88"/>
                      <a:pt x="40" y="88"/>
                    </a:cubicBezTo>
                    <a:cubicBezTo>
                      <a:pt x="27" y="75"/>
                      <a:pt x="27" y="75"/>
                      <a:pt x="27" y="75"/>
                    </a:cubicBezTo>
                    <a:lnTo>
                      <a:pt x="40" y="61"/>
                    </a:lnTo>
                    <a:close/>
                    <a:moveTo>
                      <a:pt x="54" y="88"/>
                    </a:moveTo>
                    <a:cubicBezTo>
                      <a:pt x="61" y="95"/>
                      <a:pt x="61" y="95"/>
                      <a:pt x="61" y="95"/>
                    </a:cubicBezTo>
                    <a:cubicBezTo>
                      <a:pt x="81" y="75"/>
                      <a:pt x="81" y="75"/>
                      <a:pt x="81" y="75"/>
                    </a:cubicBezTo>
                    <a:cubicBezTo>
                      <a:pt x="61" y="54"/>
                      <a:pt x="61" y="54"/>
                      <a:pt x="61" y="54"/>
                    </a:cubicBezTo>
                    <a:cubicBezTo>
                      <a:pt x="54" y="61"/>
                      <a:pt x="54" y="61"/>
                      <a:pt x="54" y="61"/>
                    </a:cubicBezTo>
                    <a:cubicBezTo>
                      <a:pt x="68" y="75"/>
                      <a:pt x="68" y="75"/>
                      <a:pt x="68" y="75"/>
                    </a:cubicBezTo>
                    <a:lnTo>
                      <a:pt x="54" y="88"/>
                    </a:lnTo>
                    <a:close/>
                    <a:moveTo>
                      <a:pt x="89" y="21"/>
                    </a:moveTo>
                    <a:cubicBezTo>
                      <a:pt x="74" y="6"/>
                      <a:pt x="74" y="6"/>
                      <a:pt x="74" y="6"/>
                    </a:cubicBezTo>
                    <a:cubicBezTo>
                      <a:pt x="70" y="3"/>
                      <a:pt x="64" y="0"/>
                      <a:pt x="59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105"/>
                      <a:pt x="3" y="109"/>
                      <a:pt x="8" y="109"/>
                    </a:cubicBezTo>
                    <a:cubicBezTo>
                      <a:pt x="86" y="109"/>
                      <a:pt x="86" y="109"/>
                      <a:pt x="86" y="109"/>
                    </a:cubicBezTo>
                    <a:cubicBezTo>
                      <a:pt x="91" y="109"/>
                      <a:pt x="95" y="105"/>
                      <a:pt x="95" y="100"/>
                    </a:cubicBezTo>
                    <a:cubicBezTo>
                      <a:pt x="95" y="36"/>
                      <a:pt x="95" y="36"/>
                      <a:pt x="95" y="36"/>
                    </a:cubicBezTo>
                    <a:cubicBezTo>
                      <a:pt x="95" y="31"/>
                      <a:pt x="92" y="24"/>
                      <a:pt x="89" y="21"/>
                    </a:cubicBezTo>
                    <a:close/>
                    <a:moveTo>
                      <a:pt x="84" y="26"/>
                    </a:moveTo>
                    <a:cubicBezTo>
                      <a:pt x="84" y="26"/>
                      <a:pt x="85" y="27"/>
                      <a:pt x="85" y="27"/>
                    </a:cubicBezTo>
                    <a:cubicBezTo>
                      <a:pt x="68" y="27"/>
                      <a:pt x="68" y="27"/>
                      <a:pt x="68" y="27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8" y="10"/>
                      <a:pt x="68" y="10"/>
                      <a:pt x="69" y="11"/>
                    </a:cubicBezTo>
                    <a:lnTo>
                      <a:pt x="84" y="26"/>
                    </a:lnTo>
                    <a:close/>
                    <a:moveTo>
                      <a:pt x="88" y="100"/>
                    </a:moveTo>
                    <a:cubicBezTo>
                      <a:pt x="88" y="101"/>
                      <a:pt x="87" y="102"/>
                      <a:pt x="86" y="102"/>
                    </a:cubicBezTo>
                    <a:cubicBezTo>
                      <a:pt x="8" y="102"/>
                      <a:pt x="8" y="102"/>
                      <a:pt x="8" y="102"/>
                    </a:cubicBezTo>
                    <a:cubicBezTo>
                      <a:pt x="7" y="102"/>
                      <a:pt x="6" y="101"/>
                      <a:pt x="6" y="100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7" y="7"/>
                      <a:pt x="8" y="7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60" y="7"/>
                      <a:pt x="60" y="7"/>
                      <a:pt x="61" y="7"/>
                    </a:cubicBezTo>
                    <a:cubicBezTo>
                      <a:pt x="61" y="34"/>
                      <a:pt x="61" y="34"/>
                      <a:pt x="61" y="34"/>
                    </a:cubicBezTo>
                    <a:cubicBezTo>
                      <a:pt x="88" y="34"/>
                      <a:pt x="88" y="34"/>
                      <a:pt x="88" y="34"/>
                    </a:cubicBezTo>
                    <a:cubicBezTo>
                      <a:pt x="88" y="34"/>
                      <a:pt x="88" y="35"/>
                      <a:pt x="88" y="36"/>
                    </a:cubicBezTo>
                    <a:lnTo>
                      <a:pt x="88" y="1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13" name="Freeform: Shape 122"/>
              <p:cNvSpPr/>
              <p:nvPr/>
            </p:nvSpPr>
            <p:spPr bwMode="auto">
              <a:xfrm>
                <a:off x="9029505" y="1945211"/>
                <a:ext cx="401253" cy="297514"/>
              </a:xfrm>
              <a:custGeom>
                <a:avLst/>
                <a:gdLst>
                  <a:gd name="T0" fmla="*/ 101 w 125"/>
                  <a:gd name="T1" fmla="*/ 0 h 93"/>
                  <a:gd name="T2" fmla="*/ 23 w 125"/>
                  <a:gd name="T3" fmla="*/ 0 h 93"/>
                  <a:gd name="T4" fmla="*/ 0 w 125"/>
                  <a:gd name="T5" fmla="*/ 23 h 93"/>
                  <a:gd name="T6" fmla="*/ 0 w 125"/>
                  <a:gd name="T7" fmla="*/ 70 h 93"/>
                  <a:gd name="T8" fmla="*/ 23 w 125"/>
                  <a:gd name="T9" fmla="*/ 93 h 93"/>
                  <a:gd name="T10" fmla="*/ 101 w 125"/>
                  <a:gd name="T11" fmla="*/ 93 h 93"/>
                  <a:gd name="T12" fmla="*/ 125 w 125"/>
                  <a:gd name="T13" fmla="*/ 70 h 93"/>
                  <a:gd name="T14" fmla="*/ 125 w 125"/>
                  <a:gd name="T15" fmla="*/ 23 h 93"/>
                  <a:gd name="T16" fmla="*/ 101 w 125"/>
                  <a:gd name="T17" fmla="*/ 0 h 93"/>
                  <a:gd name="T18" fmla="*/ 47 w 125"/>
                  <a:gd name="T19" fmla="*/ 78 h 93"/>
                  <a:gd name="T20" fmla="*/ 47 w 125"/>
                  <a:gd name="T21" fmla="*/ 15 h 93"/>
                  <a:gd name="T22" fmla="*/ 86 w 125"/>
                  <a:gd name="T23" fmla="*/ 46 h 93"/>
                  <a:gd name="T24" fmla="*/ 47 w 125"/>
                  <a:gd name="T25" fmla="*/ 7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5" h="93">
                    <a:moveTo>
                      <a:pt x="101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83"/>
                      <a:pt x="11" y="93"/>
                      <a:pt x="23" y="93"/>
                    </a:cubicBezTo>
                    <a:cubicBezTo>
                      <a:pt x="101" y="93"/>
                      <a:pt x="101" y="93"/>
                      <a:pt x="101" y="93"/>
                    </a:cubicBezTo>
                    <a:cubicBezTo>
                      <a:pt x="114" y="93"/>
                      <a:pt x="125" y="83"/>
                      <a:pt x="125" y="70"/>
                    </a:cubicBezTo>
                    <a:cubicBezTo>
                      <a:pt x="125" y="23"/>
                      <a:pt x="125" y="23"/>
                      <a:pt x="125" y="23"/>
                    </a:cubicBezTo>
                    <a:cubicBezTo>
                      <a:pt x="125" y="10"/>
                      <a:pt x="114" y="0"/>
                      <a:pt x="101" y="0"/>
                    </a:cubicBezTo>
                    <a:close/>
                    <a:moveTo>
                      <a:pt x="47" y="78"/>
                    </a:moveTo>
                    <a:cubicBezTo>
                      <a:pt x="47" y="15"/>
                      <a:pt x="47" y="15"/>
                      <a:pt x="47" y="15"/>
                    </a:cubicBezTo>
                    <a:cubicBezTo>
                      <a:pt x="86" y="46"/>
                      <a:pt x="86" y="46"/>
                      <a:pt x="86" y="46"/>
                    </a:cubicBezTo>
                    <a:lnTo>
                      <a:pt x="47" y="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14" name="Freeform: Shape 123"/>
              <p:cNvSpPr/>
              <p:nvPr/>
            </p:nvSpPr>
            <p:spPr bwMode="auto">
              <a:xfrm>
                <a:off x="8534302" y="4360555"/>
                <a:ext cx="207477" cy="211391"/>
              </a:xfrm>
              <a:custGeom>
                <a:avLst/>
                <a:gdLst>
                  <a:gd name="T0" fmla="*/ 61 w 65"/>
                  <a:gd name="T1" fmla="*/ 19 h 66"/>
                  <a:gd name="T2" fmla="*/ 47 w 65"/>
                  <a:gd name="T3" fmla="*/ 4 h 66"/>
                  <a:gd name="T4" fmla="*/ 51 w 65"/>
                  <a:gd name="T5" fmla="*/ 0 h 66"/>
                  <a:gd name="T6" fmla="*/ 65 w 65"/>
                  <a:gd name="T7" fmla="*/ 15 h 66"/>
                  <a:gd name="T8" fmla="*/ 61 w 65"/>
                  <a:gd name="T9" fmla="*/ 19 h 66"/>
                  <a:gd name="T10" fmla="*/ 57 w 65"/>
                  <a:gd name="T11" fmla="*/ 23 h 66"/>
                  <a:gd name="T12" fmla="*/ 55 w 65"/>
                  <a:gd name="T13" fmla="*/ 46 h 66"/>
                  <a:gd name="T14" fmla="*/ 10 w 65"/>
                  <a:gd name="T15" fmla="*/ 66 h 66"/>
                  <a:gd name="T16" fmla="*/ 6 w 65"/>
                  <a:gd name="T17" fmla="*/ 63 h 66"/>
                  <a:gd name="T18" fmla="*/ 24 w 65"/>
                  <a:gd name="T19" fmla="*/ 45 h 66"/>
                  <a:gd name="T20" fmla="*/ 26 w 65"/>
                  <a:gd name="T21" fmla="*/ 46 h 66"/>
                  <a:gd name="T22" fmla="*/ 32 w 65"/>
                  <a:gd name="T23" fmla="*/ 39 h 66"/>
                  <a:gd name="T24" fmla="*/ 26 w 65"/>
                  <a:gd name="T25" fmla="*/ 33 h 66"/>
                  <a:gd name="T26" fmla="*/ 20 w 65"/>
                  <a:gd name="T27" fmla="*/ 39 h 66"/>
                  <a:gd name="T28" fmla="*/ 21 w 65"/>
                  <a:gd name="T29" fmla="*/ 42 h 66"/>
                  <a:gd name="T30" fmla="*/ 3 w 65"/>
                  <a:gd name="T31" fmla="*/ 59 h 66"/>
                  <a:gd name="T32" fmla="*/ 0 w 65"/>
                  <a:gd name="T33" fmla="*/ 56 h 66"/>
                  <a:gd name="T34" fmla="*/ 20 w 65"/>
                  <a:gd name="T35" fmla="*/ 10 h 66"/>
                  <a:gd name="T36" fmla="*/ 43 w 65"/>
                  <a:gd name="T37" fmla="*/ 8 h 66"/>
                  <a:gd name="T38" fmla="*/ 57 w 65"/>
                  <a:gd name="T39" fmla="*/ 2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5" h="66">
                    <a:moveTo>
                      <a:pt x="61" y="19"/>
                    </a:moveTo>
                    <a:cubicBezTo>
                      <a:pt x="47" y="4"/>
                      <a:pt x="47" y="4"/>
                      <a:pt x="47" y="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65" y="15"/>
                      <a:pt x="65" y="15"/>
                      <a:pt x="65" y="15"/>
                    </a:cubicBezTo>
                    <a:lnTo>
                      <a:pt x="61" y="19"/>
                    </a:lnTo>
                    <a:close/>
                    <a:moveTo>
                      <a:pt x="57" y="23"/>
                    </a:moveTo>
                    <a:cubicBezTo>
                      <a:pt x="55" y="46"/>
                      <a:pt x="55" y="46"/>
                      <a:pt x="55" y="46"/>
                    </a:cubicBezTo>
                    <a:cubicBezTo>
                      <a:pt x="37" y="46"/>
                      <a:pt x="10" y="66"/>
                      <a:pt x="10" y="66"/>
                    </a:cubicBezTo>
                    <a:cubicBezTo>
                      <a:pt x="6" y="63"/>
                      <a:pt x="6" y="63"/>
                      <a:pt x="6" y="63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5" y="45"/>
                      <a:pt x="25" y="46"/>
                      <a:pt x="26" y="46"/>
                    </a:cubicBezTo>
                    <a:cubicBezTo>
                      <a:pt x="30" y="46"/>
                      <a:pt x="32" y="43"/>
                      <a:pt x="32" y="39"/>
                    </a:cubicBezTo>
                    <a:cubicBezTo>
                      <a:pt x="32" y="36"/>
                      <a:pt x="30" y="33"/>
                      <a:pt x="26" y="33"/>
                    </a:cubicBezTo>
                    <a:cubicBezTo>
                      <a:pt x="23" y="33"/>
                      <a:pt x="20" y="36"/>
                      <a:pt x="20" y="39"/>
                    </a:cubicBezTo>
                    <a:cubicBezTo>
                      <a:pt x="20" y="40"/>
                      <a:pt x="20" y="41"/>
                      <a:pt x="21" y="42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20" y="29"/>
                      <a:pt x="20" y="10"/>
                    </a:cubicBezTo>
                    <a:cubicBezTo>
                      <a:pt x="43" y="8"/>
                      <a:pt x="43" y="8"/>
                      <a:pt x="43" y="8"/>
                    </a:cubicBezTo>
                    <a:lnTo>
                      <a:pt x="57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15" name="Freeform: Shape 124"/>
              <p:cNvSpPr/>
              <p:nvPr/>
            </p:nvSpPr>
            <p:spPr bwMode="auto">
              <a:xfrm>
                <a:off x="8890535" y="4113931"/>
                <a:ext cx="279899" cy="268153"/>
              </a:xfrm>
              <a:custGeom>
                <a:avLst/>
                <a:gdLst>
                  <a:gd name="T0" fmla="*/ 55 w 88"/>
                  <a:gd name="T1" fmla="*/ 59 h 84"/>
                  <a:gd name="T2" fmla="*/ 53 w 88"/>
                  <a:gd name="T3" fmla="*/ 53 h 84"/>
                  <a:gd name="T4" fmla="*/ 61 w 88"/>
                  <a:gd name="T5" fmla="*/ 38 h 84"/>
                  <a:gd name="T6" fmla="*/ 63 w 88"/>
                  <a:gd name="T7" fmla="*/ 26 h 84"/>
                  <a:gd name="T8" fmla="*/ 44 w 88"/>
                  <a:gd name="T9" fmla="*/ 0 h 84"/>
                  <a:gd name="T10" fmla="*/ 25 w 88"/>
                  <a:gd name="T11" fmla="*/ 26 h 84"/>
                  <a:gd name="T12" fmla="*/ 28 w 88"/>
                  <a:gd name="T13" fmla="*/ 38 h 84"/>
                  <a:gd name="T14" fmla="*/ 36 w 88"/>
                  <a:gd name="T15" fmla="*/ 53 h 84"/>
                  <a:gd name="T16" fmla="*/ 33 w 88"/>
                  <a:gd name="T17" fmla="*/ 59 h 84"/>
                  <a:gd name="T18" fmla="*/ 0 w 88"/>
                  <a:gd name="T19" fmla="*/ 84 h 84"/>
                  <a:gd name="T20" fmla="*/ 44 w 88"/>
                  <a:gd name="T21" fmla="*/ 84 h 84"/>
                  <a:gd name="T22" fmla="*/ 88 w 88"/>
                  <a:gd name="T23" fmla="*/ 84 h 84"/>
                  <a:gd name="T24" fmla="*/ 55 w 88"/>
                  <a:gd name="T25" fmla="*/ 59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8" h="84">
                    <a:moveTo>
                      <a:pt x="55" y="59"/>
                    </a:moveTo>
                    <a:cubicBezTo>
                      <a:pt x="53" y="59"/>
                      <a:pt x="53" y="53"/>
                      <a:pt x="53" y="53"/>
                    </a:cubicBezTo>
                    <a:cubicBezTo>
                      <a:pt x="53" y="53"/>
                      <a:pt x="59" y="46"/>
                      <a:pt x="61" y="38"/>
                    </a:cubicBezTo>
                    <a:cubicBezTo>
                      <a:pt x="64" y="38"/>
                      <a:pt x="67" y="29"/>
                      <a:pt x="63" y="26"/>
                    </a:cubicBezTo>
                    <a:cubicBezTo>
                      <a:pt x="63" y="22"/>
                      <a:pt x="68" y="0"/>
                      <a:pt x="44" y="0"/>
                    </a:cubicBezTo>
                    <a:cubicBezTo>
                      <a:pt x="21" y="0"/>
                      <a:pt x="25" y="22"/>
                      <a:pt x="25" y="26"/>
                    </a:cubicBezTo>
                    <a:cubicBezTo>
                      <a:pt x="22" y="29"/>
                      <a:pt x="24" y="38"/>
                      <a:pt x="28" y="38"/>
                    </a:cubicBezTo>
                    <a:cubicBezTo>
                      <a:pt x="29" y="46"/>
                      <a:pt x="36" y="53"/>
                      <a:pt x="36" y="53"/>
                    </a:cubicBezTo>
                    <a:cubicBezTo>
                      <a:pt x="36" y="53"/>
                      <a:pt x="35" y="59"/>
                      <a:pt x="33" y="59"/>
                    </a:cubicBezTo>
                    <a:cubicBezTo>
                      <a:pt x="26" y="60"/>
                      <a:pt x="0" y="72"/>
                      <a:pt x="0" y="8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88" y="84"/>
                      <a:pt x="88" y="84"/>
                      <a:pt x="88" y="84"/>
                    </a:cubicBezTo>
                    <a:cubicBezTo>
                      <a:pt x="88" y="72"/>
                      <a:pt x="62" y="60"/>
                      <a:pt x="55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16" name="Freeform: Shape 125"/>
              <p:cNvSpPr/>
              <p:nvPr/>
            </p:nvSpPr>
            <p:spPr bwMode="auto">
              <a:xfrm>
                <a:off x="8039097" y="4581732"/>
                <a:ext cx="262282" cy="262282"/>
              </a:xfrm>
              <a:custGeom>
                <a:avLst/>
                <a:gdLst>
                  <a:gd name="T0" fmla="*/ 0 w 82"/>
                  <a:gd name="T1" fmla="*/ 41 h 82"/>
                  <a:gd name="T2" fmla="*/ 82 w 82"/>
                  <a:gd name="T3" fmla="*/ 41 h 82"/>
                  <a:gd name="T4" fmla="*/ 64 w 82"/>
                  <a:gd name="T5" fmla="*/ 55 h 82"/>
                  <a:gd name="T6" fmla="*/ 77 w 82"/>
                  <a:gd name="T7" fmla="*/ 44 h 82"/>
                  <a:gd name="T8" fmla="*/ 64 w 82"/>
                  <a:gd name="T9" fmla="*/ 55 h 82"/>
                  <a:gd name="T10" fmla="*/ 16 w 82"/>
                  <a:gd name="T11" fmla="*/ 38 h 82"/>
                  <a:gd name="T12" fmla="*/ 8 w 82"/>
                  <a:gd name="T13" fmla="*/ 27 h 82"/>
                  <a:gd name="T14" fmla="*/ 59 w 82"/>
                  <a:gd name="T15" fmla="*/ 27 h 82"/>
                  <a:gd name="T16" fmla="*/ 44 w 82"/>
                  <a:gd name="T17" fmla="*/ 38 h 82"/>
                  <a:gd name="T18" fmla="*/ 59 w 82"/>
                  <a:gd name="T19" fmla="*/ 27 h 82"/>
                  <a:gd name="T20" fmla="*/ 44 w 82"/>
                  <a:gd name="T21" fmla="*/ 5 h 82"/>
                  <a:gd name="T22" fmla="*/ 54 w 82"/>
                  <a:gd name="T23" fmla="*/ 14 h 82"/>
                  <a:gd name="T24" fmla="*/ 44 w 82"/>
                  <a:gd name="T25" fmla="*/ 22 h 82"/>
                  <a:gd name="T26" fmla="*/ 35 w 82"/>
                  <a:gd name="T27" fmla="*/ 7 h 82"/>
                  <a:gd name="T28" fmla="*/ 38 w 82"/>
                  <a:gd name="T29" fmla="*/ 22 h 82"/>
                  <a:gd name="T30" fmla="*/ 28 w 82"/>
                  <a:gd name="T31" fmla="*/ 14 h 82"/>
                  <a:gd name="T32" fmla="*/ 38 w 82"/>
                  <a:gd name="T33" fmla="*/ 38 h 82"/>
                  <a:gd name="T34" fmla="*/ 23 w 82"/>
                  <a:gd name="T35" fmla="*/ 27 h 82"/>
                  <a:gd name="T36" fmla="*/ 8 w 82"/>
                  <a:gd name="T37" fmla="*/ 55 h 82"/>
                  <a:gd name="T38" fmla="*/ 16 w 82"/>
                  <a:gd name="T39" fmla="*/ 44 h 82"/>
                  <a:gd name="T40" fmla="*/ 8 w 82"/>
                  <a:gd name="T41" fmla="*/ 55 h 82"/>
                  <a:gd name="T42" fmla="*/ 38 w 82"/>
                  <a:gd name="T43" fmla="*/ 44 h 82"/>
                  <a:gd name="T44" fmla="*/ 23 w 82"/>
                  <a:gd name="T45" fmla="*/ 55 h 82"/>
                  <a:gd name="T46" fmla="*/ 38 w 82"/>
                  <a:gd name="T47" fmla="*/ 60 h 82"/>
                  <a:gd name="T48" fmla="*/ 35 w 82"/>
                  <a:gd name="T49" fmla="*/ 74 h 82"/>
                  <a:gd name="T50" fmla="*/ 25 w 82"/>
                  <a:gd name="T51" fmla="*/ 60 h 82"/>
                  <a:gd name="T52" fmla="*/ 54 w 82"/>
                  <a:gd name="T53" fmla="*/ 67 h 82"/>
                  <a:gd name="T54" fmla="*/ 44 w 82"/>
                  <a:gd name="T55" fmla="*/ 76 h 82"/>
                  <a:gd name="T56" fmla="*/ 57 w 82"/>
                  <a:gd name="T57" fmla="*/ 60 h 82"/>
                  <a:gd name="T58" fmla="*/ 44 w 82"/>
                  <a:gd name="T59" fmla="*/ 55 h 82"/>
                  <a:gd name="T60" fmla="*/ 60 w 82"/>
                  <a:gd name="T61" fmla="*/ 44 h 82"/>
                  <a:gd name="T62" fmla="*/ 44 w 82"/>
                  <a:gd name="T63" fmla="*/ 55 h 82"/>
                  <a:gd name="T64" fmla="*/ 64 w 82"/>
                  <a:gd name="T65" fmla="*/ 27 h 82"/>
                  <a:gd name="T66" fmla="*/ 77 w 82"/>
                  <a:gd name="T67" fmla="*/ 38 h 82"/>
                  <a:gd name="T68" fmla="*/ 71 w 82"/>
                  <a:gd name="T69" fmla="*/ 22 h 82"/>
                  <a:gd name="T70" fmla="*/ 57 w 82"/>
                  <a:gd name="T71" fmla="*/ 9 h 82"/>
                  <a:gd name="T72" fmla="*/ 71 w 82"/>
                  <a:gd name="T73" fmla="*/ 22 h 82"/>
                  <a:gd name="T74" fmla="*/ 26 w 82"/>
                  <a:gd name="T75" fmla="*/ 9 h 82"/>
                  <a:gd name="T76" fmla="*/ 11 w 82"/>
                  <a:gd name="T77" fmla="*/ 22 h 82"/>
                  <a:gd name="T78" fmla="*/ 11 w 82"/>
                  <a:gd name="T79" fmla="*/ 60 h 82"/>
                  <a:gd name="T80" fmla="*/ 26 w 82"/>
                  <a:gd name="T81" fmla="*/ 73 h 82"/>
                  <a:gd name="T82" fmla="*/ 11 w 82"/>
                  <a:gd name="T83" fmla="*/ 60 h 82"/>
                  <a:gd name="T84" fmla="*/ 57 w 82"/>
                  <a:gd name="T85" fmla="*/ 73 h 82"/>
                  <a:gd name="T86" fmla="*/ 71 w 82"/>
                  <a:gd name="T87" fmla="*/ 6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82" h="82">
                    <a:moveTo>
                      <a:pt x="41" y="0"/>
                    </a:moveTo>
                    <a:cubicBezTo>
                      <a:pt x="18" y="0"/>
                      <a:pt x="0" y="18"/>
                      <a:pt x="0" y="41"/>
                    </a:cubicBezTo>
                    <a:cubicBezTo>
                      <a:pt x="0" y="64"/>
                      <a:pt x="18" y="82"/>
                      <a:pt x="41" y="82"/>
                    </a:cubicBezTo>
                    <a:cubicBezTo>
                      <a:pt x="64" y="82"/>
                      <a:pt x="82" y="64"/>
                      <a:pt x="82" y="41"/>
                    </a:cubicBezTo>
                    <a:cubicBezTo>
                      <a:pt x="82" y="18"/>
                      <a:pt x="64" y="0"/>
                      <a:pt x="41" y="0"/>
                    </a:cubicBezTo>
                    <a:close/>
                    <a:moveTo>
                      <a:pt x="64" y="55"/>
                    </a:moveTo>
                    <a:cubicBezTo>
                      <a:pt x="65" y="51"/>
                      <a:pt x="66" y="47"/>
                      <a:pt x="66" y="44"/>
                    </a:cubicBezTo>
                    <a:cubicBezTo>
                      <a:pt x="77" y="44"/>
                      <a:pt x="77" y="44"/>
                      <a:pt x="77" y="44"/>
                    </a:cubicBezTo>
                    <a:cubicBezTo>
                      <a:pt x="76" y="47"/>
                      <a:pt x="76" y="51"/>
                      <a:pt x="74" y="55"/>
                    </a:cubicBezTo>
                    <a:lnTo>
                      <a:pt x="64" y="55"/>
                    </a:lnTo>
                    <a:close/>
                    <a:moveTo>
                      <a:pt x="18" y="27"/>
                    </a:moveTo>
                    <a:cubicBezTo>
                      <a:pt x="17" y="31"/>
                      <a:pt x="17" y="34"/>
                      <a:pt x="16" y="38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6" y="34"/>
                      <a:pt x="7" y="31"/>
                      <a:pt x="8" y="27"/>
                    </a:cubicBezTo>
                    <a:lnTo>
                      <a:pt x="18" y="27"/>
                    </a:lnTo>
                    <a:close/>
                    <a:moveTo>
                      <a:pt x="59" y="27"/>
                    </a:moveTo>
                    <a:cubicBezTo>
                      <a:pt x="60" y="31"/>
                      <a:pt x="60" y="34"/>
                      <a:pt x="60" y="38"/>
                    </a:cubicBezTo>
                    <a:cubicBezTo>
                      <a:pt x="44" y="38"/>
                      <a:pt x="44" y="38"/>
                      <a:pt x="44" y="38"/>
                    </a:cubicBezTo>
                    <a:cubicBezTo>
                      <a:pt x="44" y="27"/>
                      <a:pt x="44" y="27"/>
                      <a:pt x="44" y="27"/>
                    </a:cubicBezTo>
                    <a:lnTo>
                      <a:pt x="59" y="27"/>
                    </a:lnTo>
                    <a:close/>
                    <a:moveTo>
                      <a:pt x="44" y="22"/>
                    </a:moveTo>
                    <a:cubicBezTo>
                      <a:pt x="44" y="5"/>
                      <a:pt x="44" y="5"/>
                      <a:pt x="44" y="5"/>
                    </a:cubicBezTo>
                    <a:cubicBezTo>
                      <a:pt x="45" y="6"/>
                      <a:pt x="46" y="6"/>
                      <a:pt x="48" y="7"/>
                    </a:cubicBezTo>
                    <a:cubicBezTo>
                      <a:pt x="50" y="9"/>
                      <a:pt x="52" y="11"/>
                      <a:pt x="54" y="14"/>
                    </a:cubicBezTo>
                    <a:cubicBezTo>
                      <a:pt x="55" y="17"/>
                      <a:pt x="56" y="19"/>
                      <a:pt x="57" y="22"/>
                    </a:cubicBezTo>
                    <a:cubicBezTo>
                      <a:pt x="44" y="22"/>
                      <a:pt x="44" y="22"/>
                      <a:pt x="44" y="22"/>
                    </a:cubicBezTo>
                    <a:close/>
                    <a:moveTo>
                      <a:pt x="28" y="14"/>
                    </a:moveTo>
                    <a:cubicBezTo>
                      <a:pt x="30" y="11"/>
                      <a:pt x="32" y="9"/>
                      <a:pt x="35" y="7"/>
                    </a:cubicBezTo>
                    <a:cubicBezTo>
                      <a:pt x="36" y="6"/>
                      <a:pt x="37" y="6"/>
                      <a:pt x="38" y="5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6" y="19"/>
                      <a:pt x="27" y="17"/>
                      <a:pt x="28" y="14"/>
                    </a:cubicBezTo>
                    <a:close/>
                    <a:moveTo>
                      <a:pt x="38" y="27"/>
                    </a:moveTo>
                    <a:cubicBezTo>
                      <a:pt x="38" y="38"/>
                      <a:pt x="38" y="38"/>
                      <a:pt x="38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2" y="34"/>
                      <a:pt x="23" y="31"/>
                      <a:pt x="23" y="27"/>
                    </a:cubicBezTo>
                    <a:lnTo>
                      <a:pt x="38" y="27"/>
                    </a:lnTo>
                    <a:close/>
                    <a:moveTo>
                      <a:pt x="8" y="55"/>
                    </a:moveTo>
                    <a:cubicBezTo>
                      <a:pt x="7" y="51"/>
                      <a:pt x="6" y="47"/>
                      <a:pt x="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7" y="47"/>
                      <a:pt x="17" y="51"/>
                      <a:pt x="18" y="55"/>
                    </a:cubicBezTo>
                    <a:lnTo>
                      <a:pt x="8" y="55"/>
                    </a:lnTo>
                    <a:close/>
                    <a:moveTo>
                      <a:pt x="22" y="44"/>
                    </a:moveTo>
                    <a:cubicBezTo>
                      <a:pt x="38" y="44"/>
                      <a:pt x="38" y="44"/>
                      <a:pt x="38" y="44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3" y="51"/>
                      <a:pt x="22" y="47"/>
                      <a:pt x="22" y="44"/>
                    </a:cubicBezTo>
                    <a:close/>
                    <a:moveTo>
                      <a:pt x="38" y="60"/>
                    </a:moveTo>
                    <a:cubicBezTo>
                      <a:pt x="38" y="76"/>
                      <a:pt x="38" y="76"/>
                      <a:pt x="38" y="76"/>
                    </a:cubicBezTo>
                    <a:cubicBezTo>
                      <a:pt x="37" y="76"/>
                      <a:pt x="36" y="75"/>
                      <a:pt x="35" y="74"/>
                    </a:cubicBezTo>
                    <a:cubicBezTo>
                      <a:pt x="32" y="73"/>
                      <a:pt x="30" y="70"/>
                      <a:pt x="28" y="67"/>
                    </a:cubicBezTo>
                    <a:cubicBezTo>
                      <a:pt x="27" y="65"/>
                      <a:pt x="26" y="63"/>
                      <a:pt x="25" y="60"/>
                    </a:cubicBezTo>
                    <a:cubicBezTo>
                      <a:pt x="38" y="60"/>
                      <a:pt x="38" y="60"/>
                      <a:pt x="38" y="60"/>
                    </a:cubicBezTo>
                    <a:close/>
                    <a:moveTo>
                      <a:pt x="54" y="67"/>
                    </a:moveTo>
                    <a:cubicBezTo>
                      <a:pt x="52" y="70"/>
                      <a:pt x="50" y="73"/>
                      <a:pt x="48" y="74"/>
                    </a:cubicBezTo>
                    <a:cubicBezTo>
                      <a:pt x="46" y="75"/>
                      <a:pt x="45" y="76"/>
                      <a:pt x="44" y="76"/>
                    </a:cubicBezTo>
                    <a:cubicBezTo>
                      <a:pt x="44" y="60"/>
                      <a:pt x="44" y="60"/>
                      <a:pt x="44" y="60"/>
                    </a:cubicBezTo>
                    <a:cubicBezTo>
                      <a:pt x="57" y="60"/>
                      <a:pt x="57" y="60"/>
                      <a:pt x="57" y="60"/>
                    </a:cubicBezTo>
                    <a:cubicBezTo>
                      <a:pt x="56" y="63"/>
                      <a:pt x="55" y="65"/>
                      <a:pt x="54" y="67"/>
                    </a:cubicBezTo>
                    <a:close/>
                    <a:moveTo>
                      <a:pt x="44" y="55"/>
                    </a:moveTo>
                    <a:cubicBezTo>
                      <a:pt x="44" y="44"/>
                      <a:pt x="44" y="44"/>
                      <a:pt x="44" y="44"/>
                    </a:cubicBezTo>
                    <a:cubicBezTo>
                      <a:pt x="60" y="44"/>
                      <a:pt x="60" y="44"/>
                      <a:pt x="60" y="44"/>
                    </a:cubicBezTo>
                    <a:cubicBezTo>
                      <a:pt x="60" y="47"/>
                      <a:pt x="60" y="51"/>
                      <a:pt x="59" y="55"/>
                    </a:cubicBezTo>
                    <a:lnTo>
                      <a:pt x="44" y="55"/>
                    </a:lnTo>
                    <a:close/>
                    <a:moveTo>
                      <a:pt x="66" y="38"/>
                    </a:moveTo>
                    <a:cubicBezTo>
                      <a:pt x="66" y="34"/>
                      <a:pt x="65" y="31"/>
                      <a:pt x="64" y="27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76" y="31"/>
                      <a:pt x="76" y="34"/>
                      <a:pt x="77" y="38"/>
                    </a:cubicBezTo>
                    <a:lnTo>
                      <a:pt x="66" y="38"/>
                    </a:lnTo>
                    <a:close/>
                    <a:moveTo>
                      <a:pt x="71" y="22"/>
                    </a:moveTo>
                    <a:cubicBezTo>
                      <a:pt x="63" y="22"/>
                      <a:pt x="63" y="22"/>
                      <a:pt x="63" y="22"/>
                    </a:cubicBezTo>
                    <a:cubicBezTo>
                      <a:pt x="61" y="17"/>
                      <a:pt x="59" y="12"/>
                      <a:pt x="57" y="9"/>
                    </a:cubicBezTo>
                    <a:cubicBezTo>
                      <a:pt x="60" y="10"/>
                      <a:pt x="63" y="13"/>
                      <a:pt x="66" y="16"/>
                    </a:cubicBezTo>
                    <a:cubicBezTo>
                      <a:pt x="68" y="17"/>
                      <a:pt x="70" y="19"/>
                      <a:pt x="71" y="22"/>
                    </a:cubicBezTo>
                    <a:close/>
                    <a:moveTo>
                      <a:pt x="16" y="16"/>
                    </a:moveTo>
                    <a:cubicBezTo>
                      <a:pt x="19" y="13"/>
                      <a:pt x="22" y="10"/>
                      <a:pt x="26" y="9"/>
                    </a:cubicBezTo>
                    <a:cubicBezTo>
                      <a:pt x="23" y="12"/>
                      <a:pt x="21" y="17"/>
                      <a:pt x="19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2" y="19"/>
                      <a:pt x="14" y="17"/>
                      <a:pt x="16" y="16"/>
                    </a:cubicBezTo>
                    <a:close/>
                    <a:moveTo>
                      <a:pt x="11" y="60"/>
                    </a:moveTo>
                    <a:cubicBezTo>
                      <a:pt x="19" y="60"/>
                      <a:pt x="19" y="60"/>
                      <a:pt x="19" y="60"/>
                    </a:cubicBezTo>
                    <a:cubicBezTo>
                      <a:pt x="21" y="65"/>
                      <a:pt x="23" y="69"/>
                      <a:pt x="26" y="73"/>
                    </a:cubicBezTo>
                    <a:cubicBezTo>
                      <a:pt x="22" y="71"/>
                      <a:pt x="19" y="69"/>
                      <a:pt x="16" y="66"/>
                    </a:cubicBezTo>
                    <a:cubicBezTo>
                      <a:pt x="14" y="64"/>
                      <a:pt x="12" y="62"/>
                      <a:pt x="11" y="60"/>
                    </a:cubicBezTo>
                    <a:close/>
                    <a:moveTo>
                      <a:pt x="66" y="66"/>
                    </a:moveTo>
                    <a:cubicBezTo>
                      <a:pt x="63" y="69"/>
                      <a:pt x="60" y="71"/>
                      <a:pt x="57" y="73"/>
                    </a:cubicBezTo>
                    <a:cubicBezTo>
                      <a:pt x="59" y="69"/>
                      <a:pt x="61" y="65"/>
                      <a:pt x="63" y="60"/>
                    </a:cubicBezTo>
                    <a:cubicBezTo>
                      <a:pt x="71" y="60"/>
                      <a:pt x="71" y="60"/>
                      <a:pt x="71" y="60"/>
                    </a:cubicBezTo>
                    <a:cubicBezTo>
                      <a:pt x="70" y="62"/>
                      <a:pt x="68" y="64"/>
                      <a:pt x="66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17" name="Freeform: Shape 126"/>
              <p:cNvSpPr/>
              <p:nvPr/>
            </p:nvSpPr>
            <p:spPr bwMode="auto">
              <a:xfrm>
                <a:off x="8820072" y="2931705"/>
                <a:ext cx="219221" cy="232921"/>
              </a:xfrm>
              <a:custGeom>
                <a:avLst/>
                <a:gdLst>
                  <a:gd name="T0" fmla="*/ 62 w 69"/>
                  <a:gd name="T1" fmla="*/ 0 h 73"/>
                  <a:gd name="T2" fmla="*/ 7 w 69"/>
                  <a:gd name="T3" fmla="*/ 0 h 73"/>
                  <a:gd name="T4" fmla="*/ 0 w 69"/>
                  <a:gd name="T5" fmla="*/ 7 h 73"/>
                  <a:gd name="T6" fmla="*/ 0 w 69"/>
                  <a:gd name="T7" fmla="*/ 66 h 73"/>
                  <a:gd name="T8" fmla="*/ 7 w 69"/>
                  <a:gd name="T9" fmla="*/ 73 h 73"/>
                  <a:gd name="T10" fmla="*/ 62 w 69"/>
                  <a:gd name="T11" fmla="*/ 73 h 73"/>
                  <a:gd name="T12" fmla="*/ 69 w 69"/>
                  <a:gd name="T13" fmla="*/ 66 h 73"/>
                  <a:gd name="T14" fmla="*/ 69 w 69"/>
                  <a:gd name="T15" fmla="*/ 7 h 73"/>
                  <a:gd name="T16" fmla="*/ 62 w 69"/>
                  <a:gd name="T17" fmla="*/ 0 h 73"/>
                  <a:gd name="T18" fmla="*/ 60 w 69"/>
                  <a:gd name="T19" fmla="*/ 64 h 73"/>
                  <a:gd name="T20" fmla="*/ 10 w 69"/>
                  <a:gd name="T21" fmla="*/ 64 h 73"/>
                  <a:gd name="T22" fmla="*/ 10 w 69"/>
                  <a:gd name="T23" fmla="*/ 9 h 73"/>
                  <a:gd name="T24" fmla="*/ 60 w 69"/>
                  <a:gd name="T25" fmla="*/ 9 h 73"/>
                  <a:gd name="T26" fmla="*/ 60 w 69"/>
                  <a:gd name="T27" fmla="*/ 64 h 73"/>
                  <a:gd name="T28" fmla="*/ 19 w 69"/>
                  <a:gd name="T29" fmla="*/ 32 h 73"/>
                  <a:gd name="T30" fmla="*/ 51 w 69"/>
                  <a:gd name="T31" fmla="*/ 32 h 73"/>
                  <a:gd name="T32" fmla="*/ 51 w 69"/>
                  <a:gd name="T33" fmla="*/ 37 h 73"/>
                  <a:gd name="T34" fmla="*/ 19 w 69"/>
                  <a:gd name="T35" fmla="*/ 37 h 73"/>
                  <a:gd name="T36" fmla="*/ 19 w 69"/>
                  <a:gd name="T37" fmla="*/ 32 h 73"/>
                  <a:gd name="T38" fmla="*/ 19 w 69"/>
                  <a:gd name="T39" fmla="*/ 41 h 73"/>
                  <a:gd name="T40" fmla="*/ 51 w 69"/>
                  <a:gd name="T41" fmla="*/ 41 h 73"/>
                  <a:gd name="T42" fmla="*/ 51 w 69"/>
                  <a:gd name="T43" fmla="*/ 46 h 73"/>
                  <a:gd name="T44" fmla="*/ 19 w 69"/>
                  <a:gd name="T45" fmla="*/ 46 h 73"/>
                  <a:gd name="T46" fmla="*/ 19 w 69"/>
                  <a:gd name="T47" fmla="*/ 41 h 73"/>
                  <a:gd name="T48" fmla="*/ 19 w 69"/>
                  <a:gd name="T49" fmla="*/ 50 h 73"/>
                  <a:gd name="T50" fmla="*/ 51 w 69"/>
                  <a:gd name="T51" fmla="*/ 50 h 73"/>
                  <a:gd name="T52" fmla="*/ 51 w 69"/>
                  <a:gd name="T53" fmla="*/ 55 h 73"/>
                  <a:gd name="T54" fmla="*/ 19 w 69"/>
                  <a:gd name="T55" fmla="*/ 55 h 73"/>
                  <a:gd name="T56" fmla="*/ 19 w 69"/>
                  <a:gd name="T57" fmla="*/ 50 h 73"/>
                  <a:gd name="T58" fmla="*/ 19 w 69"/>
                  <a:gd name="T59" fmla="*/ 23 h 73"/>
                  <a:gd name="T60" fmla="*/ 51 w 69"/>
                  <a:gd name="T61" fmla="*/ 23 h 73"/>
                  <a:gd name="T62" fmla="*/ 51 w 69"/>
                  <a:gd name="T63" fmla="*/ 27 h 73"/>
                  <a:gd name="T64" fmla="*/ 19 w 69"/>
                  <a:gd name="T65" fmla="*/ 27 h 73"/>
                  <a:gd name="T66" fmla="*/ 19 w 69"/>
                  <a:gd name="T67" fmla="*/ 2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9" h="73">
                    <a:moveTo>
                      <a:pt x="6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70"/>
                      <a:pt x="4" y="73"/>
                      <a:pt x="7" y="73"/>
                    </a:cubicBezTo>
                    <a:cubicBezTo>
                      <a:pt x="62" y="73"/>
                      <a:pt x="62" y="73"/>
                      <a:pt x="62" y="73"/>
                    </a:cubicBezTo>
                    <a:cubicBezTo>
                      <a:pt x="66" y="73"/>
                      <a:pt x="69" y="70"/>
                      <a:pt x="69" y="66"/>
                    </a:cubicBezTo>
                    <a:cubicBezTo>
                      <a:pt x="69" y="7"/>
                      <a:pt x="69" y="7"/>
                      <a:pt x="69" y="7"/>
                    </a:cubicBezTo>
                    <a:cubicBezTo>
                      <a:pt x="69" y="3"/>
                      <a:pt x="66" y="0"/>
                      <a:pt x="62" y="0"/>
                    </a:cubicBezTo>
                    <a:close/>
                    <a:moveTo>
                      <a:pt x="60" y="64"/>
                    </a:moveTo>
                    <a:cubicBezTo>
                      <a:pt x="10" y="64"/>
                      <a:pt x="10" y="64"/>
                      <a:pt x="10" y="64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60" y="9"/>
                      <a:pt x="60" y="9"/>
                      <a:pt x="60" y="9"/>
                    </a:cubicBezTo>
                    <a:lnTo>
                      <a:pt x="60" y="64"/>
                    </a:lnTo>
                    <a:close/>
                    <a:moveTo>
                      <a:pt x="19" y="32"/>
                    </a:moveTo>
                    <a:cubicBezTo>
                      <a:pt x="51" y="32"/>
                      <a:pt x="51" y="32"/>
                      <a:pt x="51" y="32"/>
                    </a:cubicBezTo>
                    <a:cubicBezTo>
                      <a:pt x="51" y="37"/>
                      <a:pt x="51" y="37"/>
                      <a:pt x="51" y="37"/>
                    </a:cubicBezTo>
                    <a:cubicBezTo>
                      <a:pt x="19" y="37"/>
                      <a:pt x="19" y="37"/>
                      <a:pt x="19" y="37"/>
                    </a:cubicBezTo>
                    <a:lnTo>
                      <a:pt x="19" y="32"/>
                    </a:lnTo>
                    <a:close/>
                    <a:moveTo>
                      <a:pt x="19" y="41"/>
                    </a:moveTo>
                    <a:cubicBezTo>
                      <a:pt x="51" y="41"/>
                      <a:pt x="51" y="41"/>
                      <a:pt x="51" y="41"/>
                    </a:cubicBezTo>
                    <a:cubicBezTo>
                      <a:pt x="51" y="46"/>
                      <a:pt x="51" y="46"/>
                      <a:pt x="51" y="46"/>
                    </a:cubicBezTo>
                    <a:cubicBezTo>
                      <a:pt x="19" y="46"/>
                      <a:pt x="19" y="46"/>
                      <a:pt x="19" y="46"/>
                    </a:cubicBezTo>
                    <a:lnTo>
                      <a:pt x="19" y="41"/>
                    </a:lnTo>
                    <a:close/>
                    <a:moveTo>
                      <a:pt x="19" y="50"/>
                    </a:moveTo>
                    <a:cubicBezTo>
                      <a:pt x="51" y="50"/>
                      <a:pt x="51" y="50"/>
                      <a:pt x="51" y="50"/>
                    </a:cubicBezTo>
                    <a:cubicBezTo>
                      <a:pt x="51" y="55"/>
                      <a:pt x="51" y="55"/>
                      <a:pt x="51" y="55"/>
                    </a:cubicBezTo>
                    <a:cubicBezTo>
                      <a:pt x="19" y="55"/>
                      <a:pt x="19" y="55"/>
                      <a:pt x="19" y="55"/>
                    </a:cubicBezTo>
                    <a:lnTo>
                      <a:pt x="19" y="50"/>
                    </a:lnTo>
                    <a:close/>
                    <a:moveTo>
                      <a:pt x="19" y="23"/>
                    </a:moveTo>
                    <a:cubicBezTo>
                      <a:pt x="51" y="23"/>
                      <a:pt x="51" y="23"/>
                      <a:pt x="51" y="23"/>
                    </a:cubicBezTo>
                    <a:cubicBezTo>
                      <a:pt x="51" y="27"/>
                      <a:pt x="51" y="27"/>
                      <a:pt x="51" y="27"/>
                    </a:cubicBezTo>
                    <a:cubicBezTo>
                      <a:pt x="19" y="27"/>
                      <a:pt x="19" y="27"/>
                      <a:pt x="19" y="27"/>
                    </a:cubicBezTo>
                    <a:lnTo>
                      <a:pt x="19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18" name="Freeform: Shape 127"/>
              <p:cNvSpPr/>
              <p:nvPr/>
            </p:nvSpPr>
            <p:spPr bwMode="auto">
              <a:xfrm>
                <a:off x="8998188" y="1536129"/>
                <a:ext cx="242709" cy="281855"/>
              </a:xfrm>
              <a:custGeom>
                <a:avLst/>
                <a:gdLst>
                  <a:gd name="T0" fmla="*/ 54 w 76"/>
                  <a:gd name="T1" fmla="*/ 0 h 88"/>
                  <a:gd name="T2" fmla="*/ 14 w 76"/>
                  <a:gd name="T3" fmla="*/ 28 h 88"/>
                  <a:gd name="T4" fmla="*/ 17 w 76"/>
                  <a:gd name="T5" fmla="*/ 65 h 88"/>
                  <a:gd name="T6" fmla="*/ 49 w 76"/>
                  <a:gd name="T7" fmla="*/ 27 h 88"/>
                  <a:gd name="T8" fmla="*/ 33 w 76"/>
                  <a:gd name="T9" fmla="*/ 74 h 88"/>
                  <a:gd name="T10" fmla="*/ 70 w 76"/>
                  <a:gd name="T11" fmla="*/ 57 h 88"/>
                  <a:gd name="T12" fmla="*/ 54 w 76"/>
                  <a:gd name="T13" fmla="*/ 0 h 88"/>
                  <a:gd name="T14" fmla="*/ 4 w 76"/>
                  <a:gd name="T15" fmla="*/ 78 h 88"/>
                  <a:gd name="T16" fmla="*/ 10 w 76"/>
                  <a:gd name="T17" fmla="*/ 83 h 88"/>
                  <a:gd name="T18" fmla="*/ 47 w 76"/>
                  <a:gd name="T19" fmla="*/ 41 h 88"/>
                  <a:gd name="T20" fmla="*/ 4 w 76"/>
                  <a:gd name="T21" fmla="*/ 7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" h="88">
                    <a:moveTo>
                      <a:pt x="54" y="0"/>
                    </a:moveTo>
                    <a:cubicBezTo>
                      <a:pt x="41" y="23"/>
                      <a:pt x="30" y="12"/>
                      <a:pt x="14" y="28"/>
                    </a:cubicBezTo>
                    <a:cubicBezTo>
                      <a:pt x="0" y="42"/>
                      <a:pt x="5" y="59"/>
                      <a:pt x="17" y="65"/>
                    </a:cubicBezTo>
                    <a:cubicBezTo>
                      <a:pt x="28" y="59"/>
                      <a:pt x="40" y="46"/>
                      <a:pt x="49" y="27"/>
                    </a:cubicBezTo>
                    <a:cubicBezTo>
                      <a:pt x="49" y="27"/>
                      <a:pt x="57" y="51"/>
                      <a:pt x="33" y="74"/>
                    </a:cubicBezTo>
                    <a:cubicBezTo>
                      <a:pt x="45" y="88"/>
                      <a:pt x="64" y="79"/>
                      <a:pt x="70" y="57"/>
                    </a:cubicBezTo>
                    <a:cubicBezTo>
                      <a:pt x="76" y="33"/>
                      <a:pt x="60" y="9"/>
                      <a:pt x="54" y="0"/>
                    </a:cubicBezTo>
                    <a:close/>
                    <a:moveTo>
                      <a:pt x="4" y="78"/>
                    </a:moveTo>
                    <a:cubicBezTo>
                      <a:pt x="4" y="78"/>
                      <a:pt x="5" y="83"/>
                      <a:pt x="10" y="83"/>
                    </a:cubicBezTo>
                    <a:cubicBezTo>
                      <a:pt x="15" y="83"/>
                      <a:pt x="36" y="71"/>
                      <a:pt x="47" y="41"/>
                    </a:cubicBezTo>
                    <a:cubicBezTo>
                      <a:pt x="30" y="70"/>
                      <a:pt x="6" y="78"/>
                      <a:pt x="4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19" name="Freeform: Shape 128"/>
              <p:cNvSpPr/>
              <p:nvPr/>
            </p:nvSpPr>
            <p:spPr bwMode="auto">
              <a:xfrm>
                <a:off x="8685015" y="3366232"/>
                <a:ext cx="246623" cy="246623"/>
              </a:xfrm>
              <a:custGeom>
                <a:avLst/>
                <a:gdLst>
                  <a:gd name="T0" fmla="*/ 53 w 77"/>
                  <a:gd name="T1" fmla="*/ 30 h 77"/>
                  <a:gd name="T2" fmla="*/ 25 w 77"/>
                  <a:gd name="T3" fmla="*/ 2 h 77"/>
                  <a:gd name="T4" fmla="*/ 38 w 77"/>
                  <a:gd name="T5" fmla="*/ 0 h 77"/>
                  <a:gd name="T6" fmla="*/ 53 w 77"/>
                  <a:gd name="T7" fmla="*/ 3 h 77"/>
                  <a:gd name="T8" fmla="*/ 53 w 77"/>
                  <a:gd name="T9" fmla="*/ 30 h 77"/>
                  <a:gd name="T10" fmla="*/ 58 w 77"/>
                  <a:gd name="T11" fmla="*/ 53 h 77"/>
                  <a:gd name="T12" fmla="*/ 58 w 77"/>
                  <a:gd name="T13" fmla="*/ 5 h 77"/>
                  <a:gd name="T14" fmla="*/ 77 w 77"/>
                  <a:gd name="T15" fmla="*/ 39 h 77"/>
                  <a:gd name="T16" fmla="*/ 74 w 77"/>
                  <a:gd name="T17" fmla="*/ 53 h 77"/>
                  <a:gd name="T18" fmla="*/ 58 w 77"/>
                  <a:gd name="T19" fmla="*/ 53 h 77"/>
                  <a:gd name="T20" fmla="*/ 24 w 77"/>
                  <a:gd name="T21" fmla="*/ 58 h 77"/>
                  <a:gd name="T22" fmla="*/ 72 w 77"/>
                  <a:gd name="T23" fmla="*/ 58 h 77"/>
                  <a:gd name="T24" fmla="*/ 38 w 77"/>
                  <a:gd name="T25" fmla="*/ 77 h 77"/>
                  <a:gd name="T26" fmla="*/ 24 w 77"/>
                  <a:gd name="T27" fmla="*/ 74 h 77"/>
                  <a:gd name="T28" fmla="*/ 24 w 77"/>
                  <a:gd name="T29" fmla="*/ 58 h 77"/>
                  <a:gd name="T30" fmla="*/ 32 w 77"/>
                  <a:gd name="T31" fmla="*/ 17 h 77"/>
                  <a:gd name="T32" fmla="*/ 1 w 77"/>
                  <a:gd name="T33" fmla="*/ 48 h 77"/>
                  <a:gd name="T34" fmla="*/ 0 w 77"/>
                  <a:gd name="T35" fmla="*/ 39 h 77"/>
                  <a:gd name="T36" fmla="*/ 20 w 77"/>
                  <a:gd name="T37" fmla="*/ 5 h 77"/>
                  <a:gd name="T38" fmla="*/ 32 w 77"/>
                  <a:gd name="T39" fmla="*/ 17 h 77"/>
                  <a:gd name="T40" fmla="*/ 19 w 77"/>
                  <a:gd name="T41" fmla="*/ 38 h 77"/>
                  <a:gd name="T42" fmla="*/ 19 w 77"/>
                  <a:gd name="T43" fmla="*/ 72 h 77"/>
                  <a:gd name="T44" fmla="*/ 3 w 77"/>
                  <a:gd name="T45" fmla="*/ 54 h 77"/>
                  <a:gd name="T46" fmla="*/ 19 w 77"/>
                  <a:gd name="T47" fmla="*/ 38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" h="77">
                    <a:moveTo>
                      <a:pt x="53" y="30"/>
                    </a:moveTo>
                    <a:cubicBezTo>
                      <a:pt x="25" y="2"/>
                      <a:pt x="25" y="2"/>
                      <a:pt x="25" y="2"/>
                    </a:cubicBezTo>
                    <a:cubicBezTo>
                      <a:pt x="29" y="1"/>
                      <a:pt x="34" y="0"/>
                      <a:pt x="38" y="0"/>
                    </a:cubicBezTo>
                    <a:cubicBezTo>
                      <a:pt x="43" y="0"/>
                      <a:pt x="48" y="1"/>
                      <a:pt x="53" y="3"/>
                    </a:cubicBezTo>
                    <a:lnTo>
                      <a:pt x="53" y="30"/>
                    </a:lnTo>
                    <a:close/>
                    <a:moveTo>
                      <a:pt x="58" y="53"/>
                    </a:moveTo>
                    <a:cubicBezTo>
                      <a:pt x="58" y="5"/>
                      <a:pt x="58" y="5"/>
                      <a:pt x="58" y="5"/>
                    </a:cubicBezTo>
                    <a:cubicBezTo>
                      <a:pt x="69" y="12"/>
                      <a:pt x="77" y="24"/>
                      <a:pt x="77" y="39"/>
                    </a:cubicBezTo>
                    <a:cubicBezTo>
                      <a:pt x="77" y="44"/>
                      <a:pt x="76" y="49"/>
                      <a:pt x="74" y="53"/>
                    </a:cubicBezTo>
                    <a:lnTo>
                      <a:pt x="58" y="53"/>
                    </a:lnTo>
                    <a:close/>
                    <a:moveTo>
                      <a:pt x="24" y="58"/>
                    </a:moveTo>
                    <a:cubicBezTo>
                      <a:pt x="72" y="58"/>
                      <a:pt x="72" y="58"/>
                      <a:pt x="72" y="58"/>
                    </a:cubicBezTo>
                    <a:cubicBezTo>
                      <a:pt x="65" y="69"/>
                      <a:pt x="53" y="77"/>
                      <a:pt x="38" y="77"/>
                    </a:cubicBezTo>
                    <a:cubicBezTo>
                      <a:pt x="33" y="77"/>
                      <a:pt x="28" y="76"/>
                      <a:pt x="24" y="74"/>
                    </a:cubicBezTo>
                    <a:lnTo>
                      <a:pt x="24" y="58"/>
                    </a:lnTo>
                    <a:close/>
                    <a:moveTo>
                      <a:pt x="32" y="17"/>
                    </a:moveTo>
                    <a:cubicBezTo>
                      <a:pt x="1" y="48"/>
                      <a:pt x="1" y="48"/>
                      <a:pt x="1" y="48"/>
                    </a:cubicBezTo>
                    <a:cubicBezTo>
                      <a:pt x="0" y="45"/>
                      <a:pt x="0" y="42"/>
                      <a:pt x="0" y="39"/>
                    </a:cubicBezTo>
                    <a:cubicBezTo>
                      <a:pt x="0" y="24"/>
                      <a:pt x="8" y="12"/>
                      <a:pt x="20" y="5"/>
                    </a:cubicBezTo>
                    <a:lnTo>
                      <a:pt x="32" y="17"/>
                    </a:lnTo>
                    <a:close/>
                    <a:moveTo>
                      <a:pt x="19" y="38"/>
                    </a:moveTo>
                    <a:cubicBezTo>
                      <a:pt x="19" y="72"/>
                      <a:pt x="19" y="72"/>
                      <a:pt x="19" y="72"/>
                    </a:cubicBezTo>
                    <a:cubicBezTo>
                      <a:pt x="12" y="68"/>
                      <a:pt x="6" y="62"/>
                      <a:pt x="3" y="54"/>
                    </a:cubicBezTo>
                    <a:lnTo>
                      <a:pt x="19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20" name="Freeform: Shape 129"/>
              <p:cNvSpPr/>
              <p:nvPr/>
            </p:nvSpPr>
            <p:spPr bwMode="auto">
              <a:xfrm>
                <a:off x="8260276" y="4031724"/>
                <a:ext cx="229008" cy="197690"/>
              </a:xfrm>
              <a:custGeom>
                <a:avLst/>
                <a:gdLst>
                  <a:gd name="T0" fmla="*/ 18 w 72"/>
                  <a:gd name="T1" fmla="*/ 0 h 62"/>
                  <a:gd name="T2" fmla="*/ 54 w 72"/>
                  <a:gd name="T3" fmla="*/ 0 h 62"/>
                  <a:gd name="T4" fmla="*/ 54 w 72"/>
                  <a:gd name="T5" fmla="*/ 9 h 62"/>
                  <a:gd name="T6" fmla="*/ 18 w 72"/>
                  <a:gd name="T7" fmla="*/ 9 h 62"/>
                  <a:gd name="T8" fmla="*/ 18 w 72"/>
                  <a:gd name="T9" fmla="*/ 0 h 62"/>
                  <a:gd name="T10" fmla="*/ 67 w 72"/>
                  <a:gd name="T11" fmla="*/ 13 h 62"/>
                  <a:gd name="T12" fmla="*/ 4 w 72"/>
                  <a:gd name="T13" fmla="*/ 13 h 62"/>
                  <a:gd name="T14" fmla="*/ 0 w 72"/>
                  <a:gd name="T15" fmla="*/ 18 h 62"/>
                  <a:gd name="T16" fmla="*/ 0 w 72"/>
                  <a:gd name="T17" fmla="*/ 40 h 62"/>
                  <a:gd name="T18" fmla="*/ 4 w 72"/>
                  <a:gd name="T19" fmla="*/ 44 h 62"/>
                  <a:gd name="T20" fmla="*/ 18 w 72"/>
                  <a:gd name="T21" fmla="*/ 44 h 62"/>
                  <a:gd name="T22" fmla="*/ 18 w 72"/>
                  <a:gd name="T23" fmla="*/ 62 h 62"/>
                  <a:gd name="T24" fmla="*/ 54 w 72"/>
                  <a:gd name="T25" fmla="*/ 62 h 62"/>
                  <a:gd name="T26" fmla="*/ 54 w 72"/>
                  <a:gd name="T27" fmla="*/ 44 h 62"/>
                  <a:gd name="T28" fmla="*/ 67 w 72"/>
                  <a:gd name="T29" fmla="*/ 44 h 62"/>
                  <a:gd name="T30" fmla="*/ 72 w 72"/>
                  <a:gd name="T31" fmla="*/ 40 h 62"/>
                  <a:gd name="T32" fmla="*/ 72 w 72"/>
                  <a:gd name="T33" fmla="*/ 18 h 62"/>
                  <a:gd name="T34" fmla="*/ 67 w 72"/>
                  <a:gd name="T35" fmla="*/ 13 h 62"/>
                  <a:gd name="T36" fmla="*/ 49 w 72"/>
                  <a:gd name="T37" fmla="*/ 58 h 62"/>
                  <a:gd name="T38" fmla="*/ 22 w 72"/>
                  <a:gd name="T39" fmla="*/ 58 h 62"/>
                  <a:gd name="T40" fmla="*/ 22 w 72"/>
                  <a:gd name="T41" fmla="*/ 35 h 62"/>
                  <a:gd name="T42" fmla="*/ 49 w 72"/>
                  <a:gd name="T43" fmla="*/ 35 h 62"/>
                  <a:gd name="T44" fmla="*/ 49 w 72"/>
                  <a:gd name="T45" fmla="*/ 58 h 62"/>
                  <a:gd name="T46" fmla="*/ 68 w 72"/>
                  <a:gd name="T47" fmla="*/ 20 h 62"/>
                  <a:gd name="T48" fmla="*/ 65 w 72"/>
                  <a:gd name="T49" fmla="*/ 23 h 62"/>
                  <a:gd name="T50" fmla="*/ 62 w 72"/>
                  <a:gd name="T51" fmla="*/ 20 h 62"/>
                  <a:gd name="T52" fmla="*/ 65 w 72"/>
                  <a:gd name="T53" fmla="*/ 17 h 62"/>
                  <a:gd name="T54" fmla="*/ 68 w 72"/>
                  <a:gd name="T55" fmla="*/ 2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2" h="62">
                    <a:moveTo>
                      <a:pt x="18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18" y="9"/>
                      <a:pt x="18" y="9"/>
                      <a:pt x="18" y="9"/>
                    </a:cubicBezTo>
                    <a:lnTo>
                      <a:pt x="18" y="0"/>
                    </a:lnTo>
                    <a:close/>
                    <a:moveTo>
                      <a:pt x="67" y="13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2" y="13"/>
                      <a:pt x="0" y="15"/>
                      <a:pt x="0" y="18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2"/>
                      <a:pt x="2" y="44"/>
                      <a:pt x="4" y="44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8" y="62"/>
                      <a:pt x="18" y="62"/>
                      <a:pt x="18" y="62"/>
                    </a:cubicBezTo>
                    <a:cubicBezTo>
                      <a:pt x="54" y="62"/>
                      <a:pt x="54" y="62"/>
                      <a:pt x="54" y="62"/>
                    </a:cubicBezTo>
                    <a:cubicBezTo>
                      <a:pt x="54" y="44"/>
                      <a:pt x="54" y="44"/>
                      <a:pt x="54" y="44"/>
                    </a:cubicBezTo>
                    <a:cubicBezTo>
                      <a:pt x="67" y="44"/>
                      <a:pt x="67" y="44"/>
                      <a:pt x="67" y="44"/>
                    </a:cubicBezTo>
                    <a:cubicBezTo>
                      <a:pt x="70" y="44"/>
                      <a:pt x="72" y="42"/>
                      <a:pt x="72" y="40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2" y="15"/>
                      <a:pt x="70" y="13"/>
                      <a:pt x="67" y="13"/>
                    </a:cubicBezTo>
                    <a:close/>
                    <a:moveTo>
                      <a:pt x="49" y="58"/>
                    </a:moveTo>
                    <a:cubicBezTo>
                      <a:pt x="22" y="58"/>
                      <a:pt x="22" y="58"/>
                      <a:pt x="22" y="58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49" y="35"/>
                      <a:pt x="49" y="35"/>
                      <a:pt x="49" y="35"/>
                    </a:cubicBezTo>
                    <a:lnTo>
                      <a:pt x="49" y="58"/>
                    </a:lnTo>
                    <a:close/>
                    <a:moveTo>
                      <a:pt x="68" y="20"/>
                    </a:moveTo>
                    <a:cubicBezTo>
                      <a:pt x="68" y="22"/>
                      <a:pt x="67" y="23"/>
                      <a:pt x="65" y="23"/>
                    </a:cubicBezTo>
                    <a:cubicBezTo>
                      <a:pt x="63" y="23"/>
                      <a:pt x="62" y="22"/>
                      <a:pt x="62" y="20"/>
                    </a:cubicBezTo>
                    <a:cubicBezTo>
                      <a:pt x="62" y="18"/>
                      <a:pt x="63" y="17"/>
                      <a:pt x="65" y="17"/>
                    </a:cubicBezTo>
                    <a:cubicBezTo>
                      <a:pt x="67" y="17"/>
                      <a:pt x="68" y="18"/>
                      <a:pt x="68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21" name="Freeform: Shape 130"/>
              <p:cNvSpPr/>
              <p:nvPr/>
            </p:nvSpPr>
            <p:spPr bwMode="auto">
              <a:xfrm>
                <a:off x="8610637" y="3841862"/>
                <a:ext cx="230965" cy="230965"/>
              </a:xfrm>
              <a:custGeom>
                <a:avLst/>
                <a:gdLst>
                  <a:gd name="T0" fmla="*/ 13 w 72"/>
                  <a:gd name="T1" fmla="*/ 36 h 72"/>
                  <a:gd name="T2" fmla="*/ 13 w 72"/>
                  <a:gd name="T3" fmla="*/ 33 h 72"/>
                  <a:gd name="T4" fmla="*/ 1 w 72"/>
                  <a:gd name="T5" fmla="*/ 29 h 72"/>
                  <a:gd name="T6" fmla="*/ 0 w 72"/>
                  <a:gd name="T7" fmla="*/ 36 h 72"/>
                  <a:gd name="T8" fmla="*/ 11 w 72"/>
                  <a:gd name="T9" fmla="*/ 62 h 72"/>
                  <a:gd name="T10" fmla="*/ 19 w 72"/>
                  <a:gd name="T11" fmla="*/ 51 h 72"/>
                  <a:gd name="T12" fmla="*/ 13 w 72"/>
                  <a:gd name="T13" fmla="*/ 36 h 72"/>
                  <a:gd name="T14" fmla="*/ 58 w 72"/>
                  <a:gd name="T15" fmla="*/ 36 h 72"/>
                  <a:gd name="T16" fmla="*/ 52 w 72"/>
                  <a:gd name="T17" fmla="*/ 51 h 72"/>
                  <a:gd name="T18" fmla="*/ 60 w 72"/>
                  <a:gd name="T19" fmla="*/ 62 h 72"/>
                  <a:gd name="T20" fmla="*/ 72 w 72"/>
                  <a:gd name="T21" fmla="*/ 36 h 72"/>
                  <a:gd name="T22" fmla="*/ 71 w 72"/>
                  <a:gd name="T23" fmla="*/ 29 h 72"/>
                  <a:gd name="T24" fmla="*/ 58 w 72"/>
                  <a:gd name="T25" fmla="*/ 33 h 72"/>
                  <a:gd name="T26" fmla="*/ 58 w 72"/>
                  <a:gd name="T27" fmla="*/ 36 h 72"/>
                  <a:gd name="T28" fmla="*/ 40 w 72"/>
                  <a:gd name="T29" fmla="*/ 14 h 72"/>
                  <a:gd name="T30" fmla="*/ 55 w 72"/>
                  <a:gd name="T31" fmla="*/ 25 h 72"/>
                  <a:gd name="T32" fmla="*/ 68 w 72"/>
                  <a:gd name="T33" fmla="*/ 21 h 72"/>
                  <a:gd name="T34" fmla="*/ 40 w 72"/>
                  <a:gd name="T35" fmla="*/ 0 h 72"/>
                  <a:gd name="T36" fmla="*/ 40 w 72"/>
                  <a:gd name="T37" fmla="*/ 14 h 72"/>
                  <a:gd name="T38" fmla="*/ 16 w 72"/>
                  <a:gd name="T39" fmla="*/ 25 h 72"/>
                  <a:gd name="T40" fmla="*/ 31 w 72"/>
                  <a:gd name="T41" fmla="*/ 14 h 72"/>
                  <a:gd name="T42" fmla="*/ 31 w 72"/>
                  <a:gd name="T43" fmla="*/ 0 h 72"/>
                  <a:gd name="T44" fmla="*/ 3 w 72"/>
                  <a:gd name="T45" fmla="*/ 21 h 72"/>
                  <a:gd name="T46" fmla="*/ 16 w 72"/>
                  <a:gd name="T47" fmla="*/ 25 h 72"/>
                  <a:gd name="T48" fmla="*/ 45 w 72"/>
                  <a:gd name="T49" fmla="*/ 56 h 72"/>
                  <a:gd name="T50" fmla="*/ 36 w 72"/>
                  <a:gd name="T51" fmla="*/ 58 h 72"/>
                  <a:gd name="T52" fmla="*/ 26 w 72"/>
                  <a:gd name="T53" fmla="*/ 56 h 72"/>
                  <a:gd name="T54" fmla="*/ 18 w 72"/>
                  <a:gd name="T55" fmla="*/ 67 h 72"/>
                  <a:gd name="T56" fmla="*/ 36 w 72"/>
                  <a:gd name="T57" fmla="*/ 72 h 72"/>
                  <a:gd name="T58" fmla="*/ 53 w 72"/>
                  <a:gd name="T59" fmla="*/ 67 h 72"/>
                  <a:gd name="T60" fmla="*/ 45 w 72"/>
                  <a:gd name="T61" fmla="*/ 5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2" h="72">
                    <a:moveTo>
                      <a:pt x="13" y="36"/>
                    </a:moveTo>
                    <a:cubicBezTo>
                      <a:pt x="13" y="35"/>
                      <a:pt x="13" y="34"/>
                      <a:pt x="13" y="33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0" y="31"/>
                      <a:pt x="0" y="34"/>
                      <a:pt x="0" y="36"/>
                    </a:cubicBezTo>
                    <a:cubicBezTo>
                      <a:pt x="0" y="46"/>
                      <a:pt x="4" y="56"/>
                      <a:pt x="11" y="62"/>
                    </a:cubicBezTo>
                    <a:cubicBezTo>
                      <a:pt x="19" y="51"/>
                      <a:pt x="19" y="51"/>
                      <a:pt x="19" y="51"/>
                    </a:cubicBezTo>
                    <a:cubicBezTo>
                      <a:pt x="16" y="47"/>
                      <a:pt x="13" y="42"/>
                      <a:pt x="13" y="36"/>
                    </a:cubicBezTo>
                    <a:close/>
                    <a:moveTo>
                      <a:pt x="58" y="36"/>
                    </a:moveTo>
                    <a:cubicBezTo>
                      <a:pt x="58" y="42"/>
                      <a:pt x="56" y="47"/>
                      <a:pt x="52" y="51"/>
                    </a:cubicBezTo>
                    <a:cubicBezTo>
                      <a:pt x="60" y="62"/>
                      <a:pt x="60" y="62"/>
                      <a:pt x="60" y="62"/>
                    </a:cubicBezTo>
                    <a:cubicBezTo>
                      <a:pt x="67" y="56"/>
                      <a:pt x="72" y="46"/>
                      <a:pt x="72" y="36"/>
                    </a:cubicBezTo>
                    <a:cubicBezTo>
                      <a:pt x="72" y="34"/>
                      <a:pt x="71" y="31"/>
                      <a:pt x="71" y="29"/>
                    </a:cubicBezTo>
                    <a:cubicBezTo>
                      <a:pt x="58" y="33"/>
                      <a:pt x="58" y="33"/>
                      <a:pt x="58" y="33"/>
                    </a:cubicBezTo>
                    <a:cubicBezTo>
                      <a:pt x="58" y="34"/>
                      <a:pt x="58" y="35"/>
                      <a:pt x="58" y="36"/>
                    </a:cubicBezTo>
                    <a:close/>
                    <a:moveTo>
                      <a:pt x="40" y="14"/>
                    </a:moveTo>
                    <a:cubicBezTo>
                      <a:pt x="47" y="15"/>
                      <a:pt x="52" y="19"/>
                      <a:pt x="55" y="25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63" y="10"/>
                      <a:pt x="53" y="2"/>
                      <a:pt x="40" y="0"/>
                    </a:cubicBezTo>
                    <a:lnTo>
                      <a:pt x="40" y="14"/>
                    </a:lnTo>
                    <a:close/>
                    <a:moveTo>
                      <a:pt x="16" y="25"/>
                    </a:moveTo>
                    <a:cubicBezTo>
                      <a:pt x="19" y="19"/>
                      <a:pt x="25" y="15"/>
                      <a:pt x="31" y="14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19" y="2"/>
                      <a:pt x="8" y="10"/>
                      <a:pt x="3" y="21"/>
                    </a:cubicBezTo>
                    <a:lnTo>
                      <a:pt x="16" y="25"/>
                    </a:lnTo>
                    <a:close/>
                    <a:moveTo>
                      <a:pt x="45" y="56"/>
                    </a:moveTo>
                    <a:cubicBezTo>
                      <a:pt x="42" y="58"/>
                      <a:pt x="39" y="58"/>
                      <a:pt x="36" y="58"/>
                    </a:cubicBezTo>
                    <a:cubicBezTo>
                      <a:pt x="32" y="58"/>
                      <a:pt x="29" y="58"/>
                      <a:pt x="26" y="56"/>
                    </a:cubicBezTo>
                    <a:cubicBezTo>
                      <a:pt x="18" y="67"/>
                      <a:pt x="18" y="67"/>
                      <a:pt x="18" y="67"/>
                    </a:cubicBezTo>
                    <a:cubicBezTo>
                      <a:pt x="24" y="70"/>
                      <a:pt x="30" y="72"/>
                      <a:pt x="36" y="72"/>
                    </a:cubicBezTo>
                    <a:cubicBezTo>
                      <a:pt x="42" y="72"/>
                      <a:pt x="48" y="70"/>
                      <a:pt x="53" y="67"/>
                    </a:cubicBezTo>
                    <a:lnTo>
                      <a:pt x="45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22" name="Freeform: Shape 131"/>
              <p:cNvSpPr/>
              <p:nvPr/>
            </p:nvSpPr>
            <p:spPr bwMode="auto">
              <a:xfrm>
                <a:off x="9078439" y="1082029"/>
                <a:ext cx="221179" cy="221178"/>
              </a:xfrm>
              <a:custGeom>
                <a:avLst/>
                <a:gdLst>
                  <a:gd name="T0" fmla="*/ 35 w 69"/>
                  <a:gd name="T1" fmla="*/ 0 h 69"/>
                  <a:gd name="T2" fmla="*/ 0 w 69"/>
                  <a:gd name="T3" fmla="*/ 35 h 69"/>
                  <a:gd name="T4" fmla="*/ 35 w 69"/>
                  <a:gd name="T5" fmla="*/ 69 h 69"/>
                  <a:gd name="T6" fmla="*/ 69 w 69"/>
                  <a:gd name="T7" fmla="*/ 35 h 69"/>
                  <a:gd name="T8" fmla="*/ 35 w 69"/>
                  <a:gd name="T9" fmla="*/ 0 h 69"/>
                  <a:gd name="T10" fmla="*/ 35 w 69"/>
                  <a:gd name="T11" fmla="*/ 62 h 69"/>
                  <a:gd name="T12" fmla="*/ 7 w 69"/>
                  <a:gd name="T13" fmla="*/ 35 h 69"/>
                  <a:gd name="T14" fmla="*/ 35 w 69"/>
                  <a:gd name="T15" fmla="*/ 7 h 69"/>
                  <a:gd name="T16" fmla="*/ 62 w 69"/>
                  <a:gd name="T17" fmla="*/ 35 h 69"/>
                  <a:gd name="T18" fmla="*/ 35 w 69"/>
                  <a:gd name="T19" fmla="*/ 62 h 69"/>
                  <a:gd name="T20" fmla="*/ 22 w 69"/>
                  <a:gd name="T21" fmla="*/ 24 h 69"/>
                  <a:gd name="T22" fmla="*/ 37 w 69"/>
                  <a:gd name="T23" fmla="*/ 35 h 69"/>
                  <a:gd name="T24" fmla="*/ 22 w 69"/>
                  <a:gd name="T25" fmla="*/ 45 h 69"/>
                  <a:gd name="T26" fmla="*/ 22 w 69"/>
                  <a:gd name="T27" fmla="*/ 24 h 69"/>
                  <a:gd name="T28" fmla="*/ 39 w 69"/>
                  <a:gd name="T29" fmla="*/ 24 h 69"/>
                  <a:gd name="T30" fmla="*/ 54 w 69"/>
                  <a:gd name="T31" fmla="*/ 35 h 69"/>
                  <a:gd name="T32" fmla="*/ 39 w 69"/>
                  <a:gd name="T33" fmla="*/ 45 h 69"/>
                  <a:gd name="T34" fmla="*/ 39 w 69"/>
                  <a:gd name="T35" fmla="*/ 2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9" h="69">
                    <a:moveTo>
                      <a:pt x="35" y="0"/>
                    </a:moveTo>
                    <a:cubicBezTo>
                      <a:pt x="16" y="0"/>
                      <a:pt x="0" y="16"/>
                      <a:pt x="0" y="35"/>
                    </a:cubicBezTo>
                    <a:cubicBezTo>
                      <a:pt x="0" y="53"/>
                      <a:pt x="16" y="69"/>
                      <a:pt x="35" y="69"/>
                    </a:cubicBezTo>
                    <a:cubicBezTo>
                      <a:pt x="53" y="69"/>
                      <a:pt x="69" y="53"/>
                      <a:pt x="69" y="35"/>
                    </a:cubicBezTo>
                    <a:cubicBezTo>
                      <a:pt x="69" y="16"/>
                      <a:pt x="53" y="0"/>
                      <a:pt x="35" y="0"/>
                    </a:cubicBezTo>
                    <a:close/>
                    <a:moveTo>
                      <a:pt x="35" y="62"/>
                    </a:moveTo>
                    <a:cubicBezTo>
                      <a:pt x="19" y="62"/>
                      <a:pt x="7" y="50"/>
                      <a:pt x="7" y="35"/>
                    </a:cubicBezTo>
                    <a:cubicBezTo>
                      <a:pt x="7" y="19"/>
                      <a:pt x="19" y="7"/>
                      <a:pt x="35" y="7"/>
                    </a:cubicBezTo>
                    <a:cubicBezTo>
                      <a:pt x="50" y="7"/>
                      <a:pt x="62" y="19"/>
                      <a:pt x="62" y="35"/>
                    </a:cubicBezTo>
                    <a:cubicBezTo>
                      <a:pt x="62" y="50"/>
                      <a:pt x="50" y="62"/>
                      <a:pt x="35" y="62"/>
                    </a:cubicBezTo>
                    <a:close/>
                    <a:moveTo>
                      <a:pt x="22" y="24"/>
                    </a:moveTo>
                    <a:cubicBezTo>
                      <a:pt x="37" y="35"/>
                      <a:pt x="37" y="35"/>
                      <a:pt x="37" y="35"/>
                    </a:cubicBezTo>
                    <a:cubicBezTo>
                      <a:pt x="22" y="45"/>
                      <a:pt x="22" y="45"/>
                      <a:pt x="22" y="45"/>
                    </a:cubicBezTo>
                    <a:lnTo>
                      <a:pt x="22" y="24"/>
                    </a:lnTo>
                    <a:close/>
                    <a:moveTo>
                      <a:pt x="39" y="24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39" y="45"/>
                      <a:pt x="39" y="45"/>
                      <a:pt x="39" y="45"/>
                    </a:cubicBezTo>
                    <a:lnTo>
                      <a:pt x="39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23" name="Freeform: Shape 132"/>
              <p:cNvSpPr/>
              <p:nvPr/>
            </p:nvSpPr>
            <p:spPr bwMode="auto">
              <a:xfrm>
                <a:off x="8342483" y="3088291"/>
                <a:ext cx="242709" cy="252495"/>
              </a:xfrm>
              <a:custGeom>
                <a:avLst/>
                <a:gdLst>
                  <a:gd name="T0" fmla="*/ 59 w 124"/>
                  <a:gd name="T1" fmla="*/ 129 h 129"/>
                  <a:gd name="T2" fmla="*/ 59 w 124"/>
                  <a:gd name="T3" fmla="*/ 70 h 129"/>
                  <a:gd name="T4" fmla="*/ 0 w 124"/>
                  <a:gd name="T5" fmla="*/ 129 h 129"/>
                  <a:gd name="T6" fmla="*/ 0 w 124"/>
                  <a:gd name="T7" fmla="*/ 0 h 129"/>
                  <a:gd name="T8" fmla="*/ 59 w 124"/>
                  <a:gd name="T9" fmla="*/ 58 h 129"/>
                  <a:gd name="T10" fmla="*/ 59 w 124"/>
                  <a:gd name="T11" fmla="*/ 0 h 129"/>
                  <a:gd name="T12" fmla="*/ 124 w 124"/>
                  <a:gd name="T13" fmla="*/ 65 h 129"/>
                  <a:gd name="T14" fmla="*/ 59 w 124"/>
                  <a:gd name="T15" fmla="*/ 12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" h="129">
                    <a:moveTo>
                      <a:pt x="59" y="129"/>
                    </a:moveTo>
                    <a:lnTo>
                      <a:pt x="59" y="70"/>
                    </a:lnTo>
                    <a:lnTo>
                      <a:pt x="0" y="129"/>
                    </a:lnTo>
                    <a:lnTo>
                      <a:pt x="0" y="0"/>
                    </a:lnTo>
                    <a:lnTo>
                      <a:pt x="59" y="58"/>
                    </a:lnTo>
                    <a:lnTo>
                      <a:pt x="59" y="0"/>
                    </a:lnTo>
                    <a:lnTo>
                      <a:pt x="124" y="65"/>
                    </a:lnTo>
                    <a:lnTo>
                      <a:pt x="59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24" name="Freeform: Shape 133"/>
              <p:cNvSpPr/>
              <p:nvPr/>
            </p:nvSpPr>
            <p:spPr bwMode="auto">
              <a:xfrm>
                <a:off x="8575405" y="2205535"/>
                <a:ext cx="256411" cy="254453"/>
              </a:xfrm>
              <a:custGeom>
                <a:avLst/>
                <a:gdLst>
                  <a:gd name="T0" fmla="*/ 0 w 131"/>
                  <a:gd name="T1" fmla="*/ 130 h 130"/>
                  <a:gd name="T2" fmla="*/ 66 w 131"/>
                  <a:gd name="T3" fmla="*/ 130 h 130"/>
                  <a:gd name="T4" fmla="*/ 66 w 131"/>
                  <a:gd name="T5" fmla="*/ 0 h 130"/>
                  <a:gd name="T6" fmla="*/ 0 w 131"/>
                  <a:gd name="T7" fmla="*/ 0 h 130"/>
                  <a:gd name="T8" fmla="*/ 0 w 131"/>
                  <a:gd name="T9" fmla="*/ 130 h 130"/>
                  <a:gd name="T10" fmla="*/ 41 w 131"/>
                  <a:gd name="T11" fmla="*/ 16 h 130"/>
                  <a:gd name="T12" fmla="*/ 58 w 131"/>
                  <a:gd name="T13" fmla="*/ 16 h 130"/>
                  <a:gd name="T14" fmla="*/ 58 w 131"/>
                  <a:gd name="T15" fmla="*/ 32 h 130"/>
                  <a:gd name="T16" fmla="*/ 41 w 131"/>
                  <a:gd name="T17" fmla="*/ 32 h 130"/>
                  <a:gd name="T18" fmla="*/ 41 w 131"/>
                  <a:gd name="T19" fmla="*/ 16 h 130"/>
                  <a:gd name="T20" fmla="*/ 41 w 131"/>
                  <a:gd name="T21" fmla="*/ 49 h 130"/>
                  <a:gd name="T22" fmla="*/ 58 w 131"/>
                  <a:gd name="T23" fmla="*/ 49 h 130"/>
                  <a:gd name="T24" fmla="*/ 58 w 131"/>
                  <a:gd name="T25" fmla="*/ 65 h 130"/>
                  <a:gd name="T26" fmla="*/ 41 w 131"/>
                  <a:gd name="T27" fmla="*/ 65 h 130"/>
                  <a:gd name="T28" fmla="*/ 41 w 131"/>
                  <a:gd name="T29" fmla="*/ 49 h 130"/>
                  <a:gd name="T30" fmla="*/ 41 w 131"/>
                  <a:gd name="T31" fmla="*/ 81 h 130"/>
                  <a:gd name="T32" fmla="*/ 58 w 131"/>
                  <a:gd name="T33" fmla="*/ 81 h 130"/>
                  <a:gd name="T34" fmla="*/ 58 w 131"/>
                  <a:gd name="T35" fmla="*/ 98 h 130"/>
                  <a:gd name="T36" fmla="*/ 41 w 131"/>
                  <a:gd name="T37" fmla="*/ 98 h 130"/>
                  <a:gd name="T38" fmla="*/ 41 w 131"/>
                  <a:gd name="T39" fmla="*/ 81 h 130"/>
                  <a:gd name="T40" fmla="*/ 9 w 131"/>
                  <a:gd name="T41" fmla="*/ 16 h 130"/>
                  <a:gd name="T42" fmla="*/ 25 w 131"/>
                  <a:gd name="T43" fmla="*/ 16 h 130"/>
                  <a:gd name="T44" fmla="*/ 25 w 131"/>
                  <a:gd name="T45" fmla="*/ 32 h 130"/>
                  <a:gd name="T46" fmla="*/ 9 w 131"/>
                  <a:gd name="T47" fmla="*/ 32 h 130"/>
                  <a:gd name="T48" fmla="*/ 9 w 131"/>
                  <a:gd name="T49" fmla="*/ 16 h 130"/>
                  <a:gd name="T50" fmla="*/ 9 w 131"/>
                  <a:gd name="T51" fmla="*/ 49 h 130"/>
                  <a:gd name="T52" fmla="*/ 25 w 131"/>
                  <a:gd name="T53" fmla="*/ 49 h 130"/>
                  <a:gd name="T54" fmla="*/ 25 w 131"/>
                  <a:gd name="T55" fmla="*/ 65 h 130"/>
                  <a:gd name="T56" fmla="*/ 9 w 131"/>
                  <a:gd name="T57" fmla="*/ 65 h 130"/>
                  <a:gd name="T58" fmla="*/ 9 w 131"/>
                  <a:gd name="T59" fmla="*/ 49 h 130"/>
                  <a:gd name="T60" fmla="*/ 9 w 131"/>
                  <a:gd name="T61" fmla="*/ 81 h 130"/>
                  <a:gd name="T62" fmla="*/ 25 w 131"/>
                  <a:gd name="T63" fmla="*/ 81 h 130"/>
                  <a:gd name="T64" fmla="*/ 25 w 131"/>
                  <a:gd name="T65" fmla="*/ 98 h 130"/>
                  <a:gd name="T66" fmla="*/ 9 w 131"/>
                  <a:gd name="T67" fmla="*/ 98 h 130"/>
                  <a:gd name="T68" fmla="*/ 9 w 131"/>
                  <a:gd name="T69" fmla="*/ 81 h 130"/>
                  <a:gd name="T70" fmla="*/ 74 w 131"/>
                  <a:gd name="T71" fmla="*/ 41 h 130"/>
                  <a:gd name="T72" fmla="*/ 131 w 131"/>
                  <a:gd name="T73" fmla="*/ 41 h 130"/>
                  <a:gd name="T74" fmla="*/ 131 w 131"/>
                  <a:gd name="T75" fmla="*/ 49 h 130"/>
                  <a:gd name="T76" fmla="*/ 74 w 131"/>
                  <a:gd name="T77" fmla="*/ 49 h 130"/>
                  <a:gd name="T78" fmla="*/ 74 w 131"/>
                  <a:gd name="T79" fmla="*/ 41 h 130"/>
                  <a:gd name="T80" fmla="*/ 74 w 131"/>
                  <a:gd name="T81" fmla="*/ 130 h 130"/>
                  <a:gd name="T82" fmla="*/ 90 w 131"/>
                  <a:gd name="T83" fmla="*/ 130 h 130"/>
                  <a:gd name="T84" fmla="*/ 90 w 131"/>
                  <a:gd name="T85" fmla="*/ 98 h 130"/>
                  <a:gd name="T86" fmla="*/ 115 w 131"/>
                  <a:gd name="T87" fmla="*/ 98 h 130"/>
                  <a:gd name="T88" fmla="*/ 115 w 131"/>
                  <a:gd name="T89" fmla="*/ 130 h 130"/>
                  <a:gd name="T90" fmla="*/ 131 w 131"/>
                  <a:gd name="T91" fmla="*/ 130 h 130"/>
                  <a:gd name="T92" fmla="*/ 131 w 131"/>
                  <a:gd name="T93" fmla="*/ 57 h 130"/>
                  <a:gd name="T94" fmla="*/ 74 w 131"/>
                  <a:gd name="T95" fmla="*/ 57 h 130"/>
                  <a:gd name="T96" fmla="*/ 74 w 131"/>
                  <a:gd name="T97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31" h="130">
                    <a:moveTo>
                      <a:pt x="0" y="130"/>
                    </a:moveTo>
                    <a:lnTo>
                      <a:pt x="66" y="130"/>
                    </a:lnTo>
                    <a:lnTo>
                      <a:pt x="66" y="0"/>
                    </a:lnTo>
                    <a:lnTo>
                      <a:pt x="0" y="0"/>
                    </a:lnTo>
                    <a:lnTo>
                      <a:pt x="0" y="130"/>
                    </a:lnTo>
                    <a:close/>
                    <a:moveTo>
                      <a:pt x="41" y="16"/>
                    </a:moveTo>
                    <a:lnTo>
                      <a:pt x="58" y="16"/>
                    </a:lnTo>
                    <a:lnTo>
                      <a:pt x="58" y="32"/>
                    </a:lnTo>
                    <a:lnTo>
                      <a:pt x="41" y="32"/>
                    </a:lnTo>
                    <a:lnTo>
                      <a:pt x="41" y="16"/>
                    </a:lnTo>
                    <a:close/>
                    <a:moveTo>
                      <a:pt x="41" y="49"/>
                    </a:moveTo>
                    <a:lnTo>
                      <a:pt x="58" y="49"/>
                    </a:lnTo>
                    <a:lnTo>
                      <a:pt x="58" y="65"/>
                    </a:lnTo>
                    <a:lnTo>
                      <a:pt x="41" y="65"/>
                    </a:lnTo>
                    <a:lnTo>
                      <a:pt x="41" y="49"/>
                    </a:lnTo>
                    <a:close/>
                    <a:moveTo>
                      <a:pt x="41" y="81"/>
                    </a:moveTo>
                    <a:lnTo>
                      <a:pt x="58" y="81"/>
                    </a:lnTo>
                    <a:lnTo>
                      <a:pt x="58" y="98"/>
                    </a:lnTo>
                    <a:lnTo>
                      <a:pt x="41" y="98"/>
                    </a:lnTo>
                    <a:lnTo>
                      <a:pt x="41" y="81"/>
                    </a:lnTo>
                    <a:close/>
                    <a:moveTo>
                      <a:pt x="9" y="16"/>
                    </a:moveTo>
                    <a:lnTo>
                      <a:pt x="25" y="16"/>
                    </a:lnTo>
                    <a:lnTo>
                      <a:pt x="25" y="32"/>
                    </a:lnTo>
                    <a:lnTo>
                      <a:pt x="9" y="32"/>
                    </a:lnTo>
                    <a:lnTo>
                      <a:pt x="9" y="16"/>
                    </a:lnTo>
                    <a:close/>
                    <a:moveTo>
                      <a:pt x="9" y="49"/>
                    </a:moveTo>
                    <a:lnTo>
                      <a:pt x="25" y="49"/>
                    </a:lnTo>
                    <a:lnTo>
                      <a:pt x="25" y="65"/>
                    </a:lnTo>
                    <a:lnTo>
                      <a:pt x="9" y="65"/>
                    </a:lnTo>
                    <a:lnTo>
                      <a:pt x="9" y="49"/>
                    </a:lnTo>
                    <a:close/>
                    <a:moveTo>
                      <a:pt x="9" y="81"/>
                    </a:moveTo>
                    <a:lnTo>
                      <a:pt x="25" y="81"/>
                    </a:lnTo>
                    <a:lnTo>
                      <a:pt x="25" y="98"/>
                    </a:lnTo>
                    <a:lnTo>
                      <a:pt x="9" y="98"/>
                    </a:lnTo>
                    <a:lnTo>
                      <a:pt x="9" y="81"/>
                    </a:lnTo>
                    <a:close/>
                    <a:moveTo>
                      <a:pt x="74" y="41"/>
                    </a:moveTo>
                    <a:lnTo>
                      <a:pt x="131" y="41"/>
                    </a:lnTo>
                    <a:lnTo>
                      <a:pt x="131" y="49"/>
                    </a:lnTo>
                    <a:lnTo>
                      <a:pt x="74" y="49"/>
                    </a:lnTo>
                    <a:lnTo>
                      <a:pt x="74" y="41"/>
                    </a:lnTo>
                    <a:close/>
                    <a:moveTo>
                      <a:pt x="74" y="130"/>
                    </a:moveTo>
                    <a:lnTo>
                      <a:pt x="90" y="130"/>
                    </a:lnTo>
                    <a:lnTo>
                      <a:pt x="90" y="98"/>
                    </a:lnTo>
                    <a:lnTo>
                      <a:pt x="115" y="98"/>
                    </a:lnTo>
                    <a:lnTo>
                      <a:pt x="115" y="130"/>
                    </a:lnTo>
                    <a:lnTo>
                      <a:pt x="131" y="130"/>
                    </a:lnTo>
                    <a:lnTo>
                      <a:pt x="131" y="57"/>
                    </a:lnTo>
                    <a:lnTo>
                      <a:pt x="74" y="57"/>
                    </a:lnTo>
                    <a:lnTo>
                      <a:pt x="74" y="1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25" name="Freeform: Shape 134"/>
              <p:cNvSpPr/>
              <p:nvPr/>
            </p:nvSpPr>
            <p:spPr bwMode="auto">
              <a:xfrm>
                <a:off x="8688930" y="2636148"/>
                <a:ext cx="146800" cy="154628"/>
              </a:xfrm>
              <a:custGeom>
                <a:avLst/>
                <a:gdLst>
                  <a:gd name="T0" fmla="*/ 43 w 46"/>
                  <a:gd name="T1" fmla="*/ 29 h 48"/>
                  <a:gd name="T2" fmla="*/ 46 w 46"/>
                  <a:gd name="T3" fmla="*/ 16 h 48"/>
                  <a:gd name="T4" fmla="*/ 41 w 46"/>
                  <a:gd name="T5" fmla="*/ 8 h 48"/>
                  <a:gd name="T6" fmla="*/ 37 w 46"/>
                  <a:gd name="T7" fmla="*/ 9 h 48"/>
                  <a:gd name="T8" fmla="*/ 28 w 46"/>
                  <a:gd name="T9" fmla="*/ 0 h 48"/>
                  <a:gd name="T10" fmla="*/ 18 w 46"/>
                  <a:gd name="T11" fmla="*/ 0 h 48"/>
                  <a:gd name="T12" fmla="*/ 17 w 46"/>
                  <a:gd name="T13" fmla="*/ 4 h 48"/>
                  <a:gd name="T14" fmla="*/ 4 w 46"/>
                  <a:gd name="T15" fmla="*/ 8 h 48"/>
                  <a:gd name="T16" fmla="*/ 0 w 46"/>
                  <a:gd name="T17" fmla="*/ 16 h 48"/>
                  <a:gd name="T18" fmla="*/ 3 w 46"/>
                  <a:gd name="T19" fmla="*/ 19 h 48"/>
                  <a:gd name="T20" fmla="*/ 0 w 46"/>
                  <a:gd name="T21" fmla="*/ 32 h 48"/>
                  <a:gd name="T22" fmla="*/ 4 w 46"/>
                  <a:gd name="T23" fmla="*/ 40 h 48"/>
                  <a:gd name="T24" fmla="*/ 9 w 46"/>
                  <a:gd name="T25" fmla="*/ 39 h 48"/>
                  <a:gd name="T26" fmla="*/ 18 w 46"/>
                  <a:gd name="T27" fmla="*/ 48 h 48"/>
                  <a:gd name="T28" fmla="*/ 28 w 46"/>
                  <a:gd name="T29" fmla="*/ 48 h 48"/>
                  <a:gd name="T30" fmla="*/ 29 w 46"/>
                  <a:gd name="T31" fmla="*/ 44 h 48"/>
                  <a:gd name="T32" fmla="*/ 41 w 46"/>
                  <a:gd name="T33" fmla="*/ 40 h 48"/>
                  <a:gd name="T34" fmla="*/ 46 w 46"/>
                  <a:gd name="T35" fmla="*/ 32 h 48"/>
                  <a:gd name="T36" fmla="*/ 43 w 46"/>
                  <a:gd name="T37" fmla="*/ 29 h 48"/>
                  <a:gd name="T38" fmla="*/ 23 w 46"/>
                  <a:gd name="T39" fmla="*/ 34 h 48"/>
                  <a:gd name="T40" fmla="*/ 13 w 46"/>
                  <a:gd name="T41" fmla="*/ 24 h 48"/>
                  <a:gd name="T42" fmla="*/ 23 w 46"/>
                  <a:gd name="T43" fmla="*/ 14 h 48"/>
                  <a:gd name="T44" fmla="*/ 33 w 46"/>
                  <a:gd name="T45" fmla="*/ 24 h 48"/>
                  <a:gd name="T46" fmla="*/ 23 w 46"/>
                  <a:gd name="T47" fmla="*/ 3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" h="48">
                    <a:moveTo>
                      <a:pt x="43" y="29"/>
                    </a:moveTo>
                    <a:cubicBezTo>
                      <a:pt x="40" y="24"/>
                      <a:pt x="42" y="19"/>
                      <a:pt x="46" y="16"/>
                    </a:cubicBezTo>
                    <a:cubicBezTo>
                      <a:pt x="41" y="8"/>
                      <a:pt x="41" y="8"/>
                      <a:pt x="41" y="8"/>
                    </a:cubicBezTo>
                    <a:cubicBezTo>
                      <a:pt x="40" y="9"/>
                      <a:pt x="39" y="9"/>
                      <a:pt x="37" y="9"/>
                    </a:cubicBezTo>
                    <a:cubicBezTo>
                      <a:pt x="32" y="9"/>
                      <a:pt x="28" y="5"/>
                      <a:pt x="2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3"/>
                      <a:pt x="17" y="4"/>
                    </a:cubicBezTo>
                    <a:cubicBezTo>
                      <a:pt x="14" y="9"/>
                      <a:pt x="9" y="10"/>
                      <a:pt x="4" y="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17"/>
                      <a:pt x="2" y="18"/>
                      <a:pt x="3" y="19"/>
                    </a:cubicBezTo>
                    <a:cubicBezTo>
                      <a:pt x="6" y="24"/>
                      <a:pt x="4" y="29"/>
                      <a:pt x="0" y="32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6" y="39"/>
                      <a:pt x="7" y="39"/>
                      <a:pt x="9" y="39"/>
                    </a:cubicBezTo>
                    <a:cubicBezTo>
                      <a:pt x="14" y="39"/>
                      <a:pt x="18" y="43"/>
                      <a:pt x="18" y="48"/>
                    </a:cubicBezTo>
                    <a:cubicBezTo>
                      <a:pt x="28" y="48"/>
                      <a:pt x="28" y="48"/>
                      <a:pt x="28" y="48"/>
                    </a:cubicBezTo>
                    <a:cubicBezTo>
                      <a:pt x="28" y="47"/>
                      <a:pt x="28" y="45"/>
                      <a:pt x="29" y="44"/>
                    </a:cubicBezTo>
                    <a:cubicBezTo>
                      <a:pt x="31" y="39"/>
                      <a:pt x="37" y="38"/>
                      <a:pt x="41" y="40"/>
                    </a:cubicBezTo>
                    <a:cubicBezTo>
                      <a:pt x="46" y="32"/>
                      <a:pt x="46" y="32"/>
                      <a:pt x="46" y="32"/>
                    </a:cubicBezTo>
                    <a:cubicBezTo>
                      <a:pt x="45" y="31"/>
                      <a:pt x="44" y="30"/>
                      <a:pt x="43" y="29"/>
                    </a:cubicBezTo>
                    <a:close/>
                    <a:moveTo>
                      <a:pt x="23" y="34"/>
                    </a:moveTo>
                    <a:cubicBezTo>
                      <a:pt x="18" y="34"/>
                      <a:pt x="13" y="29"/>
                      <a:pt x="13" y="24"/>
                    </a:cubicBezTo>
                    <a:cubicBezTo>
                      <a:pt x="13" y="19"/>
                      <a:pt x="18" y="14"/>
                      <a:pt x="23" y="14"/>
                    </a:cubicBezTo>
                    <a:cubicBezTo>
                      <a:pt x="28" y="14"/>
                      <a:pt x="33" y="19"/>
                      <a:pt x="33" y="24"/>
                    </a:cubicBezTo>
                    <a:cubicBezTo>
                      <a:pt x="33" y="29"/>
                      <a:pt x="28" y="34"/>
                      <a:pt x="23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26" name="Freeform: Shape 135"/>
              <p:cNvSpPr/>
              <p:nvPr/>
            </p:nvSpPr>
            <p:spPr bwMode="auto">
              <a:xfrm>
                <a:off x="8371843" y="3567836"/>
                <a:ext cx="107654" cy="207477"/>
              </a:xfrm>
              <a:custGeom>
                <a:avLst/>
                <a:gdLst>
                  <a:gd name="T0" fmla="*/ 23 w 34"/>
                  <a:gd name="T1" fmla="*/ 64 h 65"/>
                  <a:gd name="T2" fmla="*/ 23 w 34"/>
                  <a:gd name="T3" fmla="*/ 64 h 65"/>
                  <a:gd name="T4" fmla="*/ 33 w 34"/>
                  <a:gd name="T5" fmla="*/ 50 h 65"/>
                  <a:gd name="T6" fmla="*/ 30 w 34"/>
                  <a:gd name="T7" fmla="*/ 34 h 65"/>
                  <a:gd name="T8" fmla="*/ 15 w 34"/>
                  <a:gd name="T9" fmla="*/ 24 h 65"/>
                  <a:gd name="T10" fmla="*/ 15 w 34"/>
                  <a:gd name="T11" fmla="*/ 24 h 65"/>
                  <a:gd name="T12" fmla="*/ 14 w 34"/>
                  <a:gd name="T13" fmla="*/ 25 h 65"/>
                  <a:gd name="T14" fmla="*/ 15 w 34"/>
                  <a:gd name="T15" fmla="*/ 30 h 65"/>
                  <a:gd name="T16" fmla="*/ 16 w 34"/>
                  <a:gd name="T17" fmla="*/ 30 h 65"/>
                  <a:gd name="T18" fmla="*/ 17 w 34"/>
                  <a:gd name="T19" fmla="*/ 30 h 65"/>
                  <a:gd name="T20" fmla="*/ 24 w 34"/>
                  <a:gd name="T21" fmla="*/ 35 h 65"/>
                  <a:gd name="T22" fmla="*/ 27 w 34"/>
                  <a:gd name="T23" fmla="*/ 51 h 65"/>
                  <a:gd name="T24" fmla="*/ 22 w 34"/>
                  <a:gd name="T25" fmla="*/ 59 h 65"/>
                  <a:gd name="T26" fmla="*/ 22 w 34"/>
                  <a:gd name="T27" fmla="*/ 59 h 65"/>
                  <a:gd name="T28" fmla="*/ 14 w 34"/>
                  <a:gd name="T29" fmla="*/ 53 h 65"/>
                  <a:gd name="T30" fmla="*/ 13 w 34"/>
                  <a:gd name="T31" fmla="*/ 46 h 65"/>
                  <a:gd name="T32" fmla="*/ 6 w 34"/>
                  <a:gd name="T33" fmla="*/ 44 h 65"/>
                  <a:gd name="T34" fmla="*/ 8 w 34"/>
                  <a:gd name="T35" fmla="*/ 54 h 65"/>
                  <a:gd name="T36" fmla="*/ 23 w 34"/>
                  <a:gd name="T37" fmla="*/ 64 h 65"/>
                  <a:gd name="T38" fmla="*/ 19 w 34"/>
                  <a:gd name="T39" fmla="*/ 42 h 65"/>
                  <a:gd name="T40" fmla="*/ 20 w 34"/>
                  <a:gd name="T41" fmla="*/ 41 h 65"/>
                  <a:gd name="T42" fmla="*/ 19 w 34"/>
                  <a:gd name="T43" fmla="*/ 35 h 65"/>
                  <a:gd name="T44" fmla="*/ 18 w 34"/>
                  <a:gd name="T45" fmla="*/ 36 h 65"/>
                  <a:gd name="T46" fmla="*/ 17 w 34"/>
                  <a:gd name="T47" fmla="*/ 36 h 65"/>
                  <a:gd name="T48" fmla="*/ 10 w 34"/>
                  <a:gd name="T49" fmla="*/ 31 h 65"/>
                  <a:gd name="T50" fmla="*/ 7 w 34"/>
                  <a:gd name="T51" fmla="*/ 15 h 65"/>
                  <a:gd name="T52" fmla="*/ 12 w 34"/>
                  <a:gd name="T53" fmla="*/ 7 h 65"/>
                  <a:gd name="T54" fmla="*/ 12 w 34"/>
                  <a:gd name="T55" fmla="*/ 7 h 65"/>
                  <a:gd name="T56" fmla="*/ 20 w 34"/>
                  <a:gd name="T57" fmla="*/ 13 h 65"/>
                  <a:gd name="T58" fmla="*/ 21 w 34"/>
                  <a:gd name="T59" fmla="*/ 20 h 65"/>
                  <a:gd name="T60" fmla="*/ 28 w 34"/>
                  <a:gd name="T61" fmla="*/ 22 h 65"/>
                  <a:gd name="T62" fmla="*/ 26 w 34"/>
                  <a:gd name="T63" fmla="*/ 12 h 65"/>
                  <a:gd name="T64" fmla="*/ 11 w 34"/>
                  <a:gd name="T65" fmla="*/ 2 h 65"/>
                  <a:gd name="T66" fmla="*/ 11 w 34"/>
                  <a:gd name="T67" fmla="*/ 2 h 65"/>
                  <a:gd name="T68" fmla="*/ 1 w 34"/>
                  <a:gd name="T69" fmla="*/ 16 h 65"/>
                  <a:gd name="T70" fmla="*/ 4 w 34"/>
                  <a:gd name="T71" fmla="*/ 32 h 65"/>
                  <a:gd name="T72" fmla="*/ 19 w 34"/>
                  <a:gd name="T73" fmla="*/ 4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4" h="65">
                    <a:moveTo>
                      <a:pt x="23" y="64"/>
                    </a:moveTo>
                    <a:cubicBezTo>
                      <a:pt x="23" y="64"/>
                      <a:pt x="23" y="64"/>
                      <a:pt x="23" y="64"/>
                    </a:cubicBezTo>
                    <a:cubicBezTo>
                      <a:pt x="30" y="63"/>
                      <a:pt x="34" y="56"/>
                      <a:pt x="33" y="50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29" y="27"/>
                      <a:pt x="22" y="23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5" y="25"/>
                      <a:pt x="14" y="25"/>
                      <a:pt x="14" y="25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30"/>
                      <a:pt x="16" y="30"/>
                      <a:pt x="16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20" y="29"/>
                      <a:pt x="24" y="32"/>
                      <a:pt x="24" y="35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28" y="54"/>
                      <a:pt x="26" y="58"/>
                      <a:pt x="22" y="59"/>
                    </a:cubicBezTo>
                    <a:cubicBezTo>
                      <a:pt x="22" y="59"/>
                      <a:pt x="22" y="59"/>
                      <a:pt x="22" y="59"/>
                    </a:cubicBezTo>
                    <a:cubicBezTo>
                      <a:pt x="18" y="59"/>
                      <a:pt x="15" y="57"/>
                      <a:pt x="14" y="53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0" y="46"/>
                      <a:pt x="8" y="45"/>
                      <a:pt x="6" y="44"/>
                    </a:cubicBezTo>
                    <a:cubicBezTo>
                      <a:pt x="8" y="54"/>
                      <a:pt x="8" y="54"/>
                      <a:pt x="8" y="54"/>
                    </a:cubicBezTo>
                    <a:cubicBezTo>
                      <a:pt x="10" y="61"/>
                      <a:pt x="16" y="65"/>
                      <a:pt x="23" y="64"/>
                    </a:cubicBezTo>
                    <a:close/>
                    <a:moveTo>
                      <a:pt x="19" y="42"/>
                    </a:moveTo>
                    <a:cubicBezTo>
                      <a:pt x="19" y="41"/>
                      <a:pt x="20" y="41"/>
                      <a:pt x="20" y="41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19" y="36"/>
                      <a:pt x="18" y="36"/>
                      <a:pt x="18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4" y="37"/>
                      <a:pt x="10" y="34"/>
                      <a:pt x="10" y="31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6" y="12"/>
                      <a:pt x="8" y="8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6" y="7"/>
                      <a:pt x="19" y="9"/>
                      <a:pt x="20" y="13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4" y="20"/>
                      <a:pt x="26" y="21"/>
                      <a:pt x="28" y="2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4" y="5"/>
                      <a:pt x="18" y="0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4" y="3"/>
                      <a:pt x="0" y="10"/>
                      <a:pt x="1" y="16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5" y="38"/>
                      <a:pt x="12" y="43"/>
                      <a:pt x="19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27" name="Freeform: Shape 136"/>
              <p:cNvSpPr/>
              <p:nvPr/>
            </p:nvSpPr>
            <p:spPr bwMode="auto">
              <a:xfrm>
                <a:off x="8448179" y="1575276"/>
                <a:ext cx="293599" cy="293599"/>
              </a:xfrm>
              <a:custGeom>
                <a:avLst/>
                <a:gdLst>
                  <a:gd name="T0" fmla="*/ 29 w 92"/>
                  <a:gd name="T1" fmla="*/ 17 h 92"/>
                  <a:gd name="T2" fmla="*/ 92 w 92"/>
                  <a:gd name="T3" fmla="*/ 0 h 92"/>
                  <a:gd name="T4" fmla="*/ 92 w 92"/>
                  <a:gd name="T5" fmla="*/ 6 h 92"/>
                  <a:gd name="T6" fmla="*/ 92 w 92"/>
                  <a:gd name="T7" fmla="*/ 17 h 92"/>
                  <a:gd name="T8" fmla="*/ 92 w 92"/>
                  <a:gd name="T9" fmla="*/ 66 h 92"/>
                  <a:gd name="T10" fmla="*/ 72 w 92"/>
                  <a:gd name="T11" fmla="*/ 80 h 92"/>
                  <a:gd name="T12" fmla="*/ 52 w 92"/>
                  <a:gd name="T13" fmla="*/ 66 h 92"/>
                  <a:gd name="T14" fmla="*/ 72 w 92"/>
                  <a:gd name="T15" fmla="*/ 52 h 92"/>
                  <a:gd name="T16" fmla="*/ 81 w 92"/>
                  <a:gd name="T17" fmla="*/ 53 h 92"/>
                  <a:gd name="T18" fmla="*/ 81 w 92"/>
                  <a:gd name="T19" fmla="*/ 23 h 92"/>
                  <a:gd name="T20" fmla="*/ 41 w 92"/>
                  <a:gd name="T21" fmla="*/ 34 h 92"/>
                  <a:gd name="T22" fmla="*/ 41 w 92"/>
                  <a:gd name="T23" fmla="*/ 78 h 92"/>
                  <a:gd name="T24" fmla="*/ 21 w 92"/>
                  <a:gd name="T25" fmla="*/ 92 h 92"/>
                  <a:gd name="T26" fmla="*/ 0 w 92"/>
                  <a:gd name="T27" fmla="*/ 78 h 92"/>
                  <a:gd name="T28" fmla="*/ 21 w 92"/>
                  <a:gd name="T29" fmla="*/ 63 h 92"/>
                  <a:gd name="T30" fmla="*/ 29 w 92"/>
                  <a:gd name="T31" fmla="*/ 65 h 92"/>
                  <a:gd name="T32" fmla="*/ 29 w 92"/>
                  <a:gd name="T33" fmla="*/ 34 h 92"/>
                  <a:gd name="T34" fmla="*/ 29 w 92"/>
                  <a:gd name="T35" fmla="*/ 17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2" h="92">
                    <a:moveTo>
                      <a:pt x="29" y="17"/>
                    </a:moveTo>
                    <a:cubicBezTo>
                      <a:pt x="92" y="0"/>
                      <a:pt x="92" y="0"/>
                      <a:pt x="92" y="0"/>
                    </a:cubicBezTo>
                    <a:cubicBezTo>
                      <a:pt x="92" y="6"/>
                      <a:pt x="92" y="6"/>
                      <a:pt x="92" y="6"/>
                    </a:cubicBezTo>
                    <a:cubicBezTo>
                      <a:pt x="92" y="17"/>
                      <a:pt x="92" y="17"/>
                      <a:pt x="92" y="17"/>
                    </a:cubicBezTo>
                    <a:cubicBezTo>
                      <a:pt x="92" y="66"/>
                      <a:pt x="92" y="66"/>
                      <a:pt x="92" y="66"/>
                    </a:cubicBezTo>
                    <a:cubicBezTo>
                      <a:pt x="92" y="74"/>
                      <a:pt x="83" y="80"/>
                      <a:pt x="72" y="80"/>
                    </a:cubicBezTo>
                    <a:cubicBezTo>
                      <a:pt x="61" y="80"/>
                      <a:pt x="52" y="74"/>
                      <a:pt x="52" y="66"/>
                    </a:cubicBezTo>
                    <a:cubicBezTo>
                      <a:pt x="52" y="58"/>
                      <a:pt x="61" y="52"/>
                      <a:pt x="72" y="52"/>
                    </a:cubicBezTo>
                    <a:cubicBezTo>
                      <a:pt x="75" y="52"/>
                      <a:pt x="78" y="52"/>
                      <a:pt x="81" y="53"/>
                    </a:cubicBezTo>
                    <a:cubicBezTo>
                      <a:pt x="81" y="23"/>
                      <a:pt x="81" y="23"/>
                      <a:pt x="81" y="23"/>
                    </a:cubicBezTo>
                    <a:cubicBezTo>
                      <a:pt x="41" y="34"/>
                      <a:pt x="41" y="34"/>
                      <a:pt x="41" y="34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41" y="86"/>
                      <a:pt x="32" y="92"/>
                      <a:pt x="21" y="92"/>
                    </a:cubicBezTo>
                    <a:cubicBezTo>
                      <a:pt x="9" y="92"/>
                      <a:pt x="0" y="86"/>
                      <a:pt x="0" y="78"/>
                    </a:cubicBezTo>
                    <a:cubicBezTo>
                      <a:pt x="0" y="70"/>
                      <a:pt x="9" y="63"/>
                      <a:pt x="21" y="63"/>
                    </a:cubicBezTo>
                    <a:cubicBezTo>
                      <a:pt x="24" y="63"/>
                      <a:pt x="27" y="64"/>
                      <a:pt x="29" y="65"/>
                    </a:cubicBezTo>
                    <a:cubicBezTo>
                      <a:pt x="29" y="34"/>
                      <a:pt x="29" y="34"/>
                      <a:pt x="29" y="34"/>
                    </a:cubicBezTo>
                    <a:lnTo>
                      <a:pt x="29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28" name="Freeform: Shape 137"/>
              <p:cNvSpPr/>
              <p:nvPr/>
            </p:nvSpPr>
            <p:spPr bwMode="auto">
              <a:xfrm>
                <a:off x="7763114" y="4108059"/>
                <a:ext cx="227050" cy="201604"/>
              </a:xfrm>
              <a:custGeom>
                <a:avLst/>
                <a:gdLst>
                  <a:gd name="T0" fmla="*/ 30 w 71"/>
                  <a:gd name="T1" fmla="*/ 0 h 63"/>
                  <a:gd name="T2" fmla="*/ 30 w 71"/>
                  <a:gd name="T3" fmla="*/ 0 h 63"/>
                  <a:gd name="T4" fmla="*/ 59 w 71"/>
                  <a:gd name="T5" fmla="*/ 23 h 63"/>
                  <a:gd name="T6" fmla="*/ 30 w 71"/>
                  <a:gd name="T7" fmla="*/ 47 h 63"/>
                  <a:gd name="T8" fmla="*/ 25 w 71"/>
                  <a:gd name="T9" fmla="*/ 47 h 63"/>
                  <a:gd name="T10" fmla="*/ 4 w 71"/>
                  <a:gd name="T11" fmla="*/ 55 h 63"/>
                  <a:gd name="T12" fmla="*/ 4 w 71"/>
                  <a:gd name="T13" fmla="*/ 53 h 63"/>
                  <a:gd name="T14" fmla="*/ 11 w 71"/>
                  <a:gd name="T15" fmla="*/ 44 h 63"/>
                  <a:gd name="T16" fmla="*/ 11 w 71"/>
                  <a:gd name="T17" fmla="*/ 42 h 63"/>
                  <a:gd name="T18" fmla="*/ 0 w 71"/>
                  <a:gd name="T19" fmla="*/ 23 h 63"/>
                  <a:gd name="T20" fmla="*/ 30 w 71"/>
                  <a:gd name="T21" fmla="*/ 0 h 63"/>
                  <a:gd name="T22" fmla="*/ 62 w 71"/>
                  <a:gd name="T23" fmla="*/ 53 h 63"/>
                  <a:gd name="T24" fmla="*/ 67 w 71"/>
                  <a:gd name="T25" fmla="*/ 61 h 63"/>
                  <a:gd name="T26" fmla="*/ 67 w 71"/>
                  <a:gd name="T27" fmla="*/ 63 h 63"/>
                  <a:gd name="T28" fmla="*/ 50 w 71"/>
                  <a:gd name="T29" fmla="*/ 56 h 63"/>
                  <a:gd name="T30" fmla="*/ 46 w 71"/>
                  <a:gd name="T31" fmla="*/ 56 h 63"/>
                  <a:gd name="T32" fmla="*/ 30 w 71"/>
                  <a:gd name="T33" fmla="*/ 52 h 63"/>
                  <a:gd name="T34" fmla="*/ 54 w 71"/>
                  <a:gd name="T35" fmla="*/ 44 h 63"/>
                  <a:gd name="T36" fmla="*/ 61 w 71"/>
                  <a:gd name="T37" fmla="*/ 35 h 63"/>
                  <a:gd name="T38" fmla="*/ 64 w 71"/>
                  <a:gd name="T39" fmla="*/ 23 h 63"/>
                  <a:gd name="T40" fmla="*/ 64 w 71"/>
                  <a:gd name="T41" fmla="*/ 22 h 63"/>
                  <a:gd name="T42" fmla="*/ 71 w 71"/>
                  <a:gd name="T43" fmla="*/ 36 h 63"/>
                  <a:gd name="T44" fmla="*/ 62 w 71"/>
                  <a:gd name="T45" fmla="*/ 52 h 63"/>
                  <a:gd name="T46" fmla="*/ 62 w 71"/>
                  <a:gd name="T47" fmla="*/ 5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1" h="63">
                    <a:moveTo>
                      <a:pt x="30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46" y="0"/>
                      <a:pt x="59" y="10"/>
                      <a:pt x="59" y="23"/>
                    </a:cubicBezTo>
                    <a:cubicBezTo>
                      <a:pt x="59" y="37"/>
                      <a:pt x="46" y="47"/>
                      <a:pt x="30" y="47"/>
                    </a:cubicBezTo>
                    <a:cubicBezTo>
                      <a:pt x="28" y="47"/>
                      <a:pt x="27" y="47"/>
                      <a:pt x="25" y="47"/>
                    </a:cubicBezTo>
                    <a:cubicBezTo>
                      <a:pt x="19" y="53"/>
                      <a:pt x="11" y="55"/>
                      <a:pt x="4" y="55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8" y="51"/>
                      <a:pt x="11" y="48"/>
                      <a:pt x="11" y="44"/>
                    </a:cubicBezTo>
                    <a:cubicBezTo>
                      <a:pt x="11" y="43"/>
                      <a:pt x="11" y="43"/>
                      <a:pt x="11" y="42"/>
                    </a:cubicBezTo>
                    <a:cubicBezTo>
                      <a:pt x="4" y="38"/>
                      <a:pt x="0" y="31"/>
                      <a:pt x="0" y="23"/>
                    </a:cubicBezTo>
                    <a:cubicBezTo>
                      <a:pt x="0" y="10"/>
                      <a:pt x="13" y="0"/>
                      <a:pt x="30" y="0"/>
                    </a:cubicBezTo>
                    <a:close/>
                    <a:moveTo>
                      <a:pt x="62" y="53"/>
                    </a:moveTo>
                    <a:cubicBezTo>
                      <a:pt x="62" y="57"/>
                      <a:pt x="64" y="60"/>
                      <a:pt x="67" y="61"/>
                    </a:cubicBezTo>
                    <a:cubicBezTo>
                      <a:pt x="67" y="63"/>
                      <a:pt x="67" y="63"/>
                      <a:pt x="67" y="63"/>
                    </a:cubicBezTo>
                    <a:cubicBezTo>
                      <a:pt x="61" y="62"/>
                      <a:pt x="55" y="61"/>
                      <a:pt x="50" y="56"/>
                    </a:cubicBezTo>
                    <a:cubicBezTo>
                      <a:pt x="48" y="56"/>
                      <a:pt x="47" y="56"/>
                      <a:pt x="46" y="56"/>
                    </a:cubicBezTo>
                    <a:cubicBezTo>
                      <a:pt x="40" y="56"/>
                      <a:pt x="34" y="55"/>
                      <a:pt x="30" y="52"/>
                    </a:cubicBezTo>
                    <a:cubicBezTo>
                      <a:pt x="39" y="52"/>
                      <a:pt x="47" y="49"/>
                      <a:pt x="54" y="44"/>
                    </a:cubicBezTo>
                    <a:cubicBezTo>
                      <a:pt x="57" y="41"/>
                      <a:pt x="59" y="38"/>
                      <a:pt x="61" y="35"/>
                    </a:cubicBezTo>
                    <a:cubicBezTo>
                      <a:pt x="63" y="31"/>
                      <a:pt x="64" y="27"/>
                      <a:pt x="64" y="23"/>
                    </a:cubicBezTo>
                    <a:cubicBezTo>
                      <a:pt x="64" y="23"/>
                      <a:pt x="64" y="22"/>
                      <a:pt x="64" y="22"/>
                    </a:cubicBezTo>
                    <a:cubicBezTo>
                      <a:pt x="68" y="25"/>
                      <a:pt x="71" y="30"/>
                      <a:pt x="71" y="36"/>
                    </a:cubicBezTo>
                    <a:cubicBezTo>
                      <a:pt x="71" y="42"/>
                      <a:pt x="67" y="48"/>
                      <a:pt x="62" y="52"/>
                    </a:cubicBezTo>
                    <a:cubicBezTo>
                      <a:pt x="62" y="52"/>
                      <a:pt x="62" y="53"/>
                      <a:pt x="62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29" name="Freeform: Shape 138"/>
              <p:cNvSpPr/>
              <p:nvPr/>
            </p:nvSpPr>
            <p:spPr bwMode="auto">
              <a:xfrm>
                <a:off x="7947103" y="3679405"/>
                <a:ext cx="207477" cy="207477"/>
              </a:xfrm>
              <a:custGeom>
                <a:avLst/>
                <a:gdLst>
                  <a:gd name="T0" fmla="*/ 65 w 65"/>
                  <a:gd name="T1" fmla="*/ 24 h 65"/>
                  <a:gd name="T2" fmla="*/ 41 w 65"/>
                  <a:gd name="T3" fmla="*/ 24 h 65"/>
                  <a:gd name="T4" fmla="*/ 50 w 65"/>
                  <a:gd name="T5" fmla="*/ 15 h 65"/>
                  <a:gd name="T6" fmla="*/ 33 w 65"/>
                  <a:gd name="T7" fmla="*/ 8 h 65"/>
                  <a:gd name="T8" fmla="*/ 16 w 65"/>
                  <a:gd name="T9" fmla="*/ 15 h 65"/>
                  <a:gd name="T10" fmla="*/ 9 w 65"/>
                  <a:gd name="T11" fmla="*/ 32 h 65"/>
                  <a:gd name="T12" fmla="*/ 16 w 65"/>
                  <a:gd name="T13" fmla="*/ 49 h 65"/>
                  <a:gd name="T14" fmla="*/ 33 w 65"/>
                  <a:gd name="T15" fmla="*/ 56 h 65"/>
                  <a:gd name="T16" fmla="*/ 50 w 65"/>
                  <a:gd name="T17" fmla="*/ 49 h 65"/>
                  <a:gd name="T18" fmla="*/ 51 w 65"/>
                  <a:gd name="T19" fmla="*/ 48 h 65"/>
                  <a:gd name="T20" fmla="*/ 57 w 65"/>
                  <a:gd name="T21" fmla="*/ 54 h 65"/>
                  <a:gd name="T22" fmla="*/ 33 w 65"/>
                  <a:gd name="T23" fmla="*/ 65 h 65"/>
                  <a:gd name="T24" fmla="*/ 0 w 65"/>
                  <a:gd name="T25" fmla="*/ 32 h 65"/>
                  <a:gd name="T26" fmla="*/ 33 w 65"/>
                  <a:gd name="T27" fmla="*/ 0 h 65"/>
                  <a:gd name="T28" fmla="*/ 56 w 65"/>
                  <a:gd name="T29" fmla="*/ 9 h 65"/>
                  <a:gd name="T30" fmla="*/ 65 w 65"/>
                  <a:gd name="T31" fmla="*/ 0 h 65"/>
                  <a:gd name="T32" fmla="*/ 65 w 65"/>
                  <a:gd name="T33" fmla="*/ 2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5" h="65">
                    <a:moveTo>
                      <a:pt x="65" y="24"/>
                    </a:moveTo>
                    <a:cubicBezTo>
                      <a:pt x="41" y="24"/>
                      <a:pt x="41" y="24"/>
                      <a:pt x="41" y="24"/>
                    </a:cubicBezTo>
                    <a:cubicBezTo>
                      <a:pt x="50" y="15"/>
                      <a:pt x="50" y="15"/>
                      <a:pt x="50" y="15"/>
                    </a:cubicBezTo>
                    <a:cubicBezTo>
                      <a:pt x="45" y="10"/>
                      <a:pt x="39" y="8"/>
                      <a:pt x="33" y="8"/>
                    </a:cubicBezTo>
                    <a:cubicBezTo>
                      <a:pt x="26" y="8"/>
                      <a:pt x="20" y="10"/>
                      <a:pt x="16" y="15"/>
                    </a:cubicBezTo>
                    <a:cubicBezTo>
                      <a:pt x="11" y="20"/>
                      <a:pt x="9" y="26"/>
                      <a:pt x="9" y="32"/>
                    </a:cubicBezTo>
                    <a:cubicBezTo>
                      <a:pt x="9" y="39"/>
                      <a:pt x="11" y="45"/>
                      <a:pt x="16" y="49"/>
                    </a:cubicBezTo>
                    <a:cubicBezTo>
                      <a:pt x="20" y="54"/>
                      <a:pt x="26" y="56"/>
                      <a:pt x="33" y="56"/>
                    </a:cubicBezTo>
                    <a:cubicBezTo>
                      <a:pt x="39" y="56"/>
                      <a:pt x="45" y="54"/>
                      <a:pt x="50" y="49"/>
                    </a:cubicBezTo>
                    <a:cubicBezTo>
                      <a:pt x="50" y="49"/>
                      <a:pt x="51" y="49"/>
                      <a:pt x="51" y="48"/>
                    </a:cubicBezTo>
                    <a:cubicBezTo>
                      <a:pt x="57" y="54"/>
                      <a:pt x="57" y="54"/>
                      <a:pt x="57" y="54"/>
                    </a:cubicBezTo>
                    <a:cubicBezTo>
                      <a:pt x="51" y="60"/>
                      <a:pt x="43" y="65"/>
                      <a:pt x="33" y="65"/>
                    </a:cubicBezTo>
                    <a:cubicBezTo>
                      <a:pt x="15" y="65"/>
                      <a:pt x="0" y="50"/>
                      <a:pt x="0" y="32"/>
                    </a:cubicBezTo>
                    <a:cubicBezTo>
                      <a:pt x="0" y="14"/>
                      <a:pt x="15" y="0"/>
                      <a:pt x="33" y="0"/>
                    </a:cubicBezTo>
                    <a:cubicBezTo>
                      <a:pt x="42" y="0"/>
                      <a:pt x="50" y="4"/>
                      <a:pt x="56" y="9"/>
                    </a:cubicBezTo>
                    <a:cubicBezTo>
                      <a:pt x="65" y="0"/>
                      <a:pt x="65" y="0"/>
                      <a:pt x="65" y="0"/>
                    </a:cubicBezTo>
                    <a:lnTo>
                      <a:pt x="65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30" name="Freeform: Shape 139"/>
              <p:cNvSpPr/>
              <p:nvPr/>
            </p:nvSpPr>
            <p:spPr bwMode="auto">
              <a:xfrm>
                <a:off x="8704589" y="1177939"/>
                <a:ext cx="172245" cy="170287"/>
              </a:xfrm>
              <a:custGeom>
                <a:avLst/>
                <a:gdLst>
                  <a:gd name="T0" fmla="*/ 27 w 54"/>
                  <a:gd name="T1" fmla="*/ 0 h 53"/>
                  <a:gd name="T2" fmla="*/ 0 w 54"/>
                  <a:gd name="T3" fmla="*/ 26 h 53"/>
                  <a:gd name="T4" fmla="*/ 27 w 54"/>
                  <a:gd name="T5" fmla="*/ 53 h 53"/>
                  <a:gd name="T6" fmla="*/ 54 w 54"/>
                  <a:gd name="T7" fmla="*/ 26 h 53"/>
                  <a:gd name="T8" fmla="*/ 27 w 54"/>
                  <a:gd name="T9" fmla="*/ 0 h 53"/>
                  <a:gd name="T10" fmla="*/ 16 w 54"/>
                  <a:gd name="T11" fmla="*/ 43 h 53"/>
                  <a:gd name="T12" fmla="*/ 17 w 54"/>
                  <a:gd name="T13" fmla="*/ 38 h 53"/>
                  <a:gd name="T14" fmla="*/ 7 w 54"/>
                  <a:gd name="T15" fmla="*/ 24 h 53"/>
                  <a:gd name="T16" fmla="*/ 13 w 54"/>
                  <a:gd name="T17" fmla="*/ 12 h 53"/>
                  <a:gd name="T18" fmla="*/ 27 w 54"/>
                  <a:gd name="T19" fmla="*/ 6 h 53"/>
                  <a:gd name="T20" fmla="*/ 41 w 54"/>
                  <a:gd name="T21" fmla="*/ 12 h 53"/>
                  <a:gd name="T22" fmla="*/ 47 w 54"/>
                  <a:gd name="T23" fmla="*/ 24 h 53"/>
                  <a:gd name="T24" fmla="*/ 37 w 54"/>
                  <a:gd name="T25" fmla="*/ 38 h 53"/>
                  <a:gd name="T26" fmla="*/ 38 w 54"/>
                  <a:gd name="T27" fmla="*/ 43 h 53"/>
                  <a:gd name="T28" fmla="*/ 27 w 54"/>
                  <a:gd name="T29" fmla="*/ 46 h 53"/>
                  <a:gd name="T30" fmla="*/ 16 w 54"/>
                  <a:gd name="T31" fmla="*/ 43 h 53"/>
                  <a:gd name="T32" fmla="*/ 29 w 54"/>
                  <a:gd name="T33" fmla="*/ 33 h 53"/>
                  <a:gd name="T34" fmla="*/ 30 w 54"/>
                  <a:gd name="T35" fmla="*/ 35 h 53"/>
                  <a:gd name="T36" fmla="*/ 30 w 54"/>
                  <a:gd name="T37" fmla="*/ 38 h 53"/>
                  <a:gd name="T38" fmla="*/ 28 w 54"/>
                  <a:gd name="T39" fmla="*/ 40 h 53"/>
                  <a:gd name="T40" fmla="*/ 25 w 54"/>
                  <a:gd name="T41" fmla="*/ 40 h 53"/>
                  <a:gd name="T42" fmla="*/ 23 w 54"/>
                  <a:gd name="T43" fmla="*/ 38 h 53"/>
                  <a:gd name="T44" fmla="*/ 23 w 54"/>
                  <a:gd name="T45" fmla="*/ 35 h 53"/>
                  <a:gd name="T46" fmla="*/ 25 w 54"/>
                  <a:gd name="T47" fmla="*/ 33 h 53"/>
                  <a:gd name="T48" fmla="*/ 26 w 54"/>
                  <a:gd name="T49" fmla="*/ 10 h 53"/>
                  <a:gd name="T50" fmla="*/ 28 w 54"/>
                  <a:gd name="T51" fmla="*/ 10 h 53"/>
                  <a:gd name="T52" fmla="*/ 29 w 54"/>
                  <a:gd name="T53" fmla="*/ 3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4" h="53">
                    <a:moveTo>
                      <a:pt x="27" y="0"/>
                    </a:moveTo>
                    <a:cubicBezTo>
                      <a:pt x="12" y="0"/>
                      <a:pt x="0" y="12"/>
                      <a:pt x="0" y="26"/>
                    </a:cubicBezTo>
                    <a:cubicBezTo>
                      <a:pt x="0" y="41"/>
                      <a:pt x="12" y="53"/>
                      <a:pt x="27" y="53"/>
                    </a:cubicBezTo>
                    <a:cubicBezTo>
                      <a:pt x="42" y="53"/>
                      <a:pt x="54" y="41"/>
                      <a:pt x="54" y="26"/>
                    </a:cubicBezTo>
                    <a:cubicBezTo>
                      <a:pt x="54" y="12"/>
                      <a:pt x="42" y="0"/>
                      <a:pt x="27" y="0"/>
                    </a:cubicBezTo>
                    <a:close/>
                    <a:moveTo>
                      <a:pt x="16" y="43"/>
                    </a:moveTo>
                    <a:cubicBezTo>
                      <a:pt x="16" y="42"/>
                      <a:pt x="17" y="40"/>
                      <a:pt x="17" y="38"/>
                    </a:cubicBezTo>
                    <a:cubicBezTo>
                      <a:pt x="17" y="32"/>
                      <a:pt x="13" y="26"/>
                      <a:pt x="7" y="24"/>
                    </a:cubicBezTo>
                    <a:cubicBezTo>
                      <a:pt x="7" y="20"/>
                      <a:pt x="9" y="15"/>
                      <a:pt x="13" y="12"/>
                    </a:cubicBezTo>
                    <a:cubicBezTo>
                      <a:pt x="16" y="8"/>
                      <a:pt x="21" y="6"/>
                      <a:pt x="27" y="6"/>
                    </a:cubicBezTo>
                    <a:cubicBezTo>
                      <a:pt x="32" y="6"/>
                      <a:pt x="37" y="8"/>
                      <a:pt x="41" y="12"/>
                    </a:cubicBezTo>
                    <a:cubicBezTo>
                      <a:pt x="44" y="15"/>
                      <a:pt x="46" y="20"/>
                      <a:pt x="47" y="24"/>
                    </a:cubicBezTo>
                    <a:cubicBezTo>
                      <a:pt x="41" y="26"/>
                      <a:pt x="37" y="32"/>
                      <a:pt x="37" y="38"/>
                    </a:cubicBezTo>
                    <a:cubicBezTo>
                      <a:pt x="37" y="40"/>
                      <a:pt x="37" y="42"/>
                      <a:pt x="38" y="43"/>
                    </a:cubicBezTo>
                    <a:cubicBezTo>
                      <a:pt x="35" y="45"/>
                      <a:pt x="31" y="46"/>
                      <a:pt x="27" y="46"/>
                    </a:cubicBezTo>
                    <a:cubicBezTo>
                      <a:pt x="23" y="46"/>
                      <a:pt x="19" y="45"/>
                      <a:pt x="16" y="43"/>
                    </a:cubicBezTo>
                    <a:close/>
                    <a:moveTo>
                      <a:pt x="29" y="33"/>
                    </a:moveTo>
                    <a:cubicBezTo>
                      <a:pt x="30" y="33"/>
                      <a:pt x="30" y="34"/>
                      <a:pt x="30" y="35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30" y="39"/>
                      <a:pt x="29" y="40"/>
                      <a:pt x="28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4" y="40"/>
                      <a:pt x="23" y="39"/>
                      <a:pt x="23" y="38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3" y="34"/>
                      <a:pt x="24" y="33"/>
                      <a:pt x="25" y="33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8" y="10"/>
                      <a:pt x="28" y="10"/>
                      <a:pt x="28" y="10"/>
                    </a:cubicBezTo>
                    <a:lnTo>
                      <a:pt x="29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31" name="Freeform: Shape 140"/>
              <p:cNvSpPr/>
              <p:nvPr/>
            </p:nvSpPr>
            <p:spPr bwMode="auto">
              <a:xfrm>
                <a:off x="7489088" y="3493458"/>
                <a:ext cx="201605" cy="199648"/>
              </a:xfrm>
              <a:custGeom>
                <a:avLst/>
                <a:gdLst>
                  <a:gd name="T0" fmla="*/ 32 w 63"/>
                  <a:gd name="T1" fmla="*/ 62 h 62"/>
                  <a:gd name="T2" fmla="*/ 0 w 63"/>
                  <a:gd name="T3" fmla="*/ 31 h 62"/>
                  <a:gd name="T4" fmla="*/ 32 w 63"/>
                  <a:gd name="T5" fmla="*/ 0 h 62"/>
                  <a:gd name="T6" fmla="*/ 63 w 63"/>
                  <a:gd name="T7" fmla="*/ 31 h 62"/>
                  <a:gd name="T8" fmla="*/ 32 w 63"/>
                  <a:gd name="T9" fmla="*/ 62 h 62"/>
                  <a:gd name="T10" fmla="*/ 58 w 63"/>
                  <a:gd name="T11" fmla="*/ 36 h 62"/>
                  <a:gd name="T12" fmla="*/ 41 w 63"/>
                  <a:gd name="T13" fmla="*/ 34 h 62"/>
                  <a:gd name="T14" fmla="*/ 46 w 63"/>
                  <a:gd name="T15" fmla="*/ 53 h 62"/>
                  <a:gd name="T16" fmla="*/ 58 w 63"/>
                  <a:gd name="T17" fmla="*/ 36 h 62"/>
                  <a:gd name="T18" fmla="*/ 42 w 63"/>
                  <a:gd name="T19" fmla="*/ 56 h 62"/>
                  <a:gd name="T20" fmla="*/ 36 w 63"/>
                  <a:gd name="T21" fmla="*/ 36 h 62"/>
                  <a:gd name="T22" fmla="*/ 36 w 63"/>
                  <a:gd name="T23" fmla="*/ 36 h 62"/>
                  <a:gd name="T24" fmla="*/ 15 w 63"/>
                  <a:gd name="T25" fmla="*/ 52 h 62"/>
                  <a:gd name="T26" fmla="*/ 32 w 63"/>
                  <a:gd name="T27" fmla="*/ 58 h 62"/>
                  <a:gd name="T28" fmla="*/ 42 w 63"/>
                  <a:gd name="T29" fmla="*/ 56 h 62"/>
                  <a:gd name="T30" fmla="*/ 12 w 63"/>
                  <a:gd name="T31" fmla="*/ 49 h 62"/>
                  <a:gd name="T32" fmla="*/ 33 w 63"/>
                  <a:gd name="T33" fmla="*/ 32 h 62"/>
                  <a:gd name="T34" fmla="*/ 34 w 63"/>
                  <a:gd name="T35" fmla="*/ 31 h 62"/>
                  <a:gd name="T36" fmla="*/ 32 w 63"/>
                  <a:gd name="T37" fmla="*/ 27 h 62"/>
                  <a:gd name="T38" fmla="*/ 5 w 63"/>
                  <a:gd name="T39" fmla="*/ 31 h 62"/>
                  <a:gd name="T40" fmla="*/ 5 w 63"/>
                  <a:gd name="T41" fmla="*/ 31 h 62"/>
                  <a:gd name="T42" fmla="*/ 12 w 63"/>
                  <a:gd name="T43" fmla="*/ 49 h 62"/>
                  <a:gd name="T44" fmla="*/ 5 w 63"/>
                  <a:gd name="T45" fmla="*/ 26 h 62"/>
                  <a:gd name="T46" fmla="*/ 30 w 63"/>
                  <a:gd name="T47" fmla="*/ 23 h 62"/>
                  <a:gd name="T48" fmla="*/ 20 w 63"/>
                  <a:gd name="T49" fmla="*/ 7 h 62"/>
                  <a:gd name="T50" fmla="*/ 5 w 63"/>
                  <a:gd name="T51" fmla="*/ 26 h 62"/>
                  <a:gd name="T52" fmla="*/ 25 w 63"/>
                  <a:gd name="T53" fmla="*/ 6 h 62"/>
                  <a:gd name="T54" fmla="*/ 35 w 63"/>
                  <a:gd name="T55" fmla="*/ 21 h 62"/>
                  <a:gd name="T56" fmla="*/ 49 w 63"/>
                  <a:gd name="T57" fmla="*/ 12 h 62"/>
                  <a:gd name="T58" fmla="*/ 32 w 63"/>
                  <a:gd name="T59" fmla="*/ 5 h 62"/>
                  <a:gd name="T60" fmla="*/ 25 w 63"/>
                  <a:gd name="T61" fmla="*/ 6 h 62"/>
                  <a:gd name="T62" fmla="*/ 52 w 63"/>
                  <a:gd name="T63" fmla="*/ 15 h 62"/>
                  <a:gd name="T64" fmla="*/ 37 w 63"/>
                  <a:gd name="T65" fmla="*/ 25 h 62"/>
                  <a:gd name="T66" fmla="*/ 39 w 63"/>
                  <a:gd name="T67" fmla="*/ 29 h 62"/>
                  <a:gd name="T68" fmla="*/ 40 w 63"/>
                  <a:gd name="T69" fmla="*/ 30 h 62"/>
                  <a:gd name="T70" fmla="*/ 58 w 63"/>
                  <a:gd name="T71" fmla="*/ 31 h 62"/>
                  <a:gd name="T72" fmla="*/ 52 w 63"/>
                  <a:gd name="T73" fmla="*/ 15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3" h="62">
                    <a:moveTo>
                      <a:pt x="32" y="62"/>
                    </a:moveTo>
                    <a:cubicBezTo>
                      <a:pt x="14" y="62"/>
                      <a:pt x="0" y="49"/>
                      <a:pt x="0" y="31"/>
                    </a:cubicBezTo>
                    <a:cubicBezTo>
                      <a:pt x="0" y="14"/>
                      <a:pt x="14" y="0"/>
                      <a:pt x="32" y="0"/>
                    </a:cubicBezTo>
                    <a:cubicBezTo>
                      <a:pt x="49" y="0"/>
                      <a:pt x="63" y="14"/>
                      <a:pt x="63" y="31"/>
                    </a:cubicBezTo>
                    <a:cubicBezTo>
                      <a:pt x="63" y="49"/>
                      <a:pt x="49" y="62"/>
                      <a:pt x="32" y="62"/>
                    </a:cubicBezTo>
                    <a:close/>
                    <a:moveTo>
                      <a:pt x="58" y="36"/>
                    </a:moveTo>
                    <a:cubicBezTo>
                      <a:pt x="57" y="35"/>
                      <a:pt x="50" y="33"/>
                      <a:pt x="41" y="34"/>
                    </a:cubicBezTo>
                    <a:cubicBezTo>
                      <a:pt x="45" y="44"/>
                      <a:pt x="46" y="52"/>
                      <a:pt x="46" y="53"/>
                    </a:cubicBezTo>
                    <a:cubicBezTo>
                      <a:pt x="52" y="49"/>
                      <a:pt x="57" y="43"/>
                      <a:pt x="58" y="36"/>
                    </a:cubicBezTo>
                    <a:close/>
                    <a:moveTo>
                      <a:pt x="42" y="56"/>
                    </a:moveTo>
                    <a:cubicBezTo>
                      <a:pt x="41" y="54"/>
                      <a:pt x="40" y="45"/>
                      <a:pt x="36" y="36"/>
                    </a:cubicBezTo>
                    <a:cubicBezTo>
                      <a:pt x="36" y="36"/>
                      <a:pt x="36" y="36"/>
                      <a:pt x="36" y="36"/>
                    </a:cubicBezTo>
                    <a:cubicBezTo>
                      <a:pt x="21" y="41"/>
                      <a:pt x="16" y="51"/>
                      <a:pt x="15" y="52"/>
                    </a:cubicBezTo>
                    <a:cubicBezTo>
                      <a:pt x="20" y="56"/>
                      <a:pt x="25" y="58"/>
                      <a:pt x="32" y="58"/>
                    </a:cubicBezTo>
                    <a:cubicBezTo>
                      <a:pt x="35" y="58"/>
                      <a:pt x="39" y="57"/>
                      <a:pt x="42" y="56"/>
                    </a:cubicBezTo>
                    <a:close/>
                    <a:moveTo>
                      <a:pt x="12" y="49"/>
                    </a:moveTo>
                    <a:cubicBezTo>
                      <a:pt x="12" y="48"/>
                      <a:pt x="20" y="36"/>
                      <a:pt x="33" y="32"/>
                    </a:cubicBezTo>
                    <a:cubicBezTo>
                      <a:pt x="34" y="32"/>
                      <a:pt x="34" y="31"/>
                      <a:pt x="34" y="31"/>
                    </a:cubicBezTo>
                    <a:cubicBezTo>
                      <a:pt x="34" y="30"/>
                      <a:pt x="33" y="28"/>
                      <a:pt x="32" y="27"/>
                    </a:cubicBezTo>
                    <a:cubicBezTo>
                      <a:pt x="19" y="31"/>
                      <a:pt x="6" y="31"/>
                      <a:pt x="5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8"/>
                      <a:pt x="8" y="44"/>
                      <a:pt x="12" y="49"/>
                    </a:cubicBezTo>
                    <a:close/>
                    <a:moveTo>
                      <a:pt x="5" y="26"/>
                    </a:moveTo>
                    <a:cubicBezTo>
                      <a:pt x="7" y="26"/>
                      <a:pt x="18" y="26"/>
                      <a:pt x="30" y="23"/>
                    </a:cubicBezTo>
                    <a:cubicBezTo>
                      <a:pt x="26" y="15"/>
                      <a:pt x="21" y="8"/>
                      <a:pt x="20" y="7"/>
                    </a:cubicBezTo>
                    <a:cubicBezTo>
                      <a:pt x="13" y="11"/>
                      <a:pt x="7" y="18"/>
                      <a:pt x="5" y="26"/>
                    </a:cubicBezTo>
                    <a:close/>
                    <a:moveTo>
                      <a:pt x="25" y="6"/>
                    </a:moveTo>
                    <a:cubicBezTo>
                      <a:pt x="26" y="7"/>
                      <a:pt x="31" y="13"/>
                      <a:pt x="35" y="21"/>
                    </a:cubicBezTo>
                    <a:cubicBezTo>
                      <a:pt x="45" y="18"/>
                      <a:pt x="49" y="12"/>
                      <a:pt x="49" y="12"/>
                    </a:cubicBezTo>
                    <a:cubicBezTo>
                      <a:pt x="44" y="7"/>
                      <a:pt x="38" y="5"/>
                      <a:pt x="32" y="5"/>
                    </a:cubicBezTo>
                    <a:cubicBezTo>
                      <a:pt x="29" y="5"/>
                      <a:pt x="27" y="5"/>
                      <a:pt x="25" y="6"/>
                    </a:cubicBezTo>
                    <a:close/>
                    <a:moveTo>
                      <a:pt x="52" y="15"/>
                    </a:moveTo>
                    <a:cubicBezTo>
                      <a:pt x="52" y="15"/>
                      <a:pt x="47" y="21"/>
                      <a:pt x="37" y="25"/>
                    </a:cubicBezTo>
                    <a:cubicBezTo>
                      <a:pt x="38" y="26"/>
                      <a:pt x="38" y="28"/>
                      <a:pt x="39" y="29"/>
                    </a:cubicBezTo>
                    <a:cubicBezTo>
                      <a:pt x="39" y="29"/>
                      <a:pt x="39" y="30"/>
                      <a:pt x="40" y="30"/>
                    </a:cubicBezTo>
                    <a:cubicBezTo>
                      <a:pt x="48" y="29"/>
                      <a:pt x="57" y="31"/>
                      <a:pt x="58" y="31"/>
                    </a:cubicBezTo>
                    <a:cubicBezTo>
                      <a:pt x="58" y="25"/>
                      <a:pt x="56" y="19"/>
                      <a:pt x="52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32" name="Freeform: Shape 141"/>
              <p:cNvSpPr/>
              <p:nvPr/>
            </p:nvSpPr>
            <p:spPr bwMode="auto">
              <a:xfrm>
                <a:off x="7424496" y="4556288"/>
                <a:ext cx="207477" cy="182031"/>
              </a:xfrm>
              <a:custGeom>
                <a:avLst/>
                <a:gdLst>
                  <a:gd name="T0" fmla="*/ 65 w 65"/>
                  <a:gd name="T1" fmla="*/ 19 h 57"/>
                  <a:gd name="T2" fmla="*/ 47 w 65"/>
                  <a:gd name="T3" fmla="*/ 0 h 57"/>
                  <a:gd name="T4" fmla="*/ 32 w 65"/>
                  <a:gd name="T5" fmla="*/ 6 h 57"/>
                  <a:gd name="T6" fmla="*/ 18 w 65"/>
                  <a:gd name="T7" fmla="*/ 0 h 57"/>
                  <a:gd name="T8" fmla="*/ 0 w 65"/>
                  <a:gd name="T9" fmla="*/ 19 h 57"/>
                  <a:gd name="T10" fmla="*/ 6 w 65"/>
                  <a:gd name="T11" fmla="*/ 33 h 57"/>
                  <a:gd name="T12" fmla="*/ 6 w 65"/>
                  <a:gd name="T13" fmla="*/ 33 h 57"/>
                  <a:gd name="T14" fmla="*/ 26 w 65"/>
                  <a:gd name="T15" fmla="*/ 53 h 57"/>
                  <a:gd name="T16" fmla="*/ 32 w 65"/>
                  <a:gd name="T17" fmla="*/ 57 h 57"/>
                  <a:gd name="T18" fmla="*/ 39 w 65"/>
                  <a:gd name="T19" fmla="*/ 53 h 57"/>
                  <a:gd name="T20" fmla="*/ 59 w 65"/>
                  <a:gd name="T21" fmla="*/ 33 h 57"/>
                  <a:gd name="T22" fmla="*/ 59 w 65"/>
                  <a:gd name="T23" fmla="*/ 33 h 57"/>
                  <a:gd name="T24" fmla="*/ 65 w 65"/>
                  <a:gd name="T25" fmla="*/ 19 h 57"/>
                  <a:gd name="T26" fmla="*/ 54 w 65"/>
                  <a:gd name="T27" fmla="*/ 27 h 57"/>
                  <a:gd name="T28" fmla="*/ 33 w 65"/>
                  <a:gd name="T29" fmla="*/ 47 h 57"/>
                  <a:gd name="T30" fmla="*/ 32 w 65"/>
                  <a:gd name="T31" fmla="*/ 48 h 57"/>
                  <a:gd name="T32" fmla="*/ 32 w 65"/>
                  <a:gd name="T33" fmla="*/ 47 h 57"/>
                  <a:gd name="T34" fmla="*/ 11 w 65"/>
                  <a:gd name="T35" fmla="*/ 27 h 57"/>
                  <a:gd name="T36" fmla="*/ 8 w 65"/>
                  <a:gd name="T37" fmla="*/ 19 h 57"/>
                  <a:gd name="T38" fmla="*/ 18 w 65"/>
                  <a:gd name="T39" fmla="*/ 8 h 57"/>
                  <a:gd name="T40" fmla="*/ 26 w 65"/>
                  <a:gd name="T41" fmla="*/ 11 h 57"/>
                  <a:gd name="T42" fmla="*/ 32 w 65"/>
                  <a:gd name="T43" fmla="*/ 18 h 57"/>
                  <a:gd name="T44" fmla="*/ 39 w 65"/>
                  <a:gd name="T45" fmla="*/ 11 h 57"/>
                  <a:gd name="T46" fmla="*/ 47 w 65"/>
                  <a:gd name="T47" fmla="*/ 8 h 57"/>
                  <a:gd name="T48" fmla="*/ 57 w 65"/>
                  <a:gd name="T49" fmla="*/ 19 h 57"/>
                  <a:gd name="T50" fmla="*/ 54 w 65"/>
                  <a:gd name="T51" fmla="*/ 2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5" h="57">
                    <a:moveTo>
                      <a:pt x="65" y="19"/>
                    </a:moveTo>
                    <a:cubicBezTo>
                      <a:pt x="65" y="8"/>
                      <a:pt x="57" y="0"/>
                      <a:pt x="47" y="0"/>
                    </a:cubicBezTo>
                    <a:cubicBezTo>
                      <a:pt x="41" y="0"/>
                      <a:pt x="36" y="2"/>
                      <a:pt x="32" y="6"/>
                    </a:cubicBezTo>
                    <a:cubicBezTo>
                      <a:pt x="29" y="2"/>
                      <a:pt x="24" y="0"/>
                      <a:pt x="18" y="0"/>
                    </a:cubicBezTo>
                    <a:cubicBezTo>
                      <a:pt x="8" y="0"/>
                      <a:pt x="0" y="8"/>
                      <a:pt x="0" y="19"/>
                    </a:cubicBezTo>
                    <a:cubicBezTo>
                      <a:pt x="0" y="24"/>
                      <a:pt x="2" y="29"/>
                      <a:pt x="6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26" y="53"/>
                      <a:pt x="26" y="53"/>
                      <a:pt x="26" y="53"/>
                    </a:cubicBezTo>
                    <a:cubicBezTo>
                      <a:pt x="28" y="55"/>
                      <a:pt x="30" y="57"/>
                      <a:pt x="32" y="57"/>
                    </a:cubicBezTo>
                    <a:cubicBezTo>
                      <a:pt x="35" y="57"/>
                      <a:pt x="37" y="55"/>
                      <a:pt x="39" y="53"/>
                    </a:cubicBezTo>
                    <a:cubicBezTo>
                      <a:pt x="59" y="33"/>
                      <a:pt x="59" y="33"/>
                      <a:pt x="59" y="33"/>
                    </a:cubicBezTo>
                    <a:cubicBezTo>
                      <a:pt x="59" y="33"/>
                      <a:pt x="59" y="33"/>
                      <a:pt x="59" y="33"/>
                    </a:cubicBezTo>
                    <a:cubicBezTo>
                      <a:pt x="63" y="29"/>
                      <a:pt x="65" y="24"/>
                      <a:pt x="65" y="19"/>
                    </a:cubicBezTo>
                    <a:close/>
                    <a:moveTo>
                      <a:pt x="54" y="27"/>
                    </a:moveTo>
                    <a:cubicBezTo>
                      <a:pt x="33" y="47"/>
                      <a:pt x="33" y="47"/>
                      <a:pt x="33" y="47"/>
                    </a:cubicBezTo>
                    <a:cubicBezTo>
                      <a:pt x="33" y="47"/>
                      <a:pt x="33" y="48"/>
                      <a:pt x="32" y="48"/>
                    </a:cubicBezTo>
                    <a:cubicBezTo>
                      <a:pt x="32" y="48"/>
                      <a:pt x="32" y="47"/>
                      <a:pt x="32" y="4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9" y="24"/>
                      <a:pt x="8" y="22"/>
                      <a:pt x="8" y="19"/>
                    </a:cubicBezTo>
                    <a:cubicBezTo>
                      <a:pt x="8" y="13"/>
                      <a:pt x="13" y="8"/>
                      <a:pt x="18" y="8"/>
                    </a:cubicBezTo>
                    <a:cubicBezTo>
                      <a:pt x="22" y="8"/>
                      <a:pt x="24" y="9"/>
                      <a:pt x="26" y="1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41" y="9"/>
                      <a:pt x="43" y="8"/>
                      <a:pt x="47" y="8"/>
                    </a:cubicBezTo>
                    <a:cubicBezTo>
                      <a:pt x="52" y="8"/>
                      <a:pt x="57" y="13"/>
                      <a:pt x="57" y="19"/>
                    </a:cubicBezTo>
                    <a:cubicBezTo>
                      <a:pt x="57" y="22"/>
                      <a:pt x="56" y="24"/>
                      <a:pt x="54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33" name="Freeform: Shape 142"/>
              <p:cNvSpPr/>
              <p:nvPr/>
            </p:nvSpPr>
            <p:spPr bwMode="auto">
              <a:xfrm>
                <a:off x="7725924" y="4971241"/>
                <a:ext cx="150715" cy="154628"/>
              </a:xfrm>
              <a:custGeom>
                <a:avLst/>
                <a:gdLst>
                  <a:gd name="T0" fmla="*/ 43 w 47"/>
                  <a:gd name="T1" fmla="*/ 29 h 48"/>
                  <a:gd name="T2" fmla="*/ 47 w 47"/>
                  <a:gd name="T3" fmla="*/ 16 h 48"/>
                  <a:gd name="T4" fmla="*/ 42 w 47"/>
                  <a:gd name="T5" fmla="*/ 8 h 48"/>
                  <a:gd name="T6" fmla="*/ 37 w 47"/>
                  <a:gd name="T7" fmla="*/ 9 h 48"/>
                  <a:gd name="T8" fmla="*/ 28 w 47"/>
                  <a:gd name="T9" fmla="*/ 0 h 48"/>
                  <a:gd name="T10" fmla="*/ 19 w 47"/>
                  <a:gd name="T11" fmla="*/ 0 h 48"/>
                  <a:gd name="T12" fmla="*/ 18 w 47"/>
                  <a:gd name="T13" fmla="*/ 5 h 48"/>
                  <a:gd name="T14" fmla="*/ 5 w 47"/>
                  <a:gd name="T15" fmla="*/ 8 h 48"/>
                  <a:gd name="T16" fmla="*/ 0 w 47"/>
                  <a:gd name="T17" fmla="*/ 16 h 48"/>
                  <a:gd name="T18" fmla="*/ 4 w 47"/>
                  <a:gd name="T19" fmla="*/ 20 h 48"/>
                  <a:gd name="T20" fmla="*/ 0 w 47"/>
                  <a:gd name="T21" fmla="*/ 32 h 48"/>
                  <a:gd name="T22" fmla="*/ 5 w 47"/>
                  <a:gd name="T23" fmla="*/ 40 h 48"/>
                  <a:gd name="T24" fmla="*/ 10 w 47"/>
                  <a:gd name="T25" fmla="*/ 39 h 48"/>
                  <a:gd name="T26" fmla="*/ 19 w 47"/>
                  <a:gd name="T27" fmla="*/ 48 h 48"/>
                  <a:gd name="T28" fmla="*/ 28 w 47"/>
                  <a:gd name="T29" fmla="*/ 48 h 48"/>
                  <a:gd name="T30" fmla="*/ 29 w 47"/>
                  <a:gd name="T31" fmla="*/ 44 h 48"/>
                  <a:gd name="T32" fmla="*/ 42 w 47"/>
                  <a:gd name="T33" fmla="*/ 40 h 48"/>
                  <a:gd name="T34" fmla="*/ 47 w 47"/>
                  <a:gd name="T35" fmla="*/ 32 h 48"/>
                  <a:gd name="T36" fmla="*/ 43 w 47"/>
                  <a:gd name="T37" fmla="*/ 29 h 48"/>
                  <a:gd name="T38" fmla="*/ 23 w 47"/>
                  <a:gd name="T39" fmla="*/ 34 h 48"/>
                  <a:gd name="T40" fmla="*/ 14 w 47"/>
                  <a:gd name="T41" fmla="*/ 24 h 48"/>
                  <a:gd name="T42" fmla="*/ 23 w 47"/>
                  <a:gd name="T43" fmla="*/ 14 h 48"/>
                  <a:gd name="T44" fmla="*/ 33 w 47"/>
                  <a:gd name="T45" fmla="*/ 24 h 48"/>
                  <a:gd name="T46" fmla="*/ 23 w 47"/>
                  <a:gd name="T47" fmla="*/ 3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48">
                    <a:moveTo>
                      <a:pt x="43" y="29"/>
                    </a:moveTo>
                    <a:cubicBezTo>
                      <a:pt x="41" y="24"/>
                      <a:pt x="42" y="19"/>
                      <a:pt x="47" y="16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41" y="9"/>
                      <a:pt x="39" y="9"/>
                      <a:pt x="37" y="9"/>
                    </a:cubicBezTo>
                    <a:cubicBezTo>
                      <a:pt x="32" y="9"/>
                      <a:pt x="28" y="5"/>
                      <a:pt x="28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2"/>
                      <a:pt x="18" y="3"/>
                      <a:pt x="18" y="5"/>
                    </a:cubicBezTo>
                    <a:cubicBezTo>
                      <a:pt x="15" y="9"/>
                      <a:pt x="9" y="11"/>
                      <a:pt x="5" y="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" y="17"/>
                      <a:pt x="3" y="18"/>
                      <a:pt x="4" y="20"/>
                    </a:cubicBezTo>
                    <a:cubicBezTo>
                      <a:pt x="6" y="24"/>
                      <a:pt x="5" y="30"/>
                      <a:pt x="0" y="32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6" y="40"/>
                      <a:pt x="8" y="39"/>
                      <a:pt x="10" y="39"/>
                    </a:cubicBezTo>
                    <a:cubicBezTo>
                      <a:pt x="15" y="39"/>
                      <a:pt x="19" y="43"/>
                      <a:pt x="19" y="48"/>
                    </a:cubicBezTo>
                    <a:cubicBezTo>
                      <a:pt x="28" y="48"/>
                      <a:pt x="28" y="48"/>
                      <a:pt x="28" y="48"/>
                    </a:cubicBezTo>
                    <a:cubicBezTo>
                      <a:pt x="28" y="47"/>
                      <a:pt x="29" y="45"/>
                      <a:pt x="29" y="44"/>
                    </a:cubicBezTo>
                    <a:cubicBezTo>
                      <a:pt x="32" y="39"/>
                      <a:pt x="38" y="38"/>
                      <a:pt x="42" y="40"/>
                    </a:cubicBezTo>
                    <a:cubicBezTo>
                      <a:pt x="47" y="32"/>
                      <a:pt x="47" y="32"/>
                      <a:pt x="47" y="32"/>
                    </a:cubicBezTo>
                    <a:cubicBezTo>
                      <a:pt x="45" y="31"/>
                      <a:pt x="44" y="30"/>
                      <a:pt x="43" y="29"/>
                    </a:cubicBezTo>
                    <a:close/>
                    <a:moveTo>
                      <a:pt x="23" y="34"/>
                    </a:moveTo>
                    <a:cubicBezTo>
                      <a:pt x="18" y="34"/>
                      <a:pt x="14" y="30"/>
                      <a:pt x="14" y="24"/>
                    </a:cubicBezTo>
                    <a:cubicBezTo>
                      <a:pt x="14" y="19"/>
                      <a:pt x="18" y="14"/>
                      <a:pt x="23" y="14"/>
                    </a:cubicBezTo>
                    <a:cubicBezTo>
                      <a:pt x="29" y="14"/>
                      <a:pt x="33" y="19"/>
                      <a:pt x="33" y="24"/>
                    </a:cubicBezTo>
                    <a:cubicBezTo>
                      <a:pt x="33" y="30"/>
                      <a:pt x="29" y="34"/>
                      <a:pt x="23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34" name="Freeform: Shape 143"/>
              <p:cNvSpPr/>
              <p:nvPr/>
            </p:nvSpPr>
            <p:spPr bwMode="auto">
              <a:xfrm>
                <a:off x="6888188" y="4926222"/>
                <a:ext cx="248581" cy="250538"/>
              </a:xfrm>
              <a:custGeom>
                <a:avLst/>
                <a:gdLst>
                  <a:gd name="T0" fmla="*/ 67 w 127"/>
                  <a:gd name="T1" fmla="*/ 0 h 128"/>
                  <a:gd name="T2" fmla="*/ 55 w 127"/>
                  <a:gd name="T3" fmla="*/ 13 h 128"/>
                  <a:gd name="T4" fmla="*/ 67 w 127"/>
                  <a:gd name="T5" fmla="*/ 25 h 128"/>
                  <a:gd name="T6" fmla="*/ 39 w 127"/>
                  <a:gd name="T7" fmla="*/ 56 h 128"/>
                  <a:gd name="T8" fmla="*/ 11 w 127"/>
                  <a:gd name="T9" fmla="*/ 56 h 128"/>
                  <a:gd name="T10" fmla="*/ 32 w 127"/>
                  <a:gd name="T11" fmla="*/ 79 h 128"/>
                  <a:gd name="T12" fmla="*/ 0 w 127"/>
                  <a:gd name="T13" fmla="*/ 123 h 128"/>
                  <a:gd name="T14" fmla="*/ 0 w 127"/>
                  <a:gd name="T15" fmla="*/ 128 h 128"/>
                  <a:gd name="T16" fmla="*/ 5 w 127"/>
                  <a:gd name="T17" fmla="*/ 128 h 128"/>
                  <a:gd name="T18" fmla="*/ 49 w 127"/>
                  <a:gd name="T19" fmla="*/ 93 h 128"/>
                  <a:gd name="T20" fmla="*/ 72 w 127"/>
                  <a:gd name="T21" fmla="*/ 116 h 128"/>
                  <a:gd name="T22" fmla="*/ 72 w 127"/>
                  <a:gd name="T23" fmla="*/ 88 h 128"/>
                  <a:gd name="T24" fmla="*/ 103 w 127"/>
                  <a:gd name="T25" fmla="*/ 61 h 128"/>
                  <a:gd name="T26" fmla="*/ 114 w 127"/>
                  <a:gd name="T27" fmla="*/ 72 h 128"/>
                  <a:gd name="T28" fmla="*/ 127 w 127"/>
                  <a:gd name="T29" fmla="*/ 61 h 128"/>
                  <a:gd name="T30" fmla="*/ 67 w 127"/>
                  <a:gd name="T31" fmla="*/ 0 h 128"/>
                  <a:gd name="T32" fmla="*/ 55 w 127"/>
                  <a:gd name="T33" fmla="*/ 69 h 128"/>
                  <a:gd name="T34" fmla="*/ 47 w 127"/>
                  <a:gd name="T35" fmla="*/ 61 h 128"/>
                  <a:gd name="T36" fmla="*/ 75 w 127"/>
                  <a:gd name="T37" fmla="*/ 33 h 128"/>
                  <a:gd name="T38" fmla="*/ 83 w 127"/>
                  <a:gd name="T39" fmla="*/ 41 h 128"/>
                  <a:gd name="T40" fmla="*/ 55 w 127"/>
                  <a:gd name="T41" fmla="*/ 69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7" h="128">
                    <a:moveTo>
                      <a:pt x="67" y="0"/>
                    </a:moveTo>
                    <a:lnTo>
                      <a:pt x="55" y="13"/>
                    </a:lnTo>
                    <a:lnTo>
                      <a:pt x="67" y="25"/>
                    </a:lnTo>
                    <a:lnTo>
                      <a:pt x="39" y="56"/>
                    </a:lnTo>
                    <a:lnTo>
                      <a:pt x="11" y="56"/>
                    </a:lnTo>
                    <a:lnTo>
                      <a:pt x="32" y="79"/>
                    </a:lnTo>
                    <a:lnTo>
                      <a:pt x="0" y="123"/>
                    </a:lnTo>
                    <a:lnTo>
                      <a:pt x="0" y="128"/>
                    </a:lnTo>
                    <a:lnTo>
                      <a:pt x="5" y="128"/>
                    </a:lnTo>
                    <a:lnTo>
                      <a:pt x="49" y="93"/>
                    </a:lnTo>
                    <a:lnTo>
                      <a:pt x="72" y="116"/>
                    </a:lnTo>
                    <a:lnTo>
                      <a:pt x="72" y="88"/>
                    </a:lnTo>
                    <a:lnTo>
                      <a:pt x="103" y="61"/>
                    </a:lnTo>
                    <a:lnTo>
                      <a:pt x="114" y="72"/>
                    </a:lnTo>
                    <a:lnTo>
                      <a:pt x="127" y="61"/>
                    </a:lnTo>
                    <a:lnTo>
                      <a:pt x="67" y="0"/>
                    </a:lnTo>
                    <a:close/>
                    <a:moveTo>
                      <a:pt x="55" y="69"/>
                    </a:moveTo>
                    <a:lnTo>
                      <a:pt x="47" y="61"/>
                    </a:lnTo>
                    <a:lnTo>
                      <a:pt x="75" y="33"/>
                    </a:lnTo>
                    <a:lnTo>
                      <a:pt x="83" y="41"/>
                    </a:lnTo>
                    <a:lnTo>
                      <a:pt x="55" y="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35" name="Freeform: Shape 144"/>
              <p:cNvSpPr/>
              <p:nvPr/>
            </p:nvSpPr>
            <p:spPr bwMode="auto">
              <a:xfrm>
                <a:off x="6868614" y="4354682"/>
                <a:ext cx="182032" cy="185946"/>
              </a:xfrm>
              <a:custGeom>
                <a:avLst/>
                <a:gdLst>
                  <a:gd name="T0" fmla="*/ 57 w 57"/>
                  <a:gd name="T1" fmla="*/ 29 h 58"/>
                  <a:gd name="T2" fmla="*/ 28 w 57"/>
                  <a:gd name="T3" fmla="*/ 58 h 58"/>
                  <a:gd name="T4" fmla="*/ 0 w 57"/>
                  <a:gd name="T5" fmla="*/ 29 h 58"/>
                  <a:gd name="T6" fmla="*/ 28 w 57"/>
                  <a:gd name="T7" fmla="*/ 0 h 58"/>
                  <a:gd name="T8" fmla="*/ 57 w 57"/>
                  <a:gd name="T9" fmla="*/ 29 h 58"/>
                  <a:gd name="T10" fmla="*/ 5 w 57"/>
                  <a:gd name="T11" fmla="*/ 29 h 58"/>
                  <a:gd name="T12" fmla="*/ 28 w 57"/>
                  <a:gd name="T13" fmla="*/ 52 h 58"/>
                  <a:gd name="T14" fmla="*/ 52 w 57"/>
                  <a:gd name="T15" fmla="*/ 29 h 58"/>
                  <a:gd name="T16" fmla="*/ 28 w 57"/>
                  <a:gd name="T17" fmla="*/ 6 h 58"/>
                  <a:gd name="T18" fmla="*/ 5 w 57"/>
                  <a:gd name="T19" fmla="*/ 29 h 58"/>
                  <a:gd name="T20" fmla="*/ 31 w 57"/>
                  <a:gd name="T21" fmla="*/ 12 h 58"/>
                  <a:gd name="T22" fmla="*/ 45 w 57"/>
                  <a:gd name="T23" fmla="*/ 26 h 58"/>
                  <a:gd name="T24" fmla="*/ 45 w 57"/>
                  <a:gd name="T25" fmla="*/ 31 h 58"/>
                  <a:gd name="T26" fmla="*/ 40 w 57"/>
                  <a:gd name="T27" fmla="*/ 31 h 58"/>
                  <a:gd name="T28" fmla="*/ 32 w 57"/>
                  <a:gd name="T29" fmla="*/ 23 h 58"/>
                  <a:gd name="T30" fmla="*/ 32 w 57"/>
                  <a:gd name="T31" fmla="*/ 43 h 58"/>
                  <a:gd name="T32" fmla="*/ 28 w 57"/>
                  <a:gd name="T33" fmla="*/ 47 h 58"/>
                  <a:gd name="T34" fmla="*/ 25 w 57"/>
                  <a:gd name="T35" fmla="*/ 43 h 58"/>
                  <a:gd name="T36" fmla="*/ 25 w 57"/>
                  <a:gd name="T37" fmla="*/ 23 h 58"/>
                  <a:gd name="T38" fmla="*/ 17 w 57"/>
                  <a:gd name="T39" fmla="*/ 31 h 58"/>
                  <a:gd name="T40" fmla="*/ 12 w 57"/>
                  <a:gd name="T41" fmla="*/ 31 h 58"/>
                  <a:gd name="T42" fmla="*/ 11 w 57"/>
                  <a:gd name="T43" fmla="*/ 29 h 58"/>
                  <a:gd name="T44" fmla="*/ 12 w 57"/>
                  <a:gd name="T45" fmla="*/ 26 h 58"/>
                  <a:gd name="T46" fmla="*/ 26 w 57"/>
                  <a:gd name="T47" fmla="*/ 12 h 58"/>
                  <a:gd name="T48" fmla="*/ 31 w 57"/>
                  <a:gd name="T49" fmla="*/ 1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7" h="58">
                    <a:moveTo>
                      <a:pt x="57" y="29"/>
                    </a:moveTo>
                    <a:cubicBezTo>
                      <a:pt x="57" y="45"/>
                      <a:pt x="44" y="58"/>
                      <a:pt x="28" y="58"/>
                    </a:cubicBezTo>
                    <a:cubicBezTo>
                      <a:pt x="13" y="58"/>
                      <a:pt x="0" y="45"/>
                      <a:pt x="0" y="29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44" y="0"/>
                      <a:pt x="57" y="13"/>
                      <a:pt x="57" y="29"/>
                    </a:cubicBezTo>
                    <a:close/>
                    <a:moveTo>
                      <a:pt x="5" y="29"/>
                    </a:moveTo>
                    <a:cubicBezTo>
                      <a:pt x="5" y="42"/>
                      <a:pt x="16" y="52"/>
                      <a:pt x="28" y="52"/>
                    </a:cubicBezTo>
                    <a:cubicBezTo>
                      <a:pt x="41" y="52"/>
                      <a:pt x="52" y="42"/>
                      <a:pt x="52" y="29"/>
                    </a:cubicBezTo>
                    <a:cubicBezTo>
                      <a:pt x="52" y="16"/>
                      <a:pt x="41" y="6"/>
                      <a:pt x="28" y="6"/>
                    </a:cubicBezTo>
                    <a:cubicBezTo>
                      <a:pt x="16" y="6"/>
                      <a:pt x="5" y="16"/>
                      <a:pt x="5" y="29"/>
                    </a:cubicBezTo>
                    <a:close/>
                    <a:moveTo>
                      <a:pt x="31" y="12"/>
                    </a:moveTo>
                    <a:cubicBezTo>
                      <a:pt x="45" y="26"/>
                      <a:pt x="45" y="26"/>
                      <a:pt x="45" y="26"/>
                    </a:cubicBezTo>
                    <a:cubicBezTo>
                      <a:pt x="47" y="28"/>
                      <a:pt x="47" y="30"/>
                      <a:pt x="45" y="31"/>
                    </a:cubicBezTo>
                    <a:cubicBezTo>
                      <a:pt x="44" y="33"/>
                      <a:pt x="42" y="33"/>
                      <a:pt x="40" y="31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43"/>
                      <a:pt x="32" y="43"/>
                      <a:pt x="32" y="43"/>
                    </a:cubicBezTo>
                    <a:cubicBezTo>
                      <a:pt x="32" y="45"/>
                      <a:pt x="30" y="47"/>
                      <a:pt x="28" y="47"/>
                    </a:cubicBezTo>
                    <a:cubicBezTo>
                      <a:pt x="26" y="47"/>
                      <a:pt x="25" y="45"/>
                      <a:pt x="25" y="4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5" y="33"/>
                      <a:pt x="13" y="33"/>
                      <a:pt x="12" y="31"/>
                    </a:cubicBezTo>
                    <a:cubicBezTo>
                      <a:pt x="11" y="31"/>
                      <a:pt x="11" y="30"/>
                      <a:pt x="11" y="29"/>
                    </a:cubicBezTo>
                    <a:cubicBezTo>
                      <a:pt x="11" y="28"/>
                      <a:pt x="11" y="27"/>
                      <a:pt x="12" y="26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7" y="11"/>
                      <a:pt x="30" y="11"/>
                      <a:pt x="31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36" name="Freeform: Shape 145"/>
              <p:cNvSpPr/>
              <p:nvPr/>
            </p:nvSpPr>
            <p:spPr bwMode="auto">
              <a:xfrm>
                <a:off x="6958652" y="3260536"/>
                <a:ext cx="287728" cy="160501"/>
              </a:xfrm>
              <a:custGeom>
                <a:avLst/>
                <a:gdLst>
                  <a:gd name="T0" fmla="*/ 83 w 90"/>
                  <a:gd name="T1" fmla="*/ 46 h 50"/>
                  <a:gd name="T2" fmla="*/ 85 w 90"/>
                  <a:gd name="T3" fmla="*/ 36 h 50"/>
                  <a:gd name="T4" fmla="*/ 87 w 90"/>
                  <a:gd name="T5" fmla="*/ 27 h 50"/>
                  <a:gd name="T6" fmla="*/ 89 w 90"/>
                  <a:gd name="T7" fmla="*/ 16 h 50"/>
                  <a:gd name="T8" fmla="*/ 86 w 90"/>
                  <a:gd name="T9" fmla="*/ 10 h 50"/>
                  <a:gd name="T10" fmla="*/ 64 w 90"/>
                  <a:gd name="T11" fmla="*/ 1 h 50"/>
                  <a:gd name="T12" fmla="*/ 57 w 90"/>
                  <a:gd name="T13" fmla="*/ 3 h 50"/>
                  <a:gd name="T14" fmla="*/ 52 w 90"/>
                  <a:gd name="T15" fmla="*/ 13 h 50"/>
                  <a:gd name="T16" fmla="*/ 51 w 90"/>
                  <a:gd name="T17" fmla="*/ 14 h 50"/>
                  <a:gd name="T18" fmla="*/ 15 w 90"/>
                  <a:gd name="T19" fmla="*/ 6 h 50"/>
                  <a:gd name="T20" fmla="*/ 0 w 90"/>
                  <a:gd name="T21" fmla="*/ 13 h 50"/>
                  <a:gd name="T22" fmla="*/ 8 w 90"/>
                  <a:gd name="T23" fmla="*/ 25 h 50"/>
                  <a:gd name="T24" fmla="*/ 12 w 90"/>
                  <a:gd name="T25" fmla="*/ 22 h 50"/>
                  <a:gd name="T26" fmla="*/ 17 w 90"/>
                  <a:gd name="T27" fmla="*/ 30 h 50"/>
                  <a:gd name="T28" fmla="*/ 25 w 90"/>
                  <a:gd name="T29" fmla="*/ 25 h 50"/>
                  <a:gd name="T30" fmla="*/ 30 w 90"/>
                  <a:gd name="T31" fmla="*/ 33 h 50"/>
                  <a:gd name="T32" fmla="*/ 38 w 90"/>
                  <a:gd name="T33" fmla="*/ 28 h 50"/>
                  <a:gd name="T34" fmla="*/ 43 w 90"/>
                  <a:gd name="T35" fmla="*/ 35 h 50"/>
                  <a:gd name="T36" fmla="*/ 47 w 90"/>
                  <a:gd name="T37" fmla="*/ 33 h 50"/>
                  <a:gd name="T38" fmla="*/ 47 w 90"/>
                  <a:gd name="T39" fmla="*/ 34 h 50"/>
                  <a:gd name="T40" fmla="*/ 48 w 90"/>
                  <a:gd name="T41" fmla="*/ 45 h 50"/>
                  <a:gd name="T42" fmla="*/ 54 w 90"/>
                  <a:gd name="T43" fmla="*/ 50 h 50"/>
                  <a:gd name="T44" fmla="*/ 78 w 90"/>
                  <a:gd name="T45" fmla="*/ 50 h 50"/>
                  <a:gd name="T46" fmla="*/ 83 w 90"/>
                  <a:gd name="T47" fmla="*/ 46 h 50"/>
                  <a:gd name="T48" fmla="*/ 17 w 90"/>
                  <a:gd name="T49" fmla="*/ 15 h 50"/>
                  <a:gd name="T50" fmla="*/ 18 w 90"/>
                  <a:gd name="T51" fmla="*/ 11 h 50"/>
                  <a:gd name="T52" fmla="*/ 49 w 90"/>
                  <a:gd name="T53" fmla="*/ 17 h 50"/>
                  <a:gd name="T54" fmla="*/ 48 w 90"/>
                  <a:gd name="T55" fmla="*/ 22 h 50"/>
                  <a:gd name="T56" fmla="*/ 17 w 90"/>
                  <a:gd name="T57" fmla="*/ 15 h 50"/>
                  <a:gd name="T58" fmla="*/ 73 w 90"/>
                  <a:gd name="T59" fmla="*/ 45 h 50"/>
                  <a:gd name="T60" fmla="*/ 69 w 90"/>
                  <a:gd name="T61" fmla="*/ 44 h 50"/>
                  <a:gd name="T62" fmla="*/ 67 w 90"/>
                  <a:gd name="T63" fmla="*/ 41 h 50"/>
                  <a:gd name="T64" fmla="*/ 73 w 90"/>
                  <a:gd name="T65" fmla="*/ 14 h 50"/>
                  <a:gd name="T66" fmla="*/ 75 w 90"/>
                  <a:gd name="T67" fmla="*/ 12 h 50"/>
                  <a:gd name="T68" fmla="*/ 80 w 90"/>
                  <a:gd name="T69" fmla="*/ 13 h 50"/>
                  <a:gd name="T70" fmla="*/ 82 w 90"/>
                  <a:gd name="T71" fmla="*/ 16 h 50"/>
                  <a:gd name="T72" fmla="*/ 76 w 90"/>
                  <a:gd name="T73" fmla="*/ 43 h 50"/>
                  <a:gd name="T74" fmla="*/ 73 w 90"/>
                  <a:gd name="T75" fmla="*/ 4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0" h="50">
                    <a:moveTo>
                      <a:pt x="83" y="46"/>
                    </a:moveTo>
                    <a:cubicBezTo>
                      <a:pt x="85" y="36"/>
                      <a:pt x="85" y="36"/>
                      <a:pt x="85" y="36"/>
                    </a:cubicBezTo>
                    <a:cubicBezTo>
                      <a:pt x="86" y="33"/>
                      <a:pt x="87" y="29"/>
                      <a:pt x="87" y="27"/>
                    </a:cubicBezTo>
                    <a:cubicBezTo>
                      <a:pt x="89" y="16"/>
                      <a:pt x="89" y="16"/>
                      <a:pt x="89" y="16"/>
                    </a:cubicBezTo>
                    <a:cubicBezTo>
                      <a:pt x="90" y="14"/>
                      <a:pt x="88" y="11"/>
                      <a:pt x="86" y="10"/>
                    </a:cubicBezTo>
                    <a:cubicBezTo>
                      <a:pt x="64" y="1"/>
                      <a:pt x="64" y="1"/>
                      <a:pt x="64" y="1"/>
                    </a:cubicBezTo>
                    <a:cubicBezTo>
                      <a:pt x="62" y="0"/>
                      <a:pt x="59" y="1"/>
                      <a:pt x="57" y="3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51" y="13"/>
                      <a:pt x="51" y="13"/>
                      <a:pt x="51" y="14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43" y="35"/>
                      <a:pt x="43" y="35"/>
                      <a:pt x="43" y="35"/>
                    </a:cubicBezTo>
                    <a:cubicBezTo>
                      <a:pt x="47" y="33"/>
                      <a:pt x="47" y="33"/>
                      <a:pt x="47" y="33"/>
                    </a:cubicBezTo>
                    <a:cubicBezTo>
                      <a:pt x="47" y="33"/>
                      <a:pt x="47" y="34"/>
                      <a:pt x="47" y="34"/>
                    </a:cubicBezTo>
                    <a:cubicBezTo>
                      <a:pt x="48" y="45"/>
                      <a:pt x="48" y="45"/>
                      <a:pt x="48" y="45"/>
                    </a:cubicBezTo>
                    <a:cubicBezTo>
                      <a:pt x="49" y="48"/>
                      <a:pt x="51" y="50"/>
                      <a:pt x="54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80" y="50"/>
                      <a:pt x="83" y="48"/>
                      <a:pt x="83" y="46"/>
                    </a:cubicBezTo>
                    <a:close/>
                    <a:moveTo>
                      <a:pt x="17" y="15"/>
                    </a:moveTo>
                    <a:cubicBezTo>
                      <a:pt x="18" y="11"/>
                      <a:pt x="18" y="11"/>
                      <a:pt x="18" y="11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8" y="22"/>
                      <a:pt x="48" y="22"/>
                      <a:pt x="48" y="22"/>
                    </a:cubicBezTo>
                    <a:lnTo>
                      <a:pt x="17" y="15"/>
                    </a:lnTo>
                    <a:close/>
                    <a:moveTo>
                      <a:pt x="73" y="45"/>
                    </a:moveTo>
                    <a:cubicBezTo>
                      <a:pt x="69" y="44"/>
                      <a:pt x="69" y="44"/>
                      <a:pt x="69" y="44"/>
                    </a:cubicBezTo>
                    <a:cubicBezTo>
                      <a:pt x="67" y="44"/>
                      <a:pt x="67" y="42"/>
                      <a:pt x="67" y="41"/>
                    </a:cubicBezTo>
                    <a:cubicBezTo>
                      <a:pt x="73" y="14"/>
                      <a:pt x="73" y="14"/>
                      <a:pt x="73" y="14"/>
                    </a:cubicBezTo>
                    <a:cubicBezTo>
                      <a:pt x="73" y="13"/>
                      <a:pt x="74" y="12"/>
                      <a:pt x="75" y="12"/>
                    </a:cubicBezTo>
                    <a:cubicBezTo>
                      <a:pt x="80" y="13"/>
                      <a:pt x="80" y="13"/>
                      <a:pt x="80" y="13"/>
                    </a:cubicBezTo>
                    <a:cubicBezTo>
                      <a:pt x="81" y="13"/>
                      <a:pt x="82" y="15"/>
                      <a:pt x="82" y="1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6" y="44"/>
                      <a:pt x="74" y="45"/>
                      <a:pt x="73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37" name="Freeform: Shape 146"/>
              <p:cNvSpPr/>
              <p:nvPr/>
            </p:nvSpPr>
            <p:spPr bwMode="auto">
              <a:xfrm>
                <a:off x="7696565" y="835405"/>
                <a:ext cx="207477" cy="205519"/>
              </a:xfrm>
              <a:custGeom>
                <a:avLst/>
                <a:gdLst>
                  <a:gd name="T0" fmla="*/ 0 w 65"/>
                  <a:gd name="T1" fmla="*/ 32 h 64"/>
                  <a:gd name="T2" fmla="*/ 65 w 65"/>
                  <a:gd name="T3" fmla="*/ 32 h 64"/>
                  <a:gd name="T4" fmla="*/ 51 w 65"/>
                  <a:gd name="T5" fmla="*/ 42 h 64"/>
                  <a:gd name="T6" fmla="*/ 60 w 65"/>
                  <a:gd name="T7" fmla="*/ 34 h 64"/>
                  <a:gd name="T8" fmla="*/ 51 w 65"/>
                  <a:gd name="T9" fmla="*/ 42 h 64"/>
                  <a:gd name="T10" fmla="*/ 13 w 65"/>
                  <a:gd name="T11" fmla="*/ 30 h 64"/>
                  <a:gd name="T12" fmla="*/ 7 w 65"/>
                  <a:gd name="T13" fmla="*/ 21 h 64"/>
                  <a:gd name="T14" fmla="*/ 46 w 65"/>
                  <a:gd name="T15" fmla="*/ 21 h 64"/>
                  <a:gd name="T16" fmla="*/ 35 w 65"/>
                  <a:gd name="T17" fmla="*/ 30 h 64"/>
                  <a:gd name="T18" fmla="*/ 46 w 65"/>
                  <a:gd name="T19" fmla="*/ 21 h 64"/>
                  <a:gd name="T20" fmla="*/ 35 w 65"/>
                  <a:gd name="T21" fmla="*/ 4 h 64"/>
                  <a:gd name="T22" fmla="*/ 42 w 65"/>
                  <a:gd name="T23" fmla="*/ 11 h 64"/>
                  <a:gd name="T24" fmla="*/ 35 w 65"/>
                  <a:gd name="T25" fmla="*/ 17 h 64"/>
                  <a:gd name="T26" fmla="*/ 27 w 65"/>
                  <a:gd name="T27" fmla="*/ 6 h 64"/>
                  <a:gd name="T28" fmla="*/ 30 w 65"/>
                  <a:gd name="T29" fmla="*/ 17 h 64"/>
                  <a:gd name="T30" fmla="*/ 23 w 65"/>
                  <a:gd name="T31" fmla="*/ 11 h 64"/>
                  <a:gd name="T32" fmla="*/ 30 w 65"/>
                  <a:gd name="T33" fmla="*/ 30 h 64"/>
                  <a:gd name="T34" fmla="*/ 19 w 65"/>
                  <a:gd name="T35" fmla="*/ 21 h 64"/>
                  <a:gd name="T36" fmla="*/ 7 w 65"/>
                  <a:gd name="T37" fmla="*/ 42 h 64"/>
                  <a:gd name="T38" fmla="*/ 13 w 65"/>
                  <a:gd name="T39" fmla="*/ 34 h 64"/>
                  <a:gd name="T40" fmla="*/ 7 w 65"/>
                  <a:gd name="T41" fmla="*/ 42 h 64"/>
                  <a:gd name="T42" fmla="*/ 30 w 65"/>
                  <a:gd name="T43" fmla="*/ 34 h 64"/>
                  <a:gd name="T44" fmla="*/ 19 w 65"/>
                  <a:gd name="T45" fmla="*/ 42 h 64"/>
                  <a:gd name="T46" fmla="*/ 30 w 65"/>
                  <a:gd name="T47" fmla="*/ 47 h 64"/>
                  <a:gd name="T48" fmla="*/ 27 w 65"/>
                  <a:gd name="T49" fmla="*/ 58 h 64"/>
                  <a:gd name="T50" fmla="*/ 20 w 65"/>
                  <a:gd name="T51" fmla="*/ 47 h 64"/>
                  <a:gd name="T52" fmla="*/ 42 w 65"/>
                  <a:gd name="T53" fmla="*/ 52 h 64"/>
                  <a:gd name="T54" fmla="*/ 35 w 65"/>
                  <a:gd name="T55" fmla="*/ 59 h 64"/>
                  <a:gd name="T56" fmla="*/ 45 w 65"/>
                  <a:gd name="T57" fmla="*/ 47 h 64"/>
                  <a:gd name="T58" fmla="*/ 35 w 65"/>
                  <a:gd name="T59" fmla="*/ 42 h 64"/>
                  <a:gd name="T60" fmla="*/ 47 w 65"/>
                  <a:gd name="T61" fmla="*/ 34 h 64"/>
                  <a:gd name="T62" fmla="*/ 35 w 65"/>
                  <a:gd name="T63" fmla="*/ 42 h 64"/>
                  <a:gd name="T64" fmla="*/ 51 w 65"/>
                  <a:gd name="T65" fmla="*/ 21 h 64"/>
                  <a:gd name="T66" fmla="*/ 60 w 65"/>
                  <a:gd name="T67" fmla="*/ 30 h 64"/>
                  <a:gd name="T68" fmla="*/ 56 w 65"/>
                  <a:gd name="T69" fmla="*/ 17 h 64"/>
                  <a:gd name="T70" fmla="*/ 44 w 65"/>
                  <a:gd name="T71" fmla="*/ 7 h 64"/>
                  <a:gd name="T72" fmla="*/ 56 w 65"/>
                  <a:gd name="T73" fmla="*/ 17 h 64"/>
                  <a:gd name="T74" fmla="*/ 20 w 65"/>
                  <a:gd name="T75" fmla="*/ 7 h 64"/>
                  <a:gd name="T76" fmla="*/ 9 w 65"/>
                  <a:gd name="T77" fmla="*/ 17 h 64"/>
                  <a:gd name="T78" fmla="*/ 9 w 65"/>
                  <a:gd name="T79" fmla="*/ 47 h 64"/>
                  <a:gd name="T80" fmla="*/ 20 w 65"/>
                  <a:gd name="T81" fmla="*/ 57 h 64"/>
                  <a:gd name="T82" fmla="*/ 9 w 65"/>
                  <a:gd name="T83" fmla="*/ 47 h 64"/>
                  <a:gd name="T84" fmla="*/ 44 w 65"/>
                  <a:gd name="T85" fmla="*/ 57 h 64"/>
                  <a:gd name="T86" fmla="*/ 56 w 65"/>
                  <a:gd name="T87" fmla="*/ 4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5" h="64">
                    <a:moveTo>
                      <a:pt x="32" y="0"/>
                    </a:moveTo>
                    <a:cubicBezTo>
                      <a:pt x="15" y="0"/>
                      <a:pt x="0" y="14"/>
                      <a:pt x="0" y="32"/>
                    </a:cubicBezTo>
                    <a:cubicBezTo>
                      <a:pt x="0" y="49"/>
                      <a:pt x="15" y="64"/>
                      <a:pt x="32" y="64"/>
                    </a:cubicBezTo>
                    <a:cubicBezTo>
                      <a:pt x="50" y="64"/>
                      <a:pt x="65" y="49"/>
                      <a:pt x="65" y="32"/>
                    </a:cubicBezTo>
                    <a:cubicBezTo>
                      <a:pt x="65" y="14"/>
                      <a:pt x="50" y="0"/>
                      <a:pt x="32" y="0"/>
                    </a:cubicBezTo>
                    <a:close/>
                    <a:moveTo>
                      <a:pt x="51" y="42"/>
                    </a:moveTo>
                    <a:cubicBezTo>
                      <a:pt x="51" y="40"/>
                      <a:pt x="52" y="37"/>
                      <a:pt x="52" y="34"/>
                    </a:cubicBezTo>
                    <a:cubicBezTo>
                      <a:pt x="60" y="34"/>
                      <a:pt x="60" y="34"/>
                      <a:pt x="60" y="34"/>
                    </a:cubicBezTo>
                    <a:cubicBezTo>
                      <a:pt x="60" y="37"/>
                      <a:pt x="59" y="40"/>
                      <a:pt x="58" y="42"/>
                    </a:cubicBezTo>
                    <a:lnTo>
                      <a:pt x="51" y="42"/>
                    </a:lnTo>
                    <a:close/>
                    <a:moveTo>
                      <a:pt x="14" y="21"/>
                    </a:moveTo>
                    <a:cubicBezTo>
                      <a:pt x="14" y="24"/>
                      <a:pt x="13" y="27"/>
                      <a:pt x="13" y="3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27"/>
                      <a:pt x="6" y="24"/>
                      <a:pt x="7" y="21"/>
                    </a:cubicBezTo>
                    <a:lnTo>
                      <a:pt x="14" y="21"/>
                    </a:lnTo>
                    <a:close/>
                    <a:moveTo>
                      <a:pt x="46" y="21"/>
                    </a:moveTo>
                    <a:cubicBezTo>
                      <a:pt x="47" y="24"/>
                      <a:pt x="47" y="27"/>
                      <a:pt x="47" y="30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5" y="21"/>
                      <a:pt x="35" y="21"/>
                      <a:pt x="35" y="21"/>
                    </a:cubicBezTo>
                    <a:lnTo>
                      <a:pt x="46" y="21"/>
                    </a:lnTo>
                    <a:close/>
                    <a:moveTo>
                      <a:pt x="35" y="17"/>
                    </a:moveTo>
                    <a:cubicBezTo>
                      <a:pt x="35" y="4"/>
                      <a:pt x="35" y="4"/>
                      <a:pt x="35" y="4"/>
                    </a:cubicBezTo>
                    <a:cubicBezTo>
                      <a:pt x="36" y="5"/>
                      <a:pt x="37" y="5"/>
                      <a:pt x="38" y="6"/>
                    </a:cubicBezTo>
                    <a:cubicBezTo>
                      <a:pt x="39" y="7"/>
                      <a:pt x="41" y="9"/>
                      <a:pt x="42" y="11"/>
                    </a:cubicBezTo>
                    <a:cubicBezTo>
                      <a:pt x="43" y="13"/>
                      <a:pt x="44" y="15"/>
                      <a:pt x="45" y="17"/>
                    </a:cubicBezTo>
                    <a:cubicBezTo>
                      <a:pt x="35" y="17"/>
                      <a:pt x="35" y="17"/>
                      <a:pt x="35" y="17"/>
                    </a:cubicBezTo>
                    <a:close/>
                    <a:moveTo>
                      <a:pt x="23" y="11"/>
                    </a:moveTo>
                    <a:cubicBezTo>
                      <a:pt x="24" y="9"/>
                      <a:pt x="26" y="7"/>
                      <a:pt x="27" y="6"/>
                    </a:cubicBezTo>
                    <a:cubicBezTo>
                      <a:pt x="28" y="5"/>
                      <a:pt x="29" y="5"/>
                      <a:pt x="30" y="4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1" y="15"/>
                      <a:pt x="22" y="13"/>
                      <a:pt x="23" y="11"/>
                    </a:cubicBezTo>
                    <a:close/>
                    <a:moveTo>
                      <a:pt x="30" y="21"/>
                    </a:moveTo>
                    <a:cubicBezTo>
                      <a:pt x="30" y="30"/>
                      <a:pt x="30" y="30"/>
                      <a:pt x="30" y="30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8" y="27"/>
                      <a:pt x="18" y="24"/>
                      <a:pt x="19" y="21"/>
                    </a:cubicBezTo>
                    <a:lnTo>
                      <a:pt x="30" y="21"/>
                    </a:lnTo>
                    <a:close/>
                    <a:moveTo>
                      <a:pt x="7" y="42"/>
                    </a:moveTo>
                    <a:cubicBezTo>
                      <a:pt x="6" y="40"/>
                      <a:pt x="5" y="37"/>
                      <a:pt x="5" y="34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3" y="37"/>
                      <a:pt x="14" y="40"/>
                      <a:pt x="14" y="42"/>
                    </a:cubicBezTo>
                    <a:lnTo>
                      <a:pt x="7" y="42"/>
                    </a:lnTo>
                    <a:close/>
                    <a:moveTo>
                      <a:pt x="18" y="34"/>
                    </a:moveTo>
                    <a:cubicBezTo>
                      <a:pt x="30" y="34"/>
                      <a:pt x="30" y="34"/>
                      <a:pt x="30" y="34"/>
                    </a:cubicBezTo>
                    <a:cubicBezTo>
                      <a:pt x="30" y="42"/>
                      <a:pt x="30" y="42"/>
                      <a:pt x="30" y="42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18" y="40"/>
                      <a:pt x="18" y="37"/>
                      <a:pt x="18" y="34"/>
                    </a:cubicBezTo>
                    <a:close/>
                    <a:moveTo>
                      <a:pt x="30" y="47"/>
                    </a:moveTo>
                    <a:cubicBezTo>
                      <a:pt x="30" y="59"/>
                      <a:pt x="30" y="59"/>
                      <a:pt x="30" y="59"/>
                    </a:cubicBezTo>
                    <a:cubicBezTo>
                      <a:pt x="29" y="59"/>
                      <a:pt x="28" y="58"/>
                      <a:pt x="27" y="58"/>
                    </a:cubicBezTo>
                    <a:cubicBezTo>
                      <a:pt x="26" y="57"/>
                      <a:pt x="24" y="55"/>
                      <a:pt x="23" y="52"/>
                    </a:cubicBezTo>
                    <a:cubicBezTo>
                      <a:pt x="22" y="51"/>
                      <a:pt x="21" y="49"/>
                      <a:pt x="20" y="47"/>
                    </a:cubicBezTo>
                    <a:cubicBezTo>
                      <a:pt x="30" y="47"/>
                      <a:pt x="30" y="47"/>
                      <a:pt x="30" y="47"/>
                    </a:cubicBezTo>
                    <a:close/>
                    <a:moveTo>
                      <a:pt x="42" y="52"/>
                    </a:moveTo>
                    <a:cubicBezTo>
                      <a:pt x="41" y="55"/>
                      <a:pt x="39" y="57"/>
                      <a:pt x="38" y="58"/>
                    </a:cubicBezTo>
                    <a:cubicBezTo>
                      <a:pt x="37" y="58"/>
                      <a:pt x="36" y="59"/>
                      <a:pt x="35" y="59"/>
                    </a:cubicBezTo>
                    <a:cubicBezTo>
                      <a:pt x="35" y="47"/>
                      <a:pt x="35" y="47"/>
                      <a:pt x="35" y="47"/>
                    </a:cubicBezTo>
                    <a:cubicBezTo>
                      <a:pt x="45" y="47"/>
                      <a:pt x="45" y="47"/>
                      <a:pt x="45" y="47"/>
                    </a:cubicBezTo>
                    <a:cubicBezTo>
                      <a:pt x="44" y="49"/>
                      <a:pt x="43" y="51"/>
                      <a:pt x="42" y="52"/>
                    </a:cubicBezTo>
                    <a:close/>
                    <a:moveTo>
                      <a:pt x="35" y="42"/>
                    </a:moveTo>
                    <a:cubicBezTo>
                      <a:pt x="35" y="34"/>
                      <a:pt x="35" y="34"/>
                      <a:pt x="35" y="34"/>
                    </a:cubicBezTo>
                    <a:cubicBezTo>
                      <a:pt x="47" y="34"/>
                      <a:pt x="47" y="34"/>
                      <a:pt x="47" y="34"/>
                    </a:cubicBezTo>
                    <a:cubicBezTo>
                      <a:pt x="47" y="37"/>
                      <a:pt x="47" y="40"/>
                      <a:pt x="46" y="42"/>
                    </a:cubicBezTo>
                    <a:lnTo>
                      <a:pt x="35" y="42"/>
                    </a:lnTo>
                    <a:close/>
                    <a:moveTo>
                      <a:pt x="52" y="30"/>
                    </a:moveTo>
                    <a:cubicBezTo>
                      <a:pt x="52" y="27"/>
                      <a:pt x="51" y="24"/>
                      <a:pt x="51" y="21"/>
                    </a:cubicBezTo>
                    <a:cubicBezTo>
                      <a:pt x="58" y="21"/>
                      <a:pt x="58" y="21"/>
                      <a:pt x="58" y="21"/>
                    </a:cubicBezTo>
                    <a:cubicBezTo>
                      <a:pt x="59" y="24"/>
                      <a:pt x="60" y="27"/>
                      <a:pt x="60" y="30"/>
                    </a:cubicBezTo>
                    <a:lnTo>
                      <a:pt x="52" y="30"/>
                    </a:lnTo>
                    <a:close/>
                    <a:moveTo>
                      <a:pt x="56" y="17"/>
                    </a:moveTo>
                    <a:cubicBezTo>
                      <a:pt x="50" y="17"/>
                      <a:pt x="50" y="17"/>
                      <a:pt x="50" y="17"/>
                    </a:cubicBezTo>
                    <a:cubicBezTo>
                      <a:pt x="48" y="13"/>
                      <a:pt x="47" y="9"/>
                      <a:pt x="44" y="7"/>
                    </a:cubicBezTo>
                    <a:cubicBezTo>
                      <a:pt x="47" y="8"/>
                      <a:pt x="50" y="10"/>
                      <a:pt x="52" y="12"/>
                    </a:cubicBezTo>
                    <a:cubicBezTo>
                      <a:pt x="54" y="14"/>
                      <a:pt x="55" y="15"/>
                      <a:pt x="56" y="17"/>
                    </a:cubicBezTo>
                    <a:close/>
                    <a:moveTo>
                      <a:pt x="13" y="12"/>
                    </a:moveTo>
                    <a:cubicBezTo>
                      <a:pt x="15" y="10"/>
                      <a:pt x="18" y="8"/>
                      <a:pt x="20" y="7"/>
                    </a:cubicBezTo>
                    <a:cubicBezTo>
                      <a:pt x="18" y="9"/>
                      <a:pt x="17" y="13"/>
                      <a:pt x="15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5"/>
                      <a:pt x="11" y="14"/>
                      <a:pt x="13" y="12"/>
                    </a:cubicBezTo>
                    <a:close/>
                    <a:moveTo>
                      <a:pt x="9" y="47"/>
                    </a:moveTo>
                    <a:cubicBezTo>
                      <a:pt x="15" y="47"/>
                      <a:pt x="15" y="47"/>
                      <a:pt x="15" y="47"/>
                    </a:cubicBezTo>
                    <a:cubicBezTo>
                      <a:pt x="17" y="51"/>
                      <a:pt x="18" y="54"/>
                      <a:pt x="20" y="57"/>
                    </a:cubicBezTo>
                    <a:cubicBezTo>
                      <a:pt x="18" y="55"/>
                      <a:pt x="15" y="54"/>
                      <a:pt x="13" y="51"/>
                    </a:cubicBezTo>
                    <a:cubicBezTo>
                      <a:pt x="11" y="50"/>
                      <a:pt x="10" y="48"/>
                      <a:pt x="9" y="47"/>
                    </a:cubicBezTo>
                    <a:close/>
                    <a:moveTo>
                      <a:pt x="52" y="51"/>
                    </a:moveTo>
                    <a:cubicBezTo>
                      <a:pt x="50" y="54"/>
                      <a:pt x="47" y="55"/>
                      <a:pt x="44" y="57"/>
                    </a:cubicBezTo>
                    <a:cubicBezTo>
                      <a:pt x="47" y="54"/>
                      <a:pt x="48" y="51"/>
                      <a:pt x="50" y="47"/>
                    </a:cubicBezTo>
                    <a:cubicBezTo>
                      <a:pt x="56" y="47"/>
                      <a:pt x="56" y="47"/>
                      <a:pt x="56" y="47"/>
                    </a:cubicBezTo>
                    <a:cubicBezTo>
                      <a:pt x="55" y="48"/>
                      <a:pt x="54" y="50"/>
                      <a:pt x="52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38" name="Freeform: Shape 147"/>
              <p:cNvSpPr/>
              <p:nvPr/>
            </p:nvSpPr>
            <p:spPr bwMode="auto">
              <a:xfrm>
                <a:off x="8217214" y="5047577"/>
                <a:ext cx="191818" cy="195733"/>
              </a:xfrm>
              <a:custGeom>
                <a:avLst/>
                <a:gdLst>
                  <a:gd name="T0" fmla="*/ 30 w 60"/>
                  <a:gd name="T1" fmla="*/ 0 h 61"/>
                  <a:gd name="T2" fmla="*/ 0 w 60"/>
                  <a:gd name="T3" fmla="*/ 31 h 61"/>
                  <a:gd name="T4" fmla="*/ 30 w 60"/>
                  <a:gd name="T5" fmla="*/ 61 h 61"/>
                  <a:gd name="T6" fmla="*/ 60 w 60"/>
                  <a:gd name="T7" fmla="*/ 31 h 61"/>
                  <a:gd name="T8" fmla="*/ 30 w 60"/>
                  <a:gd name="T9" fmla="*/ 0 h 61"/>
                  <a:gd name="T10" fmla="*/ 30 w 60"/>
                  <a:gd name="T11" fmla="*/ 55 h 61"/>
                  <a:gd name="T12" fmla="*/ 5 w 60"/>
                  <a:gd name="T13" fmla="*/ 31 h 61"/>
                  <a:gd name="T14" fmla="*/ 30 w 60"/>
                  <a:gd name="T15" fmla="*/ 6 h 61"/>
                  <a:gd name="T16" fmla="*/ 55 w 60"/>
                  <a:gd name="T17" fmla="*/ 31 h 61"/>
                  <a:gd name="T18" fmla="*/ 30 w 60"/>
                  <a:gd name="T19" fmla="*/ 55 h 61"/>
                  <a:gd name="T20" fmla="*/ 26 w 60"/>
                  <a:gd name="T21" fmla="*/ 15 h 61"/>
                  <a:gd name="T22" fmla="*/ 34 w 60"/>
                  <a:gd name="T23" fmla="*/ 15 h 61"/>
                  <a:gd name="T24" fmla="*/ 34 w 60"/>
                  <a:gd name="T25" fmla="*/ 23 h 61"/>
                  <a:gd name="T26" fmla="*/ 26 w 60"/>
                  <a:gd name="T27" fmla="*/ 23 h 61"/>
                  <a:gd name="T28" fmla="*/ 26 w 60"/>
                  <a:gd name="T29" fmla="*/ 15 h 61"/>
                  <a:gd name="T30" fmla="*/ 38 w 60"/>
                  <a:gd name="T31" fmla="*/ 46 h 61"/>
                  <a:gd name="T32" fmla="*/ 22 w 60"/>
                  <a:gd name="T33" fmla="*/ 46 h 61"/>
                  <a:gd name="T34" fmla="*/ 22 w 60"/>
                  <a:gd name="T35" fmla="*/ 42 h 61"/>
                  <a:gd name="T36" fmla="*/ 26 w 60"/>
                  <a:gd name="T37" fmla="*/ 42 h 61"/>
                  <a:gd name="T38" fmla="*/ 26 w 60"/>
                  <a:gd name="T39" fmla="*/ 31 h 61"/>
                  <a:gd name="T40" fmla="*/ 22 w 60"/>
                  <a:gd name="T41" fmla="*/ 31 h 61"/>
                  <a:gd name="T42" fmla="*/ 22 w 60"/>
                  <a:gd name="T43" fmla="*/ 27 h 61"/>
                  <a:gd name="T44" fmla="*/ 34 w 60"/>
                  <a:gd name="T45" fmla="*/ 27 h 61"/>
                  <a:gd name="T46" fmla="*/ 34 w 60"/>
                  <a:gd name="T47" fmla="*/ 42 h 61"/>
                  <a:gd name="T48" fmla="*/ 38 w 60"/>
                  <a:gd name="T49" fmla="*/ 42 h 61"/>
                  <a:gd name="T50" fmla="*/ 38 w 60"/>
                  <a:gd name="T51" fmla="*/ 46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0" h="61">
                    <a:moveTo>
                      <a:pt x="30" y="0"/>
                    </a:moveTo>
                    <a:cubicBezTo>
                      <a:pt x="13" y="0"/>
                      <a:pt x="0" y="14"/>
                      <a:pt x="0" y="31"/>
                    </a:cubicBezTo>
                    <a:cubicBezTo>
                      <a:pt x="0" y="47"/>
                      <a:pt x="13" y="61"/>
                      <a:pt x="30" y="61"/>
                    </a:cubicBezTo>
                    <a:cubicBezTo>
                      <a:pt x="47" y="61"/>
                      <a:pt x="60" y="47"/>
                      <a:pt x="60" y="31"/>
                    </a:cubicBezTo>
                    <a:cubicBezTo>
                      <a:pt x="60" y="14"/>
                      <a:pt x="47" y="0"/>
                      <a:pt x="30" y="0"/>
                    </a:cubicBezTo>
                    <a:close/>
                    <a:moveTo>
                      <a:pt x="30" y="55"/>
                    </a:moveTo>
                    <a:cubicBezTo>
                      <a:pt x="16" y="55"/>
                      <a:pt x="5" y="44"/>
                      <a:pt x="5" y="31"/>
                    </a:cubicBezTo>
                    <a:cubicBezTo>
                      <a:pt x="5" y="17"/>
                      <a:pt x="16" y="6"/>
                      <a:pt x="30" y="6"/>
                    </a:cubicBezTo>
                    <a:cubicBezTo>
                      <a:pt x="44" y="6"/>
                      <a:pt x="55" y="17"/>
                      <a:pt x="55" y="31"/>
                    </a:cubicBezTo>
                    <a:cubicBezTo>
                      <a:pt x="55" y="44"/>
                      <a:pt x="44" y="55"/>
                      <a:pt x="30" y="55"/>
                    </a:cubicBezTo>
                    <a:close/>
                    <a:moveTo>
                      <a:pt x="26" y="15"/>
                    </a:moveTo>
                    <a:cubicBezTo>
                      <a:pt x="34" y="15"/>
                      <a:pt x="34" y="15"/>
                      <a:pt x="34" y="15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26" y="23"/>
                      <a:pt x="26" y="23"/>
                      <a:pt x="26" y="23"/>
                    </a:cubicBezTo>
                    <a:lnTo>
                      <a:pt x="26" y="15"/>
                    </a:lnTo>
                    <a:close/>
                    <a:moveTo>
                      <a:pt x="38" y="46"/>
                    </a:moveTo>
                    <a:cubicBezTo>
                      <a:pt x="22" y="46"/>
                      <a:pt x="22" y="46"/>
                      <a:pt x="22" y="46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2" y="31"/>
                      <a:pt x="22" y="31"/>
                      <a:pt x="22" y="3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8" y="42"/>
                      <a:pt x="38" y="42"/>
                      <a:pt x="38" y="42"/>
                    </a:cubicBezTo>
                    <a:lnTo>
                      <a:pt x="38" y="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39" name="Freeform: Shape 148"/>
              <p:cNvSpPr/>
              <p:nvPr/>
            </p:nvSpPr>
            <p:spPr bwMode="auto">
              <a:xfrm>
                <a:off x="7085879" y="5474274"/>
                <a:ext cx="221179" cy="219221"/>
              </a:xfrm>
              <a:custGeom>
                <a:avLst/>
                <a:gdLst>
                  <a:gd name="T0" fmla="*/ 35 w 69"/>
                  <a:gd name="T1" fmla="*/ 0 h 69"/>
                  <a:gd name="T2" fmla="*/ 0 w 69"/>
                  <a:gd name="T3" fmla="*/ 35 h 69"/>
                  <a:gd name="T4" fmla="*/ 35 w 69"/>
                  <a:gd name="T5" fmla="*/ 69 h 69"/>
                  <a:gd name="T6" fmla="*/ 69 w 69"/>
                  <a:gd name="T7" fmla="*/ 35 h 69"/>
                  <a:gd name="T8" fmla="*/ 35 w 69"/>
                  <a:gd name="T9" fmla="*/ 0 h 69"/>
                  <a:gd name="T10" fmla="*/ 55 w 69"/>
                  <a:gd name="T11" fmla="*/ 30 h 69"/>
                  <a:gd name="T12" fmla="*/ 36 w 69"/>
                  <a:gd name="T13" fmla="*/ 56 h 69"/>
                  <a:gd name="T14" fmla="*/ 28 w 69"/>
                  <a:gd name="T15" fmla="*/ 52 h 69"/>
                  <a:gd name="T16" fmla="*/ 21 w 69"/>
                  <a:gd name="T17" fmla="*/ 32 h 69"/>
                  <a:gd name="T18" fmla="*/ 16 w 69"/>
                  <a:gd name="T19" fmla="*/ 33 h 69"/>
                  <a:gd name="T20" fmla="*/ 14 w 69"/>
                  <a:gd name="T21" fmla="*/ 31 h 69"/>
                  <a:gd name="T22" fmla="*/ 27 w 69"/>
                  <a:gd name="T23" fmla="*/ 22 h 69"/>
                  <a:gd name="T24" fmla="*/ 34 w 69"/>
                  <a:gd name="T25" fmla="*/ 36 h 69"/>
                  <a:gd name="T26" fmla="*/ 37 w 69"/>
                  <a:gd name="T27" fmla="*/ 44 h 69"/>
                  <a:gd name="T28" fmla="*/ 43 w 69"/>
                  <a:gd name="T29" fmla="*/ 36 h 69"/>
                  <a:gd name="T30" fmla="*/ 38 w 69"/>
                  <a:gd name="T31" fmla="*/ 31 h 69"/>
                  <a:gd name="T32" fmla="*/ 55 w 69"/>
                  <a:gd name="T33" fmla="*/ 3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" h="69">
                    <a:moveTo>
                      <a:pt x="35" y="0"/>
                    </a:moveTo>
                    <a:cubicBezTo>
                      <a:pt x="16" y="0"/>
                      <a:pt x="0" y="16"/>
                      <a:pt x="0" y="35"/>
                    </a:cubicBezTo>
                    <a:cubicBezTo>
                      <a:pt x="0" y="54"/>
                      <a:pt x="16" y="69"/>
                      <a:pt x="35" y="69"/>
                    </a:cubicBezTo>
                    <a:cubicBezTo>
                      <a:pt x="54" y="69"/>
                      <a:pt x="69" y="54"/>
                      <a:pt x="69" y="35"/>
                    </a:cubicBezTo>
                    <a:cubicBezTo>
                      <a:pt x="69" y="16"/>
                      <a:pt x="54" y="0"/>
                      <a:pt x="35" y="0"/>
                    </a:cubicBezTo>
                    <a:close/>
                    <a:moveTo>
                      <a:pt x="55" y="30"/>
                    </a:moveTo>
                    <a:cubicBezTo>
                      <a:pt x="53" y="43"/>
                      <a:pt x="40" y="54"/>
                      <a:pt x="36" y="56"/>
                    </a:cubicBezTo>
                    <a:cubicBezTo>
                      <a:pt x="32" y="58"/>
                      <a:pt x="29" y="55"/>
                      <a:pt x="28" y="52"/>
                    </a:cubicBezTo>
                    <a:cubicBezTo>
                      <a:pt x="26" y="49"/>
                      <a:pt x="22" y="33"/>
                      <a:pt x="21" y="32"/>
                    </a:cubicBezTo>
                    <a:cubicBezTo>
                      <a:pt x="19" y="30"/>
                      <a:pt x="16" y="33"/>
                      <a:pt x="16" y="33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21" y="23"/>
                      <a:pt x="27" y="22"/>
                    </a:cubicBezTo>
                    <a:cubicBezTo>
                      <a:pt x="32" y="21"/>
                      <a:pt x="32" y="30"/>
                      <a:pt x="34" y="36"/>
                    </a:cubicBezTo>
                    <a:cubicBezTo>
                      <a:pt x="35" y="41"/>
                      <a:pt x="36" y="44"/>
                      <a:pt x="37" y="44"/>
                    </a:cubicBezTo>
                    <a:cubicBezTo>
                      <a:pt x="38" y="44"/>
                      <a:pt x="40" y="41"/>
                      <a:pt x="43" y="36"/>
                    </a:cubicBezTo>
                    <a:cubicBezTo>
                      <a:pt x="45" y="32"/>
                      <a:pt x="42" y="28"/>
                      <a:pt x="38" y="31"/>
                    </a:cubicBezTo>
                    <a:cubicBezTo>
                      <a:pt x="40" y="20"/>
                      <a:pt x="57" y="17"/>
                      <a:pt x="55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40" name="Freeform: Shape 149"/>
              <p:cNvSpPr/>
              <p:nvPr/>
            </p:nvSpPr>
            <p:spPr bwMode="auto">
              <a:xfrm>
                <a:off x="10199988" y="5985138"/>
                <a:ext cx="381680" cy="338617"/>
              </a:xfrm>
              <a:custGeom>
                <a:avLst/>
                <a:gdLst>
                  <a:gd name="T0" fmla="*/ 50 w 119"/>
                  <a:gd name="T1" fmla="*/ 0 h 106"/>
                  <a:gd name="T2" fmla="*/ 50 w 119"/>
                  <a:gd name="T3" fmla="*/ 0 h 106"/>
                  <a:gd name="T4" fmla="*/ 99 w 119"/>
                  <a:gd name="T5" fmla="*/ 40 h 106"/>
                  <a:gd name="T6" fmla="*/ 50 w 119"/>
                  <a:gd name="T7" fmla="*/ 81 h 106"/>
                  <a:gd name="T8" fmla="*/ 42 w 119"/>
                  <a:gd name="T9" fmla="*/ 80 h 106"/>
                  <a:gd name="T10" fmla="*/ 7 w 119"/>
                  <a:gd name="T11" fmla="*/ 93 h 106"/>
                  <a:gd name="T12" fmla="*/ 7 w 119"/>
                  <a:gd name="T13" fmla="*/ 90 h 106"/>
                  <a:gd name="T14" fmla="*/ 19 w 119"/>
                  <a:gd name="T15" fmla="*/ 74 h 106"/>
                  <a:gd name="T16" fmla="*/ 18 w 119"/>
                  <a:gd name="T17" fmla="*/ 72 h 106"/>
                  <a:gd name="T18" fmla="*/ 0 w 119"/>
                  <a:gd name="T19" fmla="*/ 40 h 106"/>
                  <a:gd name="T20" fmla="*/ 50 w 119"/>
                  <a:gd name="T21" fmla="*/ 0 h 106"/>
                  <a:gd name="T22" fmla="*/ 103 w 119"/>
                  <a:gd name="T23" fmla="*/ 90 h 106"/>
                  <a:gd name="T24" fmla="*/ 113 w 119"/>
                  <a:gd name="T25" fmla="*/ 104 h 106"/>
                  <a:gd name="T26" fmla="*/ 113 w 119"/>
                  <a:gd name="T27" fmla="*/ 106 h 106"/>
                  <a:gd name="T28" fmla="*/ 83 w 119"/>
                  <a:gd name="T29" fmla="*/ 95 h 106"/>
                  <a:gd name="T30" fmla="*/ 76 w 119"/>
                  <a:gd name="T31" fmla="*/ 96 h 106"/>
                  <a:gd name="T32" fmla="*/ 50 w 119"/>
                  <a:gd name="T33" fmla="*/ 88 h 106"/>
                  <a:gd name="T34" fmla="*/ 90 w 119"/>
                  <a:gd name="T35" fmla="*/ 75 h 106"/>
                  <a:gd name="T36" fmla="*/ 103 w 119"/>
                  <a:gd name="T37" fmla="*/ 60 h 106"/>
                  <a:gd name="T38" fmla="*/ 107 w 119"/>
                  <a:gd name="T39" fmla="*/ 40 h 106"/>
                  <a:gd name="T40" fmla="*/ 107 w 119"/>
                  <a:gd name="T41" fmla="*/ 37 h 106"/>
                  <a:gd name="T42" fmla="*/ 119 w 119"/>
                  <a:gd name="T43" fmla="*/ 61 h 106"/>
                  <a:gd name="T44" fmla="*/ 103 w 119"/>
                  <a:gd name="T45" fmla="*/ 88 h 106"/>
                  <a:gd name="T46" fmla="*/ 103 w 119"/>
                  <a:gd name="T47" fmla="*/ 9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9" h="106">
                    <a:moveTo>
                      <a:pt x="50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77" y="0"/>
                      <a:pt x="99" y="18"/>
                      <a:pt x="99" y="40"/>
                    </a:cubicBezTo>
                    <a:cubicBezTo>
                      <a:pt x="99" y="63"/>
                      <a:pt x="77" y="81"/>
                      <a:pt x="50" y="81"/>
                    </a:cubicBezTo>
                    <a:cubicBezTo>
                      <a:pt x="47" y="81"/>
                      <a:pt x="44" y="80"/>
                      <a:pt x="42" y="80"/>
                    </a:cubicBezTo>
                    <a:cubicBezTo>
                      <a:pt x="31" y="91"/>
                      <a:pt x="19" y="93"/>
                      <a:pt x="7" y="93"/>
                    </a:cubicBezTo>
                    <a:cubicBezTo>
                      <a:pt x="7" y="90"/>
                      <a:pt x="7" y="90"/>
                      <a:pt x="7" y="90"/>
                    </a:cubicBezTo>
                    <a:cubicBezTo>
                      <a:pt x="13" y="87"/>
                      <a:pt x="19" y="81"/>
                      <a:pt x="19" y="74"/>
                    </a:cubicBezTo>
                    <a:cubicBezTo>
                      <a:pt x="19" y="73"/>
                      <a:pt x="19" y="72"/>
                      <a:pt x="18" y="72"/>
                    </a:cubicBezTo>
                    <a:cubicBezTo>
                      <a:pt x="7" y="64"/>
                      <a:pt x="0" y="53"/>
                      <a:pt x="0" y="40"/>
                    </a:cubicBezTo>
                    <a:cubicBezTo>
                      <a:pt x="0" y="18"/>
                      <a:pt x="22" y="0"/>
                      <a:pt x="50" y="0"/>
                    </a:cubicBezTo>
                    <a:close/>
                    <a:moveTo>
                      <a:pt x="103" y="90"/>
                    </a:moveTo>
                    <a:cubicBezTo>
                      <a:pt x="103" y="96"/>
                      <a:pt x="107" y="101"/>
                      <a:pt x="113" y="104"/>
                    </a:cubicBezTo>
                    <a:cubicBezTo>
                      <a:pt x="113" y="106"/>
                      <a:pt x="113" y="106"/>
                      <a:pt x="113" y="106"/>
                    </a:cubicBezTo>
                    <a:cubicBezTo>
                      <a:pt x="102" y="106"/>
                      <a:pt x="92" y="104"/>
                      <a:pt x="83" y="95"/>
                    </a:cubicBezTo>
                    <a:cubicBezTo>
                      <a:pt x="81" y="95"/>
                      <a:pt x="79" y="96"/>
                      <a:pt x="76" y="96"/>
                    </a:cubicBezTo>
                    <a:cubicBezTo>
                      <a:pt x="66" y="96"/>
                      <a:pt x="57" y="93"/>
                      <a:pt x="50" y="88"/>
                    </a:cubicBezTo>
                    <a:cubicBezTo>
                      <a:pt x="65" y="88"/>
                      <a:pt x="79" y="84"/>
                      <a:pt x="90" y="75"/>
                    </a:cubicBezTo>
                    <a:cubicBezTo>
                      <a:pt x="95" y="71"/>
                      <a:pt x="100" y="65"/>
                      <a:pt x="103" y="60"/>
                    </a:cubicBezTo>
                    <a:cubicBezTo>
                      <a:pt x="106" y="54"/>
                      <a:pt x="107" y="47"/>
                      <a:pt x="107" y="40"/>
                    </a:cubicBezTo>
                    <a:cubicBezTo>
                      <a:pt x="107" y="39"/>
                      <a:pt x="107" y="38"/>
                      <a:pt x="107" y="37"/>
                    </a:cubicBezTo>
                    <a:cubicBezTo>
                      <a:pt x="115" y="43"/>
                      <a:pt x="119" y="52"/>
                      <a:pt x="119" y="61"/>
                    </a:cubicBezTo>
                    <a:cubicBezTo>
                      <a:pt x="119" y="72"/>
                      <a:pt x="113" y="82"/>
                      <a:pt x="103" y="88"/>
                    </a:cubicBezTo>
                    <a:cubicBezTo>
                      <a:pt x="103" y="89"/>
                      <a:pt x="103" y="89"/>
                      <a:pt x="103" y="9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41" name="Freeform: Shape 150"/>
              <p:cNvSpPr/>
              <p:nvPr/>
            </p:nvSpPr>
            <p:spPr bwMode="auto">
              <a:xfrm>
                <a:off x="9976852" y="5491891"/>
                <a:ext cx="223135" cy="225092"/>
              </a:xfrm>
              <a:custGeom>
                <a:avLst/>
                <a:gdLst>
                  <a:gd name="T0" fmla="*/ 35 w 70"/>
                  <a:gd name="T1" fmla="*/ 0 h 70"/>
                  <a:gd name="T2" fmla="*/ 0 w 70"/>
                  <a:gd name="T3" fmla="*/ 35 h 70"/>
                  <a:gd name="T4" fmla="*/ 35 w 70"/>
                  <a:gd name="T5" fmla="*/ 70 h 70"/>
                  <a:gd name="T6" fmla="*/ 70 w 70"/>
                  <a:gd name="T7" fmla="*/ 35 h 70"/>
                  <a:gd name="T8" fmla="*/ 35 w 70"/>
                  <a:gd name="T9" fmla="*/ 0 h 70"/>
                  <a:gd name="T10" fmla="*/ 29 w 70"/>
                  <a:gd name="T11" fmla="*/ 57 h 70"/>
                  <a:gd name="T12" fmla="*/ 14 w 70"/>
                  <a:gd name="T13" fmla="*/ 38 h 70"/>
                  <a:gd name="T14" fmla="*/ 21 w 70"/>
                  <a:gd name="T15" fmla="*/ 31 h 70"/>
                  <a:gd name="T16" fmla="*/ 29 w 70"/>
                  <a:gd name="T17" fmla="*/ 41 h 70"/>
                  <a:gd name="T18" fmla="*/ 54 w 70"/>
                  <a:gd name="T19" fmla="*/ 21 h 70"/>
                  <a:gd name="T20" fmla="*/ 57 w 70"/>
                  <a:gd name="T21" fmla="*/ 24 h 70"/>
                  <a:gd name="T22" fmla="*/ 29 w 70"/>
                  <a:gd name="T23" fmla="*/ 5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0" h="70">
                    <a:moveTo>
                      <a:pt x="35" y="0"/>
                    </a:moveTo>
                    <a:cubicBezTo>
                      <a:pt x="16" y="0"/>
                      <a:pt x="0" y="16"/>
                      <a:pt x="0" y="35"/>
                    </a:cubicBezTo>
                    <a:cubicBezTo>
                      <a:pt x="0" y="54"/>
                      <a:pt x="16" y="70"/>
                      <a:pt x="35" y="70"/>
                    </a:cubicBezTo>
                    <a:cubicBezTo>
                      <a:pt x="54" y="70"/>
                      <a:pt x="70" y="54"/>
                      <a:pt x="70" y="35"/>
                    </a:cubicBezTo>
                    <a:cubicBezTo>
                      <a:pt x="70" y="16"/>
                      <a:pt x="54" y="0"/>
                      <a:pt x="35" y="0"/>
                    </a:cubicBezTo>
                    <a:close/>
                    <a:moveTo>
                      <a:pt x="29" y="57"/>
                    </a:moveTo>
                    <a:cubicBezTo>
                      <a:pt x="14" y="38"/>
                      <a:pt x="14" y="38"/>
                      <a:pt x="14" y="38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57" y="24"/>
                      <a:pt x="57" y="24"/>
                      <a:pt x="57" y="24"/>
                    </a:cubicBezTo>
                    <a:lnTo>
                      <a:pt x="29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42" name="Freeform: Shape 151"/>
              <p:cNvSpPr/>
              <p:nvPr/>
            </p:nvSpPr>
            <p:spPr bwMode="auto">
              <a:xfrm>
                <a:off x="8892492" y="5863783"/>
                <a:ext cx="275984" cy="313173"/>
              </a:xfrm>
              <a:custGeom>
                <a:avLst/>
                <a:gdLst>
                  <a:gd name="T0" fmla="*/ 55 w 86"/>
                  <a:gd name="T1" fmla="*/ 14 h 98"/>
                  <a:gd name="T2" fmla="*/ 55 w 86"/>
                  <a:gd name="T3" fmla="*/ 27 h 98"/>
                  <a:gd name="T4" fmla="*/ 65 w 86"/>
                  <a:gd name="T5" fmla="*/ 33 h 98"/>
                  <a:gd name="T6" fmla="*/ 74 w 86"/>
                  <a:gd name="T7" fmla="*/ 55 h 98"/>
                  <a:gd name="T8" fmla="*/ 65 w 86"/>
                  <a:gd name="T9" fmla="*/ 77 h 98"/>
                  <a:gd name="T10" fmla="*/ 43 w 86"/>
                  <a:gd name="T11" fmla="*/ 85 h 98"/>
                  <a:gd name="T12" fmla="*/ 22 w 86"/>
                  <a:gd name="T13" fmla="*/ 77 h 98"/>
                  <a:gd name="T14" fmla="*/ 13 w 86"/>
                  <a:gd name="T15" fmla="*/ 55 h 98"/>
                  <a:gd name="T16" fmla="*/ 22 w 86"/>
                  <a:gd name="T17" fmla="*/ 33 h 98"/>
                  <a:gd name="T18" fmla="*/ 31 w 86"/>
                  <a:gd name="T19" fmla="*/ 27 h 98"/>
                  <a:gd name="T20" fmla="*/ 31 w 86"/>
                  <a:gd name="T21" fmla="*/ 14 h 98"/>
                  <a:gd name="T22" fmla="*/ 0 w 86"/>
                  <a:gd name="T23" fmla="*/ 55 h 98"/>
                  <a:gd name="T24" fmla="*/ 43 w 86"/>
                  <a:gd name="T25" fmla="*/ 98 h 98"/>
                  <a:gd name="T26" fmla="*/ 86 w 86"/>
                  <a:gd name="T27" fmla="*/ 55 h 98"/>
                  <a:gd name="T28" fmla="*/ 55 w 86"/>
                  <a:gd name="T29" fmla="*/ 14 h 98"/>
                  <a:gd name="T30" fmla="*/ 37 w 86"/>
                  <a:gd name="T31" fmla="*/ 0 h 98"/>
                  <a:gd name="T32" fmla="*/ 49 w 86"/>
                  <a:gd name="T33" fmla="*/ 0 h 98"/>
                  <a:gd name="T34" fmla="*/ 49 w 86"/>
                  <a:gd name="T35" fmla="*/ 49 h 98"/>
                  <a:gd name="T36" fmla="*/ 37 w 86"/>
                  <a:gd name="T37" fmla="*/ 49 h 98"/>
                  <a:gd name="T38" fmla="*/ 37 w 86"/>
                  <a:gd name="T39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6" h="98">
                    <a:moveTo>
                      <a:pt x="55" y="14"/>
                    </a:moveTo>
                    <a:cubicBezTo>
                      <a:pt x="55" y="27"/>
                      <a:pt x="55" y="27"/>
                      <a:pt x="55" y="27"/>
                    </a:cubicBezTo>
                    <a:cubicBezTo>
                      <a:pt x="59" y="28"/>
                      <a:pt x="62" y="31"/>
                      <a:pt x="65" y="33"/>
                    </a:cubicBezTo>
                    <a:cubicBezTo>
                      <a:pt x="71" y="39"/>
                      <a:pt x="74" y="47"/>
                      <a:pt x="74" y="55"/>
                    </a:cubicBezTo>
                    <a:cubicBezTo>
                      <a:pt x="74" y="63"/>
                      <a:pt x="71" y="71"/>
                      <a:pt x="65" y="77"/>
                    </a:cubicBezTo>
                    <a:cubicBezTo>
                      <a:pt x="59" y="82"/>
                      <a:pt x="51" y="85"/>
                      <a:pt x="43" y="85"/>
                    </a:cubicBezTo>
                    <a:cubicBezTo>
                      <a:pt x="35" y="85"/>
                      <a:pt x="27" y="82"/>
                      <a:pt x="22" y="77"/>
                    </a:cubicBezTo>
                    <a:cubicBezTo>
                      <a:pt x="16" y="71"/>
                      <a:pt x="13" y="63"/>
                      <a:pt x="13" y="55"/>
                    </a:cubicBezTo>
                    <a:cubicBezTo>
                      <a:pt x="13" y="47"/>
                      <a:pt x="16" y="39"/>
                      <a:pt x="22" y="33"/>
                    </a:cubicBezTo>
                    <a:cubicBezTo>
                      <a:pt x="24" y="31"/>
                      <a:pt x="27" y="28"/>
                      <a:pt x="31" y="27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13" y="19"/>
                      <a:pt x="0" y="36"/>
                      <a:pt x="0" y="55"/>
                    </a:cubicBezTo>
                    <a:cubicBezTo>
                      <a:pt x="0" y="79"/>
                      <a:pt x="20" y="98"/>
                      <a:pt x="43" y="98"/>
                    </a:cubicBezTo>
                    <a:cubicBezTo>
                      <a:pt x="67" y="98"/>
                      <a:pt x="86" y="79"/>
                      <a:pt x="86" y="55"/>
                    </a:cubicBezTo>
                    <a:cubicBezTo>
                      <a:pt x="86" y="36"/>
                      <a:pt x="73" y="19"/>
                      <a:pt x="55" y="14"/>
                    </a:cubicBezTo>
                    <a:close/>
                    <a:moveTo>
                      <a:pt x="37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49"/>
                      <a:pt x="49" y="49"/>
                      <a:pt x="49" y="49"/>
                    </a:cubicBezTo>
                    <a:cubicBezTo>
                      <a:pt x="37" y="49"/>
                      <a:pt x="37" y="49"/>
                      <a:pt x="37" y="49"/>
                    </a:cubicBezTo>
                    <a:lnTo>
                      <a:pt x="3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43" name="Freeform: Shape 152"/>
              <p:cNvSpPr/>
              <p:nvPr/>
            </p:nvSpPr>
            <p:spPr bwMode="auto">
              <a:xfrm>
                <a:off x="8549960" y="6186742"/>
                <a:ext cx="371892" cy="311215"/>
              </a:xfrm>
              <a:custGeom>
                <a:avLst/>
                <a:gdLst>
                  <a:gd name="T0" fmla="*/ 57 w 116"/>
                  <a:gd name="T1" fmla="*/ 1 h 97"/>
                  <a:gd name="T2" fmla="*/ 48 w 116"/>
                  <a:gd name="T3" fmla="*/ 8 h 97"/>
                  <a:gd name="T4" fmla="*/ 55 w 116"/>
                  <a:gd name="T5" fmla="*/ 18 h 97"/>
                  <a:gd name="T6" fmla="*/ 85 w 116"/>
                  <a:gd name="T7" fmla="*/ 22 h 97"/>
                  <a:gd name="T8" fmla="*/ 5 w 116"/>
                  <a:gd name="T9" fmla="*/ 81 h 97"/>
                  <a:gd name="T10" fmla="*/ 3 w 116"/>
                  <a:gd name="T11" fmla="*/ 93 h 97"/>
                  <a:gd name="T12" fmla="*/ 8 w 116"/>
                  <a:gd name="T13" fmla="*/ 96 h 97"/>
                  <a:gd name="T14" fmla="*/ 15 w 116"/>
                  <a:gd name="T15" fmla="*/ 95 h 97"/>
                  <a:gd name="T16" fmla="*/ 95 w 116"/>
                  <a:gd name="T17" fmla="*/ 36 h 97"/>
                  <a:gd name="T18" fmla="*/ 90 w 116"/>
                  <a:gd name="T19" fmla="*/ 66 h 97"/>
                  <a:gd name="T20" fmla="*/ 97 w 116"/>
                  <a:gd name="T21" fmla="*/ 76 h 97"/>
                  <a:gd name="T22" fmla="*/ 107 w 116"/>
                  <a:gd name="T23" fmla="*/ 69 h 97"/>
                  <a:gd name="T24" fmla="*/ 116 w 116"/>
                  <a:gd name="T25" fmla="*/ 10 h 97"/>
                  <a:gd name="T26" fmla="*/ 57 w 116"/>
                  <a:gd name="T27" fmla="*/ 1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6" h="97">
                    <a:moveTo>
                      <a:pt x="57" y="1"/>
                    </a:moveTo>
                    <a:cubicBezTo>
                      <a:pt x="53" y="0"/>
                      <a:pt x="48" y="3"/>
                      <a:pt x="48" y="8"/>
                    </a:cubicBezTo>
                    <a:cubicBezTo>
                      <a:pt x="47" y="13"/>
                      <a:pt x="50" y="17"/>
                      <a:pt x="55" y="18"/>
                    </a:cubicBezTo>
                    <a:cubicBezTo>
                      <a:pt x="85" y="22"/>
                      <a:pt x="85" y="22"/>
                      <a:pt x="85" y="22"/>
                    </a:cubicBezTo>
                    <a:cubicBezTo>
                      <a:pt x="5" y="81"/>
                      <a:pt x="5" y="81"/>
                      <a:pt x="5" y="81"/>
                    </a:cubicBezTo>
                    <a:cubicBezTo>
                      <a:pt x="1" y="84"/>
                      <a:pt x="0" y="89"/>
                      <a:pt x="3" y="93"/>
                    </a:cubicBezTo>
                    <a:cubicBezTo>
                      <a:pt x="4" y="95"/>
                      <a:pt x="6" y="96"/>
                      <a:pt x="8" y="96"/>
                    </a:cubicBezTo>
                    <a:cubicBezTo>
                      <a:pt x="10" y="97"/>
                      <a:pt x="13" y="96"/>
                      <a:pt x="15" y="95"/>
                    </a:cubicBezTo>
                    <a:cubicBezTo>
                      <a:pt x="95" y="36"/>
                      <a:pt x="95" y="36"/>
                      <a:pt x="95" y="36"/>
                    </a:cubicBezTo>
                    <a:cubicBezTo>
                      <a:pt x="90" y="66"/>
                      <a:pt x="90" y="66"/>
                      <a:pt x="90" y="66"/>
                    </a:cubicBezTo>
                    <a:cubicBezTo>
                      <a:pt x="90" y="71"/>
                      <a:pt x="93" y="75"/>
                      <a:pt x="97" y="76"/>
                    </a:cubicBezTo>
                    <a:cubicBezTo>
                      <a:pt x="102" y="76"/>
                      <a:pt x="106" y="73"/>
                      <a:pt x="107" y="69"/>
                    </a:cubicBezTo>
                    <a:cubicBezTo>
                      <a:pt x="116" y="10"/>
                      <a:pt x="116" y="10"/>
                      <a:pt x="116" y="10"/>
                    </a:cubicBezTo>
                    <a:lnTo>
                      <a:pt x="57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44" name="Freeform: Shape 153"/>
              <p:cNvSpPr/>
              <p:nvPr/>
            </p:nvSpPr>
            <p:spPr bwMode="auto">
              <a:xfrm>
                <a:off x="9379868" y="5728727"/>
                <a:ext cx="319045" cy="342532"/>
              </a:xfrm>
              <a:custGeom>
                <a:avLst/>
                <a:gdLst>
                  <a:gd name="T0" fmla="*/ 90 w 100"/>
                  <a:gd name="T1" fmla="*/ 0 h 107"/>
                  <a:gd name="T2" fmla="*/ 10 w 100"/>
                  <a:gd name="T3" fmla="*/ 0 h 107"/>
                  <a:gd name="T4" fmla="*/ 0 w 100"/>
                  <a:gd name="T5" fmla="*/ 10 h 107"/>
                  <a:gd name="T6" fmla="*/ 0 w 100"/>
                  <a:gd name="T7" fmla="*/ 97 h 107"/>
                  <a:gd name="T8" fmla="*/ 10 w 100"/>
                  <a:gd name="T9" fmla="*/ 107 h 107"/>
                  <a:gd name="T10" fmla="*/ 90 w 100"/>
                  <a:gd name="T11" fmla="*/ 107 h 107"/>
                  <a:gd name="T12" fmla="*/ 100 w 100"/>
                  <a:gd name="T13" fmla="*/ 97 h 107"/>
                  <a:gd name="T14" fmla="*/ 100 w 100"/>
                  <a:gd name="T15" fmla="*/ 10 h 107"/>
                  <a:gd name="T16" fmla="*/ 90 w 100"/>
                  <a:gd name="T17" fmla="*/ 0 h 107"/>
                  <a:gd name="T18" fmla="*/ 86 w 100"/>
                  <a:gd name="T19" fmla="*/ 93 h 107"/>
                  <a:gd name="T20" fmla="*/ 13 w 100"/>
                  <a:gd name="T21" fmla="*/ 93 h 107"/>
                  <a:gd name="T22" fmla="*/ 13 w 100"/>
                  <a:gd name="T23" fmla="*/ 13 h 107"/>
                  <a:gd name="T24" fmla="*/ 86 w 100"/>
                  <a:gd name="T25" fmla="*/ 13 h 107"/>
                  <a:gd name="T26" fmla="*/ 86 w 100"/>
                  <a:gd name="T27" fmla="*/ 93 h 107"/>
                  <a:gd name="T28" fmla="*/ 26 w 100"/>
                  <a:gd name="T29" fmla="*/ 47 h 107"/>
                  <a:gd name="T30" fmla="*/ 73 w 100"/>
                  <a:gd name="T31" fmla="*/ 47 h 107"/>
                  <a:gd name="T32" fmla="*/ 73 w 100"/>
                  <a:gd name="T33" fmla="*/ 53 h 107"/>
                  <a:gd name="T34" fmla="*/ 26 w 100"/>
                  <a:gd name="T35" fmla="*/ 53 h 107"/>
                  <a:gd name="T36" fmla="*/ 26 w 100"/>
                  <a:gd name="T37" fmla="*/ 47 h 107"/>
                  <a:gd name="T38" fmla="*/ 26 w 100"/>
                  <a:gd name="T39" fmla="*/ 60 h 107"/>
                  <a:gd name="T40" fmla="*/ 73 w 100"/>
                  <a:gd name="T41" fmla="*/ 60 h 107"/>
                  <a:gd name="T42" fmla="*/ 73 w 100"/>
                  <a:gd name="T43" fmla="*/ 67 h 107"/>
                  <a:gd name="T44" fmla="*/ 26 w 100"/>
                  <a:gd name="T45" fmla="*/ 67 h 107"/>
                  <a:gd name="T46" fmla="*/ 26 w 100"/>
                  <a:gd name="T47" fmla="*/ 60 h 107"/>
                  <a:gd name="T48" fmla="*/ 26 w 100"/>
                  <a:gd name="T49" fmla="*/ 73 h 107"/>
                  <a:gd name="T50" fmla="*/ 73 w 100"/>
                  <a:gd name="T51" fmla="*/ 73 h 107"/>
                  <a:gd name="T52" fmla="*/ 73 w 100"/>
                  <a:gd name="T53" fmla="*/ 80 h 107"/>
                  <a:gd name="T54" fmla="*/ 26 w 100"/>
                  <a:gd name="T55" fmla="*/ 80 h 107"/>
                  <a:gd name="T56" fmla="*/ 26 w 100"/>
                  <a:gd name="T57" fmla="*/ 73 h 107"/>
                  <a:gd name="T58" fmla="*/ 26 w 100"/>
                  <a:gd name="T59" fmla="*/ 33 h 107"/>
                  <a:gd name="T60" fmla="*/ 73 w 100"/>
                  <a:gd name="T61" fmla="*/ 33 h 107"/>
                  <a:gd name="T62" fmla="*/ 73 w 100"/>
                  <a:gd name="T63" fmla="*/ 40 h 107"/>
                  <a:gd name="T64" fmla="*/ 26 w 100"/>
                  <a:gd name="T65" fmla="*/ 40 h 107"/>
                  <a:gd name="T66" fmla="*/ 26 w 100"/>
                  <a:gd name="T67" fmla="*/ 33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0" h="107">
                    <a:moveTo>
                      <a:pt x="90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4" y="0"/>
                      <a:pt x="0" y="5"/>
                      <a:pt x="0" y="10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102"/>
                      <a:pt x="4" y="107"/>
                      <a:pt x="10" y="107"/>
                    </a:cubicBezTo>
                    <a:cubicBezTo>
                      <a:pt x="90" y="107"/>
                      <a:pt x="90" y="107"/>
                      <a:pt x="90" y="107"/>
                    </a:cubicBezTo>
                    <a:cubicBezTo>
                      <a:pt x="95" y="107"/>
                      <a:pt x="100" y="102"/>
                      <a:pt x="100" y="97"/>
                    </a:cubicBezTo>
                    <a:cubicBezTo>
                      <a:pt x="100" y="10"/>
                      <a:pt x="100" y="10"/>
                      <a:pt x="100" y="10"/>
                    </a:cubicBezTo>
                    <a:cubicBezTo>
                      <a:pt x="100" y="5"/>
                      <a:pt x="95" y="0"/>
                      <a:pt x="90" y="0"/>
                    </a:cubicBezTo>
                    <a:close/>
                    <a:moveTo>
                      <a:pt x="86" y="93"/>
                    </a:moveTo>
                    <a:cubicBezTo>
                      <a:pt x="13" y="93"/>
                      <a:pt x="13" y="93"/>
                      <a:pt x="13" y="9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86" y="13"/>
                      <a:pt x="86" y="13"/>
                      <a:pt x="86" y="13"/>
                    </a:cubicBezTo>
                    <a:lnTo>
                      <a:pt x="86" y="93"/>
                    </a:lnTo>
                    <a:close/>
                    <a:moveTo>
                      <a:pt x="26" y="47"/>
                    </a:moveTo>
                    <a:cubicBezTo>
                      <a:pt x="73" y="47"/>
                      <a:pt x="73" y="47"/>
                      <a:pt x="73" y="47"/>
                    </a:cubicBezTo>
                    <a:cubicBezTo>
                      <a:pt x="73" y="53"/>
                      <a:pt x="73" y="53"/>
                      <a:pt x="73" y="53"/>
                    </a:cubicBezTo>
                    <a:cubicBezTo>
                      <a:pt x="26" y="53"/>
                      <a:pt x="26" y="53"/>
                      <a:pt x="26" y="53"/>
                    </a:cubicBezTo>
                    <a:lnTo>
                      <a:pt x="26" y="47"/>
                    </a:lnTo>
                    <a:close/>
                    <a:moveTo>
                      <a:pt x="26" y="60"/>
                    </a:moveTo>
                    <a:cubicBezTo>
                      <a:pt x="73" y="60"/>
                      <a:pt x="73" y="60"/>
                      <a:pt x="73" y="60"/>
                    </a:cubicBezTo>
                    <a:cubicBezTo>
                      <a:pt x="73" y="67"/>
                      <a:pt x="73" y="67"/>
                      <a:pt x="73" y="67"/>
                    </a:cubicBezTo>
                    <a:cubicBezTo>
                      <a:pt x="26" y="67"/>
                      <a:pt x="26" y="67"/>
                      <a:pt x="26" y="67"/>
                    </a:cubicBezTo>
                    <a:lnTo>
                      <a:pt x="26" y="60"/>
                    </a:lnTo>
                    <a:close/>
                    <a:moveTo>
                      <a:pt x="26" y="73"/>
                    </a:moveTo>
                    <a:cubicBezTo>
                      <a:pt x="73" y="73"/>
                      <a:pt x="73" y="73"/>
                      <a:pt x="73" y="73"/>
                    </a:cubicBezTo>
                    <a:cubicBezTo>
                      <a:pt x="73" y="80"/>
                      <a:pt x="73" y="80"/>
                      <a:pt x="73" y="80"/>
                    </a:cubicBezTo>
                    <a:cubicBezTo>
                      <a:pt x="26" y="80"/>
                      <a:pt x="26" y="80"/>
                      <a:pt x="26" y="80"/>
                    </a:cubicBezTo>
                    <a:lnTo>
                      <a:pt x="26" y="73"/>
                    </a:lnTo>
                    <a:close/>
                    <a:moveTo>
                      <a:pt x="26" y="33"/>
                    </a:moveTo>
                    <a:cubicBezTo>
                      <a:pt x="73" y="33"/>
                      <a:pt x="73" y="33"/>
                      <a:pt x="73" y="33"/>
                    </a:cubicBezTo>
                    <a:cubicBezTo>
                      <a:pt x="73" y="40"/>
                      <a:pt x="73" y="40"/>
                      <a:pt x="73" y="40"/>
                    </a:cubicBezTo>
                    <a:cubicBezTo>
                      <a:pt x="26" y="40"/>
                      <a:pt x="26" y="40"/>
                      <a:pt x="26" y="40"/>
                    </a:cubicBezTo>
                    <a:lnTo>
                      <a:pt x="26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45" name="Freeform: Shape 154"/>
              <p:cNvSpPr/>
              <p:nvPr/>
            </p:nvSpPr>
            <p:spPr bwMode="auto">
              <a:xfrm>
                <a:off x="9781119" y="5771788"/>
                <a:ext cx="366021" cy="364063"/>
              </a:xfrm>
              <a:custGeom>
                <a:avLst/>
                <a:gdLst>
                  <a:gd name="T0" fmla="*/ 86 w 114"/>
                  <a:gd name="T1" fmla="*/ 72 h 114"/>
                  <a:gd name="T2" fmla="*/ 66 w 114"/>
                  <a:gd name="T3" fmla="*/ 52 h 114"/>
                  <a:gd name="T4" fmla="*/ 114 w 114"/>
                  <a:gd name="T5" fmla="*/ 16 h 114"/>
                  <a:gd name="T6" fmla="*/ 100 w 114"/>
                  <a:gd name="T7" fmla="*/ 2 h 114"/>
                  <a:gd name="T8" fmla="*/ 40 w 114"/>
                  <a:gd name="T9" fmla="*/ 26 h 114"/>
                  <a:gd name="T10" fmla="*/ 21 w 114"/>
                  <a:gd name="T11" fmla="*/ 7 h 114"/>
                  <a:gd name="T12" fmla="*/ 4 w 114"/>
                  <a:gd name="T13" fmla="*/ 4 h 114"/>
                  <a:gd name="T14" fmla="*/ 7 w 114"/>
                  <a:gd name="T15" fmla="*/ 21 h 114"/>
                  <a:gd name="T16" fmla="*/ 26 w 114"/>
                  <a:gd name="T17" fmla="*/ 40 h 114"/>
                  <a:gd name="T18" fmla="*/ 2 w 114"/>
                  <a:gd name="T19" fmla="*/ 100 h 114"/>
                  <a:gd name="T20" fmla="*/ 16 w 114"/>
                  <a:gd name="T21" fmla="*/ 114 h 114"/>
                  <a:gd name="T22" fmla="*/ 52 w 114"/>
                  <a:gd name="T23" fmla="*/ 66 h 114"/>
                  <a:gd name="T24" fmla="*/ 72 w 114"/>
                  <a:gd name="T25" fmla="*/ 86 h 114"/>
                  <a:gd name="T26" fmla="*/ 72 w 114"/>
                  <a:gd name="T27" fmla="*/ 114 h 114"/>
                  <a:gd name="T28" fmla="*/ 86 w 114"/>
                  <a:gd name="T29" fmla="*/ 114 h 114"/>
                  <a:gd name="T30" fmla="*/ 93 w 114"/>
                  <a:gd name="T31" fmla="*/ 93 h 114"/>
                  <a:gd name="T32" fmla="*/ 114 w 114"/>
                  <a:gd name="T33" fmla="*/ 86 h 114"/>
                  <a:gd name="T34" fmla="*/ 114 w 114"/>
                  <a:gd name="T35" fmla="*/ 72 h 114"/>
                  <a:gd name="T36" fmla="*/ 86 w 114"/>
                  <a:gd name="T37" fmla="*/ 7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4" h="114">
                    <a:moveTo>
                      <a:pt x="86" y="72"/>
                    </a:moveTo>
                    <a:cubicBezTo>
                      <a:pt x="66" y="52"/>
                      <a:pt x="66" y="52"/>
                      <a:pt x="66" y="52"/>
                    </a:cubicBezTo>
                    <a:cubicBezTo>
                      <a:pt x="114" y="16"/>
                      <a:pt x="114" y="16"/>
                      <a:pt x="114" y="16"/>
                    </a:cubicBezTo>
                    <a:cubicBezTo>
                      <a:pt x="100" y="2"/>
                      <a:pt x="100" y="2"/>
                      <a:pt x="100" y="2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16" y="2"/>
                      <a:pt x="8" y="0"/>
                      <a:pt x="4" y="4"/>
                    </a:cubicBezTo>
                    <a:cubicBezTo>
                      <a:pt x="0" y="8"/>
                      <a:pt x="2" y="16"/>
                      <a:pt x="7" y="21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" y="100"/>
                      <a:pt x="2" y="100"/>
                      <a:pt x="2" y="100"/>
                    </a:cubicBezTo>
                    <a:cubicBezTo>
                      <a:pt x="16" y="114"/>
                      <a:pt x="16" y="114"/>
                      <a:pt x="16" y="114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72" y="86"/>
                      <a:pt x="72" y="86"/>
                      <a:pt x="72" y="86"/>
                    </a:cubicBezTo>
                    <a:cubicBezTo>
                      <a:pt x="72" y="114"/>
                      <a:pt x="72" y="114"/>
                      <a:pt x="72" y="114"/>
                    </a:cubicBezTo>
                    <a:cubicBezTo>
                      <a:pt x="86" y="114"/>
                      <a:pt x="86" y="114"/>
                      <a:pt x="86" y="114"/>
                    </a:cubicBezTo>
                    <a:cubicBezTo>
                      <a:pt x="93" y="93"/>
                      <a:pt x="93" y="93"/>
                      <a:pt x="93" y="93"/>
                    </a:cubicBezTo>
                    <a:cubicBezTo>
                      <a:pt x="114" y="86"/>
                      <a:pt x="114" y="86"/>
                      <a:pt x="114" y="86"/>
                    </a:cubicBezTo>
                    <a:cubicBezTo>
                      <a:pt x="114" y="72"/>
                      <a:pt x="114" y="72"/>
                      <a:pt x="114" y="72"/>
                    </a:cubicBezTo>
                    <a:cubicBezTo>
                      <a:pt x="86" y="72"/>
                      <a:pt x="86" y="72"/>
                      <a:pt x="86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46" name="Freeform: Shape 155"/>
              <p:cNvSpPr/>
              <p:nvPr/>
            </p:nvSpPr>
            <p:spPr bwMode="auto">
              <a:xfrm>
                <a:off x="9804607" y="6221974"/>
                <a:ext cx="344490" cy="281855"/>
              </a:xfrm>
              <a:custGeom>
                <a:avLst/>
                <a:gdLst>
                  <a:gd name="T0" fmla="*/ 108 w 108"/>
                  <a:gd name="T1" fmla="*/ 11 h 88"/>
                  <a:gd name="T2" fmla="*/ 96 w 108"/>
                  <a:gd name="T3" fmla="*/ 14 h 88"/>
                  <a:gd name="T4" fmla="*/ 105 w 108"/>
                  <a:gd name="T5" fmla="*/ 2 h 88"/>
                  <a:gd name="T6" fmla="*/ 91 w 108"/>
                  <a:gd name="T7" fmla="*/ 7 h 88"/>
                  <a:gd name="T8" fmla="*/ 75 w 108"/>
                  <a:gd name="T9" fmla="*/ 0 h 88"/>
                  <a:gd name="T10" fmla="*/ 53 w 108"/>
                  <a:gd name="T11" fmla="*/ 22 h 88"/>
                  <a:gd name="T12" fmla="*/ 54 w 108"/>
                  <a:gd name="T13" fmla="*/ 27 h 88"/>
                  <a:gd name="T14" fmla="*/ 8 w 108"/>
                  <a:gd name="T15" fmla="*/ 4 h 88"/>
                  <a:gd name="T16" fmla="*/ 5 w 108"/>
                  <a:gd name="T17" fmla="*/ 15 h 88"/>
                  <a:gd name="T18" fmla="*/ 15 w 108"/>
                  <a:gd name="T19" fmla="*/ 34 h 88"/>
                  <a:gd name="T20" fmla="*/ 5 w 108"/>
                  <a:gd name="T21" fmla="*/ 31 h 88"/>
                  <a:gd name="T22" fmla="*/ 5 w 108"/>
                  <a:gd name="T23" fmla="*/ 31 h 88"/>
                  <a:gd name="T24" fmla="*/ 23 w 108"/>
                  <a:gd name="T25" fmla="*/ 53 h 88"/>
                  <a:gd name="T26" fmla="*/ 17 w 108"/>
                  <a:gd name="T27" fmla="*/ 54 h 88"/>
                  <a:gd name="T28" fmla="*/ 13 w 108"/>
                  <a:gd name="T29" fmla="*/ 53 h 88"/>
                  <a:gd name="T30" fmla="*/ 33 w 108"/>
                  <a:gd name="T31" fmla="*/ 69 h 88"/>
                  <a:gd name="T32" fmla="*/ 6 w 108"/>
                  <a:gd name="T33" fmla="*/ 78 h 88"/>
                  <a:gd name="T34" fmla="*/ 0 w 108"/>
                  <a:gd name="T35" fmla="*/ 78 h 88"/>
                  <a:gd name="T36" fmla="*/ 34 w 108"/>
                  <a:gd name="T37" fmla="*/ 88 h 88"/>
                  <a:gd name="T38" fmla="*/ 97 w 108"/>
                  <a:gd name="T39" fmla="*/ 25 h 88"/>
                  <a:gd name="T40" fmla="*/ 97 w 108"/>
                  <a:gd name="T41" fmla="*/ 22 h 88"/>
                  <a:gd name="T42" fmla="*/ 108 w 108"/>
                  <a:gd name="T43" fmla="*/ 11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8" h="88">
                    <a:moveTo>
                      <a:pt x="108" y="11"/>
                    </a:moveTo>
                    <a:cubicBezTo>
                      <a:pt x="104" y="12"/>
                      <a:pt x="100" y="13"/>
                      <a:pt x="96" y="14"/>
                    </a:cubicBezTo>
                    <a:cubicBezTo>
                      <a:pt x="100" y="11"/>
                      <a:pt x="104" y="7"/>
                      <a:pt x="105" y="2"/>
                    </a:cubicBezTo>
                    <a:cubicBezTo>
                      <a:pt x="101" y="4"/>
                      <a:pt x="96" y="6"/>
                      <a:pt x="91" y="7"/>
                    </a:cubicBezTo>
                    <a:cubicBezTo>
                      <a:pt x="87" y="3"/>
                      <a:pt x="81" y="0"/>
                      <a:pt x="75" y="0"/>
                    </a:cubicBezTo>
                    <a:cubicBezTo>
                      <a:pt x="63" y="0"/>
                      <a:pt x="53" y="10"/>
                      <a:pt x="53" y="22"/>
                    </a:cubicBezTo>
                    <a:cubicBezTo>
                      <a:pt x="53" y="24"/>
                      <a:pt x="53" y="26"/>
                      <a:pt x="54" y="27"/>
                    </a:cubicBezTo>
                    <a:cubicBezTo>
                      <a:pt x="35" y="26"/>
                      <a:pt x="19" y="18"/>
                      <a:pt x="8" y="4"/>
                    </a:cubicBezTo>
                    <a:cubicBezTo>
                      <a:pt x="6" y="7"/>
                      <a:pt x="5" y="11"/>
                      <a:pt x="5" y="15"/>
                    </a:cubicBezTo>
                    <a:cubicBezTo>
                      <a:pt x="5" y="23"/>
                      <a:pt x="9" y="30"/>
                      <a:pt x="15" y="34"/>
                    </a:cubicBezTo>
                    <a:cubicBezTo>
                      <a:pt x="11" y="34"/>
                      <a:pt x="8" y="33"/>
                      <a:pt x="5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42"/>
                      <a:pt x="12" y="51"/>
                      <a:pt x="23" y="53"/>
                    </a:cubicBezTo>
                    <a:cubicBezTo>
                      <a:pt x="21" y="53"/>
                      <a:pt x="19" y="54"/>
                      <a:pt x="17" y="54"/>
                    </a:cubicBezTo>
                    <a:cubicBezTo>
                      <a:pt x="15" y="54"/>
                      <a:pt x="14" y="54"/>
                      <a:pt x="13" y="53"/>
                    </a:cubicBezTo>
                    <a:cubicBezTo>
                      <a:pt x="15" y="62"/>
                      <a:pt x="23" y="69"/>
                      <a:pt x="33" y="69"/>
                    </a:cubicBezTo>
                    <a:cubicBezTo>
                      <a:pt x="26" y="75"/>
                      <a:pt x="16" y="78"/>
                      <a:pt x="6" y="78"/>
                    </a:cubicBezTo>
                    <a:cubicBezTo>
                      <a:pt x="4" y="78"/>
                      <a:pt x="2" y="78"/>
                      <a:pt x="0" y="78"/>
                    </a:cubicBezTo>
                    <a:cubicBezTo>
                      <a:pt x="10" y="84"/>
                      <a:pt x="22" y="88"/>
                      <a:pt x="34" y="88"/>
                    </a:cubicBezTo>
                    <a:cubicBezTo>
                      <a:pt x="75" y="88"/>
                      <a:pt x="97" y="54"/>
                      <a:pt x="97" y="25"/>
                    </a:cubicBezTo>
                    <a:cubicBezTo>
                      <a:pt x="97" y="24"/>
                      <a:pt x="97" y="23"/>
                      <a:pt x="97" y="22"/>
                    </a:cubicBezTo>
                    <a:cubicBezTo>
                      <a:pt x="102" y="19"/>
                      <a:pt x="105" y="15"/>
                      <a:pt x="108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47" name="Freeform: Shape 156"/>
              <p:cNvSpPr/>
              <p:nvPr/>
            </p:nvSpPr>
            <p:spPr bwMode="auto">
              <a:xfrm>
                <a:off x="10315471" y="6398133"/>
                <a:ext cx="242709" cy="252495"/>
              </a:xfrm>
              <a:custGeom>
                <a:avLst/>
                <a:gdLst>
                  <a:gd name="T0" fmla="*/ 66 w 124"/>
                  <a:gd name="T1" fmla="*/ 0 h 129"/>
                  <a:gd name="T2" fmla="*/ 66 w 124"/>
                  <a:gd name="T3" fmla="*/ 59 h 129"/>
                  <a:gd name="T4" fmla="*/ 124 w 124"/>
                  <a:gd name="T5" fmla="*/ 0 h 129"/>
                  <a:gd name="T6" fmla="*/ 124 w 124"/>
                  <a:gd name="T7" fmla="*/ 129 h 129"/>
                  <a:gd name="T8" fmla="*/ 66 w 124"/>
                  <a:gd name="T9" fmla="*/ 70 h 129"/>
                  <a:gd name="T10" fmla="*/ 66 w 124"/>
                  <a:gd name="T11" fmla="*/ 129 h 129"/>
                  <a:gd name="T12" fmla="*/ 0 w 124"/>
                  <a:gd name="T13" fmla="*/ 64 h 129"/>
                  <a:gd name="T14" fmla="*/ 66 w 124"/>
                  <a:gd name="T15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" h="129">
                    <a:moveTo>
                      <a:pt x="66" y="0"/>
                    </a:moveTo>
                    <a:lnTo>
                      <a:pt x="66" y="59"/>
                    </a:lnTo>
                    <a:lnTo>
                      <a:pt x="124" y="0"/>
                    </a:lnTo>
                    <a:lnTo>
                      <a:pt x="124" y="129"/>
                    </a:lnTo>
                    <a:lnTo>
                      <a:pt x="66" y="70"/>
                    </a:lnTo>
                    <a:lnTo>
                      <a:pt x="66" y="129"/>
                    </a:lnTo>
                    <a:lnTo>
                      <a:pt x="0" y="64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48" name="Freeform: Shape 157"/>
              <p:cNvSpPr/>
              <p:nvPr/>
            </p:nvSpPr>
            <p:spPr bwMode="auto">
              <a:xfrm>
                <a:off x="9877029" y="6449024"/>
                <a:ext cx="366021" cy="364063"/>
              </a:xfrm>
              <a:custGeom>
                <a:avLst/>
                <a:gdLst>
                  <a:gd name="T0" fmla="*/ 0 w 114"/>
                  <a:gd name="T1" fmla="*/ 83 h 114"/>
                  <a:gd name="T2" fmla="*/ 10 w 114"/>
                  <a:gd name="T3" fmla="*/ 93 h 114"/>
                  <a:gd name="T4" fmla="*/ 30 w 114"/>
                  <a:gd name="T5" fmla="*/ 73 h 114"/>
                  <a:gd name="T6" fmla="*/ 41 w 114"/>
                  <a:gd name="T7" fmla="*/ 84 h 114"/>
                  <a:gd name="T8" fmla="*/ 21 w 114"/>
                  <a:gd name="T9" fmla="*/ 104 h 114"/>
                  <a:gd name="T10" fmla="*/ 31 w 114"/>
                  <a:gd name="T11" fmla="*/ 114 h 114"/>
                  <a:gd name="T12" fmla="*/ 51 w 114"/>
                  <a:gd name="T13" fmla="*/ 94 h 114"/>
                  <a:gd name="T14" fmla="*/ 64 w 114"/>
                  <a:gd name="T15" fmla="*/ 107 h 114"/>
                  <a:gd name="T16" fmla="*/ 74 w 114"/>
                  <a:gd name="T17" fmla="*/ 97 h 114"/>
                  <a:gd name="T18" fmla="*/ 17 w 114"/>
                  <a:gd name="T19" fmla="*/ 40 h 114"/>
                  <a:gd name="T20" fmla="*/ 7 w 114"/>
                  <a:gd name="T21" fmla="*/ 50 h 114"/>
                  <a:gd name="T22" fmla="*/ 20 w 114"/>
                  <a:gd name="T23" fmla="*/ 63 h 114"/>
                  <a:gd name="T24" fmla="*/ 0 w 114"/>
                  <a:gd name="T25" fmla="*/ 83 h 114"/>
                  <a:gd name="T26" fmla="*/ 84 w 114"/>
                  <a:gd name="T27" fmla="*/ 30 h 114"/>
                  <a:gd name="T28" fmla="*/ 26 w 114"/>
                  <a:gd name="T29" fmla="*/ 39 h 114"/>
                  <a:gd name="T30" fmla="*/ 75 w 114"/>
                  <a:gd name="T31" fmla="*/ 88 h 114"/>
                  <a:gd name="T32" fmla="*/ 84 w 114"/>
                  <a:gd name="T33" fmla="*/ 30 h 114"/>
                  <a:gd name="T34" fmla="*/ 93 w 114"/>
                  <a:gd name="T35" fmla="*/ 35 h 114"/>
                  <a:gd name="T36" fmla="*/ 79 w 114"/>
                  <a:gd name="T37" fmla="*/ 21 h 114"/>
                  <a:gd name="T38" fmla="*/ 100 w 114"/>
                  <a:gd name="T39" fmla="*/ 0 h 114"/>
                  <a:gd name="T40" fmla="*/ 114 w 114"/>
                  <a:gd name="T41" fmla="*/ 14 h 114"/>
                  <a:gd name="T42" fmla="*/ 93 w 114"/>
                  <a:gd name="T43" fmla="*/ 35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4" h="114">
                    <a:moveTo>
                      <a:pt x="0" y="83"/>
                    </a:moveTo>
                    <a:cubicBezTo>
                      <a:pt x="10" y="93"/>
                      <a:pt x="10" y="93"/>
                      <a:pt x="10" y="93"/>
                    </a:cubicBezTo>
                    <a:cubicBezTo>
                      <a:pt x="30" y="73"/>
                      <a:pt x="30" y="73"/>
                      <a:pt x="30" y="73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21" y="104"/>
                      <a:pt x="21" y="104"/>
                      <a:pt x="21" y="104"/>
                    </a:cubicBezTo>
                    <a:cubicBezTo>
                      <a:pt x="31" y="114"/>
                      <a:pt x="31" y="114"/>
                      <a:pt x="31" y="114"/>
                    </a:cubicBezTo>
                    <a:cubicBezTo>
                      <a:pt x="51" y="94"/>
                      <a:pt x="51" y="94"/>
                      <a:pt x="51" y="94"/>
                    </a:cubicBezTo>
                    <a:cubicBezTo>
                      <a:pt x="64" y="107"/>
                      <a:pt x="64" y="107"/>
                      <a:pt x="64" y="107"/>
                    </a:cubicBezTo>
                    <a:cubicBezTo>
                      <a:pt x="74" y="97"/>
                      <a:pt x="74" y="97"/>
                      <a:pt x="74" y="97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7" y="50"/>
                      <a:pt x="7" y="50"/>
                      <a:pt x="7" y="50"/>
                    </a:cubicBezTo>
                    <a:cubicBezTo>
                      <a:pt x="20" y="63"/>
                      <a:pt x="20" y="63"/>
                      <a:pt x="20" y="63"/>
                    </a:cubicBezTo>
                    <a:lnTo>
                      <a:pt x="0" y="83"/>
                    </a:lnTo>
                    <a:close/>
                    <a:moveTo>
                      <a:pt x="84" y="30"/>
                    </a:moveTo>
                    <a:cubicBezTo>
                      <a:pt x="65" y="12"/>
                      <a:pt x="41" y="26"/>
                      <a:pt x="26" y="39"/>
                    </a:cubicBezTo>
                    <a:cubicBezTo>
                      <a:pt x="75" y="88"/>
                      <a:pt x="75" y="88"/>
                      <a:pt x="75" y="88"/>
                    </a:cubicBezTo>
                    <a:cubicBezTo>
                      <a:pt x="88" y="73"/>
                      <a:pt x="102" y="49"/>
                      <a:pt x="84" y="30"/>
                    </a:cubicBezTo>
                    <a:close/>
                    <a:moveTo>
                      <a:pt x="93" y="35"/>
                    </a:moveTo>
                    <a:cubicBezTo>
                      <a:pt x="79" y="21"/>
                      <a:pt x="79" y="21"/>
                      <a:pt x="79" y="21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114" y="14"/>
                      <a:pt x="114" y="14"/>
                      <a:pt x="114" y="14"/>
                    </a:cubicBezTo>
                    <a:lnTo>
                      <a:pt x="93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49" name="Freeform: Shape 158"/>
              <p:cNvSpPr/>
              <p:nvPr/>
            </p:nvSpPr>
            <p:spPr bwMode="auto">
              <a:xfrm>
                <a:off x="8986444" y="6147595"/>
                <a:ext cx="366021" cy="358191"/>
              </a:xfrm>
              <a:custGeom>
                <a:avLst/>
                <a:gdLst>
                  <a:gd name="T0" fmla="*/ 110 w 115"/>
                  <a:gd name="T1" fmla="*/ 36 h 112"/>
                  <a:gd name="T2" fmla="*/ 86 w 115"/>
                  <a:gd name="T3" fmla="*/ 1 h 112"/>
                  <a:gd name="T4" fmla="*/ 86 w 115"/>
                  <a:gd name="T5" fmla="*/ 1 h 112"/>
                  <a:gd name="T6" fmla="*/ 77 w 115"/>
                  <a:gd name="T7" fmla="*/ 4 h 112"/>
                  <a:gd name="T8" fmla="*/ 32 w 115"/>
                  <a:gd name="T9" fmla="*/ 39 h 112"/>
                  <a:gd name="T10" fmla="*/ 36 w 115"/>
                  <a:gd name="T11" fmla="*/ 56 h 112"/>
                  <a:gd name="T12" fmla="*/ 42 w 115"/>
                  <a:gd name="T13" fmla="*/ 73 h 112"/>
                  <a:gd name="T14" fmla="*/ 98 w 115"/>
                  <a:gd name="T15" fmla="*/ 81 h 112"/>
                  <a:gd name="T16" fmla="*/ 106 w 115"/>
                  <a:gd name="T17" fmla="*/ 78 h 112"/>
                  <a:gd name="T18" fmla="*/ 106 w 115"/>
                  <a:gd name="T19" fmla="*/ 79 h 112"/>
                  <a:gd name="T20" fmla="*/ 110 w 115"/>
                  <a:gd name="T21" fmla="*/ 36 h 112"/>
                  <a:gd name="T22" fmla="*/ 102 w 115"/>
                  <a:gd name="T23" fmla="*/ 73 h 112"/>
                  <a:gd name="T24" fmla="*/ 99 w 115"/>
                  <a:gd name="T25" fmla="*/ 73 h 112"/>
                  <a:gd name="T26" fmla="*/ 93 w 115"/>
                  <a:gd name="T27" fmla="*/ 67 h 112"/>
                  <a:gd name="T28" fmla="*/ 83 w 115"/>
                  <a:gd name="T29" fmla="*/ 43 h 112"/>
                  <a:gd name="T30" fmla="*/ 80 w 115"/>
                  <a:gd name="T31" fmla="*/ 18 h 112"/>
                  <a:gd name="T32" fmla="*/ 82 w 115"/>
                  <a:gd name="T33" fmla="*/ 10 h 112"/>
                  <a:gd name="T34" fmla="*/ 84 w 115"/>
                  <a:gd name="T35" fmla="*/ 8 h 112"/>
                  <a:gd name="T36" fmla="*/ 87 w 115"/>
                  <a:gd name="T37" fmla="*/ 9 h 112"/>
                  <a:gd name="T38" fmla="*/ 93 w 115"/>
                  <a:gd name="T39" fmla="*/ 15 h 112"/>
                  <a:gd name="T40" fmla="*/ 103 w 115"/>
                  <a:gd name="T41" fmla="*/ 38 h 112"/>
                  <a:gd name="T42" fmla="*/ 106 w 115"/>
                  <a:gd name="T43" fmla="*/ 63 h 112"/>
                  <a:gd name="T44" fmla="*/ 104 w 115"/>
                  <a:gd name="T45" fmla="*/ 71 h 112"/>
                  <a:gd name="T46" fmla="*/ 102 w 115"/>
                  <a:gd name="T47" fmla="*/ 73 h 112"/>
                  <a:gd name="T48" fmla="*/ 28 w 115"/>
                  <a:gd name="T49" fmla="*/ 58 h 112"/>
                  <a:gd name="T50" fmla="*/ 25 w 115"/>
                  <a:gd name="T51" fmla="*/ 42 h 112"/>
                  <a:gd name="T52" fmla="*/ 11 w 115"/>
                  <a:gd name="T53" fmla="*/ 47 h 112"/>
                  <a:gd name="T54" fmla="*/ 4 w 115"/>
                  <a:gd name="T55" fmla="*/ 49 h 112"/>
                  <a:gd name="T56" fmla="*/ 0 w 115"/>
                  <a:gd name="T57" fmla="*/ 61 h 112"/>
                  <a:gd name="T58" fmla="*/ 3 w 115"/>
                  <a:gd name="T59" fmla="*/ 70 h 112"/>
                  <a:gd name="T60" fmla="*/ 11 w 115"/>
                  <a:gd name="T61" fmla="*/ 78 h 112"/>
                  <a:gd name="T62" fmla="*/ 19 w 115"/>
                  <a:gd name="T63" fmla="*/ 76 h 112"/>
                  <a:gd name="T64" fmla="*/ 34 w 115"/>
                  <a:gd name="T65" fmla="*/ 73 h 112"/>
                  <a:gd name="T66" fmla="*/ 28 w 115"/>
                  <a:gd name="T67" fmla="*/ 58 h 112"/>
                  <a:gd name="T68" fmla="*/ 47 w 115"/>
                  <a:gd name="T69" fmla="*/ 77 h 112"/>
                  <a:gd name="T70" fmla="*/ 32 w 115"/>
                  <a:gd name="T71" fmla="*/ 78 h 112"/>
                  <a:gd name="T72" fmla="*/ 50 w 115"/>
                  <a:gd name="T73" fmla="*/ 110 h 112"/>
                  <a:gd name="T74" fmla="*/ 54 w 115"/>
                  <a:gd name="T75" fmla="*/ 111 h 112"/>
                  <a:gd name="T76" fmla="*/ 66 w 115"/>
                  <a:gd name="T77" fmla="*/ 102 h 112"/>
                  <a:gd name="T78" fmla="*/ 66 w 115"/>
                  <a:gd name="T79" fmla="*/ 98 h 112"/>
                  <a:gd name="T80" fmla="*/ 47 w 115"/>
                  <a:gd name="T81" fmla="*/ 77 h 112"/>
                  <a:gd name="T82" fmla="*/ 96 w 115"/>
                  <a:gd name="T83" fmla="*/ 53 h 112"/>
                  <a:gd name="T84" fmla="*/ 95 w 115"/>
                  <a:gd name="T85" fmla="*/ 53 h 112"/>
                  <a:gd name="T86" fmla="*/ 93 w 115"/>
                  <a:gd name="T87" fmla="*/ 51 h 112"/>
                  <a:gd name="T88" fmla="*/ 89 w 115"/>
                  <a:gd name="T89" fmla="*/ 42 h 112"/>
                  <a:gd name="T90" fmla="*/ 88 w 115"/>
                  <a:gd name="T91" fmla="*/ 32 h 112"/>
                  <a:gd name="T92" fmla="*/ 89 w 115"/>
                  <a:gd name="T93" fmla="*/ 29 h 112"/>
                  <a:gd name="T94" fmla="*/ 90 w 115"/>
                  <a:gd name="T95" fmla="*/ 28 h 112"/>
                  <a:gd name="T96" fmla="*/ 91 w 115"/>
                  <a:gd name="T97" fmla="*/ 29 h 112"/>
                  <a:gd name="T98" fmla="*/ 93 w 115"/>
                  <a:gd name="T99" fmla="*/ 31 h 112"/>
                  <a:gd name="T100" fmla="*/ 97 w 115"/>
                  <a:gd name="T101" fmla="*/ 40 h 112"/>
                  <a:gd name="T102" fmla="*/ 98 w 115"/>
                  <a:gd name="T103" fmla="*/ 49 h 112"/>
                  <a:gd name="T104" fmla="*/ 97 w 115"/>
                  <a:gd name="T105" fmla="*/ 52 h 112"/>
                  <a:gd name="T106" fmla="*/ 96 w 115"/>
                  <a:gd name="T107" fmla="*/ 53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15" h="112">
                    <a:moveTo>
                      <a:pt x="110" y="36"/>
                    </a:moveTo>
                    <a:cubicBezTo>
                      <a:pt x="104" y="15"/>
                      <a:pt x="93" y="0"/>
                      <a:pt x="86" y="1"/>
                    </a:cubicBezTo>
                    <a:cubicBezTo>
                      <a:pt x="86" y="1"/>
                      <a:pt x="86" y="1"/>
                      <a:pt x="86" y="1"/>
                    </a:cubicBezTo>
                    <a:cubicBezTo>
                      <a:pt x="77" y="4"/>
                      <a:pt x="77" y="4"/>
                      <a:pt x="77" y="4"/>
                    </a:cubicBezTo>
                    <a:cubicBezTo>
                      <a:pt x="77" y="4"/>
                      <a:pt x="60" y="25"/>
                      <a:pt x="32" y="39"/>
                    </a:cubicBezTo>
                    <a:cubicBezTo>
                      <a:pt x="33" y="44"/>
                      <a:pt x="34" y="50"/>
                      <a:pt x="36" y="56"/>
                    </a:cubicBezTo>
                    <a:cubicBezTo>
                      <a:pt x="37" y="63"/>
                      <a:pt x="39" y="68"/>
                      <a:pt x="42" y="73"/>
                    </a:cubicBezTo>
                    <a:cubicBezTo>
                      <a:pt x="73" y="71"/>
                      <a:pt x="98" y="81"/>
                      <a:pt x="98" y="81"/>
                    </a:cubicBezTo>
                    <a:cubicBezTo>
                      <a:pt x="106" y="78"/>
                      <a:pt x="106" y="78"/>
                      <a:pt x="106" y="78"/>
                    </a:cubicBezTo>
                    <a:cubicBezTo>
                      <a:pt x="106" y="78"/>
                      <a:pt x="106" y="79"/>
                      <a:pt x="106" y="79"/>
                    </a:cubicBezTo>
                    <a:cubicBezTo>
                      <a:pt x="114" y="76"/>
                      <a:pt x="115" y="57"/>
                      <a:pt x="110" y="36"/>
                    </a:cubicBezTo>
                    <a:close/>
                    <a:moveTo>
                      <a:pt x="102" y="73"/>
                    </a:moveTo>
                    <a:cubicBezTo>
                      <a:pt x="101" y="74"/>
                      <a:pt x="99" y="73"/>
                      <a:pt x="99" y="73"/>
                    </a:cubicBezTo>
                    <a:cubicBezTo>
                      <a:pt x="97" y="71"/>
                      <a:pt x="95" y="69"/>
                      <a:pt x="93" y="67"/>
                    </a:cubicBezTo>
                    <a:cubicBezTo>
                      <a:pt x="89" y="61"/>
                      <a:pt x="85" y="53"/>
                      <a:pt x="83" y="43"/>
                    </a:cubicBezTo>
                    <a:cubicBezTo>
                      <a:pt x="80" y="34"/>
                      <a:pt x="79" y="25"/>
                      <a:pt x="80" y="18"/>
                    </a:cubicBezTo>
                    <a:cubicBezTo>
                      <a:pt x="80" y="15"/>
                      <a:pt x="81" y="12"/>
                      <a:pt x="82" y="10"/>
                    </a:cubicBezTo>
                    <a:cubicBezTo>
                      <a:pt x="82" y="10"/>
                      <a:pt x="83" y="8"/>
                      <a:pt x="84" y="8"/>
                    </a:cubicBezTo>
                    <a:cubicBezTo>
                      <a:pt x="85" y="8"/>
                      <a:pt x="87" y="9"/>
                      <a:pt x="87" y="9"/>
                    </a:cubicBezTo>
                    <a:cubicBezTo>
                      <a:pt x="89" y="10"/>
                      <a:pt x="91" y="12"/>
                      <a:pt x="93" y="15"/>
                    </a:cubicBezTo>
                    <a:cubicBezTo>
                      <a:pt x="97" y="20"/>
                      <a:pt x="101" y="29"/>
                      <a:pt x="103" y="38"/>
                    </a:cubicBezTo>
                    <a:cubicBezTo>
                      <a:pt x="106" y="47"/>
                      <a:pt x="107" y="56"/>
                      <a:pt x="106" y="63"/>
                    </a:cubicBezTo>
                    <a:cubicBezTo>
                      <a:pt x="105" y="67"/>
                      <a:pt x="105" y="69"/>
                      <a:pt x="104" y="71"/>
                    </a:cubicBezTo>
                    <a:cubicBezTo>
                      <a:pt x="103" y="72"/>
                      <a:pt x="103" y="73"/>
                      <a:pt x="102" y="73"/>
                    </a:cubicBezTo>
                    <a:close/>
                    <a:moveTo>
                      <a:pt x="28" y="58"/>
                    </a:moveTo>
                    <a:cubicBezTo>
                      <a:pt x="27" y="53"/>
                      <a:pt x="26" y="47"/>
                      <a:pt x="25" y="42"/>
                    </a:cubicBezTo>
                    <a:cubicBezTo>
                      <a:pt x="20" y="44"/>
                      <a:pt x="16" y="46"/>
                      <a:pt x="11" y="47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11" y="78"/>
                      <a:pt x="11" y="78"/>
                      <a:pt x="11" y="78"/>
                    </a:cubicBezTo>
                    <a:cubicBezTo>
                      <a:pt x="11" y="78"/>
                      <a:pt x="11" y="78"/>
                      <a:pt x="19" y="76"/>
                    </a:cubicBezTo>
                    <a:cubicBezTo>
                      <a:pt x="24" y="75"/>
                      <a:pt x="28" y="74"/>
                      <a:pt x="34" y="73"/>
                    </a:cubicBezTo>
                    <a:cubicBezTo>
                      <a:pt x="32" y="69"/>
                      <a:pt x="30" y="64"/>
                      <a:pt x="28" y="58"/>
                    </a:cubicBezTo>
                    <a:close/>
                    <a:moveTo>
                      <a:pt x="47" y="77"/>
                    </a:moveTo>
                    <a:cubicBezTo>
                      <a:pt x="32" y="78"/>
                      <a:pt x="32" y="78"/>
                      <a:pt x="32" y="78"/>
                    </a:cubicBezTo>
                    <a:cubicBezTo>
                      <a:pt x="50" y="110"/>
                      <a:pt x="50" y="110"/>
                      <a:pt x="50" y="110"/>
                    </a:cubicBezTo>
                    <a:cubicBezTo>
                      <a:pt x="51" y="112"/>
                      <a:pt x="53" y="112"/>
                      <a:pt x="54" y="111"/>
                    </a:cubicBezTo>
                    <a:cubicBezTo>
                      <a:pt x="66" y="102"/>
                      <a:pt x="66" y="102"/>
                      <a:pt x="66" y="102"/>
                    </a:cubicBezTo>
                    <a:cubicBezTo>
                      <a:pt x="67" y="101"/>
                      <a:pt x="67" y="99"/>
                      <a:pt x="66" y="98"/>
                    </a:cubicBezTo>
                    <a:lnTo>
                      <a:pt x="47" y="77"/>
                    </a:lnTo>
                    <a:close/>
                    <a:moveTo>
                      <a:pt x="96" y="53"/>
                    </a:moveTo>
                    <a:cubicBezTo>
                      <a:pt x="96" y="53"/>
                      <a:pt x="95" y="53"/>
                      <a:pt x="95" y="53"/>
                    </a:cubicBezTo>
                    <a:cubicBezTo>
                      <a:pt x="94" y="53"/>
                      <a:pt x="94" y="52"/>
                      <a:pt x="93" y="51"/>
                    </a:cubicBezTo>
                    <a:cubicBezTo>
                      <a:pt x="91" y="49"/>
                      <a:pt x="90" y="45"/>
                      <a:pt x="89" y="42"/>
                    </a:cubicBezTo>
                    <a:cubicBezTo>
                      <a:pt x="88" y="38"/>
                      <a:pt x="88" y="35"/>
                      <a:pt x="88" y="32"/>
                    </a:cubicBezTo>
                    <a:cubicBezTo>
                      <a:pt x="88" y="31"/>
                      <a:pt x="88" y="30"/>
                      <a:pt x="89" y="29"/>
                    </a:cubicBezTo>
                    <a:cubicBezTo>
                      <a:pt x="89" y="29"/>
                      <a:pt x="89" y="28"/>
                      <a:pt x="90" y="28"/>
                    </a:cubicBezTo>
                    <a:cubicBezTo>
                      <a:pt x="90" y="28"/>
                      <a:pt x="90" y="28"/>
                      <a:pt x="91" y="29"/>
                    </a:cubicBezTo>
                    <a:cubicBezTo>
                      <a:pt x="91" y="29"/>
                      <a:pt x="92" y="30"/>
                      <a:pt x="93" y="31"/>
                    </a:cubicBezTo>
                    <a:cubicBezTo>
                      <a:pt x="94" y="33"/>
                      <a:pt x="96" y="36"/>
                      <a:pt x="97" y="40"/>
                    </a:cubicBezTo>
                    <a:cubicBezTo>
                      <a:pt x="98" y="43"/>
                      <a:pt x="98" y="47"/>
                      <a:pt x="98" y="49"/>
                    </a:cubicBezTo>
                    <a:cubicBezTo>
                      <a:pt x="98" y="51"/>
                      <a:pt x="98" y="52"/>
                      <a:pt x="97" y="52"/>
                    </a:cubicBezTo>
                    <a:cubicBezTo>
                      <a:pt x="97" y="53"/>
                      <a:pt x="97" y="53"/>
                      <a:pt x="96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50" name="Freeform: Shape 159"/>
              <p:cNvSpPr/>
              <p:nvPr/>
            </p:nvSpPr>
            <p:spPr bwMode="auto">
              <a:xfrm>
                <a:off x="9420971" y="6157383"/>
                <a:ext cx="334704" cy="336661"/>
              </a:xfrm>
              <a:custGeom>
                <a:avLst/>
                <a:gdLst>
                  <a:gd name="T0" fmla="*/ 100 w 105"/>
                  <a:gd name="T1" fmla="*/ 29 h 105"/>
                  <a:gd name="T2" fmla="*/ 71 w 105"/>
                  <a:gd name="T3" fmla="*/ 26 h 105"/>
                  <a:gd name="T4" fmla="*/ 88 w 105"/>
                  <a:gd name="T5" fmla="*/ 9 h 105"/>
                  <a:gd name="T6" fmla="*/ 82 w 105"/>
                  <a:gd name="T7" fmla="*/ 3 h 105"/>
                  <a:gd name="T8" fmla="*/ 59 w 105"/>
                  <a:gd name="T9" fmla="*/ 26 h 105"/>
                  <a:gd name="T10" fmla="*/ 52 w 105"/>
                  <a:gd name="T11" fmla="*/ 26 h 105"/>
                  <a:gd name="T12" fmla="*/ 52 w 105"/>
                  <a:gd name="T13" fmla="*/ 26 h 105"/>
                  <a:gd name="T14" fmla="*/ 26 w 105"/>
                  <a:gd name="T15" fmla="*/ 0 h 105"/>
                  <a:gd name="T16" fmla="*/ 19 w 105"/>
                  <a:gd name="T17" fmla="*/ 6 h 105"/>
                  <a:gd name="T18" fmla="*/ 39 w 105"/>
                  <a:gd name="T19" fmla="*/ 26 h 105"/>
                  <a:gd name="T20" fmla="*/ 4 w 105"/>
                  <a:gd name="T21" fmla="*/ 29 h 105"/>
                  <a:gd name="T22" fmla="*/ 0 w 105"/>
                  <a:gd name="T23" fmla="*/ 65 h 105"/>
                  <a:gd name="T24" fmla="*/ 4 w 105"/>
                  <a:gd name="T25" fmla="*/ 101 h 105"/>
                  <a:gd name="T26" fmla="*/ 52 w 105"/>
                  <a:gd name="T27" fmla="*/ 105 h 105"/>
                  <a:gd name="T28" fmla="*/ 100 w 105"/>
                  <a:gd name="T29" fmla="*/ 101 h 105"/>
                  <a:gd name="T30" fmla="*/ 105 w 105"/>
                  <a:gd name="T31" fmla="*/ 65 h 105"/>
                  <a:gd name="T32" fmla="*/ 100 w 105"/>
                  <a:gd name="T33" fmla="*/ 29 h 105"/>
                  <a:gd name="T34" fmla="*/ 88 w 105"/>
                  <a:gd name="T35" fmla="*/ 89 h 105"/>
                  <a:gd name="T36" fmla="*/ 52 w 105"/>
                  <a:gd name="T37" fmla="*/ 92 h 105"/>
                  <a:gd name="T38" fmla="*/ 16 w 105"/>
                  <a:gd name="T39" fmla="*/ 89 h 105"/>
                  <a:gd name="T40" fmla="*/ 13 w 105"/>
                  <a:gd name="T41" fmla="*/ 65 h 105"/>
                  <a:gd name="T42" fmla="*/ 16 w 105"/>
                  <a:gd name="T43" fmla="*/ 41 h 105"/>
                  <a:gd name="T44" fmla="*/ 52 w 105"/>
                  <a:gd name="T45" fmla="*/ 39 h 105"/>
                  <a:gd name="T46" fmla="*/ 88 w 105"/>
                  <a:gd name="T47" fmla="*/ 41 h 105"/>
                  <a:gd name="T48" fmla="*/ 92 w 105"/>
                  <a:gd name="T49" fmla="*/ 65 h 105"/>
                  <a:gd name="T50" fmla="*/ 88 w 105"/>
                  <a:gd name="T51" fmla="*/ 8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05" h="105">
                    <a:moveTo>
                      <a:pt x="100" y="29"/>
                    </a:moveTo>
                    <a:cubicBezTo>
                      <a:pt x="91" y="28"/>
                      <a:pt x="82" y="27"/>
                      <a:pt x="71" y="26"/>
                    </a:cubicBezTo>
                    <a:cubicBezTo>
                      <a:pt x="88" y="9"/>
                      <a:pt x="88" y="9"/>
                      <a:pt x="88" y="9"/>
                    </a:cubicBezTo>
                    <a:cubicBezTo>
                      <a:pt x="82" y="3"/>
                      <a:pt x="82" y="3"/>
                      <a:pt x="82" y="3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57" y="26"/>
                      <a:pt x="54" y="26"/>
                      <a:pt x="52" y="2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39" y="26"/>
                      <a:pt x="39" y="26"/>
                      <a:pt x="39" y="26"/>
                    </a:cubicBezTo>
                    <a:cubicBezTo>
                      <a:pt x="27" y="27"/>
                      <a:pt x="15" y="28"/>
                      <a:pt x="4" y="29"/>
                    </a:cubicBezTo>
                    <a:cubicBezTo>
                      <a:pt x="1" y="40"/>
                      <a:pt x="0" y="52"/>
                      <a:pt x="0" y="65"/>
                    </a:cubicBezTo>
                    <a:cubicBezTo>
                      <a:pt x="0" y="78"/>
                      <a:pt x="1" y="90"/>
                      <a:pt x="4" y="101"/>
                    </a:cubicBezTo>
                    <a:cubicBezTo>
                      <a:pt x="19" y="104"/>
                      <a:pt x="35" y="105"/>
                      <a:pt x="52" y="105"/>
                    </a:cubicBezTo>
                    <a:cubicBezTo>
                      <a:pt x="69" y="105"/>
                      <a:pt x="86" y="104"/>
                      <a:pt x="100" y="101"/>
                    </a:cubicBezTo>
                    <a:cubicBezTo>
                      <a:pt x="103" y="90"/>
                      <a:pt x="105" y="78"/>
                      <a:pt x="105" y="65"/>
                    </a:cubicBezTo>
                    <a:cubicBezTo>
                      <a:pt x="105" y="52"/>
                      <a:pt x="103" y="40"/>
                      <a:pt x="100" y="29"/>
                    </a:cubicBezTo>
                    <a:close/>
                    <a:moveTo>
                      <a:pt x="88" y="89"/>
                    </a:moveTo>
                    <a:cubicBezTo>
                      <a:pt x="77" y="91"/>
                      <a:pt x="65" y="92"/>
                      <a:pt x="52" y="92"/>
                    </a:cubicBezTo>
                    <a:cubicBezTo>
                      <a:pt x="39" y="92"/>
                      <a:pt x="27" y="91"/>
                      <a:pt x="16" y="89"/>
                    </a:cubicBezTo>
                    <a:cubicBezTo>
                      <a:pt x="14" y="82"/>
                      <a:pt x="13" y="74"/>
                      <a:pt x="13" y="65"/>
                    </a:cubicBezTo>
                    <a:cubicBezTo>
                      <a:pt x="13" y="57"/>
                      <a:pt x="14" y="49"/>
                      <a:pt x="16" y="41"/>
                    </a:cubicBezTo>
                    <a:cubicBezTo>
                      <a:pt x="27" y="40"/>
                      <a:pt x="39" y="39"/>
                      <a:pt x="52" y="39"/>
                    </a:cubicBezTo>
                    <a:cubicBezTo>
                      <a:pt x="65" y="39"/>
                      <a:pt x="77" y="40"/>
                      <a:pt x="88" y="41"/>
                    </a:cubicBezTo>
                    <a:cubicBezTo>
                      <a:pt x="90" y="49"/>
                      <a:pt x="92" y="57"/>
                      <a:pt x="92" y="65"/>
                    </a:cubicBezTo>
                    <a:cubicBezTo>
                      <a:pt x="92" y="74"/>
                      <a:pt x="90" y="82"/>
                      <a:pt x="88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51" name="Freeform: Shape 160"/>
              <p:cNvSpPr/>
              <p:nvPr/>
            </p:nvSpPr>
            <p:spPr bwMode="auto">
              <a:xfrm>
                <a:off x="9372038" y="6560592"/>
                <a:ext cx="409082" cy="230965"/>
              </a:xfrm>
              <a:custGeom>
                <a:avLst/>
                <a:gdLst>
                  <a:gd name="T0" fmla="*/ 128 w 128"/>
                  <a:gd name="T1" fmla="*/ 50 h 72"/>
                  <a:gd name="T2" fmla="*/ 112 w 128"/>
                  <a:gd name="T3" fmla="*/ 29 h 72"/>
                  <a:gd name="T4" fmla="*/ 82 w 128"/>
                  <a:gd name="T5" fmla="*/ 0 h 72"/>
                  <a:gd name="T6" fmla="*/ 58 w 128"/>
                  <a:gd name="T7" fmla="*/ 11 h 72"/>
                  <a:gd name="T8" fmla="*/ 45 w 128"/>
                  <a:gd name="T9" fmla="*/ 4 h 72"/>
                  <a:gd name="T10" fmla="*/ 29 w 128"/>
                  <a:gd name="T11" fmla="*/ 21 h 72"/>
                  <a:gd name="T12" fmla="*/ 29 w 128"/>
                  <a:gd name="T13" fmla="*/ 23 h 72"/>
                  <a:gd name="T14" fmla="*/ 24 w 128"/>
                  <a:gd name="T15" fmla="*/ 23 h 72"/>
                  <a:gd name="T16" fmla="*/ 0 w 128"/>
                  <a:gd name="T17" fmla="*/ 47 h 72"/>
                  <a:gd name="T18" fmla="*/ 24 w 128"/>
                  <a:gd name="T19" fmla="*/ 72 h 72"/>
                  <a:gd name="T20" fmla="*/ 106 w 128"/>
                  <a:gd name="T21" fmla="*/ 72 h 72"/>
                  <a:gd name="T22" fmla="*/ 106 w 128"/>
                  <a:gd name="T23" fmla="*/ 72 h 72"/>
                  <a:gd name="T24" fmla="*/ 128 w 128"/>
                  <a:gd name="T25" fmla="*/ 5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72">
                    <a:moveTo>
                      <a:pt x="128" y="50"/>
                    </a:moveTo>
                    <a:cubicBezTo>
                      <a:pt x="128" y="39"/>
                      <a:pt x="121" y="31"/>
                      <a:pt x="112" y="29"/>
                    </a:cubicBezTo>
                    <a:cubicBezTo>
                      <a:pt x="111" y="12"/>
                      <a:pt x="98" y="0"/>
                      <a:pt x="82" y="0"/>
                    </a:cubicBezTo>
                    <a:cubicBezTo>
                      <a:pt x="72" y="0"/>
                      <a:pt x="64" y="4"/>
                      <a:pt x="58" y="11"/>
                    </a:cubicBezTo>
                    <a:cubicBezTo>
                      <a:pt x="55" y="7"/>
                      <a:pt x="51" y="4"/>
                      <a:pt x="45" y="4"/>
                    </a:cubicBezTo>
                    <a:cubicBezTo>
                      <a:pt x="36" y="4"/>
                      <a:pt x="29" y="12"/>
                      <a:pt x="29" y="21"/>
                    </a:cubicBezTo>
                    <a:cubicBezTo>
                      <a:pt x="29" y="22"/>
                      <a:pt x="29" y="23"/>
                      <a:pt x="29" y="23"/>
                    </a:cubicBezTo>
                    <a:cubicBezTo>
                      <a:pt x="27" y="23"/>
                      <a:pt x="26" y="23"/>
                      <a:pt x="24" y="23"/>
                    </a:cubicBezTo>
                    <a:cubicBezTo>
                      <a:pt x="11" y="23"/>
                      <a:pt x="0" y="34"/>
                      <a:pt x="0" y="47"/>
                    </a:cubicBezTo>
                    <a:cubicBezTo>
                      <a:pt x="0" y="61"/>
                      <a:pt x="11" y="72"/>
                      <a:pt x="24" y="72"/>
                    </a:cubicBezTo>
                    <a:cubicBezTo>
                      <a:pt x="106" y="72"/>
                      <a:pt x="106" y="72"/>
                      <a:pt x="106" y="72"/>
                    </a:cubicBezTo>
                    <a:cubicBezTo>
                      <a:pt x="106" y="72"/>
                      <a:pt x="106" y="72"/>
                      <a:pt x="106" y="72"/>
                    </a:cubicBezTo>
                    <a:cubicBezTo>
                      <a:pt x="118" y="71"/>
                      <a:pt x="128" y="62"/>
                      <a:pt x="128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52" name="Freeform: Shape 161"/>
              <p:cNvSpPr/>
              <p:nvPr/>
            </p:nvSpPr>
            <p:spPr bwMode="auto">
              <a:xfrm>
                <a:off x="8992317" y="6560592"/>
                <a:ext cx="281855" cy="230965"/>
              </a:xfrm>
              <a:custGeom>
                <a:avLst/>
                <a:gdLst>
                  <a:gd name="T0" fmla="*/ 0 w 88"/>
                  <a:gd name="T1" fmla="*/ 0 h 72"/>
                  <a:gd name="T2" fmla="*/ 0 w 88"/>
                  <a:gd name="T3" fmla="*/ 72 h 72"/>
                  <a:gd name="T4" fmla="*/ 88 w 88"/>
                  <a:gd name="T5" fmla="*/ 72 h 72"/>
                  <a:gd name="T6" fmla="*/ 88 w 88"/>
                  <a:gd name="T7" fmla="*/ 0 h 72"/>
                  <a:gd name="T8" fmla="*/ 0 w 88"/>
                  <a:gd name="T9" fmla="*/ 0 h 72"/>
                  <a:gd name="T10" fmla="*/ 83 w 88"/>
                  <a:gd name="T11" fmla="*/ 66 h 72"/>
                  <a:gd name="T12" fmla="*/ 5 w 88"/>
                  <a:gd name="T13" fmla="*/ 66 h 72"/>
                  <a:gd name="T14" fmla="*/ 5 w 88"/>
                  <a:gd name="T15" fmla="*/ 5 h 72"/>
                  <a:gd name="T16" fmla="*/ 83 w 88"/>
                  <a:gd name="T17" fmla="*/ 5 h 72"/>
                  <a:gd name="T18" fmla="*/ 83 w 88"/>
                  <a:gd name="T19" fmla="*/ 66 h 72"/>
                  <a:gd name="T20" fmla="*/ 61 w 88"/>
                  <a:gd name="T21" fmla="*/ 19 h 72"/>
                  <a:gd name="T22" fmla="*/ 69 w 88"/>
                  <a:gd name="T23" fmla="*/ 27 h 72"/>
                  <a:gd name="T24" fmla="*/ 77 w 88"/>
                  <a:gd name="T25" fmla="*/ 19 h 72"/>
                  <a:gd name="T26" fmla="*/ 69 w 88"/>
                  <a:gd name="T27" fmla="*/ 11 h 72"/>
                  <a:gd name="T28" fmla="*/ 61 w 88"/>
                  <a:gd name="T29" fmla="*/ 19 h 72"/>
                  <a:gd name="T30" fmla="*/ 77 w 88"/>
                  <a:gd name="T31" fmla="*/ 60 h 72"/>
                  <a:gd name="T32" fmla="*/ 11 w 88"/>
                  <a:gd name="T33" fmla="*/ 60 h 72"/>
                  <a:gd name="T34" fmla="*/ 27 w 88"/>
                  <a:gd name="T35" fmla="*/ 16 h 72"/>
                  <a:gd name="T36" fmla="*/ 50 w 88"/>
                  <a:gd name="T37" fmla="*/ 44 h 72"/>
                  <a:gd name="T38" fmla="*/ 61 w 88"/>
                  <a:gd name="T39" fmla="*/ 36 h 72"/>
                  <a:gd name="T40" fmla="*/ 77 w 88"/>
                  <a:gd name="T41" fmla="*/ 6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8" h="72">
                    <a:moveTo>
                      <a:pt x="0" y="0"/>
                    </a:moveTo>
                    <a:cubicBezTo>
                      <a:pt x="0" y="72"/>
                      <a:pt x="0" y="72"/>
                      <a:pt x="0" y="72"/>
                    </a:cubicBezTo>
                    <a:cubicBezTo>
                      <a:pt x="88" y="72"/>
                      <a:pt x="88" y="72"/>
                      <a:pt x="88" y="72"/>
                    </a:cubicBezTo>
                    <a:cubicBezTo>
                      <a:pt x="88" y="0"/>
                      <a:pt x="88" y="0"/>
                      <a:pt x="88" y="0"/>
                    </a:cubicBezTo>
                    <a:lnTo>
                      <a:pt x="0" y="0"/>
                    </a:lnTo>
                    <a:close/>
                    <a:moveTo>
                      <a:pt x="83" y="66"/>
                    </a:moveTo>
                    <a:cubicBezTo>
                      <a:pt x="5" y="66"/>
                      <a:pt x="5" y="66"/>
                      <a:pt x="5" y="6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83" y="5"/>
                      <a:pt x="83" y="5"/>
                      <a:pt x="83" y="5"/>
                    </a:cubicBezTo>
                    <a:lnTo>
                      <a:pt x="83" y="66"/>
                    </a:lnTo>
                    <a:close/>
                    <a:moveTo>
                      <a:pt x="61" y="19"/>
                    </a:moveTo>
                    <a:cubicBezTo>
                      <a:pt x="61" y="24"/>
                      <a:pt x="64" y="27"/>
                      <a:pt x="69" y="27"/>
                    </a:cubicBezTo>
                    <a:cubicBezTo>
                      <a:pt x="74" y="27"/>
                      <a:pt x="77" y="24"/>
                      <a:pt x="77" y="19"/>
                    </a:cubicBezTo>
                    <a:cubicBezTo>
                      <a:pt x="77" y="14"/>
                      <a:pt x="74" y="11"/>
                      <a:pt x="69" y="11"/>
                    </a:cubicBezTo>
                    <a:cubicBezTo>
                      <a:pt x="64" y="11"/>
                      <a:pt x="61" y="14"/>
                      <a:pt x="61" y="19"/>
                    </a:cubicBezTo>
                    <a:close/>
                    <a:moveTo>
                      <a:pt x="77" y="60"/>
                    </a:moveTo>
                    <a:cubicBezTo>
                      <a:pt x="11" y="60"/>
                      <a:pt x="11" y="60"/>
                      <a:pt x="11" y="60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50" y="44"/>
                      <a:pt x="50" y="44"/>
                      <a:pt x="50" y="44"/>
                    </a:cubicBezTo>
                    <a:cubicBezTo>
                      <a:pt x="61" y="36"/>
                      <a:pt x="61" y="36"/>
                      <a:pt x="61" y="36"/>
                    </a:cubicBezTo>
                    <a:lnTo>
                      <a:pt x="77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53" name="Freeform: Shape 162"/>
              <p:cNvSpPr/>
              <p:nvPr/>
            </p:nvSpPr>
            <p:spPr bwMode="auto">
              <a:xfrm>
                <a:off x="8583234" y="6505787"/>
                <a:ext cx="272069" cy="275983"/>
              </a:xfrm>
              <a:custGeom>
                <a:avLst/>
                <a:gdLst>
                  <a:gd name="T0" fmla="*/ 57 w 85"/>
                  <a:gd name="T1" fmla="*/ 59 h 86"/>
                  <a:gd name="T2" fmla="*/ 82 w 85"/>
                  <a:gd name="T3" fmla="*/ 47 h 86"/>
                  <a:gd name="T4" fmla="*/ 82 w 85"/>
                  <a:gd name="T5" fmla="*/ 59 h 86"/>
                  <a:gd name="T6" fmla="*/ 66 w 85"/>
                  <a:gd name="T7" fmla="*/ 67 h 86"/>
                  <a:gd name="T8" fmla="*/ 59 w 85"/>
                  <a:gd name="T9" fmla="*/ 84 h 86"/>
                  <a:gd name="T10" fmla="*/ 47 w 85"/>
                  <a:gd name="T11" fmla="*/ 84 h 86"/>
                  <a:gd name="T12" fmla="*/ 57 w 85"/>
                  <a:gd name="T13" fmla="*/ 59 h 86"/>
                  <a:gd name="T14" fmla="*/ 24 w 85"/>
                  <a:gd name="T15" fmla="*/ 85 h 86"/>
                  <a:gd name="T16" fmla="*/ 39 w 85"/>
                  <a:gd name="T17" fmla="*/ 42 h 86"/>
                  <a:gd name="T18" fmla="*/ 81 w 85"/>
                  <a:gd name="T19" fmla="*/ 23 h 86"/>
                  <a:gd name="T20" fmla="*/ 81 w 85"/>
                  <a:gd name="T21" fmla="*/ 35 h 86"/>
                  <a:gd name="T22" fmla="*/ 81 w 85"/>
                  <a:gd name="T23" fmla="*/ 35 h 86"/>
                  <a:gd name="T24" fmla="*/ 48 w 85"/>
                  <a:gd name="T25" fmla="*/ 51 h 86"/>
                  <a:gd name="T26" fmla="*/ 36 w 85"/>
                  <a:gd name="T27" fmla="*/ 85 h 86"/>
                  <a:gd name="T28" fmla="*/ 24 w 85"/>
                  <a:gd name="T29" fmla="*/ 85 h 86"/>
                  <a:gd name="T30" fmla="*/ 49 w 85"/>
                  <a:gd name="T31" fmla="*/ 7 h 86"/>
                  <a:gd name="T32" fmla="*/ 80 w 85"/>
                  <a:gd name="T33" fmla="*/ 0 h 86"/>
                  <a:gd name="T34" fmla="*/ 80 w 85"/>
                  <a:gd name="T35" fmla="*/ 0 h 86"/>
                  <a:gd name="T36" fmla="*/ 80 w 85"/>
                  <a:gd name="T37" fmla="*/ 12 h 86"/>
                  <a:gd name="T38" fmla="*/ 31 w 85"/>
                  <a:gd name="T39" fmla="*/ 34 h 86"/>
                  <a:gd name="T40" fmla="*/ 12 w 85"/>
                  <a:gd name="T41" fmla="*/ 86 h 86"/>
                  <a:gd name="T42" fmla="*/ 0 w 85"/>
                  <a:gd name="T43" fmla="*/ 86 h 86"/>
                  <a:gd name="T44" fmla="*/ 5 w 85"/>
                  <a:gd name="T45" fmla="*/ 55 h 86"/>
                  <a:gd name="T46" fmla="*/ 22 w 85"/>
                  <a:gd name="T47" fmla="*/ 26 h 86"/>
                  <a:gd name="T48" fmla="*/ 49 w 85"/>
                  <a:gd name="T49" fmla="*/ 7 h 86"/>
                  <a:gd name="T50" fmla="*/ 75 w 85"/>
                  <a:gd name="T51" fmla="*/ 83 h 86"/>
                  <a:gd name="T52" fmla="*/ 83 w 85"/>
                  <a:gd name="T53" fmla="*/ 83 h 86"/>
                  <a:gd name="T54" fmla="*/ 83 w 85"/>
                  <a:gd name="T55" fmla="*/ 74 h 86"/>
                  <a:gd name="T56" fmla="*/ 74 w 85"/>
                  <a:gd name="T57" fmla="*/ 75 h 86"/>
                  <a:gd name="T58" fmla="*/ 75 w 85"/>
                  <a:gd name="T59" fmla="*/ 8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85" h="86">
                    <a:moveTo>
                      <a:pt x="57" y="59"/>
                    </a:moveTo>
                    <a:cubicBezTo>
                      <a:pt x="64" y="51"/>
                      <a:pt x="73" y="48"/>
                      <a:pt x="82" y="47"/>
                    </a:cubicBezTo>
                    <a:cubicBezTo>
                      <a:pt x="82" y="59"/>
                      <a:pt x="82" y="59"/>
                      <a:pt x="82" y="59"/>
                    </a:cubicBezTo>
                    <a:cubicBezTo>
                      <a:pt x="76" y="59"/>
                      <a:pt x="70" y="62"/>
                      <a:pt x="66" y="67"/>
                    </a:cubicBezTo>
                    <a:cubicBezTo>
                      <a:pt x="61" y="71"/>
                      <a:pt x="59" y="78"/>
                      <a:pt x="59" y="84"/>
                    </a:cubicBezTo>
                    <a:cubicBezTo>
                      <a:pt x="47" y="84"/>
                      <a:pt x="47" y="84"/>
                      <a:pt x="47" y="84"/>
                    </a:cubicBezTo>
                    <a:cubicBezTo>
                      <a:pt x="47" y="75"/>
                      <a:pt x="50" y="66"/>
                      <a:pt x="57" y="59"/>
                    </a:cubicBezTo>
                    <a:close/>
                    <a:moveTo>
                      <a:pt x="24" y="85"/>
                    </a:moveTo>
                    <a:cubicBezTo>
                      <a:pt x="23" y="69"/>
                      <a:pt x="29" y="54"/>
                      <a:pt x="39" y="42"/>
                    </a:cubicBezTo>
                    <a:cubicBezTo>
                      <a:pt x="50" y="31"/>
                      <a:pt x="65" y="24"/>
                      <a:pt x="81" y="23"/>
                    </a:cubicBezTo>
                    <a:cubicBezTo>
                      <a:pt x="81" y="35"/>
                      <a:pt x="81" y="35"/>
                      <a:pt x="81" y="35"/>
                    </a:cubicBezTo>
                    <a:cubicBezTo>
                      <a:pt x="81" y="35"/>
                      <a:pt x="81" y="35"/>
                      <a:pt x="81" y="35"/>
                    </a:cubicBezTo>
                    <a:cubicBezTo>
                      <a:pt x="69" y="36"/>
                      <a:pt x="57" y="41"/>
                      <a:pt x="48" y="51"/>
                    </a:cubicBezTo>
                    <a:cubicBezTo>
                      <a:pt x="40" y="60"/>
                      <a:pt x="35" y="72"/>
                      <a:pt x="36" y="85"/>
                    </a:cubicBezTo>
                    <a:lnTo>
                      <a:pt x="24" y="85"/>
                    </a:lnTo>
                    <a:close/>
                    <a:moveTo>
                      <a:pt x="49" y="7"/>
                    </a:moveTo>
                    <a:cubicBezTo>
                      <a:pt x="59" y="3"/>
                      <a:pt x="69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61" y="12"/>
                      <a:pt x="44" y="20"/>
                      <a:pt x="31" y="34"/>
                    </a:cubicBezTo>
                    <a:cubicBezTo>
                      <a:pt x="18" y="48"/>
                      <a:pt x="11" y="67"/>
                      <a:pt x="12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75"/>
                      <a:pt x="1" y="65"/>
                      <a:pt x="5" y="55"/>
                    </a:cubicBezTo>
                    <a:cubicBezTo>
                      <a:pt x="9" y="44"/>
                      <a:pt x="14" y="35"/>
                      <a:pt x="22" y="26"/>
                    </a:cubicBezTo>
                    <a:cubicBezTo>
                      <a:pt x="30" y="18"/>
                      <a:pt x="39" y="12"/>
                      <a:pt x="49" y="7"/>
                    </a:cubicBezTo>
                    <a:close/>
                    <a:moveTo>
                      <a:pt x="75" y="83"/>
                    </a:moveTo>
                    <a:cubicBezTo>
                      <a:pt x="77" y="85"/>
                      <a:pt x="81" y="85"/>
                      <a:pt x="83" y="83"/>
                    </a:cubicBezTo>
                    <a:cubicBezTo>
                      <a:pt x="85" y="80"/>
                      <a:pt x="85" y="77"/>
                      <a:pt x="83" y="74"/>
                    </a:cubicBezTo>
                    <a:cubicBezTo>
                      <a:pt x="80" y="72"/>
                      <a:pt x="77" y="72"/>
                      <a:pt x="74" y="75"/>
                    </a:cubicBezTo>
                    <a:cubicBezTo>
                      <a:pt x="72" y="77"/>
                      <a:pt x="72" y="81"/>
                      <a:pt x="75" y="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54" name="Freeform: Shape 163"/>
              <p:cNvSpPr/>
              <p:nvPr/>
            </p:nvSpPr>
            <p:spPr bwMode="auto">
              <a:xfrm>
                <a:off x="7782165" y="3068712"/>
                <a:ext cx="230965" cy="227050"/>
              </a:xfrm>
              <a:custGeom>
                <a:avLst/>
                <a:gdLst>
                  <a:gd name="T0" fmla="*/ 14 w 72"/>
                  <a:gd name="T1" fmla="*/ 35 h 71"/>
                  <a:gd name="T2" fmla="*/ 14 w 72"/>
                  <a:gd name="T3" fmla="*/ 33 h 71"/>
                  <a:gd name="T4" fmla="*/ 1 w 72"/>
                  <a:gd name="T5" fmla="*/ 29 h 71"/>
                  <a:gd name="T6" fmla="*/ 0 w 72"/>
                  <a:gd name="T7" fmla="*/ 35 h 71"/>
                  <a:gd name="T8" fmla="*/ 11 w 72"/>
                  <a:gd name="T9" fmla="*/ 62 h 71"/>
                  <a:gd name="T10" fmla="*/ 19 w 72"/>
                  <a:gd name="T11" fmla="*/ 51 h 71"/>
                  <a:gd name="T12" fmla="*/ 14 w 72"/>
                  <a:gd name="T13" fmla="*/ 35 h 71"/>
                  <a:gd name="T14" fmla="*/ 58 w 72"/>
                  <a:gd name="T15" fmla="*/ 35 h 71"/>
                  <a:gd name="T16" fmla="*/ 53 w 72"/>
                  <a:gd name="T17" fmla="*/ 51 h 71"/>
                  <a:gd name="T18" fmla="*/ 61 w 72"/>
                  <a:gd name="T19" fmla="*/ 62 h 71"/>
                  <a:gd name="T20" fmla="*/ 72 w 72"/>
                  <a:gd name="T21" fmla="*/ 35 h 71"/>
                  <a:gd name="T22" fmla="*/ 71 w 72"/>
                  <a:gd name="T23" fmla="*/ 29 h 71"/>
                  <a:gd name="T24" fmla="*/ 58 w 72"/>
                  <a:gd name="T25" fmla="*/ 33 h 71"/>
                  <a:gd name="T26" fmla="*/ 58 w 72"/>
                  <a:gd name="T27" fmla="*/ 35 h 71"/>
                  <a:gd name="T28" fmla="*/ 40 w 72"/>
                  <a:gd name="T29" fmla="*/ 13 h 71"/>
                  <a:gd name="T30" fmla="*/ 56 w 72"/>
                  <a:gd name="T31" fmla="*/ 24 h 71"/>
                  <a:gd name="T32" fmla="*/ 68 w 72"/>
                  <a:gd name="T33" fmla="*/ 20 h 71"/>
                  <a:gd name="T34" fmla="*/ 40 w 72"/>
                  <a:gd name="T35" fmla="*/ 0 h 71"/>
                  <a:gd name="T36" fmla="*/ 40 w 72"/>
                  <a:gd name="T37" fmla="*/ 13 h 71"/>
                  <a:gd name="T38" fmla="*/ 16 w 72"/>
                  <a:gd name="T39" fmla="*/ 24 h 71"/>
                  <a:gd name="T40" fmla="*/ 31 w 72"/>
                  <a:gd name="T41" fmla="*/ 13 h 71"/>
                  <a:gd name="T42" fmla="*/ 31 w 72"/>
                  <a:gd name="T43" fmla="*/ 0 h 71"/>
                  <a:gd name="T44" fmla="*/ 3 w 72"/>
                  <a:gd name="T45" fmla="*/ 20 h 71"/>
                  <a:gd name="T46" fmla="*/ 16 w 72"/>
                  <a:gd name="T47" fmla="*/ 24 h 71"/>
                  <a:gd name="T48" fmla="*/ 45 w 72"/>
                  <a:gd name="T49" fmla="*/ 56 h 71"/>
                  <a:gd name="T50" fmla="*/ 36 w 72"/>
                  <a:gd name="T51" fmla="*/ 58 h 71"/>
                  <a:gd name="T52" fmla="*/ 27 w 72"/>
                  <a:gd name="T53" fmla="*/ 56 h 71"/>
                  <a:gd name="T54" fmla="*/ 19 w 72"/>
                  <a:gd name="T55" fmla="*/ 67 h 71"/>
                  <a:gd name="T56" fmla="*/ 36 w 72"/>
                  <a:gd name="T57" fmla="*/ 71 h 71"/>
                  <a:gd name="T58" fmla="*/ 53 w 72"/>
                  <a:gd name="T59" fmla="*/ 67 h 71"/>
                  <a:gd name="T60" fmla="*/ 45 w 72"/>
                  <a:gd name="T61" fmla="*/ 5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2" h="71">
                    <a:moveTo>
                      <a:pt x="14" y="35"/>
                    </a:moveTo>
                    <a:cubicBezTo>
                      <a:pt x="14" y="35"/>
                      <a:pt x="14" y="34"/>
                      <a:pt x="14" y="33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0" y="31"/>
                      <a:pt x="0" y="33"/>
                      <a:pt x="0" y="35"/>
                    </a:cubicBezTo>
                    <a:cubicBezTo>
                      <a:pt x="0" y="46"/>
                      <a:pt x="4" y="55"/>
                      <a:pt x="11" y="62"/>
                    </a:cubicBezTo>
                    <a:cubicBezTo>
                      <a:pt x="19" y="51"/>
                      <a:pt x="19" y="51"/>
                      <a:pt x="19" y="51"/>
                    </a:cubicBezTo>
                    <a:cubicBezTo>
                      <a:pt x="16" y="47"/>
                      <a:pt x="14" y="41"/>
                      <a:pt x="14" y="35"/>
                    </a:cubicBezTo>
                    <a:close/>
                    <a:moveTo>
                      <a:pt x="58" y="35"/>
                    </a:moveTo>
                    <a:cubicBezTo>
                      <a:pt x="58" y="41"/>
                      <a:pt x="56" y="47"/>
                      <a:pt x="53" y="51"/>
                    </a:cubicBezTo>
                    <a:cubicBezTo>
                      <a:pt x="61" y="62"/>
                      <a:pt x="61" y="62"/>
                      <a:pt x="61" y="62"/>
                    </a:cubicBezTo>
                    <a:cubicBezTo>
                      <a:pt x="68" y="55"/>
                      <a:pt x="72" y="46"/>
                      <a:pt x="72" y="35"/>
                    </a:cubicBezTo>
                    <a:cubicBezTo>
                      <a:pt x="72" y="33"/>
                      <a:pt x="72" y="31"/>
                      <a:pt x="71" y="29"/>
                    </a:cubicBezTo>
                    <a:cubicBezTo>
                      <a:pt x="58" y="33"/>
                      <a:pt x="58" y="33"/>
                      <a:pt x="58" y="33"/>
                    </a:cubicBezTo>
                    <a:cubicBezTo>
                      <a:pt x="58" y="34"/>
                      <a:pt x="58" y="35"/>
                      <a:pt x="58" y="35"/>
                    </a:cubicBezTo>
                    <a:close/>
                    <a:moveTo>
                      <a:pt x="40" y="13"/>
                    </a:moveTo>
                    <a:cubicBezTo>
                      <a:pt x="47" y="15"/>
                      <a:pt x="52" y="19"/>
                      <a:pt x="56" y="24"/>
                    </a:cubicBezTo>
                    <a:cubicBezTo>
                      <a:pt x="68" y="20"/>
                      <a:pt x="68" y="20"/>
                      <a:pt x="68" y="20"/>
                    </a:cubicBezTo>
                    <a:cubicBezTo>
                      <a:pt x="63" y="9"/>
                      <a:pt x="53" y="1"/>
                      <a:pt x="40" y="0"/>
                    </a:cubicBezTo>
                    <a:lnTo>
                      <a:pt x="40" y="13"/>
                    </a:lnTo>
                    <a:close/>
                    <a:moveTo>
                      <a:pt x="16" y="24"/>
                    </a:moveTo>
                    <a:cubicBezTo>
                      <a:pt x="20" y="19"/>
                      <a:pt x="25" y="15"/>
                      <a:pt x="31" y="13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19" y="1"/>
                      <a:pt x="9" y="9"/>
                      <a:pt x="3" y="20"/>
                    </a:cubicBezTo>
                    <a:lnTo>
                      <a:pt x="16" y="24"/>
                    </a:lnTo>
                    <a:close/>
                    <a:moveTo>
                      <a:pt x="45" y="56"/>
                    </a:moveTo>
                    <a:cubicBezTo>
                      <a:pt x="42" y="57"/>
                      <a:pt x="39" y="58"/>
                      <a:pt x="36" y="58"/>
                    </a:cubicBezTo>
                    <a:cubicBezTo>
                      <a:pt x="33" y="58"/>
                      <a:pt x="30" y="57"/>
                      <a:pt x="27" y="56"/>
                    </a:cubicBezTo>
                    <a:cubicBezTo>
                      <a:pt x="19" y="67"/>
                      <a:pt x="19" y="67"/>
                      <a:pt x="19" y="67"/>
                    </a:cubicBezTo>
                    <a:cubicBezTo>
                      <a:pt x="24" y="70"/>
                      <a:pt x="30" y="71"/>
                      <a:pt x="36" y="71"/>
                    </a:cubicBezTo>
                    <a:cubicBezTo>
                      <a:pt x="42" y="71"/>
                      <a:pt x="48" y="70"/>
                      <a:pt x="53" y="67"/>
                    </a:cubicBezTo>
                    <a:lnTo>
                      <a:pt x="45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155" name="Freeform: Shape 164"/>
              <p:cNvSpPr/>
              <p:nvPr/>
            </p:nvSpPr>
            <p:spPr bwMode="auto">
              <a:xfrm>
                <a:off x="8409033" y="762985"/>
                <a:ext cx="189861" cy="187904"/>
              </a:xfrm>
              <a:custGeom>
                <a:avLst/>
                <a:gdLst>
                  <a:gd name="T0" fmla="*/ 30 w 59"/>
                  <a:gd name="T1" fmla="*/ 0 h 59"/>
                  <a:gd name="T2" fmla="*/ 0 w 59"/>
                  <a:gd name="T3" fmla="*/ 29 h 59"/>
                  <a:gd name="T4" fmla="*/ 30 w 59"/>
                  <a:gd name="T5" fmla="*/ 59 h 59"/>
                  <a:gd name="T6" fmla="*/ 59 w 59"/>
                  <a:gd name="T7" fmla="*/ 29 h 59"/>
                  <a:gd name="T8" fmla="*/ 30 w 59"/>
                  <a:gd name="T9" fmla="*/ 0 h 59"/>
                  <a:gd name="T10" fmla="*/ 47 w 59"/>
                  <a:gd name="T11" fmla="*/ 25 h 59"/>
                  <a:gd name="T12" fmla="*/ 31 w 59"/>
                  <a:gd name="T13" fmla="*/ 47 h 59"/>
                  <a:gd name="T14" fmla="*/ 24 w 59"/>
                  <a:gd name="T15" fmla="*/ 44 h 59"/>
                  <a:gd name="T16" fmla="*/ 18 w 59"/>
                  <a:gd name="T17" fmla="*/ 27 h 59"/>
                  <a:gd name="T18" fmla="*/ 14 w 59"/>
                  <a:gd name="T19" fmla="*/ 28 h 59"/>
                  <a:gd name="T20" fmla="*/ 12 w 59"/>
                  <a:gd name="T21" fmla="*/ 26 h 59"/>
                  <a:gd name="T22" fmla="*/ 23 w 59"/>
                  <a:gd name="T23" fmla="*/ 18 h 59"/>
                  <a:gd name="T24" fmla="*/ 29 w 59"/>
                  <a:gd name="T25" fmla="*/ 30 h 59"/>
                  <a:gd name="T26" fmla="*/ 32 w 59"/>
                  <a:gd name="T27" fmla="*/ 37 h 59"/>
                  <a:gd name="T28" fmla="*/ 36 w 59"/>
                  <a:gd name="T29" fmla="*/ 31 h 59"/>
                  <a:gd name="T30" fmla="*/ 32 w 59"/>
                  <a:gd name="T31" fmla="*/ 26 h 59"/>
                  <a:gd name="T32" fmla="*/ 47 w 59"/>
                  <a:gd name="T33" fmla="*/ 2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9" h="59">
                    <a:moveTo>
                      <a:pt x="30" y="0"/>
                    </a:moveTo>
                    <a:cubicBezTo>
                      <a:pt x="14" y="0"/>
                      <a:pt x="0" y="13"/>
                      <a:pt x="0" y="29"/>
                    </a:cubicBezTo>
                    <a:cubicBezTo>
                      <a:pt x="0" y="45"/>
                      <a:pt x="14" y="59"/>
                      <a:pt x="30" y="59"/>
                    </a:cubicBezTo>
                    <a:cubicBezTo>
                      <a:pt x="46" y="59"/>
                      <a:pt x="59" y="45"/>
                      <a:pt x="59" y="29"/>
                    </a:cubicBezTo>
                    <a:cubicBezTo>
                      <a:pt x="59" y="13"/>
                      <a:pt x="46" y="0"/>
                      <a:pt x="30" y="0"/>
                    </a:cubicBezTo>
                    <a:close/>
                    <a:moveTo>
                      <a:pt x="47" y="25"/>
                    </a:moveTo>
                    <a:cubicBezTo>
                      <a:pt x="45" y="36"/>
                      <a:pt x="34" y="45"/>
                      <a:pt x="31" y="47"/>
                    </a:cubicBezTo>
                    <a:cubicBezTo>
                      <a:pt x="28" y="49"/>
                      <a:pt x="25" y="46"/>
                      <a:pt x="24" y="44"/>
                    </a:cubicBezTo>
                    <a:cubicBezTo>
                      <a:pt x="22" y="42"/>
                      <a:pt x="19" y="28"/>
                      <a:pt x="18" y="27"/>
                    </a:cubicBezTo>
                    <a:cubicBezTo>
                      <a:pt x="17" y="25"/>
                      <a:pt x="14" y="28"/>
                      <a:pt x="14" y="28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6"/>
                      <a:pt x="18" y="19"/>
                      <a:pt x="23" y="18"/>
                    </a:cubicBezTo>
                    <a:cubicBezTo>
                      <a:pt x="28" y="17"/>
                      <a:pt x="28" y="25"/>
                      <a:pt x="29" y="30"/>
                    </a:cubicBezTo>
                    <a:cubicBezTo>
                      <a:pt x="30" y="34"/>
                      <a:pt x="31" y="37"/>
                      <a:pt x="32" y="37"/>
                    </a:cubicBezTo>
                    <a:cubicBezTo>
                      <a:pt x="33" y="37"/>
                      <a:pt x="34" y="34"/>
                      <a:pt x="36" y="31"/>
                    </a:cubicBezTo>
                    <a:cubicBezTo>
                      <a:pt x="39" y="27"/>
                      <a:pt x="36" y="23"/>
                      <a:pt x="32" y="26"/>
                    </a:cubicBezTo>
                    <a:cubicBezTo>
                      <a:pt x="34" y="16"/>
                      <a:pt x="49" y="14"/>
                      <a:pt x="47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</p:grpSp>
      </p:grpSp>
      <p:sp>
        <p:nvSpPr>
          <p:cNvPr id="13" name="Rectangle: Rounded Corners 187"/>
          <p:cNvSpPr/>
          <p:nvPr/>
        </p:nvSpPr>
        <p:spPr>
          <a:xfrm>
            <a:off x="1219911" y="1839928"/>
            <a:ext cx="3767565" cy="34972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 fontScale="62500" lnSpcReduction="20000"/>
          </a:bodyPr>
          <a:lstStyle/>
          <a:p>
            <a:r>
              <a:rPr lang="zh-CN" altLang="en-US" sz="1865" b="1" dirty="0">
                <a:solidFill>
                  <a:schemeClr val="bg1"/>
                </a:solidFill>
                <a:cs typeface="+mn-ea"/>
                <a:sym typeface="+mn-lt"/>
              </a:rPr>
              <a:t>Title text presets</a:t>
            </a:r>
          </a:p>
        </p:txBody>
      </p:sp>
      <p:sp>
        <p:nvSpPr>
          <p:cNvPr id="11" name="Rectangle: Rounded Corners 190"/>
          <p:cNvSpPr/>
          <p:nvPr/>
        </p:nvSpPr>
        <p:spPr>
          <a:xfrm>
            <a:off x="1219911" y="3044461"/>
            <a:ext cx="3767565" cy="34972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 fontScale="62500" lnSpcReduction="20000"/>
          </a:bodyPr>
          <a:lstStyle/>
          <a:p>
            <a:r>
              <a:rPr lang="zh-CN" altLang="en-US" sz="1865" b="1" dirty="0">
                <a:solidFill>
                  <a:schemeClr val="bg1"/>
                </a:solidFill>
                <a:cs typeface="+mn-ea"/>
                <a:sym typeface="+mn-lt"/>
              </a:rPr>
              <a:t>Title text presets</a:t>
            </a:r>
          </a:p>
        </p:txBody>
      </p:sp>
      <p:sp>
        <p:nvSpPr>
          <p:cNvPr id="9" name="Rectangle: Rounded Corners 193"/>
          <p:cNvSpPr/>
          <p:nvPr/>
        </p:nvSpPr>
        <p:spPr>
          <a:xfrm>
            <a:off x="1219911" y="4248993"/>
            <a:ext cx="3767565" cy="34972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 fontScale="62500" lnSpcReduction="20000"/>
          </a:bodyPr>
          <a:lstStyle/>
          <a:p>
            <a:r>
              <a:rPr lang="zh-CN" altLang="en-US" sz="1865" b="1" dirty="0">
                <a:solidFill>
                  <a:schemeClr val="bg1"/>
                </a:solidFill>
                <a:cs typeface="+mn-ea"/>
                <a:sym typeface="+mn-lt"/>
              </a:rPr>
              <a:t>Title text presets</a:t>
            </a:r>
          </a:p>
        </p:txBody>
      </p:sp>
      <p:sp>
        <p:nvSpPr>
          <p:cNvPr id="177" name="išľíďè"/>
          <p:cNvSpPr/>
          <p:nvPr/>
        </p:nvSpPr>
        <p:spPr bwMode="auto">
          <a:xfrm>
            <a:off x="1189670" y="2347799"/>
            <a:ext cx="3843433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178" name="išľíďè"/>
          <p:cNvSpPr/>
          <p:nvPr/>
        </p:nvSpPr>
        <p:spPr bwMode="auto">
          <a:xfrm>
            <a:off x="1189670" y="3564539"/>
            <a:ext cx="3843433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179" name="išľíďè"/>
          <p:cNvSpPr/>
          <p:nvPr/>
        </p:nvSpPr>
        <p:spPr bwMode="auto">
          <a:xfrm>
            <a:off x="1199123" y="4781279"/>
            <a:ext cx="3843433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:a14="http://schemas.microsoft.com/office/drawing/2010/main"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/>
      <p:bldP spid="178" grpId="0"/>
      <p:bldP spid="17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35136" y="1259041"/>
            <a:ext cx="2651617" cy="3316591"/>
            <a:chOff x="1674280" y="1086842"/>
            <a:chExt cx="1988713" cy="2487443"/>
          </a:xfrm>
        </p:grpSpPr>
        <p:grpSp>
          <p:nvGrpSpPr>
            <p:cNvPr id="5" name="组合 4"/>
            <p:cNvGrpSpPr/>
            <p:nvPr/>
          </p:nvGrpSpPr>
          <p:grpSpPr>
            <a:xfrm>
              <a:off x="1674280" y="1086842"/>
              <a:ext cx="1958785" cy="493432"/>
              <a:chOff x="1487488" y="2807457"/>
              <a:chExt cx="2613001" cy="658233"/>
            </a:xfrm>
          </p:grpSpPr>
          <p:sp>
            <p:nvSpPr>
              <p:cNvPr id="20" name="矩形: 圆角 19"/>
              <p:cNvSpPr/>
              <p:nvPr/>
            </p:nvSpPr>
            <p:spPr>
              <a:xfrm>
                <a:off x="1487488" y="2915323"/>
                <a:ext cx="2613001" cy="442502"/>
              </a:xfrm>
              <a:prstGeom prst="roundRect">
                <a:avLst>
                  <a:gd name="adj" fmla="val 21525"/>
                </a:avLst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5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21" name="任意多边形: 形状 20"/>
              <p:cNvSpPr/>
              <p:nvPr/>
            </p:nvSpPr>
            <p:spPr>
              <a:xfrm>
                <a:off x="1769354" y="2807457"/>
                <a:ext cx="658232" cy="658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2507653" y="3007343"/>
                <a:ext cx="1499260" cy="2348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 anchor="ctr">
                <a:normAutofit fontScale="92500" lnSpcReduction="10000"/>
              </a:bodyPr>
              <a:lstStyle/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lang="zh-CN" altLang="en-US" sz="1865" b="1" dirty="0">
                    <a:solidFill>
                      <a:schemeClr val="bg1"/>
                    </a:solidFill>
                    <a:cs typeface="+mn-ea"/>
                    <a:sym typeface="+mn-lt"/>
                  </a:rPr>
                  <a:t>Title text presets</a:t>
                </a:r>
              </a:p>
            </p:txBody>
          </p:sp>
          <p:grpSp>
            <p:nvGrpSpPr>
              <p:cNvPr id="23" name="组合 22"/>
              <p:cNvGrpSpPr/>
              <p:nvPr/>
            </p:nvGrpSpPr>
            <p:grpSpPr>
              <a:xfrm>
                <a:off x="1877220" y="2915323"/>
                <a:ext cx="442502" cy="442502"/>
                <a:chOff x="0" y="0"/>
                <a:chExt cx="885002" cy="885002"/>
              </a:xfrm>
            </p:grpSpPr>
            <p:sp>
              <p:nvSpPr>
                <p:cNvPr id="24" name="任意多边形: 形状 23"/>
                <p:cNvSpPr/>
                <p:nvPr/>
              </p:nvSpPr>
              <p:spPr>
                <a:xfrm>
                  <a:off x="0" y="0"/>
                  <a:ext cx="885002" cy="8850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noFill/>
                <a:ln w="63500" cap="flat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prstDash val="solid"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 sz="240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任意多边形: 形状 24"/>
                <p:cNvSpPr/>
                <p:nvPr/>
              </p:nvSpPr>
              <p:spPr>
                <a:xfrm>
                  <a:off x="205258" y="215586"/>
                  <a:ext cx="449085" cy="4490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727" y="0"/>
                      </a:moveTo>
                      <a:cubicBezTo>
                        <a:pt x="3608" y="0"/>
                        <a:pt x="2704" y="903"/>
                        <a:pt x="2704" y="2023"/>
                      </a:cubicBezTo>
                      <a:lnTo>
                        <a:pt x="2704" y="3375"/>
                      </a:lnTo>
                      <a:lnTo>
                        <a:pt x="2023" y="3375"/>
                      </a:lnTo>
                      <a:cubicBezTo>
                        <a:pt x="904" y="3375"/>
                        <a:pt x="0" y="4278"/>
                        <a:pt x="0" y="5397"/>
                      </a:cubicBezTo>
                      <a:lnTo>
                        <a:pt x="0" y="18896"/>
                      </a:lnTo>
                      <a:cubicBezTo>
                        <a:pt x="0" y="20387"/>
                        <a:pt x="1213" y="21600"/>
                        <a:pt x="2704" y="21600"/>
                      </a:cubicBezTo>
                      <a:lnTo>
                        <a:pt x="18896" y="21600"/>
                      </a:lnTo>
                      <a:cubicBezTo>
                        <a:pt x="20387" y="21600"/>
                        <a:pt x="21600" y="20387"/>
                        <a:pt x="21600" y="18896"/>
                      </a:cubicBezTo>
                      <a:lnTo>
                        <a:pt x="21600" y="2023"/>
                      </a:lnTo>
                      <a:cubicBezTo>
                        <a:pt x="21600" y="903"/>
                        <a:pt x="20696" y="0"/>
                        <a:pt x="19577" y="0"/>
                      </a:cubicBezTo>
                      <a:lnTo>
                        <a:pt x="4727" y="0"/>
                      </a:lnTo>
                      <a:close/>
                      <a:moveTo>
                        <a:pt x="4696" y="1321"/>
                      </a:moveTo>
                      <a:lnTo>
                        <a:pt x="19546" y="1321"/>
                      </a:lnTo>
                      <a:cubicBezTo>
                        <a:pt x="19919" y="1321"/>
                        <a:pt x="20217" y="1619"/>
                        <a:pt x="20217" y="1992"/>
                      </a:cubicBezTo>
                      <a:cubicBezTo>
                        <a:pt x="20217" y="1992"/>
                        <a:pt x="20217" y="18865"/>
                        <a:pt x="20217" y="18865"/>
                      </a:cubicBezTo>
                      <a:cubicBezTo>
                        <a:pt x="20217" y="19608"/>
                        <a:pt x="19610" y="20217"/>
                        <a:pt x="18865" y="20217"/>
                      </a:cubicBezTo>
                      <a:lnTo>
                        <a:pt x="2673" y="20217"/>
                      </a:lnTo>
                      <a:cubicBezTo>
                        <a:pt x="1928" y="20217"/>
                        <a:pt x="1321" y="19608"/>
                        <a:pt x="1321" y="18865"/>
                      </a:cubicBezTo>
                      <a:lnTo>
                        <a:pt x="1321" y="5366"/>
                      </a:lnTo>
                      <a:cubicBezTo>
                        <a:pt x="1321" y="4994"/>
                        <a:pt x="1620" y="4696"/>
                        <a:pt x="1992" y="4696"/>
                      </a:cubicBezTo>
                      <a:lnTo>
                        <a:pt x="2673" y="4696"/>
                      </a:lnTo>
                      <a:lnTo>
                        <a:pt x="2673" y="18194"/>
                      </a:lnTo>
                      <a:cubicBezTo>
                        <a:pt x="2673" y="18567"/>
                        <a:pt x="2971" y="18865"/>
                        <a:pt x="3344" y="18865"/>
                      </a:cubicBezTo>
                      <a:cubicBezTo>
                        <a:pt x="3717" y="18865"/>
                        <a:pt x="4025" y="18567"/>
                        <a:pt x="4025" y="18194"/>
                      </a:cubicBezTo>
                      <a:lnTo>
                        <a:pt x="4025" y="1992"/>
                      </a:lnTo>
                      <a:cubicBezTo>
                        <a:pt x="4025" y="1619"/>
                        <a:pt x="4323" y="1321"/>
                        <a:pt x="4696" y="1321"/>
                      </a:cubicBezTo>
                      <a:close/>
                      <a:moveTo>
                        <a:pt x="5955" y="2642"/>
                      </a:moveTo>
                      <a:cubicBezTo>
                        <a:pt x="5582" y="2642"/>
                        <a:pt x="5284" y="2940"/>
                        <a:pt x="5284" y="3313"/>
                      </a:cubicBezTo>
                      <a:lnTo>
                        <a:pt x="5284" y="8039"/>
                      </a:lnTo>
                      <a:cubicBezTo>
                        <a:pt x="5284" y="8412"/>
                        <a:pt x="5582" y="8710"/>
                        <a:pt x="5955" y="8710"/>
                      </a:cubicBezTo>
                      <a:lnTo>
                        <a:pt x="10681" y="8710"/>
                      </a:lnTo>
                      <a:cubicBezTo>
                        <a:pt x="11054" y="8710"/>
                        <a:pt x="11362" y="8412"/>
                        <a:pt x="11362" y="8039"/>
                      </a:cubicBezTo>
                      <a:lnTo>
                        <a:pt x="11362" y="3313"/>
                      </a:lnTo>
                      <a:cubicBezTo>
                        <a:pt x="11362" y="2940"/>
                        <a:pt x="11054" y="2642"/>
                        <a:pt x="10681" y="2642"/>
                      </a:cubicBezTo>
                      <a:lnTo>
                        <a:pt x="5955" y="2642"/>
                      </a:lnTo>
                      <a:close/>
                      <a:moveTo>
                        <a:pt x="6605" y="3963"/>
                      </a:moveTo>
                      <a:lnTo>
                        <a:pt x="9980" y="3963"/>
                      </a:lnTo>
                      <a:lnTo>
                        <a:pt x="9980" y="7338"/>
                      </a:lnTo>
                      <a:lnTo>
                        <a:pt x="6605" y="7338"/>
                      </a:lnTo>
                      <a:cubicBezTo>
                        <a:pt x="6605" y="7338"/>
                        <a:pt x="6605" y="3963"/>
                        <a:pt x="6605" y="3963"/>
                      </a:cubicBezTo>
                      <a:close/>
                      <a:moveTo>
                        <a:pt x="13045" y="3963"/>
                      </a:moveTo>
                      <a:cubicBezTo>
                        <a:pt x="12858" y="3963"/>
                        <a:pt x="12704" y="4117"/>
                        <a:pt x="12704" y="4303"/>
                      </a:cubicBezTo>
                      <a:cubicBezTo>
                        <a:pt x="12704" y="4490"/>
                        <a:pt x="12858" y="4634"/>
                        <a:pt x="13045" y="4634"/>
                      </a:cubicBezTo>
                      <a:lnTo>
                        <a:pt x="18442" y="4634"/>
                      </a:lnTo>
                      <a:cubicBezTo>
                        <a:pt x="18629" y="4634"/>
                        <a:pt x="18783" y="4490"/>
                        <a:pt x="18783" y="4303"/>
                      </a:cubicBezTo>
                      <a:cubicBezTo>
                        <a:pt x="18783" y="4117"/>
                        <a:pt x="18629" y="3963"/>
                        <a:pt x="18442" y="3963"/>
                      </a:cubicBezTo>
                      <a:lnTo>
                        <a:pt x="13045" y="3963"/>
                      </a:lnTo>
                      <a:close/>
                      <a:moveTo>
                        <a:pt x="13045" y="5986"/>
                      </a:moveTo>
                      <a:cubicBezTo>
                        <a:pt x="12858" y="5986"/>
                        <a:pt x="12704" y="6140"/>
                        <a:pt x="12704" y="6326"/>
                      </a:cubicBezTo>
                      <a:cubicBezTo>
                        <a:pt x="12704" y="6512"/>
                        <a:pt x="12858" y="6667"/>
                        <a:pt x="13045" y="6667"/>
                      </a:cubicBezTo>
                      <a:lnTo>
                        <a:pt x="18442" y="6667"/>
                      </a:lnTo>
                      <a:cubicBezTo>
                        <a:pt x="18629" y="6667"/>
                        <a:pt x="18783" y="6512"/>
                        <a:pt x="18783" y="6326"/>
                      </a:cubicBezTo>
                      <a:cubicBezTo>
                        <a:pt x="18783" y="6140"/>
                        <a:pt x="18629" y="5986"/>
                        <a:pt x="18442" y="5986"/>
                      </a:cubicBezTo>
                      <a:lnTo>
                        <a:pt x="13045" y="5986"/>
                      </a:lnTo>
                      <a:close/>
                      <a:moveTo>
                        <a:pt x="13045" y="8008"/>
                      </a:moveTo>
                      <a:cubicBezTo>
                        <a:pt x="12858" y="8008"/>
                        <a:pt x="12704" y="8163"/>
                        <a:pt x="12704" y="8349"/>
                      </a:cubicBezTo>
                      <a:cubicBezTo>
                        <a:pt x="12704" y="8535"/>
                        <a:pt x="12858" y="8690"/>
                        <a:pt x="13045" y="8690"/>
                      </a:cubicBezTo>
                      <a:lnTo>
                        <a:pt x="18442" y="8690"/>
                      </a:lnTo>
                      <a:cubicBezTo>
                        <a:pt x="18629" y="8690"/>
                        <a:pt x="18783" y="8535"/>
                        <a:pt x="18783" y="8349"/>
                      </a:cubicBezTo>
                      <a:cubicBezTo>
                        <a:pt x="18783" y="8163"/>
                        <a:pt x="18629" y="8008"/>
                        <a:pt x="18442" y="8008"/>
                      </a:cubicBezTo>
                      <a:lnTo>
                        <a:pt x="13045" y="8008"/>
                      </a:lnTo>
                      <a:close/>
                      <a:moveTo>
                        <a:pt x="5624" y="10041"/>
                      </a:moveTo>
                      <a:cubicBezTo>
                        <a:pt x="5439" y="10041"/>
                        <a:pt x="5284" y="10186"/>
                        <a:pt x="5284" y="10372"/>
                      </a:cubicBezTo>
                      <a:cubicBezTo>
                        <a:pt x="5284" y="10558"/>
                        <a:pt x="5439" y="10712"/>
                        <a:pt x="5624" y="10712"/>
                      </a:cubicBezTo>
                      <a:lnTo>
                        <a:pt x="18442" y="10712"/>
                      </a:lnTo>
                      <a:cubicBezTo>
                        <a:pt x="18628" y="10712"/>
                        <a:pt x="18783" y="10558"/>
                        <a:pt x="18783" y="10372"/>
                      </a:cubicBezTo>
                      <a:cubicBezTo>
                        <a:pt x="18783" y="10186"/>
                        <a:pt x="18628" y="10041"/>
                        <a:pt x="18442" y="10041"/>
                      </a:cubicBezTo>
                      <a:lnTo>
                        <a:pt x="5624" y="10041"/>
                      </a:lnTo>
                      <a:close/>
                      <a:moveTo>
                        <a:pt x="5624" y="12064"/>
                      </a:moveTo>
                      <a:cubicBezTo>
                        <a:pt x="5439" y="12064"/>
                        <a:pt x="5284" y="12209"/>
                        <a:pt x="5284" y="12394"/>
                      </a:cubicBezTo>
                      <a:cubicBezTo>
                        <a:pt x="5284" y="12582"/>
                        <a:pt x="5439" y="12735"/>
                        <a:pt x="5624" y="12735"/>
                      </a:cubicBezTo>
                      <a:lnTo>
                        <a:pt x="18442" y="12735"/>
                      </a:lnTo>
                      <a:cubicBezTo>
                        <a:pt x="18628" y="12735"/>
                        <a:pt x="18783" y="12582"/>
                        <a:pt x="18783" y="12394"/>
                      </a:cubicBezTo>
                      <a:cubicBezTo>
                        <a:pt x="18783" y="12209"/>
                        <a:pt x="18628" y="12064"/>
                        <a:pt x="18442" y="12064"/>
                      </a:cubicBezTo>
                      <a:lnTo>
                        <a:pt x="5624" y="12064"/>
                      </a:lnTo>
                      <a:close/>
                      <a:moveTo>
                        <a:pt x="5624" y="14087"/>
                      </a:moveTo>
                      <a:cubicBezTo>
                        <a:pt x="5439" y="14087"/>
                        <a:pt x="5284" y="14241"/>
                        <a:pt x="5284" y="14428"/>
                      </a:cubicBezTo>
                      <a:cubicBezTo>
                        <a:pt x="5284" y="14615"/>
                        <a:pt x="5439" y="14758"/>
                        <a:pt x="5624" y="14758"/>
                      </a:cubicBezTo>
                      <a:lnTo>
                        <a:pt x="11022" y="14758"/>
                      </a:lnTo>
                      <a:cubicBezTo>
                        <a:pt x="11208" y="14758"/>
                        <a:pt x="11362" y="14615"/>
                        <a:pt x="11362" y="14428"/>
                      </a:cubicBezTo>
                      <a:cubicBezTo>
                        <a:pt x="11362" y="14241"/>
                        <a:pt x="11208" y="14087"/>
                        <a:pt x="11022" y="14087"/>
                      </a:cubicBezTo>
                      <a:lnTo>
                        <a:pt x="5624" y="14087"/>
                      </a:lnTo>
                      <a:close/>
                      <a:moveTo>
                        <a:pt x="13045" y="14087"/>
                      </a:moveTo>
                      <a:cubicBezTo>
                        <a:pt x="12859" y="14087"/>
                        <a:pt x="12704" y="14241"/>
                        <a:pt x="12704" y="14428"/>
                      </a:cubicBezTo>
                      <a:cubicBezTo>
                        <a:pt x="12704" y="14615"/>
                        <a:pt x="12859" y="14758"/>
                        <a:pt x="13045" y="14758"/>
                      </a:cubicBezTo>
                      <a:lnTo>
                        <a:pt x="18442" y="14758"/>
                      </a:lnTo>
                      <a:cubicBezTo>
                        <a:pt x="18628" y="14758"/>
                        <a:pt x="18783" y="14615"/>
                        <a:pt x="18783" y="14428"/>
                      </a:cubicBezTo>
                      <a:cubicBezTo>
                        <a:pt x="18783" y="14241"/>
                        <a:pt x="18628" y="14087"/>
                        <a:pt x="18442" y="14087"/>
                      </a:cubicBezTo>
                      <a:lnTo>
                        <a:pt x="13045" y="14087"/>
                      </a:lnTo>
                      <a:close/>
                      <a:moveTo>
                        <a:pt x="5624" y="16110"/>
                      </a:moveTo>
                      <a:cubicBezTo>
                        <a:pt x="5439" y="16110"/>
                        <a:pt x="5284" y="16264"/>
                        <a:pt x="5284" y="16450"/>
                      </a:cubicBezTo>
                      <a:cubicBezTo>
                        <a:pt x="5284" y="16637"/>
                        <a:pt x="5439" y="16791"/>
                        <a:pt x="5624" y="16791"/>
                      </a:cubicBezTo>
                      <a:lnTo>
                        <a:pt x="11022" y="16791"/>
                      </a:lnTo>
                      <a:cubicBezTo>
                        <a:pt x="11208" y="16791"/>
                        <a:pt x="11362" y="16637"/>
                        <a:pt x="11362" y="16450"/>
                      </a:cubicBezTo>
                      <a:cubicBezTo>
                        <a:pt x="11362" y="16264"/>
                        <a:pt x="11208" y="16110"/>
                        <a:pt x="11022" y="16110"/>
                      </a:cubicBezTo>
                      <a:lnTo>
                        <a:pt x="5624" y="16110"/>
                      </a:lnTo>
                      <a:close/>
                      <a:moveTo>
                        <a:pt x="13045" y="16110"/>
                      </a:moveTo>
                      <a:cubicBezTo>
                        <a:pt x="12859" y="16110"/>
                        <a:pt x="12704" y="16264"/>
                        <a:pt x="12704" y="16450"/>
                      </a:cubicBezTo>
                      <a:cubicBezTo>
                        <a:pt x="12704" y="16637"/>
                        <a:pt x="12859" y="16791"/>
                        <a:pt x="13045" y="16791"/>
                      </a:cubicBezTo>
                      <a:lnTo>
                        <a:pt x="18442" y="16791"/>
                      </a:lnTo>
                      <a:cubicBezTo>
                        <a:pt x="18628" y="16791"/>
                        <a:pt x="18783" y="16637"/>
                        <a:pt x="18783" y="16450"/>
                      </a:cubicBezTo>
                      <a:cubicBezTo>
                        <a:pt x="18783" y="16264"/>
                        <a:pt x="18628" y="16110"/>
                        <a:pt x="18442" y="16110"/>
                      </a:cubicBezTo>
                      <a:lnTo>
                        <a:pt x="13045" y="16110"/>
                      </a:lnTo>
                      <a:close/>
                      <a:moveTo>
                        <a:pt x="5624" y="18132"/>
                      </a:moveTo>
                      <a:cubicBezTo>
                        <a:pt x="5439" y="18132"/>
                        <a:pt x="5284" y="18287"/>
                        <a:pt x="5284" y="18473"/>
                      </a:cubicBezTo>
                      <a:cubicBezTo>
                        <a:pt x="5284" y="18660"/>
                        <a:pt x="5439" y="18814"/>
                        <a:pt x="5624" y="18814"/>
                      </a:cubicBezTo>
                      <a:lnTo>
                        <a:pt x="11022" y="18814"/>
                      </a:lnTo>
                      <a:cubicBezTo>
                        <a:pt x="11208" y="18814"/>
                        <a:pt x="11362" y="18660"/>
                        <a:pt x="11362" y="18473"/>
                      </a:cubicBezTo>
                      <a:cubicBezTo>
                        <a:pt x="11362" y="18287"/>
                        <a:pt x="11208" y="18132"/>
                        <a:pt x="11022" y="18132"/>
                      </a:cubicBezTo>
                      <a:lnTo>
                        <a:pt x="5624" y="18132"/>
                      </a:lnTo>
                      <a:close/>
                      <a:moveTo>
                        <a:pt x="13045" y="18132"/>
                      </a:moveTo>
                      <a:cubicBezTo>
                        <a:pt x="12859" y="18132"/>
                        <a:pt x="12704" y="18287"/>
                        <a:pt x="12704" y="18473"/>
                      </a:cubicBezTo>
                      <a:cubicBezTo>
                        <a:pt x="12704" y="18660"/>
                        <a:pt x="12859" y="18814"/>
                        <a:pt x="13045" y="18814"/>
                      </a:cubicBezTo>
                      <a:lnTo>
                        <a:pt x="18442" y="18814"/>
                      </a:lnTo>
                      <a:cubicBezTo>
                        <a:pt x="18628" y="18814"/>
                        <a:pt x="18783" y="18660"/>
                        <a:pt x="18783" y="18473"/>
                      </a:cubicBezTo>
                      <a:cubicBezTo>
                        <a:pt x="18783" y="18287"/>
                        <a:pt x="18628" y="18132"/>
                        <a:pt x="18442" y="18132"/>
                      </a:cubicBezTo>
                      <a:lnTo>
                        <a:pt x="13045" y="1813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 sz="2400" dirty="0"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8" name="组合 7"/>
            <p:cNvGrpSpPr/>
            <p:nvPr/>
          </p:nvGrpSpPr>
          <p:grpSpPr>
            <a:xfrm>
              <a:off x="1827693" y="2570720"/>
              <a:ext cx="1835300" cy="1003565"/>
              <a:chOff x="1307468" y="2924944"/>
              <a:chExt cx="2448272" cy="1338747"/>
            </a:xfrm>
          </p:grpSpPr>
          <p:cxnSp>
            <p:nvCxnSpPr>
              <p:cNvPr id="9" name="直接连接符 8"/>
              <p:cNvCxnSpPr/>
              <p:nvPr/>
            </p:nvCxnSpPr>
            <p:spPr>
              <a:xfrm>
                <a:off x="1307468" y="2924944"/>
                <a:ext cx="2448272" cy="0"/>
              </a:xfrm>
              <a:prstGeom prst="line">
                <a:avLst/>
              </a:prstGeom>
              <a:ln>
                <a:solidFill>
                  <a:schemeClr val="tx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>
                <a:off x="1307468" y="4263691"/>
                <a:ext cx="2448272" cy="0"/>
              </a:xfrm>
              <a:prstGeom prst="line">
                <a:avLst/>
              </a:prstGeom>
              <a:ln>
                <a:solidFill>
                  <a:schemeClr val="tx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išľíďè"/>
          <p:cNvSpPr/>
          <p:nvPr/>
        </p:nvSpPr>
        <p:spPr bwMode="auto">
          <a:xfrm>
            <a:off x="1806382" y="2654277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55" name="iSlíďè"/>
          <p:cNvSpPr txBox="1"/>
          <p:nvPr/>
        </p:nvSpPr>
        <p:spPr bwMode="auto">
          <a:xfrm>
            <a:off x="1834542" y="2303081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fontScale="97500"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Title text presets</a:t>
            </a:r>
          </a:p>
        </p:txBody>
      </p:sp>
      <p:sp>
        <p:nvSpPr>
          <p:cNvPr id="56" name="išľíďè"/>
          <p:cNvSpPr/>
          <p:nvPr/>
        </p:nvSpPr>
        <p:spPr bwMode="auto">
          <a:xfrm>
            <a:off x="1806382" y="4034704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57" name="iSlíďè"/>
          <p:cNvSpPr txBox="1"/>
          <p:nvPr/>
        </p:nvSpPr>
        <p:spPr bwMode="auto">
          <a:xfrm>
            <a:off x="1834542" y="3683539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Title text presets</a:t>
            </a:r>
          </a:p>
        </p:txBody>
      </p:sp>
      <p:sp>
        <p:nvSpPr>
          <p:cNvPr id="58" name="išľíďè"/>
          <p:cNvSpPr/>
          <p:nvPr/>
        </p:nvSpPr>
        <p:spPr bwMode="auto">
          <a:xfrm>
            <a:off x="1806382" y="5217192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59" name="iSlíďè"/>
          <p:cNvSpPr txBox="1"/>
          <p:nvPr/>
        </p:nvSpPr>
        <p:spPr bwMode="auto">
          <a:xfrm>
            <a:off x="1834542" y="4900952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Title text presets</a:t>
            </a:r>
          </a:p>
        </p:txBody>
      </p:sp>
      <p:pic>
        <p:nvPicPr>
          <p:cNvPr id="3" name="图片 2" descr="5b18ef2e578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650" y="1917065"/>
            <a:ext cx="6522085" cy="4124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:a14="http://schemas.microsoft.com/office/drawing/2010/main"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/>
          <p:cNvGrpSpPr/>
          <p:nvPr/>
        </p:nvGrpSpPr>
        <p:grpSpPr>
          <a:xfrm>
            <a:off x="8595078" y="1857148"/>
            <a:ext cx="2133763" cy="3125491"/>
            <a:chOff x="6677321" y="1707654"/>
            <a:chExt cx="1600322" cy="2344118"/>
          </a:xfrm>
        </p:grpSpPr>
        <p:sp>
          <p:nvSpPr>
            <p:cNvPr id="10" name="Oval 4"/>
            <p:cNvSpPr/>
            <p:nvPr/>
          </p:nvSpPr>
          <p:spPr>
            <a:xfrm>
              <a:off x="7029273" y="1707654"/>
              <a:ext cx="896416" cy="896413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grpSp>
          <p:nvGrpSpPr>
            <p:cNvPr id="19" name="Group 77"/>
            <p:cNvGrpSpPr/>
            <p:nvPr/>
          </p:nvGrpSpPr>
          <p:grpSpPr>
            <a:xfrm>
              <a:off x="6677321" y="2855803"/>
              <a:ext cx="1600322" cy="1195969"/>
              <a:chOff x="1854436" y="3994615"/>
              <a:chExt cx="2133762" cy="1594625"/>
            </a:xfrm>
            <a:solidFill>
              <a:schemeClr val="bg1">
                <a:lumMod val="65000"/>
              </a:schemeClr>
            </a:solidFill>
          </p:grpSpPr>
          <p:sp>
            <p:nvSpPr>
              <p:cNvPr id="21" name="Freeform: Shape 79"/>
              <p:cNvSpPr/>
              <p:nvPr/>
            </p:nvSpPr>
            <p:spPr bwMode="auto">
              <a:xfrm>
                <a:off x="1854436" y="3994615"/>
                <a:ext cx="118572" cy="15946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9" y="0"/>
                  </a:cxn>
                  <a:cxn ang="0">
                    <a:pos x="185" y="2"/>
                  </a:cxn>
                  <a:cxn ang="0">
                    <a:pos x="186" y="7"/>
                  </a:cxn>
                  <a:cxn ang="0">
                    <a:pos x="185" y="13"/>
                  </a:cxn>
                  <a:cxn ang="0">
                    <a:pos x="179" y="15"/>
                  </a:cxn>
                  <a:cxn ang="0">
                    <a:pos x="114" y="15"/>
                  </a:cxn>
                  <a:cxn ang="0">
                    <a:pos x="114" y="935"/>
                  </a:cxn>
                  <a:cxn ang="0">
                    <a:pos x="179" y="935"/>
                  </a:cxn>
                  <a:cxn ang="0">
                    <a:pos x="183" y="936"/>
                  </a:cxn>
                  <a:cxn ang="0">
                    <a:pos x="185" y="943"/>
                  </a:cxn>
                  <a:cxn ang="0">
                    <a:pos x="179" y="953"/>
                  </a:cxn>
                  <a:cxn ang="0">
                    <a:pos x="0" y="953"/>
                  </a:cxn>
                  <a:cxn ang="0">
                    <a:pos x="0" y="0"/>
                  </a:cxn>
                </a:cxnLst>
                <a:rect l="0" t="0" r="r" b="b"/>
                <a:pathLst>
                  <a:path w="186" h="953">
                    <a:moveTo>
                      <a:pt x="0" y="0"/>
                    </a:moveTo>
                    <a:cubicBezTo>
                      <a:pt x="179" y="0"/>
                      <a:pt x="179" y="0"/>
                      <a:pt x="179" y="0"/>
                    </a:cubicBezTo>
                    <a:cubicBezTo>
                      <a:pt x="182" y="0"/>
                      <a:pt x="183" y="1"/>
                      <a:pt x="185" y="2"/>
                    </a:cubicBezTo>
                    <a:cubicBezTo>
                      <a:pt x="186" y="3"/>
                      <a:pt x="186" y="5"/>
                      <a:pt x="186" y="7"/>
                    </a:cubicBezTo>
                    <a:cubicBezTo>
                      <a:pt x="186" y="10"/>
                      <a:pt x="186" y="12"/>
                      <a:pt x="185" y="13"/>
                    </a:cubicBezTo>
                    <a:cubicBezTo>
                      <a:pt x="183" y="15"/>
                      <a:pt x="182" y="15"/>
                      <a:pt x="179" y="15"/>
                    </a:cubicBezTo>
                    <a:cubicBezTo>
                      <a:pt x="114" y="15"/>
                      <a:pt x="114" y="15"/>
                      <a:pt x="114" y="15"/>
                    </a:cubicBezTo>
                    <a:cubicBezTo>
                      <a:pt x="114" y="935"/>
                      <a:pt x="114" y="935"/>
                      <a:pt x="114" y="935"/>
                    </a:cubicBezTo>
                    <a:cubicBezTo>
                      <a:pt x="179" y="935"/>
                      <a:pt x="179" y="935"/>
                      <a:pt x="179" y="935"/>
                    </a:cubicBezTo>
                    <a:cubicBezTo>
                      <a:pt x="183" y="936"/>
                      <a:pt x="183" y="936"/>
                      <a:pt x="183" y="936"/>
                    </a:cubicBezTo>
                    <a:cubicBezTo>
                      <a:pt x="184" y="938"/>
                      <a:pt x="185" y="940"/>
                      <a:pt x="185" y="943"/>
                    </a:cubicBezTo>
                    <a:cubicBezTo>
                      <a:pt x="185" y="947"/>
                      <a:pt x="183" y="950"/>
                      <a:pt x="179" y="953"/>
                    </a:cubicBezTo>
                    <a:cubicBezTo>
                      <a:pt x="0" y="953"/>
                      <a:pt x="0" y="953"/>
                      <a:pt x="0" y="953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</a:gra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22" name="Freeform: Shape 80"/>
              <p:cNvSpPr/>
              <p:nvPr/>
            </p:nvSpPr>
            <p:spPr bwMode="auto">
              <a:xfrm>
                <a:off x="3867140" y="3994615"/>
                <a:ext cx="121058" cy="1594625"/>
              </a:xfrm>
              <a:custGeom>
                <a:avLst/>
                <a:gdLst/>
                <a:ahLst/>
                <a:cxnLst>
                  <a:cxn ang="0">
                    <a:pos x="77" y="15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8" y="0"/>
                  </a:cxn>
                  <a:cxn ang="0">
                    <a:pos x="190" y="0"/>
                  </a:cxn>
                  <a:cxn ang="0">
                    <a:pos x="190" y="953"/>
                  </a:cxn>
                  <a:cxn ang="0">
                    <a:pos x="8" y="953"/>
                  </a:cxn>
                  <a:cxn ang="0">
                    <a:pos x="2" y="950"/>
                  </a:cxn>
                  <a:cxn ang="0">
                    <a:pos x="0" y="944"/>
                  </a:cxn>
                  <a:cxn ang="0">
                    <a:pos x="2" y="937"/>
                  </a:cxn>
                  <a:cxn ang="0">
                    <a:pos x="8" y="935"/>
                  </a:cxn>
                  <a:cxn ang="0">
                    <a:pos x="77" y="935"/>
                  </a:cxn>
                  <a:cxn ang="0">
                    <a:pos x="77" y="15"/>
                  </a:cxn>
                </a:cxnLst>
                <a:rect l="0" t="0" r="r" b="b"/>
                <a:pathLst>
                  <a:path w="190" h="953">
                    <a:moveTo>
                      <a:pt x="77" y="15"/>
                    </a:moveTo>
                    <a:cubicBezTo>
                      <a:pt x="8" y="15"/>
                      <a:pt x="8" y="15"/>
                      <a:pt x="8" y="15"/>
                    </a:cubicBezTo>
                    <a:cubicBezTo>
                      <a:pt x="6" y="13"/>
                      <a:pt x="4" y="10"/>
                      <a:pt x="4" y="8"/>
                    </a:cubicBezTo>
                    <a:cubicBezTo>
                      <a:pt x="4" y="5"/>
                      <a:pt x="6" y="2"/>
                      <a:pt x="8" y="0"/>
                    </a:cubicBezTo>
                    <a:cubicBezTo>
                      <a:pt x="190" y="0"/>
                      <a:pt x="190" y="0"/>
                      <a:pt x="190" y="0"/>
                    </a:cubicBezTo>
                    <a:cubicBezTo>
                      <a:pt x="190" y="953"/>
                      <a:pt x="190" y="953"/>
                      <a:pt x="190" y="953"/>
                    </a:cubicBezTo>
                    <a:cubicBezTo>
                      <a:pt x="8" y="953"/>
                      <a:pt x="8" y="953"/>
                      <a:pt x="8" y="953"/>
                    </a:cubicBezTo>
                    <a:cubicBezTo>
                      <a:pt x="6" y="953"/>
                      <a:pt x="4" y="952"/>
                      <a:pt x="2" y="950"/>
                    </a:cubicBezTo>
                    <a:cubicBezTo>
                      <a:pt x="1" y="949"/>
                      <a:pt x="0" y="947"/>
                      <a:pt x="0" y="944"/>
                    </a:cubicBezTo>
                    <a:cubicBezTo>
                      <a:pt x="0" y="941"/>
                      <a:pt x="1" y="939"/>
                      <a:pt x="2" y="937"/>
                    </a:cubicBezTo>
                    <a:cubicBezTo>
                      <a:pt x="4" y="935"/>
                      <a:pt x="6" y="935"/>
                      <a:pt x="8" y="935"/>
                    </a:cubicBezTo>
                    <a:cubicBezTo>
                      <a:pt x="77" y="935"/>
                      <a:pt x="77" y="935"/>
                      <a:pt x="77" y="935"/>
                    </a:cubicBezTo>
                    <a:lnTo>
                      <a:pt x="77" y="1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</a:gra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</p:grpSp>
        <p:sp>
          <p:nvSpPr>
            <p:cNvPr id="15" name="Freeform: Shape 81"/>
            <p:cNvSpPr/>
            <p:nvPr/>
          </p:nvSpPr>
          <p:spPr bwMode="auto">
            <a:xfrm>
              <a:off x="7285819" y="1931990"/>
              <a:ext cx="426581" cy="426581"/>
            </a:xfrm>
            <a:custGeom>
              <a:avLst/>
              <a:gdLst>
                <a:gd name="T0" fmla="*/ 184 w 260"/>
                <a:gd name="T1" fmla="*/ 106 h 260"/>
                <a:gd name="T2" fmla="*/ 193 w 260"/>
                <a:gd name="T3" fmla="*/ 143 h 260"/>
                <a:gd name="T4" fmla="*/ 117 w 260"/>
                <a:gd name="T5" fmla="*/ 219 h 260"/>
                <a:gd name="T6" fmla="*/ 42 w 260"/>
                <a:gd name="T7" fmla="*/ 143 h 260"/>
                <a:gd name="T8" fmla="*/ 117 w 260"/>
                <a:gd name="T9" fmla="*/ 66 h 260"/>
                <a:gd name="T10" fmla="*/ 154 w 260"/>
                <a:gd name="T11" fmla="*/ 76 h 260"/>
                <a:gd name="T12" fmla="*/ 183 w 260"/>
                <a:gd name="T13" fmla="*/ 46 h 260"/>
                <a:gd name="T14" fmla="*/ 117 w 260"/>
                <a:gd name="T15" fmla="*/ 25 h 260"/>
                <a:gd name="T16" fmla="*/ 0 w 260"/>
                <a:gd name="T17" fmla="*/ 143 h 260"/>
                <a:gd name="T18" fmla="*/ 117 w 260"/>
                <a:gd name="T19" fmla="*/ 260 h 260"/>
                <a:gd name="T20" fmla="*/ 233 w 260"/>
                <a:gd name="T21" fmla="*/ 143 h 260"/>
                <a:gd name="T22" fmla="*/ 213 w 260"/>
                <a:gd name="T23" fmla="*/ 77 h 260"/>
                <a:gd name="T24" fmla="*/ 184 w 260"/>
                <a:gd name="T25" fmla="*/ 106 h 260"/>
                <a:gd name="T26" fmla="*/ 225 w 260"/>
                <a:gd name="T27" fmla="*/ 35 h 260"/>
                <a:gd name="T28" fmla="*/ 225 w 260"/>
                <a:gd name="T29" fmla="*/ 35 h 260"/>
                <a:gd name="T30" fmla="*/ 225 w 260"/>
                <a:gd name="T31" fmla="*/ 0 h 260"/>
                <a:gd name="T32" fmla="*/ 203 w 260"/>
                <a:gd name="T33" fmla="*/ 23 h 260"/>
                <a:gd name="T34" fmla="*/ 203 w 260"/>
                <a:gd name="T35" fmla="*/ 46 h 260"/>
                <a:gd name="T36" fmla="*/ 139 w 260"/>
                <a:gd name="T37" fmla="*/ 111 h 260"/>
                <a:gd name="T38" fmla="*/ 117 w 260"/>
                <a:gd name="T39" fmla="*/ 104 h 260"/>
                <a:gd name="T40" fmla="*/ 79 w 260"/>
                <a:gd name="T41" fmla="*/ 143 h 260"/>
                <a:gd name="T42" fmla="*/ 117 w 260"/>
                <a:gd name="T43" fmla="*/ 181 h 260"/>
                <a:gd name="T44" fmla="*/ 155 w 260"/>
                <a:gd name="T45" fmla="*/ 143 h 260"/>
                <a:gd name="T46" fmla="*/ 150 w 260"/>
                <a:gd name="T47" fmla="*/ 123 h 260"/>
                <a:gd name="T48" fmla="*/ 215 w 260"/>
                <a:gd name="T49" fmla="*/ 58 h 260"/>
                <a:gd name="T50" fmla="*/ 237 w 260"/>
                <a:gd name="T51" fmla="*/ 58 h 260"/>
                <a:gd name="T52" fmla="*/ 260 w 260"/>
                <a:gd name="T53" fmla="*/ 35 h 260"/>
                <a:gd name="T54" fmla="*/ 225 w 260"/>
                <a:gd name="T55" fmla="*/ 3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0" h="260">
                  <a:moveTo>
                    <a:pt x="184" y="106"/>
                  </a:moveTo>
                  <a:cubicBezTo>
                    <a:pt x="190" y="117"/>
                    <a:pt x="193" y="129"/>
                    <a:pt x="193" y="143"/>
                  </a:cubicBezTo>
                  <a:cubicBezTo>
                    <a:pt x="193" y="185"/>
                    <a:pt x="159" y="219"/>
                    <a:pt x="117" y="219"/>
                  </a:cubicBezTo>
                  <a:cubicBezTo>
                    <a:pt x="76" y="219"/>
                    <a:pt x="42" y="185"/>
                    <a:pt x="42" y="143"/>
                  </a:cubicBezTo>
                  <a:cubicBezTo>
                    <a:pt x="42" y="100"/>
                    <a:pt x="76" y="66"/>
                    <a:pt x="117" y="66"/>
                  </a:cubicBezTo>
                  <a:cubicBezTo>
                    <a:pt x="131" y="66"/>
                    <a:pt x="143" y="70"/>
                    <a:pt x="154" y="76"/>
                  </a:cubicBezTo>
                  <a:cubicBezTo>
                    <a:pt x="183" y="46"/>
                    <a:pt x="183" y="46"/>
                    <a:pt x="183" y="46"/>
                  </a:cubicBezTo>
                  <a:cubicBezTo>
                    <a:pt x="165" y="33"/>
                    <a:pt x="141" y="25"/>
                    <a:pt x="117" y="25"/>
                  </a:cubicBezTo>
                  <a:cubicBezTo>
                    <a:pt x="52" y="25"/>
                    <a:pt x="0" y="78"/>
                    <a:pt x="0" y="143"/>
                  </a:cubicBezTo>
                  <a:cubicBezTo>
                    <a:pt x="0" y="207"/>
                    <a:pt x="52" y="260"/>
                    <a:pt x="117" y="260"/>
                  </a:cubicBezTo>
                  <a:cubicBezTo>
                    <a:pt x="181" y="260"/>
                    <a:pt x="233" y="207"/>
                    <a:pt x="233" y="143"/>
                  </a:cubicBezTo>
                  <a:cubicBezTo>
                    <a:pt x="233" y="118"/>
                    <a:pt x="226" y="96"/>
                    <a:pt x="213" y="77"/>
                  </a:cubicBezTo>
                  <a:cubicBezTo>
                    <a:pt x="184" y="106"/>
                    <a:pt x="184" y="106"/>
                    <a:pt x="184" y="106"/>
                  </a:cubicBezTo>
                  <a:close/>
                  <a:moveTo>
                    <a:pt x="225" y="35"/>
                  </a:moveTo>
                  <a:cubicBezTo>
                    <a:pt x="225" y="35"/>
                    <a:pt x="225" y="35"/>
                    <a:pt x="225" y="35"/>
                  </a:cubicBezTo>
                  <a:cubicBezTo>
                    <a:pt x="225" y="0"/>
                    <a:pt x="225" y="0"/>
                    <a:pt x="225" y="0"/>
                  </a:cubicBezTo>
                  <a:cubicBezTo>
                    <a:pt x="203" y="23"/>
                    <a:pt x="203" y="23"/>
                    <a:pt x="203" y="23"/>
                  </a:cubicBezTo>
                  <a:cubicBezTo>
                    <a:pt x="203" y="46"/>
                    <a:pt x="203" y="46"/>
                    <a:pt x="203" y="46"/>
                  </a:cubicBezTo>
                  <a:cubicBezTo>
                    <a:pt x="139" y="111"/>
                    <a:pt x="139" y="111"/>
                    <a:pt x="139" y="111"/>
                  </a:cubicBezTo>
                  <a:cubicBezTo>
                    <a:pt x="133" y="106"/>
                    <a:pt x="125" y="104"/>
                    <a:pt x="117" y="104"/>
                  </a:cubicBezTo>
                  <a:cubicBezTo>
                    <a:pt x="96" y="104"/>
                    <a:pt x="79" y="121"/>
                    <a:pt x="79" y="143"/>
                  </a:cubicBezTo>
                  <a:cubicBezTo>
                    <a:pt x="79" y="164"/>
                    <a:pt x="96" y="181"/>
                    <a:pt x="117" y="181"/>
                  </a:cubicBezTo>
                  <a:cubicBezTo>
                    <a:pt x="138" y="181"/>
                    <a:pt x="155" y="164"/>
                    <a:pt x="155" y="143"/>
                  </a:cubicBezTo>
                  <a:cubicBezTo>
                    <a:pt x="155" y="136"/>
                    <a:pt x="154" y="129"/>
                    <a:pt x="150" y="123"/>
                  </a:cubicBezTo>
                  <a:cubicBezTo>
                    <a:pt x="215" y="58"/>
                    <a:pt x="215" y="58"/>
                    <a:pt x="215" y="58"/>
                  </a:cubicBezTo>
                  <a:cubicBezTo>
                    <a:pt x="237" y="58"/>
                    <a:pt x="237" y="58"/>
                    <a:pt x="237" y="58"/>
                  </a:cubicBezTo>
                  <a:cubicBezTo>
                    <a:pt x="260" y="35"/>
                    <a:pt x="260" y="35"/>
                    <a:pt x="260" y="35"/>
                  </a:cubicBezTo>
                  <a:cubicBezTo>
                    <a:pt x="225" y="35"/>
                    <a:pt x="225" y="35"/>
                    <a:pt x="2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cs typeface="+mn-ea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273410" y="1857148"/>
            <a:ext cx="2133763" cy="3125491"/>
            <a:chOff x="1067484" y="1707654"/>
            <a:chExt cx="1600322" cy="2344118"/>
          </a:xfrm>
        </p:grpSpPr>
        <p:sp>
          <p:nvSpPr>
            <p:cNvPr id="7" name="Oval 1"/>
            <p:cNvSpPr/>
            <p:nvPr/>
          </p:nvSpPr>
          <p:spPr>
            <a:xfrm>
              <a:off x="1419437" y="1707654"/>
              <a:ext cx="896416" cy="896413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grpSp>
          <p:nvGrpSpPr>
            <p:cNvPr id="31" name="Group 54"/>
            <p:cNvGrpSpPr/>
            <p:nvPr/>
          </p:nvGrpSpPr>
          <p:grpSpPr>
            <a:xfrm>
              <a:off x="1067484" y="2855803"/>
              <a:ext cx="1600322" cy="1195969"/>
              <a:chOff x="1854436" y="3994615"/>
              <a:chExt cx="2133762" cy="1594625"/>
            </a:xfrm>
            <a:solidFill>
              <a:schemeClr val="bg1">
                <a:lumMod val="65000"/>
              </a:schemeClr>
            </a:solidFill>
          </p:grpSpPr>
          <p:sp>
            <p:nvSpPr>
              <p:cNvPr id="33" name="Freeform: Shape 10"/>
              <p:cNvSpPr/>
              <p:nvPr/>
            </p:nvSpPr>
            <p:spPr bwMode="auto">
              <a:xfrm>
                <a:off x="1854436" y="3994615"/>
                <a:ext cx="118572" cy="15946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9" y="0"/>
                  </a:cxn>
                  <a:cxn ang="0">
                    <a:pos x="185" y="2"/>
                  </a:cxn>
                  <a:cxn ang="0">
                    <a:pos x="186" y="7"/>
                  </a:cxn>
                  <a:cxn ang="0">
                    <a:pos x="185" y="13"/>
                  </a:cxn>
                  <a:cxn ang="0">
                    <a:pos x="179" y="15"/>
                  </a:cxn>
                  <a:cxn ang="0">
                    <a:pos x="114" y="15"/>
                  </a:cxn>
                  <a:cxn ang="0">
                    <a:pos x="114" y="935"/>
                  </a:cxn>
                  <a:cxn ang="0">
                    <a:pos x="179" y="935"/>
                  </a:cxn>
                  <a:cxn ang="0">
                    <a:pos x="183" y="936"/>
                  </a:cxn>
                  <a:cxn ang="0">
                    <a:pos x="185" y="943"/>
                  </a:cxn>
                  <a:cxn ang="0">
                    <a:pos x="179" y="953"/>
                  </a:cxn>
                  <a:cxn ang="0">
                    <a:pos x="0" y="953"/>
                  </a:cxn>
                  <a:cxn ang="0">
                    <a:pos x="0" y="0"/>
                  </a:cxn>
                </a:cxnLst>
                <a:rect l="0" t="0" r="r" b="b"/>
                <a:pathLst>
                  <a:path w="186" h="953">
                    <a:moveTo>
                      <a:pt x="0" y="0"/>
                    </a:moveTo>
                    <a:cubicBezTo>
                      <a:pt x="179" y="0"/>
                      <a:pt x="179" y="0"/>
                      <a:pt x="179" y="0"/>
                    </a:cubicBezTo>
                    <a:cubicBezTo>
                      <a:pt x="182" y="0"/>
                      <a:pt x="183" y="1"/>
                      <a:pt x="185" y="2"/>
                    </a:cubicBezTo>
                    <a:cubicBezTo>
                      <a:pt x="186" y="3"/>
                      <a:pt x="186" y="5"/>
                      <a:pt x="186" y="7"/>
                    </a:cubicBezTo>
                    <a:cubicBezTo>
                      <a:pt x="186" y="10"/>
                      <a:pt x="186" y="12"/>
                      <a:pt x="185" y="13"/>
                    </a:cubicBezTo>
                    <a:cubicBezTo>
                      <a:pt x="183" y="15"/>
                      <a:pt x="182" y="15"/>
                      <a:pt x="179" y="15"/>
                    </a:cubicBezTo>
                    <a:cubicBezTo>
                      <a:pt x="114" y="15"/>
                      <a:pt x="114" y="15"/>
                      <a:pt x="114" y="15"/>
                    </a:cubicBezTo>
                    <a:cubicBezTo>
                      <a:pt x="114" y="935"/>
                      <a:pt x="114" y="935"/>
                      <a:pt x="114" y="935"/>
                    </a:cubicBezTo>
                    <a:cubicBezTo>
                      <a:pt x="179" y="935"/>
                      <a:pt x="179" y="935"/>
                      <a:pt x="179" y="935"/>
                    </a:cubicBezTo>
                    <a:cubicBezTo>
                      <a:pt x="183" y="936"/>
                      <a:pt x="183" y="936"/>
                      <a:pt x="183" y="936"/>
                    </a:cubicBezTo>
                    <a:cubicBezTo>
                      <a:pt x="184" y="938"/>
                      <a:pt x="185" y="940"/>
                      <a:pt x="185" y="943"/>
                    </a:cubicBezTo>
                    <a:cubicBezTo>
                      <a:pt x="185" y="947"/>
                      <a:pt x="183" y="950"/>
                      <a:pt x="179" y="953"/>
                    </a:cubicBezTo>
                    <a:cubicBezTo>
                      <a:pt x="0" y="953"/>
                      <a:pt x="0" y="953"/>
                      <a:pt x="0" y="953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</a:gra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34" name="Freeform: Shape 11"/>
              <p:cNvSpPr/>
              <p:nvPr/>
            </p:nvSpPr>
            <p:spPr bwMode="auto">
              <a:xfrm>
                <a:off x="3867140" y="3994615"/>
                <a:ext cx="121058" cy="1594625"/>
              </a:xfrm>
              <a:custGeom>
                <a:avLst/>
                <a:gdLst/>
                <a:ahLst/>
                <a:cxnLst>
                  <a:cxn ang="0">
                    <a:pos x="77" y="15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8" y="0"/>
                  </a:cxn>
                  <a:cxn ang="0">
                    <a:pos x="190" y="0"/>
                  </a:cxn>
                  <a:cxn ang="0">
                    <a:pos x="190" y="953"/>
                  </a:cxn>
                  <a:cxn ang="0">
                    <a:pos x="8" y="953"/>
                  </a:cxn>
                  <a:cxn ang="0">
                    <a:pos x="2" y="950"/>
                  </a:cxn>
                  <a:cxn ang="0">
                    <a:pos x="0" y="944"/>
                  </a:cxn>
                  <a:cxn ang="0">
                    <a:pos x="2" y="937"/>
                  </a:cxn>
                  <a:cxn ang="0">
                    <a:pos x="8" y="935"/>
                  </a:cxn>
                  <a:cxn ang="0">
                    <a:pos x="77" y="935"/>
                  </a:cxn>
                  <a:cxn ang="0">
                    <a:pos x="77" y="15"/>
                  </a:cxn>
                </a:cxnLst>
                <a:rect l="0" t="0" r="r" b="b"/>
                <a:pathLst>
                  <a:path w="190" h="953">
                    <a:moveTo>
                      <a:pt x="77" y="15"/>
                    </a:moveTo>
                    <a:cubicBezTo>
                      <a:pt x="8" y="15"/>
                      <a:pt x="8" y="15"/>
                      <a:pt x="8" y="15"/>
                    </a:cubicBezTo>
                    <a:cubicBezTo>
                      <a:pt x="6" y="13"/>
                      <a:pt x="4" y="10"/>
                      <a:pt x="4" y="8"/>
                    </a:cubicBezTo>
                    <a:cubicBezTo>
                      <a:pt x="4" y="5"/>
                      <a:pt x="6" y="2"/>
                      <a:pt x="8" y="0"/>
                    </a:cubicBezTo>
                    <a:cubicBezTo>
                      <a:pt x="190" y="0"/>
                      <a:pt x="190" y="0"/>
                      <a:pt x="190" y="0"/>
                    </a:cubicBezTo>
                    <a:cubicBezTo>
                      <a:pt x="190" y="953"/>
                      <a:pt x="190" y="953"/>
                      <a:pt x="190" y="953"/>
                    </a:cubicBezTo>
                    <a:cubicBezTo>
                      <a:pt x="8" y="953"/>
                      <a:pt x="8" y="953"/>
                      <a:pt x="8" y="953"/>
                    </a:cubicBezTo>
                    <a:cubicBezTo>
                      <a:pt x="6" y="953"/>
                      <a:pt x="4" y="952"/>
                      <a:pt x="2" y="950"/>
                    </a:cubicBezTo>
                    <a:cubicBezTo>
                      <a:pt x="1" y="949"/>
                      <a:pt x="0" y="947"/>
                      <a:pt x="0" y="944"/>
                    </a:cubicBezTo>
                    <a:cubicBezTo>
                      <a:pt x="0" y="941"/>
                      <a:pt x="1" y="939"/>
                      <a:pt x="2" y="937"/>
                    </a:cubicBezTo>
                    <a:cubicBezTo>
                      <a:pt x="4" y="935"/>
                      <a:pt x="6" y="935"/>
                      <a:pt x="8" y="935"/>
                    </a:cubicBezTo>
                    <a:cubicBezTo>
                      <a:pt x="77" y="935"/>
                      <a:pt x="77" y="935"/>
                      <a:pt x="77" y="935"/>
                    </a:cubicBezTo>
                    <a:lnTo>
                      <a:pt x="77" y="1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</a:gra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</p:grpSp>
        <p:sp>
          <p:nvSpPr>
            <p:cNvPr id="16" name="Freeform: Shape 82"/>
            <p:cNvSpPr/>
            <p:nvPr/>
          </p:nvSpPr>
          <p:spPr bwMode="auto">
            <a:xfrm>
              <a:off x="1641846" y="1931990"/>
              <a:ext cx="426581" cy="426581"/>
            </a:xfrm>
            <a:custGeom>
              <a:avLst/>
              <a:gdLst>
                <a:gd name="T0" fmla="*/ 187 w 228"/>
                <a:gd name="T1" fmla="*/ 114 h 240"/>
                <a:gd name="T2" fmla="*/ 114 w 228"/>
                <a:gd name="T3" fmla="*/ 40 h 240"/>
                <a:gd name="T4" fmla="*/ 40 w 228"/>
                <a:gd name="T5" fmla="*/ 114 h 240"/>
                <a:gd name="T6" fmla="*/ 68 w 228"/>
                <a:gd name="T7" fmla="*/ 171 h 240"/>
                <a:gd name="T8" fmla="*/ 74 w 228"/>
                <a:gd name="T9" fmla="*/ 173 h 240"/>
                <a:gd name="T10" fmla="*/ 81 w 228"/>
                <a:gd name="T11" fmla="*/ 169 h 240"/>
                <a:gd name="T12" fmla="*/ 79 w 228"/>
                <a:gd name="T13" fmla="*/ 156 h 240"/>
                <a:gd name="T14" fmla="*/ 59 w 228"/>
                <a:gd name="T15" fmla="*/ 114 h 240"/>
                <a:gd name="T16" fmla="*/ 114 w 228"/>
                <a:gd name="T17" fmla="*/ 59 h 240"/>
                <a:gd name="T18" fmla="*/ 169 w 228"/>
                <a:gd name="T19" fmla="*/ 114 h 240"/>
                <a:gd name="T20" fmla="*/ 152 w 228"/>
                <a:gd name="T21" fmla="*/ 153 h 240"/>
                <a:gd name="T22" fmla="*/ 151 w 228"/>
                <a:gd name="T23" fmla="*/ 166 h 240"/>
                <a:gd name="T24" fmla="*/ 165 w 228"/>
                <a:gd name="T25" fmla="*/ 167 h 240"/>
                <a:gd name="T26" fmla="*/ 187 w 228"/>
                <a:gd name="T27" fmla="*/ 114 h 240"/>
                <a:gd name="T28" fmla="*/ 116 w 228"/>
                <a:gd name="T29" fmla="*/ 79 h 240"/>
                <a:gd name="T30" fmla="*/ 81 w 228"/>
                <a:gd name="T31" fmla="*/ 114 h 240"/>
                <a:gd name="T32" fmla="*/ 101 w 228"/>
                <a:gd name="T33" fmla="*/ 144 h 240"/>
                <a:gd name="T34" fmla="*/ 101 w 228"/>
                <a:gd name="T35" fmla="*/ 226 h 240"/>
                <a:gd name="T36" fmla="*/ 115 w 228"/>
                <a:gd name="T37" fmla="*/ 240 h 240"/>
                <a:gd name="T38" fmla="*/ 129 w 228"/>
                <a:gd name="T39" fmla="*/ 226 h 240"/>
                <a:gd name="T40" fmla="*/ 129 w 228"/>
                <a:gd name="T41" fmla="*/ 145 h 240"/>
                <a:gd name="T42" fmla="*/ 150 w 228"/>
                <a:gd name="T43" fmla="*/ 114 h 240"/>
                <a:gd name="T44" fmla="*/ 116 w 228"/>
                <a:gd name="T45" fmla="*/ 79 h 240"/>
                <a:gd name="T46" fmla="*/ 114 w 228"/>
                <a:gd name="T47" fmla="*/ 0 h 240"/>
                <a:gd name="T48" fmla="*/ 0 w 228"/>
                <a:gd name="T49" fmla="*/ 114 h 240"/>
                <a:gd name="T50" fmla="*/ 52 w 228"/>
                <a:gd name="T51" fmla="*/ 209 h 240"/>
                <a:gd name="T52" fmla="*/ 57 w 228"/>
                <a:gd name="T53" fmla="*/ 211 h 240"/>
                <a:gd name="T54" fmla="*/ 65 w 228"/>
                <a:gd name="T55" fmla="*/ 206 h 240"/>
                <a:gd name="T56" fmla="*/ 62 w 228"/>
                <a:gd name="T57" fmla="*/ 193 h 240"/>
                <a:gd name="T58" fmla="*/ 19 w 228"/>
                <a:gd name="T59" fmla="*/ 114 h 240"/>
                <a:gd name="T60" fmla="*/ 114 w 228"/>
                <a:gd name="T61" fmla="*/ 18 h 240"/>
                <a:gd name="T62" fmla="*/ 209 w 228"/>
                <a:gd name="T63" fmla="*/ 114 h 240"/>
                <a:gd name="T64" fmla="*/ 168 w 228"/>
                <a:gd name="T65" fmla="*/ 192 h 240"/>
                <a:gd name="T66" fmla="*/ 165 w 228"/>
                <a:gd name="T67" fmla="*/ 205 h 240"/>
                <a:gd name="T68" fmla="*/ 178 w 228"/>
                <a:gd name="T69" fmla="*/ 208 h 240"/>
                <a:gd name="T70" fmla="*/ 228 w 228"/>
                <a:gd name="T71" fmla="*/ 114 h 240"/>
                <a:gd name="T72" fmla="*/ 114 w 228"/>
                <a:gd name="T73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8" h="240">
                  <a:moveTo>
                    <a:pt x="187" y="114"/>
                  </a:moveTo>
                  <a:cubicBezTo>
                    <a:pt x="187" y="73"/>
                    <a:pt x="154" y="40"/>
                    <a:pt x="114" y="40"/>
                  </a:cubicBezTo>
                  <a:cubicBezTo>
                    <a:pt x="73" y="40"/>
                    <a:pt x="40" y="73"/>
                    <a:pt x="40" y="114"/>
                  </a:cubicBezTo>
                  <a:cubicBezTo>
                    <a:pt x="40" y="136"/>
                    <a:pt x="50" y="157"/>
                    <a:pt x="68" y="171"/>
                  </a:cubicBezTo>
                  <a:cubicBezTo>
                    <a:pt x="69" y="172"/>
                    <a:pt x="71" y="173"/>
                    <a:pt x="74" y="173"/>
                  </a:cubicBezTo>
                  <a:cubicBezTo>
                    <a:pt x="76" y="173"/>
                    <a:pt x="79" y="171"/>
                    <a:pt x="81" y="169"/>
                  </a:cubicBezTo>
                  <a:cubicBezTo>
                    <a:pt x="84" y="165"/>
                    <a:pt x="83" y="159"/>
                    <a:pt x="79" y="156"/>
                  </a:cubicBezTo>
                  <a:cubicBezTo>
                    <a:pt x="67" y="146"/>
                    <a:pt x="59" y="130"/>
                    <a:pt x="59" y="114"/>
                  </a:cubicBezTo>
                  <a:cubicBezTo>
                    <a:pt x="59" y="83"/>
                    <a:pt x="84" y="59"/>
                    <a:pt x="114" y="59"/>
                  </a:cubicBezTo>
                  <a:cubicBezTo>
                    <a:pt x="144" y="59"/>
                    <a:pt x="169" y="83"/>
                    <a:pt x="169" y="114"/>
                  </a:cubicBezTo>
                  <a:cubicBezTo>
                    <a:pt x="169" y="129"/>
                    <a:pt x="163" y="143"/>
                    <a:pt x="152" y="153"/>
                  </a:cubicBezTo>
                  <a:cubicBezTo>
                    <a:pt x="148" y="157"/>
                    <a:pt x="148" y="163"/>
                    <a:pt x="151" y="166"/>
                  </a:cubicBezTo>
                  <a:cubicBezTo>
                    <a:pt x="155" y="170"/>
                    <a:pt x="161" y="170"/>
                    <a:pt x="165" y="167"/>
                  </a:cubicBezTo>
                  <a:cubicBezTo>
                    <a:pt x="179" y="153"/>
                    <a:pt x="187" y="134"/>
                    <a:pt x="187" y="114"/>
                  </a:cubicBezTo>
                  <a:close/>
                  <a:moveTo>
                    <a:pt x="116" y="79"/>
                  </a:moveTo>
                  <a:cubicBezTo>
                    <a:pt x="97" y="79"/>
                    <a:pt x="81" y="95"/>
                    <a:pt x="81" y="114"/>
                  </a:cubicBezTo>
                  <a:cubicBezTo>
                    <a:pt x="81" y="127"/>
                    <a:pt x="89" y="139"/>
                    <a:pt x="101" y="144"/>
                  </a:cubicBezTo>
                  <a:cubicBezTo>
                    <a:pt x="101" y="226"/>
                    <a:pt x="101" y="226"/>
                    <a:pt x="101" y="226"/>
                  </a:cubicBezTo>
                  <a:cubicBezTo>
                    <a:pt x="101" y="233"/>
                    <a:pt x="107" y="240"/>
                    <a:pt x="115" y="240"/>
                  </a:cubicBezTo>
                  <a:cubicBezTo>
                    <a:pt x="123" y="240"/>
                    <a:pt x="129" y="233"/>
                    <a:pt x="129" y="226"/>
                  </a:cubicBezTo>
                  <a:cubicBezTo>
                    <a:pt x="129" y="145"/>
                    <a:pt x="129" y="145"/>
                    <a:pt x="129" y="145"/>
                  </a:cubicBezTo>
                  <a:cubicBezTo>
                    <a:pt x="141" y="140"/>
                    <a:pt x="150" y="128"/>
                    <a:pt x="150" y="114"/>
                  </a:cubicBezTo>
                  <a:cubicBezTo>
                    <a:pt x="150" y="95"/>
                    <a:pt x="134" y="79"/>
                    <a:pt x="116" y="79"/>
                  </a:cubicBezTo>
                  <a:close/>
                  <a:moveTo>
                    <a:pt x="114" y="0"/>
                  </a:moveTo>
                  <a:cubicBezTo>
                    <a:pt x="51" y="0"/>
                    <a:pt x="0" y="51"/>
                    <a:pt x="0" y="114"/>
                  </a:cubicBezTo>
                  <a:cubicBezTo>
                    <a:pt x="0" y="152"/>
                    <a:pt x="19" y="188"/>
                    <a:pt x="52" y="209"/>
                  </a:cubicBezTo>
                  <a:cubicBezTo>
                    <a:pt x="54" y="210"/>
                    <a:pt x="55" y="211"/>
                    <a:pt x="57" y="211"/>
                  </a:cubicBezTo>
                  <a:cubicBezTo>
                    <a:pt x="60" y="211"/>
                    <a:pt x="63" y="209"/>
                    <a:pt x="65" y="206"/>
                  </a:cubicBezTo>
                  <a:cubicBezTo>
                    <a:pt x="68" y="202"/>
                    <a:pt x="67" y="196"/>
                    <a:pt x="62" y="193"/>
                  </a:cubicBezTo>
                  <a:cubicBezTo>
                    <a:pt x="35" y="176"/>
                    <a:pt x="19" y="146"/>
                    <a:pt x="19" y="114"/>
                  </a:cubicBezTo>
                  <a:cubicBezTo>
                    <a:pt x="19" y="61"/>
                    <a:pt x="61" y="18"/>
                    <a:pt x="114" y="18"/>
                  </a:cubicBezTo>
                  <a:cubicBezTo>
                    <a:pt x="166" y="18"/>
                    <a:pt x="209" y="61"/>
                    <a:pt x="209" y="114"/>
                  </a:cubicBezTo>
                  <a:cubicBezTo>
                    <a:pt x="209" y="145"/>
                    <a:pt x="194" y="174"/>
                    <a:pt x="168" y="192"/>
                  </a:cubicBezTo>
                  <a:cubicBezTo>
                    <a:pt x="163" y="195"/>
                    <a:pt x="162" y="201"/>
                    <a:pt x="165" y="205"/>
                  </a:cubicBezTo>
                  <a:cubicBezTo>
                    <a:pt x="168" y="209"/>
                    <a:pt x="174" y="211"/>
                    <a:pt x="178" y="208"/>
                  </a:cubicBezTo>
                  <a:cubicBezTo>
                    <a:pt x="209" y="186"/>
                    <a:pt x="228" y="151"/>
                    <a:pt x="228" y="114"/>
                  </a:cubicBezTo>
                  <a:cubicBezTo>
                    <a:pt x="228" y="51"/>
                    <a:pt x="177" y="0"/>
                    <a:pt x="11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cs typeface="+mn-ea"/>
                <a:sym typeface="+mn-lt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3710538" y="1857148"/>
            <a:ext cx="2133763" cy="3125491"/>
            <a:chOff x="2895330" y="1707654"/>
            <a:chExt cx="1600322" cy="2344118"/>
          </a:xfrm>
        </p:grpSpPr>
        <p:sp>
          <p:nvSpPr>
            <p:cNvPr id="9" name="Oval 3"/>
            <p:cNvSpPr/>
            <p:nvPr/>
          </p:nvSpPr>
          <p:spPr>
            <a:xfrm>
              <a:off x="3270953" y="1707654"/>
              <a:ext cx="896416" cy="896413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grpSp>
          <p:nvGrpSpPr>
            <p:cNvPr id="27" name="Group 67"/>
            <p:cNvGrpSpPr/>
            <p:nvPr/>
          </p:nvGrpSpPr>
          <p:grpSpPr>
            <a:xfrm>
              <a:off x="2895330" y="2855803"/>
              <a:ext cx="1600322" cy="1195969"/>
              <a:chOff x="1854436" y="3994615"/>
              <a:chExt cx="2133762" cy="1594625"/>
            </a:xfrm>
            <a:solidFill>
              <a:schemeClr val="bg1">
                <a:lumMod val="65000"/>
              </a:schemeClr>
            </a:solidFill>
          </p:grpSpPr>
          <p:sp>
            <p:nvSpPr>
              <p:cNvPr id="29" name="Freeform: Shape 69"/>
              <p:cNvSpPr/>
              <p:nvPr/>
            </p:nvSpPr>
            <p:spPr bwMode="auto">
              <a:xfrm>
                <a:off x="1854436" y="3994615"/>
                <a:ext cx="118572" cy="15946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9" y="0"/>
                  </a:cxn>
                  <a:cxn ang="0">
                    <a:pos x="185" y="2"/>
                  </a:cxn>
                  <a:cxn ang="0">
                    <a:pos x="186" y="7"/>
                  </a:cxn>
                  <a:cxn ang="0">
                    <a:pos x="185" y="13"/>
                  </a:cxn>
                  <a:cxn ang="0">
                    <a:pos x="179" y="15"/>
                  </a:cxn>
                  <a:cxn ang="0">
                    <a:pos x="114" y="15"/>
                  </a:cxn>
                  <a:cxn ang="0">
                    <a:pos x="114" y="935"/>
                  </a:cxn>
                  <a:cxn ang="0">
                    <a:pos x="179" y="935"/>
                  </a:cxn>
                  <a:cxn ang="0">
                    <a:pos x="183" y="936"/>
                  </a:cxn>
                  <a:cxn ang="0">
                    <a:pos x="185" y="943"/>
                  </a:cxn>
                  <a:cxn ang="0">
                    <a:pos x="179" y="953"/>
                  </a:cxn>
                  <a:cxn ang="0">
                    <a:pos x="0" y="953"/>
                  </a:cxn>
                  <a:cxn ang="0">
                    <a:pos x="0" y="0"/>
                  </a:cxn>
                </a:cxnLst>
                <a:rect l="0" t="0" r="r" b="b"/>
                <a:pathLst>
                  <a:path w="186" h="953">
                    <a:moveTo>
                      <a:pt x="0" y="0"/>
                    </a:moveTo>
                    <a:cubicBezTo>
                      <a:pt x="179" y="0"/>
                      <a:pt x="179" y="0"/>
                      <a:pt x="179" y="0"/>
                    </a:cubicBezTo>
                    <a:cubicBezTo>
                      <a:pt x="182" y="0"/>
                      <a:pt x="183" y="1"/>
                      <a:pt x="185" y="2"/>
                    </a:cubicBezTo>
                    <a:cubicBezTo>
                      <a:pt x="186" y="3"/>
                      <a:pt x="186" y="5"/>
                      <a:pt x="186" y="7"/>
                    </a:cubicBezTo>
                    <a:cubicBezTo>
                      <a:pt x="186" y="10"/>
                      <a:pt x="186" y="12"/>
                      <a:pt x="185" y="13"/>
                    </a:cubicBezTo>
                    <a:cubicBezTo>
                      <a:pt x="183" y="15"/>
                      <a:pt x="182" y="15"/>
                      <a:pt x="179" y="15"/>
                    </a:cubicBezTo>
                    <a:cubicBezTo>
                      <a:pt x="114" y="15"/>
                      <a:pt x="114" y="15"/>
                      <a:pt x="114" y="15"/>
                    </a:cubicBezTo>
                    <a:cubicBezTo>
                      <a:pt x="114" y="935"/>
                      <a:pt x="114" y="935"/>
                      <a:pt x="114" y="935"/>
                    </a:cubicBezTo>
                    <a:cubicBezTo>
                      <a:pt x="179" y="935"/>
                      <a:pt x="179" y="935"/>
                      <a:pt x="179" y="935"/>
                    </a:cubicBezTo>
                    <a:cubicBezTo>
                      <a:pt x="183" y="936"/>
                      <a:pt x="183" y="936"/>
                      <a:pt x="183" y="936"/>
                    </a:cubicBezTo>
                    <a:cubicBezTo>
                      <a:pt x="184" y="938"/>
                      <a:pt x="185" y="940"/>
                      <a:pt x="185" y="943"/>
                    </a:cubicBezTo>
                    <a:cubicBezTo>
                      <a:pt x="185" y="947"/>
                      <a:pt x="183" y="950"/>
                      <a:pt x="179" y="953"/>
                    </a:cubicBezTo>
                    <a:cubicBezTo>
                      <a:pt x="0" y="953"/>
                      <a:pt x="0" y="953"/>
                      <a:pt x="0" y="953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</a:gra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30" name="Freeform: Shape 70"/>
              <p:cNvSpPr/>
              <p:nvPr/>
            </p:nvSpPr>
            <p:spPr bwMode="auto">
              <a:xfrm>
                <a:off x="3867140" y="3994615"/>
                <a:ext cx="121058" cy="1594625"/>
              </a:xfrm>
              <a:custGeom>
                <a:avLst/>
                <a:gdLst/>
                <a:ahLst/>
                <a:cxnLst>
                  <a:cxn ang="0">
                    <a:pos x="77" y="15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8" y="0"/>
                  </a:cxn>
                  <a:cxn ang="0">
                    <a:pos x="190" y="0"/>
                  </a:cxn>
                  <a:cxn ang="0">
                    <a:pos x="190" y="953"/>
                  </a:cxn>
                  <a:cxn ang="0">
                    <a:pos x="8" y="953"/>
                  </a:cxn>
                  <a:cxn ang="0">
                    <a:pos x="2" y="950"/>
                  </a:cxn>
                  <a:cxn ang="0">
                    <a:pos x="0" y="944"/>
                  </a:cxn>
                  <a:cxn ang="0">
                    <a:pos x="2" y="937"/>
                  </a:cxn>
                  <a:cxn ang="0">
                    <a:pos x="8" y="935"/>
                  </a:cxn>
                  <a:cxn ang="0">
                    <a:pos x="77" y="935"/>
                  </a:cxn>
                  <a:cxn ang="0">
                    <a:pos x="77" y="15"/>
                  </a:cxn>
                </a:cxnLst>
                <a:rect l="0" t="0" r="r" b="b"/>
                <a:pathLst>
                  <a:path w="190" h="953">
                    <a:moveTo>
                      <a:pt x="77" y="15"/>
                    </a:moveTo>
                    <a:cubicBezTo>
                      <a:pt x="8" y="15"/>
                      <a:pt x="8" y="15"/>
                      <a:pt x="8" y="15"/>
                    </a:cubicBezTo>
                    <a:cubicBezTo>
                      <a:pt x="6" y="13"/>
                      <a:pt x="4" y="10"/>
                      <a:pt x="4" y="8"/>
                    </a:cubicBezTo>
                    <a:cubicBezTo>
                      <a:pt x="4" y="5"/>
                      <a:pt x="6" y="2"/>
                      <a:pt x="8" y="0"/>
                    </a:cubicBezTo>
                    <a:cubicBezTo>
                      <a:pt x="190" y="0"/>
                      <a:pt x="190" y="0"/>
                      <a:pt x="190" y="0"/>
                    </a:cubicBezTo>
                    <a:cubicBezTo>
                      <a:pt x="190" y="953"/>
                      <a:pt x="190" y="953"/>
                      <a:pt x="190" y="953"/>
                    </a:cubicBezTo>
                    <a:cubicBezTo>
                      <a:pt x="8" y="953"/>
                      <a:pt x="8" y="953"/>
                      <a:pt x="8" y="953"/>
                    </a:cubicBezTo>
                    <a:cubicBezTo>
                      <a:pt x="6" y="953"/>
                      <a:pt x="4" y="952"/>
                      <a:pt x="2" y="950"/>
                    </a:cubicBezTo>
                    <a:cubicBezTo>
                      <a:pt x="1" y="949"/>
                      <a:pt x="0" y="947"/>
                      <a:pt x="0" y="944"/>
                    </a:cubicBezTo>
                    <a:cubicBezTo>
                      <a:pt x="0" y="941"/>
                      <a:pt x="1" y="939"/>
                      <a:pt x="2" y="937"/>
                    </a:cubicBezTo>
                    <a:cubicBezTo>
                      <a:pt x="4" y="935"/>
                      <a:pt x="6" y="935"/>
                      <a:pt x="8" y="935"/>
                    </a:cubicBezTo>
                    <a:cubicBezTo>
                      <a:pt x="77" y="935"/>
                      <a:pt x="77" y="935"/>
                      <a:pt x="77" y="935"/>
                    </a:cubicBezTo>
                    <a:lnTo>
                      <a:pt x="77" y="1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</a:gra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</p:grpSp>
        <p:sp>
          <p:nvSpPr>
            <p:cNvPr id="17" name="Freeform: Shape 83"/>
            <p:cNvSpPr/>
            <p:nvPr/>
          </p:nvSpPr>
          <p:spPr bwMode="auto">
            <a:xfrm>
              <a:off x="3504964" y="1931990"/>
              <a:ext cx="426581" cy="426581"/>
            </a:xfrm>
            <a:custGeom>
              <a:avLst/>
              <a:gdLst>
                <a:gd name="T0" fmla="*/ 74 w 236"/>
                <a:gd name="T1" fmla="*/ 160 h 236"/>
                <a:gd name="T2" fmla="*/ 93 w 236"/>
                <a:gd name="T3" fmla="*/ 160 h 236"/>
                <a:gd name="T4" fmla="*/ 93 w 236"/>
                <a:gd name="T5" fmla="*/ 103 h 236"/>
                <a:gd name="T6" fmla="*/ 74 w 236"/>
                <a:gd name="T7" fmla="*/ 103 h 236"/>
                <a:gd name="T8" fmla="*/ 74 w 236"/>
                <a:gd name="T9" fmla="*/ 160 h 236"/>
                <a:gd name="T10" fmla="*/ 140 w 236"/>
                <a:gd name="T11" fmla="*/ 102 h 236"/>
                <a:gd name="T12" fmla="*/ 122 w 236"/>
                <a:gd name="T13" fmla="*/ 111 h 236"/>
                <a:gd name="T14" fmla="*/ 122 w 236"/>
                <a:gd name="T15" fmla="*/ 103 h 236"/>
                <a:gd name="T16" fmla="*/ 103 w 236"/>
                <a:gd name="T17" fmla="*/ 103 h 236"/>
                <a:gd name="T18" fmla="*/ 103 w 236"/>
                <a:gd name="T19" fmla="*/ 160 h 236"/>
                <a:gd name="T20" fmla="*/ 122 w 236"/>
                <a:gd name="T21" fmla="*/ 160 h 236"/>
                <a:gd name="T22" fmla="*/ 122 w 236"/>
                <a:gd name="T23" fmla="*/ 128 h 236"/>
                <a:gd name="T24" fmla="*/ 123 w 236"/>
                <a:gd name="T25" fmla="*/ 124 h 236"/>
                <a:gd name="T26" fmla="*/ 133 w 236"/>
                <a:gd name="T27" fmla="*/ 117 h 236"/>
                <a:gd name="T28" fmla="*/ 142 w 236"/>
                <a:gd name="T29" fmla="*/ 130 h 236"/>
                <a:gd name="T30" fmla="*/ 142 w 236"/>
                <a:gd name="T31" fmla="*/ 160 h 236"/>
                <a:gd name="T32" fmla="*/ 161 w 236"/>
                <a:gd name="T33" fmla="*/ 160 h 236"/>
                <a:gd name="T34" fmla="*/ 161 w 236"/>
                <a:gd name="T35" fmla="*/ 160 h 236"/>
                <a:gd name="T36" fmla="*/ 161 w 236"/>
                <a:gd name="T37" fmla="*/ 127 h 236"/>
                <a:gd name="T38" fmla="*/ 140 w 236"/>
                <a:gd name="T39" fmla="*/ 102 h 236"/>
                <a:gd name="T40" fmla="*/ 122 w 236"/>
                <a:gd name="T41" fmla="*/ 111 h 236"/>
                <a:gd name="T42" fmla="*/ 122 w 236"/>
                <a:gd name="T43" fmla="*/ 111 h 236"/>
                <a:gd name="T44" fmla="*/ 122 w 236"/>
                <a:gd name="T45" fmla="*/ 111 h 236"/>
                <a:gd name="T46" fmla="*/ 83 w 236"/>
                <a:gd name="T47" fmla="*/ 75 h 236"/>
                <a:gd name="T48" fmla="*/ 73 w 236"/>
                <a:gd name="T49" fmla="*/ 85 h 236"/>
                <a:gd name="T50" fmla="*/ 83 w 236"/>
                <a:gd name="T51" fmla="*/ 95 h 236"/>
                <a:gd name="T52" fmla="*/ 83 w 236"/>
                <a:gd name="T53" fmla="*/ 95 h 236"/>
                <a:gd name="T54" fmla="*/ 94 w 236"/>
                <a:gd name="T55" fmla="*/ 85 h 236"/>
                <a:gd name="T56" fmla="*/ 83 w 236"/>
                <a:gd name="T57" fmla="*/ 75 h 236"/>
                <a:gd name="T58" fmla="*/ 118 w 236"/>
                <a:gd name="T59" fmla="*/ 0 h 236"/>
                <a:gd name="T60" fmla="*/ 0 w 236"/>
                <a:gd name="T61" fmla="*/ 118 h 236"/>
                <a:gd name="T62" fmla="*/ 118 w 236"/>
                <a:gd name="T63" fmla="*/ 236 h 236"/>
                <a:gd name="T64" fmla="*/ 236 w 236"/>
                <a:gd name="T65" fmla="*/ 118 h 236"/>
                <a:gd name="T66" fmla="*/ 118 w 236"/>
                <a:gd name="T67" fmla="*/ 0 h 236"/>
                <a:gd name="T68" fmla="*/ 181 w 236"/>
                <a:gd name="T69" fmla="*/ 172 h 236"/>
                <a:gd name="T70" fmla="*/ 171 w 236"/>
                <a:gd name="T71" fmla="*/ 181 h 236"/>
                <a:gd name="T72" fmla="*/ 64 w 236"/>
                <a:gd name="T73" fmla="*/ 181 h 236"/>
                <a:gd name="T74" fmla="*/ 55 w 236"/>
                <a:gd name="T75" fmla="*/ 172 h 236"/>
                <a:gd name="T76" fmla="*/ 55 w 236"/>
                <a:gd name="T77" fmla="*/ 63 h 236"/>
                <a:gd name="T78" fmla="*/ 64 w 236"/>
                <a:gd name="T79" fmla="*/ 54 h 236"/>
                <a:gd name="T80" fmla="*/ 171 w 236"/>
                <a:gd name="T81" fmla="*/ 54 h 236"/>
                <a:gd name="T82" fmla="*/ 181 w 236"/>
                <a:gd name="T83" fmla="*/ 63 h 236"/>
                <a:gd name="T84" fmla="*/ 181 w 236"/>
                <a:gd name="T85" fmla="*/ 17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6" h="236">
                  <a:moveTo>
                    <a:pt x="74" y="160"/>
                  </a:moveTo>
                  <a:cubicBezTo>
                    <a:pt x="93" y="160"/>
                    <a:pt x="93" y="160"/>
                    <a:pt x="93" y="160"/>
                  </a:cubicBezTo>
                  <a:cubicBezTo>
                    <a:pt x="93" y="103"/>
                    <a:pt x="93" y="103"/>
                    <a:pt x="93" y="103"/>
                  </a:cubicBezTo>
                  <a:cubicBezTo>
                    <a:pt x="74" y="103"/>
                    <a:pt x="74" y="103"/>
                    <a:pt x="74" y="103"/>
                  </a:cubicBezTo>
                  <a:lnTo>
                    <a:pt x="74" y="160"/>
                  </a:lnTo>
                  <a:close/>
                  <a:moveTo>
                    <a:pt x="140" y="102"/>
                  </a:moveTo>
                  <a:cubicBezTo>
                    <a:pt x="129" y="102"/>
                    <a:pt x="125" y="107"/>
                    <a:pt x="122" y="111"/>
                  </a:cubicBezTo>
                  <a:cubicBezTo>
                    <a:pt x="122" y="103"/>
                    <a:pt x="122" y="103"/>
                    <a:pt x="122" y="103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104" y="108"/>
                    <a:pt x="103" y="160"/>
                    <a:pt x="103" y="160"/>
                  </a:cubicBezTo>
                  <a:cubicBezTo>
                    <a:pt x="122" y="160"/>
                    <a:pt x="122" y="160"/>
                    <a:pt x="122" y="160"/>
                  </a:cubicBezTo>
                  <a:cubicBezTo>
                    <a:pt x="122" y="128"/>
                    <a:pt x="122" y="128"/>
                    <a:pt x="122" y="128"/>
                  </a:cubicBezTo>
                  <a:cubicBezTo>
                    <a:pt x="122" y="127"/>
                    <a:pt x="123" y="125"/>
                    <a:pt x="123" y="124"/>
                  </a:cubicBezTo>
                  <a:cubicBezTo>
                    <a:pt x="124" y="120"/>
                    <a:pt x="128" y="117"/>
                    <a:pt x="133" y="117"/>
                  </a:cubicBezTo>
                  <a:cubicBezTo>
                    <a:pt x="140" y="117"/>
                    <a:pt x="142" y="122"/>
                    <a:pt x="142" y="130"/>
                  </a:cubicBezTo>
                  <a:cubicBezTo>
                    <a:pt x="142" y="160"/>
                    <a:pt x="142" y="160"/>
                    <a:pt x="142" y="160"/>
                  </a:cubicBezTo>
                  <a:cubicBezTo>
                    <a:pt x="161" y="160"/>
                    <a:pt x="161" y="160"/>
                    <a:pt x="161" y="160"/>
                  </a:cubicBezTo>
                  <a:cubicBezTo>
                    <a:pt x="161" y="160"/>
                    <a:pt x="161" y="160"/>
                    <a:pt x="161" y="160"/>
                  </a:cubicBezTo>
                  <a:cubicBezTo>
                    <a:pt x="161" y="127"/>
                    <a:pt x="161" y="127"/>
                    <a:pt x="161" y="127"/>
                  </a:cubicBezTo>
                  <a:cubicBezTo>
                    <a:pt x="161" y="110"/>
                    <a:pt x="152" y="102"/>
                    <a:pt x="140" y="102"/>
                  </a:cubicBezTo>
                  <a:close/>
                  <a:moveTo>
                    <a:pt x="122" y="111"/>
                  </a:moveTo>
                  <a:cubicBezTo>
                    <a:pt x="122" y="111"/>
                    <a:pt x="122" y="111"/>
                    <a:pt x="122" y="111"/>
                  </a:cubicBezTo>
                  <a:cubicBezTo>
                    <a:pt x="122" y="111"/>
                    <a:pt x="122" y="111"/>
                    <a:pt x="122" y="111"/>
                  </a:cubicBezTo>
                  <a:close/>
                  <a:moveTo>
                    <a:pt x="83" y="75"/>
                  </a:moveTo>
                  <a:cubicBezTo>
                    <a:pt x="77" y="75"/>
                    <a:pt x="73" y="80"/>
                    <a:pt x="73" y="85"/>
                  </a:cubicBezTo>
                  <a:cubicBezTo>
                    <a:pt x="73" y="91"/>
                    <a:pt x="77" y="95"/>
                    <a:pt x="83" y="95"/>
                  </a:cubicBezTo>
                  <a:cubicBezTo>
                    <a:pt x="83" y="95"/>
                    <a:pt x="83" y="95"/>
                    <a:pt x="83" y="95"/>
                  </a:cubicBezTo>
                  <a:cubicBezTo>
                    <a:pt x="90" y="95"/>
                    <a:pt x="94" y="91"/>
                    <a:pt x="94" y="85"/>
                  </a:cubicBezTo>
                  <a:cubicBezTo>
                    <a:pt x="94" y="80"/>
                    <a:pt x="90" y="75"/>
                    <a:pt x="83" y="75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81" y="172"/>
                  </a:moveTo>
                  <a:cubicBezTo>
                    <a:pt x="181" y="177"/>
                    <a:pt x="176" y="181"/>
                    <a:pt x="171" y="181"/>
                  </a:cubicBezTo>
                  <a:cubicBezTo>
                    <a:pt x="64" y="181"/>
                    <a:pt x="64" y="181"/>
                    <a:pt x="64" y="181"/>
                  </a:cubicBezTo>
                  <a:cubicBezTo>
                    <a:pt x="59" y="181"/>
                    <a:pt x="55" y="177"/>
                    <a:pt x="55" y="172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55" y="58"/>
                    <a:pt x="59" y="54"/>
                    <a:pt x="64" y="54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76" y="54"/>
                    <a:pt x="181" y="58"/>
                    <a:pt x="181" y="63"/>
                  </a:cubicBezTo>
                  <a:cubicBezTo>
                    <a:pt x="181" y="172"/>
                    <a:pt x="181" y="172"/>
                    <a:pt x="181" y="1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cs typeface="+mn-ea"/>
                <a:sym typeface="+mn-lt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6212393" y="1857148"/>
            <a:ext cx="2133763" cy="3125491"/>
            <a:chOff x="4771721" y="1707654"/>
            <a:chExt cx="1600322" cy="2344118"/>
          </a:xfrm>
        </p:grpSpPr>
        <p:sp>
          <p:nvSpPr>
            <p:cNvPr id="8" name="Oval 2"/>
            <p:cNvSpPr/>
            <p:nvPr/>
          </p:nvSpPr>
          <p:spPr>
            <a:xfrm>
              <a:off x="5123674" y="1707654"/>
              <a:ext cx="896416" cy="896413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grpSp>
          <p:nvGrpSpPr>
            <p:cNvPr id="23" name="Group 72"/>
            <p:cNvGrpSpPr/>
            <p:nvPr/>
          </p:nvGrpSpPr>
          <p:grpSpPr>
            <a:xfrm>
              <a:off x="4771721" y="2855803"/>
              <a:ext cx="1600322" cy="1195969"/>
              <a:chOff x="1854436" y="3994615"/>
              <a:chExt cx="2133762" cy="1594625"/>
            </a:xfrm>
            <a:solidFill>
              <a:schemeClr val="bg1">
                <a:lumMod val="65000"/>
              </a:schemeClr>
            </a:solidFill>
          </p:grpSpPr>
          <p:sp>
            <p:nvSpPr>
              <p:cNvPr id="25" name="Freeform: Shape 74"/>
              <p:cNvSpPr/>
              <p:nvPr/>
            </p:nvSpPr>
            <p:spPr bwMode="auto">
              <a:xfrm>
                <a:off x="1854436" y="3994615"/>
                <a:ext cx="118572" cy="15946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9" y="0"/>
                  </a:cxn>
                  <a:cxn ang="0">
                    <a:pos x="185" y="2"/>
                  </a:cxn>
                  <a:cxn ang="0">
                    <a:pos x="186" y="7"/>
                  </a:cxn>
                  <a:cxn ang="0">
                    <a:pos x="185" y="13"/>
                  </a:cxn>
                  <a:cxn ang="0">
                    <a:pos x="179" y="15"/>
                  </a:cxn>
                  <a:cxn ang="0">
                    <a:pos x="114" y="15"/>
                  </a:cxn>
                  <a:cxn ang="0">
                    <a:pos x="114" y="935"/>
                  </a:cxn>
                  <a:cxn ang="0">
                    <a:pos x="179" y="935"/>
                  </a:cxn>
                  <a:cxn ang="0">
                    <a:pos x="183" y="936"/>
                  </a:cxn>
                  <a:cxn ang="0">
                    <a:pos x="185" y="943"/>
                  </a:cxn>
                  <a:cxn ang="0">
                    <a:pos x="179" y="953"/>
                  </a:cxn>
                  <a:cxn ang="0">
                    <a:pos x="0" y="953"/>
                  </a:cxn>
                  <a:cxn ang="0">
                    <a:pos x="0" y="0"/>
                  </a:cxn>
                </a:cxnLst>
                <a:rect l="0" t="0" r="r" b="b"/>
                <a:pathLst>
                  <a:path w="186" h="953">
                    <a:moveTo>
                      <a:pt x="0" y="0"/>
                    </a:moveTo>
                    <a:cubicBezTo>
                      <a:pt x="179" y="0"/>
                      <a:pt x="179" y="0"/>
                      <a:pt x="179" y="0"/>
                    </a:cubicBezTo>
                    <a:cubicBezTo>
                      <a:pt x="182" y="0"/>
                      <a:pt x="183" y="1"/>
                      <a:pt x="185" y="2"/>
                    </a:cubicBezTo>
                    <a:cubicBezTo>
                      <a:pt x="186" y="3"/>
                      <a:pt x="186" y="5"/>
                      <a:pt x="186" y="7"/>
                    </a:cubicBezTo>
                    <a:cubicBezTo>
                      <a:pt x="186" y="10"/>
                      <a:pt x="186" y="12"/>
                      <a:pt x="185" y="13"/>
                    </a:cubicBezTo>
                    <a:cubicBezTo>
                      <a:pt x="183" y="15"/>
                      <a:pt x="182" y="15"/>
                      <a:pt x="179" y="15"/>
                    </a:cubicBezTo>
                    <a:cubicBezTo>
                      <a:pt x="114" y="15"/>
                      <a:pt x="114" y="15"/>
                      <a:pt x="114" y="15"/>
                    </a:cubicBezTo>
                    <a:cubicBezTo>
                      <a:pt x="114" y="935"/>
                      <a:pt x="114" y="935"/>
                      <a:pt x="114" y="935"/>
                    </a:cubicBezTo>
                    <a:cubicBezTo>
                      <a:pt x="179" y="935"/>
                      <a:pt x="179" y="935"/>
                      <a:pt x="179" y="935"/>
                    </a:cubicBezTo>
                    <a:cubicBezTo>
                      <a:pt x="183" y="936"/>
                      <a:pt x="183" y="936"/>
                      <a:pt x="183" y="936"/>
                    </a:cubicBezTo>
                    <a:cubicBezTo>
                      <a:pt x="184" y="938"/>
                      <a:pt x="185" y="940"/>
                      <a:pt x="185" y="943"/>
                    </a:cubicBezTo>
                    <a:cubicBezTo>
                      <a:pt x="185" y="947"/>
                      <a:pt x="183" y="950"/>
                      <a:pt x="179" y="953"/>
                    </a:cubicBezTo>
                    <a:cubicBezTo>
                      <a:pt x="0" y="953"/>
                      <a:pt x="0" y="953"/>
                      <a:pt x="0" y="953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</a:gra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  <p:sp>
            <p:nvSpPr>
              <p:cNvPr id="26" name="Freeform: Shape 75"/>
              <p:cNvSpPr/>
              <p:nvPr/>
            </p:nvSpPr>
            <p:spPr bwMode="auto">
              <a:xfrm>
                <a:off x="3867140" y="3994615"/>
                <a:ext cx="121058" cy="1594625"/>
              </a:xfrm>
              <a:custGeom>
                <a:avLst/>
                <a:gdLst/>
                <a:ahLst/>
                <a:cxnLst>
                  <a:cxn ang="0">
                    <a:pos x="77" y="15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8" y="0"/>
                  </a:cxn>
                  <a:cxn ang="0">
                    <a:pos x="190" y="0"/>
                  </a:cxn>
                  <a:cxn ang="0">
                    <a:pos x="190" y="953"/>
                  </a:cxn>
                  <a:cxn ang="0">
                    <a:pos x="8" y="953"/>
                  </a:cxn>
                  <a:cxn ang="0">
                    <a:pos x="2" y="950"/>
                  </a:cxn>
                  <a:cxn ang="0">
                    <a:pos x="0" y="944"/>
                  </a:cxn>
                  <a:cxn ang="0">
                    <a:pos x="2" y="937"/>
                  </a:cxn>
                  <a:cxn ang="0">
                    <a:pos x="8" y="935"/>
                  </a:cxn>
                  <a:cxn ang="0">
                    <a:pos x="77" y="935"/>
                  </a:cxn>
                  <a:cxn ang="0">
                    <a:pos x="77" y="15"/>
                  </a:cxn>
                </a:cxnLst>
                <a:rect l="0" t="0" r="r" b="b"/>
                <a:pathLst>
                  <a:path w="190" h="953">
                    <a:moveTo>
                      <a:pt x="77" y="15"/>
                    </a:moveTo>
                    <a:cubicBezTo>
                      <a:pt x="8" y="15"/>
                      <a:pt x="8" y="15"/>
                      <a:pt x="8" y="15"/>
                    </a:cubicBezTo>
                    <a:cubicBezTo>
                      <a:pt x="6" y="13"/>
                      <a:pt x="4" y="10"/>
                      <a:pt x="4" y="8"/>
                    </a:cubicBezTo>
                    <a:cubicBezTo>
                      <a:pt x="4" y="5"/>
                      <a:pt x="6" y="2"/>
                      <a:pt x="8" y="0"/>
                    </a:cubicBezTo>
                    <a:cubicBezTo>
                      <a:pt x="190" y="0"/>
                      <a:pt x="190" y="0"/>
                      <a:pt x="190" y="0"/>
                    </a:cubicBezTo>
                    <a:cubicBezTo>
                      <a:pt x="190" y="953"/>
                      <a:pt x="190" y="953"/>
                      <a:pt x="190" y="953"/>
                    </a:cubicBezTo>
                    <a:cubicBezTo>
                      <a:pt x="8" y="953"/>
                      <a:pt x="8" y="953"/>
                      <a:pt x="8" y="953"/>
                    </a:cubicBezTo>
                    <a:cubicBezTo>
                      <a:pt x="6" y="953"/>
                      <a:pt x="4" y="952"/>
                      <a:pt x="2" y="950"/>
                    </a:cubicBezTo>
                    <a:cubicBezTo>
                      <a:pt x="1" y="949"/>
                      <a:pt x="0" y="947"/>
                      <a:pt x="0" y="944"/>
                    </a:cubicBezTo>
                    <a:cubicBezTo>
                      <a:pt x="0" y="941"/>
                      <a:pt x="1" y="939"/>
                      <a:pt x="2" y="937"/>
                    </a:cubicBezTo>
                    <a:cubicBezTo>
                      <a:pt x="4" y="935"/>
                      <a:pt x="6" y="935"/>
                      <a:pt x="8" y="935"/>
                    </a:cubicBezTo>
                    <a:cubicBezTo>
                      <a:pt x="77" y="935"/>
                      <a:pt x="77" y="935"/>
                      <a:pt x="77" y="935"/>
                    </a:cubicBezTo>
                    <a:lnTo>
                      <a:pt x="77" y="1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</a:gra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400" dirty="0">
                  <a:cs typeface="+mn-ea"/>
                  <a:sym typeface="+mn-lt"/>
                </a:endParaRPr>
              </a:p>
            </p:txBody>
          </p:sp>
        </p:grpSp>
        <p:sp>
          <p:nvSpPr>
            <p:cNvPr id="18" name="Freeform: Shape 84"/>
            <p:cNvSpPr/>
            <p:nvPr/>
          </p:nvSpPr>
          <p:spPr bwMode="auto">
            <a:xfrm>
              <a:off x="5352312" y="1931990"/>
              <a:ext cx="426581" cy="426581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cs typeface="+mn-ea"/>
                <a:sym typeface="+mn-lt"/>
              </a:endParaRPr>
            </a:p>
          </p:txBody>
        </p:sp>
      </p:grpSp>
      <p:sp>
        <p:nvSpPr>
          <p:cNvPr id="35" name="išľíďè"/>
          <p:cNvSpPr/>
          <p:nvPr/>
        </p:nvSpPr>
        <p:spPr bwMode="auto">
          <a:xfrm>
            <a:off x="1483135" y="4020416"/>
            <a:ext cx="1711826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36" name="iSlíďè"/>
          <p:cNvSpPr txBox="1"/>
          <p:nvPr/>
        </p:nvSpPr>
        <p:spPr bwMode="auto">
          <a:xfrm>
            <a:off x="1594261" y="3694877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Title </a:t>
            </a:r>
          </a:p>
        </p:txBody>
      </p:sp>
      <p:sp>
        <p:nvSpPr>
          <p:cNvPr id="37" name="išľíďè"/>
          <p:cNvSpPr/>
          <p:nvPr/>
        </p:nvSpPr>
        <p:spPr bwMode="auto">
          <a:xfrm>
            <a:off x="3839042" y="4020416"/>
            <a:ext cx="1711826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38" name="iSlíďè"/>
          <p:cNvSpPr txBox="1"/>
          <p:nvPr/>
        </p:nvSpPr>
        <p:spPr bwMode="auto">
          <a:xfrm>
            <a:off x="3950168" y="3694877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Title </a:t>
            </a:r>
          </a:p>
        </p:txBody>
      </p:sp>
      <p:sp>
        <p:nvSpPr>
          <p:cNvPr id="39" name="išľíďè"/>
          <p:cNvSpPr/>
          <p:nvPr/>
        </p:nvSpPr>
        <p:spPr bwMode="auto">
          <a:xfrm>
            <a:off x="6397286" y="4046073"/>
            <a:ext cx="1711826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40" name="iSlíďè"/>
          <p:cNvSpPr txBox="1"/>
          <p:nvPr/>
        </p:nvSpPr>
        <p:spPr bwMode="auto">
          <a:xfrm>
            <a:off x="6508412" y="3720534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Title </a:t>
            </a:r>
          </a:p>
        </p:txBody>
      </p:sp>
      <p:sp>
        <p:nvSpPr>
          <p:cNvPr id="41" name="išľíďè"/>
          <p:cNvSpPr/>
          <p:nvPr/>
        </p:nvSpPr>
        <p:spPr bwMode="auto">
          <a:xfrm>
            <a:off x="8962918" y="4046073"/>
            <a:ext cx="1711826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42" name="iSlíďè"/>
          <p:cNvSpPr txBox="1"/>
          <p:nvPr/>
        </p:nvSpPr>
        <p:spPr bwMode="auto">
          <a:xfrm>
            <a:off x="9074044" y="3720534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Title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:a14="http://schemas.microsoft.com/office/drawing/2010/main"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7608570" y="1591945"/>
            <a:ext cx="4965700" cy="4332605"/>
            <a:chOff x="10435" y="2507"/>
            <a:chExt cx="7820" cy="6823"/>
          </a:xfrm>
        </p:grpSpPr>
        <p:sp>
          <p:nvSpPr>
            <p:cNvPr id="52" name="išľíďè"/>
            <p:cNvSpPr/>
            <p:nvPr/>
          </p:nvSpPr>
          <p:spPr bwMode="auto">
            <a:xfrm>
              <a:off x="10454" y="3087"/>
              <a:ext cx="7774" cy="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lstStyle/>
            <a:p>
              <a:pPr lvl="0"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200" dirty="0">
                  <a:solidFill>
                    <a:schemeClr val="bg1"/>
                  </a:solidFill>
                </a:rPr>
                <a:t>Click here to enter your description text, the language to be concise.</a:t>
              </a:r>
            </a:p>
          </p:txBody>
        </p:sp>
        <p:sp>
          <p:nvSpPr>
            <p:cNvPr id="53" name="iSlíďè"/>
            <p:cNvSpPr txBox="1"/>
            <p:nvPr/>
          </p:nvSpPr>
          <p:spPr bwMode="auto">
            <a:xfrm>
              <a:off x="10468" y="2507"/>
              <a:ext cx="3458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 lnSpcReduction="10000"/>
            </a:bodyPr>
            <a:lstStyle/>
            <a:p>
              <a:pPr marL="0" marR="0" lvl="0" indent="0" algn="l" defTabSz="913765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Title text presets</a:t>
              </a:r>
            </a:p>
          </p:txBody>
        </p:sp>
        <p:sp>
          <p:nvSpPr>
            <p:cNvPr id="54" name="išľíďè"/>
            <p:cNvSpPr/>
            <p:nvPr/>
          </p:nvSpPr>
          <p:spPr bwMode="auto">
            <a:xfrm>
              <a:off x="10468" y="4429"/>
              <a:ext cx="7774" cy="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lstStyle/>
            <a:p>
              <a:pPr lvl="0"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200" dirty="0">
                  <a:solidFill>
                    <a:schemeClr val="bg1"/>
                  </a:solidFill>
                </a:rPr>
                <a:t>Click here to enter your description text, the language to be concise.</a:t>
              </a:r>
            </a:p>
          </p:txBody>
        </p:sp>
        <p:sp>
          <p:nvSpPr>
            <p:cNvPr id="55" name="iSlíďè"/>
            <p:cNvSpPr txBox="1"/>
            <p:nvPr/>
          </p:nvSpPr>
          <p:spPr bwMode="auto">
            <a:xfrm>
              <a:off x="10435" y="3876"/>
              <a:ext cx="3458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 lnSpcReduction="10000"/>
            </a:bodyPr>
            <a:lstStyle/>
            <a:p>
              <a:pPr marL="0" marR="0" lvl="0" indent="0" algn="l" defTabSz="913765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Title text presets</a:t>
              </a:r>
            </a:p>
          </p:txBody>
        </p:sp>
        <p:sp>
          <p:nvSpPr>
            <p:cNvPr id="56" name="išľíďè"/>
            <p:cNvSpPr/>
            <p:nvPr/>
          </p:nvSpPr>
          <p:spPr bwMode="auto">
            <a:xfrm>
              <a:off x="10468" y="5840"/>
              <a:ext cx="7774" cy="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lstStyle/>
            <a:p>
              <a:pPr lvl="0"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200" dirty="0">
                  <a:solidFill>
                    <a:schemeClr val="bg1"/>
                  </a:solidFill>
                </a:rPr>
                <a:t>Click here to enter your description text, the language to be concise.</a:t>
              </a:r>
            </a:p>
          </p:txBody>
        </p:sp>
        <p:sp>
          <p:nvSpPr>
            <p:cNvPr id="57" name="iSlíďè"/>
            <p:cNvSpPr txBox="1"/>
            <p:nvPr/>
          </p:nvSpPr>
          <p:spPr bwMode="auto">
            <a:xfrm>
              <a:off x="10481" y="5260"/>
              <a:ext cx="3458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 lnSpcReduction="10000"/>
            </a:bodyPr>
            <a:lstStyle/>
            <a:p>
              <a:pPr marL="0" marR="0" lvl="0" indent="0" algn="l" defTabSz="913765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Title text presets</a:t>
              </a:r>
            </a:p>
          </p:txBody>
        </p:sp>
        <p:sp>
          <p:nvSpPr>
            <p:cNvPr id="58" name="išľíďè"/>
            <p:cNvSpPr/>
            <p:nvPr/>
          </p:nvSpPr>
          <p:spPr bwMode="auto">
            <a:xfrm>
              <a:off x="10468" y="7090"/>
              <a:ext cx="7774" cy="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lstStyle/>
            <a:p>
              <a:pPr lvl="0"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200" dirty="0">
                  <a:solidFill>
                    <a:schemeClr val="bg1"/>
                  </a:solidFill>
                </a:rPr>
                <a:t>Click here to enter your description text, the language to be concise.</a:t>
              </a:r>
            </a:p>
          </p:txBody>
        </p:sp>
        <p:sp>
          <p:nvSpPr>
            <p:cNvPr id="59" name="iSlíďè"/>
            <p:cNvSpPr txBox="1"/>
            <p:nvPr/>
          </p:nvSpPr>
          <p:spPr bwMode="auto">
            <a:xfrm>
              <a:off x="10481" y="6510"/>
              <a:ext cx="3458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 lnSpcReduction="10000"/>
            </a:bodyPr>
            <a:lstStyle/>
            <a:p>
              <a:pPr marL="0" marR="0" lvl="0" indent="0" algn="l" defTabSz="913765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Title text presets</a:t>
              </a:r>
            </a:p>
          </p:txBody>
        </p:sp>
        <p:sp>
          <p:nvSpPr>
            <p:cNvPr id="60" name="išľíďè"/>
            <p:cNvSpPr/>
            <p:nvPr/>
          </p:nvSpPr>
          <p:spPr bwMode="auto">
            <a:xfrm>
              <a:off x="10481" y="8452"/>
              <a:ext cx="7774" cy="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lstStyle/>
            <a:p>
              <a:pPr lvl="0"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200" dirty="0">
                  <a:solidFill>
                    <a:schemeClr val="bg1"/>
                  </a:solidFill>
                </a:rPr>
                <a:t>Click here to enter your description text, the language to be concise.</a:t>
              </a:r>
            </a:p>
          </p:txBody>
        </p:sp>
        <p:sp>
          <p:nvSpPr>
            <p:cNvPr id="61" name="iSlíďè"/>
            <p:cNvSpPr txBox="1"/>
            <p:nvPr/>
          </p:nvSpPr>
          <p:spPr bwMode="auto">
            <a:xfrm>
              <a:off x="10495" y="7872"/>
              <a:ext cx="3458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 lnSpcReduction="10000"/>
            </a:bodyPr>
            <a:lstStyle/>
            <a:p>
              <a:pPr marL="0" marR="0" lvl="0" indent="0" algn="l" defTabSz="913765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Title text presets</a:t>
              </a:r>
            </a:p>
          </p:txBody>
        </p:sp>
      </p:grpSp>
      <p:pic>
        <p:nvPicPr>
          <p:cNvPr id="2" name="图片 1" descr="5b5a78137dc6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810" y="1483360"/>
            <a:ext cx="5673090" cy="44411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:a14="http://schemas.microsoft.com/office/drawing/2010/main" xmlns="">
      <p:transition spd="slow" advTm="2000">
        <p:blinds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任意多边形 104"/>
          <p:cNvSpPr/>
          <p:nvPr/>
        </p:nvSpPr>
        <p:spPr>
          <a:xfrm rot="-2662383">
            <a:off x="6521451" y="3429601"/>
            <a:ext cx="985839" cy="2628900"/>
          </a:xfrm>
          <a:custGeom>
            <a:avLst/>
            <a:gdLst>
              <a:gd name="txL" fmla="*/ 0 w 673339"/>
              <a:gd name="txT" fmla="*/ 0 h 1796353"/>
              <a:gd name="txR" fmla="*/ 673339 w 673339"/>
              <a:gd name="txB" fmla="*/ 1796353 h 1796353"/>
            </a:gdLst>
            <a:ahLst/>
            <a:cxnLst>
              <a:cxn ang="0">
                <a:pos x="4416899" y="0"/>
              </a:cxn>
              <a:cxn ang="0">
                <a:pos x="4429816" y="1179606"/>
              </a:cxn>
              <a:cxn ang="0">
                <a:pos x="4524550" y="9828486"/>
              </a:cxn>
              <a:cxn ang="0">
                <a:pos x="3894802" y="11395601"/>
              </a:cxn>
              <a:cxn ang="0">
                <a:pos x="2340270" y="12058862"/>
              </a:cxn>
              <a:cxn ang="0">
                <a:pos x="771584" y="11429743"/>
              </a:cxn>
              <a:cxn ang="0">
                <a:pos x="107656" y="9876768"/>
              </a:cxn>
              <a:cxn ang="0">
                <a:pos x="13132" y="1246659"/>
              </a:cxn>
              <a:cxn ang="0">
                <a:pos x="13121" y="1246604"/>
              </a:cxn>
              <a:cxn ang="0">
                <a:pos x="0" y="48291"/>
              </a:cxn>
            </a:cxnLst>
            <a:rect l="txL" t="txT" r="txR" b="txB"/>
            <a:pathLst>
              <a:path w="673339" h="1796353">
                <a:moveTo>
                  <a:pt x="657299" y="0"/>
                </a:moveTo>
                <a:lnTo>
                  <a:pt x="659221" y="175718"/>
                </a:lnTo>
                <a:lnTo>
                  <a:pt x="673319" y="1464088"/>
                </a:lnTo>
                <a:cubicBezTo>
                  <a:pt x="674312" y="1554842"/>
                  <a:pt x="638426" y="1637407"/>
                  <a:pt x="579603" y="1697531"/>
                </a:cubicBezTo>
                <a:cubicBezTo>
                  <a:pt x="520780" y="1757657"/>
                  <a:pt x="439020" y="1795341"/>
                  <a:pt x="348266" y="1796333"/>
                </a:cubicBezTo>
                <a:cubicBezTo>
                  <a:pt x="257513" y="1797327"/>
                  <a:pt x="174947" y="1761440"/>
                  <a:pt x="114823" y="1702617"/>
                </a:cubicBezTo>
                <a:cubicBezTo>
                  <a:pt x="54699" y="1643795"/>
                  <a:pt x="17013" y="1562034"/>
                  <a:pt x="16021" y="1471280"/>
                </a:cubicBezTo>
                <a:lnTo>
                  <a:pt x="1954" y="185707"/>
                </a:lnTo>
                <a:lnTo>
                  <a:pt x="1953" y="185699"/>
                </a:lnTo>
                <a:lnTo>
                  <a:pt x="0" y="7194"/>
                </a:lnTo>
                <a:lnTo>
                  <a:pt x="657299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</a:gsLst>
            <a:lin ang="0" scaled="0"/>
          </a:gradFill>
          <a:ln w="9525">
            <a:noFill/>
          </a:ln>
        </p:spPr>
        <p:txBody>
          <a:bodyPr vert="eaVert" lIns="0" tIns="288000" rIns="0" bIns="0" anchor="ctr"/>
          <a:lstStyle/>
          <a:p>
            <a:pPr lvl="0" algn="ctr" eaLnBrk="1" hangingPunct="1"/>
            <a:r>
              <a:rPr lang="zh-CN" altLang="en-US" sz="2800" dirty="0">
                <a:solidFill>
                  <a:schemeClr val="bg1"/>
                </a:solidFill>
                <a:cs typeface="+mn-ea"/>
                <a:sym typeface="+mn-lt"/>
              </a:rPr>
              <a:t>Title</a:t>
            </a:r>
          </a:p>
        </p:txBody>
      </p:sp>
      <p:sp>
        <p:nvSpPr>
          <p:cNvPr id="40" name="任意多边形 105"/>
          <p:cNvSpPr/>
          <p:nvPr/>
        </p:nvSpPr>
        <p:spPr>
          <a:xfrm rot="8100000">
            <a:off x="6624639" y="3496275"/>
            <a:ext cx="788987" cy="2495551"/>
          </a:xfrm>
          <a:custGeom>
            <a:avLst/>
            <a:gdLst/>
            <a:ahLst/>
            <a:cxnLst>
              <a:cxn ang="0">
                <a:pos x="2121580" y="418634"/>
              </a:cxn>
              <a:cxn ang="0">
                <a:pos x="2485587" y="1429312"/>
              </a:cxn>
              <a:cxn ang="0">
                <a:pos x="2485583" y="7020319"/>
              </a:cxn>
              <a:cxn ang="0">
                <a:pos x="2485587" y="7020357"/>
              </a:cxn>
              <a:cxn ang="0">
                <a:pos x="2485587" y="7841199"/>
              </a:cxn>
              <a:cxn ang="0">
                <a:pos x="0" y="7841199"/>
              </a:cxn>
              <a:cxn ang="0">
                <a:pos x="0" y="7032483"/>
              </a:cxn>
              <a:cxn ang="0">
                <a:pos x="0" y="1429312"/>
              </a:cxn>
              <a:cxn ang="0">
                <a:pos x="364006" y="418634"/>
              </a:cxn>
              <a:cxn ang="0">
                <a:pos x="1242794" y="0"/>
              </a:cxn>
              <a:cxn ang="0">
                <a:pos x="2121580" y="418634"/>
              </a:cxn>
            </a:cxnLst>
            <a:rect l="0" t="0" r="0" b="0"/>
            <a:pathLst>
              <a:path w="538208" h="1703835">
                <a:moveTo>
                  <a:pt x="459389" y="90966"/>
                </a:moveTo>
                <a:cubicBezTo>
                  <a:pt x="508088" y="147170"/>
                  <a:pt x="538208" y="224815"/>
                  <a:pt x="538208" y="310579"/>
                </a:cubicBezTo>
                <a:lnTo>
                  <a:pt x="538207" y="1525464"/>
                </a:lnTo>
                <a:lnTo>
                  <a:pt x="538208" y="1525472"/>
                </a:lnTo>
                <a:lnTo>
                  <a:pt x="538208" y="1703835"/>
                </a:lnTo>
                <a:lnTo>
                  <a:pt x="0" y="1703835"/>
                </a:lnTo>
                <a:lnTo>
                  <a:pt x="0" y="1528107"/>
                </a:lnTo>
                <a:lnTo>
                  <a:pt x="0" y="310579"/>
                </a:lnTo>
                <a:cubicBezTo>
                  <a:pt x="0" y="224814"/>
                  <a:pt x="30121" y="147170"/>
                  <a:pt x="78819" y="90966"/>
                </a:cubicBezTo>
                <a:cubicBezTo>
                  <a:pt x="127517" y="34762"/>
                  <a:pt x="194793" y="0"/>
                  <a:pt x="269104" y="0"/>
                </a:cubicBezTo>
                <a:cubicBezTo>
                  <a:pt x="343415" y="0"/>
                  <a:pt x="410691" y="34763"/>
                  <a:pt x="459389" y="90966"/>
                </a:cubicBezTo>
                <a:close/>
              </a:path>
            </a:pathLst>
          </a:custGeom>
          <a:noFill/>
          <a:ln w="3175" cap="flat" cmpd="sng">
            <a:solidFill>
              <a:schemeClr val="bg1">
                <a:alpha val="100000"/>
              </a:schemeClr>
            </a:solidFill>
            <a:prstDash val="dash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任意多边形 106"/>
          <p:cNvSpPr/>
          <p:nvPr/>
        </p:nvSpPr>
        <p:spPr>
          <a:xfrm rot="-2700000">
            <a:off x="3870326" y="2423126"/>
            <a:ext cx="2619375" cy="962025"/>
          </a:xfrm>
          <a:custGeom>
            <a:avLst/>
            <a:gdLst>
              <a:gd name="txL" fmla="*/ 0 w 657338"/>
              <a:gd name="txT" fmla="*/ 0 h 1792844"/>
              <a:gd name="txR" fmla="*/ 657338 w 657338"/>
              <a:gd name="txB" fmla="*/ 1792844 h 1792844"/>
            </a:gdLst>
            <a:ahLst/>
            <a:cxnLst>
              <a:cxn ang="0">
                <a:pos x="206919866" y="11671"/>
              </a:cxn>
              <a:cxn ang="0">
                <a:pos x="242421702" y="39849"/>
              </a:cxn>
              <a:cxn ang="0">
                <a:pos x="242421451" y="195727"/>
              </a:cxn>
              <a:cxn ang="0">
                <a:pos x="242421702" y="195728"/>
              </a:cxn>
              <a:cxn ang="0">
                <a:pos x="242421702" y="217373"/>
              </a:cxn>
              <a:cxn ang="0">
                <a:pos x="0" y="217373"/>
              </a:cxn>
              <a:cxn ang="0">
                <a:pos x="0" y="196067"/>
              </a:cxn>
              <a:cxn ang="0">
                <a:pos x="0" y="39849"/>
              </a:cxn>
              <a:cxn ang="0">
                <a:pos x="35501836" y="11671"/>
              </a:cxn>
              <a:cxn ang="0">
                <a:pos x="121210829" y="0"/>
              </a:cxn>
              <a:cxn ang="0">
                <a:pos x="206919866" y="11671"/>
              </a:cxn>
            </a:cxnLst>
            <a:rect l="txL" t="txT" r="txR" b="txB"/>
            <a:pathLst>
              <a:path w="657338" h="1792844">
                <a:moveTo>
                  <a:pt x="561073" y="96265"/>
                </a:moveTo>
                <a:cubicBezTo>
                  <a:pt x="620550" y="155742"/>
                  <a:pt x="657338" y="237910"/>
                  <a:pt x="657338" y="328669"/>
                </a:cubicBezTo>
                <a:lnTo>
                  <a:pt x="657337" y="1614319"/>
                </a:lnTo>
                <a:lnTo>
                  <a:pt x="657338" y="1614327"/>
                </a:lnTo>
                <a:lnTo>
                  <a:pt x="657338" y="1792843"/>
                </a:lnTo>
                <a:lnTo>
                  <a:pt x="0" y="1792844"/>
                </a:lnTo>
                <a:lnTo>
                  <a:pt x="0" y="1617116"/>
                </a:lnTo>
                <a:lnTo>
                  <a:pt x="0" y="328669"/>
                </a:lnTo>
                <a:cubicBezTo>
                  <a:pt x="0" y="237909"/>
                  <a:pt x="36788" y="155742"/>
                  <a:pt x="96265" y="96265"/>
                </a:cubicBezTo>
                <a:cubicBezTo>
                  <a:pt x="155742" y="36787"/>
                  <a:pt x="237910" y="0"/>
                  <a:pt x="328669" y="0"/>
                </a:cubicBezTo>
                <a:cubicBezTo>
                  <a:pt x="419428" y="0"/>
                  <a:pt x="501596" y="36788"/>
                  <a:pt x="561073" y="96265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</a:gsLst>
            <a:lin ang="0" scaled="0"/>
          </a:gradFill>
          <a:ln w="9525">
            <a:noFill/>
          </a:ln>
        </p:spPr>
        <p:txBody>
          <a:bodyPr vert="eaVert" lIns="0" tIns="288000" rIns="0" bIns="0" anchor="ctr"/>
          <a:lstStyle/>
          <a:p>
            <a:pPr lvl="0" eaLnBrk="1" hangingPunct="1"/>
            <a:r>
              <a:rPr lang="zh-CN" altLang="en-US" sz="2800" dirty="0">
                <a:solidFill>
                  <a:schemeClr val="bg1"/>
                </a:solidFill>
                <a:cs typeface="+mn-ea"/>
                <a:sym typeface="+mn-lt"/>
              </a:rPr>
              <a:t>Title</a:t>
            </a:r>
          </a:p>
        </p:txBody>
      </p:sp>
      <p:sp>
        <p:nvSpPr>
          <p:cNvPr id="42" name="任意多边形 107"/>
          <p:cNvSpPr/>
          <p:nvPr/>
        </p:nvSpPr>
        <p:spPr>
          <a:xfrm rot="-2700000">
            <a:off x="3932239" y="2508849"/>
            <a:ext cx="2490787" cy="787400"/>
          </a:xfrm>
          <a:custGeom>
            <a:avLst/>
            <a:gdLst/>
            <a:ahLst/>
            <a:cxnLst>
              <a:cxn ang="0">
                <a:pos x="210729953" y="4149"/>
              </a:cxn>
              <a:cxn ang="0">
                <a:pos x="246885692" y="14166"/>
              </a:cxn>
              <a:cxn ang="0">
                <a:pos x="246885197" y="69578"/>
              </a:cxn>
              <a:cxn ang="0">
                <a:pos x="246885692" y="69578"/>
              </a:cxn>
              <a:cxn ang="0">
                <a:pos x="246885692" y="77714"/>
              </a:cxn>
              <a:cxn ang="0">
                <a:pos x="0" y="77714"/>
              </a:cxn>
              <a:cxn ang="0">
                <a:pos x="0" y="69699"/>
              </a:cxn>
              <a:cxn ang="0">
                <a:pos x="0" y="14166"/>
              </a:cxn>
              <a:cxn ang="0">
                <a:pos x="36155740" y="4149"/>
              </a:cxn>
              <a:cxn ang="0">
                <a:pos x="123442897" y="0"/>
              </a:cxn>
              <a:cxn ang="0">
                <a:pos x="210729953" y="4149"/>
              </a:cxn>
            </a:cxnLst>
            <a:rect l="0" t="0" r="0" b="0"/>
            <a:pathLst>
              <a:path w="538208" h="1703835">
                <a:moveTo>
                  <a:pt x="459389" y="90966"/>
                </a:moveTo>
                <a:cubicBezTo>
                  <a:pt x="508088" y="147170"/>
                  <a:pt x="538208" y="224815"/>
                  <a:pt x="538208" y="310579"/>
                </a:cubicBezTo>
                <a:lnTo>
                  <a:pt x="538207" y="1525464"/>
                </a:lnTo>
                <a:lnTo>
                  <a:pt x="538208" y="1525472"/>
                </a:lnTo>
                <a:lnTo>
                  <a:pt x="538208" y="1703835"/>
                </a:lnTo>
                <a:lnTo>
                  <a:pt x="0" y="1703835"/>
                </a:lnTo>
                <a:lnTo>
                  <a:pt x="0" y="1528107"/>
                </a:lnTo>
                <a:lnTo>
                  <a:pt x="0" y="310579"/>
                </a:lnTo>
                <a:cubicBezTo>
                  <a:pt x="0" y="224814"/>
                  <a:pt x="30121" y="147170"/>
                  <a:pt x="78819" y="90966"/>
                </a:cubicBezTo>
                <a:cubicBezTo>
                  <a:pt x="127517" y="34762"/>
                  <a:pt x="194793" y="0"/>
                  <a:pt x="269104" y="0"/>
                </a:cubicBezTo>
                <a:cubicBezTo>
                  <a:pt x="343415" y="0"/>
                  <a:pt x="410691" y="34763"/>
                  <a:pt x="459389" y="90966"/>
                </a:cubicBezTo>
                <a:close/>
              </a:path>
            </a:pathLst>
          </a:custGeom>
          <a:noFill/>
          <a:ln w="3175" cap="flat" cmpd="sng">
            <a:solidFill>
              <a:schemeClr val="bg1">
                <a:alpha val="100000"/>
              </a:schemeClr>
            </a:solidFill>
            <a:prstDash val="dash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任意多边形 108"/>
          <p:cNvSpPr/>
          <p:nvPr/>
        </p:nvSpPr>
        <p:spPr>
          <a:xfrm rot="2768180">
            <a:off x="4665663" y="3431189"/>
            <a:ext cx="1003300" cy="2633663"/>
          </a:xfrm>
          <a:custGeom>
            <a:avLst/>
            <a:gdLst>
              <a:gd name="txL" fmla="*/ 0 w 686310"/>
              <a:gd name="txT" fmla="*/ 0 h 1799075"/>
              <a:gd name="txR" fmla="*/ 686310 w 686310"/>
              <a:gd name="txB" fmla="*/ 1799075 h 1799075"/>
            </a:gdLst>
            <a:ahLst/>
            <a:cxnLst>
              <a:cxn ang="0">
                <a:pos x="0" y="87642"/>
              </a:cxn>
              <a:cxn ang="0">
                <a:pos x="4387774" y="0"/>
              </a:cxn>
              <a:cxn ang="0">
                <a:pos x="4411033" y="1181133"/>
              </a:cxn>
              <a:cxn ang="0">
                <a:pos x="4581630" y="9841252"/>
              </a:cxn>
              <a:cxn ang="0">
                <a:pos x="3969829" y="11416162"/>
              </a:cxn>
              <a:cxn ang="0">
                <a:pos x="2431260" y="12094171"/>
              </a:cxn>
              <a:cxn ang="0">
                <a:pos x="867207" y="11478127"/>
              </a:cxn>
              <a:cxn ang="0">
                <a:pos x="193859" y="9928886"/>
              </a:cxn>
              <a:cxn ang="0">
                <a:pos x="23640" y="1287569"/>
              </a:cxn>
              <a:cxn ang="0">
                <a:pos x="23634" y="1287513"/>
              </a:cxn>
            </a:cxnLst>
            <a:rect l="txL" t="txT" r="txR" b="txB"/>
            <a:pathLst>
              <a:path w="686310" h="1799075">
                <a:moveTo>
                  <a:pt x="0" y="13037"/>
                </a:moveTo>
                <a:lnTo>
                  <a:pt x="657209" y="0"/>
                </a:lnTo>
                <a:lnTo>
                  <a:pt x="660693" y="175694"/>
                </a:lnTo>
                <a:lnTo>
                  <a:pt x="686245" y="1463887"/>
                </a:lnTo>
                <a:cubicBezTo>
                  <a:pt x="688045" y="1554629"/>
                  <a:pt x="652894" y="1637510"/>
                  <a:pt x="594608" y="1698155"/>
                </a:cubicBezTo>
                <a:cubicBezTo>
                  <a:pt x="536322" y="1758800"/>
                  <a:pt x="454900" y="1797210"/>
                  <a:pt x="364159" y="1799009"/>
                </a:cubicBezTo>
                <a:cubicBezTo>
                  <a:pt x="273418" y="1800810"/>
                  <a:pt x="190536" y="1765658"/>
                  <a:pt x="129892" y="1707372"/>
                </a:cubicBezTo>
                <a:cubicBezTo>
                  <a:pt x="69247" y="1649087"/>
                  <a:pt x="30836" y="1567664"/>
                  <a:pt x="29037" y="1476923"/>
                </a:cubicBezTo>
                <a:lnTo>
                  <a:pt x="3541" y="191526"/>
                </a:lnTo>
                <a:lnTo>
                  <a:pt x="3540" y="191518"/>
                </a:lnTo>
                <a:lnTo>
                  <a:pt x="0" y="13037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</a:gsLst>
            <a:lin ang="0" scaled="0"/>
          </a:gradFill>
          <a:ln w="9525">
            <a:noFill/>
          </a:ln>
        </p:spPr>
        <p:txBody>
          <a:bodyPr vert="eaVert" lIns="0" tIns="288000" rIns="0" bIns="0" anchor="ctr"/>
          <a:lstStyle/>
          <a:p>
            <a:pPr lvl="0" algn="ctr" eaLnBrk="1" hangingPunct="1"/>
            <a:r>
              <a:rPr lang="zh-CN" altLang="en-US" sz="2800" dirty="0">
                <a:solidFill>
                  <a:schemeClr val="bg1"/>
                </a:solidFill>
                <a:cs typeface="+mn-ea"/>
                <a:sym typeface="+mn-lt"/>
              </a:rPr>
              <a:t>Title</a:t>
            </a:r>
          </a:p>
        </p:txBody>
      </p:sp>
      <p:sp>
        <p:nvSpPr>
          <p:cNvPr id="44" name="任意多边形 109"/>
          <p:cNvSpPr/>
          <p:nvPr/>
        </p:nvSpPr>
        <p:spPr>
          <a:xfrm rot="2700000">
            <a:off x="6548440" y="1581750"/>
            <a:ext cx="962025" cy="2622551"/>
          </a:xfrm>
          <a:custGeom>
            <a:avLst/>
            <a:gdLst>
              <a:gd name="txL" fmla="*/ 0 w 657338"/>
              <a:gd name="txT" fmla="*/ 0 h 1792844"/>
              <a:gd name="txR" fmla="*/ 657338 w 657338"/>
              <a:gd name="txB" fmla="*/ 1792844 h 1792844"/>
            </a:gdLst>
            <a:ahLst/>
            <a:cxnLst>
              <a:cxn ang="0">
                <a:pos x="3764928" y="644588"/>
              </a:cxn>
              <a:cxn ang="0">
                <a:pos x="4410891" y="2200748"/>
              </a:cxn>
              <a:cxn ang="0">
                <a:pos x="4410886" y="10809395"/>
              </a:cxn>
              <a:cxn ang="0">
                <a:pos x="4410891" y="10809445"/>
              </a:cxn>
              <a:cxn ang="0">
                <a:pos x="4410891" y="12004782"/>
              </a:cxn>
              <a:cxn ang="0">
                <a:pos x="0" y="12004789"/>
              </a:cxn>
              <a:cxn ang="0">
                <a:pos x="0" y="10828121"/>
              </a:cxn>
              <a:cxn ang="0">
                <a:pos x="0" y="2200748"/>
              </a:cxn>
              <a:cxn ang="0">
                <a:pos x="645960" y="644588"/>
              </a:cxn>
              <a:cxn ang="0">
                <a:pos x="2205448" y="0"/>
              </a:cxn>
              <a:cxn ang="0">
                <a:pos x="3764928" y="644588"/>
              </a:cxn>
            </a:cxnLst>
            <a:rect l="txL" t="txT" r="txR" b="txB"/>
            <a:pathLst>
              <a:path w="657338" h="1792844">
                <a:moveTo>
                  <a:pt x="561073" y="96265"/>
                </a:moveTo>
                <a:cubicBezTo>
                  <a:pt x="620550" y="155742"/>
                  <a:pt x="657338" y="237910"/>
                  <a:pt x="657338" y="328669"/>
                </a:cubicBezTo>
                <a:lnTo>
                  <a:pt x="657337" y="1614319"/>
                </a:lnTo>
                <a:lnTo>
                  <a:pt x="657338" y="1614327"/>
                </a:lnTo>
                <a:lnTo>
                  <a:pt x="657338" y="1792843"/>
                </a:lnTo>
                <a:lnTo>
                  <a:pt x="0" y="1792844"/>
                </a:lnTo>
                <a:lnTo>
                  <a:pt x="0" y="1617116"/>
                </a:lnTo>
                <a:lnTo>
                  <a:pt x="0" y="328669"/>
                </a:lnTo>
                <a:cubicBezTo>
                  <a:pt x="0" y="237909"/>
                  <a:pt x="36788" y="155742"/>
                  <a:pt x="96265" y="96265"/>
                </a:cubicBezTo>
                <a:cubicBezTo>
                  <a:pt x="155742" y="36787"/>
                  <a:pt x="237910" y="0"/>
                  <a:pt x="328669" y="0"/>
                </a:cubicBezTo>
                <a:cubicBezTo>
                  <a:pt x="419428" y="0"/>
                  <a:pt x="501596" y="36788"/>
                  <a:pt x="561073" y="96265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</a:gsLst>
            <a:lin ang="0" scaled="0"/>
          </a:gradFill>
          <a:ln w="9525">
            <a:noFill/>
          </a:ln>
        </p:spPr>
        <p:txBody>
          <a:bodyPr vert="eaVert" lIns="0" tIns="288000" rIns="0" bIns="0" anchor="ctr"/>
          <a:lstStyle/>
          <a:p>
            <a:pPr lvl="0" eaLnBrk="1" hangingPunct="1"/>
            <a:r>
              <a:rPr lang="zh-CN" altLang="en-US" sz="2800" dirty="0">
                <a:solidFill>
                  <a:schemeClr val="bg1"/>
                </a:solidFill>
                <a:cs typeface="+mn-ea"/>
                <a:sym typeface="+mn-lt"/>
              </a:rPr>
              <a:t>Title</a:t>
            </a:r>
          </a:p>
        </p:txBody>
      </p:sp>
      <p:sp>
        <p:nvSpPr>
          <p:cNvPr id="45" name="任意多边形 110"/>
          <p:cNvSpPr/>
          <p:nvPr/>
        </p:nvSpPr>
        <p:spPr>
          <a:xfrm rot="2700000">
            <a:off x="6635751" y="1645250"/>
            <a:ext cx="787400" cy="2492375"/>
          </a:xfrm>
          <a:custGeom>
            <a:avLst/>
            <a:gdLst/>
            <a:ahLst/>
            <a:cxnLst>
              <a:cxn ang="0">
                <a:pos x="2104564" y="416507"/>
              </a:cxn>
              <a:cxn ang="0">
                <a:pos x="2465649" y="1422052"/>
              </a:cxn>
              <a:cxn ang="0">
                <a:pos x="2465645" y="6984661"/>
              </a:cxn>
              <a:cxn ang="0">
                <a:pos x="2465649" y="6984699"/>
              </a:cxn>
              <a:cxn ang="0">
                <a:pos x="2465649" y="7801371"/>
              </a:cxn>
              <a:cxn ang="0">
                <a:pos x="0" y="7801371"/>
              </a:cxn>
              <a:cxn ang="0">
                <a:pos x="0" y="6996765"/>
              </a:cxn>
              <a:cxn ang="0">
                <a:pos x="0" y="1422052"/>
              </a:cxn>
              <a:cxn ang="0">
                <a:pos x="361087" y="416507"/>
              </a:cxn>
              <a:cxn ang="0">
                <a:pos x="1232823" y="0"/>
              </a:cxn>
              <a:cxn ang="0">
                <a:pos x="2104564" y="416507"/>
              </a:cxn>
            </a:cxnLst>
            <a:rect l="0" t="0" r="0" b="0"/>
            <a:pathLst>
              <a:path w="538208" h="1703835">
                <a:moveTo>
                  <a:pt x="459389" y="90966"/>
                </a:moveTo>
                <a:cubicBezTo>
                  <a:pt x="508088" y="147170"/>
                  <a:pt x="538208" y="224815"/>
                  <a:pt x="538208" y="310579"/>
                </a:cubicBezTo>
                <a:lnTo>
                  <a:pt x="538207" y="1525464"/>
                </a:lnTo>
                <a:lnTo>
                  <a:pt x="538208" y="1525472"/>
                </a:lnTo>
                <a:lnTo>
                  <a:pt x="538208" y="1703835"/>
                </a:lnTo>
                <a:lnTo>
                  <a:pt x="0" y="1703835"/>
                </a:lnTo>
                <a:lnTo>
                  <a:pt x="0" y="1528107"/>
                </a:lnTo>
                <a:lnTo>
                  <a:pt x="0" y="310579"/>
                </a:lnTo>
                <a:cubicBezTo>
                  <a:pt x="0" y="224814"/>
                  <a:pt x="30121" y="147170"/>
                  <a:pt x="78819" y="90966"/>
                </a:cubicBezTo>
                <a:cubicBezTo>
                  <a:pt x="127517" y="34762"/>
                  <a:pt x="194793" y="0"/>
                  <a:pt x="269104" y="0"/>
                </a:cubicBezTo>
                <a:cubicBezTo>
                  <a:pt x="343415" y="0"/>
                  <a:pt x="410691" y="34763"/>
                  <a:pt x="459389" y="90966"/>
                </a:cubicBezTo>
                <a:close/>
              </a:path>
            </a:pathLst>
          </a:custGeom>
          <a:noFill/>
          <a:ln w="3175" cap="flat" cmpd="sng">
            <a:solidFill>
              <a:schemeClr val="bg1">
                <a:alpha val="100000"/>
              </a:schemeClr>
            </a:solidFill>
            <a:prstDash val="dash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任意多边形 111"/>
          <p:cNvSpPr/>
          <p:nvPr/>
        </p:nvSpPr>
        <p:spPr>
          <a:xfrm rot="-8100000">
            <a:off x="3921126" y="4361463"/>
            <a:ext cx="2492375" cy="787400"/>
          </a:xfrm>
          <a:custGeom>
            <a:avLst/>
            <a:gdLst/>
            <a:ahLst/>
            <a:cxnLst>
              <a:cxn ang="0">
                <a:pos x="211267917" y="4149"/>
              </a:cxn>
              <a:cxn ang="0">
                <a:pos x="247515902" y="14166"/>
              </a:cxn>
              <a:cxn ang="0">
                <a:pos x="247515407" y="69578"/>
              </a:cxn>
              <a:cxn ang="0">
                <a:pos x="247515902" y="69578"/>
              </a:cxn>
              <a:cxn ang="0">
                <a:pos x="247515902" y="77714"/>
              </a:cxn>
              <a:cxn ang="0">
                <a:pos x="0" y="77714"/>
              </a:cxn>
              <a:cxn ang="0">
                <a:pos x="0" y="69699"/>
              </a:cxn>
              <a:cxn ang="0">
                <a:pos x="0" y="14166"/>
              </a:cxn>
              <a:cxn ang="0">
                <a:pos x="36247981" y="4149"/>
              </a:cxn>
              <a:cxn ang="0">
                <a:pos x="123757995" y="0"/>
              </a:cxn>
              <a:cxn ang="0">
                <a:pos x="211267917" y="4149"/>
              </a:cxn>
            </a:cxnLst>
            <a:rect l="0" t="0" r="0" b="0"/>
            <a:pathLst>
              <a:path w="538208" h="1703835">
                <a:moveTo>
                  <a:pt x="459389" y="90966"/>
                </a:moveTo>
                <a:cubicBezTo>
                  <a:pt x="508088" y="147170"/>
                  <a:pt x="538208" y="224815"/>
                  <a:pt x="538208" y="310579"/>
                </a:cubicBezTo>
                <a:lnTo>
                  <a:pt x="538207" y="1525464"/>
                </a:lnTo>
                <a:lnTo>
                  <a:pt x="538208" y="1525472"/>
                </a:lnTo>
                <a:lnTo>
                  <a:pt x="538208" y="1703835"/>
                </a:lnTo>
                <a:lnTo>
                  <a:pt x="0" y="1703835"/>
                </a:lnTo>
                <a:lnTo>
                  <a:pt x="0" y="1528107"/>
                </a:lnTo>
                <a:lnTo>
                  <a:pt x="0" y="310579"/>
                </a:lnTo>
                <a:cubicBezTo>
                  <a:pt x="0" y="224814"/>
                  <a:pt x="30121" y="147170"/>
                  <a:pt x="78819" y="90966"/>
                </a:cubicBezTo>
                <a:cubicBezTo>
                  <a:pt x="127517" y="34762"/>
                  <a:pt x="194793" y="0"/>
                  <a:pt x="269104" y="0"/>
                </a:cubicBezTo>
                <a:cubicBezTo>
                  <a:pt x="343415" y="0"/>
                  <a:pt x="410691" y="34763"/>
                  <a:pt x="459389" y="90966"/>
                </a:cubicBezTo>
                <a:close/>
              </a:path>
            </a:pathLst>
          </a:custGeom>
          <a:noFill/>
          <a:ln w="3175" cap="flat" cmpd="sng">
            <a:solidFill>
              <a:schemeClr val="bg1">
                <a:alpha val="100000"/>
              </a:schemeClr>
            </a:solidFill>
            <a:prstDash val="dash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椭圆 112"/>
          <p:cNvSpPr/>
          <p:nvPr/>
        </p:nvSpPr>
        <p:spPr>
          <a:xfrm>
            <a:off x="5591175" y="3298474"/>
            <a:ext cx="1009651" cy="1008063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 anchor="ctr"/>
          <a:lstStyle/>
          <a:p>
            <a:pPr lvl="0" algn="ctr" eaLnBrk="1" hangingPunct="1"/>
            <a:endParaRPr lang="zh-CN" altLang="en-US" sz="3600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48" name="išľíďè"/>
          <p:cNvSpPr/>
          <p:nvPr/>
        </p:nvSpPr>
        <p:spPr bwMode="auto">
          <a:xfrm>
            <a:off x="1437872" y="4910792"/>
            <a:ext cx="2560108" cy="66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49" name="iSlíďè"/>
          <p:cNvSpPr txBox="1"/>
          <p:nvPr/>
        </p:nvSpPr>
        <p:spPr bwMode="auto">
          <a:xfrm>
            <a:off x="1817958" y="4491231"/>
            <a:ext cx="2623285" cy="41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Title text presets</a:t>
            </a:r>
          </a:p>
        </p:txBody>
      </p:sp>
      <p:sp>
        <p:nvSpPr>
          <p:cNvPr id="50" name="išľíďè"/>
          <p:cNvSpPr/>
          <p:nvPr/>
        </p:nvSpPr>
        <p:spPr bwMode="auto">
          <a:xfrm>
            <a:off x="1840652" y="1934769"/>
            <a:ext cx="2560108" cy="66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51" name="iSlíďè"/>
          <p:cNvSpPr txBox="1"/>
          <p:nvPr/>
        </p:nvSpPr>
        <p:spPr bwMode="auto">
          <a:xfrm>
            <a:off x="2220738" y="1515208"/>
            <a:ext cx="2623285" cy="41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Title text presets</a:t>
            </a:r>
          </a:p>
        </p:txBody>
      </p:sp>
      <p:sp>
        <p:nvSpPr>
          <p:cNvPr id="52" name="išľíďè"/>
          <p:cNvSpPr/>
          <p:nvPr/>
        </p:nvSpPr>
        <p:spPr bwMode="auto">
          <a:xfrm>
            <a:off x="8316105" y="5131486"/>
            <a:ext cx="2560108" cy="66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53" name="iSlíďè"/>
          <p:cNvSpPr txBox="1"/>
          <p:nvPr/>
        </p:nvSpPr>
        <p:spPr bwMode="auto">
          <a:xfrm>
            <a:off x="8696191" y="4711925"/>
            <a:ext cx="2623285" cy="41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Title text presets</a:t>
            </a:r>
          </a:p>
        </p:txBody>
      </p:sp>
      <p:sp>
        <p:nvSpPr>
          <p:cNvPr id="54" name="išľíďè"/>
          <p:cNvSpPr/>
          <p:nvPr/>
        </p:nvSpPr>
        <p:spPr bwMode="auto">
          <a:xfrm>
            <a:off x="8316105" y="2267776"/>
            <a:ext cx="2560108" cy="66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55" name="iSlíďè"/>
          <p:cNvSpPr txBox="1"/>
          <p:nvPr/>
        </p:nvSpPr>
        <p:spPr bwMode="auto">
          <a:xfrm>
            <a:off x="8696191" y="1848215"/>
            <a:ext cx="2623285" cy="41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Title text presets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:a14="http://schemas.microsoft.com/office/drawing/2010/main"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2" grpId="0"/>
      <p:bldP spid="5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meng\Desktop\5b3d6a60d5bfb.png5b3d6a60d5bfb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75175" y="2487930"/>
            <a:ext cx="7224395" cy="376872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42975" y="1341755"/>
            <a:ext cx="423989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 dirty="0">
                <a:solidFill>
                  <a:srgbClr val="FFFFFF"/>
                </a:solidFill>
              </a:rPr>
              <a:t>2.5D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942975" y="2910205"/>
            <a:ext cx="5975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FFFFFF"/>
                </a:solidFill>
              </a:rPr>
              <a:t>Thanks for watching!</a:t>
            </a:r>
          </a:p>
        </p:txBody>
      </p:sp>
      <p:sp>
        <p:nvSpPr>
          <p:cNvPr id="15" name="矩形 14"/>
          <p:cNvSpPr/>
          <p:nvPr/>
        </p:nvSpPr>
        <p:spPr>
          <a:xfrm>
            <a:off x="942975" y="3762375"/>
            <a:ext cx="4448810" cy="362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6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meng\Desktop\5b1a47c7cde4a.png5b1a47c7cde4a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81750" y="2917190"/>
            <a:ext cx="5609590" cy="340296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097280" y="2091055"/>
            <a:ext cx="8933815" cy="2089150"/>
            <a:chOff x="1174" y="3309"/>
            <a:chExt cx="14069" cy="3290"/>
          </a:xfrm>
        </p:grpSpPr>
        <p:grpSp>
          <p:nvGrpSpPr>
            <p:cNvPr id="5" name="组合 4"/>
            <p:cNvGrpSpPr/>
            <p:nvPr/>
          </p:nvGrpSpPr>
          <p:grpSpPr>
            <a:xfrm>
              <a:off x="1174" y="4907"/>
              <a:ext cx="8876" cy="1692"/>
              <a:chOff x="6867" y="4077"/>
              <a:chExt cx="8876" cy="1692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6867" y="4077"/>
                <a:ext cx="4860" cy="1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68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Add a title</a:t>
                </a:r>
              </a:p>
            </p:txBody>
          </p:sp>
          <p:sp>
            <p:nvSpPr>
              <p:cNvPr id="14" name="TextBox 10"/>
              <p:cNvSpPr txBox="1"/>
              <p:nvPr/>
            </p:nvSpPr>
            <p:spPr>
              <a:xfrm>
                <a:off x="6932" y="5344"/>
                <a:ext cx="8811" cy="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913765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050" dirty="0">
                    <a:solidFill>
                      <a:schemeClr val="bg1"/>
                    </a:solidFill>
                  </a:rPr>
                  <a:t>Click here to enter your description text, the language to be concise.</a:t>
                </a:r>
              </a:p>
            </p:txBody>
          </p:sp>
        </p:grpSp>
        <p:sp>
          <p:nvSpPr>
            <p:cNvPr id="3" name="文本框 2"/>
            <p:cNvSpPr txBox="1"/>
            <p:nvPr/>
          </p:nvSpPr>
          <p:spPr>
            <a:xfrm>
              <a:off x="1174" y="3309"/>
              <a:ext cx="14069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 b="1" dirty="0">
                  <a:solidFill>
                    <a:schemeClr val="bg1"/>
                  </a:solidFill>
                </a:rPr>
                <a:t>PART ONE</a:t>
              </a:r>
              <a:r>
                <a:rPr lang="en-US" altLang="zh-CN" dirty="0"/>
                <a:t> 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Block Arc 45"/>
          <p:cNvSpPr/>
          <p:nvPr/>
        </p:nvSpPr>
        <p:spPr>
          <a:xfrm rot="2700000">
            <a:off x="1765449" y="2406568"/>
            <a:ext cx="2161097" cy="2161096"/>
          </a:xfrm>
          <a:prstGeom prst="blockArc">
            <a:avLst>
              <a:gd name="adj1" fmla="val 19782491"/>
              <a:gd name="adj2" fmla="val 13507335"/>
              <a:gd name="adj3" fmla="val 653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76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" name="Group 110"/>
          <p:cNvGrpSpPr/>
          <p:nvPr/>
        </p:nvGrpSpPr>
        <p:grpSpPr>
          <a:xfrm>
            <a:off x="823614" y="2037551"/>
            <a:ext cx="3477950" cy="3616449"/>
            <a:chOff x="630206" y="1507089"/>
            <a:chExt cx="2608605" cy="2712486"/>
          </a:xfrm>
        </p:grpSpPr>
        <p:grpSp>
          <p:nvGrpSpPr>
            <p:cNvPr id="5" name="Group 53"/>
            <p:cNvGrpSpPr/>
            <p:nvPr/>
          </p:nvGrpSpPr>
          <p:grpSpPr>
            <a:xfrm rot="21351568">
              <a:off x="630206" y="3582137"/>
              <a:ext cx="1112944" cy="637438"/>
              <a:chOff x="2355915" y="3857572"/>
              <a:chExt cx="1347923" cy="772022"/>
            </a:xfrm>
          </p:grpSpPr>
          <p:sp>
            <p:nvSpPr>
              <p:cNvPr id="31" name="Rectangle 30"/>
              <p:cNvSpPr/>
              <p:nvPr/>
            </p:nvSpPr>
            <p:spPr>
              <a:xfrm rot="2700000">
                <a:off x="3093973" y="3472415"/>
                <a:ext cx="224707" cy="99502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76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 rot="2700000">
                <a:off x="2538069" y="4020237"/>
                <a:ext cx="427203" cy="791512"/>
              </a:xfrm>
              <a:prstGeom prst="round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76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0" name="Block Arc 29"/>
            <p:cNvSpPr/>
            <p:nvPr/>
          </p:nvSpPr>
          <p:spPr>
            <a:xfrm rot="2700000">
              <a:off x="1114680" y="1507089"/>
              <a:ext cx="2124132" cy="2124131"/>
            </a:xfrm>
            <a:prstGeom prst="blockArc">
              <a:avLst>
                <a:gd name="adj1" fmla="val 21433357"/>
                <a:gd name="adj2" fmla="val 13378235"/>
                <a:gd name="adj3" fmla="val 4744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76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49" name="Block Arc 48"/>
          <p:cNvSpPr/>
          <p:nvPr/>
        </p:nvSpPr>
        <p:spPr>
          <a:xfrm rot="2700000">
            <a:off x="2062023" y="2703141"/>
            <a:ext cx="1567949" cy="1567947"/>
          </a:xfrm>
          <a:prstGeom prst="blockArc">
            <a:avLst>
              <a:gd name="adj1" fmla="val 17805926"/>
              <a:gd name="adj2" fmla="val 13444767"/>
              <a:gd name="adj3" fmla="val 7487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76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2" name="Oval 51"/>
          <p:cNvSpPr/>
          <p:nvPr/>
        </p:nvSpPr>
        <p:spPr>
          <a:xfrm rot="2700000">
            <a:off x="2299280" y="2940399"/>
            <a:ext cx="1093433" cy="109343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76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6" name="Group 73"/>
          <p:cNvGrpSpPr/>
          <p:nvPr/>
        </p:nvGrpSpPr>
        <p:grpSpPr>
          <a:xfrm>
            <a:off x="2897386" y="2114745"/>
            <a:ext cx="3002852" cy="290331"/>
            <a:chOff x="2901397" y="1463917"/>
            <a:chExt cx="2252262" cy="221448"/>
          </a:xfrm>
        </p:grpSpPr>
        <p:cxnSp>
          <p:nvCxnSpPr>
            <p:cNvPr id="60" name="Straight Connector 59"/>
            <p:cNvCxnSpPr/>
            <p:nvPr/>
          </p:nvCxnSpPr>
          <p:spPr>
            <a:xfrm flipH="1" flipV="1">
              <a:off x="4914605" y="1465097"/>
              <a:ext cx="239054" cy="220268"/>
            </a:xfrm>
            <a:prstGeom prst="line">
              <a:avLst/>
            </a:prstGeom>
            <a:ln w="12700" cap="rnd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prstDash val="solid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0800000">
              <a:off x="2901397" y="1463917"/>
              <a:ext cx="2013208" cy="1615"/>
            </a:xfrm>
            <a:prstGeom prst="line">
              <a:avLst/>
            </a:prstGeom>
            <a:ln w="12700" cap="rnd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prstDash val="solid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73"/>
          <p:cNvGrpSpPr/>
          <p:nvPr/>
        </p:nvGrpSpPr>
        <p:grpSpPr>
          <a:xfrm>
            <a:off x="2897387" y="2433979"/>
            <a:ext cx="2508817" cy="290331"/>
            <a:chOff x="2901397" y="1463917"/>
            <a:chExt cx="1881716" cy="221448"/>
          </a:xfrm>
        </p:grpSpPr>
        <p:cxnSp>
          <p:nvCxnSpPr>
            <p:cNvPr id="68" name="Straight Connector 67"/>
            <p:cNvCxnSpPr/>
            <p:nvPr/>
          </p:nvCxnSpPr>
          <p:spPr>
            <a:xfrm flipH="1" flipV="1">
              <a:off x="4544059" y="1465097"/>
              <a:ext cx="239054" cy="220268"/>
            </a:xfrm>
            <a:prstGeom prst="line">
              <a:avLst/>
            </a:prstGeom>
            <a:ln w="12700" cap="rnd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prstDash val="solid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0800000">
              <a:off x="2901397" y="1463917"/>
              <a:ext cx="1642662" cy="1615"/>
            </a:xfrm>
            <a:prstGeom prst="line">
              <a:avLst/>
            </a:prstGeom>
            <a:ln w="12700" cap="rnd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prstDash val="solid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3"/>
          <p:cNvGrpSpPr/>
          <p:nvPr/>
        </p:nvGrpSpPr>
        <p:grpSpPr>
          <a:xfrm>
            <a:off x="2897387" y="2764592"/>
            <a:ext cx="2088501" cy="290333"/>
            <a:chOff x="2683251" y="1463915"/>
            <a:chExt cx="1566462" cy="221450"/>
          </a:xfrm>
        </p:grpSpPr>
        <p:cxnSp>
          <p:nvCxnSpPr>
            <p:cNvPr id="82" name="Straight Connector 81"/>
            <p:cNvCxnSpPr/>
            <p:nvPr/>
          </p:nvCxnSpPr>
          <p:spPr>
            <a:xfrm flipH="1" flipV="1">
              <a:off x="4010659" y="1465097"/>
              <a:ext cx="239054" cy="220268"/>
            </a:xfrm>
            <a:prstGeom prst="line">
              <a:avLst/>
            </a:prstGeom>
            <a:ln w="12700" cap="rnd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prstDash val="solid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10800000" flipV="1">
              <a:off x="2683251" y="1463915"/>
              <a:ext cx="1325760" cy="1182"/>
            </a:xfrm>
            <a:prstGeom prst="line">
              <a:avLst/>
            </a:prstGeom>
            <a:ln w="12700" cap="rnd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prstDash val="solid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73"/>
          <p:cNvGrpSpPr/>
          <p:nvPr/>
        </p:nvGrpSpPr>
        <p:grpSpPr>
          <a:xfrm>
            <a:off x="3273286" y="3095345"/>
            <a:ext cx="1218568" cy="288784"/>
            <a:chOff x="2683251" y="1465095"/>
            <a:chExt cx="913976" cy="220268"/>
          </a:xfrm>
        </p:grpSpPr>
        <p:cxnSp>
          <p:nvCxnSpPr>
            <p:cNvPr id="88" name="Straight Connector 87"/>
            <p:cNvCxnSpPr/>
            <p:nvPr/>
          </p:nvCxnSpPr>
          <p:spPr>
            <a:xfrm flipH="1" flipV="1">
              <a:off x="3358173" y="1465095"/>
              <a:ext cx="239054" cy="220268"/>
            </a:xfrm>
            <a:prstGeom prst="line">
              <a:avLst/>
            </a:prstGeom>
            <a:ln w="12700" cap="rnd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prstDash val="solid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10800000">
              <a:off x="2683251" y="1465097"/>
              <a:ext cx="674922" cy="1615"/>
            </a:xfrm>
            <a:prstGeom prst="line">
              <a:avLst/>
            </a:prstGeom>
            <a:ln w="12700" cap="rnd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prstDash val="solid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xt Placeholder 3"/>
          <p:cNvSpPr txBox="1"/>
          <p:nvPr/>
        </p:nvSpPr>
        <p:spPr>
          <a:xfrm>
            <a:off x="5856317" y="2626624"/>
            <a:ext cx="195567" cy="174984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8565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76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70%</a:t>
            </a:r>
          </a:p>
        </p:txBody>
      </p:sp>
      <p:sp>
        <p:nvSpPr>
          <p:cNvPr id="92" name="Text Placeholder 3"/>
          <p:cNvSpPr txBox="1"/>
          <p:nvPr/>
        </p:nvSpPr>
        <p:spPr>
          <a:xfrm>
            <a:off x="5376301" y="2992667"/>
            <a:ext cx="195567" cy="174984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8565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76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65%</a:t>
            </a:r>
          </a:p>
        </p:txBody>
      </p:sp>
      <p:sp>
        <p:nvSpPr>
          <p:cNvPr id="93" name="Text Placeholder 3"/>
          <p:cNvSpPr txBox="1"/>
          <p:nvPr/>
        </p:nvSpPr>
        <p:spPr>
          <a:xfrm>
            <a:off x="4856868" y="3281451"/>
            <a:ext cx="195567" cy="174984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8565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76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75%</a:t>
            </a:r>
          </a:p>
        </p:txBody>
      </p:sp>
      <p:sp>
        <p:nvSpPr>
          <p:cNvPr id="94" name="Text Placeholder 3"/>
          <p:cNvSpPr txBox="1"/>
          <p:nvPr/>
        </p:nvSpPr>
        <p:spPr>
          <a:xfrm>
            <a:off x="4388291" y="3641000"/>
            <a:ext cx="250069" cy="174984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8565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76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100%</a:t>
            </a:r>
          </a:p>
        </p:txBody>
      </p:sp>
      <p:sp>
        <p:nvSpPr>
          <p:cNvPr id="95" name="Freeform 46"/>
          <p:cNvSpPr>
            <a:spLocks noEditPoints="1"/>
          </p:cNvSpPr>
          <p:nvPr/>
        </p:nvSpPr>
        <p:spPr bwMode="auto">
          <a:xfrm>
            <a:off x="6383835" y="2049616"/>
            <a:ext cx="662480" cy="662480"/>
          </a:xfrm>
          <a:custGeom>
            <a:avLst/>
            <a:gdLst/>
            <a:ahLst/>
            <a:cxnLst>
              <a:cxn ang="0">
                <a:pos x="55" y="44"/>
              </a:cxn>
              <a:cxn ang="0">
                <a:pos x="44" y="55"/>
              </a:cxn>
              <a:cxn ang="0">
                <a:pos x="10" y="55"/>
              </a:cxn>
              <a:cxn ang="0">
                <a:pos x="0" y="44"/>
              </a:cxn>
              <a:cxn ang="0">
                <a:pos x="0" y="10"/>
              </a:cxn>
              <a:cxn ang="0">
                <a:pos x="10" y="0"/>
              </a:cxn>
              <a:cxn ang="0">
                <a:pos x="44" y="0"/>
              </a:cxn>
              <a:cxn ang="0">
                <a:pos x="55" y="10"/>
              </a:cxn>
              <a:cxn ang="0">
                <a:pos x="55" y="44"/>
              </a:cxn>
              <a:cxn ang="0">
                <a:pos x="46" y="20"/>
              </a:cxn>
              <a:cxn ang="0">
                <a:pos x="46" y="17"/>
              </a:cxn>
              <a:cxn ang="0">
                <a:pos x="42" y="13"/>
              </a:cxn>
              <a:cxn ang="0">
                <a:pos x="39" y="13"/>
              </a:cxn>
              <a:cxn ang="0">
                <a:pos x="23" y="30"/>
              </a:cxn>
              <a:cxn ang="0">
                <a:pos x="15" y="22"/>
              </a:cxn>
              <a:cxn ang="0">
                <a:pos x="12" y="22"/>
              </a:cxn>
              <a:cxn ang="0">
                <a:pos x="8" y="26"/>
              </a:cxn>
              <a:cxn ang="0">
                <a:pos x="8" y="29"/>
              </a:cxn>
              <a:cxn ang="0">
                <a:pos x="21" y="42"/>
              </a:cxn>
              <a:cxn ang="0">
                <a:pos x="24" y="42"/>
              </a:cxn>
              <a:cxn ang="0">
                <a:pos x="46" y="20"/>
              </a:cxn>
            </a:cxnLst>
            <a:rect l="0" t="0" r="r" b="b"/>
            <a:pathLst>
              <a:path w="55" h="55">
                <a:moveTo>
                  <a:pt x="55" y="44"/>
                </a:moveTo>
                <a:cubicBezTo>
                  <a:pt x="55" y="50"/>
                  <a:pt x="50" y="55"/>
                  <a:pt x="44" y="55"/>
                </a:cubicBezTo>
                <a:cubicBezTo>
                  <a:pt x="10" y="55"/>
                  <a:pt x="10" y="55"/>
                  <a:pt x="10" y="55"/>
                </a:cubicBezTo>
                <a:cubicBezTo>
                  <a:pt x="4" y="55"/>
                  <a:pt x="0" y="50"/>
                  <a:pt x="0" y="44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4" y="0"/>
                  <a:pt x="10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50" y="0"/>
                  <a:pt x="55" y="5"/>
                  <a:pt x="55" y="10"/>
                </a:cubicBezTo>
                <a:lnTo>
                  <a:pt x="55" y="44"/>
                </a:lnTo>
                <a:close/>
                <a:moveTo>
                  <a:pt x="46" y="20"/>
                </a:moveTo>
                <a:cubicBezTo>
                  <a:pt x="47" y="19"/>
                  <a:pt x="47" y="17"/>
                  <a:pt x="46" y="17"/>
                </a:cubicBezTo>
                <a:cubicBezTo>
                  <a:pt x="42" y="13"/>
                  <a:pt x="42" y="13"/>
                  <a:pt x="42" y="13"/>
                </a:cubicBezTo>
                <a:cubicBezTo>
                  <a:pt x="42" y="12"/>
                  <a:pt x="40" y="12"/>
                  <a:pt x="39" y="13"/>
                </a:cubicBezTo>
                <a:cubicBezTo>
                  <a:pt x="23" y="30"/>
                  <a:pt x="23" y="30"/>
                  <a:pt x="23" y="30"/>
                </a:cubicBezTo>
                <a:cubicBezTo>
                  <a:pt x="15" y="22"/>
                  <a:pt x="15" y="22"/>
                  <a:pt x="15" y="22"/>
                </a:cubicBezTo>
                <a:cubicBezTo>
                  <a:pt x="14" y="21"/>
                  <a:pt x="13" y="21"/>
                  <a:pt x="12" y="22"/>
                </a:cubicBezTo>
                <a:cubicBezTo>
                  <a:pt x="8" y="26"/>
                  <a:pt x="8" y="26"/>
                  <a:pt x="8" y="26"/>
                </a:cubicBezTo>
                <a:cubicBezTo>
                  <a:pt x="7" y="27"/>
                  <a:pt x="7" y="28"/>
                  <a:pt x="8" y="29"/>
                </a:cubicBezTo>
                <a:cubicBezTo>
                  <a:pt x="21" y="42"/>
                  <a:pt x="21" y="42"/>
                  <a:pt x="21" y="42"/>
                </a:cubicBezTo>
                <a:cubicBezTo>
                  <a:pt x="22" y="43"/>
                  <a:pt x="23" y="43"/>
                  <a:pt x="24" y="42"/>
                </a:cubicBezTo>
                <a:lnTo>
                  <a:pt x="46" y="2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9525">
            <a:noFill/>
            <a:round/>
          </a:ln>
        </p:spPr>
        <p:txBody>
          <a:bodyPr vert="horz" wrap="square" lIns="121913" tIns="60956" rIns="121913" bIns="60956" numCol="1" anchor="t" anchorCtr="0" compatLnSpc="1"/>
          <a:lstStyle/>
          <a:p>
            <a:pPr>
              <a:lnSpc>
                <a:spcPct val="150000"/>
              </a:lnSpc>
            </a:pPr>
            <a:endParaRPr lang="en-US" sz="76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6" name="Freeform 46"/>
          <p:cNvSpPr>
            <a:spLocks noEditPoints="1"/>
          </p:cNvSpPr>
          <p:nvPr/>
        </p:nvSpPr>
        <p:spPr bwMode="auto">
          <a:xfrm>
            <a:off x="6383835" y="3027450"/>
            <a:ext cx="662480" cy="662480"/>
          </a:xfrm>
          <a:custGeom>
            <a:avLst/>
            <a:gdLst/>
            <a:ahLst/>
            <a:cxnLst>
              <a:cxn ang="0">
                <a:pos x="55" y="44"/>
              </a:cxn>
              <a:cxn ang="0">
                <a:pos x="44" y="55"/>
              </a:cxn>
              <a:cxn ang="0">
                <a:pos x="10" y="55"/>
              </a:cxn>
              <a:cxn ang="0">
                <a:pos x="0" y="44"/>
              </a:cxn>
              <a:cxn ang="0">
                <a:pos x="0" y="10"/>
              </a:cxn>
              <a:cxn ang="0">
                <a:pos x="10" y="0"/>
              </a:cxn>
              <a:cxn ang="0">
                <a:pos x="44" y="0"/>
              </a:cxn>
              <a:cxn ang="0">
                <a:pos x="55" y="10"/>
              </a:cxn>
              <a:cxn ang="0">
                <a:pos x="55" y="44"/>
              </a:cxn>
              <a:cxn ang="0">
                <a:pos x="46" y="20"/>
              </a:cxn>
              <a:cxn ang="0">
                <a:pos x="46" y="17"/>
              </a:cxn>
              <a:cxn ang="0">
                <a:pos x="42" y="13"/>
              </a:cxn>
              <a:cxn ang="0">
                <a:pos x="39" y="13"/>
              </a:cxn>
              <a:cxn ang="0">
                <a:pos x="23" y="30"/>
              </a:cxn>
              <a:cxn ang="0">
                <a:pos x="15" y="22"/>
              </a:cxn>
              <a:cxn ang="0">
                <a:pos x="12" y="22"/>
              </a:cxn>
              <a:cxn ang="0">
                <a:pos x="8" y="26"/>
              </a:cxn>
              <a:cxn ang="0">
                <a:pos x="8" y="29"/>
              </a:cxn>
              <a:cxn ang="0">
                <a:pos x="21" y="42"/>
              </a:cxn>
              <a:cxn ang="0">
                <a:pos x="24" y="42"/>
              </a:cxn>
              <a:cxn ang="0">
                <a:pos x="46" y="20"/>
              </a:cxn>
            </a:cxnLst>
            <a:rect l="0" t="0" r="r" b="b"/>
            <a:pathLst>
              <a:path w="55" h="55">
                <a:moveTo>
                  <a:pt x="55" y="44"/>
                </a:moveTo>
                <a:cubicBezTo>
                  <a:pt x="55" y="50"/>
                  <a:pt x="50" y="55"/>
                  <a:pt x="44" y="55"/>
                </a:cubicBezTo>
                <a:cubicBezTo>
                  <a:pt x="10" y="55"/>
                  <a:pt x="10" y="55"/>
                  <a:pt x="10" y="55"/>
                </a:cubicBezTo>
                <a:cubicBezTo>
                  <a:pt x="4" y="55"/>
                  <a:pt x="0" y="50"/>
                  <a:pt x="0" y="44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4" y="0"/>
                  <a:pt x="10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50" y="0"/>
                  <a:pt x="55" y="5"/>
                  <a:pt x="55" y="10"/>
                </a:cubicBezTo>
                <a:lnTo>
                  <a:pt x="55" y="44"/>
                </a:lnTo>
                <a:close/>
                <a:moveTo>
                  <a:pt x="46" y="20"/>
                </a:moveTo>
                <a:cubicBezTo>
                  <a:pt x="47" y="19"/>
                  <a:pt x="47" y="17"/>
                  <a:pt x="46" y="17"/>
                </a:cubicBezTo>
                <a:cubicBezTo>
                  <a:pt x="42" y="13"/>
                  <a:pt x="42" y="13"/>
                  <a:pt x="42" y="13"/>
                </a:cubicBezTo>
                <a:cubicBezTo>
                  <a:pt x="42" y="12"/>
                  <a:pt x="40" y="12"/>
                  <a:pt x="39" y="13"/>
                </a:cubicBezTo>
                <a:cubicBezTo>
                  <a:pt x="23" y="30"/>
                  <a:pt x="23" y="30"/>
                  <a:pt x="23" y="30"/>
                </a:cubicBezTo>
                <a:cubicBezTo>
                  <a:pt x="15" y="22"/>
                  <a:pt x="15" y="22"/>
                  <a:pt x="15" y="22"/>
                </a:cubicBezTo>
                <a:cubicBezTo>
                  <a:pt x="14" y="21"/>
                  <a:pt x="13" y="21"/>
                  <a:pt x="12" y="22"/>
                </a:cubicBezTo>
                <a:cubicBezTo>
                  <a:pt x="8" y="26"/>
                  <a:pt x="8" y="26"/>
                  <a:pt x="8" y="26"/>
                </a:cubicBezTo>
                <a:cubicBezTo>
                  <a:pt x="7" y="27"/>
                  <a:pt x="7" y="28"/>
                  <a:pt x="8" y="29"/>
                </a:cubicBezTo>
                <a:cubicBezTo>
                  <a:pt x="21" y="42"/>
                  <a:pt x="21" y="42"/>
                  <a:pt x="21" y="42"/>
                </a:cubicBezTo>
                <a:cubicBezTo>
                  <a:pt x="22" y="43"/>
                  <a:pt x="23" y="43"/>
                  <a:pt x="24" y="42"/>
                </a:cubicBezTo>
                <a:lnTo>
                  <a:pt x="46" y="2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9525">
            <a:noFill/>
            <a:round/>
          </a:ln>
        </p:spPr>
        <p:txBody>
          <a:bodyPr vert="horz" wrap="square" lIns="121913" tIns="60956" rIns="121913" bIns="60956" numCol="1" anchor="t" anchorCtr="0" compatLnSpc="1"/>
          <a:lstStyle/>
          <a:p>
            <a:pPr>
              <a:lnSpc>
                <a:spcPct val="150000"/>
              </a:lnSpc>
            </a:pPr>
            <a:endParaRPr lang="en-US" sz="76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7" name="Freeform 46"/>
          <p:cNvSpPr>
            <a:spLocks noEditPoints="1"/>
          </p:cNvSpPr>
          <p:nvPr/>
        </p:nvSpPr>
        <p:spPr bwMode="auto">
          <a:xfrm>
            <a:off x="6383835" y="3992712"/>
            <a:ext cx="662480" cy="662480"/>
          </a:xfrm>
          <a:custGeom>
            <a:avLst/>
            <a:gdLst/>
            <a:ahLst/>
            <a:cxnLst>
              <a:cxn ang="0">
                <a:pos x="55" y="44"/>
              </a:cxn>
              <a:cxn ang="0">
                <a:pos x="44" y="55"/>
              </a:cxn>
              <a:cxn ang="0">
                <a:pos x="10" y="55"/>
              </a:cxn>
              <a:cxn ang="0">
                <a:pos x="0" y="44"/>
              </a:cxn>
              <a:cxn ang="0">
                <a:pos x="0" y="10"/>
              </a:cxn>
              <a:cxn ang="0">
                <a:pos x="10" y="0"/>
              </a:cxn>
              <a:cxn ang="0">
                <a:pos x="44" y="0"/>
              </a:cxn>
              <a:cxn ang="0">
                <a:pos x="55" y="10"/>
              </a:cxn>
              <a:cxn ang="0">
                <a:pos x="55" y="44"/>
              </a:cxn>
              <a:cxn ang="0">
                <a:pos x="46" y="20"/>
              </a:cxn>
              <a:cxn ang="0">
                <a:pos x="46" y="17"/>
              </a:cxn>
              <a:cxn ang="0">
                <a:pos x="42" y="13"/>
              </a:cxn>
              <a:cxn ang="0">
                <a:pos x="39" y="13"/>
              </a:cxn>
              <a:cxn ang="0">
                <a:pos x="23" y="30"/>
              </a:cxn>
              <a:cxn ang="0">
                <a:pos x="15" y="22"/>
              </a:cxn>
              <a:cxn ang="0">
                <a:pos x="12" y="22"/>
              </a:cxn>
              <a:cxn ang="0">
                <a:pos x="8" y="26"/>
              </a:cxn>
              <a:cxn ang="0">
                <a:pos x="8" y="29"/>
              </a:cxn>
              <a:cxn ang="0">
                <a:pos x="21" y="42"/>
              </a:cxn>
              <a:cxn ang="0">
                <a:pos x="24" y="42"/>
              </a:cxn>
              <a:cxn ang="0">
                <a:pos x="46" y="20"/>
              </a:cxn>
            </a:cxnLst>
            <a:rect l="0" t="0" r="r" b="b"/>
            <a:pathLst>
              <a:path w="55" h="55">
                <a:moveTo>
                  <a:pt x="55" y="44"/>
                </a:moveTo>
                <a:cubicBezTo>
                  <a:pt x="55" y="50"/>
                  <a:pt x="50" y="55"/>
                  <a:pt x="44" y="55"/>
                </a:cubicBezTo>
                <a:cubicBezTo>
                  <a:pt x="10" y="55"/>
                  <a:pt x="10" y="55"/>
                  <a:pt x="10" y="55"/>
                </a:cubicBezTo>
                <a:cubicBezTo>
                  <a:pt x="4" y="55"/>
                  <a:pt x="0" y="50"/>
                  <a:pt x="0" y="44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4" y="0"/>
                  <a:pt x="10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50" y="0"/>
                  <a:pt x="55" y="5"/>
                  <a:pt x="55" y="10"/>
                </a:cubicBezTo>
                <a:lnTo>
                  <a:pt x="55" y="44"/>
                </a:lnTo>
                <a:close/>
                <a:moveTo>
                  <a:pt x="46" y="20"/>
                </a:moveTo>
                <a:cubicBezTo>
                  <a:pt x="47" y="19"/>
                  <a:pt x="47" y="17"/>
                  <a:pt x="46" y="17"/>
                </a:cubicBezTo>
                <a:cubicBezTo>
                  <a:pt x="42" y="13"/>
                  <a:pt x="42" y="13"/>
                  <a:pt x="42" y="13"/>
                </a:cubicBezTo>
                <a:cubicBezTo>
                  <a:pt x="42" y="12"/>
                  <a:pt x="40" y="12"/>
                  <a:pt x="39" y="13"/>
                </a:cubicBezTo>
                <a:cubicBezTo>
                  <a:pt x="23" y="30"/>
                  <a:pt x="23" y="30"/>
                  <a:pt x="23" y="30"/>
                </a:cubicBezTo>
                <a:cubicBezTo>
                  <a:pt x="15" y="22"/>
                  <a:pt x="15" y="22"/>
                  <a:pt x="15" y="22"/>
                </a:cubicBezTo>
                <a:cubicBezTo>
                  <a:pt x="14" y="21"/>
                  <a:pt x="13" y="21"/>
                  <a:pt x="12" y="22"/>
                </a:cubicBezTo>
                <a:cubicBezTo>
                  <a:pt x="8" y="26"/>
                  <a:pt x="8" y="26"/>
                  <a:pt x="8" y="26"/>
                </a:cubicBezTo>
                <a:cubicBezTo>
                  <a:pt x="7" y="27"/>
                  <a:pt x="7" y="28"/>
                  <a:pt x="8" y="29"/>
                </a:cubicBezTo>
                <a:cubicBezTo>
                  <a:pt x="21" y="42"/>
                  <a:pt x="21" y="42"/>
                  <a:pt x="21" y="42"/>
                </a:cubicBezTo>
                <a:cubicBezTo>
                  <a:pt x="22" y="43"/>
                  <a:pt x="23" y="43"/>
                  <a:pt x="24" y="42"/>
                </a:cubicBezTo>
                <a:lnTo>
                  <a:pt x="46" y="2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9525">
            <a:noFill/>
            <a:round/>
          </a:ln>
        </p:spPr>
        <p:txBody>
          <a:bodyPr vert="horz" wrap="square" lIns="121913" tIns="60956" rIns="121913" bIns="60956" numCol="1" anchor="t" anchorCtr="0" compatLnSpc="1"/>
          <a:lstStyle/>
          <a:p>
            <a:pPr>
              <a:lnSpc>
                <a:spcPct val="150000"/>
              </a:lnSpc>
            </a:pPr>
            <a:endParaRPr lang="en-US" sz="76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8" name="Freeform 46"/>
          <p:cNvSpPr>
            <a:spLocks noEditPoints="1"/>
          </p:cNvSpPr>
          <p:nvPr/>
        </p:nvSpPr>
        <p:spPr bwMode="auto">
          <a:xfrm>
            <a:off x="6383835" y="4957975"/>
            <a:ext cx="662480" cy="662480"/>
          </a:xfrm>
          <a:custGeom>
            <a:avLst/>
            <a:gdLst/>
            <a:ahLst/>
            <a:cxnLst>
              <a:cxn ang="0">
                <a:pos x="55" y="44"/>
              </a:cxn>
              <a:cxn ang="0">
                <a:pos x="44" y="55"/>
              </a:cxn>
              <a:cxn ang="0">
                <a:pos x="10" y="55"/>
              </a:cxn>
              <a:cxn ang="0">
                <a:pos x="0" y="44"/>
              </a:cxn>
              <a:cxn ang="0">
                <a:pos x="0" y="10"/>
              </a:cxn>
              <a:cxn ang="0">
                <a:pos x="10" y="0"/>
              </a:cxn>
              <a:cxn ang="0">
                <a:pos x="44" y="0"/>
              </a:cxn>
              <a:cxn ang="0">
                <a:pos x="55" y="10"/>
              </a:cxn>
              <a:cxn ang="0">
                <a:pos x="55" y="44"/>
              </a:cxn>
              <a:cxn ang="0">
                <a:pos x="46" y="20"/>
              </a:cxn>
              <a:cxn ang="0">
                <a:pos x="46" y="17"/>
              </a:cxn>
              <a:cxn ang="0">
                <a:pos x="42" y="13"/>
              </a:cxn>
              <a:cxn ang="0">
                <a:pos x="39" y="13"/>
              </a:cxn>
              <a:cxn ang="0">
                <a:pos x="23" y="30"/>
              </a:cxn>
              <a:cxn ang="0">
                <a:pos x="15" y="22"/>
              </a:cxn>
              <a:cxn ang="0">
                <a:pos x="12" y="22"/>
              </a:cxn>
              <a:cxn ang="0">
                <a:pos x="8" y="26"/>
              </a:cxn>
              <a:cxn ang="0">
                <a:pos x="8" y="29"/>
              </a:cxn>
              <a:cxn ang="0">
                <a:pos x="21" y="42"/>
              </a:cxn>
              <a:cxn ang="0">
                <a:pos x="24" y="42"/>
              </a:cxn>
              <a:cxn ang="0">
                <a:pos x="46" y="20"/>
              </a:cxn>
            </a:cxnLst>
            <a:rect l="0" t="0" r="r" b="b"/>
            <a:pathLst>
              <a:path w="55" h="55">
                <a:moveTo>
                  <a:pt x="55" y="44"/>
                </a:moveTo>
                <a:cubicBezTo>
                  <a:pt x="55" y="50"/>
                  <a:pt x="50" y="55"/>
                  <a:pt x="44" y="55"/>
                </a:cubicBezTo>
                <a:cubicBezTo>
                  <a:pt x="10" y="55"/>
                  <a:pt x="10" y="55"/>
                  <a:pt x="10" y="55"/>
                </a:cubicBezTo>
                <a:cubicBezTo>
                  <a:pt x="4" y="55"/>
                  <a:pt x="0" y="50"/>
                  <a:pt x="0" y="44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4" y="0"/>
                  <a:pt x="10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50" y="0"/>
                  <a:pt x="55" y="5"/>
                  <a:pt x="55" y="10"/>
                </a:cubicBezTo>
                <a:lnTo>
                  <a:pt x="55" y="44"/>
                </a:lnTo>
                <a:close/>
                <a:moveTo>
                  <a:pt x="46" y="20"/>
                </a:moveTo>
                <a:cubicBezTo>
                  <a:pt x="47" y="19"/>
                  <a:pt x="47" y="17"/>
                  <a:pt x="46" y="17"/>
                </a:cubicBezTo>
                <a:cubicBezTo>
                  <a:pt x="42" y="13"/>
                  <a:pt x="42" y="13"/>
                  <a:pt x="42" y="13"/>
                </a:cubicBezTo>
                <a:cubicBezTo>
                  <a:pt x="42" y="12"/>
                  <a:pt x="40" y="12"/>
                  <a:pt x="39" y="13"/>
                </a:cubicBezTo>
                <a:cubicBezTo>
                  <a:pt x="23" y="30"/>
                  <a:pt x="23" y="30"/>
                  <a:pt x="23" y="30"/>
                </a:cubicBezTo>
                <a:cubicBezTo>
                  <a:pt x="15" y="22"/>
                  <a:pt x="15" y="22"/>
                  <a:pt x="15" y="22"/>
                </a:cubicBezTo>
                <a:cubicBezTo>
                  <a:pt x="14" y="21"/>
                  <a:pt x="13" y="21"/>
                  <a:pt x="12" y="22"/>
                </a:cubicBezTo>
                <a:cubicBezTo>
                  <a:pt x="8" y="26"/>
                  <a:pt x="8" y="26"/>
                  <a:pt x="8" y="26"/>
                </a:cubicBezTo>
                <a:cubicBezTo>
                  <a:pt x="7" y="27"/>
                  <a:pt x="7" y="28"/>
                  <a:pt x="8" y="29"/>
                </a:cubicBezTo>
                <a:cubicBezTo>
                  <a:pt x="21" y="42"/>
                  <a:pt x="21" y="42"/>
                  <a:pt x="21" y="42"/>
                </a:cubicBezTo>
                <a:cubicBezTo>
                  <a:pt x="22" y="43"/>
                  <a:pt x="23" y="43"/>
                  <a:pt x="24" y="42"/>
                </a:cubicBezTo>
                <a:lnTo>
                  <a:pt x="46" y="2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9525">
            <a:noFill/>
            <a:round/>
          </a:ln>
        </p:spPr>
        <p:txBody>
          <a:bodyPr vert="horz" wrap="square" lIns="121913" tIns="60956" rIns="121913" bIns="60956" numCol="1" anchor="t" anchorCtr="0" compatLnSpc="1"/>
          <a:lstStyle/>
          <a:p>
            <a:pPr>
              <a:lnSpc>
                <a:spcPct val="150000"/>
              </a:lnSpc>
            </a:pPr>
            <a:endParaRPr lang="en-US" sz="76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8" name="išľíďè"/>
          <p:cNvSpPr/>
          <p:nvPr/>
        </p:nvSpPr>
        <p:spPr bwMode="auto">
          <a:xfrm>
            <a:off x="7309965" y="2434212"/>
            <a:ext cx="3374334" cy="526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50" name="iSlíďè"/>
          <p:cNvSpPr txBox="1"/>
          <p:nvPr/>
        </p:nvSpPr>
        <p:spPr bwMode="auto">
          <a:xfrm>
            <a:off x="7317358" y="2099761"/>
            <a:ext cx="2071813" cy="33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fontScale="92500"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Title text presets</a:t>
            </a:r>
          </a:p>
        </p:txBody>
      </p:sp>
      <p:sp>
        <p:nvSpPr>
          <p:cNvPr id="51" name="išľíďè"/>
          <p:cNvSpPr/>
          <p:nvPr/>
        </p:nvSpPr>
        <p:spPr bwMode="auto">
          <a:xfrm>
            <a:off x="7309965" y="3402992"/>
            <a:ext cx="3374334" cy="526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53" name="iSlíďè"/>
          <p:cNvSpPr txBox="1"/>
          <p:nvPr/>
        </p:nvSpPr>
        <p:spPr bwMode="auto">
          <a:xfrm>
            <a:off x="7317358" y="3068541"/>
            <a:ext cx="2071813" cy="33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fontScale="92500"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Title text presets</a:t>
            </a:r>
          </a:p>
        </p:txBody>
      </p:sp>
      <p:sp>
        <p:nvSpPr>
          <p:cNvPr id="54" name="išľíďè"/>
          <p:cNvSpPr/>
          <p:nvPr/>
        </p:nvSpPr>
        <p:spPr bwMode="auto">
          <a:xfrm>
            <a:off x="7309965" y="4332820"/>
            <a:ext cx="3374334" cy="526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55" name="iSlíďè"/>
          <p:cNvSpPr txBox="1"/>
          <p:nvPr/>
        </p:nvSpPr>
        <p:spPr bwMode="auto">
          <a:xfrm>
            <a:off x="7317358" y="3998369"/>
            <a:ext cx="2071813" cy="33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fontScale="92500"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Title text presets</a:t>
            </a:r>
          </a:p>
        </p:txBody>
      </p:sp>
      <p:sp>
        <p:nvSpPr>
          <p:cNvPr id="56" name="išľíďè"/>
          <p:cNvSpPr/>
          <p:nvPr/>
        </p:nvSpPr>
        <p:spPr bwMode="auto">
          <a:xfrm>
            <a:off x="7309965" y="5291598"/>
            <a:ext cx="3374334" cy="526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57" name="iSlíďè"/>
          <p:cNvSpPr txBox="1"/>
          <p:nvPr/>
        </p:nvSpPr>
        <p:spPr bwMode="auto">
          <a:xfrm>
            <a:off x="7317358" y="4957147"/>
            <a:ext cx="2071813" cy="33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fontScale="92500"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Title text presets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:a14="http://schemas.microsoft.com/office/drawing/2010/main"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bldLvl="0" animBg="1"/>
      <p:bldP spid="49" grpId="0" bldLvl="0" animBg="1"/>
      <p:bldP spid="52" grpId="0" bldLvl="0" animBg="1"/>
      <p:bldP spid="91" grpId="0"/>
      <p:bldP spid="92" grpId="0"/>
      <p:bldP spid="93" grpId="0"/>
      <p:bldP spid="94" grpId="0"/>
      <p:bldP spid="95" grpId="0" bldLvl="0" animBg="1"/>
      <p:bldP spid="96" grpId="0" bldLvl="0" animBg="1"/>
      <p:bldP spid="97" grpId="0" bldLvl="0" animBg="1"/>
      <p:bldP spid="9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4"/>
          <p:cNvGrpSpPr/>
          <p:nvPr/>
        </p:nvGrpSpPr>
        <p:grpSpPr>
          <a:xfrm>
            <a:off x="8939655" y="2710116"/>
            <a:ext cx="2448273" cy="1338747"/>
            <a:chOff x="8472264" y="2924944"/>
            <a:chExt cx="2448272" cy="1338747"/>
          </a:xfrm>
        </p:grpSpPr>
        <p:cxnSp>
          <p:nvCxnSpPr>
            <p:cNvPr id="21" name="Straight Connector 26"/>
            <p:cNvCxnSpPr/>
            <p:nvPr/>
          </p:nvCxnSpPr>
          <p:spPr>
            <a:xfrm>
              <a:off x="8472264" y="2924944"/>
              <a:ext cx="2448272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7"/>
            <p:cNvCxnSpPr/>
            <p:nvPr/>
          </p:nvCxnSpPr>
          <p:spPr>
            <a:xfrm>
              <a:off x="8472264" y="4263691"/>
              <a:ext cx="2448272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39"/>
          <p:cNvGrpSpPr/>
          <p:nvPr/>
        </p:nvGrpSpPr>
        <p:grpSpPr>
          <a:xfrm>
            <a:off x="820745" y="2713008"/>
            <a:ext cx="2448272" cy="1338747"/>
            <a:chOff x="1307468" y="2924944"/>
            <a:chExt cx="2448272" cy="1338747"/>
          </a:xfrm>
        </p:grpSpPr>
        <p:cxnSp>
          <p:nvCxnSpPr>
            <p:cNvPr id="9" name="Straight Connector 40"/>
            <p:cNvCxnSpPr/>
            <p:nvPr/>
          </p:nvCxnSpPr>
          <p:spPr>
            <a:xfrm>
              <a:off x="1307468" y="2924944"/>
              <a:ext cx="2448272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/>
            <p:cNvCxnSpPr/>
            <p:nvPr/>
          </p:nvCxnSpPr>
          <p:spPr>
            <a:xfrm>
              <a:off x="1307468" y="4263691"/>
              <a:ext cx="2448272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išľíďè"/>
          <p:cNvSpPr/>
          <p:nvPr/>
        </p:nvSpPr>
        <p:spPr bwMode="auto">
          <a:xfrm>
            <a:off x="701148" y="2119543"/>
            <a:ext cx="2551192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44" name="iSlíďè"/>
          <p:cNvSpPr txBox="1"/>
          <p:nvPr/>
        </p:nvSpPr>
        <p:spPr bwMode="auto">
          <a:xfrm>
            <a:off x="728398" y="1777665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Title text presets</a:t>
            </a:r>
          </a:p>
        </p:txBody>
      </p:sp>
      <p:sp>
        <p:nvSpPr>
          <p:cNvPr id="45" name="išľíďè"/>
          <p:cNvSpPr/>
          <p:nvPr/>
        </p:nvSpPr>
        <p:spPr bwMode="auto">
          <a:xfrm>
            <a:off x="703278" y="3467607"/>
            <a:ext cx="2551192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46" name="iSlíďè"/>
          <p:cNvSpPr txBox="1"/>
          <p:nvPr/>
        </p:nvSpPr>
        <p:spPr bwMode="auto">
          <a:xfrm>
            <a:off x="730528" y="3125729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Title text presets</a:t>
            </a:r>
          </a:p>
        </p:txBody>
      </p:sp>
      <p:sp>
        <p:nvSpPr>
          <p:cNvPr id="47" name="išľíďè"/>
          <p:cNvSpPr/>
          <p:nvPr/>
        </p:nvSpPr>
        <p:spPr bwMode="auto">
          <a:xfrm>
            <a:off x="701148" y="4779694"/>
            <a:ext cx="2551192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48" name="iSlíďè"/>
          <p:cNvSpPr txBox="1"/>
          <p:nvPr/>
        </p:nvSpPr>
        <p:spPr bwMode="auto">
          <a:xfrm>
            <a:off x="728398" y="4437816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Title text presets</a:t>
            </a:r>
          </a:p>
        </p:txBody>
      </p:sp>
      <p:sp>
        <p:nvSpPr>
          <p:cNvPr id="49" name="išľíďè"/>
          <p:cNvSpPr/>
          <p:nvPr/>
        </p:nvSpPr>
        <p:spPr bwMode="auto">
          <a:xfrm>
            <a:off x="8922194" y="2119543"/>
            <a:ext cx="2551192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50" name="iSlíďè"/>
          <p:cNvSpPr txBox="1"/>
          <p:nvPr/>
        </p:nvSpPr>
        <p:spPr bwMode="auto">
          <a:xfrm>
            <a:off x="8949444" y="1777665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Title text presets</a:t>
            </a:r>
          </a:p>
        </p:txBody>
      </p:sp>
      <p:sp>
        <p:nvSpPr>
          <p:cNvPr id="51" name="išľíďè"/>
          <p:cNvSpPr/>
          <p:nvPr/>
        </p:nvSpPr>
        <p:spPr bwMode="auto">
          <a:xfrm>
            <a:off x="8924324" y="3467607"/>
            <a:ext cx="2551192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52" name="iSlíďè"/>
          <p:cNvSpPr txBox="1"/>
          <p:nvPr/>
        </p:nvSpPr>
        <p:spPr bwMode="auto">
          <a:xfrm>
            <a:off x="8951574" y="3125729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Title text presets</a:t>
            </a:r>
          </a:p>
        </p:txBody>
      </p:sp>
      <p:sp>
        <p:nvSpPr>
          <p:cNvPr id="53" name="išľíďè"/>
          <p:cNvSpPr/>
          <p:nvPr/>
        </p:nvSpPr>
        <p:spPr bwMode="auto">
          <a:xfrm>
            <a:off x="8922194" y="4779694"/>
            <a:ext cx="2551192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54" name="iSlíďè"/>
          <p:cNvSpPr txBox="1"/>
          <p:nvPr/>
        </p:nvSpPr>
        <p:spPr bwMode="auto">
          <a:xfrm>
            <a:off x="8949444" y="4437816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Title text presets</a:t>
            </a:r>
          </a:p>
        </p:txBody>
      </p:sp>
      <p:pic>
        <p:nvPicPr>
          <p:cNvPr id="2" name="图片 1" descr="5b51a607ce9a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315" y="2049780"/>
            <a:ext cx="5499100" cy="3547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:a14="http://schemas.microsoft.com/office/drawing/2010/main"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空心弧 34"/>
          <p:cNvSpPr/>
          <p:nvPr/>
        </p:nvSpPr>
        <p:spPr>
          <a:xfrm rot="9534581">
            <a:off x="1693638" y="2063560"/>
            <a:ext cx="2338388" cy="2263651"/>
          </a:xfrm>
          <a:prstGeom prst="blockArc">
            <a:avLst>
              <a:gd name="adj1" fmla="val 10800000"/>
              <a:gd name="adj2" fmla="val 6675296"/>
              <a:gd name="adj3" fmla="val 5341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lIns="91423" tIns="45712" rIns="91423" bIns="45712" anchor="ctr"/>
          <a:lstStyle/>
          <a:p>
            <a:pPr algn="ctr">
              <a:defRPr/>
            </a:pPr>
            <a:endParaRPr lang="en-US" sz="1705" kern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36" name="椭圆 3"/>
          <p:cNvSpPr/>
          <p:nvPr/>
        </p:nvSpPr>
        <p:spPr>
          <a:xfrm>
            <a:off x="1868262" y="2339771"/>
            <a:ext cx="538163" cy="1709644"/>
          </a:xfrm>
          <a:custGeom>
            <a:avLst/>
            <a:gdLst/>
            <a:ahLst/>
            <a:cxnLst/>
            <a:rect l="l" t="t" r="r" b="b"/>
            <a:pathLst>
              <a:path w="648073" h="2127703">
                <a:moveTo>
                  <a:pt x="648073" y="0"/>
                </a:moveTo>
                <a:lnTo>
                  <a:pt x="648073" y="2127703"/>
                </a:lnTo>
                <a:cubicBezTo>
                  <a:pt x="262900" y="1929054"/>
                  <a:pt x="0" y="1527154"/>
                  <a:pt x="0" y="1063851"/>
                </a:cubicBezTo>
                <a:cubicBezTo>
                  <a:pt x="0" y="600548"/>
                  <a:pt x="262900" y="198649"/>
                  <a:pt x="648073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25" b="1" kern="0" dirty="0">
                <a:ln w="18415" cmpd="sng">
                  <a:noFill/>
                  <a:prstDash val="solid"/>
                </a:ln>
                <a:solidFill>
                  <a:sysClr val="window" lastClr="FFFFFF"/>
                </a:solidFill>
                <a:latin typeface="Agency FB" panose="020B0503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37" name="矩形 36"/>
          <p:cNvSpPr/>
          <p:nvPr/>
        </p:nvSpPr>
        <p:spPr>
          <a:xfrm>
            <a:off x="2465162" y="2908064"/>
            <a:ext cx="1493839" cy="11588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lIns="91423" tIns="45712" rIns="91423" bIns="45712" anchor="ctr"/>
          <a:lstStyle/>
          <a:p>
            <a:pPr algn="ctr">
              <a:defRPr/>
            </a:pPr>
            <a:endParaRPr lang="en-US" sz="1705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39" name="KSO_GT1"/>
          <p:cNvSpPr txBox="1"/>
          <p:nvPr/>
        </p:nvSpPr>
        <p:spPr>
          <a:xfrm flipH="1">
            <a:off x="2379439" y="2581058"/>
            <a:ext cx="1374775" cy="337384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r>
              <a:rPr lang="zh-CN" altLang="en-US" sz="1990" b="0" dirty="0">
                <a:solidFill>
                  <a:schemeClr val="bg1"/>
                </a:solidFill>
                <a:cs typeface="Times New Roman" panose="02020603050405020304" pitchFamily="18" charset="0"/>
              </a:rPr>
              <a:t>Text</a:t>
            </a:r>
          </a:p>
        </p:txBody>
      </p:sp>
      <p:grpSp>
        <p:nvGrpSpPr>
          <p:cNvPr id="2" name="组合 3"/>
          <p:cNvGrpSpPr/>
          <p:nvPr/>
        </p:nvGrpSpPr>
        <p:grpSpPr>
          <a:xfrm>
            <a:off x="2943859" y="2048925"/>
            <a:ext cx="448063" cy="126787"/>
            <a:chOff x="2212243" y="2654768"/>
            <a:chExt cx="448063" cy="12679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grpSpPr>
        <p:sp>
          <p:nvSpPr>
            <p:cNvPr id="41" name="燕尾形 40"/>
            <p:cNvSpPr/>
            <p:nvPr/>
          </p:nvSpPr>
          <p:spPr>
            <a:xfrm>
              <a:off x="2212243" y="2654768"/>
              <a:ext cx="149354" cy="126793"/>
            </a:xfrm>
            <a:prstGeom prst="chevr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70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42" name="燕尾形 41"/>
            <p:cNvSpPr/>
            <p:nvPr/>
          </p:nvSpPr>
          <p:spPr>
            <a:xfrm>
              <a:off x="2361598" y="2654768"/>
              <a:ext cx="149354" cy="126793"/>
            </a:xfrm>
            <a:prstGeom prst="chevr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70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43" name="燕尾形 42"/>
            <p:cNvSpPr/>
            <p:nvPr/>
          </p:nvSpPr>
          <p:spPr>
            <a:xfrm>
              <a:off x="2510952" y="2654768"/>
              <a:ext cx="149354" cy="126793"/>
            </a:xfrm>
            <a:prstGeom prst="chevr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70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</p:grpSp>
      <p:sp>
        <p:nvSpPr>
          <p:cNvPr id="45" name="空心弧 44"/>
          <p:cNvSpPr/>
          <p:nvPr/>
        </p:nvSpPr>
        <p:spPr>
          <a:xfrm rot="9534581">
            <a:off x="4851066" y="2063560"/>
            <a:ext cx="2339975" cy="2263651"/>
          </a:xfrm>
          <a:prstGeom prst="blockArc">
            <a:avLst>
              <a:gd name="adj1" fmla="val 10800000"/>
              <a:gd name="adj2" fmla="val 6675296"/>
              <a:gd name="adj3" fmla="val 5341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lIns="91423" tIns="45712" rIns="91423" bIns="45712" anchor="ctr"/>
          <a:lstStyle/>
          <a:p>
            <a:pPr algn="ctr">
              <a:defRPr/>
            </a:pPr>
            <a:endParaRPr lang="en-US" sz="1705" kern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46" name="椭圆 3"/>
          <p:cNvSpPr/>
          <p:nvPr/>
        </p:nvSpPr>
        <p:spPr>
          <a:xfrm>
            <a:off x="5027278" y="2339771"/>
            <a:ext cx="536575" cy="1709644"/>
          </a:xfrm>
          <a:custGeom>
            <a:avLst/>
            <a:gdLst/>
            <a:ahLst/>
            <a:cxnLst/>
            <a:rect l="l" t="t" r="r" b="b"/>
            <a:pathLst>
              <a:path w="648073" h="2127703">
                <a:moveTo>
                  <a:pt x="648073" y="0"/>
                </a:moveTo>
                <a:lnTo>
                  <a:pt x="648073" y="2127703"/>
                </a:lnTo>
                <a:cubicBezTo>
                  <a:pt x="262900" y="1929054"/>
                  <a:pt x="0" y="1527154"/>
                  <a:pt x="0" y="1063851"/>
                </a:cubicBezTo>
                <a:cubicBezTo>
                  <a:pt x="0" y="600548"/>
                  <a:pt x="262900" y="198649"/>
                  <a:pt x="648073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25" b="1" kern="0" dirty="0">
                <a:ln w="18415" cmpd="sng">
                  <a:noFill/>
                  <a:prstDash val="solid"/>
                </a:ln>
                <a:solidFill>
                  <a:sysClr val="window" lastClr="FFFFFF"/>
                </a:solidFill>
                <a:latin typeface="Agency FB" panose="020B0503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47" name="矩形 46"/>
          <p:cNvSpPr/>
          <p:nvPr/>
        </p:nvSpPr>
        <p:spPr>
          <a:xfrm>
            <a:off x="5624176" y="2908064"/>
            <a:ext cx="1493839" cy="11588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lIns="91423" tIns="45712" rIns="91423" bIns="45712" anchor="ctr"/>
          <a:lstStyle/>
          <a:p>
            <a:pPr algn="ctr">
              <a:defRPr/>
            </a:pPr>
            <a:endParaRPr lang="en-US" sz="1705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49" name="KSO_GT2"/>
          <p:cNvSpPr txBox="1"/>
          <p:nvPr/>
        </p:nvSpPr>
        <p:spPr>
          <a:xfrm flipH="1">
            <a:off x="5536862" y="2581058"/>
            <a:ext cx="1376363" cy="337384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r>
              <a:rPr lang="zh-CN" altLang="en-US" sz="1990" b="0" dirty="0">
                <a:solidFill>
                  <a:schemeClr val="bg1"/>
                </a:solidFill>
                <a:cs typeface="Times New Roman" panose="02020603050405020304" pitchFamily="18" charset="0"/>
              </a:rPr>
              <a:t>Text</a:t>
            </a:r>
          </a:p>
        </p:txBody>
      </p:sp>
      <p:grpSp>
        <p:nvGrpSpPr>
          <p:cNvPr id="3" name="组合 4"/>
          <p:cNvGrpSpPr/>
          <p:nvPr/>
        </p:nvGrpSpPr>
        <p:grpSpPr>
          <a:xfrm>
            <a:off x="6102118" y="2048925"/>
            <a:ext cx="448063" cy="126787"/>
            <a:chOff x="4653063" y="2654768"/>
            <a:chExt cx="448063" cy="12679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grpSpPr>
        <p:sp>
          <p:nvSpPr>
            <p:cNvPr id="51" name="燕尾形 50"/>
            <p:cNvSpPr/>
            <p:nvPr/>
          </p:nvSpPr>
          <p:spPr>
            <a:xfrm>
              <a:off x="4653063" y="2654768"/>
              <a:ext cx="149354" cy="126793"/>
            </a:xfrm>
            <a:prstGeom prst="chevr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70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52" name="燕尾形 51"/>
            <p:cNvSpPr/>
            <p:nvPr/>
          </p:nvSpPr>
          <p:spPr>
            <a:xfrm>
              <a:off x="4802417" y="2654768"/>
              <a:ext cx="149354" cy="126793"/>
            </a:xfrm>
            <a:prstGeom prst="chevr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70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53" name="燕尾形 52"/>
            <p:cNvSpPr/>
            <p:nvPr/>
          </p:nvSpPr>
          <p:spPr>
            <a:xfrm>
              <a:off x="4951772" y="2654768"/>
              <a:ext cx="149354" cy="126793"/>
            </a:xfrm>
            <a:prstGeom prst="chevr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70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</p:grpSp>
      <p:sp>
        <p:nvSpPr>
          <p:cNvPr id="55" name="空心弧 54"/>
          <p:cNvSpPr/>
          <p:nvPr/>
        </p:nvSpPr>
        <p:spPr>
          <a:xfrm rot="9534581">
            <a:off x="8154093" y="2063560"/>
            <a:ext cx="2338387" cy="2263651"/>
          </a:xfrm>
          <a:prstGeom prst="blockArc">
            <a:avLst>
              <a:gd name="adj1" fmla="val 10800000"/>
              <a:gd name="adj2" fmla="val 6675296"/>
              <a:gd name="adj3" fmla="val 5341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lIns="91423" tIns="45712" rIns="91423" bIns="45712" anchor="ctr"/>
          <a:lstStyle/>
          <a:p>
            <a:pPr algn="ctr">
              <a:defRPr/>
            </a:pPr>
            <a:endParaRPr lang="en-US" sz="1705" kern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56" name="椭圆 3"/>
          <p:cNvSpPr/>
          <p:nvPr/>
        </p:nvSpPr>
        <p:spPr>
          <a:xfrm>
            <a:off x="8328716" y="2339771"/>
            <a:ext cx="538163" cy="1709644"/>
          </a:xfrm>
          <a:custGeom>
            <a:avLst/>
            <a:gdLst/>
            <a:ahLst/>
            <a:cxnLst/>
            <a:rect l="l" t="t" r="r" b="b"/>
            <a:pathLst>
              <a:path w="648073" h="2127703">
                <a:moveTo>
                  <a:pt x="648073" y="0"/>
                </a:moveTo>
                <a:lnTo>
                  <a:pt x="648073" y="2127703"/>
                </a:lnTo>
                <a:cubicBezTo>
                  <a:pt x="262900" y="1929054"/>
                  <a:pt x="0" y="1527154"/>
                  <a:pt x="0" y="1063851"/>
                </a:cubicBezTo>
                <a:cubicBezTo>
                  <a:pt x="0" y="600548"/>
                  <a:pt x="262900" y="198649"/>
                  <a:pt x="648073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25" b="1" kern="0" dirty="0">
                <a:ln w="18415" cmpd="sng">
                  <a:noFill/>
                  <a:prstDash val="solid"/>
                </a:ln>
                <a:solidFill>
                  <a:sysClr val="window" lastClr="FFFFFF"/>
                </a:solidFill>
                <a:latin typeface="Agency FB" panose="020B0503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57" name="矩形 56"/>
          <p:cNvSpPr/>
          <p:nvPr/>
        </p:nvSpPr>
        <p:spPr>
          <a:xfrm>
            <a:off x="8927202" y="2908064"/>
            <a:ext cx="1492251" cy="11588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lIns="91423" tIns="45712" rIns="91423" bIns="45712" anchor="ctr"/>
          <a:lstStyle/>
          <a:p>
            <a:pPr algn="ctr">
              <a:defRPr/>
            </a:pPr>
            <a:endParaRPr lang="en-US" sz="1705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59" name="KSO_GT3"/>
          <p:cNvSpPr txBox="1"/>
          <p:nvPr/>
        </p:nvSpPr>
        <p:spPr>
          <a:xfrm flipH="1">
            <a:off x="8839894" y="2581058"/>
            <a:ext cx="1374775" cy="337384"/>
          </a:xfrm>
          <a:prstGeom prst="rect">
            <a:avLst/>
          </a:prstGeom>
          <a:noFill/>
        </p:spPr>
        <p:txBody>
          <a:bodyPr lIns="91423" tIns="45712" rIns="91423" bIns="45712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r>
              <a:rPr lang="zh-CN" altLang="en-US" sz="1990" b="0" dirty="0">
                <a:solidFill>
                  <a:schemeClr val="bg1"/>
                </a:solidFill>
                <a:cs typeface="Times New Roman" panose="02020603050405020304" pitchFamily="18" charset="0"/>
              </a:rPr>
              <a:t>Text</a:t>
            </a:r>
          </a:p>
        </p:txBody>
      </p:sp>
      <p:sp>
        <p:nvSpPr>
          <p:cNvPr id="61" name="燕尾形 60"/>
          <p:cNvSpPr/>
          <p:nvPr/>
        </p:nvSpPr>
        <p:spPr>
          <a:xfrm>
            <a:off x="9405043" y="2049273"/>
            <a:ext cx="149225" cy="126992"/>
          </a:xfrm>
          <a:prstGeom prst="chevron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lIns="91423" tIns="45712" rIns="91423" bIns="45712" anchor="ctr"/>
          <a:lstStyle/>
          <a:p>
            <a:pPr algn="ctr">
              <a:defRPr/>
            </a:pPr>
            <a:endParaRPr lang="en-US" sz="1705" kern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62" name="燕尾形 61"/>
          <p:cNvSpPr/>
          <p:nvPr/>
        </p:nvSpPr>
        <p:spPr>
          <a:xfrm>
            <a:off x="9554269" y="2049273"/>
            <a:ext cx="149225" cy="126992"/>
          </a:xfrm>
          <a:prstGeom prst="chevron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lIns="91423" tIns="45712" rIns="91423" bIns="45712" anchor="ctr"/>
          <a:lstStyle/>
          <a:p>
            <a:pPr algn="ctr">
              <a:defRPr/>
            </a:pPr>
            <a:endParaRPr lang="en-US" sz="1705" kern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63" name="燕尾形 62"/>
          <p:cNvSpPr/>
          <p:nvPr/>
        </p:nvSpPr>
        <p:spPr>
          <a:xfrm>
            <a:off x="9703494" y="2049273"/>
            <a:ext cx="149225" cy="126992"/>
          </a:xfrm>
          <a:prstGeom prst="chevron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lIns="91423" tIns="45712" rIns="91423" bIns="45712" anchor="ctr"/>
          <a:lstStyle/>
          <a:p>
            <a:pPr algn="ctr">
              <a:defRPr/>
            </a:pPr>
            <a:endParaRPr lang="en-US" sz="1705" kern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466752" y="3190625"/>
            <a:ext cx="1349375" cy="531299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33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enter text</a:t>
            </a:r>
          </a:p>
        </p:txBody>
      </p:sp>
      <p:sp>
        <p:nvSpPr>
          <p:cNvPr id="64" name="文本框 63"/>
          <p:cNvSpPr txBox="1"/>
          <p:nvPr/>
        </p:nvSpPr>
        <p:spPr>
          <a:xfrm>
            <a:off x="5624176" y="3190625"/>
            <a:ext cx="1347788" cy="531299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33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enter text</a:t>
            </a:r>
          </a:p>
        </p:txBody>
      </p:sp>
      <p:sp>
        <p:nvSpPr>
          <p:cNvPr id="65" name="文本框 64"/>
          <p:cNvSpPr txBox="1"/>
          <p:nvPr/>
        </p:nvSpPr>
        <p:spPr>
          <a:xfrm>
            <a:off x="8927204" y="3190625"/>
            <a:ext cx="1347788" cy="531299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33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enter text</a:t>
            </a:r>
          </a:p>
        </p:txBody>
      </p:sp>
      <p:pic>
        <p:nvPicPr>
          <p:cNvPr id="28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091" y="5018929"/>
            <a:ext cx="548609" cy="54860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</p:pic>
      <p:pic>
        <p:nvPicPr>
          <p:cNvPr id="29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411" y="5018929"/>
            <a:ext cx="548609" cy="54860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</p:pic>
      <p:pic>
        <p:nvPicPr>
          <p:cNvPr id="30" name="Pictur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206" y="5018929"/>
            <a:ext cx="548609" cy="54860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</p:pic>
      <p:sp>
        <p:nvSpPr>
          <p:cNvPr id="31" name="išľíďè"/>
          <p:cNvSpPr/>
          <p:nvPr/>
        </p:nvSpPr>
        <p:spPr bwMode="auto">
          <a:xfrm>
            <a:off x="1945375" y="5157815"/>
            <a:ext cx="2589436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32" name="iSlíďè"/>
          <p:cNvSpPr txBox="1"/>
          <p:nvPr/>
        </p:nvSpPr>
        <p:spPr bwMode="auto">
          <a:xfrm>
            <a:off x="1949551" y="4843331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Title text presets</a:t>
            </a:r>
          </a:p>
        </p:txBody>
      </p:sp>
      <p:sp>
        <p:nvSpPr>
          <p:cNvPr id="33" name="išľíďè"/>
          <p:cNvSpPr/>
          <p:nvPr/>
        </p:nvSpPr>
        <p:spPr bwMode="auto">
          <a:xfrm>
            <a:off x="5380989" y="5157815"/>
            <a:ext cx="2589436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34" name="iSlíďè"/>
          <p:cNvSpPr txBox="1"/>
          <p:nvPr/>
        </p:nvSpPr>
        <p:spPr bwMode="auto">
          <a:xfrm>
            <a:off x="5385165" y="4843331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Title text presets</a:t>
            </a:r>
          </a:p>
        </p:txBody>
      </p:sp>
      <p:sp>
        <p:nvSpPr>
          <p:cNvPr id="38" name="išľíďè"/>
          <p:cNvSpPr/>
          <p:nvPr/>
        </p:nvSpPr>
        <p:spPr bwMode="auto">
          <a:xfrm>
            <a:off x="8844705" y="5157815"/>
            <a:ext cx="2589436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40" name="iSlíďè"/>
          <p:cNvSpPr txBox="1"/>
          <p:nvPr/>
        </p:nvSpPr>
        <p:spPr bwMode="auto">
          <a:xfrm>
            <a:off x="8848881" y="4843331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Title text presets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:a14="http://schemas.microsoft.com/office/drawing/2010/main" xmlns="">
      <p:transition spd="slow" advClick="0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/>
      <p:bldP spid="36" grpId="0" bldLvl="0" animBg="1"/>
      <p:bldP spid="37" grpId="0" bldLvl="0" animBg="1"/>
      <p:bldP spid="39" grpId="0"/>
      <p:bldP spid="45" grpId="0" bldLvl="0" animBg="1"/>
      <p:bldP spid="46" grpId="0" bldLvl="0" animBg="1"/>
      <p:bldP spid="47" grpId="0" bldLvl="0" animBg="1"/>
      <p:bldP spid="49" grpId="0"/>
      <p:bldP spid="55" grpId="0" bldLvl="0" animBg="1"/>
      <p:bldP spid="56" grpId="0" bldLvl="0" animBg="1"/>
      <p:bldP spid="57" grpId="0" bldLvl="0" animBg="1"/>
      <p:bldP spid="59" grpId="0"/>
      <p:bldP spid="61" grpId="0" bldLvl="0" animBg="1"/>
      <p:bldP spid="62" grpId="0" bldLvl="0" animBg="1"/>
      <p:bldP spid="63" grpId="0" bldLvl="0" animBg="1"/>
      <p:bldP spid="6" grpId="0"/>
      <p:bldP spid="64" grpId="0"/>
      <p:bldP spid="65" grpId="0"/>
      <p:bldP spid="31" grpId="0"/>
      <p:bldP spid="32" grpId="0"/>
      <p:bldP spid="33" grpId="0"/>
      <p:bldP spid="34" grpId="0"/>
      <p:bldP spid="38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b0df9619649a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005" y="799465"/>
            <a:ext cx="5026660" cy="4658995"/>
          </a:xfrm>
          <a:prstGeom prst="rect">
            <a:avLst/>
          </a:prstGeom>
        </p:spPr>
      </p:pic>
      <p:sp>
        <p:nvSpPr>
          <p:cNvPr id="45" name="išľíďè"/>
          <p:cNvSpPr/>
          <p:nvPr/>
        </p:nvSpPr>
        <p:spPr bwMode="auto">
          <a:xfrm>
            <a:off x="1222428" y="2490405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47" name="iSlíďè"/>
          <p:cNvSpPr txBox="1"/>
          <p:nvPr/>
        </p:nvSpPr>
        <p:spPr bwMode="auto">
          <a:xfrm>
            <a:off x="2158368" y="2164866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Title text presets</a:t>
            </a:r>
          </a:p>
        </p:txBody>
      </p:sp>
      <p:sp>
        <p:nvSpPr>
          <p:cNvPr id="48" name="išľíďè"/>
          <p:cNvSpPr/>
          <p:nvPr/>
        </p:nvSpPr>
        <p:spPr bwMode="auto">
          <a:xfrm>
            <a:off x="1222428" y="4386058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49" name="iSlíďè"/>
          <p:cNvSpPr txBox="1"/>
          <p:nvPr/>
        </p:nvSpPr>
        <p:spPr bwMode="auto">
          <a:xfrm>
            <a:off x="1374977" y="4063471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Title text presets</a:t>
            </a:r>
          </a:p>
        </p:txBody>
      </p:sp>
      <p:sp>
        <p:nvSpPr>
          <p:cNvPr id="50" name="išľíďè"/>
          <p:cNvSpPr/>
          <p:nvPr/>
        </p:nvSpPr>
        <p:spPr bwMode="auto">
          <a:xfrm>
            <a:off x="8402303" y="2503995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51" name="iSlíďè"/>
          <p:cNvSpPr txBox="1"/>
          <p:nvPr/>
        </p:nvSpPr>
        <p:spPr bwMode="auto">
          <a:xfrm>
            <a:off x="8430463" y="2152799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Title text presets</a:t>
            </a:r>
          </a:p>
        </p:txBody>
      </p:sp>
      <p:sp>
        <p:nvSpPr>
          <p:cNvPr id="52" name="išľíďè"/>
          <p:cNvSpPr/>
          <p:nvPr/>
        </p:nvSpPr>
        <p:spPr bwMode="auto">
          <a:xfrm>
            <a:off x="8402303" y="4379711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53" name="iSlíďè"/>
          <p:cNvSpPr txBox="1"/>
          <p:nvPr/>
        </p:nvSpPr>
        <p:spPr bwMode="auto">
          <a:xfrm>
            <a:off x="8430463" y="4063471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Title text presets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:a14="http://schemas.microsoft.com/office/drawing/2010/main" xmlns="">
      <p:transition spd="slow" advClick="0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meng\Desktop\5b1a47c7cde4a.png5b1a47c7cde4a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81750" y="2917190"/>
            <a:ext cx="5609590" cy="340296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097280" y="2091055"/>
            <a:ext cx="8933815" cy="2089150"/>
            <a:chOff x="1174" y="3309"/>
            <a:chExt cx="14069" cy="3290"/>
          </a:xfrm>
        </p:grpSpPr>
        <p:grpSp>
          <p:nvGrpSpPr>
            <p:cNvPr id="5" name="组合 4"/>
            <p:cNvGrpSpPr/>
            <p:nvPr/>
          </p:nvGrpSpPr>
          <p:grpSpPr>
            <a:xfrm>
              <a:off x="1174" y="4907"/>
              <a:ext cx="8876" cy="1692"/>
              <a:chOff x="6867" y="4077"/>
              <a:chExt cx="8876" cy="1692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6867" y="4077"/>
                <a:ext cx="4860" cy="1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68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Add a title</a:t>
                </a:r>
              </a:p>
            </p:txBody>
          </p:sp>
          <p:sp>
            <p:nvSpPr>
              <p:cNvPr id="14" name="TextBox 10"/>
              <p:cNvSpPr txBox="1"/>
              <p:nvPr/>
            </p:nvSpPr>
            <p:spPr>
              <a:xfrm>
                <a:off x="6932" y="5344"/>
                <a:ext cx="8811" cy="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913765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050" dirty="0">
                    <a:solidFill>
                      <a:schemeClr val="bg1"/>
                    </a:solidFill>
                  </a:rPr>
                  <a:t>Click here to enter your description text, the language to be concise.</a:t>
                </a:r>
              </a:p>
            </p:txBody>
          </p:sp>
        </p:grpSp>
        <p:sp>
          <p:nvSpPr>
            <p:cNvPr id="3" name="文本框 2"/>
            <p:cNvSpPr txBox="1"/>
            <p:nvPr/>
          </p:nvSpPr>
          <p:spPr>
            <a:xfrm>
              <a:off x="1174" y="3309"/>
              <a:ext cx="14069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 b="1" dirty="0">
                  <a:solidFill>
                    <a:schemeClr val="bg1"/>
                  </a:solidFill>
                </a:rPr>
                <a:t>PART TWO</a:t>
              </a:r>
              <a:r>
                <a:rPr lang="en-US" altLang="zh-CN" dirty="0"/>
                <a:t> 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1"/>
          <p:cNvSpPr/>
          <p:nvPr/>
        </p:nvSpPr>
        <p:spPr bwMode="auto">
          <a:xfrm>
            <a:off x="8690861" y="4929383"/>
            <a:ext cx="2324608" cy="0"/>
          </a:xfrm>
          <a:custGeom>
            <a:avLst/>
            <a:gdLst>
              <a:gd name="T0" fmla="*/ 1984 w 1984"/>
              <a:gd name="T1" fmla="*/ 0 w 1984"/>
              <a:gd name="T2" fmla="*/ 1984 w 198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984">
                <a:moveTo>
                  <a:pt x="1984" y="0"/>
                </a:moveTo>
                <a:lnTo>
                  <a:pt x="0" y="0"/>
                </a:lnTo>
                <a:lnTo>
                  <a:pt x="1984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16" tIns="60957" rIns="121916" bIns="60957" numCol="1" anchor="t" anchorCtr="0" compatLnSpc="1"/>
          <a:lstStyle/>
          <a:p>
            <a:endParaRPr lang="zh-CN" altLang="en-US" sz="1705">
              <a:solidFill>
                <a:prstClr val="black"/>
              </a:solidFill>
            </a:endParaRPr>
          </a:p>
        </p:txBody>
      </p:sp>
      <p:sp>
        <p:nvSpPr>
          <p:cNvPr id="20" name="Line 12"/>
          <p:cNvSpPr>
            <a:spLocks noChangeShapeType="1"/>
          </p:cNvSpPr>
          <p:nvPr/>
        </p:nvSpPr>
        <p:spPr bwMode="auto">
          <a:xfrm flipH="1">
            <a:off x="8690861" y="4929383"/>
            <a:ext cx="2324608" cy="0"/>
          </a:xfrm>
          <a:prstGeom prst="line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16" tIns="60957" rIns="121916" bIns="60957" numCol="1" anchor="t" anchorCtr="0" compatLnSpc="1"/>
          <a:lstStyle/>
          <a:p>
            <a:endParaRPr lang="zh-CN" altLang="en-US" sz="1705">
              <a:solidFill>
                <a:prstClr val="black"/>
              </a:solidFill>
            </a:endParaRPr>
          </a:p>
        </p:txBody>
      </p:sp>
      <p:cxnSp>
        <p:nvCxnSpPr>
          <p:cNvPr id="21" name="直接连接符 20"/>
          <p:cNvCxnSpPr>
            <a:stCxn id="70" idx="3"/>
          </p:cNvCxnSpPr>
          <p:nvPr/>
        </p:nvCxnSpPr>
        <p:spPr>
          <a:xfrm flipV="1">
            <a:off x="858197" y="2049225"/>
            <a:ext cx="0" cy="202254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V="1">
            <a:off x="3490413" y="2049223"/>
            <a:ext cx="0" cy="2022541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V="1">
            <a:off x="6140454" y="2049223"/>
            <a:ext cx="0" cy="2022541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V="1">
            <a:off x="8773847" y="2049223"/>
            <a:ext cx="0" cy="2022541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24"/>
          <p:cNvGrpSpPr/>
          <p:nvPr/>
        </p:nvGrpSpPr>
        <p:grpSpPr>
          <a:xfrm>
            <a:off x="8782253" y="4071765"/>
            <a:ext cx="2698373" cy="857621"/>
            <a:chOff x="6575446" y="3440667"/>
            <a:chExt cx="2023780" cy="643251"/>
          </a:xfrm>
        </p:grpSpPr>
        <p:sp>
          <p:nvSpPr>
            <p:cNvPr id="26" name="Freeform 13"/>
            <p:cNvSpPr/>
            <p:nvPr/>
          </p:nvSpPr>
          <p:spPr bwMode="auto">
            <a:xfrm>
              <a:off x="6575446" y="3440667"/>
              <a:ext cx="2023780" cy="643251"/>
            </a:xfrm>
            <a:custGeom>
              <a:avLst/>
              <a:gdLst>
                <a:gd name="T0" fmla="*/ 1984 w 2303"/>
                <a:gd name="T1" fmla="*/ 732 h 732"/>
                <a:gd name="T2" fmla="*/ 0 w 2303"/>
                <a:gd name="T3" fmla="*/ 732 h 732"/>
                <a:gd name="T4" fmla="*/ 321 w 2303"/>
                <a:gd name="T5" fmla="*/ 366 h 732"/>
                <a:gd name="T6" fmla="*/ 0 w 2303"/>
                <a:gd name="T7" fmla="*/ 0 h 732"/>
                <a:gd name="T8" fmla="*/ 1984 w 2303"/>
                <a:gd name="T9" fmla="*/ 0 h 732"/>
                <a:gd name="T10" fmla="*/ 2303 w 2303"/>
                <a:gd name="T11" fmla="*/ 366 h 732"/>
                <a:gd name="T12" fmla="*/ 1984 w 2303"/>
                <a:gd name="T13" fmla="*/ 732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03" h="732">
                  <a:moveTo>
                    <a:pt x="1984" y="732"/>
                  </a:moveTo>
                  <a:lnTo>
                    <a:pt x="0" y="732"/>
                  </a:lnTo>
                  <a:lnTo>
                    <a:pt x="321" y="366"/>
                  </a:lnTo>
                  <a:lnTo>
                    <a:pt x="0" y="0"/>
                  </a:lnTo>
                  <a:lnTo>
                    <a:pt x="1984" y="0"/>
                  </a:lnTo>
                  <a:lnTo>
                    <a:pt x="2303" y="366"/>
                  </a:lnTo>
                  <a:lnTo>
                    <a:pt x="1984" y="73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>
                <a:solidFill>
                  <a:prstClr val="black"/>
                </a:solidFill>
              </a:endParaRPr>
            </a:p>
          </p:txBody>
        </p:sp>
        <p:grpSp>
          <p:nvGrpSpPr>
            <p:cNvPr id="3" name="组合 26"/>
            <p:cNvGrpSpPr/>
            <p:nvPr/>
          </p:nvGrpSpPr>
          <p:grpSpPr>
            <a:xfrm>
              <a:off x="6964552" y="3576351"/>
              <a:ext cx="1318522" cy="371881"/>
              <a:chOff x="1491944" y="1784655"/>
              <a:chExt cx="1318522" cy="371881"/>
            </a:xfrm>
          </p:grpSpPr>
          <p:grpSp>
            <p:nvGrpSpPr>
              <p:cNvPr id="4" name="Group 6"/>
              <p:cNvGrpSpPr>
                <a:grpSpLocks noChangeAspect="1"/>
              </p:cNvGrpSpPr>
              <p:nvPr/>
            </p:nvGrpSpPr>
            <p:grpSpPr bwMode="auto">
              <a:xfrm>
                <a:off x="1491944" y="1784655"/>
                <a:ext cx="415760" cy="371881"/>
                <a:chOff x="833" y="1348"/>
                <a:chExt cx="379" cy="339"/>
              </a:xfrm>
              <a:solidFill>
                <a:schemeClr val="bg1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0" name="Freeform 7"/>
                <p:cNvSpPr/>
                <p:nvPr/>
              </p:nvSpPr>
              <p:spPr bwMode="auto">
                <a:xfrm>
                  <a:off x="1101" y="1360"/>
                  <a:ext cx="111" cy="315"/>
                </a:xfrm>
                <a:custGeom>
                  <a:avLst/>
                  <a:gdLst>
                    <a:gd name="T0" fmla="*/ 15 w 19"/>
                    <a:gd name="T1" fmla="*/ 27 h 54"/>
                    <a:gd name="T2" fmla="*/ 0 w 19"/>
                    <a:gd name="T3" fmla="*/ 3 h 54"/>
                    <a:gd name="T4" fmla="*/ 2 w 19"/>
                    <a:gd name="T5" fmla="*/ 0 h 54"/>
                    <a:gd name="T6" fmla="*/ 19 w 19"/>
                    <a:gd name="T7" fmla="*/ 27 h 54"/>
                    <a:gd name="T8" fmla="*/ 1 w 19"/>
                    <a:gd name="T9" fmla="*/ 54 h 54"/>
                    <a:gd name="T10" fmla="*/ 0 w 19"/>
                    <a:gd name="T11" fmla="*/ 51 h 54"/>
                    <a:gd name="T12" fmla="*/ 15 w 19"/>
                    <a:gd name="T13" fmla="*/ 27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" h="54">
                      <a:moveTo>
                        <a:pt x="15" y="27"/>
                      </a:moveTo>
                      <a:cubicBezTo>
                        <a:pt x="15" y="16"/>
                        <a:pt x="9" y="7"/>
                        <a:pt x="0" y="3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2" y="5"/>
                        <a:pt x="19" y="15"/>
                        <a:pt x="19" y="27"/>
                      </a:cubicBezTo>
                      <a:cubicBezTo>
                        <a:pt x="19" y="39"/>
                        <a:pt x="11" y="49"/>
                        <a:pt x="1" y="54"/>
                      </a:cubicBezTo>
                      <a:cubicBezTo>
                        <a:pt x="0" y="51"/>
                        <a:pt x="0" y="51"/>
                        <a:pt x="0" y="51"/>
                      </a:cubicBezTo>
                      <a:cubicBezTo>
                        <a:pt x="9" y="47"/>
                        <a:pt x="15" y="38"/>
                        <a:pt x="15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86699" tIns="43349" rIns="86699" bIns="43349" numCol="1" anchor="t" anchorCtr="0" compatLnSpc="1"/>
                <a:lstStyle/>
                <a:p>
                  <a:endParaRPr lang="zh-CN" altLang="en-US" sz="170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" name="Freeform 8"/>
                <p:cNvSpPr/>
                <p:nvPr/>
              </p:nvSpPr>
              <p:spPr bwMode="auto">
                <a:xfrm>
                  <a:off x="1060" y="1389"/>
                  <a:ext cx="99" cy="257"/>
                </a:xfrm>
                <a:custGeom>
                  <a:avLst/>
                  <a:gdLst>
                    <a:gd name="T0" fmla="*/ 14 w 17"/>
                    <a:gd name="T1" fmla="*/ 22 h 44"/>
                    <a:gd name="T2" fmla="*/ 1 w 17"/>
                    <a:gd name="T3" fmla="*/ 3 h 44"/>
                    <a:gd name="T4" fmla="*/ 2 w 17"/>
                    <a:gd name="T5" fmla="*/ 0 h 44"/>
                    <a:gd name="T6" fmla="*/ 17 w 17"/>
                    <a:gd name="T7" fmla="*/ 22 h 44"/>
                    <a:gd name="T8" fmla="*/ 2 w 17"/>
                    <a:gd name="T9" fmla="*/ 44 h 44"/>
                    <a:gd name="T10" fmla="*/ 0 w 17"/>
                    <a:gd name="T11" fmla="*/ 41 h 44"/>
                    <a:gd name="T12" fmla="*/ 14 w 17"/>
                    <a:gd name="T13" fmla="*/ 22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" h="44">
                      <a:moveTo>
                        <a:pt x="14" y="22"/>
                      </a:moveTo>
                      <a:cubicBezTo>
                        <a:pt x="14" y="13"/>
                        <a:pt x="8" y="6"/>
                        <a:pt x="1" y="3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1" y="3"/>
                        <a:pt x="17" y="12"/>
                        <a:pt x="17" y="22"/>
                      </a:cubicBezTo>
                      <a:cubicBezTo>
                        <a:pt x="17" y="32"/>
                        <a:pt x="11" y="41"/>
                        <a:pt x="2" y="44"/>
                      </a:cubicBezTo>
                      <a:cubicBezTo>
                        <a:pt x="0" y="41"/>
                        <a:pt x="0" y="41"/>
                        <a:pt x="0" y="41"/>
                      </a:cubicBezTo>
                      <a:cubicBezTo>
                        <a:pt x="8" y="38"/>
                        <a:pt x="14" y="31"/>
                        <a:pt x="14" y="2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86699" tIns="43349" rIns="86699" bIns="43349" numCol="1" anchor="t" anchorCtr="0" compatLnSpc="1"/>
                <a:lstStyle/>
                <a:p>
                  <a:endParaRPr lang="zh-CN" altLang="en-US" sz="170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" name="Freeform 9"/>
                <p:cNvSpPr/>
                <p:nvPr/>
              </p:nvSpPr>
              <p:spPr bwMode="auto">
                <a:xfrm>
                  <a:off x="915" y="1348"/>
                  <a:ext cx="110" cy="339"/>
                </a:xfrm>
                <a:custGeom>
                  <a:avLst/>
                  <a:gdLst>
                    <a:gd name="T0" fmla="*/ 0 w 110"/>
                    <a:gd name="T1" fmla="*/ 99 h 339"/>
                    <a:gd name="T2" fmla="*/ 0 w 110"/>
                    <a:gd name="T3" fmla="*/ 240 h 339"/>
                    <a:gd name="T4" fmla="*/ 70 w 110"/>
                    <a:gd name="T5" fmla="*/ 298 h 339"/>
                    <a:gd name="T6" fmla="*/ 70 w 110"/>
                    <a:gd name="T7" fmla="*/ 175 h 339"/>
                    <a:gd name="T8" fmla="*/ 81 w 110"/>
                    <a:gd name="T9" fmla="*/ 175 h 339"/>
                    <a:gd name="T10" fmla="*/ 81 w 110"/>
                    <a:gd name="T11" fmla="*/ 310 h 339"/>
                    <a:gd name="T12" fmla="*/ 110 w 110"/>
                    <a:gd name="T13" fmla="*/ 339 h 339"/>
                    <a:gd name="T14" fmla="*/ 110 w 110"/>
                    <a:gd name="T15" fmla="*/ 0 h 339"/>
                    <a:gd name="T16" fmla="*/ 0 w 110"/>
                    <a:gd name="T17" fmla="*/ 99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0" h="339">
                      <a:moveTo>
                        <a:pt x="0" y="99"/>
                      </a:moveTo>
                      <a:lnTo>
                        <a:pt x="0" y="240"/>
                      </a:lnTo>
                      <a:lnTo>
                        <a:pt x="70" y="298"/>
                      </a:lnTo>
                      <a:lnTo>
                        <a:pt x="70" y="175"/>
                      </a:lnTo>
                      <a:lnTo>
                        <a:pt x="81" y="175"/>
                      </a:lnTo>
                      <a:lnTo>
                        <a:pt x="81" y="310"/>
                      </a:lnTo>
                      <a:lnTo>
                        <a:pt x="110" y="339"/>
                      </a:lnTo>
                      <a:lnTo>
                        <a:pt x="110" y="0"/>
                      </a:lnTo>
                      <a:lnTo>
                        <a:pt x="0" y="9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86699" tIns="43349" rIns="86699" bIns="43349" numCol="1" anchor="t" anchorCtr="0" compatLnSpc="1"/>
                <a:lstStyle/>
                <a:p>
                  <a:endParaRPr lang="zh-CN" altLang="en-US" sz="170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" name="Freeform 10"/>
                <p:cNvSpPr/>
                <p:nvPr/>
              </p:nvSpPr>
              <p:spPr bwMode="auto">
                <a:xfrm>
                  <a:off x="833" y="1453"/>
                  <a:ext cx="64" cy="129"/>
                </a:xfrm>
                <a:custGeom>
                  <a:avLst/>
                  <a:gdLst>
                    <a:gd name="T0" fmla="*/ 0 w 64"/>
                    <a:gd name="T1" fmla="*/ 0 h 129"/>
                    <a:gd name="T2" fmla="*/ 0 w 64"/>
                    <a:gd name="T3" fmla="*/ 129 h 129"/>
                    <a:gd name="T4" fmla="*/ 35 w 64"/>
                    <a:gd name="T5" fmla="*/ 129 h 129"/>
                    <a:gd name="T6" fmla="*/ 35 w 64"/>
                    <a:gd name="T7" fmla="*/ 59 h 129"/>
                    <a:gd name="T8" fmla="*/ 47 w 64"/>
                    <a:gd name="T9" fmla="*/ 59 h 129"/>
                    <a:gd name="T10" fmla="*/ 47 w 64"/>
                    <a:gd name="T11" fmla="*/ 129 h 129"/>
                    <a:gd name="T12" fmla="*/ 64 w 64"/>
                    <a:gd name="T13" fmla="*/ 129 h 129"/>
                    <a:gd name="T14" fmla="*/ 64 w 64"/>
                    <a:gd name="T15" fmla="*/ 0 h 129"/>
                    <a:gd name="T16" fmla="*/ 0 w 64"/>
                    <a:gd name="T17" fmla="*/ 0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4" h="129">
                      <a:moveTo>
                        <a:pt x="0" y="0"/>
                      </a:moveTo>
                      <a:lnTo>
                        <a:pt x="0" y="129"/>
                      </a:lnTo>
                      <a:lnTo>
                        <a:pt x="35" y="129"/>
                      </a:lnTo>
                      <a:lnTo>
                        <a:pt x="35" y="59"/>
                      </a:lnTo>
                      <a:lnTo>
                        <a:pt x="47" y="59"/>
                      </a:lnTo>
                      <a:lnTo>
                        <a:pt x="47" y="129"/>
                      </a:lnTo>
                      <a:lnTo>
                        <a:pt x="64" y="129"/>
                      </a:lnTo>
                      <a:lnTo>
                        <a:pt x="6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86699" tIns="43349" rIns="86699" bIns="43349" numCol="1" anchor="t" anchorCtr="0" compatLnSpc="1"/>
                <a:lstStyle/>
                <a:p>
                  <a:endParaRPr lang="zh-CN" altLang="en-US" sz="1705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9" name="TextBox 28"/>
              <p:cNvSpPr txBox="1"/>
              <p:nvPr/>
            </p:nvSpPr>
            <p:spPr>
              <a:xfrm>
                <a:off x="1931379" y="1831925"/>
                <a:ext cx="879087" cy="2880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895" dirty="0">
                    <a:solidFill>
                      <a:prstClr val="white"/>
                    </a:solidFill>
                    <a:latin typeface="Impact" panose="020B0806030902050204" pitchFamily="34" charset="0"/>
                  </a:rPr>
                  <a:t>KEY WORD</a:t>
                </a:r>
                <a:endParaRPr lang="zh-CN" altLang="en-US" sz="1895" dirty="0">
                  <a:solidFill>
                    <a:prstClr val="white"/>
                  </a:solidFill>
                  <a:latin typeface="Impact" panose="020B0806030902050204" pitchFamily="34" charset="0"/>
                </a:endParaRPr>
              </a:p>
            </p:txBody>
          </p:sp>
        </p:grpSp>
      </p:grpSp>
      <p:grpSp>
        <p:nvGrpSpPr>
          <p:cNvPr id="5" name="组合 33"/>
          <p:cNvGrpSpPr/>
          <p:nvPr/>
        </p:nvGrpSpPr>
        <p:grpSpPr>
          <a:xfrm>
            <a:off x="6140510" y="4071765"/>
            <a:ext cx="2701888" cy="857621"/>
            <a:chOff x="4594140" y="3440667"/>
            <a:chExt cx="2026416" cy="643251"/>
          </a:xfrm>
        </p:grpSpPr>
        <p:sp>
          <p:nvSpPr>
            <p:cNvPr id="35" name="Freeform 8"/>
            <p:cNvSpPr/>
            <p:nvPr/>
          </p:nvSpPr>
          <p:spPr bwMode="auto">
            <a:xfrm>
              <a:off x="4594140" y="3440667"/>
              <a:ext cx="2026416" cy="643251"/>
            </a:xfrm>
            <a:custGeom>
              <a:avLst/>
              <a:gdLst>
                <a:gd name="T0" fmla="*/ 1985 w 2306"/>
                <a:gd name="T1" fmla="*/ 732 h 732"/>
                <a:gd name="T2" fmla="*/ 0 w 2306"/>
                <a:gd name="T3" fmla="*/ 732 h 732"/>
                <a:gd name="T4" fmla="*/ 322 w 2306"/>
                <a:gd name="T5" fmla="*/ 366 h 732"/>
                <a:gd name="T6" fmla="*/ 0 w 2306"/>
                <a:gd name="T7" fmla="*/ 0 h 732"/>
                <a:gd name="T8" fmla="*/ 1985 w 2306"/>
                <a:gd name="T9" fmla="*/ 0 h 732"/>
                <a:gd name="T10" fmla="*/ 2306 w 2306"/>
                <a:gd name="T11" fmla="*/ 366 h 732"/>
                <a:gd name="T12" fmla="*/ 1985 w 2306"/>
                <a:gd name="T13" fmla="*/ 732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06" h="732">
                  <a:moveTo>
                    <a:pt x="1985" y="732"/>
                  </a:moveTo>
                  <a:lnTo>
                    <a:pt x="0" y="732"/>
                  </a:lnTo>
                  <a:lnTo>
                    <a:pt x="322" y="366"/>
                  </a:lnTo>
                  <a:lnTo>
                    <a:pt x="0" y="0"/>
                  </a:lnTo>
                  <a:lnTo>
                    <a:pt x="1985" y="0"/>
                  </a:lnTo>
                  <a:lnTo>
                    <a:pt x="2306" y="366"/>
                  </a:lnTo>
                  <a:lnTo>
                    <a:pt x="1985" y="73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>
                <a:solidFill>
                  <a:prstClr val="black"/>
                </a:solidFill>
              </a:endParaRPr>
            </a:p>
          </p:txBody>
        </p:sp>
        <p:grpSp>
          <p:nvGrpSpPr>
            <p:cNvPr id="6" name="组合 35"/>
            <p:cNvGrpSpPr/>
            <p:nvPr/>
          </p:nvGrpSpPr>
          <p:grpSpPr>
            <a:xfrm>
              <a:off x="5068931" y="3515742"/>
              <a:ext cx="1153306" cy="493098"/>
              <a:chOff x="6086862" y="1851804"/>
              <a:chExt cx="1153306" cy="493098"/>
            </a:xfrm>
          </p:grpSpPr>
          <p:grpSp>
            <p:nvGrpSpPr>
              <p:cNvPr id="7" name="Group 29"/>
              <p:cNvGrpSpPr>
                <a:grpSpLocks noChangeAspect="1"/>
              </p:cNvGrpSpPr>
              <p:nvPr/>
            </p:nvGrpSpPr>
            <p:grpSpPr bwMode="auto">
              <a:xfrm>
                <a:off x="6086862" y="1851804"/>
                <a:ext cx="234382" cy="493098"/>
                <a:chOff x="4377" y="1861"/>
                <a:chExt cx="183" cy="385"/>
              </a:xfrm>
              <a:solidFill>
                <a:schemeClr val="bg1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7" name="Freeform 30"/>
                <p:cNvSpPr/>
                <p:nvPr/>
              </p:nvSpPr>
              <p:spPr bwMode="auto">
                <a:xfrm>
                  <a:off x="4473" y="1967"/>
                  <a:ext cx="87" cy="125"/>
                </a:xfrm>
                <a:custGeom>
                  <a:avLst/>
                  <a:gdLst>
                    <a:gd name="T0" fmla="*/ 3 w 18"/>
                    <a:gd name="T1" fmla="*/ 10 h 26"/>
                    <a:gd name="T2" fmla="*/ 5 w 18"/>
                    <a:gd name="T3" fmla="*/ 16 h 26"/>
                    <a:gd name="T4" fmla="*/ 0 w 18"/>
                    <a:gd name="T5" fmla="*/ 22 h 26"/>
                    <a:gd name="T6" fmla="*/ 0 w 18"/>
                    <a:gd name="T7" fmla="*/ 26 h 26"/>
                    <a:gd name="T8" fmla="*/ 18 w 18"/>
                    <a:gd name="T9" fmla="*/ 26 h 26"/>
                    <a:gd name="T10" fmla="*/ 11 w 18"/>
                    <a:gd name="T11" fmla="*/ 8 h 26"/>
                    <a:gd name="T12" fmla="*/ 0 w 18"/>
                    <a:gd name="T13" fmla="*/ 0 h 26"/>
                    <a:gd name="T14" fmla="*/ 0 w 18"/>
                    <a:gd name="T15" fmla="*/ 8 h 26"/>
                    <a:gd name="T16" fmla="*/ 3 w 18"/>
                    <a:gd name="T17" fmla="*/ 1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26">
                      <a:moveTo>
                        <a:pt x="3" y="10"/>
                      </a:moveTo>
                      <a:cubicBezTo>
                        <a:pt x="4" y="12"/>
                        <a:pt x="5" y="14"/>
                        <a:pt x="5" y="16"/>
                      </a:cubicBezTo>
                      <a:cubicBezTo>
                        <a:pt x="5" y="19"/>
                        <a:pt x="3" y="22"/>
                        <a:pt x="0" y="22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7" y="19"/>
                        <a:pt x="15" y="13"/>
                        <a:pt x="11" y="8"/>
                      </a:cubicBezTo>
                      <a:cubicBezTo>
                        <a:pt x="8" y="3"/>
                        <a:pt x="4" y="0"/>
                        <a:pt x="0" y="0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2" y="8"/>
                        <a:pt x="3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86699" tIns="43349" rIns="86699" bIns="43349" numCol="1" anchor="t" anchorCtr="0" compatLnSpc="1"/>
                <a:lstStyle/>
                <a:p>
                  <a:endParaRPr lang="zh-CN" altLang="en-US" sz="170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" name="Freeform 31"/>
                <p:cNvSpPr/>
                <p:nvPr/>
              </p:nvSpPr>
              <p:spPr bwMode="auto">
                <a:xfrm>
                  <a:off x="4464" y="1952"/>
                  <a:ext cx="5" cy="0"/>
                </a:xfrm>
                <a:custGeom>
                  <a:avLst/>
                  <a:gdLst>
                    <a:gd name="T0" fmla="*/ 1 w 1"/>
                    <a:gd name="T1" fmla="*/ 0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86699" tIns="43349" rIns="86699" bIns="43349" numCol="1" anchor="t" anchorCtr="0" compatLnSpc="1"/>
                <a:lstStyle/>
                <a:p>
                  <a:endParaRPr lang="zh-CN" altLang="en-US" sz="170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" name="Freeform 32"/>
                <p:cNvSpPr>
                  <a:spLocks noEditPoints="1"/>
                </p:cNvSpPr>
                <p:nvPr/>
              </p:nvSpPr>
              <p:spPr bwMode="auto">
                <a:xfrm>
                  <a:off x="4377" y="2106"/>
                  <a:ext cx="183" cy="140"/>
                </a:xfrm>
                <a:custGeom>
                  <a:avLst/>
                  <a:gdLst>
                    <a:gd name="T0" fmla="*/ 0 w 38"/>
                    <a:gd name="T1" fmla="*/ 0 h 29"/>
                    <a:gd name="T2" fmla="*/ 0 w 38"/>
                    <a:gd name="T3" fmla="*/ 3 h 29"/>
                    <a:gd name="T4" fmla="*/ 6 w 38"/>
                    <a:gd name="T5" fmla="*/ 22 h 29"/>
                    <a:gd name="T6" fmla="*/ 19 w 38"/>
                    <a:gd name="T7" fmla="*/ 29 h 29"/>
                    <a:gd name="T8" fmla="*/ 33 w 38"/>
                    <a:gd name="T9" fmla="*/ 22 h 29"/>
                    <a:gd name="T10" fmla="*/ 38 w 38"/>
                    <a:gd name="T11" fmla="*/ 3 h 29"/>
                    <a:gd name="T12" fmla="*/ 38 w 38"/>
                    <a:gd name="T13" fmla="*/ 0 h 29"/>
                    <a:gd name="T14" fmla="*/ 0 w 38"/>
                    <a:gd name="T15" fmla="*/ 0 h 29"/>
                    <a:gd name="T16" fmla="*/ 22 w 38"/>
                    <a:gd name="T17" fmla="*/ 23 h 29"/>
                    <a:gd name="T18" fmla="*/ 22 w 38"/>
                    <a:gd name="T19" fmla="*/ 23 h 29"/>
                    <a:gd name="T20" fmla="*/ 22 w 38"/>
                    <a:gd name="T21" fmla="*/ 23 h 29"/>
                    <a:gd name="T22" fmla="*/ 21 w 38"/>
                    <a:gd name="T23" fmla="*/ 22 h 29"/>
                    <a:gd name="T24" fmla="*/ 22 w 38"/>
                    <a:gd name="T25" fmla="*/ 21 h 29"/>
                    <a:gd name="T26" fmla="*/ 34 w 38"/>
                    <a:gd name="T27" fmla="*/ 6 h 29"/>
                    <a:gd name="T28" fmla="*/ 34 w 38"/>
                    <a:gd name="T29" fmla="*/ 5 h 29"/>
                    <a:gd name="T30" fmla="*/ 35 w 38"/>
                    <a:gd name="T31" fmla="*/ 4 h 29"/>
                    <a:gd name="T32" fmla="*/ 36 w 38"/>
                    <a:gd name="T33" fmla="*/ 5 h 29"/>
                    <a:gd name="T34" fmla="*/ 36 w 38"/>
                    <a:gd name="T35" fmla="*/ 6 h 29"/>
                    <a:gd name="T36" fmla="*/ 22 w 38"/>
                    <a:gd name="T37" fmla="*/ 23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8" h="29">
                      <a:moveTo>
                        <a:pt x="0" y="0"/>
                      </a:moveTo>
                      <a:cubicBezTo>
                        <a:pt x="0" y="1"/>
                        <a:pt x="0" y="2"/>
                        <a:pt x="0" y="3"/>
                      </a:cubicBezTo>
                      <a:cubicBezTo>
                        <a:pt x="0" y="11"/>
                        <a:pt x="2" y="17"/>
                        <a:pt x="6" y="22"/>
                      </a:cubicBezTo>
                      <a:cubicBezTo>
                        <a:pt x="9" y="26"/>
                        <a:pt x="14" y="29"/>
                        <a:pt x="19" y="29"/>
                      </a:cubicBezTo>
                      <a:cubicBezTo>
                        <a:pt x="24" y="29"/>
                        <a:pt x="29" y="26"/>
                        <a:pt x="33" y="22"/>
                      </a:cubicBezTo>
                      <a:cubicBezTo>
                        <a:pt x="36" y="17"/>
                        <a:pt x="38" y="11"/>
                        <a:pt x="38" y="3"/>
                      </a:cubicBezTo>
                      <a:cubicBezTo>
                        <a:pt x="38" y="2"/>
                        <a:pt x="38" y="1"/>
                        <a:pt x="38" y="0"/>
                      </a:cubicBezTo>
                      <a:lnTo>
                        <a:pt x="0" y="0"/>
                      </a:lnTo>
                      <a:close/>
                      <a:moveTo>
                        <a:pt x="22" y="23"/>
                      </a:moveTo>
                      <a:cubicBezTo>
                        <a:pt x="22" y="23"/>
                        <a:pt x="22" y="23"/>
                        <a:pt x="22" y="23"/>
                      </a:cubicBezTo>
                      <a:cubicBezTo>
                        <a:pt x="22" y="23"/>
                        <a:pt x="22" y="23"/>
                        <a:pt x="22" y="23"/>
                      </a:cubicBezTo>
                      <a:cubicBezTo>
                        <a:pt x="21" y="23"/>
                        <a:pt x="21" y="22"/>
                        <a:pt x="21" y="22"/>
                      </a:cubicBezTo>
                      <a:cubicBezTo>
                        <a:pt x="21" y="21"/>
                        <a:pt x="21" y="21"/>
                        <a:pt x="22" y="21"/>
                      </a:cubicBezTo>
                      <a:cubicBezTo>
                        <a:pt x="28" y="21"/>
                        <a:pt x="34" y="14"/>
                        <a:pt x="34" y="6"/>
                      </a:cubicBez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4" y="5"/>
                        <a:pt x="34" y="4"/>
                        <a:pt x="35" y="4"/>
                      </a:cubicBezTo>
                      <a:cubicBezTo>
                        <a:pt x="35" y="4"/>
                        <a:pt x="36" y="5"/>
                        <a:pt x="36" y="5"/>
                      </a:cubicBezTo>
                      <a:cubicBezTo>
                        <a:pt x="36" y="6"/>
                        <a:pt x="36" y="6"/>
                        <a:pt x="36" y="6"/>
                      </a:cubicBezTo>
                      <a:cubicBezTo>
                        <a:pt x="36" y="15"/>
                        <a:pt x="30" y="23"/>
                        <a:pt x="22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86699" tIns="43349" rIns="86699" bIns="43349" numCol="1" anchor="t" anchorCtr="0" compatLnSpc="1"/>
                <a:lstStyle/>
                <a:p>
                  <a:endParaRPr lang="zh-CN" altLang="en-US" sz="170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" name="Freeform 33"/>
                <p:cNvSpPr/>
                <p:nvPr/>
              </p:nvSpPr>
              <p:spPr bwMode="auto">
                <a:xfrm>
                  <a:off x="4377" y="1967"/>
                  <a:ext cx="87" cy="125"/>
                </a:xfrm>
                <a:custGeom>
                  <a:avLst/>
                  <a:gdLst>
                    <a:gd name="T0" fmla="*/ 13 w 18"/>
                    <a:gd name="T1" fmla="*/ 16 h 26"/>
                    <a:gd name="T2" fmla="*/ 15 w 18"/>
                    <a:gd name="T3" fmla="*/ 10 h 26"/>
                    <a:gd name="T4" fmla="*/ 18 w 18"/>
                    <a:gd name="T5" fmla="*/ 8 h 26"/>
                    <a:gd name="T6" fmla="*/ 18 w 18"/>
                    <a:gd name="T7" fmla="*/ 0 h 26"/>
                    <a:gd name="T8" fmla="*/ 7 w 18"/>
                    <a:gd name="T9" fmla="*/ 8 h 26"/>
                    <a:gd name="T10" fmla="*/ 0 w 18"/>
                    <a:gd name="T11" fmla="*/ 26 h 26"/>
                    <a:gd name="T12" fmla="*/ 18 w 18"/>
                    <a:gd name="T13" fmla="*/ 26 h 26"/>
                    <a:gd name="T14" fmla="*/ 18 w 18"/>
                    <a:gd name="T15" fmla="*/ 22 h 26"/>
                    <a:gd name="T16" fmla="*/ 13 w 18"/>
                    <a:gd name="T17" fmla="*/ 16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26">
                      <a:moveTo>
                        <a:pt x="13" y="16"/>
                      </a:moveTo>
                      <a:cubicBezTo>
                        <a:pt x="13" y="14"/>
                        <a:pt x="14" y="12"/>
                        <a:pt x="15" y="10"/>
                      </a:cubicBezTo>
                      <a:cubicBezTo>
                        <a:pt x="15" y="9"/>
                        <a:pt x="16" y="8"/>
                        <a:pt x="18" y="8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4" y="0"/>
                        <a:pt x="10" y="3"/>
                        <a:pt x="7" y="8"/>
                      </a:cubicBezTo>
                      <a:cubicBezTo>
                        <a:pt x="3" y="13"/>
                        <a:pt x="1" y="20"/>
                        <a:pt x="0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5" y="22"/>
                        <a:pt x="13" y="19"/>
                        <a:pt x="13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86699" tIns="43349" rIns="86699" bIns="43349" numCol="1" anchor="t" anchorCtr="0" compatLnSpc="1"/>
                <a:lstStyle/>
                <a:p>
                  <a:endParaRPr lang="zh-CN" altLang="en-US" sz="170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" name="Freeform 34"/>
                <p:cNvSpPr/>
                <p:nvPr/>
              </p:nvSpPr>
              <p:spPr bwMode="auto">
                <a:xfrm>
                  <a:off x="4469" y="1952"/>
                  <a:ext cx="4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0 w 1"/>
                    <a:gd name="T4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86699" tIns="43349" rIns="86699" bIns="43349" numCol="1" anchor="t" anchorCtr="0" compatLnSpc="1"/>
                <a:lstStyle/>
                <a:p>
                  <a:endParaRPr lang="zh-CN" altLang="en-US" sz="170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" name="Freeform 35"/>
                <p:cNvSpPr/>
                <p:nvPr/>
              </p:nvSpPr>
              <p:spPr bwMode="auto">
                <a:xfrm>
                  <a:off x="4425" y="1861"/>
                  <a:ext cx="58" cy="91"/>
                </a:xfrm>
                <a:custGeom>
                  <a:avLst/>
                  <a:gdLst>
                    <a:gd name="T0" fmla="*/ 2 w 12"/>
                    <a:gd name="T1" fmla="*/ 8 h 19"/>
                    <a:gd name="T2" fmla="*/ 8 w 12"/>
                    <a:gd name="T3" fmla="*/ 10 h 19"/>
                    <a:gd name="T4" fmla="*/ 10 w 12"/>
                    <a:gd name="T5" fmla="*/ 11 h 19"/>
                    <a:gd name="T6" fmla="*/ 10 w 12"/>
                    <a:gd name="T7" fmla="*/ 12 h 19"/>
                    <a:gd name="T8" fmla="*/ 8 w 12"/>
                    <a:gd name="T9" fmla="*/ 17 h 19"/>
                    <a:gd name="T10" fmla="*/ 8 w 12"/>
                    <a:gd name="T11" fmla="*/ 19 h 19"/>
                    <a:gd name="T12" fmla="*/ 9 w 12"/>
                    <a:gd name="T13" fmla="*/ 19 h 19"/>
                    <a:gd name="T14" fmla="*/ 10 w 12"/>
                    <a:gd name="T15" fmla="*/ 18 h 19"/>
                    <a:gd name="T16" fmla="*/ 10 w 12"/>
                    <a:gd name="T17" fmla="*/ 18 h 19"/>
                    <a:gd name="T18" fmla="*/ 12 w 12"/>
                    <a:gd name="T19" fmla="*/ 12 h 19"/>
                    <a:gd name="T20" fmla="*/ 10 w 12"/>
                    <a:gd name="T21" fmla="*/ 9 h 19"/>
                    <a:gd name="T22" fmla="*/ 5 w 12"/>
                    <a:gd name="T23" fmla="*/ 7 h 19"/>
                    <a:gd name="T24" fmla="*/ 3 w 12"/>
                    <a:gd name="T25" fmla="*/ 7 h 19"/>
                    <a:gd name="T26" fmla="*/ 2 w 12"/>
                    <a:gd name="T27" fmla="*/ 5 h 19"/>
                    <a:gd name="T28" fmla="*/ 4 w 12"/>
                    <a:gd name="T29" fmla="*/ 1 h 19"/>
                    <a:gd name="T30" fmla="*/ 3 w 12"/>
                    <a:gd name="T31" fmla="*/ 0 h 19"/>
                    <a:gd name="T32" fmla="*/ 2 w 12"/>
                    <a:gd name="T33" fmla="*/ 0 h 19"/>
                    <a:gd name="T34" fmla="*/ 0 w 12"/>
                    <a:gd name="T35" fmla="*/ 5 h 19"/>
                    <a:gd name="T36" fmla="*/ 2 w 12"/>
                    <a:gd name="T37" fmla="*/ 8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2" h="19">
                      <a:moveTo>
                        <a:pt x="2" y="8"/>
                      </a:moveTo>
                      <a:cubicBezTo>
                        <a:pt x="4" y="9"/>
                        <a:pt x="6" y="10"/>
                        <a:pt x="8" y="10"/>
                      </a:cubicBezTo>
                      <a:cubicBezTo>
                        <a:pt x="8" y="10"/>
                        <a:pt x="9" y="11"/>
                        <a:pt x="10" y="11"/>
                      </a:cubicBezTo>
                      <a:cubicBezTo>
                        <a:pt x="10" y="11"/>
                        <a:pt x="10" y="12"/>
                        <a:pt x="10" y="12"/>
                      </a:cubicBezTo>
                      <a:cubicBezTo>
                        <a:pt x="10" y="13"/>
                        <a:pt x="10" y="15"/>
                        <a:pt x="8" y="17"/>
                      </a:cubicBezTo>
                      <a:cubicBezTo>
                        <a:pt x="8" y="18"/>
                        <a:pt x="8" y="18"/>
                        <a:pt x="8" y="19"/>
                      </a:cubicBezTo>
                      <a:cubicBezTo>
                        <a:pt x="9" y="19"/>
                        <a:pt x="9" y="19"/>
                        <a:pt x="9" y="19"/>
                      </a:cubicBezTo>
                      <a:cubicBezTo>
                        <a:pt x="10" y="18"/>
                        <a:pt x="10" y="18"/>
                        <a:pt x="10" y="18"/>
                      </a:cubicBezTo>
                      <a:cubicBezTo>
                        <a:pt x="10" y="18"/>
                        <a:pt x="10" y="18"/>
                        <a:pt x="10" y="18"/>
                      </a:cubicBezTo>
                      <a:cubicBezTo>
                        <a:pt x="11" y="16"/>
                        <a:pt x="12" y="14"/>
                        <a:pt x="12" y="12"/>
                      </a:cubicBezTo>
                      <a:cubicBezTo>
                        <a:pt x="12" y="11"/>
                        <a:pt x="11" y="10"/>
                        <a:pt x="10" y="9"/>
                      </a:cubicBezTo>
                      <a:cubicBezTo>
                        <a:pt x="8" y="8"/>
                        <a:pt x="6" y="8"/>
                        <a:pt x="5" y="7"/>
                      </a:cubicBezTo>
                      <a:cubicBezTo>
                        <a:pt x="4" y="7"/>
                        <a:pt x="3" y="7"/>
                        <a:pt x="3" y="7"/>
                      </a:cubicBezTo>
                      <a:cubicBezTo>
                        <a:pt x="2" y="6"/>
                        <a:pt x="2" y="6"/>
                        <a:pt x="2" y="5"/>
                      </a:cubicBezTo>
                      <a:cubicBezTo>
                        <a:pt x="2" y="4"/>
                        <a:pt x="2" y="3"/>
                        <a:pt x="4" y="1"/>
                      </a:cubicBezTo>
                      <a:cubicBezTo>
                        <a:pt x="4" y="1"/>
                        <a:pt x="4" y="0"/>
                        <a:pt x="3" y="0"/>
                      </a:cubicBezTo>
                      <a:cubicBezTo>
                        <a:pt x="3" y="0"/>
                        <a:pt x="2" y="0"/>
                        <a:pt x="2" y="0"/>
                      </a:cubicBezTo>
                      <a:cubicBezTo>
                        <a:pt x="1" y="2"/>
                        <a:pt x="0" y="4"/>
                        <a:pt x="0" y="5"/>
                      </a:cubicBezTo>
                      <a:cubicBezTo>
                        <a:pt x="0" y="7"/>
                        <a:pt x="1" y="8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86699" tIns="43349" rIns="86699" bIns="43349" numCol="1" anchor="t" anchorCtr="0" compatLnSpc="1"/>
                <a:lstStyle/>
                <a:p>
                  <a:endParaRPr lang="zh-CN" altLang="en-US" sz="1705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46" name="TextBox 45"/>
              <p:cNvSpPr txBox="1"/>
              <p:nvPr/>
            </p:nvSpPr>
            <p:spPr>
              <a:xfrm>
                <a:off x="6361081" y="1968354"/>
                <a:ext cx="879087" cy="2880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895" dirty="0">
                    <a:solidFill>
                      <a:prstClr val="white"/>
                    </a:solidFill>
                    <a:latin typeface="Impact" panose="020B0806030902050204" pitchFamily="34" charset="0"/>
                  </a:rPr>
                  <a:t>KEY WORD</a:t>
                </a:r>
                <a:endParaRPr lang="zh-CN" altLang="en-US" sz="1895" dirty="0">
                  <a:solidFill>
                    <a:prstClr val="white"/>
                  </a:solidFill>
                  <a:latin typeface="Impact" panose="020B0806030902050204" pitchFamily="34" charset="0"/>
                </a:endParaRPr>
              </a:p>
            </p:txBody>
          </p:sp>
        </p:grpSp>
      </p:grpSp>
      <p:grpSp>
        <p:nvGrpSpPr>
          <p:cNvPr id="8" name="组合 52"/>
          <p:cNvGrpSpPr/>
          <p:nvPr/>
        </p:nvGrpSpPr>
        <p:grpSpPr>
          <a:xfrm>
            <a:off x="3499945" y="4071765"/>
            <a:ext cx="2700716" cy="857621"/>
            <a:chOff x="2613712" y="3440667"/>
            <a:chExt cx="2025537" cy="643251"/>
          </a:xfrm>
        </p:grpSpPr>
        <p:sp>
          <p:nvSpPr>
            <p:cNvPr id="54" name="Freeform 7"/>
            <p:cNvSpPr/>
            <p:nvPr/>
          </p:nvSpPr>
          <p:spPr bwMode="auto">
            <a:xfrm>
              <a:off x="2613712" y="3440667"/>
              <a:ext cx="2025537" cy="643251"/>
            </a:xfrm>
            <a:custGeom>
              <a:avLst/>
              <a:gdLst>
                <a:gd name="T0" fmla="*/ 1984 w 2305"/>
                <a:gd name="T1" fmla="*/ 732 h 732"/>
                <a:gd name="T2" fmla="*/ 0 w 2305"/>
                <a:gd name="T3" fmla="*/ 732 h 732"/>
                <a:gd name="T4" fmla="*/ 321 w 2305"/>
                <a:gd name="T5" fmla="*/ 366 h 732"/>
                <a:gd name="T6" fmla="*/ 0 w 2305"/>
                <a:gd name="T7" fmla="*/ 0 h 732"/>
                <a:gd name="T8" fmla="*/ 1984 w 2305"/>
                <a:gd name="T9" fmla="*/ 0 h 732"/>
                <a:gd name="T10" fmla="*/ 2305 w 2305"/>
                <a:gd name="T11" fmla="*/ 366 h 732"/>
                <a:gd name="T12" fmla="*/ 1984 w 2305"/>
                <a:gd name="T13" fmla="*/ 732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05" h="732">
                  <a:moveTo>
                    <a:pt x="1984" y="732"/>
                  </a:moveTo>
                  <a:lnTo>
                    <a:pt x="0" y="732"/>
                  </a:lnTo>
                  <a:lnTo>
                    <a:pt x="321" y="366"/>
                  </a:lnTo>
                  <a:lnTo>
                    <a:pt x="0" y="0"/>
                  </a:lnTo>
                  <a:lnTo>
                    <a:pt x="1984" y="0"/>
                  </a:lnTo>
                  <a:lnTo>
                    <a:pt x="2305" y="366"/>
                  </a:lnTo>
                  <a:lnTo>
                    <a:pt x="1984" y="73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>
                <a:solidFill>
                  <a:prstClr val="black"/>
                </a:solidFill>
              </a:endParaRPr>
            </a:p>
          </p:txBody>
        </p:sp>
        <p:grpSp>
          <p:nvGrpSpPr>
            <p:cNvPr id="9" name="组合 54"/>
            <p:cNvGrpSpPr/>
            <p:nvPr/>
          </p:nvGrpSpPr>
          <p:grpSpPr>
            <a:xfrm>
              <a:off x="2973796" y="3605948"/>
              <a:ext cx="1289413" cy="332887"/>
              <a:chOff x="1641394" y="3123021"/>
              <a:chExt cx="1289413" cy="332887"/>
            </a:xfrm>
          </p:grpSpPr>
          <p:grpSp>
            <p:nvGrpSpPr>
              <p:cNvPr id="10" name="Group 20"/>
              <p:cNvGrpSpPr>
                <a:grpSpLocks noChangeAspect="1"/>
              </p:cNvGrpSpPr>
              <p:nvPr/>
            </p:nvGrpSpPr>
            <p:grpSpPr bwMode="auto">
              <a:xfrm>
                <a:off x="1641394" y="3123021"/>
                <a:ext cx="433721" cy="332887"/>
                <a:chOff x="1066" y="1895"/>
                <a:chExt cx="314" cy="241"/>
              </a:xfrm>
              <a:solidFill>
                <a:schemeClr val="bg1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8" name="Freeform 21"/>
                <p:cNvSpPr/>
                <p:nvPr/>
              </p:nvSpPr>
              <p:spPr bwMode="auto">
                <a:xfrm>
                  <a:off x="1066" y="2128"/>
                  <a:ext cx="314" cy="8"/>
                </a:xfrm>
                <a:custGeom>
                  <a:avLst/>
                  <a:gdLst>
                    <a:gd name="T0" fmla="*/ 2 w 76"/>
                    <a:gd name="T1" fmla="*/ 2 h 2"/>
                    <a:gd name="T2" fmla="*/ 0 w 76"/>
                    <a:gd name="T3" fmla="*/ 1 h 2"/>
                    <a:gd name="T4" fmla="*/ 2 w 76"/>
                    <a:gd name="T5" fmla="*/ 0 h 2"/>
                    <a:gd name="T6" fmla="*/ 75 w 76"/>
                    <a:gd name="T7" fmla="*/ 0 h 2"/>
                    <a:gd name="T8" fmla="*/ 76 w 76"/>
                    <a:gd name="T9" fmla="*/ 1 h 2"/>
                    <a:gd name="T10" fmla="*/ 75 w 76"/>
                    <a:gd name="T11" fmla="*/ 2 h 2"/>
                    <a:gd name="T12" fmla="*/ 2 w 76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2">
                      <a:moveTo>
                        <a:pt x="2" y="2"/>
                      </a:move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ubicBezTo>
                        <a:pt x="75" y="0"/>
                        <a:pt x="75" y="0"/>
                        <a:pt x="75" y="0"/>
                      </a:cubicBezTo>
                      <a:cubicBezTo>
                        <a:pt x="75" y="0"/>
                        <a:pt x="76" y="0"/>
                        <a:pt x="76" y="1"/>
                      </a:cubicBezTo>
                      <a:cubicBezTo>
                        <a:pt x="76" y="2"/>
                        <a:pt x="75" y="2"/>
                        <a:pt x="75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86699" tIns="43349" rIns="86699" bIns="43349" numCol="1" anchor="t" anchorCtr="0" compatLnSpc="1"/>
                <a:lstStyle/>
                <a:p>
                  <a:endParaRPr lang="zh-CN" altLang="en-US" sz="170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" name="Rectangle 22"/>
                <p:cNvSpPr>
                  <a:spLocks noChangeArrowheads="1"/>
                </p:cNvSpPr>
                <p:nvPr/>
              </p:nvSpPr>
              <p:spPr bwMode="auto">
                <a:xfrm>
                  <a:off x="1107" y="1949"/>
                  <a:ext cx="46" cy="15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86699" tIns="43349" rIns="86699" bIns="43349" numCol="1" anchor="t" anchorCtr="0" compatLnSpc="1"/>
                <a:lstStyle/>
                <a:p>
                  <a:endParaRPr lang="zh-CN" altLang="en-US" sz="170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" name="Rectangle 23"/>
                <p:cNvSpPr>
                  <a:spLocks noChangeArrowheads="1"/>
                </p:cNvSpPr>
                <p:nvPr/>
              </p:nvSpPr>
              <p:spPr bwMode="auto">
                <a:xfrm>
                  <a:off x="1173" y="1895"/>
                  <a:ext cx="46" cy="20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86699" tIns="43349" rIns="86699" bIns="43349" numCol="1" anchor="t" anchorCtr="0" compatLnSpc="1"/>
                <a:lstStyle/>
                <a:p>
                  <a:endParaRPr lang="zh-CN" altLang="en-US" sz="170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" name="Rectangle 24"/>
                <p:cNvSpPr>
                  <a:spLocks noChangeArrowheads="1"/>
                </p:cNvSpPr>
                <p:nvPr/>
              </p:nvSpPr>
              <p:spPr bwMode="auto">
                <a:xfrm>
                  <a:off x="1235" y="1961"/>
                  <a:ext cx="46" cy="14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86699" tIns="43349" rIns="86699" bIns="43349" numCol="1" anchor="t" anchorCtr="0" compatLnSpc="1"/>
                <a:lstStyle/>
                <a:p>
                  <a:endParaRPr lang="zh-CN" altLang="en-US" sz="170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" name="Rectangle 25"/>
                <p:cNvSpPr>
                  <a:spLocks noChangeArrowheads="1"/>
                </p:cNvSpPr>
                <p:nvPr/>
              </p:nvSpPr>
              <p:spPr bwMode="auto">
                <a:xfrm>
                  <a:off x="1306" y="2007"/>
                  <a:ext cx="45" cy="96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86699" tIns="43349" rIns="86699" bIns="43349" numCol="1" anchor="t" anchorCtr="0" compatLnSpc="1"/>
                <a:lstStyle/>
                <a:p>
                  <a:endParaRPr lang="zh-CN" altLang="en-US" sz="1705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57" name="TextBox 56"/>
              <p:cNvSpPr txBox="1"/>
              <p:nvPr/>
            </p:nvSpPr>
            <p:spPr>
              <a:xfrm>
                <a:off x="2051720" y="3158366"/>
                <a:ext cx="879087" cy="2880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895" dirty="0">
                    <a:solidFill>
                      <a:prstClr val="white"/>
                    </a:solidFill>
                    <a:latin typeface="Impact" panose="020B0806030902050204" pitchFamily="34" charset="0"/>
                  </a:rPr>
                  <a:t>KEY WORD</a:t>
                </a:r>
                <a:endParaRPr lang="zh-CN" altLang="en-US" sz="1895" dirty="0">
                  <a:solidFill>
                    <a:prstClr val="white"/>
                  </a:solidFill>
                  <a:latin typeface="Impact" panose="020B0806030902050204" pitchFamily="34" charset="0"/>
                </a:endParaRPr>
              </a:p>
            </p:txBody>
          </p:sp>
        </p:grpSp>
      </p:grpSp>
      <p:grpSp>
        <p:nvGrpSpPr>
          <p:cNvPr id="11" name="组合 68"/>
          <p:cNvGrpSpPr/>
          <p:nvPr/>
        </p:nvGrpSpPr>
        <p:grpSpPr>
          <a:xfrm>
            <a:off x="858197" y="4071765"/>
            <a:ext cx="2701888" cy="857621"/>
            <a:chOff x="632405" y="3440667"/>
            <a:chExt cx="2026416" cy="643251"/>
          </a:xfrm>
        </p:grpSpPr>
        <p:sp>
          <p:nvSpPr>
            <p:cNvPr id="70" name="Freeform 6"/>
            <p:cNvSpPr/>
            <p:nvPr/>
          </p:nvSpPr>
          <p:spPr bwMode="auto">
            <a:xfrm>
              <a:off x="632405" y="3440667"/>
              <a:ext cx="2026416" cy="643251"/>
            </a:xfrm>
            <a:custGeom>
              <a:avLst/>
              <a:gdLst>
                <a:gd name="T0" fmla="*/ 1984 w 2306"/>
                <a:gd name="T1" fmla="*/ 732 h 732"/>
                <a:gd name="T2" fmla="*/ 0 w 2306"/>
                <a:gd name="T3" fmla="*/ 732 h 732"/>
                <a:gd name="T4" fmla="*/ 321 w 2306"/>
                <a:gd name="T5" fmla="*/ 366 h 732"/>
                <a:gd name="T6" fmla="*/ 0 w 2306"/>
                <a:gd name="T7" fmla="*/ 0 h 732"/>
                <a:gd name="T8" fmla="*/ 1984 w 2306"/>
                <a:gd name="T9" fmla="*/ 0 h 732"/>
                <a:gd name="T10" fmla="*/ 2306 w 2306"/>
                <a:gd name="T11" fmla="*/ 366 h 732"/>
                <a:gd name="T12" fmla="*/ 1984 w 2306"/>
                <a:gd name="T13" fmla="*/ 732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06" h="732">
                  <a:moveTo>
                    <a:pt x="1984" y="732"/>
                  </a:moveTo>
                  <a:lnTo>
                    <a:pt x="0" y="732"/>
                  </a:lnTo>
                  <a:lnTo>
                    <a:pt x="321" y="366"/>
                  </a:lnTo>
                  <a:lnTo>
                    <a:pt x="0" y="0"/>
                  </a:lnTo>
                  <a:lnTo>
                    <a:pt x="1984" y="0"/>
                  </a:lnTo>
                  <a:lnTo>
                    <a:pt x="2306" y="366"/>
                  </a:lnTo>
                  <a:lnTo>
                    <a:pt x="1984" y="73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6699" tIns="43349" rIns="86699" bIns="43349" numCol="1" anchor="t" anchorCtr="0" compatLnSpc="1"/>
            <a:lstStyle/>
            <a:p>
              <a:endParaRPr lang="zh-CN" altLang="en-US" sz="1705">
                <a:solidFill>
                  <a:prstClr val="black"/>
                </a:solidFill>
              </a:endParaRPr>
            </a:p>
          </p:txBody>
        </p:sp>
        <p:grpSp>
          <p:nvGrpSpPr>
            <p:cNvPr id="12" name="组合 70"/>
            <p:cNvGrpSpPr/>
            <p:nvPr/>
          </p:nvGrpSpPr>
          <p:grpSpPr>
            <a:xfrm>
              <a:off x="1072594" y="3573700"/>
              <a:ext cx="1309842" cy="351799"/>
              <a:chOff x="6008914" y="3093443"/>
              <a:chExt cx="1309842" cy="351799"/>
            </a:xfrm>
          </p:grpSpPr>
          <p:grpSp>
            <p:nvGrpSpPr>
              <p:cNvPr id="13" name="Group 14"/>
              <p:cNvGrpSpPr>
                <a:grpSpLocks noChangeAspect="1"/>
              </p:cNvGrpSpPr>
              <p:nvPr/>
            </p:nvGrpSpPr>
            <p:grpSpPr bwMode="auto">
              <a:xfrm>
                <a:off x="6008914" y="3093443"/>
                <a:ext cx="390557" cy="351799"/>
                <a:chOff x="4645" y="1318"/>
                <a:chExt cx="262" cy="236"/>
              </a:xfrm>
              <a:solidFill>
                <a:schemeClr val="bg1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4" name="Freeform 15"/>
                <p:cNvSpPr/>
                <p:nvPr/>
              </p:nvSpPr>
              <p:spPr bwMode="auto">
                <a:xfrm>
                  <a:off x="4645" y="1425"/>
                  <a:ext cx="262" cy="129"/>
                </a:xfrm>
                <a:custGeom>
                  <a:avLst/>
                  <a:gdLst>
                    <a:gd name="T0" fmla="*/ 44 w 71"/>
                    <a:gd name="T1" fmla="*/ 6 h 35"/>
                    <a:gd name="T2" fmla="*/ 42 w 71"/>
                    <a:gd name="T3" fmla="*/ 8 h 35"/>
                    <a:gd name="T4" fmla="*/ 29 w 71"/>
                    <a:gd name="T5" fmla="*/ 8 h 35"/>
                    <a:gd name="T6" fmla="*/ 27 w 71"/>
                    <a:gd name="T7" fmla="*/ 6 h 35"/>
                    <a:gd name="T8" fmla="*/ 27 w 71"/>
                    <a:gd name="T9" fmla="*/ 0 h 35"/>
                    <a:gd name="T10" fmla="*/ 0 w 71"/>
                    <a:gd name="T11" fmla="*/ 0 h 35"/>
                    <a:gd name="T12" fmla="*/ 0 w 71"/>
                    <a:gd name="T13" fmla="*/ 28 h 35"/>
                    <a:gd name="T14" fmla="*/ 7 w 71"/>
                    <a:gd name="T15" fmla="*/ 35 h 35"/>
                    <a:gd name="T16" fmla="*/ 64 w 71"/>
                    <a:gd name="T17" fmla="*/ 35 h 35"/>
                    <a:gd name="T18" fmla="*/ 71 w 71"/>
                    <a:gd name="T19" fmla="*/ 28 h 35"/>
                    <a:gd name="T20" fmla="*/ 71 w 71"/>
                    <a:gd name="T21" fmla="*/ 0 h 35"/>
                    <a:gd name="T22" fmla="*/ 44 w 71"/>
                    <a:gd name="T23" fmla="*/ 0 h 35"/>
                    <a:gd name="T24" fmla="*/ 44 w 71"/>
                    <a:gd name="T25" fmla="*/ 6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71" h="35">
                      <a:moveTo>
                        <a:pt x="44" y="6"/>
                      </a:moveTo>
                      <a:cubicBezTo>
                        <a:pt x="44" y="7"/>
                        <a:pt x="43" y="8"/>
                        <a:pt x="42" y="8"/>
                      </a:cubicBezTo>
                      <a:cubicBezTo>
                        <a:pt x="29" y="8"/>
                        <a:pt x="29" y="8"/>
                        <a:pt x="29" y="8"/>
                      </a:cubicBezTo>
                      <a:cubicBezTo>
                        <a:pt x="28" y="8"/>
                        <a:pt x="27" y="7"/>
                        <a:pt x="27" y="6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31"/>
                        <a:pt x="3" y="35"/>
                        <a:pt x="7" y="35"/>
                      </a:cubicBezTo>
                      <a:cubicBezTo>
                        <a:pt x="64" y="35"/>
                        <a:pt x="64" y="35"/>
                        <a:pt x="64" y="35"/>
                      </a:cubicBezTo>
                      <a:cubicBezTo>
                        <a:pt x="68" y="35"/>
                        <a:pt x="71" y="31"/>
                        <a:pt x="71" y="28"/>
                      </a:cubicBezTo>
                      <a:cubicBezTo>
                        <a:pt x="71" y="0"/>
                        <a:pt x="71" y="0"/>
                        <a:pt x="71" y="0"/>
                      </a:cubicBezTo>
                      <a:cubicBezTo>
                        <a:pt x="44" y="0"/>
                        <a:pt x="44" y="0"/>
                        <a:pt x="44" y="0"/>
                      </a:cubicBezTo>
                      <a:lnTo>
                        <a:pt x="44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86699" tIns="43349" rIns="86699" bIns="43349" numCol="1" anchor="t" anchorCtr="0" compatLnSpc="1"/>
                <a:lstStyle/>
                <a:p>
                  <a:endParaRPr lang="zh-CN" altLang="en-US" sz="170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" name="Freeform 16"/>
                <p:cNvSpPr>
                  <a:spLocks noEditPoints="1"/>
                </p:cNvSpPr>
                <p:nvPr/>
              </p:nvSpPr>
              <p:spPr bwMode="auto">
                <a:xfrm>
                  <a:off x="4645" y="1318"/>
                  <a:ext cx="262" cy="100"/>
                </a:xfrm>
                <a:custGeom>
                  <a:avLst/>
                  <a:gdLst>
                    <a:gd name="T0" fmla="*/ 64 w 71"/>
                    <a:gd name="T1" fmla="*/ 12 h 27"/>
                    <a:gd name="T2" fmla="*/ 47 w 71"/>
                    <a:gd name="T3" fmla="*/ 12 h 27"/>
                    <a:gd name="T4" fmla="*/ 47 w 71"/>
                    <a:gd name="T5" fmla="*/ 5 h 27"/>
                    <a:gd name="T6" fmla="*/ 43 w 71"/>
                    <a:gd name="T7" fmla="*/ 0 h 27"/>
                    <a:gd name="T8" fmla="*/ 28 w 71"/>
                    <a:gd name="T9" fmla="*/ 0 h 27"/>
                    <a:gd name="T10" fmla="*/ 23 w 71"/>
                    <a:gd name="T11" fmla="*/ 5 h 27"/>
                    <a:gd name="T12" fmla="*/ 23 w 71"/>
                    <a:gd name="T13" fmla="*/ 12 h 27"/>
                    <a:gd name="T14" fmla="*/ 7 w 71"/>
                    <a:gd name="T15" fmla="*/ 12 h 27"/>
                    <a:gd name="T16" fmla="*/ 0 w 71"/>
                    <a:gd name="T17" fmla="*/ 19 h 27"/>
                    <a:gd name="T18" fmla="*/ 0 w 71"/>
                    <a:gd name="T19" fmla="*/ 27 h 27"/>
                    <a:gd name="T20" fmla="*/ 71 w 71"/>
                    <a:gd name="T21" fmla="*/ 27 h 27"/>
                    <a:gd name="T22" fmla="*/ 71 w 71"/>
                    <a:gd name="T23" fmla="*/ 19 h 27"/>
                    <a:gd name="T24" fmla="*/ 64 w 71"/>
                    <a:gd name="T25" fmla="*/ 12 h 27"/>
                    <a:gd name="T26" fmla="*/ 28 w 71"/>
                    <a:gd name="T27" fmla="*/ 5 h 27"/>
                    <a:gd name="T28" fmla="*/ 43 w 71"/>
                    <a:gd name="T29" fmla="*/ 5 h 27"/>
                    <a:gd name="T30" fmla="*/ 43 w 71"/>
                    <a:gd name="T31" fmla="*/ 12 h 27"/>
                    <a:gd name="T32" fmla="*/ 28 w 71"/>
                    <a:gd name="T33" fmla="*/ 12 h 27"/>
                    <a:gd name="T34" fmla="*/ 28 w 71"/>
                    <a:gd name="T35" fmla="*/ 5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1" h="27">
                      <a:moveTo>
                        <a:pt x="64" y="12"/>
                      </a:moveTo>
                      <a:cubicBezTo>
                        <a:pt x="47" y="12"/>
                        <a:pt x="47" y="12"/>
                        <a:pt x="47" y="12"/>
                      </a:cubicBezTo>
                      <a:cubicBezTo>
                        <a:pt x="47" y="5"/>
                        <a:pt x="47" y="5"/>
                        <a:pt x="47" y="5"/>
                      </a:cubicBezTo>
                      <a:cubicBezTo>
                        <a:pt x="47" y="2"/>
                        <a:pt x="45" y="0"/>
                        <a:pt x="43" y="0"/>
                      </a:cubicBez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25" y="0"/>
                        <a:pt x="23" y="2"/>
                        <a:pt x="23" y="5"/>
                      </a:cubicBezTo>
                      <a:cubicBezTo>
                        <a:pt x="23" y="12"/>
                        <a:pt x="23" y="12"/>
                        <a:pt x="23" y="12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3" y="12"/>
                        <a:pt x="0" y="15"/>
                        <a:pt x="0" y="19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71" y="27"/>
                        <a:pt x="71" y="27"/>
                        <a:pt x="71" y="27"/>
                      </a:cubicBezTo>
                      <a:cubicBezTo>
                        <a:pt x="71" y="19"/>
                        <a:pt x="71" y="19"/>
                        <a:pt x="71" y="19"/>
                      </a:cubicBezTo>
                      <a:cubicBezTo>
                        <a:pt x="71" y="15"/>
                        <a:pt x="68" y="12"/>
                        <a:pt x="64" y="12"/>
                      </a:cubicBezTo>
                      <a:close/>
                      <a:moveTo>
                        <a:pt x="28" y="5"/>
                      </a:moveTo>
                      <a:cubicBezTo>
                        <a:pt x="43" y="5"/>
                        <a:pt x="43" y="5"/>
                        <a:pt x="43" y="5"/>
                      </a:cubicBezTo>
                      <a:cubicBezTo>
                        <a:pt x="43" y="12"/>
                        <a:pt x="43" y="12"/>
                        <a:pt x="43" y="12"/>
                      </a:cubicBezTo>
                      <a:cubicBezTo>
                        <a:pt x="28" y="12"/>
                        <a:pt x="28" y="12"/>
                        <a:pt x="28" y="12"/>
                      </a:cubicBezTo>
                      <a:lnTo>
                        <a:pt x="28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86699" tIns="43349" rIns="86699" bIns="43349" numCol="1" anchor="t" anchorCtr="0" compatLnSpc="1"/>
                <a:lstStyle/>
                <a:p>
                  <a:endParaRPr lang="zh-CN" altLang="en-US" sz="1705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73" name="TextBox 72"/>
              <p:cNvSpPr txBox="1"/>
              <p:nvPr/>
            </p:nvSpPr>
            <p:spPr>
              <a:xfrm>
                <a:off x="6439669" y="3137466"/>
                <a:ext cx="879087" cy="2880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895" dirty="0">
                    <a:solidFill>
                      <a:prstClr val="white"/>
                    </a:solidFill>
                    <a:latin typeface="Impact" panose="020B0806030902050204" pitchFamily="34" charset="0"/>
                  </a:rPr>
                  <a:t>KEY WORD</a:t>
                </a:r>
                <a:endParaRPr lang="zh-CN" altLang="en-US" sz="1895" dirty="0">
                  <a:solidFill>
                    <a:prstClr val="white"/>
                  </a:solidFill>
                  <a:latin typeface="Impact" panose="020B0806030902050204" pitchFamily="34" charset="0"/>
                </a:endParaRPr>
              </a:p>
            </p:txBody>
          </p:sp>
        </p:grpSp>
      </p:grpSp>
      <p:sp>
        <p:nvSpPr>
          <p:cNvPr id="53" name="išľíďè"/>
          <p:cNvSpPr/>
          <p:nvPr/>
        </p:nvSpPr>
        <p:spPr bwMode="auto">
          <a:xfrm>
            <a:off x="911957" y="3146436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55" name="iSlíďè"/>
          <p:cNvSpPr txBox="1"/>
          <p:nvPr/>
        </p:nvSpPr>
        <p:spPr bwMode="auto">
          <a:xfrm>
            <a:off x="1353048" y="2812064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Title text presets</a:t>
            </a:r>
          </a:p>
        </p:txBody>
      </p:sp>
      <p:sp>
        <p:nvSpPr>
          <p:cNvPr id="56" name="išľíďè"/>
          <p:cNvSpPr/>
          <p:nvPr/>
        </p:nvSpPr>
        <p:spPr bwMode="auto">
          <a:xfrm>
            <a:off x="3555437" y="3146436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59" name="iSlíďè"/>
          <p:cNvSpPr txBox="1"/>
          <p:nvPr/>
        </p:nvSpPr>
        <p:spPr bwMode="auto">
          <a:xfrm>
            <a:off x="3996528" y="2812064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Title text presets</a:t>
            </a:r>
          </a:p>
        </p:txBody>
      </p:sp>
      <p:sp>
        <p:nvSpPr>
          <p:cNvPr id="60" name="išľíďè"/>
          <p:cNvSpPr/>
          <p:nvPr/>
        </p:nvSpPr>
        <p:spPr bwMode="auto">
          <a:xfrm>
            <a:off x="6157100" y="3149276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61" name="iSlíďè"/>
          <p:cNvSpPr txBox="1"/>
          <p:nvPr/>
        </p:nvSpPr>
        <p:spPr bwMode="auto">
          <a:xfrm>
            <a:off x="6598191" y="2814904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Title text presets</a:t>
            </a:r>
          </a:p>
        </p:txBody>
      </p:sp>
      <p:sp>
        <p:nvSpPr>
          <p:cNvPr id="62" name="išľíďè"/>
          <p:cNvSpPr/>
          <p:nvPr/>
        </p:nvSpPr>
        <p:spPr bwMode="auto">
          <a:xfrm>
            <a:off x="8800580" y="3149276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</a:rPr>
              <a:t>Click here to enter your description text, the language to be concise.</a:t>
            </a:r>
          </a:p>
        </p:txBody>
      </p:sp>
      <p:sp>
        <p:nvSpPr>
          <p:cNvPr id="63" name="iSlíďè"/>
          <p:cNvSpPr txBox="1"/>
          <p:nvPr/>
        </p:nvSpPr>
        <p:spPr bwMode="auto">
          <a:xfrm>
            <a:off x="9241671" y="2814904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Title text presets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:a14="http://schemas.microsoft.com/office/drawing/2010/main" xmlns="">
      <p:transition spd="slow" advClick="0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5" grpId="0"/>
      <p:bldP spid="56" grpId="0"/>
      <p:bldP spid="59" grpId="0"/>
      <p:bldP spid="60" grpId="0"/>
      <p:bldP spid="61" grpId="0"/>
      <p:bldP spid="62" grpId="0"/>
      <p:bldP spid="6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https://www.freeppt7.com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1388</Words>
  <Application>Microsoft Office PowerPoint</Application>
  <PresentationFormat>宽屏</PresentationFormat>
  <Paragraphs>223</Paragraphs>
  <Slides>25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5" baseType="lpstr">
      <vt:lpstr>Lato Light</vt:lpstr>
      <vt:lpstr>等线</vt:lpstr>
      <vt:lpstr>方正宋刻本秀楷简体</vt:lpstr>
      <vt:lpstr>黑体</vt:lpstr>
      <vt:lpstr>微软雅黑</vt:lpstr>
      <vt:lpstr>Agency FB</vt:lpstr>
      <vt:lpstr>Arial</vt:lpstr>
      <vt:lpstr>Calibri</vt:lpstr>
      <vt:lpstr>Impact</vt:lpstr>
      <vt:lpstr>https://www.freeppt7.com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宇之灵</dc:creator>
  <cp:keywords>https:/www.freeppt7.com</cp:keywords>
  <cp:lastModifiedBy>宇 之灵</cp:lastModifiedBy>
  <cp:revision>15</cp:revision>
  <dcterms:created xsi:type="dcterms:W3CDTF">2018-03-02T09:32:00Z</dcterms:created>
  <dcterms:modified xsi:type="dcterms:W3CDTF">2019-10-29T06:56:08Z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