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364" r:id="rId2"/>
    <p:sldId id="294" r:id="rId3"/>
    <p:sldId id="365" r:id="rId4"/>
    <p:sldId id="295" r:id="rId5"/>
    <p:sldId id="340" r:id="rId6"/>
    <p:sldId id="288" r:id="rId7"/>
    <p:sldId id="332" r:id="rId8"/>
    <p:sldId id="333" r:id="rId9"/>
    <p:sldId id="366" r:id="rId10"/>
    <p:sldId id="341" r:id="rId11"/>
    <p:sldId id="342" r:id="rId12"/>
    <p:sldId id="344" r:id="rId13"/>
    <p:sldId id="343" r:id="rId14"/>
    <p:sldId id="367" r:id="rId15"/>
    <p:sldId id="345" r:id="rId16"/>
    <p:sldId id="303" r:id="rId17"/>
    <p:sldId id="346" r:id="rId18"/>
    <p:sldId id="299" r:id="rId19"/>
    <p:sldId id="368" r:id="rId20"/>
    <p:sldId id="336" r:id="rId21"/>
    <p:sldId id="347" r:id="rId22"/>
    <p:sldId id="348" r:id="rId23"/>
    <p:sldId id="323" r:id="rId24"/>
    <p:sldId id="335" r:id="rId25"/>
    <p:sldId id="369"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5"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A8F6"/>
    <a:srgbClr val="6BDAFF"/>
    <a:srgbClr val="E46C0A"/>
    <a:srgbClr val="85ACF3"/>
    <a:srgbClr val="FF0066"/>
    <a:srgbClr val="FDDEE3"/>
    <a:srgbClr val="2DC8FF"/>
    <a:srgbClr val="009AD0"/>
    <a:srgbClr val="92D3EA"/>
    <a:srgbClr val="F9E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3891" autoAdjust="0"/>
  </p:normalViewPr>
  <p:slideViewPr>
    <p:cSldViewPr snapToGrid="0">
      <p:cViewPr varScale="1">
        <p:scale>
          <a:sx n="111" d="100"/>
          <a:sy n="111" d="100"/>
        </p:scale>
        <p:origin x="564" y="96"/>
      </p:cViewPr>
      <p:guideLst>
        <p:guide orient="horz" pos="3475"/>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rgbClr val="F79824"/>
              </a:solidFill>
              <a:round/>
            </a:ln>
            <a:effectLst/>
          </c:spPr>
          <c:marker>
            <c:symbol val="none"/>
          </c:marker>
          <c:cat>
            <c:numRef>
              <c:f>Sheet1!$A$2:$A$13</c:f>
              <c:numCache>
                <c:formatCode>0_);[Red]\(0\)</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Sheet1!$B$2:$B$13</c:f>
              <c:numCache>
                <c:formatCode>General</c:formatCode>
                <c:ptCount val="12"/>
                <c:pt idx="0">
                  <c:v>160</c:v>
                </c:pt>
                <c:pt idx="1">
                  <c:v>135</c:v>
                </c:pt>
                <c:pt idx="2">
                  <c:v>180</c:v>
                </c:pt>
                <c:pt idx="3">
                  <c:v>210</c:v>
                </c:pt>
                <c:pt idx="4">
                  <c:v>159</c:v>
                </c:pt>
                <c:pt idx="5">
                  <c:v>107</c:v>
                </c:pt>
                <c:pt idx="6">
                  <c:v>119</c:v>
                </c:pt>
                <c:pt idx="7">
                  <c:v>210</c:v>
                </c:pt>
                <c:pt idx="8">
                  <c:v>300</c:v>
                </c:pt>
                <c:pt idx="9">
                  <c:v>220</c:v>
                </c:pt>
                <c:pt idx="10">
                  <c:v>248</c:v>
                </c:pt>
                <c:pt idx="11">
                  <c:v>270</c:v>
                </c:pt>
              </c:numCache>
            </c:numRef>
          </c:val>
          <c:smooth val="1"/>
          <c:extLst>
            <c:ext xmlns:c16="http://schemas.microsoft.com/office/drawing/2014/chart" uri="{C3380CC4-5D6E-409C-BE32-E72D297353CC}">
              <c16:uniqueId val="{00000000-A5CE-493C-884F-AA633661763F}"/>
            </c:ext>
          </c:extLst>
        </c:ser>
        <c:ser>
          <c:idx val="1"/>
          <c:order val="1"/>
          <c:tx>
            <c:strRef>
              <c:f>Sheet1!$C$1</c:f>
              <c:strCache>
                <c:ptCount val="1"/>
                <c:pt idx="0">
                  <c:v>系列 2</c:v>
                </c:pt>
              </c:strCache>
            </c:strRef>
          </c:tx>
          <c:spPr>
            <a:ln w="28575" cap="rnd">
              <a:solidFill>
                <a:srgbClr val="4EB7FF"/>
              </a:solidFill>
              <a:round/>
            </a:ln>
            <a:effectLst/>
          </c:spPr>
          <c:marker>
            <c:symbol val="none"/>
          </c:marker>
          <c:cat>
            <c:numRef>
              <c:f>Sheet1!$A$2:$A$13</c:f>
              <c:numCache>
                <c:formatCode>0_);[Red]\(0\)</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Sheet1!$C$2:$C$13</c:f>
              <c:numCache>
                <c:formatCode>General</c:formatCode>
                <c:ptCount val="12"/>
                <c:pt idx="0">
                  <c:v>105.3</c:v>
                </c:pt>
                <c:pt idx="1">
                  <c:v>151.6</c:v>
                </c:pt>
                <c:pt idx="2">
                  <c:v>180.3</c:v>
                </c:pt>
                <c:pt idx="3">
                  <c:v>160.5</c:v>
                </c:pt>
                <c:pt idx="4">
                  <c:v>95.7</c:v>
                </c:pt>
                <c:pt idx="5">
                  <c:v>81.3</c:v>
                </c:pt>
                <c:pt idx="6">
                  <c:v>81.3</c:v>
                </c:pt>
                <c:pt idx="7">
                  <c:v>206.1</c:v>
                </c:pt>
                <c:pt idx="8">
                  <c:v>166.4</c:v>
                </c:pt>
                <c:pt idx="9">
                  <c:v>143.9</c:v>
                </c:pt>
                <c:pt idx="10">
                  <c:v>208.9</c:v>
                </c:pt>
                <c:pt idx="11">
                  <c:v>174.9</c:v>
                </c:pt>
              </c:numCache>
            </c:numRef>
          </c:val>
          <c:smooth val="1"/>
          <c:extLst>
            <c:ext xmlns:c16="http://schemas.microsoft.com/office/drawing/2014/chart" uri="{C3380CC4-5D6E-409C-BE32-E72D297353CC}">
              <c16:uniqueId val="{00000001-A5CE-493C-884F-AA633661763F}"/>
            </c:ext>
          </c:extLst>
        </c:ser>
        <c:dLbls>
          <c:showLegendKey val="0"/>
          <c:showVal val="0"/>
          <c:showCatName val="0"/>
          <c:showSerName val="0"/>
          <c:showPercent val="0"/>
          <c:showBubbleSize val="0"/>
        </c:dLbls>
        <c:smooth val="0"/>
        <c:axId val="701300360"/>
        <c:axId val="701301016"/>
      </c:lineChart>
      <c:catAx>
        <c:axId val="701300360"/>
        <c:scaling>
          <c:orientation val="minMax"/>
        </c:scaling>
        <c:delete val="0"/>
        <c:axPos val="b"/>
        <c:numFmt formatCode="0_);[Red]\(0\)" sourceLinked="1"/>
        <c:majorTickMark val="out"/>
        <c:minorTickMark val="none"/>
        <c:tickLblPos val="nextTo"/>
        <c:spPr>
          <a:noFill/>
          <a:ln w="19050" cap="flat" cmpd="sng" algn="ctr">
            <a:noFill/>
            <a:round/>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苹方 常规" panose="020B0300000000000000" pitchFamily="34" charset="-122"/>
                <a:ea typeface="苹方 常规" panose="020B0300000000000000" pitchFamily="34" charset="-122"/>
                <a:cs typeface="+mn-cs"/>
              </a:defRPr>
            </a:pPr>
            <a:endParaRPr lang="zh-CN"/>
          </a:p>
        </c:txPr>
        <c:crossAx val="701301016"/>
        <c:crosses val="autoZero"/>
        <c:auto val="1"/>
        <c:lblAlgn val="ctr"/>
        <c:lblOffset val="100"/>
        <c:noMultiLvlLbl val="0"/>
      </c:catAx>
      <c:valAx>
        <c:axId val="701301016"/>
        <c:scaling>
          <c:orientation val="minMax"/>
          <c:max val="300"/>
        </c:scaling>
        <c:delete val="0"/>
        <c:axPos val="l"/>
        <c:majorGridlines>
          <c:spPr>
            <a:ln w="9525" cap="flat" cmpd="sng" algn="ctr">
              <a:solidFill>
                <a:schemeClr val="bg1">
                  <a:lumMod val="95000"/>
                  <a:alpha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苹方 常规" panose="020B0300000000000000" pitchFamily="34" charset="-122"/>
                <a:ea typeface="苹方 常规" panose="020B0300000000000000" pitchFamily="34" charset="-122"/>
                <a:cs typeface="+mn-cs"/>
              </a:defRPr>
            </a:pPr>
            <a:endParaRPr lang="zh-CN"/>
          </a:p>
        </c:txPr>
        <c:crossAx val="70130036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系列1</c:v>
                </c:pt>
              </c:strCache>
            </c:strRef>
          </c:tx>
          <c:spPr>
            <a:ln w="28575" cap="rnd">
              <a:solidFill>
                <a:schemeClr val="accent6">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类型1</c:v>
                </c:pt>
                <c:pt idx="1">
                  <c:v>类型2</c:v>
                </c:pt>
                <c:pt idx="2">
                  <c:v>类型3</c:v>
                </c:pt>
                <c:pt idx="3">
                  <c:v>类型4</c:v>
                </c:pt>
                <c:pt idx="4">
                  <c:v>类型5</c:v>
                </c:pt>
                <c:pt idx="5">
                  <c:v>管理人员</c:v>
                </c:pt>
              </c:strCache>
            </c:strRef>
          </c:cat>
          <c:val>
            <c:numRef>
              <c:f>Sheet1!$B$2:$B$7</c:f>
              <c:numCache>
                <c:formatCode>0%</c:formatCode>
                <c:ptCount val="6"/>
                <c:pt idx="0">
                  <c:v>0.25</c:v>
                </c:pt>
                <c:pt idx="1">
                  <c:v>0.24</c:v>
                </c:pt>
                <c:pt idx="2">
                  <c:v>0.31</c:v>
                </c:pt>
                <c:pt idx="3">
                  <c:v>0.23</c:v>
                </c:pt>
                <c:pt idx="4">
                  <c:v>0.27</c:v>
                </c:pt>
                <c:pt idx="5">
                  <c:v>0.14000000000000001</c:v>
                </c:pt>
              </c:numCache>
            </c:numRef>
          </c:val>
          <c:smooth val="1"/>
          <c:extLst>
            <c:ext xmlns:c16="http://schemas.microsoft.com/office/drawing/2014/chart" uri="{C3380CC4-5D6E-409C-BE32-E72D297353CC}">
              <c16:uniqueId val="{00000000-113B-465F-85E2-1995073D0434}"/>
            </c:ext>
          </c:extLst>
        </c:ser>
        <c:ser>
          <c:idx val="1"/>
          <c:order val="1"/>
          <c:tx>
            <c:strRef>
              <c:f>Sheet1!$C$1</c:f>
              <c:strCache>
                <c:ptCount val="1"/>
                <c:pt idx="0">
                  <c:v>系列2</c:v>
                </c:pt>
              </c:strCache>
            </c:strRef>
          </c:tx>
          <c:spPr>
            <a:ln w="28575" cap="rnd">
              <a:solidFill>
                <a:srgbClr val="6BDAFF"/>
              </a:solidFill>
              <a:round/>
            </a:ln>
            <a:effectLst/>
          </c:spPr>
          <c:marker>
            <c:symbol val="none"/>
          </c:marker>
          <c:dLbls>
            <c:dLbl>
              <c:idx val="0"/>
              <c:layout>
                <c:manualLayout>
                  <c:x val="-3.2575760354128999E-2"/>
                  <c:y val="3.3014988085793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3B-465F-85E2-1995073D043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类型1</c:v>
                </c:pt>
                <c:pt idx="1">
                  <c:v>类型2</c:v>
                </c:pt>
                <c:pt idx="2">
                  <c:v>类型3</c:v>
                </c:pt>
                <c:pt idx="3">
                  <c:v>类型4</c:v>
                </c:pt>
                <c:pt idx="4">
                  <c:v>类型5</c:v>
                </c:pt>
                <c:pt idx="5">
                  <c:v>管理人员</c:v>
                </c:pt>
              </c:strCache>
            </c:strRef>
          </c:cat>
          <c:val>
            <c:numRef>
              <c:f>Sheet1!$C$2:$C$7</c:f>
              <c:numCache>
                <c:formatCode>0%</c:formatCode>
                <c:ptCount val="6"/>
                <c:pt idx="0">
                  <c:v>0.22</c:v>
                </c:pt>
                <c:pt idx="1">
                  <c:v>0.15</c:v>
                </c:pt>
                <c:pt idx="2">
                  <c:v>0.24</c:v>
                </c:pt>
                <c:pt idx="3">
                  <c:v>0.06</c:v>
                </c:pt>
                <c:pt idx="4">
                  <c:v>0.14000000000000001</c:v>
                </c:pt>
                <c:pt idx="5">
                  <c:v>0.14000000000000001</c:v>
                </c:pt>
              </c:numCache>
            </c:numRef>
          </c:val>
          <c:smooth val="1"/>
          <c:extLst>
            <c:ext xmlns:c16="http://schemas.microsoft.com/office/drawing/2014/chart" uri="{C3380CC4-5D6E-409C-BE32-E72D297353CC}">
              <c16:uniqueId val="{00000002-113B-465F-85E2-1995073D0434}"/>
            </c:ext>
          </c:extLst>
        </c:ser>
        <c:dLbls>
          <c:dLblPos val="t"/>
          <c:showLegendKey val="0"/>
          <c:showVal val="1"/>
          <c:showCatName val="0"/>
          <c:showSerName val="0"/>
          <c:showPercent val="0"/>
          <c:showBubbleSize val="0"/>
        </c:dLbls>
        <c:smooth val="0"/>
        <c:axId val="780483535"/>
        <c:axId val="780467727"/>
      </c:lineChart>
      <c:catAx>
        <c:axId val="780483535"/>
        <c:scaling>
          <c:orientation val="minMax"/>
        </c:scaling>
        <c:delete val="0"/>
        <c:axPos val="b"/>
        <c:minorGridlines>
          <c:spPr>
            <a:ln w="7620" cap="flat" cmpd="sng" algn="ctr">
              <a:solidFill>
                <a:schemeClr val="bg1">
                  <a:lumMod val="75000"/>
                  <a:alpha val="50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80467727"/>
        <c:crosses val="autoZero"/>
        <c:auto val="1"/>
        <c:lblAlgn val="ctr"/>
        <c:lblOffset val="100"/>
        <c:noMultiLvlLbl val="0"/>
      </c:catAx>
      <c:valAx>
        <c:axId val="780467727"/>
        <c:scaling>
          <c:orientation val="minMax"/>
        </c:scaling>
        <c:delete val="0"/>
        <c:axPos val="l"/>
        <c:majorGridlines>
          <c:spPr>
            <a:ln w="7620" cap="flat" cmpd="sng" algn="ctr">
              <a:solidFill>
                <a:schemeClr val="bg1">
                  <a:lumMod val="85000"/>
                  <a:alpha val="30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780483535"/>
        <c:crosses val="autoZero"/>
        <c:crossBetween val="between"/>
      </c:valAx>
      <c:spPr>
        <a:noFill/>
        <a:ln>
          <a:noFill/>
        </a:ln>
        <a:effectLst/>
      </c:spPr>
    </c:plotArea>
    <c:legend>
      <c:legendPos val="b"/>
      <c:layout>
        <c:manualLayout>
          <c:xMode val="edge"/>
          <c:yMode val="edge"/>
          <c:x val="0.82392614457616853"/>
          <c:y val="6.4760269789929423E-2"/>
          <c:w val="0.15841388322374686"/>
          <c:h val="6.81783567024906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706FD-9513-4F1A-8B61-E2665B4FA563}" type="datetimeFigureOut">
              <a:rPr lang="zh-CN" altLang="en-US" smtClean="0"/>
              <a:t>2019/10/29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94242-1D94-4E38-9070-C51983485A8E}" type="slidenum">
              <a:rPr lang="zh-CN" altLang="en-US" smtClean="0"/>
              <a:t>‹#›</a:t>
            </a:fld>
            <a:endParaRPr lang="zh-CN" altLang="en-US"/>
          </a:p>
        </p:txBody>
      </p:sp>
    </p:spTree>
    <p:extLst>
      <p:ext uri="{BB962C8B-B14F-4D97-AF65-F5344CB8AC3E}">
        <p14:creationId xmlns:p14="http://schemas.microsoft.com/office/powerpoint/2010/main" val="418817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FF94242-1D94-4E38-9070-C51983485A8E}" type="slidenum">
              <a:rPr lang="zh-CN" altLang="en-US" smtClean="0"/>
              <a:t>1</a:t>
            </a:fld>
            <a:endParaRPr lang="zh-CN" altLang="en-US"/>
          </a:p>
        </p:txBody>
      </p:sp>
    </p:spTree>
    <p:extLst>
      <p:ext uri="{BB962C8B-B14F-4D97-AF65-F5344CB8AC3E}">
        <p14:creationId xmlns:p14="http://schemas.microsoft.com/office/powerpoint/2010/main" val="183757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10</a:t>
            </a:fld>
            <a:endParaRPr lang="zh-CN" altLang="en-US"/>
          </a:p>
        </p:txBody>
      </p:sp>
    </p:spTree>
    <p:extLst>
      <p:ext uri="{BB962C8B-B14F-4D97-AF65-F5344CB8AC3E}">
        <p14:creationId xmlns:p14="http://schemas.microsoft.com/office/powerpoint/2010/main" val="287799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11</a:t>
            </a:fld>
            <a:endParaRPr lang="zh-CN" altLang="en-US"/>
          </a:p>
        </p:txBody>
      </p:sp>
    </p:spTree>
    <p:extLst>
      <p:ext uri="{BB962C8B-B14F-4D97-AF65-F5344CB8AC3E}">
        <p14:creationId xmlns:p14="http://schemas.microsoft.com/office/powerpoint/2010/main" val="925978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12</a:t>
            </a:fld>
            <a:endParaRPr lang="zh-CN" altLang="en-US"/>
          </a:p>
        </p:txBody>
      </p:sp>
    </p:spTree>
    <p:extLst>
      <p:ext uri="{BB962C8B-B14F-4D97-AF65-F5344CB8AC3E}">
        <p14:creationId xmlns:p14="http://schemas.microsoft.com/office/powerpoint/2010/main" val="226631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13</a:t>
            </a:fld>
            <a:endParaRPr lang="zh-CN" altLang="en-US"/>
          </a:p>
        </p:txBody>
      </p:sp>
    </p:spTree>
    <p:extLst>
      <p:ext uri="{BB962C8B-B14F-4D97-AF65-F5344CB8AC3E}">
        <p14:creationId xmlns:p14="http://schemas.microsoft.com/office/powerpoint/2010/main" val="3702366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14</a:t>
            </a:fld>
            <a:endParaRPr lang="zh-CN" altLang="en-US"/>
          </a:p>
        </p:txBody>
      </p:sp>
    </p:spTree>
    <p:extLst>
      <p:ext uri="{BB962C8B-B14F-4D97-AF65-F5344CB8AC3E}">
        <p14:creationId xmlns:p14="http://schemas.microsoft.com/office/powerpoint/2010/main" val="389177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15</a:t>
            </a:fld>
            <a:endParaRPr lang="zh-CN" altLang="en-US"/>
          </a:p>
        </p:txBody>
      </p:sp>
    </p:spTree>
    <p:extLst>
      <p:ext uri="{BB962C8B-B14F-4D97-AF65-F5344CB8AC3E}">
        <p14:creationId xmlns:p14="http://schemas.microsoft.com/office/powerpoint/2010/main" val="335086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16</a:t>
            </a:fld>
            <a:endParaRPr lang="zh-CN" altLang="en-US"/>
          </a:p>
        </p:txBody>
      </p:sp>
    </p:spTree>
    <p:extLst>
      <p:ext uri="{BB962C8B-B14F-4D97-AF65-F5344CB8AC3E}">
        <p14:creationId xmlns:p14="http://schemas.microsoft.com/office/powerpoint/2010/main" val="3055045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17</a:t>
            </a:fld>
            <a:endParaRPr lang="zh-CN" altLang="en-US"/>
          </a:p>
        </p:txBody>
      </p:sp>
    </p:spTree>
    <p:extLst>
      <p:ext uri="{BB962C8B-B14F-4D97-AF65-F5344CB8AC3E}">
        <p14:creationId xmlns:p14="http://schemas.microsoft.com/office/powerpoint/2010/main" val="351499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18</a:t>
            </a:fld>
            <a:endParaRPr lang="zh-CN" altLang="en-US"/>
          </a:p>
        </p:txBody>
      </p:sp>
    </p:spTree>
    <p:extLst>
      <p:ext uri="{BB962C8B-B14F-4D97-AF65-F5344CB8AC3E}">
        <p14:creationId xmlns:p14="http://schemas.microsoft.com/office/powerpoint/2010/main" val="2078793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19</a:t>
            </a:fld>
            <a:endParaRPr lang="zh-CN" altLang="en-US"/>
          </a:p>
        </p:txBody>
      </p:sp>
    </p:spTree>
    <p:extLst>
      <p:ext uri="{BB962C8B-B14F-4D97-AF65-F5344CB8AC3E}">
        <p14:creationId xmlns:p14="http://schemas.microsoft.com/office/powerpoint/2010/main" val="308927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2</a:t>
            </a:fld>
            <a:endParaRPr lang="zh-CN" altLang="en-US"/>
          </a:p>
        </p:txBody>
      </p:sp>
    </p:spTree>
    <p:extLst>
      <p:ext uri="{BB962C8B-B14F-4D97-AF65-F5344CB8AC3E}">
        <p14:creationId xmlns:p14="http://schemas.microsoft.com/office/powerpoint/2010/main" val="2237198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20</a:t>
            </a:fld>
            <a:endParaRPr lang="zh-CN" altLang="en-US"/>
          </a:p>
        </p:txBody>
      </p:sp>
    </p:spTree>
    <p:extLst>
      <p:ext uri="{BB962C8B-B14F-4D97-AF65-F5344CB8AC3E}">
        <p14:creationId xmlns:p14="http://schemas.microsoft.com/office/powerpoint/2010/main" val="2392041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21</a:t>
            </a:fld>
            <a:endParaRPr lang="zh-CN" altLang="en-US"/>
          </a:p>
        </p:txBody>
      </p:sp>
    </p:spTree>
    <p:extLst>
      <p:ext uri="{BB962C8B-B14F-4D97-AF65-F5344CB8AC3E}">
        <p14:creationId xmlns:p14="http://schemas.microsoft.com/office/powerpoint/2010/main" val="2904270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22</a:t>
            </a:fld>
            <a:endParaRPr lang="zh-CN" altLang="en-US"/>
          </a:p>
        </p:txBody>
      </p:sp>
    </p:spTree>
    <p:extLst>
      <p:ext uri="{BB962C8B-B14F-4D97-AF65-F5344CB8AC3E}">
        <p14:creationId xmlns:p14="http://schemas.microsoft.com/office/powerpoint/2010/main" val="638342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23</a:t>
            </a:fld>
            <a:endParaRPr lang="zh-CN" altLang="en-US"/>
          </a:p>
        </p:txBody>
      </p:sp>
    </p:spTree>
    <p:extLst>
      <p:ext uri="{BB962C8B-B14F-4D97-AF65-F5344CB8AC3E}">
        <p14:creationId xmlns:p14="http://schemas.microsoft.com/office/powerpoint/2010/main" val="3232992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24</a:t>
            </a:fld>
            <a:endParaRPr lang="zh-CN" altLang="en-US"/>
          </a:p>
        </p:txBody>
      </p:sp>
    </p:spTree>
    <p:extLst>
      <p:ext uri="{BB962C8B-B14F-4D97-AF65-F5344CB8AC3E}">
        <p14:creationId xmlns:p14="http://schemas.microsoft.com/office/powerpoint/2010/main" val="4234480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25</a:t>
            </a:fld>
            <a:endParaRPr lang="zh-CN" altLang="en-US"/>
          </a:p>
        </p:txBody>
      </p:sp>
    </p:spTree>
    <p:extLst>
      <p:ext uri="{BB962C8B-B14F-4D97-AF65-F5344CB8AC3E}">
        <p14:creationId xmlns:p14="http://schemas.microsoft.com/office/powerpoint/2010/main" val="3903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3</a:t>
            </a:fld>
            <a:endParaRPr lang="zh-CN" altLang="en-US"/>
          </a:p>
        </p:txBody>
      </p:sp>
    </p:spTree>
    <p:extLst>
      <p:ext uri="{BB962C8B-B14F-4D97-AF65-F5344CB8AC3E}">
        <p14:creationId xmlns:p14="http://schemas.microsoft.com/office/powerpoint/2010/main" val="305023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4</a:t>
            </a:fld>
            <a:endParaRPr lang="zh-CN" altLang="en-US"/>
          </a:p>
        </p:txBody>
      </p:sp>
    </p:spTree>
    <p:extLst>
      <p:ext uri="{BB962C8B-B14F-4D97-AF65-F5344CB8AC3E}">
        <p14:creationId xmlns:p14="http://schemas.microsoft.com/office/powerpoint/2010/main" val="354769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5</a:t>
            </a:fld>
            <a:endParaRPr lang="zh-CN" altLang="en-US"/>
          </a:p>
        </p:txBody>
      </p:sp>
    </p:spTree>
    <p:extLst>
      <p:ext uri="{BB962C8B-B14F-4D97-AF65-F5344CB8AC3E}">
        <p14:creationId xmlns:p14="http://schemas.microsoft.com/office/powerpoint/2010/main" val="277775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6</a:t>
            </a:fld>
            <a:endParaRPr lang="zh-CN" altLang="en-US"/>
          </a:p>
        </p:txBody>
      </p:sp>
    </p:spTree>
    <p:extLst>
      <p:ext uri="{BB962C8B-B14F-4D97-AF65-F5344CB8AC3E}">
        <p14:creationId xmlns:p14="http://schemas.microsoft.com/office/powerpoint/2010/main" val="236737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7</a:t>
            </a:fld>
            <a:endParaRPr lang="zh-CN" altLang="en-US"/>
          </a:p>
        </p:txBody>
      </p:sp>
    </p:spTree>
    <p:extLst>
      <p:ext uri="{BB962C8B-B14F-4D97-AF65-F5344CB8AC3E}">
        <p14:creationId xmlns:p14="http://schemas.microsoft.com/office/powerpoint/2010/main" val="300792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8</a:t>
            </a:fld>
            <a:endParaRPr lang="zh-CN" altLang="en-US"/>
          </a:p>
        </p:txBody>
      </p:sp>
    </p:spTree>
    <p:extLst>
      <p:ext uri="{BB962C8B-B14F-4D97-AF65-F5344CB8AC3E}">
        <p14:creationId xmlns:p14="http://schemas.microsoft.com/office/powerpoint/2010/main" val="729107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F94242-1D94-4E38-9070-C51983485A8E}" type="slidenum">
              <a:rPr lang="zh-CN" altLang="en-US" smtClean="0"/>
              <a:t>9</a:t>
            </a:fld>
            <a:endParaRPr lang="zh-CN" altLang="en-US"/>
          </a:p>
        </p:txBody>
      </p:sp>
    </p:spTree>
    <p:extLst>
      <p:ext uri="{BB962C8B-B14F-4D97-AF65-F5344CB8AC3E}">
        <p14:creationId xmlns:p14="http://schemas.microsoft.com/office/powerpoint/2010/main" val="176648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287874F-4831-4C7E-8DF6-40420B70AE02}"/>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FFF4D6">
                    <a:alpha val="7000"/>
                  </a:srgb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rgbClr val="FFF4D6">
                    <a:alpha val="7000"/>
                  </a:srgbClr>
                </a:solidFill>
                <a:latin typeface="微软雅黑" panose="020B0503020204020204" pitchFamily="34" charset="-122"/>
                <a:ea typeface="微软雅黑" panose="020B0503020204020204" pitchFamily="34" charset="-122"/>
                <a:sym typeface="+mn-ea"/>
              </a:rPr>
              <a:t>PPT</a:t>
            </a:r>
            <a:r>
              <a:rPr lang="zh-CN" altLang="en-US" sz="300" dirty="0">
                <a:solidFill>
                  <a:srgbClr val="FFF4D6">
                    <a:alpha val="7000"/>
                  </a:srgb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FFF4D6">
                    <a:alpha val="7000"/>
                  </a:srgbClr>
                </a:solidFill>
                <a:latin typeface="微软雅黑" panose="020B0503020204020204" pitchFamily="34" charset="-122"/>
                <a:ea typeface="微软雅黑" panose="020B0503020204020204" pitchFamily="34" charset="-122"/>
                <a:sym typeface="+mn-ea"/>
              </a:rPr>
              <a:t>ibaotu.com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
        <p15:prstTrans prst="pageCurlDouble"/>
      </p:transition>
    </mc:Choice>
    <mc:Fallback xmlns="">
      <p:transition spd="slow" advClick="0" advTm="600">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5513E27-CB18-42E5-8EE6-F09EB5799379}"/>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FFF4D6">
                    <a:alpha val="7000"/>
                  </a:srgb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rgbClr val="FFF4D6">
                    <a:alpha val="7000"/>
                  </a:srgbClr>
                </a:solidFill>
                <a:latin typeface="微软雅黑" panose="020B0503020204020204" pitchFamily="34" charset="-122"/>
                <a:ea typeface="微软雅黑" panose="020B0503020204020204" pitchFamily="34" charset="-122"/>
                <a:sym typeface="+mn-ea"/>
              </a:rPr>
              <a:t>PPT</a:t>
            </a:r>
            <a:r>
              <a:rPr lang="zh-CN" altLang="en-US" sz="300" dirty="0">
                <a:solidFill>
                  <a:srgbClr val="FFF4D6">
                    <a:alpha val="7000"/>
                  </a:srgb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FFF4D6">
                    <a:alpha val="7000"/>
                  </a:srgbClr>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5="http://schemas.microsoft.com/office/powerpoint/2012/main">
    <mc:Choice Requires="p15">
      <p:transition xmlns:p14="http://schemas.microsoft.com/office/powerpoint/2010/main" spd="slow" p14:dur="2000" advClick="0" advTm="600">
        <p15:prstTrans prst="pageCurlDouble"/>
      </p:transition>
    </mc:Choice>
    <mc:Fallback xmlns="">
      <p:transition spd="slow" advClick="0" advTm="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1.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35E0286-2FC4-46CA-BF24-575E52C9C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5" name="组合 4">
            <a:extLst>
              <a:ext uri="{FF2B5EF4-FFF2-40B4-BE49-F238E27FC236}">
                <a16:creationId xmlns:a16="http://schemas.microsoft.com/office/drawing/2014/main" id="{233D62FA-EEAA-4780-B873-D2883BB23BFC}"/>
              </a:ext>
            </a:extLst>
          </p:cNvPr>
          <p:cNvGrpSpPr/>
          <p:nvPr/>
        </p:nvGrpSpPr>
        <p:grpSpPr>
          <a:xfrm>
            <a:off x="1600199" y="781050"/>
            <a:ext cx="8991602" cy="5327653"/>
            <a:chOff x="1600199" y="781050"/>
            <a:chExt cx="8991602" cy="5327653"/>
          </a:xfrm>
        </p:grpSpPr>
        <p:sp>
          <p:nvSpPr>
            <p:cNvPr id="35" name="矩形 34">
              <a:extLst>
                <a:ext uri="{FF2B5EF4-FFF2-40B4-BE49-F238E27FC236}">
                  <a16:creationId xmlns:a16="http://schemas.microsoft.com/office/drawing/2014/main" id="{A684C5BB-5754-4EF2-93FC-9676EC9712F9}"/>
                </a:ext>
              </a:extLst>
            </p:cNvPr>
            <p:cNvSpPr/>
            <p:nvPr/>
          </p:nvSpPr>
          <p:spPr>
            <a:xfrm>
              <a:off x="1600200" y="781050"/>
              <a:ext cx="8991600" cy="5295900"/>
            </a:xfrm>
            <a:prstGeom prst="rect">
              <a:avLst/>
            </a:prstGeom>
            <a:solidFill>
              <a:schemeClr val="bg1"/>
            </a:solidFill>
            <a:ln>
              <a:noFill/>
            </a:ln>
            <a:effectLst>
              <a:outerShdw blurRad="127000" sx="102000" sy="102000" algn="ctr" rotWithShape="0">
                <a:schemeClr val="accent4">
                  <a:lumMod val="75000"/>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8EB4549C-8797-4E0F-A864-D0BEC1BD94F5}"/>
                </a:ext>
              </a:extLst>
            </p:cNvPr>
            <p:cNvGrpSpPr/>
            <p:nvPr/>
          </p:nvGrpSpPr>
          <p:grpSpPr>
            <a:xfrm>
              <a:off x="1600199" y="800102"/>
              <a:ext cx="8991602" cy="5308601"/>
              <a:chOff x="1600197" y="774702"/>
              <a:chExt cx="8991602" cy="5308601"/>
            </a:xfrm>
          </p:grpSpPr>
          <p:pic>
            <p:nvPicPr>
              <p:cNvPr id="7" name="图片 6">
                <a:extLst>
                  <a:ext uri="{FF2B5EF4-FFF2-40B4-BE49-F238E27FC236}">
                    <a16:creationId xmlns:a16="http://schemas.microsoft.com/office/drawing/2014/main" id="{CE0CB6C8-391B-4376-B072-609E600C0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441697" y="-1066798"/>
                <a:ext cx="5308601" cy="8991602"/>
              </a:xfrm>
              <a:prstGeom prst="rect">
                <a:avLst/>
              </a:prstGeom>
            </p:spPr>
          </p:pic>
          <p:sp>
            <p:nvSpPr>
              <p:cNvPr id="10" name="文本框 9">
                <a:extLst>
                  <a:ext uri="{FF2B5EF4-FFF2-40B4-BE49-F238E27FC236}">
                    <a16:creationId xmlns:a16="http://schemas.microsoft.com/office/drawing/2014/main" id="{ECC9DA43-C805-426B-9B38-4A60C856BDBB}"/>
                  </a:ext>
                </a:extLst>
              </p:cNvPr>
              <p:cNvSpPr txBox="1"/>
              <p:nvPr/>
            </p:nvSpPr>
            <p:spPr>
              <a:xfrm>
                <a:off x="2238734" y="2451100"/>
                <a:ext cx="7514865" cy="2324100"/>
              </a:xfrm>
              <a:custGeom>
                <a:avLst/>
                <a:gdLst/>
                <a:ahLst/>
                <a:cxnLst/>
                <a:rect l="l" t="t" r="r" b="b"/>
                <a:pathLst>
                  <a:path w="6811565" h="902494">
                    <a:moveTo>
                      <a:pt x="272057" y="523280"/>
                    </a:moveTo>
                    <a:lnTo>
                      <a:pt x="272057" y="700088"/>
                    </a:lnTo>
                    <a:lnTo>
                      <a:pt x="409574" y="700088"/>
                    </a:lnTo>
                    <a:cubicBezTo>
                      <a:pt x="456009" y="700088"/>
                      <a:pt x="488751" y="691853"/>
                      <a:pt x="507801" y="675382"/>
                    </a:cubicBezTo>
                    <a:cubicBezTo>
                      <a:pt x="526851" y="658912"/>
                      <a:pt x="536376" y="636786"/>
                      <a:pt x="536376" y="609005"/>
                    </a:cubicBezTo>
                    <a:cubicBezTo>
                      <a:pt x="536376" y="583208"/>
                      <a:pt x="526950" y="562471"/>
                      <a:pt x="508099" y="546795"/>
                    </a:cubicBezTo>
                    <a:cubicBezTo>
                      <a:pt x="489247" y="531118"/>
                      <a:pt x="456207" y="523280"/>
                      <a:pt x="408979" y="523280"/>
                    </a:cubicBezTo>
                    <a:close/>
                    <a:moveTo>
                      <a:pt x="272057" y="191691"/>
                    </a:moveTo>
                    <a:lnTo>
                      <a:pt x="272057" y="357188"/>
                    </a:lnTo>
                    <a:lnTo>
                      <a:pt x="389334" y="357188"/>
                    </a:lnTo>
                    <a:cubicBezTo>
                      <a:pt x="431403" y="357188"/>
                      <a:pt x="460672" y="349945"/>
                      <a:pt x="477142" y="335459"/>
                    </a:cubicBezTo>
                    <a:cubicBezTo>
                      <a:pt x="493613" y="320973"/>
                      <a:pt x="501848" y="300038"/>
                      <a:pt x="501848" y="272653"/>
                    </a:cubicBezTo>
                    <a:cubicBezTo>
                      <a:pt x="501848" y="247253"/>
                      <a:pt x="493613" y="227410"/>
                      <a:pt x="477142" y="213122"/>
                    </a:cubicBezTo>
                    <a:cubicBezTo>
                      <a:pt x="460672" y="198835"/>
                      <a:pt x="431998" y="191691"/>
                      <a:pt x="391120" y="191691"/>
                    </a:cubicBezTo>
                    <a:close/>
                    <a:moveTo>
                      <a:pt x="4313634" y="14883"/>
                    </a:moveTo>
                    <a:lnTo>
                      <a:pt x="5036343" y="14883"/>
                    </a:lnTo>
                    <a:lnTo>
                      <a:pt x="5036343" y="201216"/>
                    </a:lnTo>
                    <a:lnTo>
                      <a:pt x="4583906" y="201216"/>
                    </a:lnTo>
                    <a:lnTo>
                      <a:pt x="4583906" y="339924"/>
                    </a:lnTo>
                    <a:lnTo>
                      <a:pt x="5003601" y="339924"/>
                    </a:lnTo>
                    <a:lnTo>
                      <a:pt x="5003601" y="517922"/>
                    </a:lnTo>
                    <a:lnTo>
                      <a:pt x="4583906" y="517922"/>
                    </a:lnTo>
                    <a:lnTo>
                      <a:pt x="4583906" y="689967"/>
                    </a:lnTo>
                    <a:lnTo>
                      <a:pt x="5049440" y="689967"/>
                    </a:lnTo>
                    <a:lnTo>
                      <a:pt x="5049440" y="887611"/>
                    </a:lnTo>
                    <a:lnTo>
                      <a:pt x="4313634" y="887611"/>
                    </a:lnTo>
                    <a:close/>
                    <a:moveTo>
                      <a:pt x="3296840" y="14883"/>
                    </a:moveTo>
                    <a:lnTo>
                      <a:pt x="3548657" y="14883"/>
                    </a:lnTo>
                    <a:lnTo>
                      <a:pt x="3877270" y="497719"/>
                    </a:lnTo>
                    <a:lnTo>
                      <a:pt x="3877270" y="14883"/>
                    </a:lnTo>
                    <a:lnTo>
                      <a:pt x="4131468" y="14883"/>
                    </a:lnTo>
                    <a:lnTo>
                      <a:pt x="4131468" y="887611"/>
                    </a:lnTo>
                    <a:lnTo>
                      <a:pt x="3877270" y="887611"/>
                    </a:lnTo>
                    <a:lnTo>
                      <a:pt x="3550443" y="408422"/>
                    </a:lnTo>
                    <a:lnTo>
                      <a:pt x="3550443" y="887611"/>
                    </a:lnTo>
                    <a:lnTo>
                      <a:pt x="3296840" y="887611"/>
                    </a:lnTo>
                    <a:close/>
                    <a:moveTo>
                      <a:pt x="2829520" y="14883"/>
                    </a:moveTo>
                    <a:lnTo>
                      <a:pt x="3099792" y="14883"/>
                    </a:lnTo>
                    <a:lnTo>
                      <a:pt x="3099792" y="887611"/>
                    </a:lnTo>
                    <a:lnTo>
                      <a:pt x="2829520" y="887611"/>
                    </a:lnTo>
                    <a:close/>
                    <a:moveTo>
                      <a:pt x="923925" y="14883"/>
                    </a:moveTo>
                    <a:lnTo>
                      <a:pt x="1193006" y="14883"/>
                    </a:lnTo>
                    <a:lnTo>
                      <a:pt x="1193006" y="547223"/>
                    </a:lnTo>
                    <a:cubicBezTo>
                      <a:pt x="1193006" y="594810"/>
                      <a:pt x="1206202" y="631986"/>
                      <a:pt x="1232594" y="658751"/>
                    </a:cubicBezTo>
                    <a:cubicBezTo>
                      <a:pt x="1258986" y="685515"/>
                      <a:pt x="1295598" y="698897"/>
                      <a:pt x="1342429" y="698897"/>
                    </a:cubicBezTo>
                    <a:cubicBezTo>
                      <a:pt x="1388864" y="698897"/>
                      <a:pt x="1425277" y="685712"/>
                      <a:pt x="1451669" y="659341"/>
                    </a:cubicBezTo>
                    <a:cubicBezTo>
                      <a:pt x="1478061" y="632971"/>
                      <a:pt x="1491257" y="595598"/>
                      <a:pt x="1491257" y="547223"/>
                    </a:cubicBezTo>
                    <a:lnTo>
                      <a:pt x="1491257" y="14883"/>
                    </a:lnTo>
                    <a:lnTo>
                      <a:pt x="1760339" y="14883"/>
                    </a:lnTo>
                    <a:lnTo>
                      <a:pt x="1760339" y="534842"/>
                    </a:lnTo>
                    <a:cubicBezTo>
                      <a:pt x="1760339" y="586399"/>
                      <a:pt x="1752302" y="635081"/>
                      <a:pt x="1736228" y="680889"/>
                    </a:cubicBezTo>
                    <a:cubicBezTo>
                      <a:pt x="1720155" y="726697"/>
                      <a:pt x="1694953" y="766755"/>
                      <a:pt x="1660624" y="801063"/>
                    </a:cubicBezTo>
                    <a:cubicBezTo>
                      <a:pt x="1626294" y="835371"/>
                      <a:pt x="1590278" y="859464"/>
                      <a:pt x="1552575" y="873342"/>
                    </a:cubicBezTo>
                    <a:cubicBezTo>
                      <a:pt x="1500187" y="892777"/>
                      <a:pt x="1437282" y="902494"/>
                      <a:pt x="1363860" y="902494"/>
                    </a:cubicBezTo>
                    <a:cubicBezTo>
                      <a:pt x="1321395" y="902494"/>
                      <a:pt x="1275060" y="899519"/>
                      <a:pt x="1224855" y="893569"/>
                    </a:cubicBezTo>
                    <a:cubicBezTo>
                      <a:pt x="1174650" y="887619"/>
                      <a:pt x="1132681" y="875820"/>
                      <a:pt x="1098946" y="858171"/>
                    </a:cubicBezTo>
                    <a:cubicBezTo>
                      <a:pt x="1065212" y="840523"/>
                      <a:pt x="1034355" y="815437"/>
                      <a:pt x="1006375" y="782915"/>
                    </a:cubicBezTo>
                    <a:cubicBezTo>
                      <a:pt x="978396" y="750393"/>
                      <a:pt x="959246" y="716880"/>
                      <a:pt x="948928" y="682377"/>
                    </a:cubicBezTo>
                    <a:cubicBezTo>
                      <a:pt x="932259" y="626852"/>
                      <a:pt x="923925" y="577673"/>
                      <a:pt x="923925" y="534842"/>
                    </a:cubicBezTo>
                    <a:close/>
                    <a:moveTo>
                      <a:pt x="0" y="14883"/>
                    </a:moveTo>
                    <a:lnTo>
                      <a:pt x="504824" y="14883"/>
                    </a:lnTo>
                    <a:cubicBezTo>
                      <a:pt x="588962" y="14883"/>
                      <a:pt x="653553" y="35719"/>
                      <a:pt x="698599" y="77391"/>
                    </a:cubicBezTo>
                    <a:cubicBezTo>
                      <a:pt x="743644" y="119063"/>
                      <a:pt x="766167" y="170656"/>
                      <a:pt x="766167" y="232172"/>
                    </a:cubicBezTo>
                    <a:cubicBezTo>
                      <a:pt x="766167" y="283766"/>
                      <a:pt x="750093" y="328017"/>
                      <a:pt x="717946" y="364927"/>
                    </a:cubicBezTo>
                    <a:cubicBezTo>
                      <a:pt x="696515" y="389533"/>
                      <a:pt x="665162" y="408980"/>
                      <a:pt x="623887" y="423267"/>
                    </a:cubicBezTo>
                    <a:cubicBezTo>
                      <a:pt x="686593" y="438349"/>
                      <a:pt x="732730" y="464245"/>
                      <a:pt x="762297" y="500956"/>
                    </a:cubicBezTo>
                    <a:cubicBezTo>
                      <a:pt x="791864" y="537667"/>
                      <a:pt x="806648" y="583803"/>
                      <a:pt x="806648" y="639366"/>
                    </a:cubicBezTo>
                    <a:cubicBezTo>
                      <a:pt x="806648" y="684610"/>
                      <a:pt x="796131" y="725289"/>
                      <a:pt x="775096" y="761405"/>
                    </a:cubicBezTo>
                    <a:cubicBezTo>
                      <a:pt x="754062" y="797521"/>
                      <a:pt x="725289" y="826096"/>
                      <a:pt x="688776" y="847130"/>
                    </a:cubicBezTo>
                    <a:cubicBezTo>
                      <a:pt x="666154" y="860227"/>
                      <a:pt x="632023" y="869752"/>
                      <a:pt x="586382" y="875705"/>
                    </a:cubicBezTo>
                    <a:cubicBezTo>
                      <a:pt x="525661" y="883642"/>
                      <a:pt x="485378" y="887611"/>
                      <a:pt x="465534" y="887611"/>
                    </a:cubicBezTo>
                    <a:lnTo>
                      <a:pt x="0" y="887611"/>
                    </a:lnTo>
                    <a:close/>
                    <a:moveTo>
                      <a:pt x="6423421" y="0"/>
                    </a:moveTo>
                    <a:cubicBezTo>
                      <a:pt x="6534943" y="0"/>
                      <a:pt x="6619973" y="20737"/>
                      <a:pt x="6678512" y="62210"/>
                    </a:cubicBezTo>
                    <a:cubicBezTo>
                      <a:pt x="6737051" y="103684"/>
                      <a:pt x="6771877" y="169664"/>
                      <a:pt x="6782989" y="260152"/>
                    </a:cubicBezTo>
                    <a:lnTo>
                      <a:pt x="6528791" y="275035"/>
                    </a:lnTo>
                    <a:cubicBezTo>
                      <a:pt x="6522045" y="235744"/>
                      <a:pt x="6507856" y="207169"/>
                      <a:pt x="6486227" y="189310"/>
                    </a:cubicBezTo>
                    <a:cubicBezTo>
                      <a:pt x="6464597" y="171450"/>
                      <a:pt x="6434732" y="162521"/>
                      <a:pt x="6396632" y="162521"/>
                    </a:cubicBezTo>
                    <a:cubicBezTo>
                      <a:pt x="6365279" y="162521"/>
                      <a:pt x="6341665" y="169168"/>
                      <a:pt x="6325789" y="182463"/>
                    </a:cubicBezTo>
                    <a:cubicBezTo>
                      <a:pt x="6309915" y="195759"/>
                      <a:pt x="6301977" y="211931"/>
                      <a:pt x="6301977" y="230981"/>
                    </a:cubicBezTo>
                    <a:cubicBezTo>
                      <a:pt x="6301977" y="244872"/>
                      <a:pt x="6308525" y="257374"/>
                      <a:pt x="6321623" y="268486"/>
                    </a:cubicBezTo>
                    <a:cubicBezTo>
                      <a:pt x="6334322" y="279996"/>
                      <a:pt x="6364485" y="290711"/>
                      <a:pt x="6412110" y="300633"/>
                    </a:cubicBezTo>
                    <a:cubicBezTo>
                      <a:pt x="6529982" y="326033"/>
                      <a:pt x="6614417" y="351731"/>
                      <a:pt x="6665415" y="377726"/>
                    </a:cubicBezTo>
                    <a:cubicBezTo>
                      <a:pt x="6716414" y="403721"/>
                      <a:pt x="6753521" y="435967"/>
                      <a:pt x="6776739" y="474464"/>
                    </a:cubicBezTo>
                    <a:cubicBezTo>
                      <a:pt x="6799956" y="512961"/>
                      <a:pt x="6811565" y="556022"/>
                      <a:pt x="6811565" y="603647"/>
                    </a:cubicBezTo>
                    <a:cubicBezTo>
                      <a:pt x="6811565" y="659606"/>
                      <a:pt x="6796087" y="711200"/>
                      <a:pt x="6765130" y="758428"/>
                    </a:cubicBezTo>
                    <a:cubicBezTo>
                      <a:pt x="6734174" y="805656"/>
                      <a:pt x="6690915" y="841474"/>
                      <a:pt x="6635352" y="865882"/>
                    </a:cubicBezTo>
                    <a:cubicBezTo>
                      <a:pt x="6579790" y="890290"/>
                      <a:pt x="6509741" y="902494"/>
                      <a:pt x="6425207" y="902494"/>
                    </a:cubicBezTo>
                    <a:cubicBezTo>
                      <a:pt x="6276775" y="902494"/>
                      <a:pt x="6173985" y="873919"/>
                      <a:pt x="6116835" y="816769"/>
                    </a:cubicBezTo>
                    <a:cubicBezTo>
                      <a:pt x="6059685" y="759619"/>
                      <a:pt x="6027340" y="686991"/>
                      <a:pt x="6019799" y="598885"/>
                    </a:cubicBezTo>
                    <a:lnTo>
                      <a:pt x="6276379" y="582811"/>
                    </a:lnTo>
                    <a:cubicBezTo>
                      <a:pt x="6281935" y="624483"/>
                      <a:pt x="6293245" y="656233"/>
                      <a:pt x="6310311" y="678061"/>
                    </a:cubicBezTo>
                    <a:cubicBezTo>
                      <a:pt x="6338093" y="713383"/>
                      <a:pt x="6377780" y="731044"/>
                      <a:pt x="6429374" y="731044"/>
                    </a:cubicBezTo>
                    <a:cubicBezTo>
                      <a:pt x="6467871" y="731044"/>
                      <a:pt x="6497537" y="722015"/>
                      <a:pt x="6518373" y="703957"/>
                    </a:cubicBezTo>
                    <a:cubicBezTo>
                      <a:pt x="6539209" y="685899"/>
                      <a:pt x="6549627" y="664964"/>
                      <a:pt x="6549627" y="641152"/>
                    </a:cubicBezTo>
                    <a:cubicBezTo>
                      <a:pt x="6549627" y="618530"/>
                      <a:pt x="6539705" y="598289"/>
                      <a:pt x="6519861" y="580430"/>
                    </a:cubicBezTo>
                    <a:cubicBezTo>
                      <a:pt x="6500018" y="562571"/>
                      <a:pt x="6453980" y="545703"/>
                      <a:pt x="6381749" y="529828"/>
                    </a:cubicBezTo>
                    <a:cubicBezTo>
                      <a:pt x="6263480" y="503238"/>
                      <a:pt x="6179145" y="467916"/>
                      <a:pt x="6128741" y="423863"/>
                    </a:cubicBezTo>
                    <a:cubicBezTo>
                      <a:pt x="6077941" y="379810"/>
                      <a:pt x="6052541" y="323652"/>
                      <a:pt x="6052541" y="255389"/>
                    </a:cubicBezTo>
                    <a:cubicBezTo>
                      <a:pt x="6052541" y="210542"/>
                      <a:pt x="6065539" y="168176"/>
                      <a:pt x="6091534" y="128290"/>
                    </a:cubicBezTo>
                    <a:cubicBezTo>
                      <a:pt x="6117529" y="88404"/>
                      <a:pt x="6156621" y="57051"/>
                      <a:pt x="6208811" y="34231"/>
                    </a:cubicBezTo>
                    <a:cubicBezTo>
                      <a:pt x="6261000" y="11410"/>
                      <a:pt x="6332537" y="0"/>
                      <a:pt x="6423421" y="0"/>
                    </a:cubicBezTo>
                    <a:close/>
                    <a:moveTo>
                      <a:pt x="5547121" y="0"/>
                    </a:moveTo>
                    <a:cubicBezTo>
                      <a:pt x="5658643" y="0"/>
                      <a:pt x="5743674" y="20737"/>
                      <a:pt x="5802212" y="62210"/>
                    </a:cubicBezTo>
                    <a:cubicBezTo>
                      <a:pt x="5860751" y="103684"/>
                      <a:pt x="5895577" y="169664"/>
                      <a:pt x="5906689" y="260152"/>
                    </a:cubicBezTo>
                    <a:lnTo>
                      <a:pt x="5652491" y="275035"/>
                    </a:lnTo>
                    <a:cubicBezTo>
                      <a:pt x="5645745" y="235744"/>
                      <a:pt x="5631556" y="207169"/>
                      <a:pt x="5609927" y="189310"/>
                    </a:cubicBezTo>
                    <a:cubicBezTo>
                      <a:pt x="5588297" y="171450"/>
                      <a:pt x="5558432" y="162521"/>
                      <a:pt x="5520332" y="162521"/>
                    </a:cubicBezTo>
                    <a:cubicBezTo>
                      <a:pt x="5488979" y="162521"/>
                      <a:pt x="5465365" y="169168"/>
                      <a:pt x="5449490" y="182463"/>
                    </a:cubicBezTo>
                    <a:cubicBezTo>
                      <a:pt x="5433615" y="195759"/>
                      <a:pt x="5425677" y="211931"/>
                      <a:pt x="5425677" y="230981"/>
                    </a:cubicBezTo>
                    <a:cubicBezTo>
                      <a:pt x="5425677" y="244872"/>
                      <a:pt x="5432226" y="257374"/>
                      <a:pt x="5445323" y="268486"/>
                    </a:cubicBezTo>
                    <a:cubicBezTo>
                      <a:pt x="5458022" y="279996"/>
                      <a:pt x="5488185" y="290711"/>
                      <a:pt x="5535810" y="300633"/>
                    </a:cubicBezTo>
                    <a:cubicBezTo>
                      <a:pt x="5653682" y="326033"/>
                      <a:pt x="5738117" y="351731"/>
                      <a:pt x="5789116" y="377726"/>
                    </a:cubicBezTo>
                    <a:cubicBezTo>
                      <a:pt x="5840114" y="403721"/>
                      <a:pt x="5877221" y="435967"/>
                      <a:pt x="5900439" y="474464"/>
                    </a:cubicBezTo>
                    <a:cubicBezTo>
                      <a:pt x="5923656" y="512961"/>
                      <a:pt x="5935265" y="556022"/>
                      <a:pt x="5935265" y="603647"/>
                    </a:cubicBezTo>
                    <a:cubicBezTo>
                      <a:pt x="5935265" y="659606"/>
                      <a:pt x="5919787" y="711200"/>
                      <a:pt x="5888830" y="758428"/>
                    </a:cubicBezTo>
                    <a:cubicBezTo>
                      <a:pt x="5857874" y="805656"/>
                      <a:pt x="5814615" y="841474"/>
                      <a:pt x="5759052" y="865882"/>
                    </a:cubicBezTo>
                    <a:cubicBezTo>
                      <a:pt x="5703490" y="890290"/>
                      <a:pt x="5633441" y="902494"/>
                      <a:pt x="5548907" y="902494"/>
                    </a:cubicBezTo>
                    <a:cubicBezTo>
                      <a:pt x="5400476" y="902494"/>
                      <a:pt x="5297685" y="873919"/>
                      <a:pt x="5240535" y="816769"/>
                    </a:cubicBezTo>
                    <a:cubicBezTo>
                      <a:pt x="5183385" y="759619"/>
                      <a:pt x="5151040" y="686991"/>
                      <a:pt x="5143499" y="598885"/>
                    </a:cubicBezTo>
                    <a:lnTo>
                      <a:pt x="5400079" y="582811"/>
                    </a:lnTo>
                    <a:cubicBezTo>
                      <a:pt x="5405635" y="624483"/>
                      <a:pt x="5416946" y="656233"/>
                      <a:pt x="5434012" y="678061"/>
                    </a:cubicBezTo>
                    <a:cubicBezTo>
                      <a:pt x="5461793" y="713383"/>
                      <a:pt x="5501480" y="731044"/>
                      <a:pt x="5553074" y="731044"/>
                    </a:cubicBezTo>
                    <a:cubicBezTo>
                      <a:pt x="5591571" y="731044"/>
                      <a:pt x="5621237" y="722015"/>
                      <a:pt x="5642073" y="703957"/>
                    </a:cubicBezTo>
                    <a:cubicBezTo>
                      <a:pt x="5662909" y="685899"/>
                      <a:pt x="5673327" y="664964"/>
                      <a:pt x="5673327" y="641152"/>
                    </a:cubicBezTo>
                    <a:cubicBezTo>
                      <a:pt x="5673327" y="618530"/>
                      <a:pt x="5663405" y="598289"/>
                      <a:pt x="5643562" y="580430"/>
                    </a:cubicBezTo>
                    <a:cubicBezTo>
                      <a:pt x="5623718" y="562571"/>
                      <a:pt x="5577680" y="545703"/>
                      <a:pt x="5505449" y="529828"/>
                    </a:cubicBezTo>
                    <a:cubicBezTo>
                      <a:pt x="5387180" y="503238"/>
                      <a:pt x="5302845" y="467916"/>
                      <a:pt x="5252441" y="423863"/>
                    </a:cubicBezTo>
                    <a:cubicBezTo>
                      <a:pt x="5201642" y="379810"/>
                      <a:pt x="5176241" y="323652"/>
                      <a:pt x="5176241" y="255389"/>
                    </a:cubicBezTo>
                    <a:cubicBezTo>
                      <a:pt x="5176241" y="210542"/>
                      <a:pt x="5189239" y="168176"/>
                      <a:pt x="5215234" y="128290"/>
                    </a:cubicBezTo>
                    <a:cubicBezTo>
                      <a:pt x="5241230" y="88404"/>
                      <a:pt x="5280322" y="57051"/>
                      <a:pt x="5332511" y="34231"/>
                    </a:cubicBezTo>
                    <a:cubicBezTo>
                      <a:pt x="5384700" y="11410"/>
                      <a:pt x="5456237" y="0"/>
                      <a:pt x="5547121" y="0"/>
                    </a:cubicBezTo>
                    <a:close/>
                    <a:moveTo>
                      <a:pt x="2299096" y="0"/>
                    </a:moveTo>
                    <a:cubicBezTo>
                      <a:pt x="2410618" y="0"/>
                      <a:pt x="2495648" y="20737"/>
                      <a:pt x="2554188" y="62210"/>
                    </a:cubicBezTo>
                    <a:cubicBezTo>
                      <a:pt x="2612727" y="103684"/>
                      <a:pt x="2647553" y="169664"/>
                      <a:pt x="2658665" y="260152"/>
                    </a:cubicBezTo>
                    <a:lnTo>
                      <a:pt x="2404467" y="275035"/>
                    </a:lnTo>
                    <a:cubicBezTo>
                      <a:pt x="2397720" y="235744"/>
                      <a:pt x="2383531" y="207169"/>
                      <a:pt x="2361902" y="189310"/>
                    </a:cubicBezTo>
                    <a:cubicBezTo>
                      <a:pt x="2340272" y="171450"/>
                      <a:pt x="2310407" y="162521"/>
                      <a:pt x="2272307" y="162521"/>
                    </a:cubicBezTo>
                    <a:cubicBezTo>
                      <a:pt x="2240954" y="162521"/>
                      <a:pt x="2217340" y="169168"/>
                      <a:pt x="2201465" y="182463"/>
                    </a:cubicBezTo>
                    <a:cubicBezTo>
                      <a:pt x="2185590" y="195759"/>
                      <a:pt x="2177653" y="211931"/>
                      <a:pt x="2177653" y="230981"/>
                    </a:cubicBezTo>
                    <a:cubicBezTo>
                      <a:pt x="2177653" y="244872"/>
                      <a:pt x="2184201" y="257374"/>
                      <a:pt x="2197298" y="268486"/>
                    </a:cubicBezTo>
                    <a:cubicBezTo>
                      <a:pt x="2209998" y="279996"/>
                      <a:pt x="2240160" y="290711"/>
                      <a:pt x="2287785" y="300633"/>
                    </a:cubicBezTo>
                    <a:cubicBezTo>
                      <a:pt x="2405657" y="326033"/>
                      <a:pt x="2490092" y="351731"/>
                      <a:pt x="2541091" y="377726"/>
                    </a:cubicBezTo>
                    <a:cubicBezTo>
                      <a:pt x="2592089" y="403721"/>
                      <a:pt x="2629197" y="435967"/>
                      <a:pt x="2652414" y="474464"/>
                    </a:cubicBezTo>
                    <a:cubicBezTo>
                      <a:pt x="2675631" y="512961"/>
                      <a:pt x="2687240" y="556022"/>
                      <a:pt x="2687240" y="603647"/>
                    </a:cubicBezTo>
                    <a:cubicBezTo>
                      <a:pt x="2687240" y="659606"/>
                      <a:pt x="2671762" y="711200"/>
                      <a:pt x="2640806" y="758428"/>
                    </a:cubicBezTo>
                    <a:cubicBezTo>
                      <a:pt x="2609849" y="805656"/>
                      <a:pt x="2566590" y="841474"/>
                      <a:pt x="2511027" y="865882"/>
                    </a:cubicBezTo>
                    <a:cubicBezTo>
                      <a:pt x="2455465" y="890290"/>
                      <a:pt x="2385417" y="902494"/>
                      <a:pt x="2300882" y="902494"/>
                    </a:cubicBezTo>
                    <a:cubicBezTo>
                      <a:pt x="2152451" y="902494"/>
                      <a:pt x="2049660" y="873919"/>
                      <a:pt x="1992510" y="816769"/>
                    </a:cubicBezTo>
                    <a:cubicBezTo>
                      <a:pt x="1935360" y="759619"/>
                      <a:pt x="1903015" y="686991"/>
                      <a:pt x="1895475" y="598885"/>
                    </a:cubicBezTo>
                    <a:lnTo>
                      <a:pt x="2152054" y="582811"/>
                    </a:lnTo>
                    <a:cubicBezTo>
                      <a:pt x="2157610" y="624483"/>
                      <a:pt x="2168921" y="656233"/>
                      <a:pt x="2185987" y="678061"/>
                    </a:cubicBezTo>
                    <a:cubicBezTo>
                      <a:pt x="2213768" y="713383"/>
                      <a:pt x="2253456" y="731044"/>
                      <a:pt x="2305049" y="731044"/>
                    </a:cubicBezTo>
                    <a:cubicBezTo>
                      <a:pt x="2343546" y="731044"/>
                      <a:pt x="2373213" y="722015"/>
                      <a:pt x="2394049" y="703957"/>
                    </a:cubicBezTo>
                    <a:cubicBezTo>
                      <a:pt x="2414885" y="685899"/>
                      <a:pt x="2425302" y="664964"/>
                      <a:pt x="2425302" y="641152"/>
                    </a:cubicBezTo>
                    <a:cubicBezTo>
                      <a:pt x="2425302" y="618530"/>
                      <a:pt x="2415381" y="598289"/>
                      <a:pt x="2395537" y="580430"/>
                    </a:cubicBezTo>
                    <a:cubicBezTo>
                      <a:pt x="2375693" y="562571"/>
                      <a:pt x="2329655" y="545703"/>
                      <a:pt x="2257424" y="529828"/>
                    </a:cubicBezTo>
                    <a:cubicBezTo>
                      <a:pt x="2139156" y="503238"/>
                      <a:pt x="2054820" y="467916"/>
                      <a:pt x="2004417" y="423863"/>
                    </a:cubicBezTo>
                    <a:cubicBezTo>
                      <a:pt x="1953617" y="379810"/>
                      <a:pt x="1928217" y="323652"/>
                      <a:pt x="1928217" y="255389"/>
                    </a:cubicBezTo>
                    <a:cubicBezTo>
                      <a:pt x="1928217" y="210542"/>
                      <a:pt x="1941214" y="168176"/>
                      <a:pt x="1967210" y="128290"/>
                    </a:cubicBezTo>
                    <a:cubicBezTo>
                      <a:pt x="1993205" y="88404"/>
                      <a:pt x="2032297" y="57051"/>
                      <a:pt x="2084486" y="34231"/>
                    </a:cubicBezTo>
                    <a:cubicBezTo>
                      <a:pt x="2136675" y="11410"/>
                      <a:pt x="2208212" y="0"/>
                      <a:pt x="2299096" y="0"/>
                    </a:cubicBezTo>
                    <a:close/>
                  </a:path>
                </a:pathLst>
              </a:custGeom>
              <a:solidFill>
                <a:srgbClr val="92D3EA">
                  <a:alpha val="6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9600" dirty="0">
                  <a:solidFill>
                    <a:srgbClr val="92D3EA"/>
                  </a:solidFill>
                  <a:latin typeface="Arial Black" panose="020B0A04020102020204" pitchFamily="34" charset="0"/>
                </a:endParaRPr>
              </a:p>
            </p:txBody>
          </p:sp>
        </p:grpSp>
      </p:grpSp>
      <p:sp>
        <p:nvSpPr>
          <p:cNvPr id="8" name="文本框 7">
            <a:extLst>
              <a:ext uri="{FF2B5EF4-FFF2-40B4-BE49-F238E27FC236}">
                <a16:creationId xmlns:a16="http://schemas.microsoft.com/office/drawing/2014/main" id="{D27AE8AE-863D-49C4-BE39-75CCEEF03012}"/>
              </a:ext>
            </a:extLst>
          </p:cNvPr>
          <p:cNvSpPr txBox="1"/>
          <p:nvPr/>
        </p:nvSpPr>
        <p:spPr>
          <a:xfrm>
            <a:off x="4889500" y="2092752"/>
            <a:ext cx="2413000" cy="1107996"/>
          </a:xfrm>
          <a:prstGeom prst="rect">
            <a:avLst/>
          </a:prstGeom>
          <a:noFill/>
        </p:spPr>
        <p:txBody>
          <a:bodyPr wrap="square" rtlCol="0">
            <a:spAutoFit/>
          </a:bodyPr>
          <a:lstStyle/>
          <a:p>
            <a:pPr algn="l"/>
            <a:r>
              <a:rPr lang="en-US" altLang="zh-CN" sz="6600" b="1" dirty="0">
                <a:solidFill>
                  <a:schemeClr val="accent6">
                    <a:lumMod val="75000"/>
                  </a:schemeClr>
                </a:solidFill>
                <a:latin typeface="微软雅黑" panose="020B0503020204020204" pitchFamily="34" charset="-122"/>
                <a:ea typeface="微软雅黑" panose="020B0503020204020204" pitchFamily="34" charset="-122"/>
              </a:rPr>
              <a:t>202X</a:t>
            </a:r>
            <a:endParaRPr lang="zh-CN" altLang="en-US" sz="6600"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7C7069C0-E41A-4EC7-9A2A-C9ED8666DCA9}"/>
              </a:ext>
            </a:extLst>
          </p:cNvPr>
          <p:cNvSpPr txBox="1"/>
          <p:nvPr/>
        </p:nvSpPr>
        <p:spPr>
          <a:xfrm>
            <a:off x="2898475" y="3249935"/>
            <a:ext cx="7054789" cy="492443"/>
          </a:xfrm>
          <a:prstGeom prst="rect">
            <a:avLst/>
          </a:prstGeom>
          <a:noFill/>
        </p:spPr>
        <p:txBody>
          <a:bodyPr wrap="square" rtlCol="0">
            <a:spAutoFit/>
          </a:bodyPr>
          <a:lstStyle/>
          <a:p>
            <a:pPr algn="l"/>
            <a:r>
              <a:rPr lang="zh-CN" altLang="en-US" sz="2600" b="1" dirty="0">
                <a:solidFill>
                  <a:schemeClr val="accent6">
                    <a:lumMod val="75000"/>
                  </a:schemeClr>
                </a:solidFill>
                <a:latin typeface="微软雅黑" panose="020B0503020204020204" pitchFamily="34" charset="-122"/>
                <a:ea typeface="微软雅黑" panose="020B0503020204020204" pitchFamily="34" charset="-122"/>
              </a:rPr>
              <a:t>YEAR-END WORK REPORT</a:t>
            </a:r>
            <a:r>
              <a:rPr lang="en-US" altLang="zh-CN" sz="2600" b="1" dirty="0">
                <a:solidFill>
                  <a:schemeClr val="accent6">
                    <a:lumMod val="75000"/>
                  </a:schemeClr>
                </a:solidFill>
                <a:latin typeface="微软雅黑" panose="020B0503020204020204" pitchFamily="34" charset="-122"/>
                <a:ea typeface="微软雅黑" panose="020B0503020204020204" pitchFamily="34" charset="-122"/>
              </a:rPr>
              <a:t> </a:t>
            </a:r>
            <a:r>
              <a:rPr lang="zh-CN" altLang="en-US" sz="2600" b="1" dirty="0">
                <a:solidFill>
                  <a:schemeClr val="accent6">
                    <a:lumMod val="75000"/>
                  </a:schemeClr>
                </a:solidFill>
                <a:latin typeface="微软雅黑" panose="020B0503020204020204" pitchFamily="34" charset="-122"/>
                <a:ea typeface="微软雅黑" panose="020B0503020204020204" pitchFamily="34" charset="-122"/>
              </a:rPr>
              <a:t>TEMPLATE</a:t>
            </a:r>
          </a:p>
        </p:txBody>
      </p:sp>
      <p:sp>
        <p:nvSpPr>
          <p:cNvPr id="11" name="文本框 10">
            <a:extLst>
              <a:ext uri="{FF2B5EF4-FFF2-40B4-BE49-F238E27FC236}">
                <a16:creationId xmlns:a16="http://schemas.microsoft.com/office/drawing/2014/main" id="{FAD78B73-2170-450C-B6FC-DB3C8481D7F9}"/>
              </a:ext>
            </a:extLst>
          </p:cNvPr>
          <p:cNvSpPr txBox="1"/>
          <p:nvPr/>
        </p:nvSpPr>
        <p:spPr>
          <a:xfrm>
            <a:off x="3023394" y="3934252"/>
            <a:ext cx="6145212" cy="523220"/>
          </a:xfrm>
          <a:prstGeom prst="rect">
            <a:avLst/>
          </a:prstGeom>
          <a:noFill/>
        </p:spPr>
        <p:txBody>
          <a:bodyPr wrap="square" rtlCol="0">
            <a:spAutoFit/>
          </a:bodyPr>
          <a:lstStyle/>
          <a:p>
            <a:pPr algn="l"/>
            <a:r>
              <a:rPr lang="en-US" altLang="zh-CN" sz="1400" dirty="0">
                <a:solidFill>
                  <a:schemeClr val="bg1">
                    <a:lumMod val="65000"/>
                  </a:schemeClr>
                </a:solidFill>
                <a:latin typeface="Arial" panose="020B0604020202020204" pitchFamily="34" charset="0"/>
                <a:cs typeface="Arial" panose="020B0604020202020204" pitchFamily="34" charset="0"/>
              </a:rPr>
              <a:t>Lorem ipsum dol or sit amet, consectetuer adipiscing elit. Maecenas portitor congue massa. Fusce posuere, magna sed pulvinarricies,</a:t>
            </a:r>
            <a:r>
              <a:rPr lang="en-US" altLang="zh-CN" sz="1400" dirty="0" err="1">
                <a:solidFill>
                  <a:schemeClr val="bg1">
                    <a:lumMod val="65000"/>
                  </a:schemeClr>
                </a:solidFill>
                <a:latin typeface="Arial" panose="020B0604020202020204" pitchFamily="34" charset="0"/>
                <a:cs typeface="Arial" panose="020B0604020202020204" pitchFamily="34" charset="0"/>
              </a:rPr>
              <a:t>purus</a:t>
            </a:r>
            <a:endParaRPr lang="en-US" altLang="zh-CN" sz="1400" dirty="0">
              <a:solidFill>
                <a:schemeClr val="bg1">
                  <a:lumMod val="65000"/>
                </a:schemeClr>
              </a:solidFill>
              <a:latin typeface="Arial" panose="020B0604020202020204" pitchFamily="34" charset="0"/>
              <a:cs typeface="Arial" panose="020B0604020202020204" pitchFamily="34" charset="0"/>
            </a:endParaRPr>
          </a:p>
        </p:txBody>
      </p:sp>
      <p:pic>
        <p:nvPicPr>
          <p:cNvPr id="4" name="Rob Simonsen - Green">
            <a:hlinkClick r:id="" action="ppaction://media"/>
            <a:extLst>
              <a:ext uri="{FF2B5EF4-FFF2-40B4-BE49-F238E27FC236}">
                <a16:creationId xmlns:a16="http://schemas.microsoft.com/office/drawing/2014/main" id="{62C3BC5E-0194-4E66-9926-35E29240F4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444500"/>
            <a:ext cx="406400" cy="406400"/>
          </a:xfrm>
          <a:prstGeom prst="rect">
            <a:avLst/>
          </a:prstGeom>
        </p:spPr>
      </p:pic>
    </p:spTree>
    <p:extLst>
      <p:ext uri="{BB962C8B-B14F-4D97-AF65-F5344CB8AC3E}">
        <p14:creationId xmlns:p14="http://schemas.microsoft.com/office/powerpoint/2010/main" val="3362617476"/>
      </p:ext>
    </p:extLst>
  </p:cSld>
  <p:clrMapOvr>
    <a:masterClrMapping/>
  </p:clrMapOvr>
  <mc:AlternateContent xmlns:mc="http://schemas.openxmlformats.org/markup-compatibility/2006" xmlns:p14="http://schemas.microsoft.com/office/powerpoint/2010/main">
    <mc:Choice Requires="p14">
      <p:transition p14:dur="10" advClick="0" advTm="4000"/>
    </mc:Choice>
    <mc:Fallback xmlns:a14="http://schemas.microsoft.com/office/drawing/2010/main" xmlns:a16="http://schemas.microsoft.com/office/drawing/2014/main"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975"/>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2975"/>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F80051A-C7D1-4F40-A906-B207D93F2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11F91770-5E11-432C-B70E-8818375196E2}"/>
              </a:ext>
            </a:extLst>
          </p:cNvPr>
          <p:cNvGrpSpPr/>
          <p:nvPr/>
        </p:nvGrpSpPr>
        <p:grpSpPr>
          <a:xfrm>
            <a:off x="5143705" y="379145"/>
            <a:ext cx="2292265" cy="633577"/>
            <a:chOff x="5143705" y="251326"/>
            <a:chExt cx="2292265" cy="633577"/>
          </a:xfrm>
        </p:grpSpPr>
        <p:sp>
          <p:nvSpPr>
            <p:cNvPr id="4" name="文本框 3">
              <a:extLst>
                <a:ext uri="{FF2B5EF4-FFF2-40B4-BE49-F238E27FC236}">
                  <a16:creationId xmlns:a16="http://schemas.microsoft.com/office/drawing/2014/main" id="{C3369DF4-59DC-47FE-92F2-16D825CBDE6F}"/>
                </a:ext>
              </a:extLst>
            </p:cNvPr>
            <p:cNvSpPr txBox="1"/>
            <p:nvPr/>
          </p:nvSpPr>
          <p:spPr>
            <a:xfrm>
              <a:off x="5143705" y="251326"/>
              <a:ext cx="2292265"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Summary</a:t>
              </a:r>
            </a:p>
          </p:txBody>
        </p:sp>
        <p:cxnSp>
          <p:nvCxnSpPr>
            <p:cNvPr id="5" name="直接连接符 4">
              <a:extLst>
                <a:ext uri="{FF2B5EF4-FFF2-40B4-BE49-F238E27FC236}">
                  <a16:creationId xmlns:a16="http://schemas.microsoft.com/office/drawing/2014/main" id="{4D1293EB-55E1-4D4F-8AB6-CB357CBF40B9}"/>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24" name="组合 23">
            <a:extLst>
              <a:ext uri="{FF2B5EF4-FFF2-40B4-BE49-F238E27FC236}">
                <a16:creationId xmlns:a16="http://schemas.microsoft.com/office/drawing/2014/main" id="{EE8043E2-2D42-4EF9-97B7-5EEF235B2AF7}"/>
              </a:ext>
            </a:extLst>
          </p:cNvPr>
          <p:cNvGrpSpPr/>
          <p:nvPr/>
        </p:nvGrpSpPr>
        <p:grpSpPr>
          <a:xfrm>
            <a:off x="816322" y="2081168"/>
            <a:ext cx="8332083" cy="523220"/>
            <a:chOff x="816322" y="2500268"/>
            <a:chExt cx="8332083" cy="523220"/>
          </a:xfrm>
        </p:grpSpPr>
        <p:grpSp>
          <p:nvGrpSpPr>
            <p:cNvPr id="8" name="组合 7">
              <a:extLst>
                <a:ext uri="{FF2B5EF4-FFF2-40B4-BE49-F238E27FC236}">
                  <a16:creationId xmlns:a16="http://schemas.microsoft.com/office/drawing/2014/main" id="{9C1FD629-1CE8-4357-9CB2-87AA2B62ED98}"/>
                </a:ext>
              </a:extLst>
            </p:cNvPr>
            <p:cNvGrpSpPr/>
            <p:nvPr/>
          </p:nvGrpSpPr>
          <p:grpSpPr>
            <a:xfrm>
              <a:off x="4326320" y="2761879"/>
              <a:ext cx="3600000" cy="45719"/>
              <a:chOff x="3399540" y="259239"/>
              <a:chExt cx="3600000" cy="0"/>
            </a:xfrm>
          </p:grpSpPr>
          <p:cxnSp>
            <p:nvCxnSpPr>
              <p:cNvPr id="9" name="直接连接符 8">
                <a:extLst>
                  <a:ext uri="{FF2B5EF4-FFF2-40B4-BE49-F238E27FC236}">
                    <a16:creationId xmlns:a16="http://schemas.microsoft.com/office/drawing/2014/main" id="{9FBD2314-B46E-4879-A133-0B823DF48F17}"/>
                  </a:ext>
                </a:extLst>
              </p:cNvPr>
              <p:cNvCxnSpPr/>
              <p:nvPr/>
            </p:nvCxnSpPr>
            <p:spPr>
              <a:xfrm>
                <a:off x="3399540" y="259239"/>
                <a:ext cx="3600000" cy="0"/>
              </a:xfrm>
              <a:prstGeom prst="line">
                <a:avLst/>
              </a:prstGeom>
              <a:ln w="254000" cap="rnd">
                <a:gradFill flip="none" rotWithShape="1">
                  <a:gsLst>
                    <a:gs pos="0">
                      <a:schemeClr val="accent1"/>
                    </a:gs>
                    <a:gs pos="100000">
                      <a:schemeClr val="accent1">
                        <a:lumMod val="80000"/>
                        <a:lumOff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93C9437-8BBC-478C-B185-A66586AE7498}"/>
                  </a:ext>
                </a:extLst>
              </p:cNvPr>
              <p:cNvCxnSpPr/>
              <p:nvPr/>
            </p:nvCxnSpPr>
            <p:spPr>
              <a:xfrm>
                <a:off x="3399540" y="259239"/>
                <a:ext cx="864000" cy="0"/>
              </a:xfrm>
              <a:prstGeom prst="line">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19">
              <a:extLst>
                <a:ext uri="{FF2B5EF4-FFF2-40B4-BE49-F238E27FC236}">
                  <a16:creationId xmlns:a16="http://schemas.microsoft.com/office/drawing/2014/main" id="{525CFFCC-86D2-470C-AF0A-A40323029BE7}"/>
                </a:ext>
              </a:extLst>
            </p:cNvPr>
            <p:cNvSpPr txBox="1">
              <a:spLocks noChangeArrowheads="1"/>
            </p:cNvSpPr>
            <p:nvPr/>
          </p:nvSpPr>
          <p:spPr bwMode="auto">
            <a:xfrm>
              <a:off x="816322" y="2531045"/>
              <a:ext cx="33084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2EC22581-702F-4568-A27D-0BC0C215120C}"/>
                </a:ext>
              </a:extLst>
            </p:cNvPr>
            <p:cNvSpPr/>
            <p:nvPr/>
          </p:nvSpPr>
          <p:spPr>
            <a:xfrm>
              <a:off x="8195900" y="2500268"/>
              <a:ext cx="95250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F6FC6"/>
                  </a:solidFill>
                  <a:effectLst/>
                  <a:uLnTx/>
                  <a:uFillTx/>
                  <a:latin typeface="思源黑体 CN Bold" panose="020B0800000000000000" pitchFamily="34" charset="-122"/>
                  <a:ea typeface="思源黑体 CN Bold" panose="020B0800000000000000" pitchFamily="34" charset="-122"/>
                  <a:cs typeface="+mn-cs"/>
                </a:rPr>
                <a:t>24%</a:t>
              </a:r>
            </a:p>
          </p:txBody>
        </p:sp>
      </p:grpSp>
      <p:grpSp>
        <p:nvGrpSpPr>
          <p:cNvPr id="25" name="组合 24">
            <a:extLst>
              <a:ext uri="{FF2B5EF4-FFF2-40B4-BE49-F238E27FC236}">
                <a16:creationId xmlns:a16="http://schemas.microsoft.com/office/drawing/2014/main" id="{FA8BD7E2-E780-475D-B03C-2D432BE447D1}"/>
              </a:ext>
            </a:extLst>
          </p:cNvPr>
          <p:cNvGrpSpPr/>
          <p:nvPr/>
        </p:nvGrpSpPr>
        <p:grpSpPr>
          <a:xfrm>
            <a:off x="592904" y="3186171"/>
            <a:ext cx="8555501" cy="551424"/>
            <a:chOff x="592904" y="3287450"/>
            <a:chExt cx="8555501" cy="551424"/>
          </a:xfrm>
        </p:grpSpPr>
        <p:grpSp>
          <p:nvGrpSpPr>
            <p:cNvPr id="11" name="组合 10">
              <a:extLst>
                <a:ext uri="{FF2B5EF4-FFF2-40B4-BE49-F238E27FC236}">
                  <a16:creationId xmlns:a16="http://schemas.microsoft.com/office/drawing/2014/main" id="{B2563E94-EF08-46F1-A155-23DA06D3E11C}"/>
                </a:ext>
              </a:extLst>
            </p:cNvPr>
            <p:cNvGrpSpPr/>
            <p:nvPr/>
          </p:nvGrpSpPr>
          <p:grpSpPr>
            <a:xfrm>
              <a:off x="4326320" y="3542275"/>
              <a:ext cx="3600000" cy="45719"/>
              <a:chOff x="3208461" y="1601241"/>
              <a:chExt cx="3600000" cy="0"/>
            </a:xfrm>
          </p:grpSpPr>
          <p:cxnSp>
            <p:nvCxnSpPr>
              <p:cNvPr id="12" name="直接连接符 11">
                <a:extLst>
                  <a:ext uri="{FF2B5EF4-FFF2-40B4-BE49-F238E27FC236}">
                    <a16:creationId xmlns:a16="http://schemas.microsoft.com/office/drawing/2014/main" id="{6C45FA28-1FCF-4605-A4D3-B1D91EDFC087}"/>
                  </a:ext>
                </a:extLst>
              </p:cNvPr>
              <p:cNvCxnSpPr/>
              <p:nvPr/>
            </p:nvCxnSpPr>
            <p:spPr>
              <a:xfrm>
                <a:off x="3208461" y="1601241"/>
                <a:ext cx="3600000" cy="0"/>
              </a:xfrm>
              <a:prstGeom prst="line">
                <a:avLst/>
              </a:prstGeom>
              <a:ln w="254000" cap="rnd">
                <a:gradFill flip="none" rotWithShape="1">
                  <a:gsLst>
                    <a:gs pos="0">
                      <a:schemeClr val="accent2"/>
                    </a:gs>
                    <a:gs pos="100000">
                      <a:schemeClr val="accent2">
                        <a:lumMod val="80000"/>
                        <a:lumOff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60B7EC1-A062-43D1-903E-156FE28B0ADC}"/>
                  </a:ext>
                </a:extLst>
              </p:cNvPr>
              <p:cNvCxnSpPr/>
              <p:nvPr/>
            </p:nvCxnSpPr>
            <p:spPr>
              <a:xfrm>
                <a:off x="3208461" y="1601241"/>
                <a:ext cx="2232000" cy="0"/>
              </a:xfrm>
              <a:prstGeom prst="line">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矩形 19">
              <a:extLst>
                <a:ext uri="{FF2B5EF4-FFF2-40B4-BE49-F238E27FC236}">
                  <a16:creationId xmlns:a16="http://schemas.microsoft.com/office/drawing/2014/main" id="{8C1D1F0C-73E1-4439-81DA-36BDEF5869DB}"/>
                </a:ext>
              </a:extLst>
            </p:cNvPr>
            <p:cNvSpPr/>
            <p:nvPr/>
          </p:nvSpPr>
          <p:spPr>
            <a:xfrm>
              <a:off x="8195900" y="3315654"/>
              <a:ext cx="95250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9DD9"/>
                  </a:solidFill>
                  <a:effectLst/>
                  <a:uLnTx/>
                  <a:uFillTx/>
                  <a:latin typeface="思源黑体 CN Bold" panose="020B0800000000000000" pitchFamily="34" charset="-122"/>
                  <a:ea typeface="思源黑体 CN Bold" panose="020B0800000000000000" pitchFamily="34" charset="-122"/>
                  <a:cs typeface="+mn-cs"/>
                </a:rPr>
                <a:t>62%</a:t>
              </a:r>
            </a:p>
          </p:txBody>
        </p:sp>
        <p:sp>
          <p:nvSpPr>
            <p:cNvPr id="22" name="TextBox 19">
              <a:extLst>
                <a:ext uri="{FF2B5EF4-FFF2-40B4-BE49-F238E27FC236}">
                  <a16:creationId xmlns:a16="http://schemas.microsoft.com/office/drawing/2014/main" id="{C1064D41-718C-43B2-AD84-9F3B980A5D85}"/>
                </a:ext>
              </a:extLst>
            </p:cNvPr>
            <p:cNvSpPr txBox="1">
              <a:spLocks noChangeArrowheads="1"/>
            </p:cNvSpPr>
            <p:nvPr/>
          </p:nvSpPr>
          <p:spPr bwMode="auto">
            <a:xfrm>
              <a:off x="592904" y="3287450"/>
              <a:ext cx="3733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grpSp>
      <p:grpSp>
        <p:nvGrpSpPr>
          <p:cNvPr id="26" name="组合 25">
            <a:extLst>
              <a:ext uri="{FF2B5EF4-FFF2-40B4-BE49-F238E27FC236}">
                <a16:creationId xmlns:a16="http://schemas.microsoft.com/office/drawing/2014/main" id="{6975A311-C5B1-4004-A06B-9128B5E37C0C}"/>
              </a:ext>
            </a:extLst>
          </p:cNvPr>
          <p:cNvGrpSpPr/>
          <p:nvPr/>
        </p:nvGrpSpPr>
        <p:grpSpPr>
          <a:xfrm>
            <a:off x="724620" y="4321541"/>
            <a:ext cx="8423785" cy="523220"/>
            <a:chOff x="724620" y="4131041"/>
            <a:chExt cx="8423785" cy="523220"/>
          </a:xfrm>
        </p:grpSpPr>
        <p:grpSp>
          <p:nvGrpSpPr>
            <p:cNvPr id="14" name="组合 13">
              <a:extLst>
                <a:ext uri="{FF2B5EF4-FFF2-40B4-BE49-F238E27FC236}">
                  <a16:creationId xmlns:a16="http://schemas.microsoft.com/office/drawing/2014/main" id="{DBB2FE6A-435B-4343-9F2F-49F53D8C5DEA}"/>
                </a:ext>
              </a:extLst>
            </p:cNvPr>
            <p:cNvGrpSpPr/>
            <p:nvPr/>
          </p:nvGrpSpPr>
          <p:grpSpPr>
            <a:xfrm flipV="1">
              <a:off x="4326320" y="4322671"/>
              <a:ext cx="3600000" cy="69980"/>
              <a:chOff x="3640461" y="2902821"/>
              <a:chExt cx="3600000" cy="0"/>
            </a:xfrm>
          </p:grpSpPr>
          <p:cxnSp>
            <p:nvCxnSpPr>
              <p:cNvPr id="15" name="直接连接符 14">
                <a:extLst>
                  <a:ext uri="{FF2B5EF4-FFF2-40B4-BE49-F238E27FC236}">
                    <a16:creationId xmlns:a16="http://schemas.microsoft.com/office/drawing/2014/main" id="{803CEFF7-822A-400F-B7FF-56CB6488A493}"/>
                  </a:ext>
                </a:extLst>
              </p:cNvPr>
              <p:cNvCxnSpPr/>
              <p:nvPr/>
            </p:nvCxnSpPr>
            <p:spPr>
              <a:xfrm>
                <a:off x="3640461" y="2902821"/>
                <a:ext cx="3600000" cy="0"/>
              </a:xfrm>
              <a:prstGeom prst="line">
                <a:avLst/>
              </a:prstGeom>
              <a:ln w="254000" cap="rnd">
                <a:gradFill flip="none" rotWithShape="1">
                  <a:gsLst>
                    <a:gs pos="0">
                      <a:schemeClr val="accent4"/>
                    </a:gs>
                    <a:gs pos="100000">
                      <a:schemeClr val="accent4">
                        <a:lumMod val="80000"/>
                        <a:lumOff val="2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A7F46620-AE93-46FD-9A3B-7FB4A7D0DE0C}"/>
                  </a:ext>
                </a:extLst>
              </p:cNvPr>
              <p:cNvCxnSpPr/>
              <p:nvPr/>
            </p:nvCxnSpPr>
            <p:spPr>
              <a:xfrm>
                <a:off x="3640461" y="2902821"/>
                <a:ext cx="3420000" cy="0"/>
              </a:xfrm>
              <a:prstGeom prst="line">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矩形 18">
              <a:extLst>
                <a:ext uri="{FF2B5EF4-FFF2-40B4-BE49-F238E27FC236}">
                  <a16:creationId xmlns:a16="http://schemas.microsoft.com/office/drawing/2014/main" id="{C09AFE33-7E03-4AB2-91C6-A6F9092EA5FC}"/>
                </a:ext>
              </a:extLst>
            </p:cNvPr>
            <p:cNvSpPr/>
            <p:nvPr/>
          </p:nvSpPr>
          <p:spPr>
            <a:xfrm>
              <a:off x="8195900" y="4131041"/>
              <a:ext cx="95250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0CF9B"/>
                  </a:solidFill>
                  <a:effectLst/>
                  <a:uLnTx/>
                  <a:uFillTx/>
                  <a:latin typeface="思源黑体 CN Bold" panose="020B0800000000000000" pitchFamily="34" charset="-122"/>
                  <a:ea typeface="思源黑体 CN Bold" panose="020B0800000000000000" pitchFamily="34" charset="-122"/>
                  <a:cs typeface="+mn-cs"/>
                </a:rPr>
                <a:t>95%</a:t>
              </a:r>
            </a:p>
          </p:txBody>
        </p:sp>
        <p:sp>
          <p:nvSpPr>
            <p:cNvPr id="23" name="TextBox 19">
              <a:extLst>
                <a:ext uri="{FF2B5EF4-FFF2-40B4-BE49-F238E27FC236}">
                  <a16:creationId xmlns:a16="http://schemas.microsoft.com/office/drawing/2014/main" id="{FC9E25D4-1713-4596-82A3-903D4B86DA41}"/>
                </a:ext>
              </a:extLst>
            </p:cNvPr>
            <p:cNvSpPr txBox="1">
              <a:spLocks noChangeArrowheads="1"/>
            </p:cNvSpPr>
            <p:nvPr/>
          </p:nvSpPr>
          <p:spPr bwMode="auto">
            <a:xfrm>
              <a:off x="724620" y="4165913"/>
              <a:ext cx="3491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grpSp>
      <p:sp>
        <p:nvSpPr>
          <p:cNvPr id="27" name="文本框 26">
            <a:extLst>
              <a:ext uri="{FF2B5EF4-FFF2-40B4-BE49-F238E27FC236}">
                <a16:creationId xmlns:a16="http://schemas.microsoft.com/office/drawing/2014/main" id="{33689836-F07D-4DC8-8F7E-674A52DC16E7}"/>
              </a:ext>
            </a:extLst>
          </p:cNvPr>
          <p:cNvSpPr txBox="1"/>
          <p:nvPr/>
        </p:nvSpPr>
        <p:spPr>
          <a:xfrm>
            <a:off x="1417216" y="5225844"/>
            <a:ext cx="9357568" cy="90672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Please enter replacement content here Enter replacement content Please enter replacement content here Enter replacement content</a:t>
            </a:r>
          </a:p>
        </p:txBody>
      </p:sp>
    </p:spTree>
    <p:extLst>
      <p:ext uri="{BB962C8B-B14F-4D97-AF65-F5344CB8AC3E}">
        <p14:creationId xmlns:p14="http://schemas.microsoft.com/office/powerpoint/2010/main" val="3176201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ageCurlDouble"/>
      </p:transition>
    </mc:Choice>
    <mc:Fallback xmlns:p14="http://schemas.microsoft.com/office/powerpoint/2010/main" xmlns:a14="http://schemas.microsoft.com/office/drawing/2010/main" xmlns:a16="http://schemas.microsoft.com/office/drawing/2014/main"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750" fill="hold"/>
                                        <p:tgtEl>
                                          <p:spTgt spid="24"/>
                                        </p:tgtEl>
                                        <p:attrNameLst>
                                          <p:attrName>ppt_x</p:attrName>
                                        </p:attrNameLst>
                                      </p:cBhvr>
                                      <p:tavLst>
                                        <p:tav tm="0">
                                          <p:val>
                                            <p:strVal val="0-#ppt_w/2"/>
                                          </p:val>
                                        </p:tav>
                                        <p:tav tm="100000">
                                          <p:val>
                                            <p:strVal val="#ppt_x"/>
                                          </p:val>
                                        </p:tav>
                                      </p:tavLst>
                                    </p:anim>
                                    <p:anim calcmode="lin" valueType="num">
                                      <p:cBhvr additive="base">
                                        <p:cTn id="14" dur="750" fill="hold"/>
                                        <p:tgtEl>
                                          <p:spTgt spid="24"/>
                                        </p:tgtEl>
                                        <p:attrNameLst>
                                          <p:attrName>ppt_y</p:attrName>
                                        </p:attrNameLst>
                                      </p:cBhvr>
                                      <p:tavLst>
                                        <p:tav tm="0">
                                          <p:val>
                                            <p:strVal val="#ppt_y"/>
                                          </p:val>
                                        </p:tav>
                                        <p:tav tm="100000">
                                          <p:val>
                                            <p:strVal val="#ppt_y"/>
                                          </p:val>
                                        </p:tav>
                                      </p:tavLst>
                                    </p:anim>
                                  </p:childTnLst>
                                </p:cTn>
                              </p:par>
                              <p:par>
                                <p:cTn id="15" presetID="26" presetClass="emph" presetSubtype="0" fill="hold" nodeType="withEffect">
                                  <p:stCondLst>
                                    <p:cond delay="0"/>
                                  </p:stCondLst>
                                  <p:childTnLst>
                                    <p:animEffect transition="out" filter="fade">
                                      <p:cBhvr>
                                        <p:cTn id="16" dur="1000" tmFilter="0, 0; .2, .5; .8, .5; 1, 0"/>
                                        <p:tgtEl>
                                          <p:spTgt spid="24"/>
                                        </p:tgtEl>
                                      </p:cBhvr>
                                    </p:animEffect>
                                    <p:animScale>
                                      <p:cBhvr>
                                        <p:cTn id="17" dur="500" autoRev="1" fill="hold"/>
                                        <p:tgtEl>
                                          <p:spTgt spid="24"/>
                                        </p:tgtEl>
                                      </p:cBhvr>
                                      <p:by x="105000" y="105000"/>
                                    </p:animScale>
                                  </p:childTnLst>
                                </p:cTn>
                              </p:par>
                              <p:par>
                                <p:cTn id="18" presetID="2" presetClass="entr" presetSubtype="8" decel="100000" fill="hold" nodeType="withEffect">
                                  <p:stCondLst>
                                    <p:cond delay="5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750" fill="hold"/>
                                        <p:tgtEl>
                                          <p:spTgt spid="25"/>
                                        </p:tgtEl>
                                        <p:attrNameLst>
                                          <p:attrName>ppt_x</p:attrName>
                                        </p:attrNameLst>
                                      </p:cBhvr>
                                      <p:tavLst>
                                        <p:tav tm="0">
                                          <p:val>
                                            <p:strVal val="0-#ppt_w/2"/>
                                          </p:val>
                                        </p:tav>
                                        <p:tav tm="100000">
                                          <p:val>
                                            <p:strVal val="#ppt_x"/>
                                          </p:val>
                                        </p:tav>
                                      </p:tavLst>
                                    </p:anim>
                                    <p:anim calcmode="lin" valueType="num">
                                      <p:cBhvr additive="base">
                                        <p:cTn id="21" dur="750" fill="hold"/>
                                        <p:tgtEl>
                                          <p:spTgt spid="25"/>
                                        </p:tgtEl>
                                        <p:attrNameLst>
                                          <p:attrName>ppt_y</p:attrName>
                                        </p:attrNameLst>
                                      </p:cBhvr>
                                      <p:tavLst>
                                        <p:tav tm="0">
                                          <p:val>
                                            <p:strVal val="#ppt_y"/>
                                          </p:val>
                                        </p:tav>
                                        <p:tav tm="100000">
                                          <p:val>
                                            <p:strVal val="#ppt_y"/>
                                          </p:val>
                                        </p:tav>
                                      </p:tavLst>
                                    </p:anim>
                                  </p:childTnLst>
                                </p:cTn>
                              </p:par>
                              <p:par>
                                <p:cTn id="22" presetID="26" presetClass="emph" presetSubtype="0" fill="hold" nodeType="withEffect">
                                  <p:stCondLst>
                                    <p:cond delay="500"/>
                                  </p:stCondLst>
                                  <p:childTnLst>
                                    <p:animEffect transition="out" filter="fade">
                                      <p:cBhvr>
                                        <p:cTn id="23" dur="1000" tmFilter="0, 0; .2, .5; .8, .5; 1, 0"/>
                                        <p:tgtEl>
                                          <p:spTgt spid="25"/>
                                        </p:tgtEl>
                                      </p:cBhvr>
                                    </p:animEffect>
                                    <p:animScale>
                                      <p:cBhvr>
                                        <p:cTn id="24" dur="500" autoRev="1" fill="hold"/>
                                        <p:tgtEl>
                                          <p:spTgt spid="25"/>
                                        </p:tgtEl>
                                      </p:cBhvr>
                                      <p:by x="105000" y="105000"/>
                                    </p:animScale>
                                  </p:childTnLst>
                                </p:cTn>
                              </p:par>
                              <p:par>
                                <p:cTn id="25" presetID="2" presetClass="entr" presetSubtype="8" decel="100000" fill="hold" nodeType="withEffect">
                                  <p:stCondLst>
                                    <p:cond delay="10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750" fill="hold"/>
                                        <p:tgtEl>
                                          <p:spTgt spid="26"/>
                                        </p:tgtEl>
                                        <p:attrNameLst>
                                          <p:attrName>ppt_x</p:attrName>
                                        </p:attrNameLst>
                                      </p:cBhvr>
                                      <p:tavLst>
                                        <p:tav tm="0">
                                          <p:val>
                                            <p:strVal val="0-#ppt_w/2"/>
                                          </p:val>
                                        </p:tav>
                                        <p:tav tm="100000">
                                          <p:val>
                                            <p:strVal val="#ppt_x"/>
                                          </p:val>
                                        </p:tav>
                                      </p:tavLst>
                                    </p:anim>
                                    <p:anim calcmode="lin" valueType="num">
                                      <p:cBhvr additive="base">
                                        <p:cTn id="28" dur="750" fill="hold"/>
                                        <p:tgtEl>
                                          <p:spTgt spid="26"/>
                                        </p:tgtEl>
                                        <p:attrNameLst>
                                          <p:attrName>ppt_y</p:attrName>
                                        </p:attrNameLst>
                                      </p:cBhvr>
                                      <p:tavLst>
                                        <p:tav tm="0">
                                          <p:val>
                                            <p:strVal val="#ppt_y"/>
                                          </p:val>
                                        </p:tav>
                                        <p:tav tm="100000">
                                          <p:val>
                                            <p:strVal val="#ppt_y"/>
                                          </p:val>
                                        </p:tav>
                                      </p:tavLst>
                                    </p:anim>
                                  </p:childTnLst>
                                </p:cTn>
                              </p:par>
                              <p:par>
                                <p:cTn id="29" presetID="26" presetClass="emph" presetSubtype="0" fill="hold" nodeType="withEffect">
                                  <p:stCondLst>
                                    <p:cond delay="1000"/>
                                  </p:stCondLst>
                                  <p:childTnLst>
                                    <p:animEffect transition="out" filter="fade">
                                      <p:cBhvr>
                                        <p:cTn id="30" dur="1000" tmFilter="0, 0; .2, .5; .8, .5; 1, 0"/>
                                        <p:tgtEl>
                                          <p:spTgt spid="26"/>
                                        </p:tgtEl>
                                      </p:cBhvr>
                                    </p:animEffect>
                                    <p:animScale>
                                      <p:cBhvr>
                                        <p:cTn id="31" dur="500" autoRev="1" fill="hold"/>
                                        <p:tgtEl>
                                          <p:spTgt spid="26"/>
                                        </p:tgtEl>
                                      </p:cBhvr>
                                      <p:by x="105000" y="105000"/>
                                    </p:animScale>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51EF1EE-2C60-46E2-9A51-489BC1D90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185DE769-773C-4125-80B7-E77A8B78E479}"/>
              </a:ext>
            </a:extLst>
          </p:cNvPr>
          <p:cNvGrpSpPr/>
          <p:nvPr/>
        </p:nvGrpSpPr>
        <p:grpSpPr>
          <a:xfrm>
            <a:off x="5143705" y="379145"/>
            <a:ext cx="2335378" cy="633577"/>
            <a:chOff x="5143705" y="251326"/>
            <a:chExt cx="2335378" cy="633577"/>
          </a:xfrm>
        </p:grpSpPr>
        <p:sp>
          <p:nvSpPr>
            <p:cNvPr id="4" name="文本框 3">
              <a:extLst>
                <a:ext uri="{FF2B5EF4-FFF2-40B4-BE49-F238E27FC236}">
                  <a16:creationId xmlns:a16="http://schemas.microsoft.com/office/drawing/2014/main" id="{6966BE15-6479-4816-8293-D4E15952E8E7}"/>
                </a:ext>
              </a:extLst>
            </p:cNvPr>
            <p:cNvSpPr txBox="1"/>
            <p:nvPr/>
          </p:nvSpPr>
          <p:spPr>
            <a:xfrm>
              <a:off x="5143705" y="251326"/>
              <a:ext cx="2335378"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Summary</a:t>
              </a:r>
            </a:p>
          </p:txBody>
        </p:sp>
        <p:cxnSp>
          <p:nvCxnSpPr>
            <p:cNvPr id="5" name="直接连接符 4">
              <a:extLst>
                <a:ext uri="{FF2B5EF4-FFF2-40B4-BE49-F238E27FC236}">
                  <a16:creationId xmlns:a16="http://schemas.microsoft.com/office/drawing/2014/main" id="{9F107703-44C5-48CE-B257-B79C43660256}"/>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sp>
        <p:nvSpPr>
          <p:cNvPr id="7" name="矩形 6">
            <a:extLst>
              <a:ext uri="{FF2B5EF4-FFF2-40B4-BE49-F238E27FC236}">
                <a16:creationId xmlns:a16="http://schemas.microsoft.com/office/drawing/2014/main" id="{80600176-B8D5-4418-BE5D-8284CDD44EE1}"/>
              </a:ext>
            </a:extLst>
          </p:cNvPr>
          <p:cNvSpPr/>
          <p:nvPr/>
        </p:nvSpPr>
        <p:spPr>
          <a:xfrm>
            <a:off x="504919" y="1447799"/>
            <a:ext cx="11182162" cy="5019675"/>
          </a:xfrm>
          <a:prstGeom prst="rect">
            <a:avLst/>
          </a:prstGeom>
          <a:solidFill>
            <a:srgbClr val="FFFFFF"/>
          </a:solidFill>
          <a:ln>
            <a:noFill/>
          </a:ln>
          <a:effectLst>
            <a:outerShdw blurRad="177800" sx="101000" sy="101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微软雅黑 Light"/>
              <a:ea typeface="微软雅黑 Light"/>
              <a:cs typeface="+mn-cs"/>
            </a:endParaRPr>
          </a:p>
        </p:txBody>
      </p:sp>
      <p:grpSp>
        <p:nvGrpSpPr>
          <p:cNvPr id="80" name="组合 79">
            <a:extLst>
              <a:ext uri="{FF2B5EF4-FFF2-40B4-BE49-F238E27FC236}">
                <a16:creationId xmlns:a16="http://schemas.microsoft.com/office/drawing/2014/main" id="{7A08A8ED-FF28-487D-A04B-1FCB7532F988}"/>
              </a:ext>
            </a:extLst>
          </p:cNvPr>
          <p:cNvGrpSpPr/>
          <p:nvPr/>
        </p:nvGrpSpPr>
        <p:grpSpPr>
          <a:xfrm>
            <a:off x="7392231" y="3185654"/>
            <a:ext cx="1207484" cy="809525"/>
            <a:chOff x="7392231" y="3185654"/>
            <a:chExt cx="1207484" cy="809525"/>
          </a:xfrm>
        </p:grpSpPr>
        <p:sp>
          <p:nvSpPr>
            <p:cNvPr id="63" name="文本框 62">
              <a:extLst>
                <a:ext uri="{FF2B5EF4-FFF2-40B4-BE49-F238E27FC236}">
                  <a16:creationId xmlns:a16="http://schemas.microsoft.com/office/drawing/2014/main" id="{3BE50AF6-4ADF-4DD1-8FA0-D475719533FE}"/>
                </a:ext>
              </a:extLst>
            </p:cNvPr>
            <p:cNvSpPr txBox="1"/>
            <p:nvPr/>
          </p:nvSpPr>
          <p:spPr>
            <a:xfrm>
              <a:off x="7392231" y="3687402"/>
              <a:ext cx="12074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Didot"/>
                  <a:ea typeface="微软雅黑 Light"/>
                  <a:cs typeface="+mn-cs"/>
                </a:rPr>
                <a:t>Please enter something</a:t>
              </a:r>
              <a:endParaRPr kumimoji="0" lang="zh-CN" altLang="en-US" sz="1400" b="0" i="0" u="none" strike="noStrike" kern="1200" cap="none" spc="0" normalizeH="0" baseline="0" noProof="0" dirty="0">
                <a:ln>
                  <a:noFill/>
                </a:ln>
                <a:solidFill>
                  <a:srgbClr val="DC605E"/>
                </a:solidFill>
                <a:effectLst/>
                <a:uLnTx/>
                <a:uFillTx/>
                <a:latin typeface="Didot"/>
                <a:ea typeface="微软雅黑 Light"/>
                <a:cs typeface="+mn-cs"/>
              </a:endParaRPr>
            </a:p>
          </p:txBody>
        </p:sp>
        <p:sp>
          <p:nvSpPr>
            <p:cNvPr id="64" name="文本框 63">
              <a:extLst>
                <a:ext uri="{FF2B5EF4-FFF2-40B4-BE49-F238E27FC236}">
                  <a16:creationId xmlns:a16="http://schemas.microsoft.com/office/drawing/2014/main" id="{AEDF20E0-C580-47B3-BEAA-38A2AA2E9CD8}"/>
                </a:ext>
              </a:extLst>
            </p:cNvPr>
            <p:cNvSpPr txBox="1"/>
            <p:nvPr/>
          </p:nvSpPr>
          <p:spPr>
            <a:xfrm>
              <a:off x="7392231" y="3185654"/>
              <a:ext cx="970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24%</a:t>
              </a:r>
              <a:endParaRPr kumimoji="0" lang="zh-CN" altLang="en-US"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endParaRPr>
            </a:p>
          </p:txBody>
        </p:sp>
      </p:grpSp>
      <p:grpSp>
        <p:nvGrpSpPr>
          <p:cNvPr id="81" name="组合 80">
            <a:extLst>
              <a:ext uri="{FF2B5EF4-FFF2-40B4-BE49-F238E27FC236}">
                <a16:creationId xmlns:a16="http://schemas.microsoft.com/office/drawing/2014/main" id="{B327339D-461C-415D-9AC1-F64366C4E2EA}"/>
              </a:ext>
            </a:extLst>
          </p:cNvPr>
          <p:cNvGrpSpPr/>
          <p:nvPr/>
        </p:nvGrpSpPr>
        <p:grpSpPr>
          <a:xfrm>
            <a:off x="9279273" y="3186415"/>
            <a:ext cx="1415772" cy="808004"/>
            <a:chOff x="9279273" y="3186415"/>
            <a:chExt cx="1415772" cy="808004"/>
          </a:xfrm>
        </p:grpSpPr>
        <p:sp>
          <p:nvSpPr>
            <p:cNvPr id="65" name="矩形 64">
              <a:extLst>
                <a:ext uri="{FF2B5EF4-FFF2-40B4-BE49-F238E27FC236}">
                  <a16:creationId xmlns:a16="http://schemas.microsoft.com/office/drawing/2014/main" id="{5E988B86-ECDB-45FE-9637-A51974DC3644}"/>
                </a:ext>
              </a:extLst>
            </p:cNvPr>
            <p:cNvSpPr/>
            <p:nvPr/>
          </p:nvSpPr>
          <p:spPr>
            <a:xfrm>
              <a:off x="9279273" y="3686642"/>
              <a:ext cx="14157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Didot"/>
                  <a:ea typeface="微软雅黑 Light"/>
                  <a:cs typeface="+mn-cs"/>
                </a:rPr>
                <a:t>Please enter something</a:t>
              </a:r>
              <a:endParaRPr kumimoji="0" lang="zh-CN" altLang="en-US" sz="1400" b="0" i="0" u="none" strike="noStrike" kern="1200" cap="none" spc="0" normalizeH="0" baseline="0" noProof="0" dirty="0">
                <a:ln>
                  <a:noFill/>
                </a:ln>
                <a:solidFill>
                  <a:srgbClr val="DC605E"/>
                </a:solidFill>
                <a:effectLst/>
                <a:uLnTx/>
                <a:uFillTx/>
                <a:latin typeface="Didot"/>
                <a:ea typeface="微软雅黑 Light"/>
                <a:cs typeface="+mn-cs"/>
              </a:endParaRPr>
            </a:p>
          </p:txBody>
        </p:sp>
        <p:sp>
          <p:nvSpPr>
            <p:cNvPr id="66" name="文本框 65">
              <a:extLst>
                <a:ext uri="{FF2B5EF4-FFF2-40B4-BE49-F238E27FC236}">
                  <a16:creationId xmlns:a16="http://schemas.microsoft.com/office/drawing/2014/main" id="{CB55A41E-32F5-438A-A4C8-DC08FB7E50A1}"/>
                </a:ext>
              </a:extLst>
            </p:cNvPr>
            <p:cNvSpPr txBox="1"/>
            <p:nvPr/>
          </p:nvSpPr>
          <p:spPr>
            <a:xfrm>
              <a:off x="9279273" y="3186415"/>
              <a:ext cx="970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31%</a:t>
              </a:r>
              <a:endParaRPr kumimoji="0" lang="zh-CN" altLang="en-US"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endParaRPr>
            </a:p>
          </p:txBody>
        </p:sp>
      </p:grpSp>
      <p:grpSp>
        <p:nvGrpSpPr>
          <p:cNvPr id="6" name="组合 5">
            <a:extLst>
              <a:ext uri="{FF2B5EF4-FFF2-40B4-BE49-F238E27FC236}">
                <a16:creationId xmlns:a16="http://schemas.microsoft.com/office/drawing/2014/main" id="{3223071B-1CDA-4C15-8928-1FF9E9E76A4A}"/>
              </a:ext>
            </a:extLst>
          </p:cNvPr>
          <p:cNvGrpSpPr/>
          <p:nvPr/>
        </p:nvGrpSpPr>
        <p:grpSpPr>
          <a:xfrm>
            <a:off x="1131665" y="1669142"/>
            <a:ext cx="5632038" cy="4238081"/>
            <a:chOff x="1131665" y="1669142"/>
            <a:chExt cx="5632038" cy="4238081"/>
          </a:xfrm>
        </p:grpSpPr>
        <p:sp>
          <p:nvSpPr>
            <p:cNvPr id="8" name="BackShape">
              <a:extLst>
                <a:ext uri="{FF2B5EF4-FFF2-40B4-BE49-F238E27FC236}">
                  <a16:creationId xmlns:a16="http://schemas.microsoft.com/office/drawing/2014/main" id="{475AACFF-A4C5-47DB-AC90-F92DE086C0D5}"/>
                </a:ext>
              </a:extLst>
            </p:cNvPr>
            <p:cNvSpPr/>
            <p:nvPr/>
          </p:nvSpPr>
          <p:spPr>
            <a:xfrm rot="5400000" flipV="1">
              <a:off x="431322" y="3780374"/>
              <a:ext cx="2446613" cy="473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9" name="RelativeShape1">
              <a:extLst>
                <a:ext uri="{FF2B5EF4-FFF2-40B4-BE49-F238E27FC236}">
                  <a16:creationId xmlns:a16="http://schemas.microsoft.com/office/drawing/2014/main" id="{EC520D84-8A68-4682-B6D7-0CB08827056C}"/>
                </a:ext>
              </a:extLst>
            </p:cNvPr>
            <p:cNvSpPr/>
            <p:nvPr/>
          </p:nvSpPr>
          <p:spPr>
            <a:xfrm>
              <a:off x="1454742" y="2859676"/>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0" name="RelativeShape2">
              <a:extLst>
                <a:ext uri="{FF2B5EF4-FFF2-40B4-BE49-F238E27FC236}">
                  <a16:creationId xmlns:a16="http://schemas.microsoft.com/office/drawing/2014/main" id="{9950E28A-E5D0-4A3D-8F02-38128A510E0C}"/>
                </a:ext>
              </a:extLst>
            </p:cNvPr>
            <p:cNvSpPr/>
            <p:nvPr/>
          </p:nvSpPr>
          <p:spPr>
            <a:xfrm flipV="1">
              <a:off x="1454742" y="3804023"/>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1" name="ValueShape2">
              <a:extLst>
                <a:ext uri="{FF2B5EF4-FFF2-40B4-BE49-F238E27FC236}">
                  <a16:creationId xmlns:a16="http://schemas.microsoft.com/office/drawing/2014/main" id="{BF942BF3-62F0-4958-A816-DC058387C8ED}"/>
                </a:ext>
              </a:extLst>
            </p:cNvPr>
            <p:cNvSpPr/>
            <p:nvPr/>
          </p:nvSpPr>
          <p:spPr>
            <a:xfrm flipV="1">
              <a:off x="1454742" y="3804023"/>
              <a:ext cx="399773" cy="207756"/>
            </a:xfrm>
            <a:prstGeom prst="round2SameRect">
              <a:avLst>
                <a:gd name="adj1" fmla="val 0"/>
                <a:gd name="adj2" fmla="val 0"/>
              </a:avLst>
            </a:prstGeom>
            <a:solidFill>
              <a:srgbClr val="A5A5A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2" name="ValueShape1">
              <a:extLst>
                <a:ext uri="{FF2B5EF4-FFF2-40B4-BE49-F238E27FC236}">
                  <a16:creationId xmlns:a16="http://schemas.microsoft.com/office/drawing/2014/main" id="{634029F2-7487-4246-9187-E07FE0042B25}"/>
                </a:ext>
              </a:extLst>
            </p:cNvPr>
            <p:cNvSpPr/>
            <p:nvPr/>
          </p:nvSpPr>
          <p:spPr>
            <a:xfrm>
              <a:off x="1454742" y="3558493"/>
              <a:ext cx="399773" cy="245530"/>
            </a:xfrm>
            <a:prstGeom prst="round2SameRect">
              <a:avLst>
                <a:gd name="adj1" fmla="val 0"/>
                <a:gd name="adj2" fmla="val 0"/>
              </a:avLst>
            </a:prstGeom>
            <a:solidFill>
              <a:srgbClr val="E46C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3" name="矩形 12">
              <a:extLst>
                <a:ext uri="{FF2B5EF4-FFF2-40B4-BE49-F238E27FC236}">
                  <a16:creationId xmlns:a16="http://schemas.microsoft.com/office/drawing/2014/main" id="{3D9B7399-0802-4C3C-B2E1-072A3EBD1365}"/>
                </a:ext>
              </a:extLst>
            </p:cNvPr>
            <p:cNvSpPr/>
            <p:nvPr/>
          </p:nvSpPr>
          <p:spPr>
            <a:xfrm>
              <a:off x="1131665" y="5630224"/>
              <a:ext cx="1045927" cy="276999"/>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95000"/>
                      <a:lumOff val="5000"/>
                    </a:prstClr>
                  </a:solidFill>
                  <a:effectLst/>
                  <a:uLnTx/>
                  <a:uFillTx/>
                  <a:latin typeface="微软雅黑 Light" panose="020B0502040204020203" pitchFamily="34" charset="-122"/>
                  <a:ea typeface="微软雅黑 Light" panose="020B0502040204020203" pitchFamily="34" charset="-122"/>
                </a:rPr>
                <a:t>Type</a:t>
              </a:r>
              <a:r>
                <a:rPr kumimoji="0" lang="en-US" altLang="zh-CN" sz="1200" b="0" i="0" u="none" strike="noStrike" kern="1200" cap="none" spc="0" normalizeH="0" baseline="0" noProof="0" dirty="0">
                  <a:ln>
                    <a:noFill/>
                  </a:ln>
                  <a:solidFill>
                    <a:prstClr val="black">
                      <a:lumMod val="95000"/>
                      <a:lumOff val="5000"/>
                    </a:prstClr>
                  </a:solidFill>
                  <a:effectLst/>
                  <a:uLnTx/>
                  <a:uFillTx/>
                  <a:latin typeface="微软雅黑 Light" panose="020B0502040204020203" pitchFamily="34" charset="-122"/>
                  <a:ea typeface="微软雅黑 Light" panose="020B0502040204020203" pitchFamily="34" charset="-122"/>
                </a:rPr>
                <a:t>1</a:t>
              </a:r>
            </a:p>
          </p:txBody>
        </p:sp>
        <p:sp>
          <p:nvSpPr>
            <p:cNvPr id="14" name="BackShape">
              <a:extLst>
                <a:ext uri="{FF2B5EF4-FFF2-40B4-BE49-F238E27FC236}">
                  <a16:creationId xmlns:a16="http://schemas.microsoft.com/office/drawing/2014/main" id="{42E79497-5ECC-4AF9-8221-CBFC4794FC02}"/>
                </a:ext>
              </a:extLst>
            </p:cNvPr>
            <p:cNvSpPr/>
            <p:nvPr/>
          </p:nvSpPr>
          <p:spPr>
            <a:xfrm rot="5400000" flipV="1">
              <a:off x="1348544" y="3780374"/>
              <a:ext cx="2446613" cy="473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5" name="RelativeShape1">
              <a:extLst>
                <a:ext uri="{FF2B5EF4-FFF2-40B4-BE49-F238E27FC236}">
                  <a16:creationId xmlns:a16="http://schemas.microsoft.com/office/drawing/2014/main" id="{77685932-4874-4E11-8EB7-400899A6C3E9}"/>
                </a:ext>
              </a:extLst>
            </p:cNvPr>
            <p:cNvSpPr/>
            <p:nvPr/>
          </p:nvSpPr>
          <p:spPr>
            <a:xfrm>
              <a:off x="2371964" y="2859676"/>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6" name="RelativeShape2">
              <a:extLst>
                <a:ext uri="{FF2B5EF4-FFF2-40B4-BE49-F238E27FC236}">
                  <a16:creationId xmlns:a16="http://schemas.microsoft.com/office/drawing/2014/main" id="{F6D90FD7-12CA-49C6-8D7B-BB6ECEB65CE0}"/>
                </a:ext>
              </a:extLst>
            </p:cNvPr>
            <p:cNvSpPr/>
            <p:nvPr/>
          </p:nvSpPr>
          <p:spPr>
            <a:xfrm flipV="1">
              <a:off x="2371964" y="3804023"/>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7" name="ValueShape2">
              <a:extLst>
                <a:ext uri="{FF2B5EF4-FFF2-40B4-BE49-F238E27FC236}">
                  <a16:creationId xmlns:a16="http://schemas.microsoft.com/office/drawing/2014/main" id="{E5399FD6-A87F-4BF2-A14E-B5BB638B38EB}"/>
                </a:ext>
              </a:extLst>
            </p:cNvPr>
            <p:cNvSpPr/>
            <p:nvPr/>
          </p:nvSpPr>
          <p:spPr>
            <a:xfrm flipV="1">
              <a:off x="2371964" y="3804023"/>
              <a:ext cx="399773" cy="141652"/>
            </a:xfrm>
            <a:prstGeom prst="round2SameRect">
              <a:avLst>
                <a:gd name="adj1" fmla="val 0"/>
                <a:gd name="adj2" fmla="val 0"/>
              </a:avLst>
            </a:prstGeom>
            <a:solidFill>
              <a:srgbClr val="A5A5A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8" name="ValueShape1">
              <a:extLst>
                <a:ext uri="{FF2B5EF4-FFF2-40B4-BE49-F238E27FC236}">
                  <a16:creationId xmlns:a16="http://schemas.microsoft.com/office/drawing/2014/main" id="{2D604C96-A238-4C62-9660-FAE23A483EE1}"/>
                </a:ext>
              </a:extLst>
            </p:cNvPr>
            <p:cNvSpPr/>
            <p:nvPr/>
          </p:nvSpPr>
          <p:spPr>
            <a:xfrm>
              <a:off x="2371964" y="3577380"/>
              <a:ext cx="399773" cy="226643"/>
            </a:xfrm>
            <a:prstGeom prst="round2SameRect">
              <a:avLst>
                <a:gd name="adj1" fmla="val 0"/>
                <a:gd name="adj2" fmla="val 0"/>
              </a:avLst>
            </a:prstGeom>
            <a:solidFill>
              <a:srgbClr val="E46C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19" name="矩形 18">
              <a:extLst>
                <a:ext uri="{FF2B5EF4-FFF2-40B4-BE49-F238E27FC236}">
                  <a16:creationId xmlns:a16="http://schemas.microsoft.com/office/drawing/2014/main" id="{1CA5F723-7CE3-4206-9597-A6552A99A180}"/>
                </a:ext>
              </a:extLst>
            </p:cNvPr>
            <p:cNvSpPr/>
            <p:nvPr/>
          </p:nvSpPr>
          <p:spPr>
            <a:xfrm>
              <a:off x="2048887" y="5630224"/>
              <a:ext cx="1045927" cy="276999"/>
            </a:xfrm>
            <a:prstGeom prst="rect">
              <a:avLst/>
            </a:prstGeom>
          </p:spPr>
          <p:txBody>
            <a:bodyPr wrap="none">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lumMod val="95000"/>
                      <a:lumOff val="5000"/>
                    </a:prstClr>
                  </a:solidFill>
                  <a:latin typeface="微软雅黑 Light" panose="020B0502040204020203" pitchFamily="34" charset="-122"/>
                  <a:ea typeface="微软雅黑 Light" panose="020B0502040204020203" pitchFamily="34" charset="-122"/>
                </a:rPr>
                <a:t>Type</a:t>
              </a:r>
              <a:r>
                <a:rPr lang="en-US" altLang="zh-CN" sz="1200" dirty="0">
                  <a:solidFill>
                    <a:prstClr val="black">
                      <a:lumMod val="95000"/>
                      <a:lumOff val="5000"/>
                    </a:prstClr>
                  </a:solidFill>
                  <a:latin typeface="微软雅黑 Light" panose="020B0502040204020203" pitchFamily="34" charset="-122"/>
                  <a:ea typeface="微软雅黑 Light" panose="020B0502040204020203" pitchFamily="34" charset="-122"/>
                </a:rPr>
                <a:t>2</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微软雅黑 Light" panose="020B0502040204020203" pitchFamily="34" charset="-122"/>
                <a:ea typeface="微软雅黑 Light" panose="020B0502040204020203" pitchFamily="34" charset="-122"/>
              </a:endParaRPr>
            </a:p>
          </p:txBody>
        </p:sp>
        <p:sp>
          <p:nvSpPr>
            <p:cNvPr id="20" name="BackShape">
              <a:extLst>
                <a:ext uri="{FF2B5EF4-FFF2-40B4-BE49-F238E27FC236}">
                  <a16:creationId xmlns:a16="http://schemas.microsoft.com/office/drawing/2014/main" id="{DE183B28-38E3-4925-A12F-4DFFD40169FA}"/>
                </a:ext>
              </a:extLst>
            </p:cNvPr>
            <p:cNvSpPr/>
            <p:nvPr/>
          </p:nvSpPr>
          <p:spPr>
            <a:xfrm rot="5400000" flipV="1">
              <a:off x="2265766" y="3780374"/>
              <a:ext cx="2446613" cy="473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1" name="RelativeShape1">
              <a:extLst>
                <a:ext uri="{FF2B5EF4-FFF2-40B4-BE49-F238E27FC236}">
                  <a16:creationId xmlns:a16="http://schemas.microsoft.com/office/drawing/2014/main" id="{D8B4B00C-7CF0-493F-A000-AA8C69A27B75}"/>
                </a:ext>
              </a:extLst>
            </p:cNvPr>
            <p:cNvSpPr/>
            <p:nvPr/>
          </p:nvSpPr>
          <p:spPr>
            <a:xfrm>
              <a:off x="3289186" y="2859676"/>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2" name="RelativeShape2">
              <a:extLst>
                <a:ext uri="{FF2B5EF4-FFF2-40B4-BE49-F238E27FC236}">
                  <a16:creationId xmlns:a16="http://schemas.microsoft.com/office/drawing/2014/main" id="{6F4B1B56-ED2F-49ED-8CA6-B646440AD820}"/>
                </a:ext>
              </a:extLst>
            </p:cNvPr>
            <p:cNvSpPr/>
            <p:nvPr/>
          </p:nvSpPr>
          <p:spPr>
            <a:xfrm flipV="1">
              <a:off x="3289186" y="3804023"/>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3" name="ValueShape2">
              <a:extLst>
                <a:ext uri="{FF2B5EF4-FFF2-40B4-BE49-F238E27FC236}">
                  <a16:creationId xmlns:a16="http://schemas.microsoft.com/office/drawing/2014/main" id="{756A2459-1DC4-45FE-8101-708367BE5BAC}"/>
                </a:ext>
              </a:extLst>
            </p:cNvPr>
            <p:cNvSpPr/>
            <p:nvPr/>
          </p:nvSpPr>
          <p:spPr>
            <a:xfrm flipV="1">
              <a:off x="3289186" y="3804023"/>
              <a:ext cx="399773" cy="226643"/>
            </a:xfrm>
            <a:prstGeom prst="round2SameRect">
              <a:avLst>
                <a:gd name="adj1" fmla="val 0"/>
                <a:gd name="adj2" fmla="val 0"/>
              </a:avLst>
            </a:prstGeom>
            <a:solidFill>
              <a:srgbClr val="A5A5A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4" name="ValueShape1">
              <a:extLst>
                <a:ext uri="{FF2B5EF4-FFF2-40B4-BE49-F238E27FC236}">
                  <a16:creationId xmlns:a16="http://schemas.microsoft.com/office/drawing/2014/main" id="{B21FCDEA-676F-4DBA-B626-2E64E1D00FF5}"/>
                </a:ext>
              </a:extLst>
            </p:cNvPr>
            <p:cNvSpPr/>
            <p:nvPr/>
          </p:nvSpPr>
          <p:spPr>
            <a:xfrm>
              <a:off x="3289186" y="3511276"/>
              <a:ext cx="399773" cy="292748"/>
            </a:xfrm>
            <a:prstGeom prst="round2SameRect">
              <a:avLst>
                <a:gd name="adj1" fmla="val 0"/>
                <a:gd name="adj2" fmla="val 0"/>
              </a:avLst>
            </a:prstGeom>
            <a:solidFill>
              <a:srgbClr val="E46C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5" name="矩形 24">
              <a:extLst>
                <a:ext uri="{FF2B5EF4-FFF2-40B4-BE49-F238E27FC236}">
                  <a16:creationId xmlns:a16="http://schemas.microsoft.com/office/drawing/2014/main" id="{87367500-3AC7-4F40-B316-D910E14DE6B3}"/>
                </a:ext>
              </a:extLst>
            </p:cNvPr>
            <p:cNvSpPr/>
            <p:nvPr/>
          </p:nvSpPr>
          <p:spPr>
            <a:xfrm>
              <a:off x="2966109" y="5630224"/>
              <a:ext cx="1045927" cy="276999"/>
            </a:xfrm>
            <a:prstGeom prst="rect">
              <a:avLst/>
            </a:prstGeom>
          </p:spPr>
          <p:txBody>
            <a:bodyPr wrap="none">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lumMod val="95000"/>
                      <a:lumOff val="5000"/>
                    </a:prstClr>
                  </a:solidFill>
                  <a:latin typeface="微软雅黑 Light" panose="020B0502040204020203" pitchFamily="34" charset="-122"/>
                  <a:ea typeface="微软雅黑 Light" panose="020B0502040204020203" pitchFamily="34" charset="-122"/>
                </a:rPr>
                <a:t>Type</a:t>
              </a:r>
              <a:r>
                <a:rPr lang="en-US" altLang="zh-CN" sz="1200" dirty="0">
                  <a:solidFill>
                    <a:prstClr val="black">
                      <a:lumMod val="95000"/>
                      <a:lumOff val="5000"/>
                    </a:prstClr>
                  </a:solidFill>
                  <a:latin typeface="微软雅黑 Light" panose="020B0502040204020203" pitchFamily="34" charset="-122"/>
                  <a:ea typeface="微软雅黑 Light" panose="020B0502040204020203" pitchFamily="34" charset="-122"/>
                </a:rPr>
                <a:t>3</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微软雅黑 Light" panose="020B0502040204020203" pitchFamily="34" charset="-122"/>
                <a:ea typeface="微软雅黑 Light" panose="020B0502040204020203" pitchFamily="34" charset="-122"/>
              </a:endParaRPr>
            </a:p>
          </p:txBody>
        </p:sp>
        <p:sp>
          <p:nvSpPr>
            <p:cNvPr id="26" name="BackShape">
              <a:extLst>
                <a:ext uri="{FF2B5EF4-FFF2-40B4-BE49-F238E27FC236}">
                  <a16:creationId xmlns:a16="http://schemas.microsoft.com/office/drawing/2014/main" id="{0F2D95BE-E779-44B4-8A80-390A76855844}"/>
                </a:ext>
              </a:extLst>
            </p:cNvPr>
            <p:cNvSpPr/>
            <p:nvPr/>
          </p:nvSpPr>
          <p:spPr>
            <a:xfrm rot="5400000" flipV="1">
              <a:off x="3182989" y="3780374"/>
              <a:ext cx="2446613" cy="473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7" name="RelativeShape1">
              <a:extLst>
                <a:ext uri="{FF2B5EF4-FFF2-40B4-BE49-F238E27FC236}">
                  <a16:creationId xmlns:a16="http://schemas.microsoft.com/office/drawing/2014/main" id="{308A02CE-425C-461C-83F0-E5A256091E39}"/>
                </a:ext>
              </a:extLst>
            </p:cNvPr>
            <p:cNvSpPr/>
            <p:nvPr/>
          </p:nvSpPr>
          <p:spPr>
            <a:xfrm>
              <a:off x="4206409" y="2859676"/>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8" name="RelativeShape2">
              <a:extLst>
                <a:ext uri="{FF2B5EF4-FFF2-40B4-BE49-F238E27FC236}">
                  <a16:creationId xmlns:a16="http://schemas.microsoft.com/office/drawing/2014/main" id="{04DA6BE3-12D3-47E0-9EEB-C4F4B3B6295F}"/>
                </a:ext>
              </a:extLst>
            </p:cNvPr>
            <p:cNvSpPr/>
            <p:nvPr/>
          </p:nvSpPr>
          <p:spPr>
            <a:xfrm flipV="1">
              <a:off x="4206409" y="3804023"/>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29" name="ValueShape2">
              <a:extLst>
                <a:ext uri="{FF2B5EF4-FFF2-40B4-BE49-F238E27FC236}">
                  <a16:creationId xmlns:a16="http://schemas.microsoft.com/office/drawing/2014/main" id="{915617D1-2AC0-4214-BDB5-A217DCA49BB8}"/>
                </a:ext>
              </a:extLst>
            </p:cNvPr>
            <p:cNvSpPr/>
            <p:nvPr/>
          </p:nvSpPr>
          <p:spPr>
            <a:xfrm flipV="1">
              <a:off x="4206409" y="3804023"/>
              <a:ext cx="399773" cy="56661"/>
            </a:xfrm>
            <a:prstGeom prst="round2SameRect">
              <a:avLst>
                <a:gd name="adj1" fmla="val 0"/>
                <a:gd name="adj2" fmla="val 0"/>
              </a:avLst>
            </a:prstGeom>
            <a:solidFill>
              <a:srgbClr val="A5A5A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0" name="ValueShape1">
              <a:extLst>
                <a:ext uri="{FF2B5EF4-FFF2-40B4-BE49-F238E27FC236}">
                  <a16:creationId xmlns:a16="http://schemas.microsoft.com/office/drawing/2014/main" id="{58D50355-CAFA-4789-A03D-A5487C1D29C6}"/>
                </a:ext>
              </a:extLst>
            </p:cNvPr>
            <p:cNvSpPr/>
            <p:nvPr/>
          </p:nvSpPr>
          <p:spPr>
            <a:xfrm>
              <a:off x="4206409" y="3586823"/>
              <a:ext cx="399773" cy="217200"/>
            </a:xfrm>
            <a:prstGeom prst="round2SameRect">
              <a:avLst>
                <a:gd name="adj1" fmla="val 0"/>
                <a:gd name="adj2" fmla="val 0"/>
              </a:avLst>
            </a:prstGeom>
            <a:solidFill>
              <a:srgbClr val="E46C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1" name="矩形 30">
              <a:extLst>
                <a:ext uri="{FF2B5EF4-FFF2-40B4-BE49-F238E27FC236}">
                  <a16:creationId xmlns:a16="http://schemas.microsoft.com/office/drawing/2014/main" id="{35D28ACC-9C41-430C-9C4B-0784F203E0C4}"/>
                </a:ext>
              </a:extLst>
            </p:cNvPr>
            <p:cNvSpPr/>
            <p:nvPr/>
          </p:nvSpPr>
          <p:spPr>
            <a:xfrm>
              <a:off x="3883332" y="5630224"/>
              <a:ext cx="1045927" cy="276999"/>
            </a:xfrm>
            <a:prstGeom prst="rect">
              <a:avLst/>
            </a:prstGeom>
          </p:spPr>
          <p:txBody>
            <a:bodyPr wrap="none">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lumMod val="95000"/>
                      <a:lumOff val="5000"/>
                    </a:prstClr>
                  </a:solidFill>
                  <a:latin typeface="微软雅黑 Light" panose="020B0502040204020203" pitchFamily="34" charset="-122"/>
                  <a:ea typeface="微软雅黑 Light" panose="020B0502040204020203" pitchFamily="34" charset="-122"/>
                </a:rPr>
                <a:t>Type</a:t>
              </a:r>
              <a:r>
                <a:rPr lang="en-US" altLang="zh-CN" sz="1200" dirty="0">
                  <a:solidFill>
                    <a:prstClr val="black">
                      <a:lumMod val="95000"/>
                      <a:lumOff val="5000"/>
                    </a:prstClr>
                  </a:solidFill>
                  <a:latin typeface="微软雅黑 Light" panose="020B0502040204020203" pitchFamily="34" charset="-122"/>
                  <a:ea typeface="微软雅黑 Light" panose="020B0502040204020203" pitchFamily="34" charset="-122"/>
                </a:rPr>
                <a:t>4</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微软雅黑 Light" panose="020B0502040204020203" pitchFamily="34" charset="-122"/>
                <a:ea typeface="微软雅黑 Light" panose="020B0502040204020203" pitchFamily="34" charset="-122"/>
              </a:endParaRPr>
            </a:p>
          </p:txBody>
        </p:sp>
        <p:sp>
          <p:nvSpPr>
            <p:cNvPr id="32" name="BackShape">
              <a:extLst>
                <a:ext uri="{FF2B5EF4-FFF2-40B4-BE49-F238E27FC236}">
                  <a16:creationId xmlns:a16="http://schemas.microsoft.com/office/drawing/2014/main" id="{BC0A54B7-0493-4C01-ACE0-3C2C7481F56C}"/>
                </a:ext>
              </a:extLst>
            </p:cNvPr>
            <p:cNvSpPr/>
            <p:nvPr/>
          </p:nvSpPr>
          <p:spPr>
            <a:xfrm rot="5400000" flipV="1">
              <a:off x="4100211" y="3780374"/>
              <a:ext cx="2446613" cy="473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3" name="RelativeShape1">
              <a:extLst>
                <a:ext uri="{FF2B5EF4-FFF2-40B4-BE49-F238E27FC236}">
                  <a16:creationId xmlns:a16="http://schemas.microsoft.com/office/drawing/2014/main" id="{997ED012-9DC2-46C5-8B9A-3250FD8A4590}"/>
                </a:ext>
              </a:extLst>
            </p:cNvPr>
            <p:cNvSpPr/>
            <p:nvPr/>
          </p:nvSpPr>
          <p:spPr>
            <a:xfrm>
              <a:off x="5123631" y="2859676"/>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4" name="RelativeShape2">
              <a:extLst>
                <a:ext uri="{FF2B5EF4-FFF2-40B4-BE49-F238E27FC236}">
                  <a16:creationId xmlns:a16="http://schemas.microsoft.com/office/drawing/2014/main" id="{8CBB3F77-267B-4AB2-A043-561490D81B91}"/>
                </a:ext>
              </a:extLst>
            </p:cNvPr>
            <p:cNvSpPr/>
            <p:nvPr/>
          </p:nvSpPr>
          <p:spPr>
            <a:xfrm flipV="1">
              <a:off x="5123631" y="3804023"/>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5" name="ValueShape2">
              <a:extLst>
                <a:ext uri="{FF2B5EF4-FFF2-40B4-BE49-F238E27FC236}">
                  <a16:creationId xmlns:a16="http://schemas.microsoft.com/office/drawing/2014/main" id="{A78CDCAC-24A1-4E72-83A1-639C3434CD14}"/>
                </a:ext>
              </a:extLst>
            </p:cNvPr>
            <p:cNvSpPr/>
            <p:nvPr/>
          </p:nvSpPr>
          <p:spPr>
            <a:xfrm flipV="1">
              <a:off x="5123631" y="3804023"/>
              <a:ext cx="399773" cy="132209"/>
            </a:xfrm>
            <a:prstGeom prst="round2SameRect">
              <a:avLst>
                <a:gd name="adj1" fmla="val 0"/>
                <a:gd name="adj2" fmla="val 0"/>
              </a:avLst>
            </a:prstGeom>
            <a:solidFill>
              <a:srgbClr val="A5A5A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6" name="ValueShape1">
              <a:extLst>
                <a:ext uri="{FF2B5EF4-FFF2-40B4-BE49-F238E27FC236}">
                  <a16:creationId xmlns:a16="http://schemas.microsoft.com/office/drawing/2014/main" id="{D9934D61-EC70-475C-ABD5-AF075FDA82AC}"/>
                </a:ext>
              </a:extLst>
            </p:cNvPr>
            <p:cNvSpPr/>
            <p:nvPr/>
          </p:nvSpPr>
          <p:spPr>
            <a:xfrm>
              <a:off x="5123631" y="3549049"/>
              <a:ext cx="399773" cy="254974"/>
            </a:xfrm>
            <a:prstGeom prst="round2SameRect">
              <a:avLst>
                <a:gd name="adj1" fmla="val 0"/>
                <a:gd name="adj2" fmla="val 0"/>
              </a:avLst>
            </a:prstGeom>
            <a:solidFill>
              <a:srgbClr val="E46C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7" name="矩形 36">
              <a:extLst>
                <a:ext uri="{FF2B5EF4-FFF2-40B4-BE49-F238E27FC236}">
                  <a16:creationId xmlns:a16="http://schemas.microsoft.com/office/drawing/2014/main" id="{A0915FC7-90BC-4DB6-96DB-FB738641BC4C}"/>
                </a:ext>
              </a:extLst>
            </p:cNvPr>
            <p:cNvSpPr/>
            <p:nvPr/>
          </p:nvSpPr>
          <p:spPr>
            <a:xfrm>
              <a:off x="4800554" y="5630224"/>
              <a:ext cx="1045927" cy="276999"/>
            </a:xfrm>
            <a:prstGeom prst="rect">
              <a:avLst/>
            </a:prstGeom>
          </p:spPr>
          <p:txBody>
            <a:bodyPr wrap="none">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lumMod val="95000"/>
                      <a:lumOff val="5000"/>
                    </a:prstClr>
                  </a:solidFill>
                  <a:latin typeface="微软雅黑 Light" panose="020B0502040204020203" pitchFamily="34" charset="-122"/>
                  <a:ea typeface="微软雅黑 Light" panose="020B0502040204020203" pitchFamily="34" charset="-122"/>
                </a:rPr>
                <a:t>Type</a:t>
              </a:r>
              <a:r>
                <a:rPr lang="en-US" altLang="zh-CN" sz="1200" dirty="0">
                  <a:solidFill>
                    <a:prstClr val="black">
                      <a:lumMod val="95000"/>
                      <a:lumOff val="5000"/>
                    </a:prstClr>
                  </a:solidFill>
                  <a:latin typeface="微软雅黑 Light" panose="020B0502040204020203" pitchFamily="34" charset="-122"/>
                  <a:ea typeface="微软雅黑 Light" panose="020B0502040204020203" pitchFamily="34" charset="-122"/>
                </a:rPr>
                <a:t>5</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微软雅黑 Light" panose="020B0502040204020203" pitchFamily="34" charset="-122"/>
                <a:ea typeface="微软雅黑 Light" panose="020B0502040204020203" pitchFamily="34" charset="-122"/>
              </a:endParaRPr>
            </a:p>
          </p:txBody>
        </p:sp>
        <p:sp>
          <p:nvSpPr>
            <p:cNvPr id="38" name="BackShape">
              <a:extLst>
                <a:ext uri="{FF2B5EF4-FFF2-40B4-BE49-F238E27FC236}">
                  <a16:creationId xmlns:a16="http://schemas.microsoft.com/office/drawing/2014/main" id="{000477F3-3FF3-4F09-AAEE-310BC6769C01}"/>
                </a:ext>
              </a:extLst>
            </p:cNvPr>
            <p:cNvSpPr/>
            <p:nvPr/>
          </p:nvSpPr>
          <p:spPr>
            <a:xfrm rot="5400000" flipV="1">
              <a:off x="5017433" y="3780374"/>
              <a:ext cx="2446613" cy="473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39" name="RelativeShape1">
              <a:extLst>
                <a:ext uri="{FF2B5EF4-FFF2-40B4-BE49-F238E27FC236}">
                  <a16:creationId xmlns:a16="http://schemas.microsoft.com/office/drawing/2014/main" id="{BF0C587F-B4DF-4C21-A90C-CF6EEA56E15E}"/>
                </a:ext>
              </a:extLst>
            </p:cNvPr>
            <p:cNvSpPr/>
            <p:nvPr/>
          </p:nvSpPr>
          <p:spPr>
            <a:xfrm>
              <a:off x="6040853" y="2859676"/>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40" name="RelativeShape2">
              <a:extLst>
                <a:ext uri="{FF2B5EF4-FFF2-40B4-BE49-F238E27FC236}">
                  <a16:creationId xmlns:a16="http://schemas.microsoft.com/office/drawing/2014/main" id="{3721173D-7600-403A-9DEF-76204734E1EE}"/>
                </a:ext>
              </a:extLst>
            </p:cNvPr>
            <p:cNvSpPr/>
            <p:nvPr/>
          </p:nvSpPr>
          <p:spPr>
            <a:xfrm flipV="1">
              <a:off x="6040853" y="3804023"/>
              <a:ext cx="399773" cy="944347"/>
            </a:xfrm>
            <a:prstGeom prst="round2Same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41" name="ValueShape2">
              <a:extLst>
                <a:ext uri="{FF2B5EF4-FFF2-40B4-BE49-F238E27FC236}">
                  <a16:creationId xmlns:a16="http://schemas.microsoft.com/office/drawing/2014/main" id="{35F97398-AA69-4ECA-9499-808189E03255}"/>
                </a:ext>
              </a:extLst>
            </p:cNvPr>
            <p:cNvSpPr/>
            <p:nvPr/>
          </p:nvSpPr>
          <p:spPr>
            <a:xfrm flipV="1">
              <a:off x="6040853" y="3804023"/>
              <a:ext cx="399773" cy="132209"/>
            </a:xfrm>
            <a:prstGeom prst="round2SameRect">
              <a:avLst>
                <a:gd name="adj1" fmla="val 0"/>
                <a:gd name="adj2" fmla="val 0"/>
              </a:avLst>
            </a:prstGeom>
            <a:solidFill>
              <a:srgbClr val="A5A5A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42" name="ValueShape1">
              <a:extLst>
                <a:ext uri="{FF2B5EF4-FFF2-40B4-BE49-F238E27FC236}">
                  <a16:creationId xmlns:a16="http://schemas.microsoft.com/office/drawing/2014/main" id="{AC2A6C45-5E15-4C8B-9D19-BC357165FFDE}"/>
                </a:ext>
              </a:extLst>
            </p:cNvPr>
            <p:cNvSpPr/>
            <p:nvPr/>
          </p:nvSpPr>
          <p:spPr>
            <a:xfrm>
              <a:off x="6040853" y="3671815"/>
              <a:ext cx="399773" cy="132209"/>
            </a:xfrm>
            <a:prstGeom prst="round2SameRect">
              <a:avLst>
                <a:gd name="adj1" fmla="val 0"/>
                <a:gd name="adj2" fmla="val 0"/>
              </a:avLst>
            </a:prstGeom>
            <a:solidFill>
              <a:srgbClr val="E46C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43" name="ValueText1">
              <a:extLst>
                <a:ext uri="{FF2B5EF4-FFF2-40B4-BE49-F238E27FC236}">
                  <a16:creationId xmlns:a16="http://schemas.microsoft.com/office/drawing/2014/main" id="{1CDD3857-DCBE-4759-93F6-91C616FE6B2D}"/>
                </a:ext>
              </a:extLst>
            </p:cNvPr>
            <p:cNvSpPr/>
            <p:nvPr/>
          </p:nvSpPr>
          <p:spPr>
            <a:xfrm>
              <a:off x="1343478" y="2215465"/>
              <a:ext cx="622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26%</a:t>
              </a:r>
            </a:p>
          </p:txBody>
        </p:sp>
        <p:sp>
          <p:nvSpPr>
            <p:cNvPr id="44" name="ValueText1">
              <a:extLst>
                <a:ext uri="{FF2B5EF4-FFF2-40B4-BE49-F238E27FC236}">
                  <a16:creationId xmlns:a16="http://schemas.microsoft.com/office/drawing/2014/main" id="{3BF3F55F-91EB-4896-89F2-8BBD0951D2A6}"/>
                </a:ext>
              </a:extLst>
            </p:cNvPr>
            <p:cNvSpPr/>
            <p:nvPr/>
          </p:nvSpPr>
          <p:spPr>
            <a:xfrm>
              <a:off x="2260700" y="2215465"/>
              <a:ext cx="622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24%</a:t>
              </a:r>
            </a:p>
          </p:txBody>
        </p:sp>
        <p:sp>
          <p:nvSpPr>
            <p:cNvPr id="45" name="ValueText1">
              <a:extLst>
                <a:ext uri="{FF2B5EF4-FFF2-40B4-BE49-F238E27FC236}">
                  <a16:creationId xmlns:a16="http://schemas.microsoft.com/office/drawing/2014/main" id="{59E5C51D-C5F7-40E5-86CF-7D24AA2B933F}"/>
                </a:ext>
              </a:extLst>
            </p:cNvPr>
            <p:cNvSpPr/>
            <p:nvPr/>
          </p:nvSpPr>
          <p:spPr>
            <a:xfrm>
              <a:off x="3177922" y="2215465"/>
              <a:ext cx="622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31%</a:t>
              </a:r>
            </a:p>
          </p:txBody>
        </p:sp>
        <p:sp>
          <p:nvSpPr>
            <p:cNvPr id="46" name="ValueText1">
              <a:extLst>
                <a:ext uri="{FF2B5EF4-FFF2-40B4-BE49-F238E27FC236}">
                  <a16:creationId xmlns:a16="http://schemas.microsoft.com/office/drawing/2014/main" id="{9C6697E1-39AB-4ADA-8AFE-ADD1EB68D14C}"/>
                </a:ext>
              </a:extLst>
            </p:cNvPr>
            <p:cNvSpPr/>
            <p:nvPr/>
          </p:nvSpPr>
          <p:spPr>
            <a:xfrm>
              <a:off x="4095145" y="2215465"/>
              <a:ext cx="622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23%</a:t>
              </a:r>
            </a:p>
          </p:txBody>
        </p:sp>
        <p:sp>
          <p:nvSpPr>
            <p:cNvPr id="47" name="ValueText1">
              <a:extLst>
                <a:ext uri="{FF2B5EF4-FFF2-40B4-BE49-F238E27FC236}">
                  <a16:creationId xmlns:a16="http://schemas.microsoft.com/office/drawing/2014/main" id="{F0BDE104-E3CA-4F1B-AB54-45299B0D67B4}"/>
                </a:ext>
              </a:extLst>
            </p:cNvPr>
            <p:cNvSpPr/>
            <p:nvPr/>
          </p:nvSpPr>
          <p:spPr>
            <a:xfrm>
              <a:off x="5012367" y="2215465"/>
              <a:ext cx="622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27%</a:t>
              </a:r>
            </a:p>
          </p:txBody>
        </p:sp>
        <p:sp>
          <p:nvSpPr>
            <p:cNvPr id="48" name="ValueText1">
              <a:extLst>
                <a:ext uri="{FF2B5EF4-FFF2-40B4-BE49-F238E27FC236}">
                  <a16:creationId xmlns:a16="http://schemas.microsoft.com/office/drawing/2014/main" id="{849FD397-6052-4D36-B667-7F42A31C6F21}"/>
                </a:ext>
              </a:extLst>
            </p:cNvPr>
            <p:cNvSpPr/>
            <p:nvPr/>
          </p:nvSpPr>
          <p:spPr>
            <a:xfrm>
              <a:off x="5929589" y="2215465"/>
              <a:ext cx="622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14%</a:t>
              </a:r>
            </a:p>
          </p:txBody>
        </p:sp>
        <p:sp>
          <p:nvSpPr>
            <p:cNvPr id="49" name="矩形 48">
              <a:extLst>
                <a:ext uri="{FF2B5EF4-FFF2-40B4-BE49-F238E27FC236}">
                  <a16:creationId xmlns:a16="http://schemas.microsoft.com/office/drawing/2014/main" id="{8943A6C6-047A-4F8B-8572-21430E583D2A}"/>
                </a:ext>
              </a:extLst>
            </p:cNvPr>
            <p:cNvSpPr/>
            <p:nvPr/>
          </p:nvSpPr>
          <p:spPr>
            <a:xfrm>
              <a:off x="5717776" y="5630224"/>
              <a:ext cx="1045927" cy="276999"/>
            </a:xfrm>
            <a:prstGeom prst="rect">
              <a:avLst/>
            </a:prstGeom>
          </p:spPr>
          <p:txBody>
            <a:bodyPr wrap="none">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lumMod val="95000"/>
                      <a:lumOff val="5000"/>
                    </a:prstClr>
                  </a:solidFill>
                  <a:latin typeface="微软雅黑 Light" panose="020B0502040204020203" pitchFamily="34" charset="-122"/>
                  <a:ea typeface="微软雅黑 Light" panose="020B0502040204020203" pitchFamily="34" charset="-122"/>
                </a:rPr>
                <a:t>Type</a:t>
              </a:r>
              <a:r>
                <a:rPr lang="en-US" altLang="zh-CN" sz="1200" dirty="0">
                  <a:solidFill>
                    <a:prstClr val="black">
                      <a:lumMod val="95000"/>
                      <a:lumOff val="5000"/>
                    </a:prstClr>
                  </a:solidFill>
                  <a:latin typeface="微软雅黑 Light" panose="020B0502040204020203" pitchFamily="34" charset="-122"/>
                  <a:ea typeface="微软雅黑 Light" panose="020B0502040204020203" pitchFamily="34" charset="-122"/>
                </a:rPr>
                <a:t>6</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微软雅黑 Light" panose="020B0502040204020203" pitchFamily="34" charset="-122"/>
                <a:ea typeface="微软雅黑 Light" panose="020B0502040204020203" pitchFamily="34" charset="-122"/>
              </a:endParaRPr>
            </a:p>
          </p:txBody>
        </p:sp>
        <p:grpSp>
          <p:nvGrpSpPr>
            <p:cNvPr id="50" name="组合 49">
              <a:extLst>
                <a:ext uri="{FF2B5EF4-FFF2-40B4-BE49-F238E27FC236}">
                  <a16:creationId xmlns:a16="http://schemas.microsoft.com/office/drawing/2014/main" id="{1C0F82B9-FC05-4610-8E1C-9DE84B5AB42A}"/>
                </a:ext>
              </a:extLst>
            </p:cNvPr>
            <p:cNvGrpSpPr/>
            <p:nvPr/>
          </p:nvGrpSpPr>
          <p:grpSpPr>
            <a:xfrm>
              <a:off x="1131665" y="5519814"/>
              <a:ext cx="5632038" cy="0"/>
              <a:chOff x="1131665" y="5556100"/>
              <a:chExt cx="5632038" cy="0"/>
            </a:xfrm>
          </p:grpSpPr>
          <p:cxnSp>
            <p:nvCxnSpPr>
              <p:cNvPr id="51" name="LineShape">
                <a:extLst>
                  <a:ext uri="{FF2B5EF4-FFF2-40B4-BE49-F238E27FC236}">
                    <a16:creationId xmlns:a16="http://schemas.microsoft.com/office/drawing/2014/main" id="{A285BD2F-64FA-44D2-A38F-4C70DFD5DFB8}"/>
                  </a:ext>
                </a:extLst>
              </p:cNvPr>
              <p:cNvCxnSpPr>
                <a:cxnSpLocks/>
              </p:cNvCxnSpPr>
              <p:nvPr/>
            </p:nvCxnSpPr>
            <p:spPr>
              <a:xfrm flipH="1">
                <a:off x="1131665" y="5556100"/>
                <a:ext cx="1045927"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cxnSp>
            <p:nvCxnSpPr>
              <p:cNvPr id="52" name="LineShape">
                <a:extLst>
                  <a:ext uri="{FF2B5EF4-FFF2-40B4-BE49-F238E27FC236}">
                    <a16:creationId xmlns:a16="http://schemas.microsoft.com/office/drawing/2014/main" id="{CC09D78A-0A24-4C5E-9A64-FCDE6AB65C0F}"/>
                  </a:ext>
                </a:extLst>
              </p:cNvPr>
              <p:cNvCxnSpPr>
                <a:cxnSpLocks/>
              </p:cNvCxnSpPr>
              <p:nvPr/>
            </p:nvCxnSpPr>
            <p:spPr>
              <a:xfrm flipH="1">
                <a:off x="2048887" y="5556100"/>
                <a:ext cx="1045927"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cxnSp>
            <p:nvCxnSpPr>
              <p:cNvPr id="53" name="LineShape">
                <a:extLst>
                  <a:ext uri="{FF2B5EF4-FFF2-40B4-BE49-F238E27FC236}">
                    <a16:creationId xmlns:a16="http://schemas.microsoft.com/office/drawing/2014/main" id="{9C769BB6-6BFB-49AE-81BC-2C688A93E3B2}"/>
                  </a:ext>
                </a:extLst>
              </p:cNvPr>
              <p:cNvCxnSpPr>
                <a:cxnSpLocks/>
              </p:cNvCxnSpPr>
              <p:nvPr/>
            </p:nvCxnSpPr>
            <p:spPr>
              <a:xfrm flipH="1">
                <a:off x="2966109" y="5556100"/>
                <a:ext cx="1045927"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cxnSp>
            <p:nvCxnSpPr>
              <p:cNvPr id="54" name="LineShape">
                <a:extLst>
                  <a:ext uri="{FF2B5EF4-FFF2-40B4-BE49-F238E27FC236}">
                    <a16:creationId xmlns:a16="http://schemas.microsoft.com/office/drawing/2014/main" id="{B9AD1364-FB86-4EC3-8F1C-7F1FD08E8697}"/>
                  </a:ext>
                </a:extLst>
              </p:cNvPr>
              <p:cNvCxnSpPr>
                <a:cxnSpLocks/>
              </p:cNvCxnSpPr>
              <p:nvPr/>
            </p:nvCxnSpPr>
            <p:spPr>
              <a:xfrm flipH="1">
                <a:off x="3883332" y="5556100"/>
                <a:ext cx="1045927"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cxnSp>
            <p:nvCxnSpPr>
              <p:cNvPr id="55" name="LineShape">
                <a:extLst>
                  <a:ext uri="{FF2B5EF4-FFF2-40B4-BE49-F238E27FC236}">
                    <a16:creationId xmlns:a16="http://schemas.microsoft.com/office/drawing/2014/main" id="{A9D0DF84-19B8-4D16-9249-360215D350E4}"/>
                  </a:ext>
                </a:extLst>
              </p:cNvPr>
              <p:cNvCxnSpPr>
                <a:cxnSpLocks/>
              </p:cNvCxnSpPr>
              <p:nvPr/>
            </p:nvCxnSpPr>
            <p:spPr>
              <a:xfrm flipH="1">
                <a:off x="4800554" y="5556100"/>
                <a:ext cx="1045927"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cxnSp>
            <p:nvCxnSpPr>
              <p:cNvPr id="56" name="LineShape">
                <a:extLst>
                  <a:ext uri="{FF2B5EF4-FFF2-40B4-BE49-F238E27FC236}">
                    <a16:creationId xmlns:a16="http://schemas.microsoft.com/office/drawing/2014/main" id="{762E33D6-B27C-47C3-AE65-362C79788DAA}"/>
                  </a:ext>
                </a:extLst>
              </p:cNvPr>
              <p:cNvCxnSpPr>
                <a:cxnSpLocks/>
              </p:cNvCxnSpPr>
              <p:nvPr/>
            </p:nvCxnSpPr>
            <p:spPr>
              <a:xfrm flipH="1">
                <a:off x="5717776" y="5556100"/>
                <a:ext cx="1045927"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58" name="组合 57">
              <a:extLst>
                <a:ext uri="{FF2B5EF4-FFF2-40B4-BE49-F238E27FC236}">
                  <a16:creationId xmlns:a16="http://schemas.microsoft.com/office/drawing/2014/main" id="{E7D810A8-74AD-47D5-88B9-0D0C881E9645}"/>
                </a:ext>
              </a:extLst>
            </p:cNvPr>
            <p:cNvGrpSpPr/>
            <p:nvPr/>
          </p:nvGrpSpPr>
          <p:grpSpPr>
            <a:xfrm>
              <a:off x="2743945" y="1669142"/>
              <a:ext cx="2407479" cy="276999"/>
              <a:chOff x="2810406" y="1669142"/>
              <a:chExt cx="2407479" cy="276999"/>
            </a:xfrm>
          </p:grpSpPr>
          <p:sp>
            <p:nvSpPr>
              <p:cNvPr id="59" name="ValueShape1">
                <a:extLst>
                  <a:ext uri="{FF2B5EF4-FFF2-40B4-BE49-F238E27FC236}">
                    <a16:creationId xmlns:a16="http://schemas.microsoft.com/office/drawing/2014/main" id="{EB4D4CDE-BBAD-453E-A5B4-5C06910F9052}"/>
                  </a:ext>
                </a:extLst>
              </p:cNvPr>
              <p:cNvSpPr/>
              <p:nvPr/>
            </p:nvSpPr>
            <p:spPr>
              <a:xfrm>
                <a:off x="2810406" y="1784782"/>
                <a:ext cx="399773" cy="45719"/>
              </a:xfrm>
              <a:prstGeom prst="round2SameRect">
                <a:avLst>
                  <a:gd name="adj1" fmla="val 0"/>
                  <a:gd name="adj2" fmla="val 0"/>
                </a:avLst>
              </a:prstGeom>
              <a:solidFill>
                <a:srgbClr val="DC605E"/>
              </a:solidFill>
              <a:ln>
                <a:solidFill>
                  <a:srgbClr val="E46C0A"/>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60" name="文本框 59">
                <a:extLst>
                  <a:ext uri="{FF2B5EF4-FFF2-40B4-BE49-F238E27FC236}">
                    <a16:creationId xmlns:a16="http://schemas.microsoft.com/office/drawing/2014/main" id="{33D493C5-C689-42BD-B181-02D943B1052B}"/>
                  </a:ext>
                </a:extLst>
              </p:cNvPr>
              <p:cNvSpPr txBox="1"/>
              <p:nvPr/>
            </p:nvSpPr>
            <p:spPr>
              <a:xfrm>
                <a:off x="3303201" y="1669142"/>
                <a:ext cx="6664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95000"/>
                        <a:lumOff val="5000"/>
                      </a:prstClr>
                    </a:solidFill>
                    <a:effectLst/>
                    <a:uLnTx/>
                    <a:uFillTx/>
                    <a:latin typeface="Didot"/>
                    <a:ea typeface="微软雅黑 Light"/>
                    <a:cs typeface="+mn-cs"/>
                  </a:rPr>
                  <a:t>Series</a:t>
                </a:r>
                <a:r>
                  <a:rPr kumimoji="0" lang="en-US" altLang="zh-CN" sz="1200" b="0" i="0" u="none" strike="noStrike" kern="1200" cap="none" spc="0" normalizeH="0" baseline="0" noProof="0" dirty="0">
                    <a:ln>
                      <a:noFill/>
                    </a:ln>
                    <a:solidFill>
                      <a:prstClr val="black">
                        <a:lumMod val="95000"/>
                        <a:lumOff val="5000"/>
                      </a:prstClr>
                    </a:solidFill>
                    <a:effectLst/>
                    <a:uLnTx/>
                    <a:uFillTx/>
                    <a:latin typeface="Didot"/>
                    <a:ea typeface="微软雅黑 Light"/>
                    <a:cs typeface="+mn-cs"/>
                  </a:rPr>
                  <a:t>1</a:t>
                </a:r>
                <a:endParaRPr kumimoji="0" lang="zh-CN" altLang="en-US" sz="1200" b="0" i="0" u="none" strike="noStrike" kern="1200" cap="none" spc="0" normalizeH="0" baseline="0" noProof="0" dirty="0">
                  <a:ln>
                    <a:noFill/>
                  </a:ln>
                  <a:solidFill>
                    <a:prstClr val="black">
                      <a:lumMod val="95000"/>
                      <a:lumOff val="5000"/>
                    </a:prstClr>
                  </a:solidFill>
                  <a:effectLst/>
                  <a:uLnTx/>
                  <a:uFillTx/>
                  <a:latin typeface="Didot"/>
                  <a:ea typeface="微软雅黑 Light"/>
                  <a:cs typeface="+mn-cs"/>
                </a:endParaRPr>
              </a:p>
            </p:txBody>
          </p:sp>
          <p:sp>
            <p:nvSpPr>
              <p:cNvPr id="61" name="ValueShape1">
                <a:extLst>
                  <a:ext uri="{FF2B5EF4-FFF2-40B4-BE49-F238E27FC236}">
                    <a16:creationId xmlns:a16="http://schemas.microsoft.com/office/drawing/2014/main" id="{ED689243-1F28-49E0-A1E7-477D2838585D}"/>
                  </a:ext>
                </a:extLst>
              </p:cNvPr>
              <p:cNvSpPr/>
              <p:nvPr/>
            </p:nvSpPr>
            <p:spPr>
              <a:xfrm>
                <a:off x="4058635" y="1784782"/>
                <a:ext cx="399773" cy="45719"/>
              </a:xfrm>
              <a:prstGeom prst="round2SameRect">
                <a:avLst>
                  <a:gd name="adj1" fmla="val 0"/>
                  <a:gd name="adj2" fmla="val 0"/>
                </a:avLst>
              </a:prstGeom>
              <a:solidFill>
                <a:srgbClr val="A5A5A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Didot"/>
                  <a:ea typeface="微软雅黑 Light"/>
                  <a:cs typeface="+mn-cs"/>
                </a:endParaRPr>
              </a:p>
            </p:txBody>
          </p:sp>
          <p:sp>
            <p:nvSpPr>
              <p:cNvPr id="62" name="文本框 61">
                <a:extLst>
                  <a:ext uri="{FF2B5EF4-FFF2-40B4-BE49-F238E27FC236}">
                    <a16:creationId xmlns:a16="http://schemas.microsoft.com/office/drawing/2014/main" id="{4C5FE15F-F3C2-4A28-8126-45CC076AF8D5}"/>
                  </a:ext>
                </a:extLst>
              </p:cNvPr>
              <p:cNvSpPr txBox="1"/>
              <p:nvPr/>
            </p:nvSpPr>
            <p:spPr>
              <a:xfrm>
                <a:off x="4551430" y="1669142"/>
                <a:ext cx="6664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lumMod val="95000"/>
                        <a:lumOff val="5000"/>
                      </a:prstClr>
                    </a:solidFill>
                    <a:latin typeface="Didot"/>
                    <a:ea typeface="微软雅黑 Light"/>
                  </a:rPr>
                  <a:t>Series</a:t>
                </a:r>
                <a:r>
                  <a:rPr lang="en-US" altLang="zh-CN" sz="1200" dirty="0">
                    <a:solidFill>
                      <a:prstClr val="black">
                        <a:lumMod val="95000"/>
                        <a:lumOff val="5000"/>
                      </a:prstClr>
                    </a:solidFill>
                    <a:latin typeface="Didot"/>
                    <a:ea typeface="微软雅黑 Light"/>
                  </a:rPr>
                  <a:t>2</a:t>
                </a:r>
                <a:endParaRPr kumimoji="0" lang="zh-CN" altLang="en-US" sz="1200" b="0" i="0" u="none" strike="noStrike" kern="1200" cap="none" spc="0" normalizeH="0" baseline="0" noProof="0" dirty="0">
                  <a:ln>
                    <a:noFill/>
                  </a:ln>
                  <a:solidFill>
                    <a:prstClr val="black">
                      <a:lumMod val="95000"/>
                      <a:lumOff val="5000"/>
                    </a:prstClr>
                  </a:solidFill>
                  <a:effectLst/>
                  <a:uLnTx/>
                  <a:uFillTx/>
                  <a:latin typeface="Didot"/>
                  <a:ea typeface="微软雅黑 Light"/>
                  <a:cs typeface="+mn-cs"/>
                </a:endParaRPr>
              </a:p>
            </p:txBody>
          </p:sp>
        </p:grpSp>
        <p:sp>
          <p:nvSpPr>
            <p:cNvPr id="69" name="ValueText2">
              <a:extLst>
                <a:ext uri="{FF2B5EF4-FFF2-40B4-BE49-F238E27FC236}">
                  <a16:creationId xmlns:a16="http://schemas.microsoft.com/office/drawing/2014/main" id="{13FB9981-A79B-4C75-8415-08AE4E512610}"/>
                </a:ext>
              </a:extLst>
            </p:cNvPr>
            <p:cNvSpPr/>
            <p:nvPr/>
          </p:nvSpPr>
          <p:spPr>
            <a:xfrm>
              <a:off x="1344889" y="5088500"/>
              <a:ext cx="619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5A5A5"/>
                  </a:solidFill>
                  <a:effectLst/>
                  <a:uLnTx/>
                  <a:uFillTx/>
                  <a:latin typeface="DIN" pitchFamily="50" charset="0"/>
                  <a:ea typeface="微软雅黑 Light"/>
                  <a:cs typeface="+mn-cs"/>
                  <a:sym typeface="DIN" pitchFamily="50" charset="0"/>
                </a:rPr>
                <a:t>22%</a:t>
              </a:r>
            </a:p>
          </p:txBody>
        </p:sp>
        <p:sp>
          <p:nvSpPr>
            <p:cNvPr id="70" name="ValueText2">
              <a:extLst>
                <a:ext uri="{FF2B5EF4-FFF2-40B4-BE49-F238E27FC236}">
                  <a16:creationId xmlns:a16="http://schemas.microsoft.com/office/drawing/2014/main" id="{8F2C7C9E-6B88-4324-A047-B89E53D5EEE3}"/>
                </a:ext>
              </a:extLst>
            </p:cNvPr>
            <p:cNvSpPr/>
            <p:nvPr/>
          </p:nvSpPr>
          <p:spPr>
            <a:xfrm>
              <a:off x="2262111" y="5088500"/>
              <a:ext cx="619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5A5A5"/>
                  </a:solidFill>
                  <a:effectLst/>
                  <a:uLnTx/>
                  <a:uFillTx/>
                  <a:latin typeface="DIN" pitchFamily="50" charset="0"/>
                  <a:ea typeface="微软雅黑 Light"/>
                  <a:cs typeface="+mn-cs"/>
                  <a:sym typeface="DIN" pitchFamily="50" charset="0"/>
                </a:rPr>
                <a:t>15%</a:t>
              </a:r>
            </a:p>
          </p:txBody>
        </p:sp>
        <p:sp>
          <p:nvSpPr>
            <p:cNvPr id="71" name="ValueText2">
              <a:extLst>
                <a:ext uri="{FF2B5EF4-FFF2-40B4-BE49-F238E27FC236}">
                  <a16:creationId xmlns:a16="http://schemas.microsoft.com/office/drawing/2014/main" id="{A55BF184-4268-4560-AD50-2BDB3FCC19CD}"/>
                </a:ext>
              </a:extLst>
            </p:cNvPr>
            <p:cNvSpPr/>
            <p:nvPr/>
          </p:nvSpPr>
          <p:spPr>
            <a:xfrm>
              <a:off x="3179333" y="5088500"/>
              <a:ext cx="619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5A5A5"/>
                  </a:solidFill>
                  <a:effectLst/>
                  <a:uLnTx/>
                  <a:uFillTx/>
                  <a:latin typeface="DIN" pitchFamily="50" charset="0"/>
                  <a:ea typeface="微软雅黑 Light"/>
                  <a:cs typeface="+mn-cs"/>
                  <a:sym typeface="DIN" pitchFamily="50" charset="0"/>
                </a:rPr>
                <a:t>24%</a:t>
              </a:r>
            </a:p>
          </p:txBody>
        </p:sp>
        <p:sp>
          <p:nvSpPr>
            <p:cNvPr id="72" name="ValueText2">
              <a:extLst>
                <a:ext uri="{FF2B5EF4-FFF2-40B4-BE49-F238E27FC236}">
                  <a16:creationId xmlns:a16="http://schemas.microsoft.com/office/drawing/2014/main" id="{7848E1C5-9471-414E-9505-597D21CDDD72}"/>
                </a:ext>
              </a:extLst>
            </p:cNvPr>
            <p:cNvSpPr/>
            <p:nvPr/>
          </p:nvSpPr>
          <p:spPr>
            <a:xfrm>
              <a:off x="5013778" y="5088500"/>
              <a:ext cx="619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5A5A5"/>
                  </a:solidFill>
                  <a:effectLst/>
                  <a:uLnTx/>
                  <a:uFillTx/>
                  <a:latin typeface="DIN" pitchFamily="50" charset="0"/>
                  <a:ea typeface="微软雅黑 Light"/>
                  <a:cs typeface="+mn-cs"/>
                  <a:sym typeface="DIN" pitchFamily="50" charset="0"/>
                </a:rPr>
                <a:t>14%</a:t>
              </a:r>
            </a:p>
          </p:txBody>
        </p:sp>
        <p:sp>
          <p:nvSpPr>
            <p:cNvPr id="73" name="ValueText2">
              <a:extLst>
                <a:ext uri="{FF2B5EF4-FFF2-40B4-BE49-F238E27FC236}">
                  <a16:creationId xmlns:a16="http://schemas.microsoft.com/office/drawing/2014/main" id="{8ED27E6B-8F41-47C2-9A13-DF475AAE234F}"/>
                </a:ext>
              </a:extLst>
            </p:cNvPr>
            <p:cNvSpPr/>
            <p:nvPr/>
          </p:nvSpPr>
          <p:spPr>
            <a:xfrm>
              <a:off x="5931000" y="5088500"/>
              <a:ext cx="619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5A5A5"/>
                  </a:solidFill>
                  <a:effectLst/>
                  <a:uLnTx/>
                  <a:uFillTx/>
                  <a:latin typeface="DIN" pitchFamily="50" charset="0"/>
                  <a:ea typeface="微软雅黑 Light"/>
                  <a:cs typeface="+mn-cs"/>
                  <a:sym typeface="DIN" pitchFamily="50" charset="0"/>
                </a:rPr>
                <a:t>14%</a:t>
              </a:r>
            </a:p>
          </p:txBody>
        </p:sp>
        <p:sp>
          <p:nvSpPr>
            <p:cNvPr id="74" name="ValueText2">
              <a:extLst>
                <a:ext uri="{FF2B5EF4-FFF2-40B4-BE49-F238E27FC236}">
                  <a16:creationId xmlns:a16="http://schemas.microsoft.com/office/drawing/2014/main" id="{C2541510-B6D4-4266-9EFF-21F3538E8F86}"/>
                </a:ext>
              </a:extLst>
            </p:cNvPr>
            <p:cNvSpPr/>
            <p:nvPr/>
          </p:nvSpPr>
          <p:spPr>
            <a:xfrm>
              <a:off x="4149573" y="5088500"/>
              <a:ext cx="513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5A5A5"/>
                  </a:solidFill>
                  <a:effectLst/>
                  <a:uLnTx/>
                  <a:uFillTx/>
                  <a:latin typeface="DIN" pitchFamily="50" charset="0"/>
                  <a:ea typeface="微软雅黑 Light"/>
                  <a:cs typeface="+mn-cs"/>
                  <a:sym typeface="DIN" pitchFamily="50" charset="0"/>
                </a:rPr>
                <a:t>6%</a:t>
              </a:r>
            </a:p>
          </p:txBody>
        </p:sp>
      </p:grpSp>
      <p:grpSp>
        <p:nvGrpSpPr>
          <p:cNvPr id="82" name="组合 81">
            <a:extLst>
              <a:ext uri="{FF2B5EF4-FFF2-40B4-BE49-F238E27FC236}">
                <a16:creationId xmlns:a16="http://schemas.microsoft.com/office/drawing/2014/main" id="{E3949F5B-2C48-4BD2-BC34-DEDBC6C36365}"/>
              </a:ext>
            </a:extLst>
          </p:cNvPr>
          <p:cNvGrpSpPr/>
          <p:nvPr/>
        </p:nvGrpSpPr>
        <p:grpSpPr>
          <a:xfrm>
            <a:off x="7392231" y="4956397"/>
            <a:ext cx="1207484" cy="809525"/>
            <a:chOff x="7392231" y="4956397"/>
            <a:chExt cx="1207484" cy="809525"/>
          </a:xfrm>
        </p:grpSpPr>
        <p:sp>
          <p:nvSpPr>
            <p:cNvPr id="76" name="文本框 75">
              <a:extLst>
                <a:ext uri="{FF2B5EF4-FFF2-40B4-BE49-F238E27FC236}">
                  <a16:creationId xmlns:a16="http://schemas.microsoft.com/office/drawing/2014/main" id="{B41BB721-3205-4FF3-9315-B9F712F9DE7D}"/>
                </a:ext>
              </a:extLst>
            </p:cNvPr>
            <p:cNvSpPr txBox="1"/>
            <p:nvPr/>
          </p:nvSpPr>
          <p:spPr>
            <a:xfrm>
              <a:off x="7392231" y="5458145"/>
              <a:ext cx="1207484" cy="307777"/>
            </a:xfrm>
            <a:prstGeom prst="rect">
              <a:avLst/>
            </a:prstGeom>
            <a:noFill/>
          </p:spPr>
          <p:txBody>
            <a:bodyPr wrap="square" rtlCol="0">
              <a:spAutoFit/>
            </a:bodyPr>
            <a:lstStyle>
              <a:defPPr>
                <a:defRPr lang="zh-CN"/>
              </a:defPPr>
              <a:lvl1pPr>
                <a:defRPr sz="1600">
                  <a:solidFill>
                    <a:schemeClr val="tx1">
                      <a:lumMod val="95000"/>
                      <a:lumOff val="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Didot"/>
                  <a:ea typeface="微软雅黑 Light"/>
                  <a:cs typeface="+mn-cs"/>
                </a:rPr>
                <a:t>Please enter something</a:t>
              </a:r>
              <a:endParaRPr kumimoji="0" lang="zh-CN" altLang="en-US" sz="1400" b="0" i="0" u="none" strike="noStrike" kern="1200" cap="none" spc="0" normalizeH="0" baseline="0" noProof="0" dirty="0">
                <a:ln>
                  <a:noFill/>
                </a:ln>
                <a:solidFill>
                  <a:srgbClr val="DC605E"/>
                </a:solidFill>
                <a:effectLst/>
                <a:uLnTx/>
                <a:uFillTx/>
                <a:latin typeface="Didot"/>
                <a:ea typeface="微软雅黑 Light"/>
                <a:cs typeface="+mn-cs"/>
              </a:endParaRPr>
            </a:p>
          </p:txBody>
        </p:sp>
        <p:sp>
          <p:nvSpPr>
            <p:cNvPr id="77" name="文本框 76">
              <a:extLst>
                <a:ext uri="{FF2B5EF4-FFF2-40B4-BE49-F238E27FC236}">
                  <a16:creationId xmlns:a16="http://schemas.microsoft.com/office/drawing/2014/main" id="{5BD893B2-BD33-4C91-BA67-92EA6553B449}"/>
                </a:ext>
              </a:extLst>
            </p:cNvPr>
            <p:cNvSpPr txBox="1"/>
            <p:nvPr/>
          </p:nvSpPr>
          <p:spPr>
            <a:xfrm>
              <a:off x="7392231" y="4956397"/>
              <a:ext cx="970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6%</a:t>
              </a:r>
              <a:endParaRPr kumimoji="0" lang="zh-CN" altLang="en-US"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endParaRPr>
            </a:p>
          </p:txBody>
        </p:sp>
      </p:grpSp>
      <p:grpSp>
        <p:nvGrpSpPr>
          <p:cNvPr id="83" name="组合 82">
            <a:extLst>
              <a:ext uri="{FF2B5EF4-FFF2-40B4-BE49-F238E27FC236}">
                <a16:creationId xmlns:a16="http://schemas.microsoft.com/office/drawing/2014/main" id="{BDB28622-FEC0-4DF8-B7E8-D1A2F3F6C79A}"/>
              </a:ext>
            </a:extLst>
          </p:cNvPr>
          <p:cNvGrpSpPr/>
          <p:nvPr/>
        </p:nvGrpSpPr>
        <p:grpSpPr>
          <a:xfrm>
            <a:off x="9279273" y="4957158"/>
            <a:ext cx="1415772" cy="808004"/>
            <a:chOff x="9279273" y="4957158"/>
            <a:chExt cx="1415772" cy="808004"/>
          </a:xfrm>
        </p:grpSpPr>
        <p:sp>
          <p:nvSpPr>
            <p:cNvPr id="78" name="矩形 77">
              <a:extLst>
                <a:ext uri="{FF2B5EF4-FFF2-40B4-BE49-F238E27FC236}">
                  <a16:creationId xmlns:a16="http://schemas.microsoft.com/office/drawing/2014/main" id="{D26B28EB-9F66-4430-B65F-A047A98BDB15}"/>
                </a:ext>
              </a:extLst>
            </p:cNvPr>
            <p:cNvSpPr/>
            <p:nvPr/>
          </p:nvSpPr>
          <p:spPr>
            <a:xfrm>
              <a:off x="9279273" y="5457385"/>
              <a:ext cx="14157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Didot"/>
                  <a:ea typeface="微软雅黑 Light"/>
                  <a:cs typeface="+mn-cs"/>
                </a:rPr>
                <a:t>Please enter something</a:t>
              </a:r>
              <a:endParaRPr kumimoji="0" lang="zh-CN" altLang="en-US" sz="1400" b="0" i="0" u="none" strike="noStrike" kern="1200" cap="none" spc="0" normalizeH="0" baseline="0" noProof="0" dirty="0">
                <a:ln>
                  <a:noFill/>
                </a:ln>
                <a:solidFill>
                  <a:srgbClr val="DC605E"/>
                </a:solidFill>
                <a:effectLst/>
                <a:uLnTx/>
                <a:uFillTx/>
                <a:latin typeface="Didot"/>
                <a:ea typeface="微软雅黑 Light"/>
                <a:cs typeface="+mn-cs"/>
              </a:endParaRPr>
            </a:p>
          </p:txBody>
        </p:sp>
        <p:sp>
          <p:nvSpPr>
            <p:cNvPr id="79" name="文本框 78">
              <a:extLst>
                <a:ext uri="{FF2B5EF4-FFF2-40B4-BE49-F238E27FC236}">
                  <a16:creationId xmlns:a16="http://schemas.microsoft.com/office/drawing/2014/main" id="{5DC2F390-D616-4F27-AE38-46330359CDF9}"/>
                </a:ext>
              </a:extLst>
            </p:cNvPr>
            <p:cNvSpPr txBox="1"/>
            <p:nvPr/>
          </p:nvSpPr>
          <p:spPr>
            <a:xfrm>
              <a:off x="9279273" y="4957158"/>
              <a:ext cx="970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rPr>
                <a:t>17%</a:t>
              </a:r>
              <a:endParaRPr kumimoji="0" lang="zh-CN" altLang="en-US" sz="3200" b="0" i="0" u="none" strike="noStrike" kern="1200" cap="none" spc="0" normalizeH="0" baseline="0" noProof="0" dirty="0">
                <a:ln>
                  <a:noFill/>
                </a:ln>
                <a:solidFill>
                  <a:srgbClr val="E46C0A"/>
                </a:solidFill>
                <a:effectLst/>
                <a:uLnTx/>
                <a:uFillTx/>
                <a:latin typeface="DIN" pitchFamily="50" charset="0"/>
                <a:ea typeface="微软雅黑 Light"/>
                <a:cs typeface="+mn-cs"/>
                <a:sym typeface="DIN" pitchFamily="50" charset="0"/>
              </a:endParaRPr>
            </a:p>
          </p:txBody>
        </p:sp>
      </p:grpSp>
      <p:grpSp>
        <p:nvGrpSpPr>
          <p:cNvPr id="67" name="组合 66">
            <a:extLst>
              <a:ext uri="{FF2B5EF4-FFF2-40B4-BE49-F238E27FC236}">
                <a16:creationId xmlns:a16="http://schemas.microsoft.com/office/drawing/2014/main" id="{212BB934-E521-459C-82A1-2A3D09B96AD8}"/>
              </a:ext>
            </a:extLst>
          </p:cNvPr>
          <p:cNvGrpSpPr/>
          <p:nvPr/>
        </p:nvGrpSpPr>
        <p:grpSpPr>
          <a:xfrm>
            <a:off x="7382934" y="2497667"/>
            <a:ext cx="3917670" cy="525023"/>
            <a:chOff x="7382934" y="2497667"/>
            <a:chExt cx="3917670" cy="525023"/>
          </a:xfrm>
        </p:grpSpPr>
        <p:sp>
          <p:nvSpPr>
            <p:cNvPr id="57" name="文本框 56">
              <a:extLst>
                <a:ext uri="{FF2B5EF4-FFF2-40B4-BE49-F238E27FC236}">
                  <a16:creationId xmlns:a16="http://schemas.microsoft.com/office/drawing/2014/main" id="{A3A3A513-14B1-4A56-8238-59E80E15678D}"/>
                </a:ext>
              </a:extLst>
            </p:cNvPr>
            <p:cNvSpPr txBox="1"/>
            <p:nvPr/>
          </p:nvSpPr>
          <p:spPr>
            <a:xfrm>
              <a:off x="7922234" y="2499470"/>
              <a:ext cx="337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E46C0A"/>
                  </a:solidFill>
                  <a:effectLst/>
                  <a:uLnTx/>
                  <a:uFillTx/>
                  <a:latin typeface="Didot"/>
                  <a:ea typeface="微软雅黑 Light"/>
                  <a:cs typeface="+mn-cs"/>
                </a:rPr>
                <a:t>Please enter the title</a:t>
              </a:r>
            </a:p>
          </p:txBody>
        </p:sp>
        <p:grpSp>
          <p:nvGrpSpPr>
            <p:cNvPr id="87" name="组合 86">
              <a:extLst>
                <a:ext uri="{FF2B5EF4-FFF2-40B4-BE49-F238E27FC236}">
                  <a16:creationId xmlns:a16="http://schemas.microsoft.com/office/drawing/2014/main" id="{2D75F5FC-E68D-4B5C-9B43-9A0AA36291E3}"/>
                </a:ext>
              </a:extLst>
            </p:cNvPr>
            <p:cNvGrpSpPr/>
            <p:nvPr/>
          </p:nvGrpSpPr>
          <p:grpSpPr>
            <a:xfrm>
              <a:off x="7382934" y="2497667"/>
              <a:ext cx="524934" cy="524934"/>
              <a:chOff x="7670800" y="1811867"/>
              <a:chExt cx="677333" cy="677333"/>
            </a:xfrm>
          </p:grpSpPr>
          <p:pic>
            <p:nvPicPr>
              <p:cNvPr id="84" name="图形 83">
                <a:extLst>
                  <a:ext uri="{FF2B5EF4-FFF2-40B4-BE49-F238E27FC236}">
                    <a16:creationId xmlns:a16="http://schemas.microsoft.com/office/drawing/2014/main" id="{D56887B8-F60C-4EBC-B97E-D0C6216234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7768166" y="1902222"/>
                <a:ext cx="482600" cy="496622"/>
              </a:xfrm>
              <a:prstGeom prst="rect">
                <a:avLst/>
              </a:prstGeom>
            </p:spPr>
          </p:pic>
          <p:sp>
            <p:nvSpPr>
              <p:cNvPr id="85" name="椭圆 84">
                <a:extLst>
                  <a:ext uri="{FF2B5EF4-FFF2-40B4-BE49-F238E27FC236}">
                    <a16:creationId xmlns:a16="http://schemas.microsoft.com/office/drawing/2014/main" id="{C6A5CB8E-FB9D-485E-91A1-EEC498705AF7}"/>
                  </a:ext>
                </a:extLst>
              </p:cNvPr>
              <p:cNvSpPr/>
              <p:nvPr/>
            </p:nvSpPr>
            <p:spPr>
              <a:xfrm>
                <a:off x="7670800" y="1811867"/>
                <a:ext cx="677333" cy="677333"/>
              </a:xfrm>
              <a:prstGeom prst="ellipse">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8" name="组合 67">
            <a:extLst>
              <a:ext uri="{FF2B5EF4-FFF2-40B4-BE49-F238E27FC236}">
                <a16:creationId xmlns:a16="http://schemas.microsoft.com/office/drawing/2014/main" id="{A109532E-807A-429E-8532-A4D91F3C7D29}"/>
              </a:ext>
            </a:extLst>
          </p:cNvPr>
          <p:cNvGrpSpPr/>
          <p:nvPr/>
        </p:nvGrpSpPr>
        <p:grpSpPr>
          <a:xfrm>
            <a:off x="7365454" y="4257641"/>
            <a:ext cx="3935150" cy="534693"/>
            <a:chOff x="7365454" y="4257641"/>
            <a:chExt cx="3935150" cy="534693"/>
          </a:xfrm>
        </p:grpSpPr>
        <p:sp>
          <p:nvSpPr>
            <p:cNvPr id="75" name="文本框 74">
              <a:extLst>
                <a:ext uri="{FF2B5EF4-FFF2-40B4-BE49-F238E27FC236}">
                  <a16:creationId xmlns:a16="http://schemas.microsoft.com/office/drawing/2014/main" id="{711F4F6E-5116-438D-80E2-2E31C6D80FCA}"/>
                </a:ext>
              </a:extLst>
            </p:cNvPr>
            <p:cNvSpPr txBox="1"/>
            <p:nvPr/>
          </p:nvSpPr>
          <p:spPr>
            <a:xfrm>
              <a:off x="7922234" y="4269114"/>
              <a:ext cx="337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srgbClr val="E46C0A"/>
                  </a:solidFill>
                  <a:latin typeface="Didot"/>
                  <a:ea typeface="微软雅黑 Light"/>
                </a:rPr>
                <a:t>Please enter the title</a:t>
              </a:r>
              <a:endParaRPr kumimoji="0" lang="zh-CN" altLang="en-US" sz="2800" b="0" i="0" u="none" strike="noStrike" kern="1200" cap="none" spc="0" normalizeH="0" baseline="0" noProof="0" dirty="0">
                <a:ln>
                  <a:noFill/>
                </a:ln>
                <a:solidFill>
                  <a:srgbClr val="E46C0A"/>
                </a:solidFill>
                <a:effectLst/>
                <a:uLnTx/>
                <a:uFillTx/>
                <a:latin typeface="Didot"/>
                <a:ea typeface="微软雅黑 Light"/>
              </a:endParaRPr>
            </a:p>
          </p:txBody>
        </p:sp>
        <p:grpSp>
          <p:nvGrpSpPr>
            <p:cNvPr id="93" name="组合 92">
              <a:extLst>
                <a:ext uri="{FF2B5EF4-FFF2-40B4-BE49-F238E27FC236}">
                  <a16:creationId xmlns:a16="http://schemas.microsoft.com/office/drawing/2014/main" id="{F673B650-219C-41D8-93D5-E8CFA6A0ADF7}"/>
                </a:ext>
              </a:extLst>
            </p:cNvPr>
            <p:cNvGrpSpPr/>
            <p:nvPr/>
          </p:nvGrpSpPr>
          <p:grpSpPr>
            <a:xfrm>
              <a:off x="7365454" y="4257641"/>
              <a:ext cx="524934" cy="524934"/>
              <a:chOff x="9685867" y="1888067"/>
              <a:chExt cx="524934" cy="524934"/>
            </a:xfrm>
          </p:grpSpPr>
          <p:sp>
            <p:nvSpPr>
              <p:cNvPr id="90" name="椭圆 89">
                <a:extLst>
                  <a:ext uri="{FF2B5EF4-FFF2-40B4-BE49-F238E27FC236}">
                    <a16:creationId xmlns:a16="http://schemas.microsoft.com/office/drawing/2014/main" id="{0A1E0C1F-7AC1-451C-BFD9-785CFC6F3898}"/>
                  </a:ext>
                </a:extLst>
              </p:cNvPr>
              <p:cNvSpPr/>
              <p:nvPr/>
            </p:nvSpPr>
            <p:spPr>
              <a:xfrm>
                <a:off x="9685867" y="1888067"/>
                <a:ext cx="524934" cy="524934"/>
              </a:xfrm>
              <a:prstGeom prst="ellipse">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2" name="图形 91">
                <a:extLst>
                  <a:ext uri="{FF2B5EF4-FFF2-40B4-BE49-F238E27FC236}">
                    <a16:creationId xmlns:a16="http://schemas.microsoft.com/office/drawing/2014/main" id="{C8A544E4-0F54-4F75-B7A7-C0FEA629AF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99496" y="1946515"/>
                <a:ext cx="297676" cy="408038"/>
              </a:xfrm>
              <a:prstGeom prst="rect">
                <a:avLst/>
              </a:prstGeom>
            </p:spPr>
          </p:pic>
        </p:grpSp>
      </p:grpSp>
    </p:spTree>
    <p:extLst>
      <p:ext uri="{BB962C8B-B14F-4D97-AF65-F5344CB8AC3E}">
        <p14:creationId xmlns:p14="http://schemas.microsoft.com/office/powerpoint/2010/main" val="1977882016"/>
      </p:ext>
    </p:extLst>
  </p:cSld>
  <p:clrMapOvr>
    <a:masterClrMapping/>
  </p:clrMapOvr>
  <mc:AlternateContent xmlns:mc="http://schemas.openxmlformats.org/markup-compatibility/2006" xmlns:p14="http://schemas.microsoft.com/office/powerpoint/2010/main">
    <mc:Choice Requires="p14">
      <p:transition spd="slow" p14:dur="1600" advClick="0" advTm="9000">
        <p14:gallery dir="l"/>
      </p:transition>
    </mc:Choice>
    <mc:Fallback xmlns:asvg="http://schemas.microsoft.com/office/drawing/2016/SVG/main" xmlns:a14="http://schemas.microsoft.com/office/drawing/2010/main" xmlns:a16="http://schemas.microsoft.com/office/drawing/2014/main"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6" presetClass="entr" presetSubtype="21"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barn(inVertical)">
                                      <p:cBhvr>
                                        <p:cTn id="25" dur="750"/>
                                        <p:tgtEl>
                                          <p:spTgt spid="67"/>
                                        </p:tgtEl>
                                      </p:cBhvr>
                                    </p:animEffect>
                                  </p:childTnLst>
                                </p:cTn>
                              </p:par>
                            </p:childTnLst>
                          </p:cTn>
                        </p:par>
                        <p:par>
                          <p:cTn id="26" fill="hold">
                            <p:stCondLst>
                              <p:cond delay="3750"/>
                            </p:stCondLst>
                            <p:childTnLst>
                              <p:par>
                                <p:cTn id="27" presetID="42" presetClass="entr" presetSubtype="0" fill="hold" nodeType="after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1000"/>
                                        <p:tgtEl>
                                          <p:spTgt spid="80"/>
                                        </p:tgtEl>
                                      </p:cBhvr>
                                    </p:animEffect>
                                    <p:anim calcmode="lin" valueType="num">
                                      <p:cBhvr>
                                        <p:cTn id="30" dur="1000" fill="hold"/>
                                        <p:tgtEl>
                                          <p:spTgt spid="80"/>
                                        </p:tgtEl>
                                        <p:attrNameLst>
                                          <p:attrName>ppt_x</p:attrName>
                                        </p:attrNameLst>
                                      </p:cBhvr>
                                      <p:tavLst>
                                        <p:tav tm="0">
                                          <p:val>
                                            <p:strVal val="#ppt_x"/>
                                          </p:val>
                                        </p:tav>
                                        <p:tav tm="100000">
                                          <p:val>
                                            <p:strVal val="#ppt_x"/>
                                          </p:val>
                                        </p:tav>
                                      </p:tavLst>
                                    </p:anim>
                                    <p:anim calcmode="lin" valueType="num">
                                      <p:cBhvr>
                                        <p:cTn id="31" dur="1000" fill="hold"/>
                                        <p:tgtEl>
                                          <p:spTgt spid="80"/>
                                        </p:tgtEl>
                                        <p:attrNameLst>
                                          <p:attrName>ppt_y</p:attrName>
                                        </p:attrNameLst>
                                      </p:cBhvr>
                                      <p:tavLst>
                                        <p:tav tm="0">
                                          <p:val>
                                            <p:strVal val="#ppt_y+.1"/>
                                          </p:val>
                                        </p:tav>
                                        <p:tav tm="100000">
                                          <p:val>
                                            <p:strVal val="#ppt_y"/>
                                          </p:val>
                                        </p:tav>
                                      </p:tavLst>
                                    </p:anim>
                                  </p:childTnLst>
                                </p:cTn>
                              </p:par>
                            </p:childTnLst>
                          </p:cTn>
                        </p:par>
                        <p:par>
                          <p:cTn id="32" fill="hold">
                            <p:stCondLst>
                              <p:cond delay="4750"/>
                            </p:stCondLst>
                            <p:childTnLst>
                              <p:par>
                                <p:cTn id="33" presetID="42" presetClass="entr" presetSubtype="0" fill="hold"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1000"/>
                                        <p:tgtEl>
                                          <p:spTgt spid="81"/>
                                        </p:tgtEl>
                                      </p:cBhvr>
                                    </p:animEffect>
                                    <p:anim calcmode="lin" valueType="num">
                                      <p:cBhvr>
                                        <p:cTn id="36" dur="1000" fill="hold"/>
                                        <p:tgtEl>
                                          <p:spTgt spid="81"/>
                                        </p:tgtEl>
                                        <p:attrNameLst>
                                          <p:attrName>ppt_x</p:attrName>
                                        </p:attrNameLst>
                                      </p:cBhvr>
                                      <p:tavLst>
                                        <p:tav tm="0">
                                          <p:val>
                                            <p:strVal val="#ppt_x"/>
                                          </p:val>
                                        </p:tav>
                                        <p:tav tm="100000">
                                          <p:val>
                                            <p:strVal val="#ppt_x"/>
                                          </p:val>
                                        </p:tav>
                                      </p:tavLst>
                                    </p:anim>
                                    <p:anim calcmode="lin" valueType="num">
                                      <p:cBhvr>
                                        <p:cTn id="37" dur="1000" fill="hold"/>
                                        <p:tgtEl>
                                          <p:spTgt spid="81"/>
                                        </p:tgtEl>
                                        <p:attrNameLst>
                                          <p:attrName>ppt_y</p:attrName>
                                        </p:attrNameLst>
                                      </p:cBhvr>
                                      <p:tavLst>
                                        <p:tav tm="0">
                                          <p:val>
                                            <p:strVal val="#ppt_y+.1"/>
                                          </p:val>
                                        </p:tav>
                                        <p:tav tm="100000">
                                          <p:val>
                                            <p:strVal val="#ppt_y"/>
                                          </p:val>
                                        </p:tav>
                                      </p:tavLst>
                                    </p:anim>
                                  </p:childTnLst>
                                </p:cTn>
                              </p:par>
                            </p:childTnLst>
                          </p:cTn>
                        </p:par>
                        <p:par>
                          <p:cTn id="38" fill="hold">
                            <p:stCondLst>
                              <p:cond delay="5750"/>
                            </p:stCondLst>
                            <p:childTnLst>
                              <p:par>
                                <p:cTn id="39" presetID="16" presetClass="entr" presetSubtype="21"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barn(inVertical)">
                                      <p:cBhvr>
                                        <p:cTn id="41" dur="750"/>
                                        <p:tgtEl>
                                          <p:spTgt spid="68"/>
                                        </p:tgtEl>
                                      </p:cBhvr>
                                    </p:animEffect>
                                  </p:childTnLst>
                                </p:cTn>
                              </p:par>
                            </p:childTnLst>
                          </p:cTn>
                        </p:par>
                        <p:par>
                          <p:cTn id="42" fill="hold">
                            <p:stCondLst>
                              <p:cond delay="6500"/>
                            </p:stCondLst>
                            <p:childTnLst>
                              <p:par>
                                <p:cTn id="43" presetID="42" presetClass="entr" presetSubtype="0" fill="hold" nodeType="after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1000"/>
                                        <p:tgtEl>
                                          <p:spTgt spid="82"/>
                                        </p:tgtEl>
                                      </p:cBhvr>
                                    </p:animEffect>
                                    <p:anim calcmode="lin" valueType="num">
                                      <p:cBhvr>
                                        <p:cTn id="46" dur="1000" fill="hold"/>
                                        <p:tgtEl>
                                          <p:spTgt spid="82"/>
                                        </p:tgtEl>
                                        <p:attrNameLst>
                                          <p:attrName>ppt_x</p:attrName>
                                        </p:attrNameLst>
                                      </p:cBhvr>
                                      <p:tavLst>
                                        <p:tav tm="0">
                                          <p:val>
                                            <p:strVal val="#ppt_x"/>
                                          </p:val>
                                        </p:tav>
                                        <p:tav tm="100000">
                                          <p:val>
                                            <p:strVal val="#ppt_x"/>
                                          </p:val>
                                        </p:tav>
                                      </p:tavLst>
                                    </p:anim>
                                    <p:anim calcmode="lin" valueType="num">
                                      <p:cBhvr>
                                        <p:cTn id="47" dur="1000" fill="hold"/>
                                        <p:tgtEl>
                                          <p:spTgt spid="82"/>
                                        </p:tgtEl>
                                        <p:attrNameLst>
                                          <p:attrName>ppt_y</p:attrName>
                                        </p:attrNameLst>
                                      </p:cBhvr>
                                      <p:tavLst>
                                        <p:tav tm="0">
                                          <p:val>
                                            <p:strVal val="#ppt_y+.1"/>
                                          </p:val>
                                        </p:tav>
                                        <p:tav tm="100000">
                                          <p:val>
                                            <p:strVal val="#ppt_y"/>
                                          </p:val>
                                        </p:tav>
                                      </p:tavLst>
                                    </p:anim>
                                  </p:childTnLst>
                                </p:cTn>
                              </p:par>
                            </p:childTnLst>
                          </p:cTn>
                        </p:par>
                        <p:par>
                          <p:cTn id="48" fill="hold">
                            <p:stCondLst>
                              <p:cond delay="7500"/>
                            </p:stCondLst>
                            <p:childTnLst>
                              <p:par>
                                <p:cTn id="49" presetID="42" presetClass="entr" presetSubtype="0" fill="hold"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1000"/>
                                        <p:tgtEl>
                                          <p:spTgt spid="83"/>
                                        </p:tgtEl>
                                      </p:cBhvr>
                                    </p:animEffect>
                                    <p:anim calcmode="lin" valueType="num">
                                      <p:cBhvr>
                                        <p:cTn id="52" dur="1000" fill="hold"/>
                                        <p:tgtEl>
                                          <p:spTgt spid="83"/>
                                        </p:tgtEl>
                                        <p:attrNameLst>
                                          <p:attrName>ppt_x</p:attrName>
                                        </p:attrNameLst>
                                      </p:cBhvr>
                                      <p:tavLst>
                                        <p:tav tm="0">
                                          <p:val>
                                            <p:strVal val="#ppt_x"/>
                                          </p:val>
                                        </p:tav>
                                        <p:tav tm="100000">
                                          <p:val>
                                            <p:strVal val="#ppt_x"/>
                                          </p:val>
                                        </p:tav>
                                      </p:tavLst>
                                    </p:anim>
                                    <p:anim calcmode="lin" valueType="num">
                                      <p:cBhvr>
                                        <p:cTn id="5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7C5A38-B650-4A86-B1FF-4BB2B1537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118" name="组合 117">
            <a:extLst>
              <a:ext uri="{FF2B5EF4-FFF2-40B4-BE49-F238E27FC236}">
                <a16:creationId xmlns:a16="http://schemas.microsoft.com/office/drawing/2014/main" id="{D91332F2-3CFC-4E4C-B306-F49A5EBD96DA}"/>
              </a:ext>
            </a:extLst>
          </p:cNvPr>
          <p:cNvGrpSpPr/>
          <p:nvPr/>
        </p:nvGrpSpPr>
        <p:grpSpPr>
          <a:xfrm>
            <a:off x="5010198" y="1786890"/>
            <a:ext cx="1313173" cy="4470778"/>
            <a:chOff x="5010198" y="1786890"/>
            <a:chExt cx="1313173" cy="4470778"/>
          </a:xfrm>
        </p:grpSpPr>
        <p:sp>
          <p:nvSpPr>
            <p:cNvPr id="3" name="矩形: 圆角 2">
              <a:extLst>
                <a:ext uri="{FF2B5EF4-FFF2-40B4-BE49-F238E27FC236}">
                  <a16:creationId xmlns:a16="http://schemas.microsoft.com/office/drawing/2014/main" id="{EC485F37-22C0-4055-85C2-653B49BEFF4F}"/>
                </a:ext>
              </a:extLst>
            </p:cNvPr>
            <p:cNvSpPr/>
            <p:nvPr/>
          </p:nvSpPr>
          <p:spPr bwMode="auto">
            <a:xfrm>
              <a:off x="5318761" y="1916430"/>
              <a:ext cx="704850" cy="3446146"/>
            </a:xfrm>
            <a:prstGeom prst="roundRect">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 name="矩形 3">
              <a:extLst>
                <a:ext uri="{FF2B5EF4-FFF2-40B4-BE49-F238E27FC236}">
                  <a16:creationId xmlns:a16="http://schemas.microsoft.com/office/drawing/2014/main" id="{9FDF2A47-7919-4C04-A230-D93154B1A782}"/>
                </a:ext>
              </a:extLst>
            </p:cNvPr>
            <p:cNvSpPr/>
            <p:nvPr/>
          </p:nvSpPr>
          <p:spPr bwMode="auto">
            <a:xfrm>
              <a:off x="5412107" y="1786890"/>
              <a:ext cx="518160" cy="259080"/>
            </a:xfrm>
            <a:prstGeom prst="rect">
              <a:avLst/>
            </a:prstGeom>
            <a:solidFill>
              <a:schemeClr val="bg1">
                <a:lumMod val="85000"/>
              </a:schemeClr>
            </a:solidFill>
            <a:ln w="19050" cap="flat" cmpd="sng" algn="ctr">
              <a:no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 name="矩形 116">
              <a:extLst>
                <a:ext uri="{FF2B5EF4-FFF2-40B4-BE49-F238E27FC236}">
                  <a16:creationId xmlns:a16="http://schemas.microsoft.com/office/drawing/2014/main" id="{C775353E-1420-4387-830B-CBD9259D7BB2}"/>
                </a:ext>
              </a:extLst>
            </p:cNvPr>
            <p:cNvSpPr>
              <a:spLocks noChangeArrowheads="1"/>
            </p:cNvSpPr>
            <p:nvPr/>
          </p:nvSpPr>
          <p:spPr bwMode="auto">
            <a:xfrm>
              <a:off x="5412390" y="2002938"/>
              <a:ext cx="517590" cy="3197509"/>
            </a:xfrm>
            <a:prstGeom prst="rect">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cxnSp>
          <p:nvCxnSpPr>
            <p:cNvPr id="6" name="直接连接符 118">
              <a:extLst>
                <a:ext uri="{FF2B5EF4-FFF2-40B4-BE49-F238E27FC236}">
                  <a16:creationId xmlns:a16="http://schemas.microsoft.com/office/drawing/2014/main" id="{57981C02-7D39-492C-8073-CBD818C7685A}"/>
                </a:ext>
              </a:extLst>
            </p:cNvPr>
            <p:cNvCxnSpPr>
              <a:cxnSpLocks noChangeShapeType="1"/>
            </p:cNvCxnSpPr>
            <p:nvPr/>
          </p:nvCxnSpPr>
          <p:spPr bwMode="auto">
            <a:xfrm>
              <a:off x="5412390" y="2175776"/>
              <a:ext cx="517590" cy="0"/>
            </a:xfrm>
            <a:prstGeom prst="line">
              <a:avLst/>
            </a:prstGeom>
            <a:noFill/>
            <a:ln w="19050" algn="ctr">
              <a:solidFill>
                <a:schemeClr val="bg1"/>
              </a:solidFill>
              <a:round/>
              <a:headEnd/>
              <a:tailEnd/>
            </a:ln>
          </p:spPr>
        </p:cxnSp>
        <p:cxnSp>
          <p:nvCxnSpPr>
            <p:cNvPr id="7" name="直接连接符 119">
              <a:extLst>
                <a:ext uri="{FF2B5EF4-FFF2-40B4-BE49-F238E27FC236}">
                  <a16:creationId xmlns:a16="http://schemas.microsoft.com/office/drawing/2014/main" id="{A6098031-939B-4206-A3F3-DB7785F7B70D}"/>
                </a:ext>
              </a:extLst>
            </p:cNvPr>
            <p:cNvCxnSpPr>
              <a:cxnSpLocks noChangeShapeType="1"/>
            </p:cNvCxnSpPr>
            <p:nvPr/>
          </p:nvCxnSpPr>
          <p:spPr bwMode="auto">
            <a:xfrm>
              <a:off x="5405323" y="2344030"/>
              <a:ext cx="517590" cy="0"/>
            </a:xfrm>
            <a:prstGeom prst="line">
              <a:avLst/>
            </a:prstGeom>
            <a:noFill/>
            <a:ln w="19050" algn="ctr">
              <a:solidFill>
                <a:schemeClr val="bg1"/>
              </a:solidFill>
              <a:round/>
              <a:headEnd/>
              <a:tailEnd/>
            </a:ln>
          </p:spPr>
        </p:cxnSp>
        <p:cxnSp>
          <p:nvCxnSpPr>
            <p:cNvPr id="8" name="直接连接符 120">
              <a:extLst>
                <a:ext uri="{FF2B5EF4-FFF2-40B4-BE49-F238E27FC236}">
                  <a16:creationId xmlns:a16="http://schemas.microsoft.com/office/drawing/2014/main" id="{1442DA72-0673-4EAD-9440-21CB5460691A}"/>
                </a:ext>
              </a:extLst>
            </p:cNvPr>
            <p:cNvCxnSpPr>
              <a:cxnSpLocks noChangeShapeType="1"/>
            </p:cNvCxnSpPr>
            <p:nvPr/>
          </p:nvCxnSpPr>
          <p:spPr bwMode="auto">
            <a:xfrm>
              <a:off x="5405323" y="2511689"/>
              <a:ext cx="517590" cy="0"/>
            </a:xfrm>
            <a:prstGeom prst="line">
              <a:avLst/>
            </a:prstGeom>
            <a:noFill/>
            <a:ln w="19050" algn="ctr">
              <a:solidFill>
                <a:schemeClr val="bg1"/>
              </a:solidFill>
              <a:round/>
              <a:headEnd/>
              <a:tailEnd/>
            </a:ln>
          </p:spPr>
        </p:cxnSp>
        <p:cxnSp>
          <p:nvCxnSpPr>
            <p:cNvPr id="9" name="直接连接符 121">
              <a:extLst>
                <a:ext uri="{FF2B5EF4-FFF2-40B4-BE49-F238E27FC236}">
                  <a16:creationId xmlns:a16="http://schemas.microsoft.com/office/drawing/2014/main" id="{1A6FA89C-598A-4C4A-AA89-F190A946847E}"/>
                </a:ext>
              </a:extLst>
            </p:cNvPr>
            <p:cNvCxnSpPr>
              <a:cxnSpLocks noChangeShapeType="1"/>
            </p:cNvCxnSpPr>
            <p:nvPr/>
          </p:nvCxnSpPr>
          <p:spPr bwMode="auto">
            <a:xfrm>
              <a:off x="5405323" y="2679347"/>
              <a:ext cx="517590" cy="0"/>
            </a:xfrm>
            <a:prstGeom prst="line">
              <a:avLst/>
            </a:prstGeom>
            <a:noFill/>
            <a:ln w="19050" algn="ctr">
              <a:solidFill>
                <a:schemeClr val="bg1"/>
              </a:solidFill>
              <a:round/>
              <a:headEnd/>
              <a:tailEnd/>
            </a:ln>
          </p:spPr>
        </p:cxnSp>
        <p:cxnSp>
          <p:nvCxnSpPr>
            <p:cNvPr id="10" name="直接连接符 122">
              <a:extLst>
                <a:ext uri="{FF2B5EF4-FFF2-40B4-BE49-F238E27FC236}">
                  <a16:creationId xmlns:a16="http://schemas.microsoft.com/office/drawing/2014/main" id="{3509DC60-686F-4BA6-8E57-008565C5EAB2}"/>
                </a:ext>
              </a:extLst>
            </p:cNvPr>
            <p:cNvCxnSpPr>
              <a:cxnSpLocks noChangeShapeType="1"/>
            </p:cNvCxnSpPr>
            <p:nvPr/>
          </p:nvCxnSpPr>
          <p:spPr bwMode="auto">
            <a:xfrm>
              <a:off x="5405323" y="2847006"/>
              <a:ext cx="517590" cy="0"/>
            </a:xfrm>
            <a:prstGeom prst="line">
              <a:avLst/>
            </a:prstGeom>
            <a:noFill/>
            <a:ln w="19050" algn="ctr">
              <a:solidFill>
                <a:schemeClr val="bg1"/>
              </a:solidFill>
              <a:round/>
              <a:headEnd/>
              <a:tailEnd/>
            </a:ln>
          </p:spPr>
        </p:cxnSp>
        <p:cxnSp>
          <p:nvCxnSpPr>
            <p:cNvPr id="11" name="直接连接符 123">
              <a:extLst>
                <a:ext uri="{FF2B5EF4-FFF2-40B4-BE49-F238E27FC236}">
                  <a16:creationId xmlns:a16="http://schemas.microsoft.com/office/drawing/2014/main" id="{E24B154A-28F3-41CB-8D4B-398E962650BB}"/>
                </a:ext>
              </a:extLst>
            </p:cNvPr>
            <p:cNvCxnSpPr>
              <a:cxnSpLocks noChangeShapeType="1"/>
            </p:cNvCxnSpPr>
            <p:nvPr/>
          </p:nvCxnSpPr>
          <p:spPr bwMode="auto">
            <a:xfrm>
              <a:off x="5405323" y="3014664"/>
              <a:ext cx="517590" cy="0"/>
            </a:xfrm>
            <a:prstGeom prst="line">
              <a:avLst/>
            </a:prstGeom>
            <a:noFill/>
            <a:ln w="19050" algn="ctr">
              <a:solidFill>
                <a:schemeClr val="bg1"/>
              </a:solidFill>
              <a:round/>
              <a:headEnd/>
              <a:tailEnd/>
            </a:ln>
          </p:spPr>
        </p:cxnSp>
        <p:cxnSp>
          <p:nvCxnSpPr>
            <p:cNvPr id="12" name="直接连接符 124">
              <a:extLst>
                <a:ext uri="{FF2B5EF4-FFF2-40B4-BE49-F238E27FC236}">
                  <a16:creationId xmlns:a16="http://schemas.microsoft.com/office/drawing/2014/main" id="{F10FA757-C698-466E-AA43-B93C3E17DF2E}"/>
                </a:ext>
              </a:extLst>
            </p:cNvPr>
            <p:cNvCxnSpPr>
              <a:cxnSpLocks noChangeShapeType="1"/>
            </p:cNvCxnSpPr>
            <p:nvPr/>
          </p:nvCxnSpPr>
          <p:spPr bwMode="auto">
            <a:xfrm>
              <a:off x="5405323" y="3182323"/>
              <a:ext cx="517590" cy="0"/>
            </a:xfrm>
            <a:prstGeom prst="line">
              <a:avLst/>
            </a:prstGeom>
            <a:noFill/>
            <a:ln w="19050" algn="ctr">
              <a:solidFill>
                <a:schemeClr val="bg1"/>
              </a:solidFill>
              <a:round/>
              <a:headEnd/>
              <a:tailEnd/>
            </a:ln>
          </p:spPr>
        </p:cxnSp>
        <p:cxnSp>
          <p:nvCxnSpPr>
            <p:cNvPr id="13" name="直接连接符 125">
              <a:extLst>
                <a:ext uri="{FF2B5EF4-FFF2-40B4-BE49-F238E27FC236}">
                  <a16:creationId xmlns:a16="http://schemas.microsoft.com/office/drawing/2014/main" id="{9321090E-07C7-45CC-A8FC-8DDA16C31E0D}"/>
                </a:ext>
              </a:extLst>
            </p:cNvPr>
            <p:cNvCxnSpPr>
              <a:cxnSpLocks noChangeShapeType="1"/>
            </p:cNvCxnSpPr>
            <p:nvPr/>
          </p:nvCxnSpPr>
          <p:spPr bwMode="auto">
            <a:xfrm>
              <a:off x="5405323" y="3349981"/>
              <a:ext cx="517590" cy="0"/>
            </a:xfrm>
            <a:prstGeom prst="line">
              <a:avLst/>
            </a:prstGeom>
            <a:noFill/>
            <a:ln w="19050" algn="ctr">
              <a:solidFill>
                <a:schemeClr val="bg1"/>
              </a:solidFill>
              <a:round/>
              <a:headEnd/>
              <a:tailEnd/>
            </a:ln>
          </p:spPr>
        </p:cxnSp>
        <p:cxnSp>
          <p:nvCxnSpPr>
            <p:cNvPr id="14" name="直接连接符 126">
              <a:extLst>
                <a:ext uri="{FF2B5EF4-FFF2-40B4-BE49-F238E27FC236}">
                  <a16:creationId xmlns:a16="http://schemas.microsoft.com/office/drawing/2014/main" id="{FC42E383-7144-4C3E-82B0-6CACAB5AC8D5}"/>
                </a:ext>
              </a:extLst>
            </p:cNvPr>
            <p:cNvCxnSpPr>
              <a:cxnSpLocks noChangeShapeType="1"/>
            </p:cNvCxnSpPr>
            <p:nvPr/>
          </p:nvCxnSpPr>
          <p:spPr bwMode="auto">
            <a:xfrm>
              <a:off x="5405323" y="3517640"/>
              <a:ext cx="517590" cy="0"/>
            </a:xfrm>
            <a:prstGeom prst="line">
              <a:avLst/>
            </a:prstGeom>
            <a:noFill/>
            <a:ln w="19050" algn="ctr">
              <a:solidFill>
                <a:schemeClr val="bg1"/>
              </a:solidFill>
              <a:round/>
              <a:headEnd/>
              <a:tailEnd/>
            </a:ln>
          </p:spPr>
        </p:cxnSp>
        <p:cxnSp>
          <p:nvCxnSpPr>
            <p:cNvPr id="15" name="直接连接符 127">
              <a:extLst>
                <a:ext uri="{FF2B5EF4-FFF2-40B4-BE49-F238E27FC236}">
                  <a16:creationId xmlns:a16="http://schemas.microsoft.com/office/drawing/2014/main" id="{AADD452E-7B55-4C3C-BFC9-A94B3A9A8AF3}"/>
                </a:ext>
              </a:extLst>
            </p:cNvPr>
            <p:cNvCxnSpPr>
              <a:cxnSpLocks noChangeShapeType="1"/>
            </p:cNvCxnSpPr>
            <p:nvPr/>
          </p:nvCxnSpPr>
          <p:spPr bwMode="auto">
            <a:xfrm>
              <a:off x="5405323" y="3685298"/>
              <a:ext cx="517590" cy="0"/>
            </a:xfrm>
            <a:prstGeom prst="line">
              <a:avLst/>
            </a:prstGeom>
            <a:noFill/>
            <a:ln w="19050" algn="ctr">
              <a:solidFill>
                <a:schemeClr val="bg1"/>
              </a:solidFill>
              <a:round/>
              <a:headEnd/>
              <a:tailEnd/>
            </a:ln>
          </p:spPr>
        </p:cxnSp>
        <p:cxnSp>
          <p:nvCxnSpPr>
            <p:cNvPr id="16" name="直接连接符 128">
              <a:extLst>
                <a:ext uri="{FF2B5EF4-FFF2-40B4-BE49-F238E27FC236}">
                  <a16:creationId xmlns:a16="http://schemas.microsoft.com/office/drawing/2014/main" id="{FF56068E-95A3-4B6E-A2E6-3D3F76864496}"/>
                </a:ext>
              </a:extLst>
            </p:cNvPr>
            <p:cNvCxnSpPr>
              <a:cxnSpLocks noChangeShapeType="1"/>
            </p:cNvCxnSpPr>
            <p:nvPr/>
          </p:nvCxnSpPr>
          <p:spPr bwMode="auto">
            <a:xfrm>
              <a:off x="5405323" y="3852957"/>
              <a:ext cx="517590" cy="0"/>
            </a:xfrm>
            <a:prstGeom prst="line">
              <a:avLst/>
            </a:prstGeom>
            <a:noFill/>
            <a:ln w="19050" algn="ctr">
              <a:solidFill>
                <a:schemeClr val="bg1"/>
              </a:solidFill>
              <a:round/>
              <a:headEnd/>
              <a:tailEnd/>
            </a:ln>
          </p:spPr>
        </p:cxnSp>
        <p:cxnSp>
          <p:nvCxnSpPr>
            <p:cNvPr id="17" name="直接连接符 129">
              <a:extLst>
                <a:ext uri="{FF2B5EF4-FFF2-40B4-BE49-F238E27FC236}">
                  <a16:creationId xmlns:a16="http://schemas.microsoft.com/office/drawing/2014/main" id="{3F4D0A87-923D-4CB5-B6D0-BBB03B659372}"/>
                </a:ext>
              </a:extLst>
            </p:cNvPr>
            <p:cNvCxnSpPr>
              <a:cxnSpLocks noChangeShapeType="1"/>
            </p:cNvCxnSpPr>
            <p:nvPr/>
          </p:nvCxnSpPr>
          <p:spPr bwMode="auto">
            <a:xfrm>
              <a:off x="5405323" y="4020615"/>
              <a:ext cx="517590" cy="0"/>
            </a:xfrm>
            <a:prstGeom prst="line">
              <a:avLst/>
            </a:prstGeom>
            <a:noFill/>
            <a:ln w="19050" algn="ctr">
              <a:solidFill>
                <a:schemeClr val="bg1"/>
              </a:solidFill>
              <a:round/>
              <a:headEnd/>
              <a:tailEnd/>
            </a:ln>
          </p:spPr>
        </p:cxnSp>
        <p:cxnSp>
          <p:nvCxnSpPr>
            <p:cNvPr id="18" name="直接连接符 130">
              <a:extLst>
                <a:ext uri="{FF2B5EF4-FFF2-40B4-BE49-F238E27FC236}">
                  <a16:creationId xmlns:a16="http://schemas.microsoft.com/office/drawing/2014/main" id="{8BFA966F-377F-4C98-B3BC-6DC464410A8E}"/>
                </a:ext>
              </a:extLst>
            </p:cNvPr>
            <p:cNvCxnSpPr>
              <a:cxnSpLocks noChangeShapeType="1"/>
            </p:cNvCxnSpPr>
            <p:nvPr/>
          </p:nvCxnSpPr>
          <p:spPr bwMode="auto">
            <a:xfrm>
              <a:off x="5405323" y="4188274"/>
              <a:ext cx="517590" cy="0"/>
            </a:xfrm>
            <a:prstGeom prst="line">
              <a:avLst/>
            </a:prstGeom>
            <a:noFill/>
            <a:ln w="19050" algn="ctr">
              <a:solidFill>
                <a:schemeClr val="bg1"/>
              </a:solidFill>
              <a:round/>
              <a:headEnd/>
              <a:tailEnd/>
            </a:ln>
          </p:spPr>
        </p:cxnSp>
        <p:cxnSp>
          <p:nvCxnSpPr>
            <p:cNvPr id="19" name="直接连接符 131">
              <a:extLst>
                <a:ext uri="{FF2B5EF4-FFF2-40B4-BE49-F238E27FC236}">
                  <a16:creationId xmlns:a16="http://schemas.microsoft.com/office/drawing/2014/main" id="{0787F7A6-1075-404C-899F-7031BF966F00}"/>
                </a:ext>
              </a:extLst>
            </p:cNvPr>
            <p:cNvCxnSpPr>
              <a:cxnSpLocks noChangeShapeType="1"/>
            </p:cNvCxnSpPr>
            <p:nvPr/>
          </p:nvCxnSpPr>
          <p:spPr bwMode="auto">
            <a:xfrm>
              <a:off x="5405323" y="4355932"/>
              <a:ext cx="517590" cy="0"/>
            </a:xfrm>
            <a:prstGeom prst="line">
              <a:avLst/>
            </a:prstGeom>
            <a:noFill/>
            <a:ln w="19050" algn="ctr">
              <a:solidFill>
                <a:schemeClr val="bg1"/>
              </a:solidFill>
              <a:round/>
              <a:headEnd/>
              <a:tailEnd/>
            </a:ln>
          </p:spPr>
        </p:cxnSp>
        <p:cxnSp>
          <p:nvCxnSpPr>
            <p:cNvPr id="20" name="直接连接符 132">
              <a:extLst>
                <a:ext uri="{FF2B5EF4-FFF2-40B4-BE49-F238E27FC236}">
                  <a16:creationId xmlns:a16="http://schemas.microsoft.com/office/drawing/2014/main" id="{DBB27ED6-6A02-4BA7-9394-32D11E12C699}"/>
                </a:ext>
              </a:extLst>
            </p:cNvPr>
            <p:cNvCxnSpPr>
              <a:cxnSpLocks noChangeShapeType="1"/>
            </p:cNvCxnSpPr>
            <p:nvPr/>
          </p:nvCxnSpPr>
          <p:spPr bwMode="auto">
            <a:xfrm>
              <a:off x="5405323" y="4523591"/>
              <a:ext cx="517590" cy="0"/>
            </a:xfrm>
            <a:prstGeom prst="line">
              <a:avLst/>
            </a:prstGeom>
            <a:noFill/>
            <a:ln w="19050" algn="ctr">
              <a:solidFill>
                <a:schemeClr val="bg1"/>
              </a:solidFill>
              <a:round/>
              <a:headEnd/>
              <a:tailEnd/>
            </a:ln>
          </p:spPr>
        </p:cxnSp>
        <p:cxnSp>
          <p:nvCxnSpPr>
            <p:cNvPr id="21" name="直接连接符 133">
              <a:extLst>
                <a:ext uri="{FF2B5EF4-FFF2-40B4-BE49-F238E27FC236}">
                  <a16:creationId xmlns:a16="http://schemas.microsoft.com/office/drawing/2014/main" id="{E36153A9-9562-4699-9A35-28CE3A70C9D4}"/>
                </a:ext>
              </a:extLst>
            </p:cNvPr>
            <p:cNvCxnSpPr>
              <a:cxnSpLocks noChangeShapeType="1"/>
            </p:cNvCxnSpPr>
            <p:nvPr/>
          </p:nvCxnSpPr>
          <p:spPr bwMode="auto">
            <a:xfrm>
              <a:off x="5405323" y="4691249"/>
              <a:ext cx="517590" cy="0"/>
            </a:xfrm>
            <a:prstGeom prst="line">
              <a:avLst/>
            </a:prstGeom>
            <a:noFill/>
            <a:ln w="19050" algn="ctr">
              <a:solidFill>
                <a:schemeClr val="bg1"/>
              </a:solidFill>
              <a:round/>
              <a:headEnd/>
              <a:tailEnd/>
            </a:ln>
          </p:spPr>
        </p:cxnSp>
        <p:cxnSp>
          <p:nvCxnSpPr>
            <p:cNvPr id="22" name="直接连接符 134">
              <a:extLst>
                <a:ext uri="{FF2B5EF4-FFF2-40B4-BE49-F238E27FC236}">
                  <a16:creationId xmlns:a16="http://schemas.microsoft.com/office/drawing/2014/main" id="{B9D30B34-88B6-4424-B205-A5560D4D5DA4}"/>
                </a:ext>
              </a:extLst>
            </p:cNvPr>
            <p:cNvCxnSpPr>
              <a:cxnSpLocks noChangeShapeType="1"/>
            </p:cNvCxnSpPr>
            <p:nvPr/>
          </p:nvCxnSpPr>
          <p:spPr bwMode="auto">
            <a:xfrm>
              <a:off x="5405323" y="4858908"/>
              <a:ext cx="517590" cy="0"/>
            </a:xfrm>
            <a:prstGeom prst="line">
              <a:avLst/>
            </a:prstGeom>
            <a:noFill/>
            <a:ln w="19050" algn="ctr">
              <a:solidFill>
                <a:schemeClr val="bg1"/>
              </a:solidFill>
              <a:round/>
              <a:headEnd/>
              <a:tailEnd/>
            </a:ln>
          </p:spPr>
        </p:cxnSp>
        <p:cxnSp>
          <p:nvCxnSpPr>
            <p:cNvPr id="23" name="直接连接符 135">
              <a:extLst>
                <a:ext uri="{FF2B5EF4-FFF2-40B4-BE49-F238E27FC236}">
                  <a16:creationId xmlns:a16="http://schemas.microsoft.com/office/drawing/2014/main" id="{02A2C016-5677-46F4-842B-36DFC0C729D8}"/>
                </a:ext>
              </a:extLst>
            </p:cNvPr>
            <p:cNvCxnSpPr>
              <a:cxnSpLocks noChangeShapeType="1"/>
            </p:cNvCxnSpPr>
            <p:nvPr/>
          </p:nvCxnSpPr>
          <p:spPr bwMode="auto">
            <a:xfrm>
              <a:off x="5405323" y="5026566"/>
              <a:ext cx="517590" cy="0"/>
            </a:xfrm>
            <a:prstGeom prst="line">
              <a:avLst/>
            </a:prstGeom>
            <a:noFill/>
            <a:ln w="19050" algn="ctr">
              <a:solidFill>
                <a:schemeClr val="bg1"/>
              </a:solidFill>
              <a:round/>
              <a:headEnd/>
              <a:tailEnd/>
            </a:ln>
          </p:spPr>
        </p:cxnSp>
        <p:sp>
          <p:nvSpPr>
            <p:cNvPr id="24" name="矩形 137">
              <a:extLst>
                <a:ext uri="{FF2B5EF4-FFF2-40B4-BE49-F238E27FC236}">
                  <a16:creationId xmlns:a16="http://schemas.microsoft.com/office/drawing/2014/main" id="{35F4CBFB-5B3D-4A62-B51C-A24EEBDB0947}"/>
                </a:ext>
              </a:extLst>
            </p:cNvPr>
            <p:cNvSpPr>
              <a:spLocks noChangeArrowheads="1"/>
            </p:cNvSpPr>
            <p:nvPr/>
          </p:nvSpPr>
          <p:spPr bwMode="auto">
            <a:xfrm>
              <a:off x="5418320" y="4368055"/>
              <a:ext cx="504593" cy="146896"/>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5" name="矩形 138">
              <a:extLst>
                <a:ext uri="{FF2B5EF4-FFF2-40B4-BE49-F238E27FC236}">
                  <a16:creationId xmlns:a16="http://schemas.microsoft.com/office/drawing/2014/main" id="{EA093741-67B2-4744-A377-8380CE678DED}"/>
                </a:ext>
              </a:extLst>
            </p:cNvPr>
            <p:cNvSpPr>
              <a:spLocks noChangeArrowheads="1"/>
            </p:cNvSpPr>
            <p:nvPr/>
          </p:nvSpPr>
          <p:spPr bwMode="auto">
            <a:xfrm>
              <a:off x="5418320" y="4535713"/>
              <a:ext cx="504593" cy="146896"/>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6" name="矩形 139">
              <a:extLst>
                <a:ext uri="{FF2B5EF4-FFF2-40B4-BE49-F238E27FC236}">
                  <a16:creationId xmlns:a16="http://schemas.microsoft.com/office/drawing/2014/main" id="{BD3556DD-AE04-40BB-BBD1-3B061A2E81F7}"/>
                </a:ext>
              </a:extLst>
            </p:cNvPr>
            <p:cNvSpPr>
              <a:spLocks noChangeArrowheads="1"/>
            </p:cNvSpPr>
            <p:nvPr/>
          </p:nvSpPr>
          <p:spPr bwMode="auto">
            <a:xfrm>
              <a:off x="5418320" y="4703372"/>
              <a:ext cx="504593" cy="146896"/>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7" name="矩形 140">
              <a:extLst>
                <a:ext uri="{FF2B5EF4-FFF2-40B4-BE49-F238E27FC236}">
                  <a16:creationId xmlns:a16="http://schemas.microsoft.com/office/drawing/2014/main" id="{F7A1EFC1-32E9-4BF2-BE37-287AC851DD6E}"/>
                </a:ext>
              </a:extLst>
            </p:cNvPr>
            <p:cNvSpPr>
              <a:spLocks noChangeArrowheads="1"/>
            </p:cNvSpPr>
            <p:nvPr/>
          </p:nvSpPr>
          <p:spPr bwMode="auto">
            <a:xfrm>
              <a:off x="5418320" y="4871030"/>
              <a:ext cx="504593" cy="146896"/>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8" name="矩形 141">
              <a:extLst>
                <a:ext uri="{FF2B5EF4-FFF2-40B4-BE49-F238E27FC236}">
                  <a16:creationId xmlns:a16="http://schemas.microsoft.com/office/drawing/2014/main" id="{BEBC4EBC-6653-4E9C-AD60-83C713F350B7}"/>
                </a:ext>
              </a:extLst>
            </p:cNvPr>
            <p:cNvSpPr>
              <a:spLocks noChangeArrowheads="1"/>
            </p:cNvSpPr>
            <p:nvPr/>
          </p:nvSpPr>
          <p:spPr bwMode="auto">
            <a:xfrm>
              <a:off x="5418320" y="5038689"/>
              <a:ext cx="504593" cy="146896"/>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10" name="矩形 109">
              <a:extLst>
                <a:ext uri="{FF2B5EF4-FFF2-40B4-BE49-F238E27FC236}">
                  <a16:creationId xmlns:a16="http://schemas.microsoft.com/office/drawing/2014/main" id="{8BA08876-DBC4-4BAE-A22F-FE55EE4CA3D6}"/>
                </a:ext>
              </a:extLst>
            </p:cNvPr>
            <p:cNvSpPr/>
            <p:nvPr/>
          </p:nvSpPr>
          <p:spPr>
            <a:xfrm>
              <a:off x="5010198" y="5426671"/>
              <a:ext cx="1313173"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grpSp>
        <p:nvGrpSpPr>
          <p:cNvPr id="119" name="组合 118">
            <a:extLst>
              <a:ext uri="{FF2B5EF4-FFF2-40B4-BE49-F238E27FC236}">
                <a16:creationId xmlns:a16="http://schemas.microsoft.com/office/drawing/2014/main" id="{DB706E32-F0D7-426B-8182-29CA7D1E7CB6}"/>
              </a:ext>
            </a:extLst>
          </p:cNvPr>
          <p:cNvGrpSpPr/>
          <p:nvPr/>
        </p:nvGrpSpPr>
        <p:grpSpPr>
          <a:xfrm>
            <a:off x="6532969" y="1781176"/>
            <a:ext cx="1313173" cy="4476492"/>
            <a:chOff x="6532969" y="1781176"/>
            <a:chExt cx="1313173" cy="4476492"/>
          </a:xfrm>
        </p:grpSpPr>
        <p:sp>
          <p:nvSpPr>
            <p:cNvPr id="29" name="矩形: 圆角 28">
              <a:extLst>
                <a:ext uri="{FF2B5EF4-FFF2-40B4-BE49-F238E27FC236}">
                  <a16:creationId xmlns:a16="http://schemas.microsoft.com/office/drawing/2014/main" id="{A7D2BFF6-CA45-4CE0-8F8C-C3EDC37551DC}"/>
                </a:ext>
              </a:extLst>
            </p:cNvPr>
            <p:cNvSpPr/>
            <p:nvPr/>
          </p:nvSpPr>
          <p:spPr bwMode="auto">
            <a:xfrm>
              <a:off x="6837046" y="1910716"/>
              <a:ext cx="706754" cy="3444240"/>
            </a:xfrm>
            <a:prstGeom prst="roundRect">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30" name="矩形 29">
              <a:extLst>
                <a:ext uri="{FF2B5EF4-FFF2-40B4-BE49-F238E27FC236}">
                  <a16:creationId xmlns:a16="http://schemas.microsoft.com/office/drawing/2014/main" id="{DB8B045B-E79C-4A3C-8138-632C7F2E3523}"/>
                </a:ext>
              </a:extLst>
            </p:cNvPr>
            <p:cNvSpPr/>
            <p:nvPr/>
          </p:nvSpPr>
          <p:spPr bwMode="auto">
            <a:xfrm>
              <a:off x="6930391" y="1781176"/>
              <a:ext cx="520066" cy="259080"/>
            </a:xfrm>
            <a:prstGeom prst="rect">
              <a:avLst/>
            </a:prstGeom>
            <a:solidFill>
              <a:schemeClr val="bg1">
                <a:lumMod val="85000"/>
              </a:schemeClr>
            </a:solidFill>
            <a:ln w="19050" cap="flat" cmpd="sng" algn="ctr">
              <a:no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31" name="矩形 174">
              <a:extLst>
                <a:ext uri="{FF2B5EF4-FFF2-40B4-BE49-F238E27FC236}">
                  <a16:creationId xmlns:a16="http://schemas.microsoft.com/office/drawing/2014/main" id="{98B1483E-0717-41DC-BD8D-D1B2489C360B}"/>
                </a:ext>
              </a:extLst>
            </p:cNvPr>
            <p:cNvSpPr>
              <a:spLocks noChangeArrowheads="1"/>
            </p:cNvSpPr>
            <p:nvPr/>
          </p:nvSpPr>
          <p:spPr bwMode="auto">
            <a:xfrm>
              <a:off x="6930928" y="2003907"/>
              <a:ext cx="518988" cy="3189005"/>
            </a:xfrm>
            <a:prstGeom prst="rect">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cxnSp>
          <p:nvCxnSpPr>
            <p:cNvPr id="32" name="直接连接符 175">
              <a:extLst>
                <a:ext uri="{FF2B5EF4-FFF2-40B4-BE49-F238E27FC236}">
                  <a16:creationId xmlns:a16="http://schemas.microsoft.com/office/drawing/2014/main" id="{05506A32-5C7B-434E-BDE8-82E379870F78}"/>
                </a:ext>
              </a:extLst>
            </p:cNvPr>
            <p:cNvCxnSpPr>
              <a:cxnSpLocks noChangeShapeType="1"/>
            </p:cNvCxnSpPr>
            <p:nvPr/>
          </p:nvCxnSpPr>
          <p:spPr bwMode="auto">
            <a:xfrm>
              <a:off x="6930928" y="2169855"/>
              <a:ext cx="518988" cy="0"/>
            </a:xfrm>
            <a:prstGeom prst="line">
              <a:avLst/>
            </a:prstGeom>
            <a:noFill/>
            <a:ln w="19050" algn="ctr">
              <a:solidFill>
                <a:schemeClr val="bg1"/>
              </a:solidFill>
              <a:round/>
              <a:headEnd/>
              <a:tailEnd/>
            </a:ln>
          </p:spPr>
        </p:cxnSp>
        <p:cxnSp>
          <p:nvCxnSpPr>
            <p:cNvPr id="33" name="直接连接符 176">
              <a:extLst>
                <a:ext uri="{FF2B5EF4-FFF2-40B4-BE49-F238E27FC236}">
                  <a16:creationId xmlns:a16="http://schemas.microsoft.com/office/drawing/2014/main" id="{7247999D-59AA-41EB-84AC-74E987B032DE}"/>
                </a:ext>
              </a:extLst>
            </p:cNvPr>
            <p:cNvCxnSpPr>
              <a:cxnSpLocks noChangeShapeType="1"/>
            </p:cNvCxnSpPr>
            <p:nvPr/>
          </p:nvCxnSpPr>
          <p:spPr bwMode="auto">
            <a:xfrm>
              <a:off x="6923842" y="2338019"/>
              <a:ext cx="518988" cy="0"/>
            </a:xfrm>
            <a:prstGeom prst="line">
              <a:avLst/>
            </a:prstGeom>
            <a:noFill/>
            <a:ln w="19050" algn="ctr">
              <a:solidFill>
                <a:schemeClr val="bg1"/>
              </a:solidFill>
              <a:round/>
              <a:headEnd/>
              <a:tailEnd/>
            </a:ln>
          </p:spPr>
        </p:cxnSp>
        <p:cxnSp>
          <p:nvCxnSpPr>
            <p:cNvPr id="34" name="直接连接符 177">
              <a:extLst>
                <a:ext uri="{FF2B5EF4-FFF2-40B4-BE49-F238E27FC236}">
                  <a16:creationId xmlns:a16="http://schemas.microsoft.com/office/drawing/2014/main" id="{DBAFC1D8-737B-494F-8B99-A56A7B0E6FDF}"/>
                </a:ext>
              </a:extLst>
            </p:cNvPr>
            <p:cNvCxnSpPr>
              <a:cxnSpLocks noChangeShapeType="1"/>
            </p:cNvCxnSpPr>
            <p:nvPr/>
          </p:nvCxnSpPr>
          <p:spPr bwMode="auto">
            <a:xfrm>
              <a:off x="6923842" y="2505588"/>
              <a:ext cx="518988" cy="0"/>
            </a:xfrm>
            <a:prstGeom prst="line">
              <a:avLst/>
            </a:prstGeom>
            <a:noFill/>
            <a:ln w="19050" algn="ctr">
              <a:solidFill>
                <a:schemeClr val="bg1"/>
              </a:solidFill>
              <a:round/>
              <a:headEnd/>
              <a:tailEnd/>
            </a:ln>
          </p:spPr>
        </p:cxnSp>
        <p:cxnSp>
          <p:nvCxnSpPr>
            <p:cNvPr id="35" name="直接连接符 178">
              <a:extLst>
                <a:ext uri="{FF2B5EF4-FFF2-40B4-BE49-F238E27FC236}">
                  <a16:creationId xmlns:a16="http://schemas.microsoft.com/office/drawing/2014/main" id="{656D22F7-10C8-40F6-81FD-E6EF477139CB}"/>
                </a:ext>
              </a:extLst>
            </p:cNvPr>
            <p:cNvCxnSpPr>
              <a:cxnSpLocks noChangeShapeType="1"/>
            </p:cNvCxnSpPr>
            <p:nvPr/>
          </p:nvCxnSpPr>
          <p:spPr bwMode="auto">
            <a:xfrm>
              <a:off x="6923842" y="2673157"/>
              <a:ext cx="518988" cy="0"/>
            </a:xfrm>
            <a:prstGeom prst="line">
              <a:avLst/>
            </a:prstGeom>
            <a:noFill/>
            <a:ln w="19050" algn="ctr">
              <a:solidFill>
                <a:schemeClr val="bg1"/>
              </a:solidFill>
              <a:round/>
              <a:headEnd/>
              <a:tailEnd/>
            </a:ln>
          </p:spPr>
        </p:cxnSp>
        <p:cxnSp>
          <p:nvCxnSpPr>
            <p:cNvPr id="36" name="直接连接符 179">
              <a:extLst>
                <a:ext uri="{FF2B5EF4-FFF2-40B4-BE49-F238E27FC236}">
                  <a16:creationId xmlns:a16="http://schemas.microsoft.com/office/drawing/2014/main" id="{3D573144-AAFE-4D33-8D82-32CF77280C2A}"/>
                </a:ext>
              </a:extLst>
            </p:cNvPr>
            <p:cNvCxnSpPr>
              <a:cxnSpLocks noChangeShapeType="1"/>
            </p:cNvCxnSpPr>
            <p:nvPr/>
          </p:nvCxnSpPr>
          <p:spPr bwMode="auto">
            <a:xfrm>
              <a:off x="6923842" y="2840726"/>
              <a:ext cx="518988" cy="0"/>
            </a:xfrm>
            <a:prstGeom prst="line">
              <a:avLst/>
            </a:prstGeom>
            <a:noFill/>
            <a:ln w="19050" algn="ctr">
              <a:solidFill>
                <a:schemeClr val="bg1"/>
              </a:solidFill>
              <a:round/>
              <a:headEnd/>
              <a:tailEnd/>
            </a:ln>
          </p:spPr>
        </p:cxnSp>
        <p:cxnSp>
          <p:nvCxnSpPr>
            <p:cNvPr id="37" name="直接连接符 180">
              <a:extLst>
                <a:ext uri="{FF2B5EF4-FFF2-40B4-BE49-F238E27FC236}">
                  <a16:creationId xmlns:a16="http://schemas.microsoft.com/office/drawing/2014/main" id="{760C7034-5B1A-4598-B498-62C0E1941949}"/>
                </a:ext>
              </a:extLst>
            </p:cNvPr>
            <p:cNvCxnSpPr>
              <a:cxnSpLocks noChangeShapeType="1"/>
            </p:cNvCxnSpPr>
            <p:nvPr/>
          </p:nvCxnSpPr>
          <p:spPr bwMode="auto">
            <a:xfrm>
              <a:off x="6923842" y="3008296"/>
              <a:ext cx="518988" cy="0"/>
            </a:xfrm>
            <a:prstGeom prst="line">
              <a:avLst/>
            </a:prstGeom>
            <a:noFill/>
            <a:ln w="19050" algn="ctr">
              <a:solidFill>
                <a:schemeClr val="bg1"/>
              </a:solidFill>
              <a:round/>
              <a:headEnd/>
              <a:tailEnd/>
            </a:ln>
          </p:spPr>
        </p:cxnSp>
        <p:cxnSp>
          <p:nvCxnSpPr>
            <p:cNvPr id="38" name="直接连接符 181">
              <a:extLst>
                <a:ext uri="{FF2B5EF4-FFF2-40B4-BE49-F238E27FC236}">
                  <a16:creationId xmlns:a16="http://schemas.microsoft.com/office/drawing/2014/main" id="{C57AF80E-1FA6-48B0-8050-8644B5B816E8}"/>
                </a:ext>
              </a:extLst>
            </p:cNvPr>
            <p:cNvCxnSpPr>
              <a:cxnSpLocks noChangeShapeType="1"/>
            </p:cNvCxnSpPr>
            <p:nvPr/>
          </p:nvCxnSpPr>
          <p:spPr bwMode="auto">
            <a:xfrm>
              <a:off x="6923842" y="3175865"/>
              <a:ext cx="518988" cy="0"/>
            </a:xfrm>
            <a:prstGeom prst="line">
              <a:avLst/>
            </a:prstGeom>
            <a:noFill/>
            <a:ln w="19050" algn="ctr">
              <a:solidFill>
                <a:schemeClr val="bg1"/>
              </a:solidFill>
              <a:round/>
              <a:headEnd/>
              <a:tailEnd/>
            </a:ln>
          </p:spPr>
        </p:cxnSp>
        <p:cxnSp>
          <p:nvCxnSpPr>
            <p:cNvPr id="39" name="直接连接符 182">
              <a:extLst>
                <a:ext uri="{FF2B5EF4-FFF2-40B4-BE49-F238E27FC236}">
                  <a16:creationId xmlns:a16="http://schemas.microsoft.com/office/drawing/2014/main" id="{BC5BB950-0AFB-4651-B4C7-5ED7A3B55244}"/>
                </a:ext>
              </a:extLst>
            </p:cNvPr>
            <p:cNvCxnSpPr>
              <a:cxnSpLocks noChangeShapeType="1"/>
            </p:cNvCxnSpPr>
            <p:nvPr/>
          </p:nvCxnSpPr>
          <p:spPr bwMode="auto">
            <a:xfrm>
              <a:off x="6923842" y="3343434"/>
              <a:ext cx="518988" cy="0"/>
            </a:xfrm>
            <a:prstGeom prst="line">
              <a:avLst/>
            </a:prstGeom>
            <a:noFill/>
            <a:ln w="19050" algn="ctr">
              <a:solidFill>
                <a:schemeClr val="bg1"/>
              </a:solidFill>
              <a:round/>
              <a:headEnd/>
              <a:tailEnd/>
            </a:ln>
          </p:spPr>
        </p:cxnSp>
        <p:cxnSp>
          <p:nvCxnSpPr>
            <p:cNvPr id="40" name="直接连接符 183">
              <a:extLst>
                <a:ext uri="{FF2B5EF4-FFF2-40B4-BE49-F238E27FC236}">
                  <a16:creationId xmlns:a16="http://schemas.microsoft.com/office/drawing/2014/main" id="{014115AF-C087-4890-AD74-32424EC198A8}"/>
                </a:ext>
              </a:extLst>
            </p:cNvPr>
            <p:cNvCxnSpPr>
              <a:cxnSpLocks noChangeShapeType="1"/>
            </p:cNvCxnSpPr>
            <p:nvPr/>
          </p:nvCxnSpPr>
          <p:spPr bwMode="auto">
            <a:xfrm>
              <a:off x="6923842" y="3511003"/>
              <a:ext cx="518988" cy="0"/>
            </a:xfrm>
            <a:prstGeom prst="line">
              <a:avLst/>
            </a:prstGeom>
            <a:noFill/>
            <a:ln w="19050" algn="ctr">
              <a:solidFill>
                <a:schemeClr val="bg1"/>
              </a:solidFill>
              <a:round/>
              <a:headEnd/>
              <a:tailEnd/>
            </a:ln>
          </p:spPr>
        </p:cxnSp>
        <p:cxnSp>
          <p:nvCxnSpPr>
            <p:cNvPr id="41" name="直接连接符 184">
              <a:extLst>
                <a:ext uri="{FF2B5EF4-FFF2-40B4-BE49-F238E27FC236}">
                  <a16:creationId xmlns:a16="http://schemas.microsoft.com/office/drawing/2014/main" id="{981080F1-8C1D-4187-B996-88399508ECD8}"/>
                </a:ext>
              </a:extLst>
            </p:cNvPr>
            <p:cNvCxnSpPr>
              <a:cxnSpLocks noChangeShapeType="1"/>
            </p:cNvCxnSpPr>
            <p:nvPr/>
          </p:nvCxnSpPr>
          <p:spPr bwMode="auto">
            <a:xfrm>
              <a:off x="6923842" y="3678572"/>
              <a:ext cx="518988" cy="0"/>
            </a:xfrm>
            <a:prstGeom prst="line">
              <a:avLst/>
            </a:prstGeom>
            <a:noFill/>
            <a:ln w="19050" algn="ctr">
              <a:solidFill>
                <a:schemeClr val="bg1"/>
              </a:solidFill>
              <a:round/>
              <a:headEnd/>
              <a:tailEnd/>
            </a:ln>
          </p:spPr>
        </p:cxnSp>
        <p:cxnSp>
          <p:nvCxnSpPr>
            <p:cNvPr id="42" name="直接连接符 185">
              <a:extLst>
                <a:ext uri="{FF2B5EF4-FFF2-40B4-BE49-F238E27FC236}">
                  <a16:creationId xmlns:a16="http://schemas.microsoft.com/office/drawing/2014/main" id="{96FE8C95-9BE0-4B6B-9D50-E428E26D92AC}"/>
                </a:ext>
              </a:extLst>
            </p:cNvPr>
            <p:cNvCxnSpPr>
              <a:cxnSpLocks noChangeShapeType="1"/>
            </p:cNvCxnSpPr>
            <p:nvPr/>
          </p:nvCxnSpPr>
          <p:spPr bwMode="auto">
            <a:xfrm>
              <a:off x="6923842" y="3846141"/>
              <a:ext cx="518988" cy="0"/>
            </a:xfrm>
            <a:prstGeom prst="line">
              <a:avLst/>
            </a:prstGeom>
            <a:noFill/>
            <a:ln w="19050" algn="ctr">
              <a:solidFill>
                <a:schemeClr val="bg1"/>
              </a:solidFill>
              <a:round/>
              <a:headEnd/>
              <a:tailEnd/>
            </a:ln>
          </p:spPr>
        </p:cxnSp>
        <p:cxnSp>
          <p:nvCxnSpPr>
            <p:cNvPr id="43" name="直接连接符 186">
              <a:extLst>
                <a:ext uri="{FF2B5EF4-FFF2-40B4-BE49-F238E27FC236}">
                  <a16:creationId xmlns:a16="http://schemas.microsoft.com/office/drawing/2014/main" id="{0306B2E8-7EEF-4888-B943-36754BE05D13}"/>
                </a:ext>
              </a:extLst>
            </p:cNvPr>
            <p:cNvCxnSpPr>
              <a:cxnSpLocks noChangeShapeType="1"/>
            </p:cNvCxnSpPr>
            <p:nvPr/>
          </p:nvCxnSpPr>
          <p:spPr bwMode="auto">
            <a:xfrm>
              <a:off x="6923842" y="4013711"/>
              <a:ext cx="518988" cy="0"/>
            </a:xfrm>
            <a:prstGeom prst="line">
              <a:avLst/>
            </a:prstGeom>
            <a:noFill/>
            <a:ln w="19050" algn="ctr">
              <a:solidFill>
                <a:schemeClr val="bg1"/>
              </a:solidFill>
              <a:round/>
              <a:headEnd/>
              <a:tailEnd/>
            </a:ln>
          </p:spPr>
        </p:cxnSp>
        <p:cxnSp>
          <p:nvCxnSpPr>
            <p:cNvPr id="44" name="直接连接符 187">
              <a:extLst>
                <a:ext uri="{FF2B5EF4-FFF2-40B4-BE49-F238E27FC236}">
                  <a16:creationId xmlns:a16="http://schemas.microsoft.com/office/drawing/2014/main" id="{FE1FA2DC-33EA-4EDE-BA61-CCE11F890842}"/>
                </a:ext>
              </a:extLst>
            </p:cNvPr>
            <p:cNvCxnSpPr>
              <a:cxnSpLocks noChangeShapeType="1"/>
            </p:cNvCxnSpPr>
            <p:nvPr/>
          </p:nvCxnSpPr>
          <p:spPr bwMode="auto">
            <a:xfrm>
              <a:off x="6923842" y="4181280"/>
              <a:ext cx="518988" cy="0"/>
            </a:xfrm>
            <a:prstGeom prst="line">
              <a:avLst/>
            </a:prstGeom>
            <a:noFill/>
            <a:ln w="19050" algn="ctr">
              <a:solidFill>
                <a:schemeClr val="bg1"/>
              </a:solidFill>
              <a:round/>
              <a:headEnd/>
              <a:tailEnd/>
            </a:ln>
          </p:spPr>
        </p:cxnSp>
        <p:cxnSp>
          <p:nvCxnSpPr>
            <p:cNvPr id="45" name="直接连接符 188">
              <a:extLst>
                <a:ext uri="{FF2B5EF4-FFF2-40B4-BE49-F238E27FC236}">
                  <a16:creationId xmlns:a16="http://schemas.microsoft.com/office/drawing/2014/main" id="{ACBF8F1A-6653-4E30-B702-A4A1E9EE57FE}"/>
                </a:ext>
              </a:extLst>
            </p:cNvPr>
            <p:cNvCxnSpPr>
              <a:cxnSpLocks noChangeShapeType="1"/>
            </p:cNvCxnSpPr>
            <p:nvPr/>
          </p:nvCxnSpPr>
          <p:spPr bwMode="auto">
            <a:xfrm>
              <a:off x="6923842" y="4348849"/>
              <a:ext cx="518988" cy="0"/>
            </a:xfrm>
            <a:prstGeom prst="line">
              <a:avLst/>
            </a:prstGeom>
            <a:noFill/>
            <a:ln w="19050" algn="ctr">
              <a:solidFill>
                <a:schemeClr val="bg1"/>
              </a:solidFill>
              <a:round/>
              <a:headEnd/>
              <a:tailEnd/>
            </a:ln>
          </p:spPr>
        </p:cxnSp>
        <p:cxnSp>
          <p:nvCxnSpPr>
            <p:cNvPr id="46" name="直接连接符 189">
              <a:extLst>
                <a:ext uri="{FF2B5EF4-FFF2-40B4-BE49-F238E27FC236}">
                  <a16:creationId xmlns:a16="http://schemas.microsoft.com/office/drawing/2014/main" id="{753965F8-A2AD-4D7B-9B90-6D571037BD02}"/>
                </a:ext>
              </a:extLst>
            </p:cNvPr>
            <p:cNvCxnSpPr>
              <a:cxnSpLocks noChangeShapeType="1"/>
            </p:cNvCxnSpPr>
            <p:nvPr/>
          </p:nvCxnSpPr>
          <p:spPr bwMode="auto">
            <a:xfrm>
              <a:off x="6923842" y="4516418"/>
              <a:ext cx="518988" cy="0"/>
            </a:xfrm>
            <a:prstGeom prst="line">
              <a:avLst/>
            </a:prstGeom>
            <a:noFill/>
            <a:ln w="19050" algn="ctr">
              <a:solidFill>
                <a:schemeClr val="bg1"/>
              </a:solidFill>
              <a:round/>
              <a:headEnd/>
              <a:tailEnd/>
            </a:ln>
          </p:spPr>
        </p:cxnSp>
        <p:cxnSp>
          <p:nvCxnSpPr>
            <p:cNvPr id="47" name="直接连接符 190">
              <a:extLst>
                <a:ext uri="{FF2B5EF4-FFF2-40B4-BE49-F238E27FC236}">
                  <a16:creationId xmlns:a16="http://schemas.microsoft.com/office/drawing/2014/main" id="{EF6EFB63-DF13-4A50-AE72-C4C8B962BECA}"/>
                </a:ext>
              </a:extLst>
            </p:cNvPr>
            <p:cNvCxnSpPr>
              <a:cxnSpLocks noChangeShapeType="1"/>
            </p:cNvCxnSpPr>
            <p:nvPr/>
          </p:nvCxnSpPr>
          <p:spPr bwMode="auto">
            <a:xfrm>
              <a:off x="6923842" y="4683987"/>
              <a:ext cx="518988" cy="0"/>
            </a:xfrm>
            <a:prstGeom prst="line">
              <a:avLst/>
            </a:prstGeom>
            <a:noFill/>
            <a:ln w="19050" algn="ctr">
              <a:solidFill>
                <a:schemeClr val="bg1"/>
              </a:solidFill>
              <a:round/>
              <a:headEnd/>
              <a:tailEnd/>
            </a:ln>
          </p:spPr>
        </p:cxnSp>
        <p:cxnSp>
          <p:nvCxnSpPr>
            <p:cNvPr id="48" name="直接连接符 191">
              <a:extLst>
                <a:ext uri="{FF2B5EF4-FFF2-40B4-BE49-F238E27FC236}">
                  <a16:creationId xmlns:a16="http://schemas.microsoft.com/office/drawing/2014/main" id="{2D44B05F-2E32-4734-A350-AB4D7955B5AE}"/>
                </a:ext>
              </a:extLst>
            </p:cNvPr>
            <p:cNvCxnSpPr>
              <a:cxnSpLocks noChangeShapeType="1"/>
            </p:cNvCxnSpPr>
            <p:nvPr/>
          </p:nvCxnSpPr>
          <p:spPr bwMode="auto">
            <a:xfrm>
              <a:off x="6923842" y="4851556"/>
              <a:ext cx="518988" cy="0"/>
            </a:xfrm>
            <a:prstGeom prst="line">
              <a:avLst/>
            </a:prstGeom>
            <a:noFill/>
            <a:ln w="19050" algn="ctr">
              <a:solidFill>
                <a:schemeClr val="bg1"/>
              </a:solidFill>
              <a:round/>
              <a:headEnd/>
              <a:tailEnd/>
            </a:ln>
          </p:spPr>
        </p:cxnSp>
        <p:cxnSp>
          <p:nvCxnSpPr>
            <p:cNvPr id="49" name="直接连接符 192">
              <a:extLst>
                <a:ext uri="{FF2B5EF4-FFF2-40B4-BE49-F238E27FC236}">
                  <a16:creationId xmlns:a16="http://schemas.microsoft.com/office/drawing/2014/main" id="{B272FBD5-DA8E-44B6-A0A8-CFB2A34DD8C7}"/>
                </a:ext>
              </a:extLst>
            </p:cNvPr>
            <p:cNvCxnSpPr>
              <a:cxnSpLocks noChangeShapeType="1"/>
            </p:cNvCxnSpPr>
            <p:nvPr/>
          </p:nvCxnSpPr>
          <p:spPr bwMode="auto">
            <a:xfrm>
              <a:off x="6923842" y="5019126"/>
              <a:ext cx="518988" cy="0"/>
            </a:xfrm>
            <a:prstGeom prst="line">
              <a:avLst/>
            </a:prstGeom>
            <a:noFill/>
            <a:ln w="19050" algn="ctr">
              <a:solidFill>
                <a:schemeClr val="bg1"/>
              </a:solidFill>
              <a:round/>
              <a:headEnd/>
              <a:tailEnd/>
            </a:ln>
          </p:spPr>
        </p:cxnSp>
        <p:sp>
          <p:nvSpPr>
            <p:cNvPr id="50" name="矩形 193">
              <a:extLst>
                <a:ext uri="{FF2B5EF4-FFF2-40B4-BE49-F238E27FC236}">
                  <a16:creationId xmlns:a16="http://schemas.microsoft.com/office/drawing/2014/main" id="{3D8B34D6-639B-4C2E-83A0-E756F844257D}"/>
                </a:ext>
              </a:extLst>
            </p:cNvPr>
            <p:cNvSpPr>
              <a:spLocks noChangeArrowheads="1"/>
            </p:cNvSpPr>
            <p:nvPr/>
          </p:nvSpPr>
          <p:spPr bwMode="auto">
            <a:xfrm>
              <a:off x="6943960" y="4188436"/>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1" name="矩形 194">
              <a:extLst>
                <a:ext uri="{FF2B5EF4-FFF2-40B4-BE49-F238E27FC236}">
                  <a16:creationId xmlns:a16="http://schemas.microsoft.com/office/drawing/2014/main" id="{EA447E4C-C4E0-477C-9BD3-9DD60B80C476}"/>
                </a:ext>
              </a:extLst>
            </p:cNvPr>
            <p:cNvSpPr>
              <a:spLocks noChangeArrowheads="1"/>
            </p:cNvSpPr>
            <p:nvPr/>
          </p:nvSpPr>
          <p:spPr bwMode="auto">
            <a:xfrm>
              <a:off x="6936874" y="4360965"/>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2" name="矩形 195">
              <a:extLst>
                <a:ext uri="{FF2B5EF4-FFF2-40B4-BE49-F238E27FC236}">
                  <a16:creationId xmlns:a16="http://schemas.microsoft.com/office/drawing/2014/main" id="{48F706B4-2A27-44E5-BDB9-E967C1FAEF88}"/>
                </a:ext>
              </a:extLst>
            </p:cNvPr>
            <p:cNvSpPr>
              <a:spLocks noChangeArrowheads="1"/>
            </p:cNvSpPr>
            <p:nvPr/>
          </p:nvSpPr>
          <p:spPr bwMode="auto">
            <a:xfrm>
              <a:off x="6936874" y="4528534"/>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3" name="矩形 196">
              <a:extLst>
                <a:ext uri="{FF2B5EF4-FFF2-40B4-BE49-F238E27FC236}">
                  <a16:creationId xmlns:a16="http://schemas.microsoft.com/office/drawing/2014/main" id="{D9CB03E3-7CAB-41DB-8E9B-EC5F241A7962}"/>
                </a:ext>
              </a:extLst>
            </p:cNvPr>
            <p:cNvSpPr>
              <a:spLocks noChangeArrowheads="1"/>
            </p:cNvSpPr>
            <p:nvPr/>
          </p:nvSpPr>
          <p:spPr bwMode="auto">
            <a:xfrm>
              <a:off x="6936874" y="4696103"/>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4" name="矩形 197">
              <a:extLst>
                <a:ext uri="{FF2B5EF4-FFF2-40B4-BE49-F238E27FC236}">
                  <a16:creationId xmlns:a16="http://schemas.microsoft.com/office/drawing/2014/main" id="{85AB0156-29B2-4CD3-AAC5-BF1830A0F62E}"/>
                </a:ext>
              </a:extLst>
            </p:cNvPr>
            <p:cNvSpPr>
              <a:spLocks noChangeArrowheads="1"/>
            </p:cNvSpPr>
            <p:nvPr/>
          </p:nvSpPr>
          <p:spPr bwMode="auto">
            <a:xfrm>
              <a:off x="6936874" y="4863672"/>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5" name="矩形 198">
              <a:extLst>
                <a:ext uri="{FF2B5EF4-FFF2-40B4-BE49-F238E27FC236}">
                  <a16:creationId xmlns:a16="http://schemas.microsoft.com/office/drawing/2014/main" id="{FBA09D23-9223-47D0-B5DC-53348F5431BA}"/>
                </a:ext>
              </a:extLst>
            </p:cNvPr>
            <p:cNvSpPr>
              <a:spLocks noChangeArrowheads="1"/>
            </p:cNvSpPr>
            <p:nvPr/>
          </p:nvSpPr>
          <p:spPr bwMode="auto">
            <a:xfrm>
              <a:off x="6936874" y="5031242"/>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11" name="矩形 110">
              <a:extLst>
                <a:ext uri="{FF2B5EF4-FFF2-40B4-BE49-F238E27FC236}">
                  <a16:creationId xmlns:a16="http://schemas.microsoft.com/office/drawing/2014/main" id="{ED26C222-3158-45D1-B84A-8FF15F08ECDE}"/>
                </a:ext>
              </a:extLst>
            </p:cNvPr>
            <p:cNvSpPr/>
            <p:nvPr/>
          </p:nvSpPr>
          <p:spPr>
            <a:xfrm>
              <a:off x="6532969" y="5426671"/>
              <a:ext cx="1313173"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grpSp>
        <p:nvGrpSpPr>
          <p:cNvPr id="120" name="组合 119">
            <a:extLst>
              <a:ext uri="{FF2B5EF4-FFF2-40B4-BE49-F238E27FC236}">
                <a16:creationId xmlns:a16="http://schemas.microsoft.com/office/drawing/2014/main" id="{42D8BD86-115B-4576-B09F-E6A9BF40860D}"/>
              </a:ext>
            </a:extLst>
          </p:cNvPr>
          <p:cNvGrpSpPr/>
          <p:nvPr/>
        </p:nvGrpSpPr>
        <p:grpSpPr>
          <a:xfrm>
            <a:off x="8027473" y="1781176"/>
            <a:ext cx="1313173" cy="4476492"/>
            <a:chOff x="8027473" y="1781176"/>
            <a:chExt cx="1313173" cy="4476492"/>
          </a:xfrm>
        </p:grpSpPr>
        <p:sp>
          <p:nvSpPr>
            <p:cNvPr id="56" name="矩形: 圆角 55">
              <a:extLst>
                <a:ext uri="{FF2B5EF4-FFF2-40B4-BE49-F238E27FC236}">
                  <a16:creationId xmlns:a16="http://schemas.microsoft.com/office/drawing/2014/main" id="{8E222C47-3E0C-46B1-A832-C4856056E566}"/>
                </a:ext>
              </a:extLst>
            </p:cNvPr>
            <p:cNvSpPr/>
            <p:nvPr/>
          </p:nvSpPr>
          <p:spPr bwMode="auto">
            <a:xfrm>
              <a:off x="8361046" y="1910716"/>
              <a:ext cx="706754" cy="3444240"/>
            </a:xfrm>
            <a:prstGeom prst="roundRect">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7" name="矩形 56">
              <a:extLst>
                <a:ext uri="{FF2B5EF4-FFF2-40B4-BE49-F238E27FC236}">
                  <a16:creationId xmlns:a16="http://schemas.microsoft.com/office/drawing/2014/main" id="{AB997465-1A0E-40E3-AD1B-10F751A94548}"/>
                </a:ext>
              </a:extLst>
            </p:cNvPr>
            <p:cNvSpPr/>
            <p:nvPr/>
          </p:nvSpPr>
          <p:spPr bwMode="auto">
            <a:xfrm>
              <a:off x="8454391" y="1781176"/>
              <a:ext cx="520066" cy="259080"/>
            </a:xfrm>
            <a:prstGeom prst="rect">
              <a:avLst/>
            </a:prstGeom>
            <a:solidFill>
              <a:schemeClr val="bg1">
                <a:lumMod val="85000"/>
              </a:schemeClr>
            </a:solidFill>
            <a:ln w="19050" cap="flat" cmpd="sng" algn="ctr">
              <a:no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8" name="矩形 202">
              <a:extLst>
                <a:ext uri="{FF2B5EF4-FFF2-40B4-BE49-F238E27FC236}">
                  <a16:creationId xmlns:a16="http://schemas.microsoft.com/office/drawing/2014/main" id="{1BA4B121-AA28-4AB3-BB89-A19E57B8BD04}"/>
                </a:ext>
              </a:extLst>
            </p:cNvPr>
            <p:cNvSpPr>
              <a:spLocks noChangeArrowheads="1"/>
            </p:cNvSpPr>
            <p:nvPr/>
          </p:nvSpPr>
          <p:spPr bwMode="auto">
            <a:xfrm>
              <a:off x="8454928" y="2003907"/>
              <a:ext cx="518988" cy="3189005"/>
            </a:xfrm>
            <a:prstGeom prst="rect">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cxnSp>
          <p:nvCxnSpPr>
            <p:cNvPr id="59" name="直接连接符 203">
              <a:extLst>
                <a:ext uri="{FF2B5EF4-FFF2-40B4-BE49-F238E27FC236}">
                  <a16:creationId xmlns:a16="http://schemas.microsoft.com/office/drawing/2014/main" id="{7AC43CDC-088B-4BFE-B371-41B5A4585B61}"/>
                </a:ext>
              </a:extLst>
            </p:cNvPr>
            <p:cNvCxnSpPr>
              <a:cxnSpLocks noChangeShapeType="1"/>
            </p:cNvCxnSpPr>
            <p:nvPr/>
          </p:nvCxnSpPr>
          <p:spPr bwMode="auto">
            <a:xfrm>
              <a:off x="8454928" y="2169855"/>
              <a:ext cx="518988" cy="0"/>
            </a:xfrm>
            <a:prstGeom prst="line">
              <a:avLst/>
            </a:prstGeom>
            <a:noFill/>
            <a:ln w="19050" algn="ctr">
              <a:solidFill>
                <a:schemeClr val="bg1"/>
              </a:solidFill>
              <a:round/>
              <a:headEnd/>
              <a:tailEnd/>
            </a:ln>
          </p:spPr>
        </p:cxnSp>
        <p:cxnSp>
          <p:nvCxnSpPr>
            <p:cNvPr id="60" name="直接连接符 204">
              <a:extLst>
                <a:ext uri="{FF2B5EF4-FFF2-40B4-BE49-F238E27FC236}">
                  <a16:creationId xmlns:a16="http://schemas.microsoft.com/office/drawing/2014/main" id="{E2BD8978-AD97-44EF-BF53-4D127B012CA8}"/>
                </a:ext>
              </a:extLst>
            </p:cNvPr>
            <p:cNvCxnSpPr>
              <a:cxnSpLocks noChangeShapeType="1"/>
            </p:cNvCxnSpPr>
            <p:nvPr/>
          </p:nvCxnSpPr>
          <p:spPr bwMode="auto">
            <a:xfrm>
              <a:off x="8447842" y="2338019"/>
              <a:ext cx="518988" cy="0"/>
            </a:xfrm>
            <a:prstGeom prst="line">
              <a:avLst/>
            </a:prstGeom>
            <a:noFill/>
            <a:ln w="19050" algn="ctr">
              <a:solidFill>
                <a:schemeClr val="bg1"/>
              </a:solidFill>
              <a:round/>
              <a:headEnd/>
              <a:tailEnd/>
            </a:ln>
          </p:spPr>
        </p:cxnSp>
        <p:cxnSp>
          <p:nvCxnSpPr>
            <p:cNvPr id="61" name="直接连接符 205">
              <a:extLst>
                <a:ext uri="{FF2B5EF4-FFF2-40B4-BE49-F238E27FC236}">
                  <a16:creationId xmlns:a16="http://schemas.microsoft.com/office/drawing/2014/main" id="{223FDDCD-E256-402A-A7B5-DF531C4630B7}"/>
                </a:ext>
              </a:extLst>
            </p:cNvPr>
            <p:cNvCxnSpPr>
              <a:cxnSpLocks noChangeShapeType="1"/>
            </p:cNvCxnSpPr>
            <p:nvPr/>
          </p:nvCxnSpPr>
          <p:spPr bwMode="auto">
            <a:xfrm>
              <a:off x="8447842" y="2505588"/>
              <a:ext cx="518988" cy="0"/>
            </a:xfrm>
            <a:prstGeom prst="line">
              <a:avLst/>
            </a:prstGeom>
            <a:noFill/>
            <a:ln w="19050" algn="ctr">
              <a:solidFill>
                <a:schemeClr val="bg1"/>
              </a:solidFill>
              <a:round/>
              <a:headEnd/>
              <a:tailEnd/>
            </a:ln>
          </p:spPr>
        </p:cxnSp>
        <p:cxnSp>
          <p:nvCxnSpPr>
            <p:cNvPr id="62" name="直接连接符 206">
              <a:extLst>
                <a:ext uri="{FF2B5EF4-FFF2-40B4-BE49-F238E27FC236}">
                  <a16:creationId xmlns:a16="http://schemas.microsoft.com/office/drawing/2014/main" id="{F8979A3F-EFB0-4349-8B13-85ACAA99AAF6}"/>
                </a:ext>
              </a:extLst>
            </p:cNvPr>
            <p:cNvCxnSpPr>
              <a:cxnSpLocks noChangeShapeType="1"/>
            </p:cNvCxnSpPr>
            <p:nvPr/>
          </p:nvCxnSpPr>
          <p:spPr bwMode="auto">
            <a:xfrm>
              <a:off x="8447842" y="2673157"/>
              <a:ext cx="518988" cy="0"/>
            </a:xfrm>
            <a:prstGeom prst="line">
              <a:avLst/>
            </a:prstGeom>
            <a:noFill/>
            <a:ln w="19050" algn="ctr">
              <a:solidFill>
                <a:schemeClr val="bg1"/>
              </a:solidFill>
              <a:round/>
              <a:headEnd/>
              <a:tailEnd/>
            </a:ln>
          </p:spPr>
        </p:cxnSp>
        <p:cxnSp>
          <p:nvCxnSpPr>
            <p:cNvPr id="63" name="直接连接符 207">
              <a:extLst>
                <a:ext uri="{FF2B5EF4-FFF2-40B4-BE49-F238E27FC236}">
                  <a16:creationId xmlns:a16="http://schemas.microsoft.com/office/drawing/2014/main" id="{6BFC6382-FB59-4C6E-A01A-AF7772616454}"/>
                </a:ext>
              </a:extLst>
            </p:cNvPr>
            <p:cNvCxnSpPr>
              <a:cxnSpLocks noChangeShapeType="1"/>
            </p:cNvCxnSpPr>
            <p:nvPr/>
          </p:nvCxnSpPr>
          <p:spPr bwMode="auto">
            <a:xfrm>
              <a:off x="8447842" y="2840726"/>
              <a:ext cx="518988" cy="0"/>
            </a:xfrm>
            <a:prstGeom prst="line">
              <a:avLst/>
            </a:prstGeom>
            <a:noFill/>
            <a:ln w="19050" algn="ctr">
              <a:solidFill>
                <a:schemeClr val="bg1"/>
              </a:solidFill>
              <a:round/>
              <a:headEnd/>
              <a:tailEnd/>
            </a:ln>
          </p:spPr>
        </p:cxnSp>
        <p:cxnSp>
          <p:nvCxnSpPr>
            <p:cNvPr id="64" name="直接连接符 208">
              <a:extLst>
                <a:ext uri="{FF2B5EF4-FFF2-40B4-BE49-F238E27FC236}">
                  <a16:creationId xmlns:a16="http://schemas.microsoft.com/office/drawing/2014/main" id="{BA53F049-3574-4F34-8EA0-AC7FCF76B67F}"/>
                </a:ext>
              </a:extLst>
            </p:cNvPr>
            <p:cNvCxnSpPr>
              <a:cxnSpLocks noChangeShapeType="1"/>
            </p:cNvCxnSpPr>
            <p:nvPr/>
          </p:nvCxnSpPr>
          <p:spPr bwMode="auto">
            <a:xfrm>
              <a:off x="8447842" y="3008296"/>
              <a:ext cx="518988" cy="0"/>
            </a:xfrm>
            <a:prstGeom prst="line">
              <a:avLst/>
            </a:prstGeom>
            <a:noFill/>
            <a:ln w="19050" algn="ctr">
              <a:solidFill>
                <a:schemeClr val="bg1"/>
              </a:solidFill>
              <a:round/>
              <a:headEnd/>
              <a:tailEnd/>
            </a:ln>
          </p:spPr>
        </p:cxnSp>
        <p:cxnSp>
          <p:nvCxnSpPr>
            <p:cNvPr id="65" name="直接连接符 209">
              <a:extLst>
                <a:ext uri="{FF2B5EF4-FFF2-40B4-BE49-F238E27FC236}">
                  <a16:creationId xmlns:a16="http://schemas.microsoft.com/office/drawing/2014/main" id="{C03A646D-A3FB-4BAD-A5EC-9CFD58D0C6EE}"/>
                </a:ext>
              </a:extLst>
            </p:cNvPr>
            <p:cNvCxnSpPr>
              <a:cxnSpLocks noChangeShapeType="1"/>
            </p:cNvCxnSpPr>
            <p:nvPr/>
          </p:nvCxnSpPr>
          <p:spPr bwMode="auto">
            <a:xfrm>
              <a:off x="8447842" y="3175865"/>
              <a:ext cx="518988" cy="0"/>
            </a:xfrm>
            <a:prstGeom prst="line">
              <a:avLst/>
            </a:prstGeom>
            <a:noFill/>
            <a:ln w="19050" algn="ctr">
              <a:solidFill>
                <a:schemeClr val="bg1"/>
              </a:solidFill>
              <a:round/>
              <a:headEnd/>
              <a:tailEnd/>
            </a:ln>
          </p:spPr>
        </p:cxnSp>
        <p:cxnSp>
          <p:nvCxnSpPr>
            <p:cNvPr id="66" name="直接连接符 210">
              <a:extLst>
                <a:ext uri="{FF2B5EF4-FFF2-40B4-BE49-F238E27FC236}">
                  <a16:creationId xmlns:a16="http://schemas.microsoft.com/office/drawing/2014/main" id="{A8FDE770-FF12-4813-925B-2B0920EBE74F}"/>
                </a:ext>
              </a:extLst>
            </p:cNvPr>
            <p:cNvCxnSpPr>
              <a:cxnSpLocks noChangeShapeType="1"/>
            </p:cNvCxnSpPr>
            <p:nvPr/>
          </p:nvCxnSpPr>
          <p:spPr bwMode="auto">
            <a:xfrm>
              <a:off x="8447842" y="3343434"/>
              <a:ext cx="518988" cy="0"/>
            </a:xfrm>
            <a:prstGeom prst="line">
              <a:avLst/>
            </a:prstGeom>
            <a:noFill/>
            <a:ln w="19050" algn="ctr">
              <a:solidFill>
                <a:schemeClr val="bg1"/>
              </a:solidFill>
              <a:round/>
              <a:headEnd/>
              <a:tailEnd/>
            </a:ln>
          </p:spPr>
        </p:cxnSp>
        <p:cxnSp>
          <p:nvCxnSpPr>
            <p:cNvPr id="67" name="直接连接符 211">
              <a:extLst>
                <a:ext uri="{FF2B5EF4-FFF2-40B4-BE49-F238E27FC236}">
                  <a16:creationId xmlns:a16="http://schemas.microsoft.com/office/drawing/2014/main" id="{40F1BC6E-3183-4BF1-9125-4B92C4546B28}"/>
                </a:ext>
              </a:extLst>
            </p:cNvPr>
            <p:cNvCxnSpPr>
              <a:cxnSpLocks noChangeShapeType="1"/>
            </p:cNvCxnSpPr>
            <p:nvPr/>
          </p:nvCxnSpPr>
          <p:spPr bwMode="auto">
            <a:xfrm>
              <a:off x="8447842" y="3511003"/>
              <a:ext cx="518988" cy="0"/>
            </a:xfrm>
            <a:prstGeom prst="line">
              <a:avLst/>
            </a:prstGeom>
            <a:noFill/>
            <a:ln w="19050" algn="ctr">
              <a:solidFill>
                <a:schemeClr val="bg1"/>
              </a:solidFill>
              <a:round/>
              <a:headEnd/>
              <a:tailEnd/>
            </a:ln>
          </p:spPr>
        </p:cxnSp>
        <p:cxnSp>
          <p:nvCxnSpPr>
            <p:cNvPr id="68" name="直接连接符 212">
              <a:extLst>
                <a:ext uri="{FF2B5EF4-FFF2-40B4-BE49-F238E27FC236}">
                  <a16:creationId xmlns:a16="http://schemas.microsoft.com/office/drawing/2014/main" id="{7AD7B1A9-ECEC-46AD-B3EB-A3A5FC2F92A4}"/>
                </a:ext>
              </a:extLst>
            </p:cNvPr>
            <p:cNvCxnSpPr>
              <a:cxnSpLocks noChangeShapeType="1"/>
            </p:cNvCxnSpPr>
            <p:nvPr/>
          </p:nvCxnSpPr>
          <p:spPr bwMode="auto">
            <a:xfrm>
              <a:off x="8447842" y="3678572"/>
              <a:ext cx="518988" cy="0"/>
            </a:xfrm>
            <a:prstGeom prst="line">
              <a:avLst/>
            </a:prstGeom>
            <a:noFill/>
            <a:ln w="19050" algn="ctr">
              <a:solidFill>
                <a:schemeClr val="bg1"/>
              </a:solidFill>
              <a:round/>
              <a:headEnd/>
              <a:tailEnd/>
            </a:ln>
          </p:spPr>
        </p:cxnSp>
        <p:cxnSp>
          <p:nvCxnSpPr>
            <p:cNvPr id="69" name="直接连接符 213">
              <a:extLst>
                <a:ext uri="{FF2B5EF4-FFF2-40B4-BE49-F238E27FC236}">
                  <a16:creationId xmlns:a16="http://schemas.microsoft.com/office/drawing/2014/main" id="{28B65DA6-3F68-4484-A208-B23238041CFF}"/>
                </a:ext>
              </a:extLst>
            </p:cNvPr>
            <p:cNvCxnSpPr>
              <a:cxnSpLocks noChangeShapeType="1"/>
            </p:cNvCxnSpPr>
            <p:nvPr/>
          </p:nvCxnSpPr>
          <p:spPr bwMode="auto">
            <a:xfrm>
              <a:off x="8447842" y="3846141"/>
              <a:ext cx="518988" cy="0"/>
            </a:xfrm>
            <a:prstGeom prst="line">
              <a:avLst/>
            </a:prstGeom>
            <a:noFill/>
            <a:ln w="19050" algn="ctr">
              <a:solidFill>
                <a:schemeClr val="bg1"/>
              </a:solidFill>
              <a:round/>
              <a:headEnd/>
              <a:tailEnd/>
            </a:ln>
          </p:spPr>
        </p:cxnSp>
        <p:cxnSp>
          <p:nvCxnSpPr>
            <p:cNvPr id="70" name="直接连接符 214">
              <a:extLst>
                <a:ext uri="{FF2B5EF4-FFF2-40B4-BE49-F238E27FC236}">
                  <a16:creationId xmlns:a16="http://schemas.microsoft.com/office/drawing/2014/main" id="{5765025E-CE01-42D3-B2A6-715261997B42}"/>
                </a:ext>
              </a:extLst>
            </p:cNvPr>
            <p:cNvCxnSpPr>
              <a:cxnSpLocks noChangeShapeType="1"/>
            </p:cNvCxnSpPr>
            <p:nvPr/>
          </p:nvCxnSpPr>
          <p:spPr bwMode="auto">
            <a:xfrm>
              <a:off x="8447842" y="4013711"/>
              <a:ext cx="518988" cy="0"/>
            </a:xfrm>
            <a:prstGeom prst="line">
              <a:avLst/>
            </a:prstGeom>
            <a:noFill/>
            <a:ln w="19050" algn="ctr">
              <a:solidFill>
                <a:schemeClr val="bg1"/>
              </a:solidFill>
              <a:round/>
              <a:headEnd/>
              <a:tailEnd/>
            </a:ln>
          </p:spPr>
        </p:cxnSp>
        <p:cxnSp>
          <p:nvCxnSpPr>
            <p:cNvPr id="71" name="直接连接符 215">
              <a:extLst>
                <a:ext uri="{FF2B5EF4-FFF2-40B4-BE49-F238E27FC236}">
                  <a16:creationId xmlns:a16="http://schemas.microsoft.com/office/drawing/2014/main" id="{770032F8-0ECC-4AB1-B4AF-B150ED40F0D3}"/>
                </a:ext>
              </a:extLst>
            </p:cNvPr>
            <p:cNvCxnSpPr>
              <a:cxnSpLocks noChangeShapeType="1"/>
            </p:cNvCxnSpPr>
            <p:nvPr/>
          </p:nvCxnSpPr>
          <p:spPr bwMode="auto">
            <a:xfrm>
              <a:off x="8447842" y="4181280"/>
              <a:ext cx="518988" cy="0"/>
            </a:xfrm>
            <a:prstGeom prst="line">
              <a:avLst/>
            </a:prstGeom>
            <a:noFill/>
            <a:ln w="19050" algn="ctr">
              <a:solidFill>
                <a:schemeClr val="bg1"/>
              </a:solidFill>
              <a:round/>
              <a:headEnd/>
              <a:tailEnd/>
            </a:ln>
          </p:spPr>
        </p:cxnSp>
        <p:cxnSp>
          <p:nvCxnSpPr>
            <p:cNvPr id="72" name="直接连接符 216">
              <a:extLst>
                <a:ext uri="{FF2B5EF4-FFF2-40B4-BE49-F238E27FC236}">
                  <a16:creationId xmlns:a16="http://schemas.microsoft.com/office/drawing/2014/main" id="{19B4A42D-A977-46E1-A939-87375860D61E}"/>
                </a:ext>
              </a:extLst>
            </p:cNvPr>
            <p:cNvCxnSpPr>
              <a:cxnSpLocks noChangeShapeType="1"/>
            </p:cNvCxnSpPr>
            <p:nvPr/>
          </p:nvCxnSpPr>
          <p:spPr bwMode="auto">
            <a:xfrm>
              <a:off x="8447842" y="4348849"/>
              <a:ext cx="518988" cy="0"/>
            </a:xfrm>
            <a:prstGeom prst="line">
              <a:avLst/>
            </a:prstGeom>
            <a:noFill/>
            <a:ln w="19050" algn="ctr">
              <a:solidFill>
                <a:schemeClr val="bg1"/>
              </a:solidFill>
              <a:round/>
              <a:headEnd/>
              <a:tailEnd/>
            </a:ln>
          </p:spPr>
        </p:cxnSp>
        <p:cxnSp>
          <p:nvCxnSpPr>
            <p:cNvPr id="73" name="直接连接符 217">
              <a:extLst>
                <a:ext uri="{FF2B5EF4-FFF2-40B4-BE49-F238E27FC236}">
                  <a16:creationId xmlns:a16="http://schemas.microsoft.com/office/drawing/2014/main" id="{769E601D-900C-4EE1-96B5-2CB350862AA3}"/>
                </a:ext>
              </a:extLst>
            </p:cNvPr>
            <p:cNvCxnSpPr>
              <a:cxnSpLocks noChangeShapeType="1"/>
            </p:cNvCxnSpPr>
            <p:nvPr/>
          </p:nvCxnSpPr>
          <p:spPr bwMode="auto">
            <a:xfrm>
              <a:off x="8447842" y="4516418"/>
              <a:ext cx="518988" cy="0"/>
            </a:xfrm>
            <a:prstGeom prst="line">
              <a:avLst/>
            </a:prstGeom>
            <a:noFill/>
            <a:ln w="19050" algn="ctr">
              <a:solidFill>
                <a:schemeClr val="bg1"/>
              </a:solidFill>
              <a:round/>
              <a:headEnd/>
              <a:tailEnd/>
            </a:ln>
          </p:spPr>
        </p:cxnSp>
        <p:cxnSp>
          <p:nvCxnSpPr>
            <p:cNvPr id="74" name="直接连接符 218">
              <a:extLst>
                <a:ext uri="{FF2B5EF4-FFF2-40B4-BE49-F238E27FC236}">
                  <a16:creationId xmlns:a16="http://schemas.microsoft.com/office/drawing/2014/main" id="{607B4903-90C6-4CD8-884D-62206621D93A}"/>
                </a:ext>
              </a:extLst>
            </p:cNvPr>
            <p:cNvCxnSpPr>
              <a:cxnSpLocks noChangeShapeType="1"/>
            </p:cNvCxnSpPr>
            <p:nvPr/>
          </p:nvCxnSpPr>
          <p:spPr bwMode="auto">
            <a:xfrm>
              <a:off x="8447842" y="4683987"/>
              <a:ext cx="518988" cy="0"/>
            </a:xfrm>
            <a:prstGeom prst="line">
              <a:avLst/>
            </a:prstGeom>
            <a:noFill/>
            <a:ln w="19050" algn="ctr">
              <a:solidFill>
                <a:schemeClr val="bg1"/>
              </a:solidFill>
              <a:round/>
              <a:headEnd/>
              <a:tailEnd/>
            </a:ln>
          </p:spPr>
        </p:cxnSp>
        <p:cxnSp>
          <p:nvCxnSpPr>
            <p:cNvPr id="75" name="直接连接符 219">
              <a:extLst>
                <a:ext uri="{FF2B5EF4-FFF2-40B4-BE49-F238E27FC236}">
                  <a16:creationId xmlns:a16="http://schemas.microsoft.com/office/drawing/2014/main" id="{9B392773-4192-45CF-90B0-FB5436499A28}"/>
                </a:ext>
              </a:extLst>
            </p:cNvPr>
            <p:cNvCxnSpPr>
              <a:cxnSpLocks noChangeShapeType="1"/>
            </p:cNvCxnSpPr>
            <p:nvPr/>
          </p:nvCxnSpPr>
          <p:spPr bwMode="auto">
            <a:xfrm>
              <a:off x="8447842" y="4851556"/>
              <a:ext cx="518988" cy="0"/>
            </a:xfrm>
            <a:prstGeom prst="line">
              <a:avLst/>
            </a:prstGeom>
            <a:noFill/>
            <a:ln w="19050" algn="ctr">
              <a:solidFill>
                <a:schemeClr val="bg1"/>
              </a:solidFill>
              <a:round/>
              <a:headEnd/>
              <a:tailEnd/>
            </a:ln>
          </p:spPr>
        </p:cxnSp>
        <p:cxnSp>
          <p:nvCxnSpPr>
            <p:cNvPr id="76" name="直接连接符 220">
              <a:extLst>
                <a:ext uri="{FF2B5EF4-FFF2-40B4-BE49-F238E27FC236}">
                  <a16:creationId xmlns:a16="http://schemas.microsoft.com/office/drawing/2014/main" id="{E4BBFC0A-0E7B-48C1-A25A-F05A4BA9B215}"/>
                </a:ext>
              </a:extLst>
            </p:cNvPr>
            <p:cNvCxnSpPr>
              <a:cxnSpLocks noChangeShapeType="1"/>
            </p:cNvCxnSpPr>
            <p:nvPr/>
          </p:nvCxnSpPr>
          <p:spPr bwMode="auto">
            <a:xfrm>
              <a:off x="8447842" y="5019126"/>
              <a:ext cx="518988" cy="0"/>
            </a:xfrm>
            <a:prstGeom prst="line">
              <a:avLst/>
            </a:prstGeom>
            <a:noFill/>
            <a:ln w="19050" algn="ctr">
              <a:solidFill>
                <a:schemeClr val="bg1"/>
              </a:solidFill>
              <a:round/>
              <a:headEnd/>
              <a:tailEnd/>
            </a:ln>
          </p:spPr>
        </p:cxnSp>
        <p:sp>
          <p:nvSpPr>
            <p:cNvPr id="77" name="矩形 221">
              <a:extLst>
                <a:ext uri="{FF2B5EF4-FFF2-40B4-BE49-F238E27FC236}">
                  <a16:creationId xmlns:a16="http://schemas.microsoft.com/office/drawing/2014/main" id="{ABEA9164-DED8-4436-AAB1-5ABACE30FCDC}"/>
                </a:ext>
              </a:extLst>
            </p:cNvPr>
            <p:cNvSpPr>
              <a:spLocks noChangeArrowheads="1"/>
            </p:cNvSpPr>
            <p:nvPr/>
          </p:nvSpPr>
          <p:spPr bwMode="auto">
            <a:xfrm>
              <a:off x="8460874" y="4187176"/>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78" name="矩形 222">
              <a:extLst>
                <a:ext uri="{FF2B5EF4-FFF2-40B4-BE49-F238E27FC236}">
                  <a16:creationId xmlns:a16="http://schemas.microsoft.com/office/drawing/2014/main" id="{043C62B7-FD28-4DF2-B3F5-9859990CAB77}"/>
                </a:ext>
              </a:extLst>
            </p:cNvPr>
            <p:cNvSpPr>
              <a:spLocks noChangeArrowheads="1"/>
            </p:cNvSpPr>
            <p:nvPr/>
          </p:nvSpPr>
          <p:spPr bwMode="auto">
            <a:xfrm>
              <a:off x="8460874" y="4360965"/>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79" name="矩形 223">
              <a:extLst>
                <a:ext uri="{FF2B5EF4-FFF2-40B4-BE49-F238E27FC236}">
                  <a16:creationId xmlns:a16="http://schemas.microsoft.com/office/drawing/2014/main" id="{4D35043B-C12B-46FC-893D-D15428D9739A}"/>
                </a:ext>
              </a:extLst>
            </p:cNvPr>
            <p:cNvSpPr>
              <a:spLocks noChangeArrowheads="1"/>
            </p:cNvSpPr>
            <p:nvPr/>
          </p:nvSpPr>
          <p:spPr bwMode="auto">
            <a:xfrm>
              <a:off x="8460874" y="4528534"/>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0" name="矩形 224">
              <a:extLst>
                <a:ext uri="{FF2B5EF4-FFF2-40B4-BE49-F238E27FC236}">
                  <a16:creationId xmlns:a16="http://schemas.microsoft.com/office/drawing/2014/main" id="{BA16B087-965B-49B5-A5B3-B906E57A4DC1}"/>
                </a:ext>
              </a:extLst>
            </p:cNvPr>
            <p:cNvSpPr>
              <a:spLocks noChangeArrowheads="1"/>
            </p:cNvSpPr>
            <p:nvPr/>
          </p:nvSpPr>
          <p:spPr bwMode="auto">
            <a:xfrm>
              <a:off x="8460874" y="4696103"/>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1" name="矩形 225">
              <a:extLst>
                <a:ext uri="{FF2B5EF4-FFF2-40B4-BE49-F238E27FC236}">
                  <a16:creationId xmlns:a16="http://schemas.microsoft.com/office/drawing/2014/main" id="{BA84B110-7CE7-45B2-A46D-1FDE0032D8C1}"/>
                </a:ext>
              </a:extLst>
            </p:cNvPr>
            <p:cNvSpPr>
              <a:spLocks noChangeArrowheads="1"/>
            </p:cNvSpPr>
            <p:nvPr/>
          </p:nvSpPr>
          <p:spPr bwMode="auto">
            <a:xfrm>
              <a:off x="8460874" y="4863672"/>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2" name="矩形 226">
              <a:extLst>
                <a:ext uri="{FF2B5EF4-FFF2-40B4-BE49-F238E27FC236}">
                  <a16:creationId xmlns:a16="http://schemas.microsoft.com/office/drawing/2014/main" id="{AB91CD52-03BE-4B27-8FC6-8C8B52B838C8}"/>
                </a:ext>
              </a:extLst>
            </p:cNvPr>
            <p:cNvSpPr>
              <a:spLocks noChangeArrowheads="1"/>
            </p:cNvSpPr>
            <p:nvPr/>
          </p:nvSpPr>
          <p:spPr bwMode="auto">
            <a:xfrm>
              <a:off x="8460874" y="5031242"/>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12" name="矩形 111">
              <a:extLst>
                <a:ext uri="{FF2B5EF4-FFF2-40B4-BE49-F238E27FC236}">
                  <a16:creationId xmlns:a16="http://schemas.microsoft.com/office/drawing/2014/main" id="{25F2629C-37D1-4F89-B3D6-12BC5EF8D440}"/>
                </a:ext>
              </a:extLst>
            </p:cNvPr>
            <p:cNvSpPr/>
            <p:nvPr/>
          </p:nvSpPr>
          <p:spPr>
            <a:xfrm>
              <a:off x="8027473" y="5426671"/>
              <a:ext cx="1313173"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grpSp>
        <p:nvGrpSpPr>
          <p:cNvPr id="121" name="组合 120">
            <a:extLst>
              <a:ext uri="{FF2B5EF4-FFF2-40B4-BE49-F238E27FC236}">
                <a16:creationId xmlns:a16="http://schemas.microsoft.com/office/drawing/2014/main" id="{DABCF105-A5A3-4E23-B754-9F33220409A4}"/>
              </a:ext>
            </a:extLst>
          </p:cNvPr>
          <p:cNvGrpSpPr/>
          <p:nvPr/>
        </p:nvGrpSpPr>
        <p:grpSpPr>
          <a:xfrm>
            <a:off x="9590802" y="1781176"/>
            <a:ext cx="1313173" cy="4476492"/>
            <a:chOff x="9590802" y="1781176"/>
            <a:chExt cx="1313173" cy="4476492"/>
          </a:xfrm>
        </p:grpSpPr>
        <p:sp>
          <p:nvSpPr>
            <p:cNvPr id="83" name="矩形: 圆角 82">
              <a:extLst>
                <a:ext uri="{FF2B5EF4-FFF2-40B4-BE49-F238E27FC236}">
                  <a16:creationId xmlns:a16="http://schemas.microsoft.com/office/drawing/2014/main" id="{2B5A7E9D-10BA-487E-909E-8D0B31B78B49}"/>
                </a:ext>
              </a:extLst>
            </p:cNvPr>
            <p:cNvSpPr/>
            <p:nvPr/>
          </p:nvSpPr>
          <p:spPr bwMode="auto">
            <a:xfrm>
              <a:off x="9885046" y="1910716"/>
              <a:ext cx="706754" cy="3444240"/>
            </a:xfrm>
            <a:prstGeom prst="roundRect">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4" name="矩形 83">
              <a:extLst>
                <a:ext uri="{FF2B5EF4-FFF2-40B4-BE49-F238E27FC236}">
                  <a16:creationId xmlns:a16="http://schemas.microsoft.com/office/drawing/2014/main" id="{7517D65D-0E42-4639-B182-3A996B0151B8}"/>
                </a:ext>
              </a:extLst>
            </p:cNvPr>
            <p:cNvSpPr/>
            <p:nvPr/>
          </p:nvSpPr>
          <p:spPr bwMode="auto">
            <a:xfrm>
              <a:off x="9978391" y="1781176"/>
              <a:ext cx="520066" cy="259080"/>
            </a:xfrm>
            <a:prstGeom prst="rect">
              <a:avLst/>
            </a:prstGeom>
            <a:solidFill>
              <a:schemeClr val="bg1">
                <a:lumMod val="85000"/>
              </a:schemeClr>
            </a:solidFill>
            <a:ln w="19050" cap="flat" cmpd="sng" algn="ctr">
              <a:noFill/>
              <a:prstDash val="solid"/>
              <a:round/>
              <a:headEnd type="none" w="med" len="med"/>
              <a:tailEnd type="none" w="med" len="med"/>
            </a:ln>
            <a:effectLst/>
          </p:spPr>
          <p:txBody>
            <a:bodyPr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5" name="矩形 230">
              <a:extLst>
                <a:ext uri="{FF2B5EF4-FFF2-40B4-BE49-F238E27FC236}">
                  <a16:creationId xmlns:a16="http://schemas.microsoft.com/office/drawing/2014/main" id="{D30565E9-76B9-40AA-9A1C-7A5E3341CECA}"/>
                </a:ext>
              </a:extLst>
            </p:cNvPr>
            <p:cNvSpPr>
              <a:spLocks noChangeArrowheads="1"/>
            </p:cNvSpPr>
            <p:nvPr/>
          </p:nvSpPr>
          <p:spPr bwMode="auto">
            <a:xfrm>
              <a:off x="9978928" y="2003907"/>
              <a:ext cx="518988" cy="3189005"/>
            </a:xfrm>
            <a:prstGeom prst="rect">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cxnSp>
          <p:nvCxnSpPr>
            <p:cNvPr id="86" name="直接连接符 231">
              <a:extLst>
                <a:ext uri="{FF2B5EF4-FFF2-40B4-BE49-F238E27FC236}">
                  <a16:creationId xmlns:a16="http://schemas.microsoft.com/office/drawing/2014/main" id="{701856E9-FF8F-45A3-B65D-A2FC9024FA88}"/>
                </a:ext>
              </a:extLst>
            </p:cNvPr>
            <p:cNvCxnSpPr>
              <a:cxnSpLocks noChangeShapeType="1"/>
            </p:cNvCxnSpPr>
            <p:nvPr/>
          </p:nvCxnSpPr>
          <p:spPr bwMode="auto">
            <a:xfrm>
              <a:off x="9978928" y="2169855"/>
              <a:ext cx="518988" cy="0"/>
            </a:xfrm>
            <a:prstGeom prst="line">
              <a:avLst/>
            </a:prstGeom>
            <a:noFill/>
            <a:ln w="19050" algn="ctr">
              <a:solidFill>
                <a:schemeClr val="bg1"/>
              </a:solidFill>
              <a:round/>
              <a:headEnd/>
              <a:tailEnd/>
            </a:ln>
          </p:spPr>
        </p:cxnSp>
        <p:cxnSp>
          <p:nvCxnSpPr>
            <p:cNvPr id="87" name="直接连接符 232">
              <a:extLst>
                <a:ext uri="{FF2B5EF4-FFF2-40B4-BE49-F238E27FC236}">
                  <a16:creationId xmlns:a16="http://schemas.microsoft.com/office/drawing/2014/main" id="{1870CB3A-7586-4AC8-A108-F0D604E9349F}"/>
                </a:ext>
              </a:extLst>
            </p:cNvPr>
            <p:cNvCxnSpPr>
              <a:cxnSpLocks noChangeShapeType="1"/>
            </p:cNvCxnSpPr>
            <p:nvPr/>
          </p:nvCxnSpPr>
          <p:spPr bwMode="auto">
            <a:xfrm>
              <a:off x="9971842" y="2338019"/>
              <a:ext cx="518988" cy="0"/>
            </a:xfrm>
            <a:prstGeom prst="line">
              <a:avLst/>
            </a:prstGeom>
            <a:noFill/>
            <a:ln w="19050" algn="ctr">
              <a:solidFill>
                <a:schemeClr val="bg1"/>
              </a:solidFill>
              <a:round/>
              <a:headEnd/>
              <a:tailEnd/>
            </a:ln>
          </p:spPr>
        </p:cxnSp>
        <p:cxnSp>
          <p:nvCxnSpPr>
            <p:cNvPr id="88" name="直接连接符 233">
              <a:extLst>
                <a:ext uri="{FF2B5EF4-FFF2-40B4-BE49-F238E27FC236}">
                  <a16:creationId xmlns:a16="http://schemas.microsoft.com/office/drawing/2014/main" id="{A5218346-31FF-4949-B8AD-B751EBD46C18}"/>
                </a:ext>
              </a:extLst>
            </p:cNvPr>
            <p:cNvCxnSpPr>
              <a:cxnSpLocks noChangeShapeType="1"/>
            </p:cNvCxnSpPr>
            <p:nvPr/>
          </p:nvCxnSpPr>
          <p:spPr bwMode="auto">
            <a:xfrm>
              <a:off x="9971842" y="2505588"/>
              <a:ext cx="518988" cy="0"/>
            </a:xfrm>
            <a:prstGeom prst="line">
              <a:avLst/>
            </a:prstGeom>
            <a:noFill/>
            <a:ln w="19050" algn="ctr">
              <a:solidFill>
                <a:schemeClr val="bg1"/>
              </a:solidFill>
              <a:round/>
              <a:headEnd/>
              <a:tailEnd/>
            </a:ln>
          </p:spPr>
        </p:cxnSp>
        <p:cxnSp>
          <p:nvCxnSpPr>
            <p:cNvPr id="89" name="直接连接符 234">
              <a:extLst>
                <a:ext uri="{FF2B5EF4-FFF2-40B4-BE49-F238E27FC236}">
                  <a16:creationId xmlns:a16="http://schemas.microsoft.com/office/drawing/2014/main" id="{7FD45532-8F2E-4BE1-9943-C5667AE3B8BD}"/>
                </a:ext>
              </a:extLst>
            </p:cNvPr>
            <p:cNvCxnSpPr>
              <a:cxnSpLocks noChangeShapeType="1"/>
            </p:cNvCxnSpPr>
            <p:nvPr/>
          </p:nvCxnSpPr>
          <p:spPr bwMode="auto">
            <a:xfrm>
              <a:off x="9971842" y="2673157"/>
              <a:ext cx="518988" cy="0"/>
            </a:xfrm>
            <a:prstGeom prst="line">
              <a:avLst/>
            </a:prstGeom>
            <a:noFill/>
            <a:ln w="19050" algn="ctr">
              <a:solidFill>
                <a:schemeClr val="bg1"/>
              </a:solidFill>
              <a:round/>
              <a:headEnd/>
              <a:tailEnd/>
            </a:ln>
          </p:spPr>
        </p:cxnSp>
        <p:cxnSp>
          <p:nvCxnSpPr>
            <p:cNvPr id="90" name="直接连接符 235">
              <a:extLst>
                <a:ext uri="{FF2B5EF4-FFF2-40B4-BE49-F238E27FC236}">
                  <a16:creationId xmlns:a16="http://schemas.microsoft.com/office/drawing/2014/main" id="{CB22A331-EFE7-4C30-91B2-2A1E5B200B0F}"/>
                </a:ext>
              </a:extLst>
            </p:cNvPr>
            <p:cNvCxnSpPr>
              <a:cxnSpLocks noChangeShapeType="1"/>
            </p:cNvCxnSpPr>
            <p:nvPr/>
          </p:nvCxnSpPr>
          <p:spPr bwMode="auto">
            <a:xfrm>
              <a:off x="9971842" y="2840726"/>
              <a:ext cx="518988" cy="0"/>
            </a:xfrm>
            <a:prstGeom prst="line">
              <a:avLst/>
            </a:prstGeom>
            <a:noFill/>
            <a:ln w="19050" algn="ctr">
              <a:solidFill>
                <a:schemeClr val="bg1"/>
              </a:solidFill>
              <a:round/>
              <a:headEnd/>
              <a:tailEnd/>
            </a:ln>
          </p:spPr>
        </p:cxnSp>
        <p:cxnSp>
          <p:nvCxnSpPr>
            <p:cNvPr id="91" name="直接连接符 236">
              <a:extLst>
                <a:ext uri="{FF2B5EF4-FFF2-40B4-BE49-F238E27FC236}">
                  <a16:creationId xmlns:a16="http://schemas.microsoft.com/office/drawing/2014/main" id="{B9E0ACD5-615A-49DD-B3B4-819BC37547A9}"/>
                </a:ext>
              </a:extLst>
            </p:cNvPr>
            <p:cNvCxnSpPr>
              <a:cxnSpLocks noChangeShapeType="1"/>
            </p:cNvCxnSpPr>
            <p:nvPr/>
          </p:nvCxnSpPr>
          <p:spPr bwMode="auto">
            <a:xfrm>
              <a:off x="9971842" y="3008296"/>
              <a:ext cx="518988" cy="0"/>
            </a:xfrm>
            <a:prstGeom prst="line">
              <a:avLst/>
            </a:prstGeom>
            <a:noFill/>
            <a:ln w="19050" algn="ctr">
              <a:solidFill>
                <a:schemeClr val="bg1"/>
              </a:solidFill>
              <a:round/>
              <a:headEnd/>
              <a:tailEnd/>
            </a:ln>
          </p:spPr>
        </p:cxnSp>
        <p:cxnSp>
          <p:nvCxnSpPr>
            <p:cNvPr id="92" name="直接连接符 237">
              <a:extLst>
                <a:ext uri="{FF2B5EF4-FFF2-40B4-BE49-F238E27FC236}">
                  <a16:creationId xmlns:a16="http://schemas.microsoft.com/office/drawing/2014/main" id="{1B225584-FCC7-41EA-B105-B99A34AD7205}"/>
                </a:ext>
              </a:extLst>
            </p:cNvPr>
            <p:cNvCxnSpPr>
              <a:cxnSpLocks noChangeShapeType="1"/>
            </p:cNvCxnSpPr>
            <p:nvPr/>
          </p:nvCxnSpPr>
          <p:spPr bwMode="auto">
            <a:xfrm>
              <a:off x="9971842" y="3175865"/>
              <a:ext cx="518988" cy="0"/>
            </a:xfrm>
            <a:prstGeom prst="line">
              <a:avLst/>
            </a:prstGeom>
            <a:noFill/>
            <a:ln w="19050" algn="ctr">
              <a:solidFill>
                <a:schemeClr val="bg1"/>
              </a:solidFill>
              <a:round/>
              <a:headEnd/>
              <a:tailEnd/>
            </a:ln>
          </p:spPr>
        </p:cxnSp>
        <p:cxnSp>
          <p:nvCxnSpPr>
            <p:cNvPr id="93" name="直接连接符 238">
              <a:extLst>
                <a:ext uri="{FF2B5EF4-FFF2-40B4-BE49-F238E27FC236}">
                  <a16:creationId xmlns:a16="http://schemas.microsoft.com/office/drawing/2014/main" id="{F34673BB-356A-4286-BD12-EA015B471DF1}"/>
                </a:ext>
              </a:extLst>
            </p:cNvPr>
            <p:cNvCxnSpPr>
              <a:cxnSpLocks noChangeShapeType="1"/>
            </p:cNvCxnSpPr>
            <p:nvPr/>
          </p:nvCxnSpPr>
          <p:spPr bwMode="auto">
            <a:xfrm>
              <a:off x="9971842" y="3343434"/>
              <a:ext cx="518988" cy="0"/>
            </a:xfrm>
            <a:prstGeom prst="line">
              <a:avLst/>
            </a:prstGeom>
            <a:noFill/>
            <a:ln w="19050" algn="ctr">
              <a:solidFill>
                <a:schemeClr val="bg1"/>
              </a:solidFill>
              <a:round/>
              <a:headEnd/>
              <a:tailEnd/>
            </a:ln>
          </p:spPr>
        </p:cxnSp>
        <p:cxnSp>
          <p:nvCxnSpPr>
            <p:cNvPr id="94" name="直接连接符 239">
              <a:extLst>
                <a:ext uri="{FF2B5EF4-FFF2-40B4-BE49-F238E27FC236}">
                  <a16:creationId xmlns:a16="http://schemas.microsoft.com/office/drawing/2014/main" id="{EAB7CD85-285E-4C48-98EE-BF81A152CD5A}"/>
                </a:ext>
              </a:extLst>
            </p:cNvPr>
            <p:cNvCxnSpPr>
              <a:cxnSpLocks noChangeShapeType="1"/>
            </p:cNvCxnSpPr>
            <p:nvPr/>
          </p:nvCxnSpPr>
          <p:spPr bwMode="auto">
            <a:xfrm>
              <a:off x="9971842" y="3511003"/>
              <a:ext cx="518988" cy="0"/>
            </a:xfrm>
            <a:prstGeom prst="line">
              <a:avLst/>
            </a:prstGeom>
            <a:noFill/>
            <a:ln w="19050" algn="ctr">
              <a:solidFill>
                <a:schemeClr val="bg1"/>
              </a:solidFill>
              <a:round/>
              <a:headEnd/>
              <a:tailEnd/>
            </a:ln>
          </p:spPr>
        </p:cxnSp>
        <p:cxnSp>
          <p:nvCxnSpPr>
            <p:cNvPr id="95" name="直接连接符 240">
              <a:extLst>
                <a:ext uri="{FF2B5EF4-FFF2-40B4-BE49-F238E27FC236}">
                  <a16:creationId xmlns:a16="http://schemas.microsoft.com/office/drawing/2014/main" id="{749BCE94-9708-4ADC-BF53-C44561F596B0}"/>
                </a:ext>
              </a:extLst>
            </p:cNvPr>
            <p:cNvCxnSpPr>
              <a:cxnSpLocks noChangeShapeType="1"/>
            </p:cNvCxnSpPr>
            <p:nvPr/>
          </p:nvCxnSpPr>
          <p:spPr bwMode="auto">
            <a:xfrm>
              <a:off x="9971842" y="3678572"/>
              <a:ext cx="518988" cy="0"/>
            </a:xfrm>
            <a:prstGeom prst="line">
              <a:avLst/>
            </a:prstGeom>
            <a:noFill/>
            <a:ln w="19050" algn="ctr">
              <a:solidFill>
                <a:schemeClr val="bg1"/>
              </a:solidFill>
              <a:round/>
              <a:headEnd/>
              <a:tailEnd/>
            </a:ln>
          </p:spPr>
        </p:cxnSp>
        <p:cxnSp>
          <p:nvCxnSpPr>
            <p:cNvPr id="96" name="直接连接符 241">
              <a:extLst>
                <a:ext uri="{FF2B5EF4-FFF2-40B4-BE49-F238E27FC236}">
                  <a16:creationId xmlns:a16="http://schemas.microsoft.com/office/drawing/2014/main" id="{41A6ADE8-0399-423B-83AA-84885F7F05BD}"/>
                </a:ext>
              </a:extLst>
            </p:cNvPr>
            <p:cNvCxnSpPr>
              <a:cxnSpLocks noChangeShapeType="1"/>
            </p:cNvCxnSpPr>
            <p:nvPr/>
          </p:nvCxnSpPr>
          <p:spPr bwMode="auto">
            <a:xfrm>
              <a:off x="9971842" y="3846141"/>
              <a:ext cx="518988" cy="0"/>
            </a:xfrm>
            <a:prstGeom prst="line">
              <a:avLst/>
            </a:prstGeom>
            <a:noFill/>
            <a:ln w="19050" algn="ctr">
              <a:solidFill>
                <a:schemeClr val="bg1"/>
              </a:solidFill>
              <a:round/>
              <a:headEnd/>
              <a:tailEnd/>
            </a:ln>
          </p:spPr>
        </p:cxnSp>
        <p:cxnSp>
          <p:nvCxnSpPr>
            <p:cNvPr id="97" name="直接连接符 242">
              <a:extLst>
                <a:ext uri="{FF2B5EF4-FFF2-40B4-BE49-F238E27FC236}">
                  <a16:creationId xmlns:a16="http://schemas.microsoft.com/office/drawing/2014/main" id="{07E06D8C-9235-4AE9-A1CD-2B65581382F6}"/>
                </a:ext>
              </a:extLst>
            </p:cNvPr>
            <p:cNvCxnSpPr>
              <a:cxnSpLocks noChangeShapeType="1"/>
            </p:cNvCxnSpPr>
            <p:nvPr/>
          </p:nvCxnSpPr>
          <p:spPr bwMode="auto">
            <a:xfrm>
              <a:off x="9971842" y="4013711"/>
              <a:ext cx="518988" cy="0"/>
            </a:xfrm>
            <a:prstGeom prst="line">
              <a:avLst/>
            </a:prstGeom>
            <a:noFill/>
            <a:ln w="19050" algn="ctr">
              <a:solidFill>
                <a:schemeClr val="bg1"/>
              </a:solidFill>
              <a:round/>
              <a:headEnd/>
              <a:tailEnd/>
            </a:ln>
          </p:spPr>
        </p:cxnSp>
        <p:cxnSp>
          <p:nvCxnSpPr>
            <p:cNvPr id="98" name="直接连接符 243">
              <a:extLst>
                <a:ext uri="{FF2B5EF4-FFF2-40B4-BE49-F238E27FC236}">
                  <a16:creationId xmlns:a16="http://schemas.microsoft.com/office/drawing/2014/main" id="{9260B13C-BCBA-4A64-8C04-C0E69292BC38}"/>
                </a:ext>
              </a:extLst>
            </p:cNvPr>
            <p:cNvCxnSpPr>
              <a:cxnSpLocks noChangeShapeType="1"/>
            </p:cNvCxnSpPr>
            <p:nvPr/>
          </p:nvCxnSpPr>
          <p:spPr bwMode="auto">
            <a:xfrm>
              <a:off x="9971842" y="4181280"/>
              <a:ext cx="518988" cy="0"/>
            </a:xfrm>
            <a:prstGeom prst="line">
              <a:avLst/>
            </a:prstGeom>
            <a:noFill/>
            <a:ln w="19050" algn="ctr">
              <a:solidFill>
                <a:schemeClr val="bg1"/>
              </a:solidFill>
              <a:round/>
              <a:headEnd/>
              <a:tailEnd/>
            </a:ln>
          </p:spPr>
        </p:cxnSp>
        <p:cxnSp>
          <p:nvCxnSpPr>
            <p:cNvPr id="99" name="直接连接符 244">
              <a:extLst>
                <a:ext uri="{FF2B5EF4-FFF2-40B4-BE49-F238E27FC236}">
                  <a16:creationId xmlns:a16="http://schemas.microsoft.com/office/drawing/2014/main" id="{FA0BF0AF-DB5C-46B8-9C72-E404A459E8CE}"/>
                </a:ext>
              </a:extLst>
            </p:cNvPr>
            <p:cNvCxnSpPr>
              <a:cxnSpLocks noChangeShapeType="1"/>
            </p:cNvCxnSpPr>
            <p:nvPr/>
          </p:nvCxnSpPr>
          <p:spPr bwMode="auto">
            <a:xfrm>
              <a:off x="9971842" y="4348849"/>
              <a:ext cx="518988" cy="0"/>
            </a:xfrm>
            <a:prstGeom prst="line">
              <a:avLst/>
            </a:prstGeom>
            <a:noFill/>
            <a:ln w="19050" algn="ctr">
              <a:solidFill>
                <a:schemeClr val="bg1"/>
              </a:solidFill>
              <a:round/>
              <a:headEnd/>
              <a:tailEnd/>
            </a:ln>
          </p:spPr>
        </p:cxnSp>
        <p:cxnSp>
          <p:nvCxnSpPr>
            <p:cNvPr id="100" name="直接连接符 245">
              <a:extLst>
                <a:ext uri="{FF2B5EF4-FFF2-40B4-BE49-F238E27FC236}">
                  <a16:creationId xmlns:a16="http://schemas.microsoft.com/office/drawing/2014/main" id="{3A1FD56D-180F-4671-A761-DC02DF882810}"/>
                </a:ext>
              </a:extLst>
            </p:cNvPr>
            <p:cNvCxnSpPr>
              <a:cxnSpLocks noChangeShapeType="1"/>
            </p:cNvCxnSpPr>
            <p:nvPr/>
          </p:nvCxnSpPr>
          <p:spPr bwMode="auto">
            <a:xfrm>
              <a:off x="9971842" y="4516418"/>
              <a:ext cx="518988" cy="0"/>
            </a:xfrm>
            <a:prstGeom prst="line">
              <a:avLst/>
            </a:prstGeom>
            <a:noFill/>
            <a:ln w="19050" algn="ctr">
              <a:solidFill>
                <a:schemeClr val="bg1"/>
              </a:solidFill>
              <a:round/>
              <a:headEnd/>
              <a:tailEnd/>
            </a:ln>
          </p:spPr>
        </p:cxnSp>
        <p:cxnSp>
          <p:nvCxnSpPr>
            <p:cNvPr id="101" name="直接连接符 246">
              <a:extLst>
                <a:ext uri="{FF2B5EF4-FFF2-40B4-BE49-F238E27FC236}">
                  <a16:creationId xmlns:a16="http://schemas.microsoft.com/office/drawing/2014/main" id="{59FAA6B8-9543-47E1-A91C-5FF4F9D11742}"/>
                </a:ext>
              </a:extLst>
            </p:cNvPr>
            <p:cNvCxnSpPr>
              <a:cxnSpLocks noChangeShapeType="1"/>
            </p:cNvCxnSpPr>
            <p:nvPr/>
          </p:nvCxnSpPr>
          <p:spPr bwMode="auto">
            <a:xfrm>
              <a:off x="9971842" y="4683987"/>
              <a:ext cx="518988" cy="0"/>
            </a:xfrm>
            <a:prstGeom prst="line">
              <a:avLst/>
            </a:prstGeom>
            <a:noFill/>
            <a:ln w="19050" algn="ctr">
              <a:solidFill>
                <a:schemeClr val="bg1"/>
              </a:solidFill>
              <a:round/>
              <a:headEnd/>
              <a:tailEnd/>
            </a:ln>
          </p:spPr>
        </p:cxnSp>
        <p:cxnSp>
          <p:nvCxnSpPr>
            <p:cNvPr id="102" name="直接连接符 247">
              <a:extLst>
                <a:ext uri="{FF2B5EF4-FFF2-40B4-BE49-F238E27FC236}">
                  <a16:creationId xmlns:a16="http://schemas.microsoft.com/office/drawing/2014/main" id="{458CC986-6560-4B91-A52F-0B05CB6331EC}"/>
                </a:ext>
              </a:extLst>
            </p:cNvPr>
            <p:cNvCxnSpPr>
              <a:cxnSpLocks noChangeShapeType="1"/>
            </p:cNvCxnSpPr>
            <p:nvPr/>
          </p:nvCxnSpPr>
          <p:spPr bwMode="auto">
            <a:xfrm>
              <a:off x="9971842" y="4851556"/>
              <a:ext cx="518988" cy="0"/>
            </a:xfrm>
            <a:prstGeom prst="line">
              <a:avLst/>
            </a:prstGeom>
            <a:noFill/>
            <a:ln w="19050" algn="ctr">
              <a:solidFill>
                <a:schemeClr val="bg1"/>
              </a:solidFill>
              <a:round/>
              <a:headEnd/>
              <a:tailEnd/>
            </a:ln>
          </p:spPr>
        </p:cxnSp>
        <p:cxnSp>
          <p:nvCxnSpPr>
            <p:cNvPr id="103" name="直接连接符 248">
              <a:extLst>
                <a:ext uri="{FF2B5EF4-FFF2-40B4-BE49-F238E27FC236}">
                  <a16:creationId xmlns:a16="http://schemas.microsoft.com/office/drawing/2014/main" id="{6E60B317-1FBE-442F-8C22-82550BB6F2F5}"/>
                </a:ext>
              </a:extLst>
            </p:cNvPr>
            <p:cNvCxnSpPr>
              <a:cxnSpLocks noChangeShapeType="1"/>
            </p:cNvCxnSpPr>
            <p:nvPr/>
          </p:nvCxnSpPr>
          <p:spPr bwMode="auto">
            <a:xfrm>
              <a:off x="9971842" y="5019126"/>
              <a:ext cx="518988" cy="0"/>
            </a:xfrm>
            <a:prstGeom prst="line">
              <a:avLst/>
            </a:prstGeom>
            <a:noFill/>
            <a:ln w="19050" algn="ctr">
              <a:solidFill>
                <a:schemeClr val="bg1"/>
              </a:solidFill>
              <a:round/>
              <a:headEnd/>
              <a:tailEnd/>
            </a:ln>
          </p:spPr>
        </p:cxnSp>
        <p:sp>
          <p:nvSpPr>
            <p:cNvPr id="104" name="矩形 249">
              <a:extLst>
                <a:ext uri="{FF2B5EF4-FFF2-40B4-BE49-F238E27FC236}">
                  <a16:creationId xmlns:a16="http://schemas.microsoft.com/office/drawing/2014/main" id="{2DBFA8A3-C62F-4322-BF5C-7BF5DB1FD422}"/>
                </a:ext>
              </a:extLst>
            </p:cNvPr>
            <p:cNvSpPr>
              <a:spLocks noChangeArrowheads="1"/>
            </p:cNvSpPr>
            <p:nvPr/>
          </p:nvSpPr>
          <p:spPr bwMode="auto">
            <a:xfrm>
              <a:off x="9991960" y="4188436"/>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5" name="矩形 250">
              <a:extLst>
                <a:ext uri="{FF2B5EF4-FFF2-40B4-BE49-F238E27FC236}">
                  <a16:creationId xmlns:a16="http://schemas.microsoft.com/office/drawing/2014/main" id="{4083D86A-7412-4F44-9BCA-62FCA270CA83}"/>
                </a:ext>
              </a:extLst>
            </p:cNvPr>
            <p:cNvSpPr>
              <a:spLocks noChangeArrowheads="1"/>
            </p:cNvSpPr>
            <p:nvPr/>
          </p:nvSpPr>
          <p:spPr bwMode="auto">
            <a:xfrm>
              <a:off x="9984874" y="4360965"/>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6" name="矩形 251">
              <a:extLst>
                <a:ext uri="{FF2B5EF4-FFF2-40B4-BE49-F238E27FC236}">
                  <a16:creationId xmlns:a16="http://schemas.microsoft.com/office/drawing/2014/main" id="{21AC8112-4EBA-4756-995A-391674F13C18}"/>
                </a:ext>
              </a:extLst>
            </p:cNvPr>
            <p:cNvSpPr>
              <a:spLocks noChangeArrowheads="1"/>
            </p:cNvSpPr>
            <p:nvPr/>
          </p:nvSpPr>
          <p:spPr bwMode="auto">
            <a:xfrm>
              <a:off x="9984874" y="4528534"/>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7" name="矩形 252">
              <a:extLst>
                <a:ext uri="{FF2B5EF4-FFF2-40B4-BE49-F238E27FC236}">
                  <a16:creationId xmlns:a16="http://schemas.microsoft.com/office/drawing/2014/main" id="{E86B3E75-179A-4E81-AD50-0FD3D4498B46}"/>
                </a:ext>
              </a:extLst>
            </p:cNvPr>
            <p:cNvSpPr>
              <a:spLocks noChangeArrowheads="1"/>
            </p:cNvSpPr>
            <p:nvPr/>
          </p:nvSpPr>
          <p:spPr bwMode="auto">
            <a:xfrm>
              <a:off x="9984874" y="4696103"/>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8" name="矩形 253">
              <a:extLst>
                <a:ext uri="{FF2B5EF4-FFF2-40B4-BE49-F238E27FC236}">
                  <a16:creationId xmlns:a16="http://schemas.microsoft.com/office/drawing/2014/main" id="{59E18245-6E10-4BC3-A8C6-045B4AD90904}"/>
                </a:ext>
              </a:extLst>
            </p:cNvPr>
            <p:cNvSpPr>
              <a:spLocks noChangeArrowheads="1"/>
            </p:cNvSpPr>
            <p:nvPr/>
          </p:nvSpPr>
          <p:spPr bwMode="auto">
            <a:xfrm>
              <a:off x="9984874" y="4863672"/>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9" name="矩形 254">
              <a:extLst>
                <a:ext uri="{FF2B5EF4-FFF2-40B4-BE49-F238E27FC236}">
                  <a16:creationId xmlns:a16="http://schemas.microsoft.com/office/drawing/2014/main" id="{3E342E92-CD0C-406C-972D-011208F9BDBD}"/>
                </a:ext>
              </a:extLst>
            </p:cNvPr>
            <p:cNvSpPr>
              <a:spLocks noChangeArrowheads="1"/>
            </p:cNvSpPr>
            <p:nvPr/>
          </p:nvSpPr>
          <p:spPr bwMode="auto">
            <a:xfrm>
              <a:off x="9984874" y="5031242"/>
              <a:ext cx="505956" cy="146818"/>
            </a:xfrm>
            <a:prstGeom prst="rect">
              <a:avLst/>
            </a:prstGeom>
            <a:solidFill>
              <a:srgbClr val="E46C0A"/>
            </a:solidFill>
            <a:ln>
              <a:noFill/>
            </a:ln>
          </p:spPr>
          <p:txBody>
            <a:bodyPr anchor="ct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13" name="矩形 112">
              <a:extLst>
                <a:ext uri="{FF2B5EF4-FFF2-40B4-BE49-F238E27FC236}">
                  <a16:creationId xmlns:a16="http://schemas.microsoft.com/office/drawing/2014/main" id="{AAB7F67E-CEEC-4F66-860A-05B75D7A9C28}"/>
                </a:ext>
              </a:extLst>
            </p:cNvPr>
            <p:cNvSpPr/>
            <p:nvPr/>
          </p:nvSpPr>
          <p:spPr>
            <a:xfrm>
              <a:off x="9590802" y="5426671"/>
              <a:ext cx="1313173"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sp>
        <p:nvSpPr>
          <p:cNvPr id="114" name="文本框 113">
            <a:extLst>
              <a:ext uri="{FF2B5EF4-FFF2-40B4-BE49-F238E27FC236}">
                <a16:creationId xmlns:a16="http://schemas.microsoft.com/office/drawing/2014/main" id="{1B705526-B41A-4FC5-83D2-51874DF24082}"/>
              </a:ext>
            </a:extLst>
          </p:cNvPr>
          <p:cNvSpPr txBox="1"/>
          <p:nvPr/>
        </p:nvSpPr>
        <p:spPr>
          <a:xfrm>
            <a:off x="1295726" y="1557718"/>
            <a:ext cx="3567739" cy="3903826"/>
          </a:xfrm>
          <a:prstGeom prst="rect">
            <a:avLst/>
          </a:prstGeom>
          <a:noFill/>
        </p:spPr>
        <p:txBody>
          <a:bodyPr wrap="square" rtlCol="0">
            <a:spAutoFit/>
          </a:bodyPr>
          <a:lstStyle/>
          <a:p>
            <a:pPr>
              <a:lnSpc>
                <a:spcPct val="130000"/>
              </a:lnSpc>
            </a:pPr>
            <a:r>
              <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Please enter replacement content here Please enter replacement content here Please enter replacement content here Enter replacement content Please enter replacement content here</a:t>
            </a:r>
          </a:p>
        </p:txBody>
      </p:sp>
      <p:grpSp>
        <p:nvGrpSpPr>
          <p:cNvPr id="115" name="组合 114">
            <a:extLst>
              <a:ext uri="{FF2B5EF4-FFF2-40B4-BE49-F238E27FC236}">
                <a16:creationId xmlns:a16="http://schemas.microsoft.com/office/drawing/2014/main" id="{0670D6F2-8DFA-40C0-89D8-84C2FEAA6417}"/>
              </a:ext>
            </a:extLst>
          </p:cNvPr>
          <p:cNvGrpSpPr/>
          <p:nvPr/>
        </p:nvGrpSpPr>
        <p:grpSpPr>
          <a:xfrm>
            <a:off x="5143705" y="379145"/>
            <a:ext cx="2568310" cy="633577"/>
            <a:chOff x="5143705" y="251326"/>
            <a:chExt cx="2568310" cy="633577"/>
          </a:xfrm>
        </p:grpSpPr>
        <p:sp>
          <p:nvSpPr>
            <p:cNvPr id="116" name="文本框 115">
              <a:extLst>
                <a:ext uri="{FF2B5EF4-FFF2-40B4-BE49-F238E27FC236}">
                  <a16:creationId xmlns:a16="http://schemas.microsoft.com/office/drawing/2014/main" id="{6DEFF511-8EBA-4508-8405-F30A123D7DD5}"/>
                </a:ext>
              </a:extLst>
            </p:cNvPr>
            <p:cNvSpPr txBox="1"/>
            <p:nvPr/>
          </p:nvSpPr>
          <p:spPr>
            <a:xfrm>
              <a:off x="5143705" y="251326"/>
              <a:ext cx="2568310"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Summary</a:t>
              </a:r>
            </a:p>
          </p:txBody>
        </p:sp>
        <p:cxnSp>
          <p:nvCxnSpPr>
            <p:cNvPr id="117" name="直接连接符 116">
              <a:extLst>
                <a:ext uri="{FF2B5EF4-FFF2-40B4-BE49-F238E27FC236}">
                  <a16:creationId xmlns:a16="http://schemas.microsoft.com/office/drawing/2014/main" id="{471E639B-8767-49D6-B744-9E8E10AA9394}"/>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3645241567"/>
      </p:ext>
    </p:extLst>
  </p:cSld>
  <p:clrMapOvr>
    <a:masterClrMapping/>
  </p:clrMapOvr>
  <p:transition spd="slow" advClick="0"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1000"/>
                                        <p:tgtEl>
                                          <p:spTgt spid="118"/>
                                        </p:tgtEl>
                                      </p:cBhvr>
                                    </p:animEffect>
                                    <p:anim calcmode="lin" valueType="num">
                                      <p:cBhvr>
                                        <p:cTn id="14" dur="1000" fill="hold"/>
                                        <p:tgtEl>
                                          <p:spTgt spid="118"/>
                                        </p:tgtEl>
                                        <p:attrNameLst>
                                          <p:attrName>ppt_x</p:attrName>
                                        </p:attrNameLst>
                                      </p:cBhvr>
                                      <p:tavLst>
                                        <p:tav tm="0">
                                          <p:val>
                                            <p:strVal val="#ppt_x"/>
                                          </p:val>
                                        </p:tav>
                                        <p:tav tm="100000">
                                          <p:val>
                                            <p:strVal val="#ppt_x"/>
                                          </p:val>
                                        </p:tav>
                                      </p:tavLst>
                                    </p:anim>
                                    <p:anim calcmode="lin" valueType="num">
                                      <p:cBhvr>
                                        <p:cTn id="15" dur="1000" fill="hold"/>
                                        <p:tgtEl>
                                          <p:spTgt spid="1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anim calcmode="lin" valueType="num">
                                      <p:cBhvr>
                                        <p:cTn id="19" dur="1000" fill="hold"/>
                                        <p:tgtEl>
                                          <p:spTgt spid="119"/>
                                        </p:tgtEl>
                                        <p:attrNameLst>
                                          <p:attrName>ppt_x</p:attrName>
                                        </p:attrNameLst>
                                      </p:cBhvr>
                                      <p:tavLst>
                                        <p:tav tm="0">
                                          <p:val>
                                            <p:strVal val="#ppt_x"/>
                                          </p:val>
                                        </p:tav>
                                        <p:tav tm="100000">
                                          <p:val>
                                            <p:strVal val="#ppt_x"/>
                                          </p:val>
                                        </p:tav>
                                      </p:tavLst>
                                    </p:anim>
                                    <p:anim calcmode="lin" valueType="num">
                                      <p:cBhvr>
                                        <p:cTn id="20" dur="1000" fill="hold"/>
                                        <p:tgtEl>
                                          <p:spTgt spid="1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1000"/>
                                        <p:tgtEl>
                                          <p:spTgt spid="120"/>
                                        </p:tgtEl>
                                      </p:cBhvr>
                                    </p:animEffect>
                                    <p:anim calcmode="lin" valueType="num">
                                      <p:cBhvr>
                                        <p:cTn id="24" dur="1000" fill="hold"/>
                                        <p:tgtEl>
                                          <p:spTgt spid="120"/>
                                        </p:tgtEl>
                                        <p:attrNameLst>
                                          <p:attrName>ppt_x</p:attrName>
                                        </p:attrNameLst>
                                      </p:cBhvr>
                                      <p:tavLst>
                                        <p:tav tm="0">
                                          <p:val>
                                            <p:strVal val="#ppt_x"/>
                                          </p:val>
                                        </p:tav>
                                        <p:tav tm="100000">
                                          <p:val>
                                            <p:strVal val="#ppt_x"/>
                                          </p:val>
                                        </p:tav>
                                      </p:tavLst>
                                    </p:anim>
                                    <p:anim calcmode="lin" valueType="num">
                                      <p:cBhvr>
                                        <p:cTn id="25" dur="1000" fill="hold"/>
                                        <p:tgtEl>
                                          <p:spTgt spid="1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500"/>
                                  </p:stCondLst>
                                  <p:childTnLst>
                                    <p:set>
                                      <p:cBhvr>
                                        <p:cTn id="27" dur="1" fill="hold">
                                          <p:stCondLst>
                                            <p:cond delay="0"/>
                                          </p:stCondLst>
                                        </p:cTn>
                                        <p:tgtEl>
                                          <p:spTgt spid="121"/>
                                        </p:tgtEl>
                                        <p:attrNameLst>
                                          <p:attrName>style.visibility</p:attrName>
                                        </p:attrNameLst>
                                      </p:cBhvr>
                                      <p:to>
                                        <p:strVal val="visible"/>
                                      </p:to>
                                    </p:set>
                                    <p:animEffect transition="in" filter="fade">
                                      <p:cBhvr>
                                        <p:cTn id="28" dur="1000"/>
                                        <p:tgtEl>
                                          <p:spTgt spid="121"/>
                                        </p:tgtEl>
                                      </p:cBhvr>
                                    </p:animEffect>
                                    <p:anim calcmode="lin" valueType="num">
                                      <p:cBhvr>
                                        <p:cTn id="29" dur="1000" fill="hold"/>
                                        <p:tgtEl>
                                          <p:spTgt spid="121"/>
                                        </p:tgtEl>
                                        <p:attrNameLst>
                                          <p:attrName>ppt_x</p:attrName>
                                        </p:attrNameLst>
                                      </p:cBhvr>
                                      <p:tavLst>
                                        <p:tav tm="0">
                                          <p:val>
                                            <p:strVal val="#ppt_x"/>
                                          </p:val>
                                        </p:tav>
                                        <p:tav tm="100000">
                                          <p:val>
                                            <p:strVal val="#ppt_x"/>
                                          </p:val>
                                        </p:tav>
                                      </p:tavLst>
                                    </p:anim>
                                    <p:anim calcmode="lin" valueType="num">
                                      <p:cBhvr>
                                        <p:cTn id="30" dur="1000" fill="hold"/>
                                        <p:tgtEl>
                                          <p:spTgt spid="12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anim calcmode="lin" valueType="num">
                                      <p:cBhvr>
                                        <p:cTn id="35" dur="1000" fill="hold"/>
                                        <p:tgtEl>
                                          <p:spTgt spid="114"/>
                                        </p:tgtEl>
                                        <p:attrNameLst>
                                          <p:attrName>ppt_x</p:attrName>
                                        </p:attrNameLst>
                                      </p:cBhvr>
                                      <p:tavLst>
                                        <p:tav tm="0">
                                          <p:val>
                                            <p:strVal val="#ppt_x"/>
                                          </p:val>
                                        </p:tav>
                                        <p:tav tm="100000">
                                          <p:val>
                                            <p:strVal val="#ppt_x"/>
                                          </p:val>
                                        </p:tav>
                                      </p:tavLst>
                                    </p:anim>
                                    <p:anim calcmode="lin" valueType="num">
                                      <p:cBhvr>
                                        <p:cTn id="36"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0BAACA-C579-42D1-AF05-FE40EDCD1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E3E67156-8C95-4E88-B937-C3189213C497}"/>
              </a:ext>
            </a:extLst>
          </p:cNvPr>
          <p:cNvGrpSpPr/>
          <p:nvPr/>
        </p:nvGrpSpPr>
        <p:grpSpPr>
          <a:xfrm>
            <a:off x="5143705" y="379145"/>
            <a:ext cx="2430287" cy="633577"/>
            <a:chOff x="5143705" y="251326"/>
            <a:chExt cx="2430287" cy="633577"/>
          </a:xfrm>
        </p:grpSpPr>
        <p:sp>
          <p:nvSpPr>
            <p:cNvPr id="4" name="文本框 3">
              <a:extLst>
                <a:ext uri="{FF2B5EF4-FFF2-40B4-BE49-F238E27FC236}">
                  <a16:creationId xmlns:a16="http://schemas.microsoft.com/office/drawing/2014/main" id="{19C55B33-FB65-438B-9797-29AC84C4CE0C}"/>
                </a:ext>
              </a:extLst>
            </p:cNvPr>
            <p:cNvSpPr txBox="1"/>
            <p:nvPr/>
          </p:nvSpPr>
          <p:spPr>
            <a:xfrm>
              <a:off x="5143705" y="251326"/>
              <a:ext cx="2430287"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Summary</a:t>
              </a:r>
            </a:p>
          </p:txBody>
        </p:sp>
        <p:cxnSp>
          <p:nvCxnSpPr>
            <p:cNvPr id="5" name="直接连接符 4">
              <a:extLst>
                <a:ext uri="{FF2B5EF4-FFF2-40B4-BE49-F238E27FC236}">
                  <a16:creationId xmlns:a16="http://schemas.microsoft.com/office/drawing/2014/main" id="{DCBD6943-360A-40FC-8C68-BF3AA134412A}"/>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31" name="组合 30">
            <a:extLst>
              <a:ext uri="{FF2B5EF4-FFF2-40B4-BE49-F238E27FC236}">
                <a16:creationId xmlns:a16="http://schemas.microsoft.com/office/drawing/2014/main" id="{657B9924-C15D-44D6-B735-1554C737F2DD}"/>
              </a:ext>
            </a:extLst>
          </p:cNvPr>
          <p:cNvGrpSpPr/>
          <p:nvPr/>
        </p:nvGrpSpPr>
        <p:grpSpPr>
          <a:xfrm>
            <a:off x="4395019" y="1728019"/>
            <a:ext cx="3401962" cy="3401962"/>
            <a:chOff x="4395019" y="2104103"/>
            <a:chExt cx="3401962" cy="3401962"/>
          </a:xfrm>
        </p:grpSpPr>
        <p:grpSp>
          <p:nvGrpSpPr>
            <p:cNvPr id="10" name="组合 9">
              <a:extLst>
                <a:ext uri="{FF2B5EF4-FFF2-40B4-BE49-F238E27FC236}">
                  <a16:creationId xmlns:a16="http://schemas.microsoft.com/office/drawing/2014/main" id="{D55983FB-6990-4156-9B3E-196A62166AD0}"/>
                </a:ext>
              </a:extLst>
            </p:cNvPr>
            <p:cNvGrpSpPr/>
            <p:nvPr/>
          </p:nvGrpSpPr>
          <p:grpSpPr>
            <a:xfrm>
              <a:off x="4395019" y="2104103"/>
              <a:ext cx="3401962" cy="3401962"/>
              <a:chOff x="4198373" y="2104103"/>
              <a:chExt cx="3401962" cy="3401962"/>
            </a:xfrm>
          </p:grpSpPr>
          <p:sp>
            <p:nvSpPr>
              <p:cNvPr id="6" name="椭圆 5">
                <a:extLst>
                  <a:ext uri="{FF2B5EF4-FFF2-40B4-BE49-F238E27FC236}">
                    <a16:creationId xmlns:a16="http://schemas.microsoft.com/office/drawing/2014/main" id="{D891DD1A-30EA-4B6A-8217-A4F5E647B9C0}"/>
                  </a:ext>
                </a:extLst>
              </p:cNvPr>
              <p:cNvSpPr/>
              <p:nvPr/>
            </p:nvSpPr>
            <p:spPr>
              <a:xfrm>
                <a:off x="4626076" y="2526890"/>
                <a:ext cx="2556388" cy="2556388"/>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71558F91-468B-4511-81C4-D7EA6C1C8735}"/>
                  </a:ext>
                </a:extLst>
              </p:cNvPr>
              <p:cNvSpPr/>
              <p:nvPr/>
            </p:nvSpPr>
            <p:spPr>
              <a:xfrm>
                <a:off x="4198373" y="2104103"/>
                <a:ext cx="3401962" cy="3401962"/>
              </a:xfrm>
              <a:prstGeom prst="ellipse">
                <a:avLst/>
              </a:prstGeom>
              <a:noFill/>
              <a:ln w="19050">
                <a:solidFill>
                  <a:srgbClr val="E46C0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5E8CB6E0-2034-40BF-ADCA-03DB40B90B57}"/>
                  </a:ext>
                </a:extLst>
              </p:cNvPr>
              <p:cNvSpPr/>
              <p:nvPr/>
            </p:nvSpPr>
            <p:spPr>
              <a:xfrm>
                <a:off x="4552335" y="3785420"/>
                <a:ext cx="2703871" cy="9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F7FC86E-F503-479F-A582-DCB69D72187C}"/>
                  </a:ext>
                </a:extLst>
              </p:cNvPr>
              <p:cNvSpPr/>
              <p:nvPr/>
            </p:nvSpPr>
            <p:spPr>
              <a:xfrm rot="16200000">
                <a:off x="4572001" y="3716594"/>
                <a:ext cx="2703871" cy="9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a16="http://schemas.microsoft.com/office/drawing/2014/main" id="{7237A0F0-5599-4EEA-AAA7-723C2B56601B}"/>
                </a:ext>
              </a:extLst>
            </p:cNvPr>
            <p:cNvSpPr/>
            <p:nvPr/>
          </p:nvSpPr>
          <p:spPr>
            <a:xfrm>
              <a:off x="4685071" y="2546555"/>
              <a:ext cx="265471" cy="265471"/>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82F9AF0C-B9DA-465E-BB4A-4B4379871117}"/>
                </a:ext>
              </a:extLst>
            </p:cNvPr>
            <p:cNvSpPr/>
            <p:nvPr/>
          </p:nvSpPr>
          <p:spPr>
            <a:xfrm>
              <a:off x="7207045" y="2546555"/>
              <a:ext cx="265471" cy="265471"/>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80F1BBA-CE6F-4032-9490-0CB0F31FF49F}"/>
                </a:ext>
              </a:extLst>
            </p:cNvPr>
            <p:cNvSpPr/>
            <p:nvPr/>
          </p:nvSpPr>
          <p:spPr>
            <a:xfrm>
              <a:off x="7207045" y="4788310"/>
              <a:ext cx="265471" cy="265471"/>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0822AAF0-2B0E-4AD8-BBB7-3739740407A3}"/>
                </a:ext>
              </a:extLst>
            </p:cNvPr>
            <p:cNvSpPr/>
            <p:nvPr/>
          </p:nvSpPr>
          <p:spPr>
            <a:xfrm>
              <a:off x="4685071" y="4788310"/>
              <a:ext cx="265471" cy="265471"/>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D40F71AE-CB92-4B5F-BA9F-A0C7C78EC29F}"/>
              </a:ext>
            </a:extLst>
          </p:cNvPr>
          <p:cNvSpPr txBox="1"/>
          <p:nvPr/>
        </p:nvSpPr>
        <p:spPr>
          <a:xfrm>
            <a:off x="5279922" y="2581932"/>
            <a:ext cx="648929" cy="707886"/>
          </a:xfrm>
          <a:prstGeom prst="rect">
            <a:avLst/>
          </a:prstGeom>
          <a:noFill/>
        </p:spPr>
        <p:txBody>
          <a:bodyPr wrap="square" rtlCol="0">
            <a:spAutoFit/>
          </a:bodyPr>
          <a:lstStyle/>
          <a:p>
            <a:pPr algn="l"/>
            <a:r>
              <a:rPr lang="en-US" altLang="zh-CN" sz="4000" dirty="0">
                <a:solidFill>
                  <a:schemeClr val="bg1"/>
                </a:solidFill>
                <a:latin typeface="Arial Black" panose="020B0A04020102020204" pitchFamily="34" charset="0"/>
              </a:rPr>
              <a:t>S</a:t>
            </a:r>
            <a:endParaRPr lang="zh-CN" altLang="en-US" sz="4000" dirty="0">
              <a:solidFill>
                <a:schemeClr val="bg1"/>
              </a:solidFill>
              <a:latin typeface="Arial Black" panose="020B0A04020102020204" pitchFamily="34" charset="0"/>
            </a:endParaRPr>
          </a:p>
        </p:txBody>
      </p:sp>
      <p:sp>
        <p:nvSpPr>
          <p:cNvPr id="12" name="文本框 11">
            <a:extLst>
              <a:ext uri="{FF2B5EF4-FFF2-40B4-BE49-F238E27FC236}">
                <a16:creationId xmlns:a16="http://schemas.microsoft.com/office/drawing/2014/main" id="{6E20A826-C726-44F5-9CE3-586A73C92406}"/>
              </a:ext>
            </a:extLst>
          </p:cNvPr>
          <p:cNvSpPr txBox="1"/>
          <p:nvPr/>
        </p:nvSpPr>
        <p:spPr>
          <a:xfrm>
            <a:off x="6341807" y="2581932"/>
            <a:ext cx="648929" cy="707886"/>
          </a:xfrm>
          <a:prstGeom prst="rect">
            <a:avLst/>
          </a:prstGeom>
          <a:noFill/>
        </p:spPr>
        <p:txBody>
          <a:bodyPr wrap="square" rtlCol="0">
            <a:spAutoFit/>
          </a:bodyPr>
          <a:lstStyle/>
          <a:p>
            <a:pPr algn="l"/>
            <a:r>
              <a:rPr lang="en-US" altLang="zh-CN" sz="4000" dirty="0">
                <a:solidFill>
                  <a:schemeClr val="bg1"/>
                </a:solidFill>
                <a:latin typeface="Arial Black" panose="020B0A04020102020204" pitchFamily="34" charset="0"/>
              </a:rPr>
              <a:t>W</a:t>
            </a:r>
            <a:endParaRPr lang="zh-CN" altLang="en-US" sz="4000" dirty="0">
              <a:solidFill>
                <a:schemeClr val="bg1"/>
              </a:solidFill>
              <a:latin typeface="Arial Black" panose="020B0A04020102020204" pitchFamily="34" charset="0"/>
            </a:endParaRPr>
          </a:p>
        </p:txBody>
      </p:sp>
      <p:sp>
        <p:nvSpPr>
          <p:cNvPr id="13" name="文本框 12">
            <a:extLst>
              <a:ext uri="{FF2B5EF4-FFF2-40B4-BE49-F238E27FC236}">
                <a16:creationId xmlns:a16="http://schemas.microsoft.com/office/drawing/2014/main" id="{203D0572-5679-44E5-9A87-0BB0A817B515}"/>
              </a:ext>
            </a:extLst>
          </p:cNvPr>
          <p:cNvSpPr txBox="1"/>
          <p:nvPr/>
        </p:nvSpPr>
        <p:spPr>
          <a:xfrm>
            <a:off x="6341807" y="3624151"/>
            <a:ext cx="648929" cy="707886"/>
          </a:xfrm>
          <a:prstGeom prst="rect">
            <a:avLst/>
          </a:prstGeom>
          <a:noFill/>
        </p:spPr>
        <p:txBody>
          <a:bodyPr wrap="square" rtlCol="0">
            <a:spAutoFit/>
          </a:bodyPr>
          <a:lstStyle/>
          <a:p>
            <a:pPr algn="l"/>
            <a:r>
              <a:rPr lang="en-US" altLang="zh-CN" sz="4000" dirty="0">
                <a:solidFill>
                  <a:schemeClr val="bg1"/>
                </a:solidFill>
                <a:latin typeface="Arial Black" panose="020B0A04020102020204" pitchFamily="34" charset="0"/>
              </a:rPr>
              <a:t>T</a:t>
            </a:r>
            <a:endParaRPr lang="zh-CN" altLang="en-US" sz="4000" dirty="0">
              <a:solidFill>
                <a:schemeClr val="bg1"/>
              </a:solidFill>
              <a:latin typeface="Arial Black" panose="020B0A04020102020204" pitchFamily="34" charset="0"/>
            </a:endParaRPr>
          </a:p>
        </p:txBody>
      </p:sp>
      <p:sp>
        <p:nvSpPr>
          <p:cNvPr id="14" name="文本框 13">
            <a:extLst>
              <a:ext uri="{FF2B5EF4-FFF2-40B4-BE49-F238E27FC236}">
                <a16:creationId xmlns:a16="http://schemas.microsoft.com/office/drawing/2014/main" id="{758E1A0F-DFA5-4344-AACE-6C4938A2C00B}"/>
              </a:ext>
            </a:extLst>
          </p:cNvPr>
          <p:cNvSpPr txBox="1"/>
          <p:nvPr/>
        </p:nvSpPr>
        <p:spPr>
          <a:xfrm>
            <a:off x="5279922" y="3624151"/>
            <a:ext cx="648929" cy="707886"/>
          </a:xfrm>
          <a:prstGeom prst="rect">
            <a:avLst/>
          </a:prstGeom>
          <a:noFill/>
        </p:spPr>
        <p:txBody>
          <a:bodyPr wrap="square" rtlCol="0">
            <a:spAutoFit/>
          </a:bodyPr>
          <a:lstStyle/>
          <a:p>
            <a:pPr algn="l"/>
            <a:r>
              <a:rPr lang="en-US" altLang="zh-CN" sz="4000" dirty="0">
                <a:solidFill>
                  <a:schemeClr val="bg1"/>
                </a:solidFill>
                <a:latin typeface="Arial Black" panose="020B0A04020102020204" pitchFamily="34" charset="0"/>
              </a:rPr>
              <a:t>O</a:t>
            </a:r>
            <a:endParaRPr lang="zh-CN" altLang="en-US" sz="4000" dirty="0">
              <a:solidFill>
                <a:schemeClr val="bg1"/>
              </a:solidFill>
              <a:latin typeface="Arial Black" panose="020B0A04020102020204" pitchFamily="34" charset="0"/>
            </a:endParaRPr>
          </a:p>
        </p:txBody>
      </p:sp>
      <p:grpSp>
        <p:nvGrpSpPr>
          <p:cNvPr id="28" name="组合 27">
            <a:extLst>
              <a:ext uri="{FF2B5EF4-FFF2-40B4-BE49-F238E27FC236}">
                <a16:creationId xmlns:a16="http://schemas.microsoft.com/office/drawing/2014/main" id="{B43AD3C5-499A-4ED4-A824-50DBFDEABDB3}"/>
              </a:ext>
            </a:extLst>
          </p:cNvPr>
          <p:cNvGrpSpPr/>
          <p:nvPr/>
        </p:nvGrpSpPr>
        <p:grpSpPr>
          <a:xfrm>
            <a:off x="1814051" y="1332993"/>
            <a:ext cx="2580967" cy="2145988"/>
            <a:chOff x="1814051" y="1785277"/>
            <a:chExt cx="2580967" cy="2145988"/>
          </a:xfrm>
        </p:grpSpPr>
        <p:sp>
          <p:nvSpPr>
            <p:cNvPr id="19" name="TextBox 19">
              <a:extLst>
                <a:ext uri="{FF2B5EF4-FFF2-40B4-BE49-F238E27FC236}">
                  <a16:creationId xmlns:a16="http://schemas.microsoft.com/office/drawing/2014/main" id="{C318DC6A-63E9-49E1-9017-E49E0E8955A9}"/>
                </a:ext>
              </a:extLst>
            </p:cNvPr>
            <p:cNvSpPr txBox="1">
              <a:spLocks noChangeArrowheads="1"/>
            </p:cNvSpPr>
            <p:nvPr/>
          </p:nvSpPr>
          <p:spPr bwMode="auto">
            <a:xfrm>
              <a:off x="1814052" y="1785277"/>
              <a:ext cx="2580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4FE38CBF-17C4-4163-B312-8CB671247BE5}"/>
                </a:ext>
              </a:extLst>
            </p:cNvPr>
            <p:cNvSpPr txBox="1"/>
            <p:nvPr/>
          </p:nvSpPr>
          <p:spPr>
            <a:xfrm>
              <a:off x="1814051" y="2184312"/>
              <a:ext cx="2403987" cy="174695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here Please enter the replacement content here Please enter the replacement content here</a:t>
              </a:r>
            </a:p>
          </p:txBody>
        </p:sp>
      </p:grpSp>
      <p:grpSp>
        <p:nvGrpSpPr>
          <p:cNvPr id="29" name="组合 28">
            <a:extLst>
              <a:ext uri="{FF2B5EF4-FFF2-40B4-BE49-F238E27FC236}">
                <a16:creationId xmlns:a16="http://schemas.microsoft.com/office/drawing/2014/main" id="{0B55C90F-1AB0-4EDF-95BD-33A7F4D276CA}"/>
              </a:ext>
            </a:extLst>
          </p:cNvPr>
          <p:cNvGrpSpPr/>
          <p:nvPr/>
        </p:nvGrpSpPr>
        <p:grpSpPr>
          <a:xfrm>
            <a:off x="7998541" y="1352370"/>
            <a:ext cx="2580966" cy="2126611"/>
            <a:chOff x="7998541" y="1804654"/>
            <a:chExt cx="2580966" cy="2126611"/>
          </a:xfrm>
        </p:grpSpPr>
        <p:sp>
          <p:nvSpPr>
            <p:cNvPr id="21" name="TextBox 19">
              <a:extLst>
                <a:ext uri="{FF2B5EF4-FFF2-40B4-BE49-F238E27FC236}">
                  <a16:creationId xmlns:a16="http://schemas.microsoft.com/office/drawing/2014/main" id="{8117BE0C-21A5-462B-9ED8-8FB79F21C5C9}"/>
                </a:ext>
              </a:extLst>
            </p:cNvPr>
            <p:cNvSpPr txBox="1">
              <a:spLocks noChangeArrowheads="1"/>
            </p:cNvSpPr>
            <p:nvPr/>
          </p:nvSpPr>
          <p:spPr bwMode="auto">
            <a:xfrm>
              <a:off x="7998541" y="1804654"/>
              <a:ext cx="2580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CAB6422E-EDEE-4360-9085-1460996A1C54}"/>
                </a:ext>
              </a:extLst>
            </p:cNvPr>
            <p:cNvSpPr txBox="1"/>
            <p:nvPr/>
          </p:nvSpPr>
          <p:spPr>
            <a:xfrm>
              <a:off x="8087031" y="2184312"/>
              <a:ext cx="2403987" cy="174695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here Please enter the replacement content here Please enter the replacement content here</a:t>
              </a:r>
            </a:p>
          </p:txBody>
        </p:sp>
      </p:grpSp>
      <p:grpSp>
        <p:nvGrpSpPr>
          <p:cNvPr id="30" name="组合 29">
            <a:extLst>
              <a:ext uri="{FF2B5EF4-FFF2-40B4-BE49-F238E27FC236}">
                <a16:creationId xmlns:a16="http://schemas.microsoft.com/office/drawing/2014/main" id="{05D8A040-0869-4453-8AC3-B08BA2D1BC33}"/>
              </a:ext>
            </a:extLst>
          </p:cNvPr>
          <p:cNvGrpSpPr/>
          <p:nvPr/>
        </p:nvGrpSpPr>
        <p:grpSpPr>
          <a:xfrm>
            <a:off x="7686366" y="4006166"/>
            <a:ext cx="3205316" cy="2147190"/>
            <a:chOff x="7686366" y="4291301"/>
            <a:chExt cx="3205316" cy="2147190"/>
          </a:xfrm>
        </p:grpSpPr>
        <p:sp>
          <p:nvSpPr>
            <p:cNvPr id="23" name="TextBox 19">
              <a:extLst>
                <a:ext uri="{FF2B5EF4-FFF2-40B4-BE49-F238E27FC236}">
                  <a16:creationId xmlns:a16="http://schemas.microsoft.com/office/drawing/2014/main" id="{38063277-C7CF-4592-BDF2-2732D8594B94}"/>
                </a:ext>
              </a:extLst>
            </p:cNvPr>
            <p:cNvSpPr txBox="1">
              <a:spLocks noChangeArrowheads="1"/>
            </p:cNvSpPr>
            <p:nvPr/>
          </p:nvSpPr>
          <p:spPr bwMode="auto">
            <a:xfrm>
              <a:off x="7686366" y="4291301"/>
              <a:ext cx="3205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94AC1CC5-3F25-43E2-AEB0-438224C8375B}"/>
                </a:ext>
              </a:extLst>
            </p:cNvPr>
            <p:cNvSpPr txBox="1"/>
            <p:nvPr/>
          </p:nvSpPr>
          <p:spPr>
            <a:xfrm>
              <a:off x="8087031" y="4691538"/>
              <a:ext cx="2403987" cy="174695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here Please enter the replacement content here Please enter the replacement content here</a:t>
              </a:r>
            </a:p>
          </p:txBody>
        </p:sp>
      </p:grpSp>
      <p:grpSp>
        <p:nvGrpSpPr>
          <p:cNvPr id="27" name="组合 26">
            <a:extLst>
              <a:ext uri="{FF2B5EF4-FFF2-40B4-BE49-F238E27FC236}">
                <a16:creationId xmlns:a16="http://schemas.microsoft.com/office/drawing/2014/main" id="{85D3E2A9-A417-4297-B61C-BEFA3CE03AFB}"/>
              </a:ext>
            </a:extLst>
          </p:cNvPr>
          <p:cNvGrpSpPr/>
          <p:nvPr/>
        </p:nvGrpSpPr>
        <p:grpSpPr>
          <a:xfrm>
            <a:off x="1774722" y="4071997"/>
            <a:ext cx="2580966" cy="2081359"/>
            <a:chOff x="1774722" y="4357132"/>
            <a:chExt cx="2580966" cy="2081359"/>
          </a:xfrm>
        </p:grpSpPr>
        <p:sp>
          <p:nvSpPr>
            <p:cNvPr id="25" name="TextBox 19">
              <a:extLst>
                <a:ext uri="{FF2B5EF4-FFF2-40B4-BE49-F238E27FC236}">
                  <a16:creationId xmlns:a16="http://schemas.microsoft.com/office/drawing/2014/main" id="{C74D747F-39EA-449F-8FA9-499B8B29A500}"/>
                </a:ext>
              </a:extLst>
            </p:cNvPr>
            <p:cNvSpPr txBox="1">
              <a:spLocks noChangeArrowheads="1"/>
            </p:cNvSpPr>
            <p:nvPr/>
          </p:nvSpPr>
          <p:spPr bwMode="auto">
            <a:xfrm>
              <a:off x="1774722" y="4357132"/>
              <a:ext cx="2580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AE998787-73F1-42E5-AABD-A2C2ACA82F76}"/>
                </a:ext>
              </a:extLst>
            </p:cNvPr>
            <p:cNvSpPr txBox="1"/>
            <p:nvPr/>
          </p:nvSpPr>
          <p:spPr>
            <a:xfrm>
              <a:off x="1863212" y="4691538"/>
              <a:ext cx="2403987" cy="174695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here Please enter the replacement content here Please enter the replacement content here</a:t>
              </a:r>
            </a:p>
          </p:txBody>
        </p:sp>
      </p:grpSp>
    </p:spTree>
    <p:extLst>
      <p:ext uri="{BB962C8B-B14F-4D97-AF65-F5344CB8AC3E}">
        <p14:creationId xmlns:p14="http://schemas.microsoft.com/office/powerpoint/2010/main" val="1308124756"/>
      </p:ext>
    </p:extLst>
  </p:cSld>
  <p:clrMapOvr>
    <a:masterClrMapping/>
  </p:clrMapOvr>
  <mc:AlternateContent xmlns:mc="http://schemas.openxmlformats.org/markup-compatibility/2006" xmlns:p14="http://schemas.microsoft.com/office/powerpoint/2010/main">
    <mc:Choice Requires="p14">
      <p:transition spd="slow" p14:dur="1500" advClick="0" advTm="5000">
        <p14:window dir="vert"/>
      </p:transition>
    </mc:Choice>
    <mc:Fallback xmlns:a14="http://schemas.microsoft.com/office/drawing/2010/main" xmlns:a16="http://schemas.microsoft.com/office/drawing/2014/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1)">
                                      <p:cBhvr>
                                        <p:cTn id="13" dur="1000"/>
                                        <p:tgtEl>
                                          <p:spTgt spid="31"/>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DE1538D5-3C6A-4BAD-BDD8-A180C29872C2}"/>
              </a:ext>
            </a:extLst>
          </p:cNvPr>
          <p:cNvPicPr>
            <a:picLocks noChangeAspect="1"/>
          </p:cNvPicPr>
          <p:nvPr/>
        </p:nvPicPr>
        <p:blipFill rotWithShape="1">
          <a:blip r:embed="rId3">
            <a:extLst>
              <a:ext uri="{28A0092B-C50C-407E-A947-70E740481C1C}">
                <a14:useLocalDpi xmlns:a14="http://schemas.microsoft.com/office/drawing/2010/main" val="0"/>
              </a:ext>
            </a:extLst>
          </a:blip>
          <a:srcRect l="72742" t="5083" b="28726"/>
          <a:stretch/>
        </p:blipFill>
        <p:spPr>
          <a:xfrm>
            <a:off x="8878528" y="344129"/>
            <a:ext cx="3323304" cy="4542503"/>
          </a:xfrm>
          <a:prstGeom prst="rect">
            <a:avLst/>
          </a:prstGeom>
        </p:spPr>
      </p:pic>
      <p:pic>
        <p:nvPicPr>
          <p:cNvPr id="15" name="图片 14">
            <a:extLst>
              <a:ext uri="{FF2B5EF4-FFF2-40B4-BE49-F238E27FC236}">
                <a16:creationId xmlns:a16="http://schemas.microsoft.com/office/drawing/2014/main" id="{B72B9235-CDE5-4122-8EF0-3D6F6C621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pic>
        <p:nvPicPr>
          <p:cNvPr id="16" name="图片 15">
            <a:extLst>
              <a:ext uri="{FF2B5EF4-FFF2-40B4-BE49-F238E27FC236}">
                <a16:creationId xmlns:a16="http://schemas.microsoft.com/office/drawing/2014/main" id="{C25C9E38-118A-4C2E-A4BC-63B8C53C7DC8}"/>
              </a:ext>
            </a:extLst>
          </p:cNvPr>
          <p:cNvPicPr>
            <a:picLocks noChangeAspect="1"/>
          </p:cNvPicPr>
          <p:nvPr/>
        </p:nvPicPr>
        <p:blipFill rotWithShape="1">
          <a:blip r:embed="rId3">
            <a:extLst>
              <a:ext uri="{28A0092B-C50C-407E-A947-70E740481C1C}">
                <a14:useLocalDpi xmlns:a14="http://schemas.microsoft.com/office/drawing/2010/main" val="0"/>
              </a:ext>
            </a:extLst>
          </a:blip>
          <a:srcRect l="49194" t="69698"/>
          <a:stretch/>
        </p:blipFill>
        <p:spPr>
          <a:xfrm>
            <a:off x="5997676" y="4778476"/>
            <a:ext cx="6194323" cy="2079523"/>
          </a:xfrm>
          <a:prstGeom prst="rect">
            <a:avLst/>
          </a:prstGeom>
        </p:spPr>
      </p:pic>
      <p:pic>
        <p:nvPicPr>
          <p:cNvPr id="17" name="图片 16">
            <a:extLst>
              <a:ext uri="{FF2B5EF4-FFF2-40B4-BE49-F238E27FC236}">
                <a16:creationId xmlns:a16="http://schemas.microsoft.com/office/drawing/2014/main" id="{28A0F2FD-1440-4EC8-AC40-D5B736AE6C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711136" y="1498600"/>
            <a:ext cx="2820028" cy="3162300"/>
          </a:xfrm>
          <a:prstGeom prst="rect">
            <a:avLst/>
          </a:prstGeom>
        </p:spPr>
      </p:pic>
      <p:pic>
        <p:nvPicPr>
          <p:cNvPr id="18" name="图片 17">
            <a:extLst>
              <a:ext uri="{FF2B5EF4-FFF2-40B4-BE49-F238E27FC236}">
                <a16:creationId xmlns:a16="http://schemas.microsoft.com/office/drawing/2014/main" id="{5761901F-66FA-42F9-9288-89481B6238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997200" y="1819384"/>
            <a:ext cx="2247900" cy="2520732"/>
          </a:xfrm>
          <a:prstGeom prst="rect">
            <a:avLst/>
          </a:prstGeom>
        </p:spPr>
      </p:pic>
      <p:sp>
        <p:nvSpPr>
          <p:cNvPr id="19" name="文本框 18">
            <a:extLst>
              <a:ext uri="{FF2B5EF4-FFF2-40B4-BE49-F238E27FC236}">
                <a16:creationId xmlns:a16="http://schemas.microsoft.com/office/drawing/2014/main" id="{3CBBDCC6-A0C4-406F-9DFF-E9D492D5E9F9}"/>
              </a:ext>
            </a:extLst>
          </p:cNvPr>
          <p:cNvSpPr txBox="1"/>
          <p:nvPr/>
        </p:nvSpPr>
        <p:spPr>
          <a:xfrm>
            <a:off x="3180224" y="2664252"/>
            <a:ext cx="1881852" cy="830997"/>
          </a:xfrm>
          <a:prstGeom prst="rect">
            <a:avLst/>
          </a:prstGeom>
          <a:noFill/>
        </p:spPr>
        <p:txBody>
          <a:bodyPr wrap="square" rtlCol="0">
            <a:spAutoFit/>
          </a:bodyPr>
          <a:lstStyle/>
          <a:p>
            <a:pPr algn="l"/>
            <a:r>
              <a:rPr lang="en-US" altLang="zh-CN" sz="4800" b="1" dirty="0">
                <a:solidFill>
                  <a:srgbClr val="E46C0A"/>
                </a:solidFill>
                <a:latin typeface="微软雅黑" panose="020B0503020204020204" pitchFamily="34" charset="-122"/>
                <a:ea typeface="微软雅黑" panose="020B0503020204020204" pitchFamily="34" charset="-122"/>
              </a:rPr>
              <a:t>Part3</a:t>
            </a:r>
            <a:endParaRPr lang="zh-CN" altLang="en-US" sz="4800" b="1" dirty="0">
              <a:solidFill>
                <a:srgbClr val="E46C0A"/>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64BAFA2E-BC0C-41A0-885D-17D7856AA35E}"/>
              </a:ext>
            </a:extLst>
          </p:cNvPr>
          <p:cNvSpPr txBox="1"/>
          <p:nvPr/>
        </p:nvSpPr>
        <p:spPr>
          <a:xfrm>
            <a:off x="5823564" y="2807713"/>
            <a:ext cx="4234836" cy="461665"/>
          </a:xfrm>
          <a:prstGeom prst="rect">
            <a:avLst/>
          </a:prstGeom>
          <a:noFill/>
        </p:spPr>
        <p:txBody>
          <a:bodyPr wrap="square" rtlCol="0">
            <a:spAutoFit/>
          </a:bodyPr>
          <a:lstStyle/>
          <a:p>
            <a:pPr algn="l"/>
            <a:r>
              <a:rPr lang="zh-CN" altLang="en-US" sz="2400" b="1" dirty="0">
                <a:solidFill>
                  <a:srgbClr val="E46C0A"/>
                </a:solidFill>
                <a:latin typeface="微软雅黑" panose="020B0503020204020204" pitchFamily="34" charset="-122"/>
                <a:ea typeface="微软雅黑" panose="020B0503020204020204" pitchFamily="34" charset="-122"/>
              </a:rPr>
              <a:t>There is a problem</a:t>
            </a:r>
          </a:p>
        </p:txBody>
      </p:sp>
    </p:spTree>
    <p:extLst>
      <p:ext uri="{BB962C8B-B14F-4D97-AF65-F5344CB8AC3E}">
        <p14:creationId xmlns:p14="http://schemas.microsoft.com/office/powerpoint/2010/main" val="110993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eelOff"/>
      </p:transition>
    </mc:Choice>
    <mc:Fallback xmlns:p14="http://schemas.microsoft.com/office/powerpoint/2010/main" xmlns:a14="http://schemas.microsoft.com/office/drawing/2010/main" xmlns:a16="http://schemas.microsoft.com/office/drawing/2014/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3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out)">
                                      <p:cBhvr>
                                        <p:cTn id="18" dur="1000"/>
                                        <p:tgtEl>
                                          <p:spTgt spid="17"/>
                                        </p:tgtEl>
                                      </p:cBhvr>
                                    </p:animEffect>
                                  </p:childTnLst>
                                </p:cTn>
                              </p:par>
                              <p:par>
                                <p:cTn id="19" presetID="21" presetClass="entr" presetSubtype="1" fill="hold" nodeType="withEffect">
                                  <p:stCondLst>
                                    <p:cond delay="75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1000"/>
                                        <p:tgtEl>
                                          <p:spTgt spid="18"/>
                                        </p:tgtEl>
                                      </p:cBhvr>
                                    </p:animEffect>
                                  </p:childTnLst>
                                </p:cTn>
                              </p:par>
                              <p:par>
                                <p:cTn id="22" presetID="8" presetClass="emph" presetSubtype="0" fill="hold" nodeType="withEffect">
                                  <p:stCondLst>
                                    <p:cond delay="750"/>
                                  </p:stCondLst>
                                  <p:childTnLst>
                                    <p:animRot by="-21600000">
                                      <p:cBhvr>
                                        <p:cTn id="23" dur="1000" fill="hold"/>
                                        <p:tgtEl>
                                          <p:spTgt spid="18"/>
                                        </p:tgtEl>
                                        <p:attrNameLst>
                                          <p:attrName>r</p:attrName>
                                        </p:attrNameLst>
                                      </p:cBhvr>
                                    </p:animRot>
                                  </p:childTnLst>
                                </p:cTn>
                              </p:par>
                            </p:childTnLst>
                          </p:cTn>
                        </p:par>
                        <p:par>
                          <p:cTn id="24" fill="hold">
                            <p:stCondLst>
                              <p:cond delay="2750"/>
                            </p:stCondLst>
                            <p:childTnLst>
                              <p:par>
                                <p:cTn id="25" presetID="14" presetClass="entr" presetSubtype="1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750"/>
                                        <p:tgtEl>
                                          <p:spTgt spid="19"/>
                                        </p:tgtEl>
                                      </p:cBhvr>
                                    </p:animEffect>
                                  </p:childTnLst>
                                </p:cTn>
                              </p:par>
                            </p:childTnLst>
                          </p:cTn>
                        </p:par>
                        <p:par>
                          <p:cTn id="28" fill="hold">
                            <p:stCondLst>
                              <p:cond delay="3500"/>
                            </p:stCondLst>
                            <p:childTnLst>
                              <p:par>
                                <p:cTn id="29" presetID="42" presetClass="entr" presetSubtype="0" fill="hold" grpId="0" nodeType="after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4E57D8-B595-4370-A057-AC78D3AD7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58A7A0F6-BB0B-49D6-8DBC-D30B9ACF4D72}"/>
              </a:ext>
            </a:extLst>
          </p:cNvPr>
          <p:cNvGrpSpPr/>
          <p:nvPr/>
        </p:nvGrpSpPr>
        <p:grpSpPr>
          <a:xfrm>
            <a:off x="4768712" y="551879"/>
            <a:ext cx="2654574" cy="460843"/>
            <a:chOff x="4768712" y="424060"/>
            <a:chExt cx="2654574" cy="460843"/>
          </a:xfrm>
        </p:grpSpPr>
        <p:sp>
          <p:nvSpPr>
            <p:cNvPr id="4" name="文本框 3">
              <a:extLst>
                <a:ext uri="{FF2B5EF4-FFF2-40B4-BE49-F238E27FC236}">
                  <a16:creationId xmlns:a16="http://schemas.microsoft.com/office/drawing/2014/main" id="{1488C44E-E7BE-418C-BA70-8CF1576A671F}"/>
                </a:ext>
              </a:extLst>
            </p:cNvPr>
            <p:cNvSpPr txBox="1"/>
            <p:nvPr/>
          </p:nvSpPr>
          <p:spPr>
            <a:xfrm>
              <a:off x="4768712" y="424060"/>
              <a:ext cx="2654574" cy="400110"/>
            </a:xfrm>
            <a:prstGeom prst="rect">
              <a:avLst/>
            </a:prstGeom>
            <a:noFill/>
          </p:spPr>
          <p:txBody>
            <a:bodyPr wrap="square" rtlCol="0">
              <a:spAutoFit/>
            </a:bodyPr>
            <a:lstStyle/>
            <a:p>
              <a:pPr algn="l"/>
              <a:r>
                <a:rPr lang="zh-CN" altLang="en-US" sz="2000" b="1" dirty="0">
                  <a:solidFill>
                    <a:srgbClr val="E46C0A"/>
                  </a:solidFill>
                  <a:latin typeface="微软雅黑" panose="020B0503020204020204" pitchFamily="34" charset="-122"/>
                  <a:ea typeface="微软雅黑" panose="020B0503020204020204" pitchFamily="34" charset="-122"/>
                </a:rPr>
                <a:t>There is a problem</a:t>
              </a:r>
            </a:p>
          </p:txBody>
        </p:sp>
        <p:cxnSp>
          <p:nvCxnSpPr>
            <p:cNvPr id="5" name="直接连接符 4">
              <a:extLst>
                <a:ext uri="{FF2B5EF4-FFF2-40B4-BE49-F238E27FC236}">
                  <a16:creationId xmlns:a16="http://schemas.microsoft.com/office/drawing/2014/main" id="{32C4E35E-87EB-43B3-87EC-706AB3EAF831}"/>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26" name="组合 25">
            <a:extLst>
              <a:ext uri="{FF2B5EF4-FFF2-40B4-BE49-F238E27FC236}">
                <a16:creationId xmlns:a16="http://schemas.microsoft.com/office/drawing/2014/main" id="{EE48E2D8-BE99-47BC-9163-0574A3C405AA}"/>
              </a:ext>
            </a:extLst>
          </p:cNvPr>
          <p:cNvGrpSpPr/>
          <p:nvPr/>
        </p:nvGrpSpPr>
        <p:grpSpPr>
          <a:xfrm>
            <a:off x="6069945" y="2167312"/>
            <a:ext cx="3247594" cy="3092946"/>
            <a:chOff x="6069945" y="2167312"/>
            <a:chExt cx="3247594" cy="3092946"/>
          </a:xfrm>
        </p:grpSpPr>
        <p:sp>
          <p:nvSpPr>
            <p:cNvPr id="6" name="五边形 5">
              <a:extLst>
                <a:ext uri="{FF2B5EF4-FFF2-40B4-BE49-F238E27FC236}">
                  <a16:creationId xmlns:a16="http://schemas.microsoft.com/office/drawing/2014/main" id="{9B20056E-7A80-4A0A-B9A9-0DF28E8D2E3D}"/>
                </a:ext>
              </a:extLst>
            </p:cNvPr>
            <p:cNvSpPr/>
            <p:nvPr/>
          </p:nvSpPr>
          <p:spPr>
            <a:xfrm>
              <a:off x="6499122" y="2576052"/>
              <a:ext cx="2389239" cy="2275466"/>
            </a:xfrm>
            <a:prstGeom prst="pentag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五边形 11">
              <a:extLst>
                <a:ext uri="{FF2B5EF4-FFF2-40B4-BE49-F238E27FC236}">
                  <a16:creationId xmlns:a16="http://schemas.microsoft.com/office/drawing/2014/main" id="{28D54A18-53E4-41C0-B907-7CE45598BF7D}"/>
                </a:ext>
              </a:extLst>
            </p:cNvPr>
            <p:cNvSpPr/>
            <p:nvPr/>
          </p:nvSpPr>
          <p:spPr>
            <a:xfrm>
              <a:off x="6069945" y="2167312"/>
              <a:ext cx="3247594" cy="3092946"/>
            </a:xfrm>
            <a:prstGeom prst="pentagon">
              <a:avLst/>
            </a:prstGeom>
            <a:noFill/>
            <a:ln w="12700">
              <a:solidFill>
                <a:srgbClr val="E46C0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4DFFD76D-AAB2-47CC-89B0-6318624DE308}"/>
              </a:ext>
            </a:extLst>
          </p:cNvPr>
          <p:cNvGrpSpPr/>
          <p:nvPr/>
        </p:nvGrpSpPr>
        <p:grpSpPr>
          <a:xfrm>
            <a:off x="7236541" y="1730478"/>
            <a:ext cx="924233" cy="904568"/>
            <a:chOff x="7236541" y="1730478"/>
            <a:chExt cx="924233" cy="904568"/>
          </a:xfrm>
        </p:grpSpPr>
        <p:sp>
          <p:nvSpPr>
            <p:cNvPr id="7" name="椭圆 6">
              <a:extLst>
                <a:ext uri="{FF2B5EF4-FFF2-40B4-BE49-F238E27FC236}">
                  <a16:creationId xmlns:a16="http://schemas.microsoft.com/office/drawing/2014/main" id="{2FC2033E-D2EA-41EA-BA50-66582A403551}"/>
                </a:ext>
              </a:extLst>
            </p:cNvPr>
            <p:cNvSpPr/>
            <p:nvPr/>
          </p:nvSpPr>
          <p:spPr>
            <a:xfrm>
              <a:off x="7236541" y="1730478"/>
              <a:ext cx="904568" cy="904568"/>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形 13">
              <a:extLst>
                <a:ext uri="{FF2B5EF4-FFF2-40B4-BE49-F238E27FC236}">
                  <a16:creationId xmlns:a16="http://schemas.microsoft.com/office/drawing/2014/main" id="{BBA8A7A7-018C-41EF-BF37-0EED9CA4FB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7452852" y="1875420"/>
              <a:ext cx="432620" cy="314798"/>
            </a:xfrm>
            <a:prstGeom prst="rect">
              <a:avLst/>
            </a:prstGeom>
          </p:spPr>
        </p:pic>
        <p:sp>
          <p:nvSpPr>
            <p:cNvPr id="18" name="文本框 17">
              <a:extLst>
                <a:ext uri="{FF2B5EF4-FFF2-40B4-BE49-F238E27FC236}">
                  <a16:creationId xmlns:a16="http://schemas.microsoft.com/office/drawing/2014/main" id="{588AADC1-6432-4C26-93F9-1DE62FC21FED}"/>
                </a:ext>
              </a:extLst>
            </p:cNvPr>
            <p:cNvSpPr txBox="1"/>
            <p:nvPr/>
          </p:nvSpPr>
          <p:spPr>
            <a:xfrm>
              <a:off x="7341187" y="2224424"/>
              <a:ext cx="819587" cy="246221"/>
            </a:xfrm>
            <a:prstGeom prst="rect">
              <a:avLst/>
            </a:prstGeom>
            <a:noFill/>
          </p:spPr>
          <p:txBody>
            <a:bodyPr wrap="square" rtlCol="0">
              <a:spAutoFit/>
            </a:bodyPr>
            <a:lstStyle/>
            <a:p>
              <a:pPr algn="l"/>
              <a:r>
                <a:rPr lang="zh-CN" altLang="en-US" sz="1000" dirty="0">
                  <a:solidFill>
                    <a:schemeClr val="bg1"/>
                  </a:solidFill>
                  <a:latin typeface="微软雅黑" panose="020B0503020204020204" pitchFamily="34" charset="-122"/>
                  <a:ea typeface="微软雅黑" panose="020B0503020204020204" pitchFamily="34" charset="-122"/>
                </a:rPr>
                <a:t>Content</a:t>
              </a:r>
            </a:p>
          </p:txBody>
        </p:sp>
      </p:grpSp>
      <p:grpSp>
        <p:nvGrpSpPr>
          <p:cNvPr id="28" name="组合 27">
            <a:extLst>
              <a:ext uri="{FF2B5EF4-FFF2-40B4-BE49-F238E27FC236}">
                <a16:creationId xmlns:a16="http://schemas.microsoft.com/office/drawing/2014/main" id="{6261BD26-246E-4124-8D35-C4EE20F19051}"/>
              </a:ext>
            </a:extLst>
          </p:cNvPr>
          <p:cNvGrpSpPr/>
          <p:nvPr/>
        </p:nvGrpSpPr>
        <p:grpSpPr>
          <a:xfrm>
            <a:off x="8780206" y="2920181"/>
            <a:ext cx="966510" cy="904568"/>
            <a:chOff x="8780206" y="2920181"/>
            <a:chExt cx="966510" cy="904568"/>
          </a:xfrm>
        </p:grpSpPr>
        <p:sp>
          <p:nvSpPr>
            <p:cNvPr id="8" name="椭圆 7">
              <a:extLst>
                <a:ext uri="{FF2B5EF4-FFF2-40B4-BE49-F238E27FC236}">
                  <a16:creationId xmlns:a16="http://schemas.microsoft.com/office/drawing/2014/main" id="{251CECA2-6437-496F-AA0C-254E718D9D53}"/>
                </a:ext>
              </a:extLst>
            </p:cNvPr>
            <p:cNvSpPr/>
            <p:nvPr/>
          </p:nvSpPr>
          <p:spPr>
            <a:xfrm>
              <a:off x="8780206" y="2920181"/>
              <a:ext cx="904568" cy="904568"/>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形 14">
              <a:extLst>
                <a:ext uri="{FF2B5EF4-FFF2-40B4-BE49-F238E27FC236}">
                  <a16:creationId xmlns:a16="http://schemas.microsoft.com/office/drawing/2014/main" id="{37032B49-7652-4482-AE57-C1DBCF9C50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310322">
              <a:off x="9146167" y="3003756"/>
              <a:ext cx="231640" cy="417870"/>
            </a:xfrm>
            <a:prstGeom prst="rect">
              <a:avLst/>
            </a:prstGeom>
          </p:spPr>
        </p:pic>
        <p:sp>
          <p:nvSpPr>
            <p:cNvPr id="19" name="文本框 18">
              <a:extLst>
                <a:ext uri="{FF2B5EF4-FFF2-40B4-BE49-F238E27FC236}">
                  <a16:creationId xmlns:a16="http://schemas.microsoft.com/office/drawing/2014/main" id="{2AFFBA7B-0033-4D50-A6CB-85A1AA9332A3}"/>
                </a:ext>
              </a:extLst>
            </p:cNvPr>
            <p:cNvSpPr txBox="1"/>
            <p:nvPr/>
          </p:nvSpPr>
          <p:spPr>
            <a:xfrm>
              <a:off x="8917857" y="3411794"/>
              <a:ext cx="828859" cy="246221"/>
            </a:xfrm>
            <a:prstGeom prst="rect">
              <a:avLst/>
            </a:prstGeom>
            <a:noFill/>
          </p:spPr>
          <p:txBody>
            <a:bodyPr wrap="square" rtlCol="0">
              <a:spAutoFit/>
            </a:bodyPr>
            <a:lstStyle/>
            <a:p>
              <a:pPr algn="l"/>
              <a:r>
                <a:rPr lang="zh-CN" altLang="en-US" sz="1000" dirty="0">
                  <a:solidFill>
                    <a:schemeClr val="bg1"/>
                  </a:solidFill>
                  <a:latin typeface="微软雅黑" panose="020B0503020204020204" pitchFamily="34" charset="-122"/>
                  <a:ea typeface="微软雅黑" panose="020B0503020204020204" pitchFamily="34" charset="-122"/>
                </a:rPr>
                <a:t>Content</a:t>
              </a:r>
            </a:p>
          </p:txBody>
        </p:sp>
      </p:grpSp>
      <p:grpSp>
        <p:nvGrpSpPr>
          <p:cNvPr id="32" name="组合 31">
            <a:extLst>
              <a:ext uri="{FF2B5EF4-FFF2-40B4-BE49-F238E27FC236}">
                <a16:creationId xmlns:a16="http://schemas.microsoft.com/office/drawing/2014/main" id="{8DE2CD76-CBD6-48F7-9C3B-48195928BA44}"/>
              </a:ext>
            </a:extLst>
          </p:cNvPr>
          <p:cNvGrpSpPr/>
          <p:nvPr/>
        </p:nvGrpSpPr>
        <p:grpSpPr>
          <a:xfrm>
            <a:off x="8160774" y="4670323"/>
            <a:ext cx="904568" cy="904568"/>
            <a:chOff x="8160774" y="4670323"/>
            <a:chExt cx="904568" cy="904568"/>
          </a:xfrm>
        </p:grpSpPr>
        <p:sp>
          <p:nvSpPr>
            <p:cNvPr id="9" name="椭圆 8">
              <a:extLst>
                <a:ext uri="{FF2B5EF4-FFF2-40B4-BE49-F238E27FC236}">
                  <a16:creationId xmlns:a16="http://schemas.microsoft.com/office/drawing/2014/main" id="{B962FC23-9591-4A9B-8076-CDA1792074AC}"/>
                </a:ext>
              </a:extLst>
            </p:cNvPr>
            <p:cNvSpPr/>
            <p:nvPr/>
          </p:nvSpPr>
          <p:spPr>
            <a:xfrm>
              <a:off x="8160774" y="4670323"/>
              <a:ext cx="904568" cy="904568"/>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a:extLst>
                <a:ext uri="{FF2B5EF4-FFF2-40B4-BE49-F238E27FC236}">
                  <a16:creationId xmlns:a16="http://schemas.microsoft.com/office/drawing/2014/main" id="{AE92496B-56DC-4803-B9E8-4F03D7960487}"/>
                </a:ext>
              </a:extLst>
            </p:cNvPr>
            <p:cNvGrpSpPr/>
            <p:nvPr/>
          </p:nvGrpSpPr>
          <p:grpSpPr>
            <a:xfrm>
              <a:off x="8282529" y="4725500"/>
              <a:ext cx="759295" cy="684074"/>
              <a:chOff x="8282529" y="4725500"/>
              <a:chExt cx="759295" cy="684074"/>
            </a:xfrm>
          </p:grpSpPr>
          <p:pic>
            <p:nvPicPr>
              <p:cNvPr id="16" name="图形 15">
                <a:extLst>
                  <a:ext uri="{FF2B5EF4-FFF2-40B4-BE49-F238E27FC236}">
                    <a16:creationId xmlns:a16="http://schemas.microsoft.com/office/drawing/2014/main" id="{53C6864E-B4A3-4ACF-897C-E3328279F2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6579" y="4725500"/>
                <a:ext cx="393292" cy="435336"/>
              </a:xfrm>
              <a:prstGeom prst="rect">
                <a:avLst/>
              </a:prstGeom>
            </p:spPr>
          </p:pic>
          <p:sp>
            <p:nvSpPr>
              <p:cNvPr id="20" name="文本框 19">
                <a:extLst>
                  <a:ext uri="{FF2B5EF4-FFF2-40B4-BE49-F238E27FC236}">
                    <a16:creationId xmlns:a16="http://schemas.microsoft.com/office/drawing/2014/main" id="{1EF709E3-BCC0-4AAE-94BD-1DB0E36004DE}"/>
                  </a:ext>
                </a:extLst>
              </p:cNvPr>
              <p:cNvSpPr txBox="1"/>
              <p:nvPr/>
            </p:nvSpPr>
            <p:spPr>
              <a:xfrm>
                <a:off x="8282529" y="5163353"/>
                <a:ext cx="759295" cy="246221"/>
              </a:xfrm>
              <a:prstGeom prst="rect">
                <a:avLst/>
              </a:prstGeom>
              <a:noFill/>
            </p:spPr>
            <p:txBody>
              <a:bodyPr wrap="square" rtlCol="0">
                <a:spAutoFit/>
              </a:bodyPr>
              <a:lstStyle/>
              <a:p>
                <a:pPr algn="l"/>
                <a:r>
                  <a:rPr lang="zh-CN" altLang="en-US" sz="1000" dirty="0">
                    <a:solidFill>
                      <a:schemeClr val="bg1"/>
                    </a:solidFill>
                    <a:latin typeface="微软雅黑" panose="020B0503020204020204" pitchFamily="34" charset="-122"/>
                    <a:ea typeface="微软雅黑" panose="020B0503020204020204" pitchFamily="34" charset="-122"/>
                  </a:rPr>
                  <a:t>Content</a:t>
                </a:r>
              </a:p>
            </p:txBody>
          </p:sp>
        </p:grpSp>
      </p:grpSp>
      <p:grpSp>
        <p:nvGrpSpPr>
          <p:cNvPr id="30" name="组合 29">
            <a:extLst>
              <a:ext uri="{FF2B5EF4-FFF2-40B4-BE49-F238E27FC236}">
                <a16:creationId xmlns:a16="http://schemas.microsoft.com/office/drawing/2014/main" id="{BD7567E4-D8EE-48A0-93F7-D8ABFFAC62B5}"/>
              </a:ext>
            </a:extLst>
          </p:cNvPr>
          <p:cNvGrpSpPr/>
          <p:nvPr/>
        </p:nvGrpSpPr>
        <p:grpSpPr>
          <a:xfrm>
            <a:off x="6282813" y="4670323"/>
            <a:ext cx="904568" cy="904568"/>
            <a:chOff x="6282813" y="4670323"/>
            <a:chExt cx="904568" cy="904568"/>
          </a:xfrm>
        </p:grpSpPr>
        <p:sp>
          <p:nvSpPr>
            <p:cNvPr id="10" name="椭圆 9">
              <a:extLst>
                <a:ext uri="{FF2B5EF4-FFF2-40B4-BE49-F238E27FC236}">
                  <a16:creationId xmlns:a16="http://schemas.microsoft.com/office/drawing/2014/main" id="{041DFF3D-AC5E-412A-91EE-49974E45CDDD}"/>
                </a:ext>
              </a:extLst>
            </p:cNvPr>
            <p:cNvSpPr/>
            <p:nvPr/>
          </p:nvSpPr>
          <p:spPr>
            <a:xfrm>
              <a:off x="6282813" y="4670323"/>
              <a:ext cx="904568" cy="904568"/>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形 16">
              <a:extLst>
                <a:ext uri="{FF2B5EF4-FFF2-40B4-BE49-F238E27FC236}">
                  <a16:creationId xmlns:a16="http://schemas.microsoft.com/office/drawing/2014/main" id="{1C1ACEDD-CFCC-4E6D-899A-4BD8DA1409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8117" y="4746331"/>
              <a:ext cx="353960" cy="413338"/>
            </a:xfrm>
            <a:prstGeom prst="rect">
              <a:avLst/>
            </a:prstGeom>
          </p:spPr>
        </p:pic>
        <p:sp>
          <p:nvSpPr>
            <p:cNvPr id="21" name="文本框 20">
              <a:extLst>
                <a:ext uri="{FF2B5EF4-FFF2-40B4-BE49-F238E27FC236}">
                  <a16:creationId xmlns:a16="http://schemas.microsoft.com/office/drawing/2014/main" id="{DBF569EC-4229-494A-9A49-E5C8ADD13CA1}"/>
                </a:ext>
              </a:extLst>
            </p:cNvPr>
            <p:cNvSpPr txBox="1"/>
            <p:nvPr/>
          </p:nvSpPr>
          <p:spPr>
            <a:xfrm>
              <a:off x="6390969" y="5187442"/>
              <a:ext cx="796412" cy="246221"/>
            </a:xfrm>
            <a:prstGeom prst="rect">
              <a:avLst/>
            </a:prstGeom>
            <a:noFill/>
          </p:spPr>
          <p:txBody>
            <a:bodyPr wrap="square" rtlCol="0">
              <a:spAutoFit/>
            </a:bodyPr>
            <a:lstStyle/>
            <a:p>
              <a:pPr algn="l"/>
              <a:r>
                <a:rPr lang="zh-CN" altLang="en-US" sz="1000" dirty="0">
                  <a:solidFill>
                    <a:schemeClr val="bg1"/>
                  </a:solidFill>
                  <a:latin typeface="微软雅黑" panose="020B0503020204020204" pitchFamily="34" charset="-122"/>
                  <a:ea typeface="微软雅黑" panose="020B0503020204020204" pitchFamily="34" charset="-122"/>
                </a:rPr>
                <a:t>Content</a:t>
              </a:r>
            </a:p>
          </p:txBody>
        </p:sp>
      </p:grpSp>
      <p:grpSp>
        <p:nvGrpSpPr>
          <p:cNvPr id="31" name="组合 30">
            <a:extLst>
              <a:ext uri="{FF2B5EF4-FFF2-40B4-BE49-F238E27FC236}">
                <a16:creationId xmlns:a16="http://schemas.microsoft.com/office/drawing/2014/main" id="{B7DDC12B-DB94-4855-A5E2-789FDCCCD384}"/>
              </a:ext>
            </a:extLst>
          </p:cNvPr>
          <p:cNvGrpSpPr/>
          <p:nvPr/>
        </p:nvGrpSpPr>
        <p:grpSpPr>
          <a:xfrm>
            <a:off x="5712542" y="3008671"/>
            <a:ext cx="904568" cy="904568"/>
            <a:chOff x="5712542" y="3008671"/>
            <a:chExt cx="904568" cy="904568"/>
          </a:xfrm>
        </p:grpSpPr>
        <p:sp>
          <p:nvSpPr>
            <p:cNvPr id="11" name="椭圆 10">
              <a:extLst>
                <a:ext uri="{FF2B5EF4-FFF2-40B4-BE49-F238E27FC236}">
                  <a16:creationId xmlns:a16="http://schemas.microsoft.com/office/drawing/2014/main" id="{6BA0C341-E4E1-4F1D-8AAF-923F6A8A1487}"/>
                </a:ext>
              </a:extLst>
            </p:cNvPr>
            <p:cNvSpPr/>
            <p:nvPr/>
          </p:nvSpPr>
          <p:spPr>
            <a:xfrm>
              <a:off x="5712542" y="3008671"/>
              <a:ext cx="904568" cy="904568"/>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形 12">
              <a:extLst>
                <a:ext uri="{FF2B5EF4-FFF2-40B4-BE49-F238E27FC236}">
                  <a16:creationId xmlns:a16="http://schemas.microsoft.com/office/drawing/2014/main" id="{4A2ACDCF-6423-485F-A8A9-B19714E207B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8181" y="3091231"/>
              <a:ext cx="393290" cy="380570"/>
            </a:xfrm>
            <a:prstGeom prst="rect">
              <a:avLst/>
            </a:prstGeom>
          </p:spPr>
        </p:pic>
        <p:sp>
          <p:nvSpPr>
            <p:cNvPr id="22" name="文本框 21">
              <a:extLst>
                <a:ext uri="{FF2B5EF4-FFF2-40B4-BE49-F238E27FC236}">
                  <a16:creationId xmlns:a16="http://schemas.microsoft.com/office/drawing/2014/main" id="{EA857E6A-145E-4E82-86D4-45C3B9DA323D}"/>
                </a:ext>
              </a:extLst>
            </p:cNvPr>
            <p:cNvSpPr txBox="1"/>
            <p:nvPr/>
          </p:nvSpPr>
          <p:spPr>
            <a:xfrm>
              <a:off x="5801033" y="3480152"/>
              <a:ext cx="737418" cy="246221"/>
            </a:xfrm>
            <a:prstGeom prst="rect">
              <a:avLst/>
            </a:prstGeom>
            <a:noFill/>
          </p:spPr>
          <p:txBody>
            <a:bodyPr wrap="square" rtlCol="0">
              <a:spAutoFit/>
            </a:bodyPr>
            <a:lstStyle/>
            <a:p>
              <a:pPr algn="l"/>
              <a:r>
                <a:rPr lang="zh-CN" altLang="en-US" sz="1000" dirty="0">
                  <a:solidFill>
                    <a:schemeClr val="bg1"/>
                  </a:solidFill>
                  <a:latin typeface="微软雅黑" panose="020B0503020204020204" pitchFamily="34" charset="-122"/>
                  <a:ea typeface="微软雅黑" panose="020B0503020204020204" pitchFamily="34" charset="-122"/>
                </a:rPr>
                <a:t>Content</a:t>
              </a:r>
            </a:p>
          </p:txBody>
        </p:sp>
      </p:grpSp>
      <p:grpSp>
        <p:nvGrpSpPr>
          <p:cNvPr id="33" name="组合 32">
            <a:extLst>
              <a:ext uri="{FF2B5EF4-FFF2-40B4-BE49-F238E27FC236}">
                <a16:creationId xmlns:a16="http://schemas.microsoft.com/office/drawing/2014/main" id="{4B0866FD-2722-4468-BE3F-59E2529117A5}"/>
              </a:ext>
            </a:extLst>
          </p:cNvPr>
          <p:cNvGrpSpPr/>
          <p:nvPr/>
        </p:nvGrpSpPr>
        <p:grpSpPr>
          <a:xfrm>
            <a:off x="1413143" y="2173381"/>
            <a:ext cx="3807786" cy="2743116"/>
            <a:chOff x="1413143" y="2173381"/>
            <a:chExt cx="3807786" cy="2743116"/>
          </a:xfrm>
        </p:grpSpPr>
        <p:sp>
          <p:nvSpPr>
            <p:cNvPr id="23" name="文本框 22">
              <a:extLst>
                <a:ext uri="{FF2B5EF4-FFF2-40B4-BE49-F238E27FC236}">
                  <a16:creationId xmlns:a16="http://schemas.microsoft.com/office/drawing/2014/main" id="{CE4CD95C-14E8-4D84-B850-082391F9E4D2}"/>
                </a:ext>
              </a:extLst>
            </p:cNvPr>
            <p:cNvSpPr txBox="1"/>
            <p:nvPr/>
          </p:nvSpPr>
          <p:spPr>
            <a:xfrm>
              <a:off x="1653190" y="2685758"/>
              <a:ext cx="3567739" cy="2230739"/>
            </a:xfrm>
            <a:prstGeom prst="rect">
              <a:avLst/>
            </a:prstGeom>
            <a:noFill/>
          </p:spPr>
          <p:txBody>
            <a:bodyPr wrap="square" rtlCol="0">
              <a:spAutoFit/>
            </a:bodyPr>
            <a:lstStyle/>
            <a:p>
              <a:pPr>
                <a:lnSpc>
                  <a:spcPct val="130000"/>
                </a:lnSpc>
              </a:pPr>
              <a:r>
                <a:rPr lang="zh-CN" altLang="en-US" sz="12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Please enter replacement content here Please enter replacement content here Please enter replacement content here Enter replacement content Please enter replacement content here</a:t>
              </a:r>
            </a:p>
          </p:txBody>
        </p:sp>
        <p:sp>
          <p:nvSpPr>
            <p:cNvPr id="24" name="TextBox 19">
              <a:extLst>
                <a:ext uri="{FF2B5EF4-FFF2-40B4-BE49-F238E27FC236}">
                  <a16:creationId xmlns:a16="http://schemas.microsoft.com/office/drawing/2014/main" id="{861444B3-D425-4513-A4E1-FA0487F4BF3A}"/>
                </a:ext>
              </a:extLst>
            </p:cNvPr>
            <p:cNvSpPr txBox="1">
              <a:spLocks noChangeArrowheads="1"/>
            </p:cNvSpPr>
            <p:nvPr/>
          </p:nvSpPr>
          <p:spPr bwMode="auto">
            <a:xfrm>
              <a:off x="1413143" y="2173381"/>
              <a:ext cx="3636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sz="2400" b="1"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37546648"/>
      </p:ext>
    </p:extLst>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asvg="http://schemas.microsoft.com/office/drawing/2016/SVG/main" xmlns:a14="http://schemas.microsoft.com/office/drawing/2010/main" xmlns:a16="http://schemas.microsoft.com/office/drawing/2014/main"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heel(1)">
                                      <p:cBhvr>
                                        <p:cTn id="13" dur="1000"/>
                                        <p:tgtEl>
                                          <p:spTgt spid="26"/>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0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23F3A4-4B12-4EA7-8B7D-75EC16D1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6" name="组合 5">
            <a:extLst>
              <a:ext uri="{FF2B5EF4-FFF2-40B4-BE49-F238E27FC236}">
                <a16:creationId xmlns:a16="http://schemas.microsoft.com/office/drawing/2014/main" id="{8F79FDB9-ED12-40CA-98FA-8275842373A0}"/>
              </a:ext>
            </a:extLst>
          </p:cNvPr>
          <p:cNvGrpSpPr/>
          <p:nvPr/>
        </p:nvGrpSpPr>
        <p:grpSpPr>
          <a:xfrm>
            <a:off x="4913390" y="568913"/>
            <a:ext cx="2620069" cy="443809"/>
            <a:chOff x="4913390" y="441094"/>
            <a:chExt cx="2620069" cy="443809"/>
          </a:xfrm>
        </p:grpSpPr>
        <p:sp>
          <p:nvSpPr>
            <p:cNvPr id="7" name="文本框 6">
              <a:extLst>
                <a:ext uri="{FF2B5EF4-FFF2-40B4-BE49-F238E27FC236}">
                  <a16:creationId xmlns:a16="http://schemas.microsoft.com/office/drawing/2014/main" id="{B9604C0E-9919-45FF-9B05-EED3CCCCEC7A}"/>
                </a:ext>
              </a:extLst>
            </p:cNvPr>
            <p:cNvSpPr txBox="1"/>
            <p:nvPr/>
          </p:nvSpPr>
          <p:spPr>
            <a:xfrm>
              <a:off x="4913390" y="441094"/>
              <a:ext cx="2620069" cy="369332"/>
            </a:xfrm>
            <a:prstGeom prst="rect">
              <a:avLst/>
            </a:prstGeom>
            <a:noFill/>
          </p:spPr>
          <p:txBody>
            <a:bodyPr wrap="square" rtlCol="0">
              <a:spAutoFit/>
            </a:bodyPr>
            <a:lstStyle/>
            <a:p>
              <a:pPr algn="l"/>
              <a:r>
                <a:rPr lang="zh-CN" altLang="en-US" b="1" dirty="0">
                  <a:solidFill>
                    <a:srgbClr val="E46C0A"/>
                  </a:solidFill>
                  <a:latin typeface="微软雅黑" panose="020B0503020204020204" pitchFamily="34" charset="-122"/>
                  <a:ea typeface="微软雅黑" panose="020B0503020204020204" pitchFamily="34" charset="-122"/>
                </a:rPr>
                <a:t>There is a problem</a:t>
              </a:r>
            </a:p>
          </p:txBody>
        </p:sp>
        <p:cxnSp>
          <p:nvCxnSpPr>
            <p:cNvPr id="8" name="直接连接符 7">
              <a:extLst>
                <a:ext uri="{FF2B5EF4-FFF2-40B4-BE49-F238E27FC236}">
                  <a16:creationId xmlns:a16="http://schemas.microsoft.com/office/drawing/2014/main" id="{DA8BB134-221B-411B-9480-A07DB8726F47}"/>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28" name="组合 27">
            <a:extLst>
              <a:ext uri="{FF2B5EF4-FFF2-40B4-BE49-F238E27FC236}">
                <a16:creationId xmlns:a16="http://schemas.microsoft.com/office/drawing/2014/main" id="{94B0572E-ADC1-4A56-A6D0-902FCF9DBE96}"/>
              </a:ext>
            </a:extLst>
          </p:cNvPr>
          <p:cNvGrpSpPr/>
          <p:nvPr/>
        </p:nvGrpSpPr>
        <p:grpSpPr>
          <a:xfrm>
            <a:off x="1719927" y="2199427"/>
            <a:ext cx="8752146" cy="3788316"/>
            <a:chOff x="1986116" y="2199427"/>
            <a:chExt cx="8752146" cy="3788316"/>
          </a:xfrm>
        </p:grpSpPr>
        <p:graphicFrame>
          <p:nvGraphicFramePr>
            <p:cNvPr id="11" name="图表 10">
              <a:extLst>
                <a:ext uri="{FF2B5EF4-FFF2-40B4-BE49-F238E27FC236}">
                  <a16:creationId xmlns:a16="http://schemas.microsoft.com/office/drawing/2014/main" id="{4A639D22-CF70-4220-A2B0-A2EA8356D236}"/>
                </a:ext>
              </a:extLst>
            </p:cNvPr>
            <p:cNvGraphicFramePr/>
            <p:nvPr>
              <p:extLst>
                <p:ext uri="{D42A27DB-BD31-4B8C-83A1-F6EECF244321}">
                  <p14:modId xmlns:p14="http://schemas.microsoft.com/office/powerpoint/2010/main" val="1046241189"/>
                </p:ext>
              </p:extLst>
            </p:nvPr>
          </p:nvGraphicFramePr>
          <p:xfrm>
            <a:off x="1986116" y="2199427"/>
            <a:ext cx="8752146" cy="3788316"/>
          </p:xfrm>
          <a:graphic>
            <a:graphicData uri="http://schemas.openxmlformats.org/drawingml/2006/chart">
              <c:chart xmlns:c="http://schemas.openxmlformats.org/drawingml/2006/chart" xmlns:r="http://schemas.openxmlformats.org/officeDocument/2006/relationships" r:id="rId4"/>
            </a:graphicData>
          </a:graphic>
        </p:graphicFrame>
        <p:sp>
          <p:nvSpPr>
            <p:cNvPr id="12" name="任意多边形: 形状 11">
              <a:extLst>
                <a:ext uri="{FF2B5EF4-FFF2-40B4-BE49-F238E27FC236}">
                  <a16:creationId xmlns:a16="http://schemas.microsoft.com/office/drawing/2014/main" id="{E71A035A-1FE4-4815-901A-6BEE2F515F15}"/>
                </a:ext>
              </a:extLst>
            </p:cNvPr>
            <p:cNvSpPr/>
            <p:nvPr/>
          </p:nvSpPr>
          <p:spPr>
            <a:xfrm>
              <a:off x="2467897" y="3336544"/>
              <a:ext cx="8043435" cy="2277606"/>
            </a:xfrm>
            <a:custGeom>
              <a:avLst/>
              <a:gdLst>
                <a:gd name="connsiteX0" fmla="*/ 4478830 w 4915778"/>
                <a:gd name="connsiteY0" fmla="*/ 161 h 2277606"/>
                <a:gd name="connsiteX1" fmla="*/ 4857509 w 4915778"/>
                <a:gd name="connsiteY1" fmla="*/ 343194 h 2277606"/>
                <a:gd name="connsiteX2" fmla="*/ 4915778 w 4915778"/>
                <a:gd name="connsiteY2" fmla="*/ 389511 h 2277606"/>
                <a:gd name="connsiteX3" fmla="*/ 4915778 w 4915778"/>
                <a:gd name="connsiteY3" fmla="*/ 2277606 h 2277606"/>
                <a:gd name="connsiteX4" fmla="*/ 0 w 4915778"/>
                <a:gd name="connsiteY4" fmla="*/ 2277606 h 2277606"/>
                <a:gd name="connsiteX5" fmla="*/ 0 w 4915778"/>
                <a:gd name="connsiteY5" fmla="*/ 1097179 h 2277606"/>
                <a:gd name="connsiteX6" fmla="*/ 130100 w 4915778"/>
                <a:gd name="connsiteY6" fmla="*/ 942135 h 2277606"/>
                <a:gd name="connsiteX7" fmla="*/ 929583 w 4915778"/>
                <a:gd name="connsiteY7" fmla="*/ 307882 h 2277606"/>
                <a:gd name="connsiteX8" fmla="*/ 1786633 w 4915778"/>
                <a:gd name="connsiteY8" fmla="*/ 1238658 h 2277606"/>
                <a:gd name="connsiteX9" fmla="*/ 2202423 w 4915778"/>
                <a:gd name="connsiteY9" fmla="*/ 1376753 h 2277606"/>
                <a:gd name="connsiteX10" fmla="*/ 2670051 w 4915778"/>
                <a:gd name="connsiteY10" fmla="*/ 1356434 h 2277606"/>
                <a:gd name="connsiteX11" fmla="*/ 3108770 w 4915778"/>
                <a:gd name="connsiteY11" fmla="*/ 44323 h 2277606"/>
                <a:gd name="connsiteX12" fmla="*/ 3493379 w 4915778"/>
                <a:gd name="connsiteY12" fmla="*/ 394710 h 2277606"/>
                <a:gd name="connsiteX13" fmla="*/ 3992990 w 4915778"/>
                <a:gd name="connsiteY13" fmla="*/ 725043 h 2277606"/>
                <a:gd name="connsiteX14" fmla="*/ 4449956 w 4915778"/>
                <a:gd name="connsiteY14" fmla="*/ 6123 h 2277606"/>
                <a:gd name="connsiteX15" fmla="*/ 4478830 w 4915778"/>
                <a:gd name="connsiteY15" fmla="*/ 161 h 22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5778" h="2277606">
                  <a:moveTo>
                    <a:pt x="4478830" y="161"/>
                  </a:moveTo>
                  <a:cubicBezTo>
                    <a:pt x="4603912" y="-6911"/>
                    <a:pt x="4728609" y="221181"/>
                    <a:pt x="4857509" y="343194"/>
                  </a:cubicBezTo>
                  <a:lnTo>
                    <a:pt x="4915778" y="389511"/>
                  </a:lnTo>
                  <a:lnTo>
                    <a:pt x="4915778" y="2277606"/>
                  </a:lnTo>
                  <a:lnTo>
                    <a:pt x="0" y="2277606"/>
                  </a:lnTo>
                  <a:lnTo>
                    <a:pt x="0" y="1097179"/>
                  </a:lnTo>
                  <a:lnTo>
                    <a:pt x="130100" y="942135"/>
                  </a:lnTo>
                  <a:cubicBezTo>
                    <a:pt x="386745" y="641108"/>
                    <a:pt x="681338" y="331862"/>
                    <a:pt x="929583" y="307882"/>
                  </a:cubicBezTo>
                  <a:cubicBezTo>
                    <a:pt x="1326775" y="269515"/>
                    <a:pt x="1574493" y="1060513"/>
                    <a:pt x="1786633" y="1238658"/>
                  </a:cubicBezTo>
                  <a:cubicBezTo>
                    <a:pt x="1998773" y="1416803"/>
                    <a:pt x="2055187" y="1357124"/>
                    <a:pt x="2202423" y="1376753"/>
                  </a:cubicBezTo>
                  <a:cubicBezTo>
                    <a:pt x="2349659" y="1396382"/>
                    <a:pt x="2518993" y="1578506"/>
                    <a:pt x="2670051" y="1356434"/>
                  </a:cubicBezTo>
                  <a:cubicBezTo>
                    <a:pt x="2821109" y="1134362"/>
                    <a:pt x="2971549" y="204610"/>
                    <a:pt x="3108770" y="44323"/>
                  </a:cubicBezTo>
                  <a:cubicBezTo>
                    <a:pt x="3245991" y="-115964"/>
                    <a:pt x="3346009" y="281257"/>
                    <a:pt x="3493379" y="394710"/>
                  </a:cubicBezTo>
                  <a:cubicBezTo>
                    <a:pt x="3640749" y="508163"/>
                    <a:pt x="3833561" y="789807"/>
                    <a:pt x="3992990" y="725043"/>
                  </a:cubicBezTo>
                  <a:cubicBezTo>
                    <a:pt x="4152419" y="660279"/>
                    <a:pt x="4295902" y="61841"/>
                    <a:pt x="4449956" y="6123"/>
                  </a:cubicBezTo>
                  <a:cubicBezTo>
                    <a:pt x="4459584" y="2641"/>
                    <a:pt x="4469208" y="705"/>
                    <a:pt x="4478830" y="161"/>
                  </a:cubicBezTo>
                  <a:close/>
                </a:path>
              </a:pathLst>
            </a:custGeom>
            <a:gradFill flip="none" rotWithShape="1">
              <a:gsLst>
                <a:gs pos="0">
                  <a:srgbClr val="4EB7FF">
                    <a:alpha val="55000"/>
                  </a:srgbClr>
                </a:gs>
                <a:gs pos="100000">
                  <a:srgbClr val="4EB7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1" name="组合 20">
            <a:extLst>
              <a:ext uri="{FF2B5EF4-FFF2-40B4-BE49-F238E27FC236}">
                <a16:creationId xmlns:a16="http://schemas.microsoft.com/office/drawing/2014/main" id="{CC5C12FA-FFE6-4AE2-8A75-1EC8D4941F88}"/>
              </a:ext>
            </a:extLst>
          </p:cNvPr>
          <p:cNvGrpSpPr/>
          <p:nvPr/>
        </p:nvGrpSpPr>
        <p:grpSpPr>
          <a:xfrm>
            <a:off x="4914472" y="1892520"/>
            <a:ext cx="2363056" cy="282105"/>
            <a:chOff x="7772775" y="2593979"/>
            <a:chExt cx="2363056" cy="282105"/>
          </a:xfrm>
        </p:grpSpPr>
        <p:sp>
          <p:nvSpPr>
            <p:cNvPr id="22" name="矩形 21">
              <a:extLst>
                <a:ext uri="{FF2B5EF4-FFF2-40B4-BE49-F238E27FC236}">
                  <a16:creationId xmlns:a16="http://schemas.microsoft.com/office/drawing/2014/main" id="{BC18D6CC-BFA5-4AAD-A790-0FB8A602F563}"/>
                </a:ext>
              </a:extLst>
            </p:cNvPr>
            <p:cNvSpPr/>
            <p:nvPr/>
          </p:nvSpPr>
          <p:spPr>
            <a:xfrm>
              <a:off x="7772775" y="2689676"/>
              <a:ext cx="266727" cy="86468"/>
            </a:xfrm>
            <a:prstGeom prst="rect">
              <a:avLst/>
            </a:prstGeom>
            <a:solidFill>
              <a:srgbClr val="F79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苹方 常规" panose="020B0300000000000000" pitchFamily="34" charset="-122"/>
                <a:ea typeface="苹方 常规" panose="020B0300000000000000" pitchFamily="34" charset="-122"/>
                <a:cs typeface="+mn-cs"/>
              </a:endParaRPr>
            </a:p>
          </p:txBody>
        </p:sp>
        <p:sp>
          <p:nvSpPr>
            <p:cNvPr id="23" name="文本框 22">
              <a:extLst>
                <a:ext uri="{FF2B5EF4-FFF2-40B4-BE49-F238E27FC236}">
                  <a16:creationId xmlns:a16="http://schemas.microsoft.com/office/drawing/2014/main" id="{99EC773C-29F8-465C-B0F3-145066538B64}"/>
                </a:ext>
              </a:extLst>
            </p:cNvPr>
            <p:cNvSpPr txBox="1"/>
            <p:nvPr/>
          </p:nvSpPr>
          <p:spPr>
            <a:xfrm>
              <a:off x="8074087" y="2593979"/>
              <a:ext cx="6458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Type</a:t>
              </a:r>
              <a:r>
                <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1</a:t>
              </a: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BB11CA83-837B-4B51-8890-4665791BE31C}"/>
                </a:ext>
              </a:extLst>
            </p:cNvPr>
            <p:cNvSpPr/>
            <p:nvPr/>
          </p:nvSpPr>
          <p:spPr>
            <a:xfrm>
              <a:off x="9195912" y="2689676"/>
              <a:ext cx="266727" cy="86468"/>
            </a:xfrm>
            <a:prstGeom prst="rect">
              <a:avLst/>
            </a:prstGeom>
            <a:solidFill>
              <a:srgbClr val="4E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苹方 常规" panose="020B0300000000000000" pitchFamily="34" charset="-122"/>
                <a:ea typeface="苹方 常规" panose="020B0300000000000000" pitchFamily="34" charset="-122"/>
                <a:cs typeface="+mn-cs"/>
              </a:endParaRPr>
            </a:p>
          </p:txBody>
        </p:sp>
        <p:sp>
          <p:nvSpPr>
            <p:cNvPr id="25" name="文本框 24">
              <a:extLst>
                <a:ext uri="{FF2B5EF4-FFF2-40B4-BE49-F238E27FC236}">
                  <a16:creationId xmlns:a16="http://schemas.microsoft.com/office/drawing/2014/main" id="{B1FEE8E9-5096-42A1-AA4B-9E6CE2680CFC}"/>
                </a:ext>
              </a:extLst>
            </p:cNvPr>
            <p:cNvSpPr txBox="1"/>
            <p:nvPr/>
          </p:nvSpPr>
          <p:spPr>
            <a:xfrm>
              <a:off x="9462639" y="2599085"/>
              <a:ext cx="67319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Type</a:t>
              </a:r>
              <a:r>
                <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rPr>
                <a:t>2</a:t>
              </a: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grpSp>
      <p:sp>
        <p:nvSpPr>
          <p:cNvPr id="27" name="TextBox 19">
            <a:extLst>
              <a:ext uri="{FF2B5EF4-FFF2-40B4-BE49-F238E27FC236}">
                <a16:creationId xmlns:a16="http://schemas.microsoft.com/office/drawing/2014/main" id="{ACCC6D04-9FB5-494E-AD9B-9BCB03086BDE}"/>
              </a:ext>
            </a:extLst>
          </p:cNvPr>
          <p:cNvSpPr txBox="1">
            <a:spLocks noChangeArrowheads="1"/>
          </p:cNvSpPr>
          <p:nvPr/>
        </p:nvSpPr>
        <p:spPr bwMode="auto">
          <a:xfrm>
            <a:off x="4106174" y="1401821"/>
            <a:ext cx="4002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rPr>
              <a:t>Please enter the title</a:t>
            </a:r>
            <a:endParaRPr kumimoji="0" lang="en-US" altLang="zh-CN" sz="2400" b="1"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3118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eelOff"/>
      </p:transition>
    </mc:Choice>
    <mc:Fallback xmlns:c="http://schemas.openxmlformats.org/drawingml/2006/chart" xmlns:p14="http://schemas.microsoft.com/office/powerpoint/2010/main" xmlns:a14="http://schemas.microsoft.com/office/drawing/2010/main" xmlns:a16="http://schemas.microsoft.com/office/drawing/2014/main"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E3F5D9-C13E-437F-85F3-2BE627070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C8801D57-9C86-4C39-84FF-0A091F8C19B1}"/>
              </a:ext>
            </a:extLst>
          </p:cNvPr>
          <p:cNvGrpSpPr/>
          <p:nvPr/>
        </p:nvGrpSpPr>
        <p:grpSpPr>
          <a:xfrm>
            <a:off x="1102647" y="379145"/>
            <a:ext cx="4849579" cy="633577"/>
            <a:chOff x="5143705" y="251326"/>
            <a:chExt cx="4849579" cy="633577"/>
          </a:xfrm>
        </p:grpSpPr>
        <p:sp>
          <p:nvSpPr>
            <p:cNvPr id="4" name="文本框 3">
              <a:extLst>
                <a:ext uri="{FF2B5EF4-FFF2-40B4-BE49-F238E27FC236}">
                  <a16:creationId xmlns:a16="http://schemas.microsoft.com/office/drawing/2014/main" id="{D1078C03-9A5B-4AE7-A6B0-A6574AD73ACC}"/>
                </a:ext>
              </a:extLst>
            </p:cNvPr>
            <p:cNvSpPr txBox="1"/>
            <p:nvPr/>
          </p:nvSpPr>
          <p:spPr>
            <a:xfrm>
              <a:off x="5143705" y="251326"/>
              <a:ext cx="4849579"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There is a problem</a:t>
              </a:r>
            </a:p>
          </p:txBody>
        </p:sp>
        <p:cxnSp>
          <p:nvCxnSpPr>
            <p:cNvPr id="5" name="直接连接符 4">
              <a:extLst>
                <a:ext uri="{FF2B5EF4-FFF2-40B4-BE49-F238E27FC236}">
                  <a16:creationId xmlns:a16="http://schemas.microsoft.com/office/drawing/2014/main" id="{5BFBCD5C-E6B1-4718-B4A7-D19C95CF5ED0}"/>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sp>
        <p:nvSpPr>
          <p:cNvPr id="8" name="文本框 7">
            <a:extLst>
              <a:ext uri="{FF2B5EF4-FFF2-40B4-BE49-F238E27FC236}">
                <a16:creationId xmlns:a16="http://schemas.microsoft.com/office/drawing/2014/main" id="{B579866B-5EC8-4952-B9B3-A33FFB11A4BB}"/>
              </a:ext>
            </a:extLst>
          </p:cNvPr>
          <p:cNvSpPr txBox="1"/>
          <p:nvPr/>
        </p:nvSpPr>
        <p:spPr>
          <a:xfrm>
            <a:off x="1073086" y="2125319"/>
            <a:ext cx="6714061" cy="790345"/>
          </a:xfrm>
          <a:prstGeom prst="rect">
            <a:avLst/>
          </a:prstGeom>
          <a:noFill/>
        </p:spPr>
        <p:txBody>
          <a:bodyPr wrap="square" rtlCol="0">
            <a:spAutoFit/>
          </a:bodyPr>
          <a:lstStyle/>
          <a:p>
            <a:pPr>
              <a:lnSpc>
                <a:spcPct val="130000"/>
              </a:lnSpc>
            </a:pPr>
            <a:r>
              <a:rPr lang="zh-CN" altLang="en-US" sz="12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Enter replacement content Please enter replacement content here</a:t>
            </a:r>
          </a:p>
        </p:txBody>
      </p:sp>
      <p:grpSp>
        <p:nvGrpSpPr>
          <p:cNvPr id="10" name="组合 9">
            <a:extLst>
              <a:ext uri="{FF2B5EF4-FFF2-40B4-BE49-F238E27FC236}">
                <a16:creationId xmlns:a16="http://schemas.microsoft.com/office/drawing/2014/main" id="{90EA25C0-8B96-488B-99E0-91C0BAADC377}"/>
              </a:ext>
            </a:extLst>
          </p:cNvPr>
          <p:cNvGrpSpPr/>
          <p:nvPr/>
        </p:nvGrpSpPr>
        <p:grpSpPr>
          <a:xfrm>
            <a:off x="1071716" y="1533832"/>
            <a:ext cx="2025445" cy="580103"/>
            <a:chOff x="1071716" y="1681316"/>
            <a:chExt cx="2025445" cy="580103"/>
          </a:xfrm>
        </p:grpSpPr>
        <p:sp>
          <p:nvSpPr>
            <p:cNvPr id="7" name="矩形: 圆角 6">
              <a:extLst>
                <a:ext uri="{FF2B5EF4-FFF2-40B4-BE49-F238E27FC236}">
                  <a16:creationId xmlns:a16="http://schemas.microsoft.com/office/drawing/2014/main" id="{C7DBEE7A-F08E-4502-9792-69D684B53CC3}"/>
                </a:ext>
              </a:extLst>
            </p:cNvPr>
            <p:cNvSpPr/>
            <p:nvPr/>
          </p:nvSpPr>
          <p:spPr>
            <a:xfrm>
              <a:off x="1071716" y="1681316"/>
              <a:ext cx="2025445" cy="580103"/>
            </a:xfrm>
            <a:prstGeom prst="roundRect">
              <a:avLst>
                <a:gd name="adj" fmla="val 40396"/>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9">
              <a:extLst>
                <a:ext uri="{FF2B5EF4-FFF2-40B4-BE49-F238E27FC236}">
                  <a16:creationId xmlns:a16="http://schemas.microsoft.com/office/drawing/2014/main" id="{1C5657CE-EF5E-49D3-9B70-F3C5784D03CF}"/>
                </a:ext>
              </a:extLst>
            </p:cNvPr>
            <p:cNvSpPr txBox="1">
              <a:spLocks noChangeArrowheads="1"/>
            </p:cNvSpPr>
            <p:nvPr/>
          </p:nvSpPr>
          <p:spPr bwMode="auto">
            <a:xfrm>
              <a:off x="1177412" y="1799931"/>
              <a:ext cx="1755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enter the title</a:t>
              </a:r>
              <a:endParaRPr kumimoji="0" lang="en-US" altLang="zh-CN"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11" name="文本框 10">
            <a:extLst>
              <a:ext uri="{FF2B5EF4-FFF2-40B4-BE49-F238E27FC236}">
                <a16:creationId xmlns:a16="http://schemas.microsoft.com/office/drawing/2014/main" id="{AFF3A582-F63E-46A6-A5D8-27983D016936}"/>
              </a:ext>
            </a:extLst>
          </p:cNvPr>
          <p:cNvSpPr txBox="1"/>
          <p:nvPr/>
        </p:nvSpPr>
        <p:spPr>
          <a:xfrm>
            <a:off x="1073087" y="4465398"/>
            <a:ext cx="6664900" cy="1270476"/>
          </a:xfrm>
          <a:prstGeom prst="rect">
            <a:avLst/>
          </a:prstGeom>
          <a:noFill/>
        </p:spPr>
        <p:txBody>
          <a:bodyPr wrap="square" rtlCol="0">
            <a:spAutoFit/>
          </a:bodyPr>
          <a:lstStyle/>
          <a:p>
            <a:pPr>
              <a:lnSpc>
                <a:spcPct val="130000"/>
              </a:lnSpc>
            </a:pPr>
            <a:r>
              <a:rPr lang="zh-CN" altLang="en-US" sz="12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Please enter replacement content here Please enter replacement content here Please enter replacement content here Enter replacement content Please enter replacement content here</a:t>
            </a:r>
          </a:p>
        </p:txBody>
      </p:sp>
      <p:grpSp>
        <p:nvGrpSpPr>
          <p:cNvPr id="12" name="组合 11">
            <a:extLst>
              <a:ext uri="{FF2B5EF4-FFF2-40B4-BE49-F238E27FC236}">
                <a16:creationId xmlns:a16="http://schemas.microsoft.com/office/drawing/2014/main" id="{76EB042A-2372-404A-A4A8-4FE9947AAD01}"/>
              </a:ext>
            </a:extLst>
          </p:cNvPr>
          <p:cNvGrpSpPr/>
          <p:nvPr/>
        </p:nvGrpSpPr>
        <p:grpSpPr>
          <a:xfrm>
            <a:off x="1071716" y="3873911"/>
            <a:ext cx="2025445" cy="580103"/>
            <a:chOff x="1071716" y="1681316"/>
            <a:chExt cx="2025445" cy="580103"/>
          </a:xfrm>
        </p:grpSpPr>
        <p:sp>
          <p:nvSpPr>
            <p:cNvPr id="13" name="矩形: 圆角 12">
              <a:extLst>
                <a:ext uri="{FF2B5EF4-FFF2-40B4-BE49-F238E27FC236}">
                  <a16:creationId xmlns:a16="http://schemas.microsoft.com/office/drawing/2014/main" id="{07B9C490-8947-4AC9-8245-B1E132D22551}"/>
                </a:ext>
              </a:extLst>
            </p:cNvPr>
            <p:cNvSpPr/>
            <p:nvPr/>
          </p:nvSpPr>
          <p:spPr>
            <a:xfrm>
              <a:off x="1071716" y="1681316"/>
              <a:ext cx="2025445" cy="580103"/>
            </a:xfrm>
            <a:prstGeom prst="roundRect">
              <a:avLst>
                <a:gd name="adj" fmla="val 40396"/>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9">
              <a:extLst>
                <a:ext uri="{FF2B5EF4-FFF2-40B4-BE49-F238E27FC236}">
                  <a16:creationId xmlns:a16="http://schemas.microsoft.com/office/drawing/2014/main" id="{77B8859F-584E-47B5-81C2-4FF3D9F7C8AA}"/>
                </a:ext>
              </a:extLst>
            </p:cNvPr>
            <p:cNvSpPr txBox="1">
              <a:spLocks noChangeArrowheads="1"/>
            </p:cNvSpPr>
            <p:nvPr/>
          </p:nvSpPr>
          <p:spPr bwMode="auto">
            <a:xfrm>
              <a:off x="1177413" y="1802090"/>
              <a:ext cx="1755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enter the title</a:t>
              </a:r>
              <a:endParaRPr kumimoji="0" lang="en-US" altLang="zh-CN"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pic>
        <p:nvPicPr>
          <p:cNvPr id="23" name="图片 22">
            <a:extLst>
              <a:ext uri="{FF2B5EF4-FFF2-40B4-BE49-F238E27FC236}">
                <a16:creationId xmlns:a16="http://schemas.microsoft.com/office/drawing/2014/main" id="{F4813132-0297-4EE4-B2F8-DC9B729AB2BE}"/>
              </a:ext>
            </a:extLst>
          </p:cNvPr>
          <p:cNvPicPr>
            <a:picLocks noChangeAspect="1"/>
          </p:cNvPicPr>
          <p:nvPr/>
        </p:nvPicPr>
        <p:blipFill rotWithShape="1">
          <a:blip r:embed="rId4">
            <a:extLst>
              <a:ext uri="{28A0092B-C50C-407E-A947-70E740481C1C}">
                <a14:useLocalDpi xmlns:a14="http://schemas.microsoft.com/office/drawing/2010/main" val="0"/>
              </a:ext>
            </a:extLst>
          </a:blip>
          <a:srcRect b="35741"/>
          <a:stretch/>
        </p:blipFill>
        <p:spPr>
          <a:xfrm rot="5400000">
            <a:off x="5467350" y="133350"/>
            <a:ext cx="6858000" cy="6591300"/>
          </a:xfrm>
          <a:prstGeom prst="rect">
            <a:avLst/>
          </a:prstGeom>
        </p:spPr>
      </p:pic>
    </p:spTree>
    <p:extLst>
      <p:ext uri="{BB962C8B-B14F-4D97-AF65-F5344CB8AC3E}">
        <p14:creationId xmlns:p14="http://schemas.microsoft.com/office/powerpoint/2010/main" val="3010367178"/>
      </p:ext>
    </p:extLst>
  </p:cSld>
  <p:clrMapOvr>
    <a:masterClrMapping/>
  </p:clrMapOvr>
  <mc:AlternateContent xmlns:mc="http://schemas.openxmlformats.org/markup-compatibility/2006" xmlns:p14="http://schemas.microsoft.com/office/powerpoint/2010/main">
    <mc:Choice Requires="p14">
      <p:transition spd="slow" p14:dur="1200" advClick="0" advTm="4000">
        <p:dissolve/>
      </p:transition>
    </mc:Choice>
    <mc:Fallback xmlns:a14="http://schemas.microsoft.com/office/drawing/2010/main" xmlns:a16="http://schemas.microsoft.com/office/drawing/2014/main" xmlns="">
      <p:transition spd="slow" advClick="0" advTm="4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4166F6-0299-4451-9BAE-7AAFD797B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62DDE4AA-91C2-467F-BF49-8B25364FB36A}"/>
              </a:ext>
            </a:extLst>
          </p:cNvPr>
          <p:cNvGrpSpPr/>
          <p:nvPr/>
        </p:nvGrpSpPr>
        <p:grpSpPr>
          <a:xfrm>
            <a:off x="807679" y="379145"/>
            <a:ext cx="10951702" cy="613912"/>
            <a:chOff x="5143705" y="251326"/>
            <a:chExt cx="10951702" cy="613912"/>
          </a:xfrm>
        </p:grpSpPr>
        <p:sp>
          <p:nvSpPr>
            <p:cNvPr id="4" name="文本框 3">
              <a:extLst>
                <a:ext uri="{FF2B5EF4-FFF2-40B4-BE49-F238E27FC236}">
                  <a16:creationId xmlns:a16="http://schemas.microsoft.com/office/drawing/2014/main" id="{1136D2EF-8F59-48FE-8A4A-EBE627B7FB8A}"/>
                </a:ext>
              </a:extLst>
            </p:cNvPr>
            <p:cNvSpPr txBox="1"/>
            <p:nvPr/>
          </p:nvSpPr>
          <p:spPr>
            <a:xfrm>
              <a:off x="5143705" y="251326"/>
              <a:ext cx="4795069"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There is a problem</a:t>
              </a:r>
            </a:p>
          </p:txBody>
        </p:sp>
        <p:cxnSp>
          <p:nvCxnSpPr>
            <p:cNvPr id="5" name="直接连接符 4">
              <a:extLst>
                <a:ext uri="{FF2B5EF4-FFF2-40B4-BE49-F238E27FC236}">
                  <a16:creationId xmlns:a16="http://schemas.microsoft.com/office/drawing/2014/main" id="{2315652E-5357-4D0A-9960-1BD19A9F5046}"/>
                </a:ext>
              </a:extLst>
            </p:cNvPr>
            <p:cNvCxnSpPr>
              <a:cxnSpLocks/>
            </p:cNvCxnSpPr>
            <p:nvPr/>
          </p:nvCxnSpPr>
          <p:spPr>
            <a:xfrm>
              <a:off x="5260259" y="865238"/>
              <a:ext cx="10835148"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6" name="组合 5">
            <a:extLst>
              <a:ext uri="{FF2B5EF4-FFF2-40B4-BE49-F238E27FC236}">
                <a16:creationId xmlns:a16="http://schemas.microsoft.com/office/drawing/2014/main" id="{181FBE51-0B87-484B-BFB5-803A816112A9}"/>
              </a:ext>
            </a:extLst>
          </p:cNvPr>
          <p:cNvGrpSpPr/>
          <p:nvPr/>
        </p:nvGrpSpPr>
        <p:grpSpPr>
          <a:xfrm>
            <a:off x="690447" y="2589329"/>
            <a:ext cx="2575336" cy="2575334"/>
            <a:chOff x="690447" y="2589329"/>
            <a:chExt cx="2575336" cy="2575334"/>
          </a:xfrm>
        </p:grpSpPr>
        <p:sp>
          <p:nvSpPr>
            <p:cNvPr id="10" name="矩形: 圆角 9">
              <a:extLst>
                <a:ext uri="{FF2B5EF4-FFF2-40B4-BE49-F238E27FC236}">
                  <a16:creationId xmlns:a16="http://schemas.microsoft.com/office/drawing/2014/main" id="{153B9A58-1DCA-48C0-BA3A-3B0AAD98A5B7}"/>
                </a:ext>
              </a:extLst>
            </p:cNvPr>
            <p:cNvSpPr/>
            <p:nvPr/>
          </p:nvSpPr>
          <p:spPr>
            <a:xfrm>
              <a:off x="690447" y="2589329"/>
              <a:ext cx="2575336" cy="2575334"/>
            </a:xfrm>
            <a:prstGeom prst="roundRect">
              <a:avLst>
                <a:gd name="adj" fmla="val 1761"/>
              </a:avLst>
            </a:prstGeom>
            <a:solidFill>
              <a:schemeClr val="bg1"/>
            </a:solidFill>
            <a:ln>
              <a:noFill/>
            </a:ln>
            <a:effectLst>
              <a:outerShdw blurRad="127000" sx="103000" sy="103000" algn="ctr" rotWithShape="0">
                <a:srgbClr val="A9DB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圆角 10">
              <a:extLst>
                <a:ext uri="{FF2B5EF4-FFF2-40B4-BE49-F238E27FC236}">
                  <a16:creationId xmlns:a16="http://schemas.microsoft.com/office/drawing/2014/main" id="{E70AB220-5A57-40B6-B327-345098B03099}"/>
                </a:ext>
              </a:extLst>
            </p:cNvPr>
            <p:cNvSpPr/>
            <p:nvPr/>
          </p:nvSpPr>
          <p:spPr>
            <a:xfrm>
              <a:off x="737319" y="2636201"/>
              <a:ext cx="2481592" cy="2481590"/>
            </a:xfrm>
            <a:prstGeom prst="roundRect">
              <a:avLst>
                <a:gd name="adj" fmla="val 865"/>
              </a:avLst>
            </a:prstGeom>
            <a:gradFill flip="none" rotWithShape="1">
              <a:gsLst>
                <a:gs pos="1000">
                  <a:srgbClr val="A9DBFF"/>
                </a:gs>
                <a:gs pos="99000">
                  <a:srgbClr val="0697FF"/>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2" name="直接连接符 11">
              <a:extLst>
                <a:ext uri="{FF2B5EF4-FFF2-40B4-BE49-F238E27FC236}">
                  <a16:creationId xmlns:a16="http://schemas.microsoft.com/office/drawing/2014/main" id="{1C8F5E9B-162B-4F37-8E5E-AB35A0A1565A}"/>
                </a:ext>
              </a:extLst>
            </p:cNvPr>
            <p:cNvCxnSpPr>
              <a:cxnSpLocks/>
            </p:cNvCxnSpPr>
            <p:nvPr/>
          </p:nvCxnSpPr>
          <p:spPr>
            <a:xfrm>
              <a:off x="931298" y="4098839"/>
              <a:ext cx="2093634" cy="6907"/>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899CAB72-2A78-4360-84A9-A46A272758A9}"/>
                </a:ext>
              </a:extLst>
            </p:cNvPr>
            <p:cNvSpPr txBox="1"/>
            <p:nvPr/>
          </p:nvSpPr>
          <p:spPr>
            <a:xfrm>
              <a:off x="1245662" y="3275629"/>
              <a:ext cx="1201198" cy="557689"/>
            </a:xfrm>
            <a:custGeom>
              <a:avLst/>
              <a:gdLst/>
              <a:ahLst/>
              <a:cxnLst/>
              <a:rect l="l" t="t" r="r" b="b"/>
              <a:pathLst>
                <a:path w="1201198" h="557689">
                  <a:moveTo>
                    <a:pt x="769572" y="470916"/>
                  </a:moveTo>
                  <a:cubicBezTo>
                    <a:pt x="781940" y="471296"/>
                    <a:pt x="791835" y="475483"/>
                    <a:pt x="799256" y="483474"/>
                  </a:cubicBezTo>
                  <a:cubicBezTo>
                    <a:pt x="806677" y="491466"/>
                    <a:pt x="810482" y="500980"/>
                    <a:pt x="810672" y="512016"/>
                  </a:cubicBezTo>
                  <a:cubicBezTo>
                    <a:pt x="810482" y="523052"/>
                    <a:pt x="806677" y="532566"/>
                    <a:pt x="799256" y="540558"/>
                  </a:cubicBezTo>
                  <a:cubicBezTo>
                    <a:pt x="791835" y="548550"/>
                    <a:pt x="781940" y="552736"/>
                    <a:pt x="769572" y="553117"/>
                  </a:cubicBezTo>
                  <a:cubicBezTo>
                    <a:pt x="757204" y="552736"/>
                    <a:pt x="747309" y="548550"/>
                    <a:pt x="739889" y="540558"/>
                  </a:cubicBezTo>
                  <a:cubicBezTo>
                    <a:pt x="732468" y="532566"/>
                    <a:pt x="728662" y="523052"/>
                    <a:pt x="728472" y="512016"/>
                  </a:cubicBezTo>
                  <a:cubicBezTo>
                    <a:pt x="728662" y="500980"/>
                    <a:pt x="732468" y="491466"/>
                    <a:pt x="739889" y="483474"/>
                  </a:cubicBezTo>
                  <a:cubicBezTo>
                    <a:pt x="747309" y="475483"/>
                    <a:pt x="757204" y="471296"/>
                    <a:pt x="769572" y="470916"/>
                  </a:cubicBezTo>
                  <a:close/>
                  <a:moveTo>
                    <a:pt x="170640" y="286417"/>
                  </a:moveTo>
                  <a:cubicBezTo>
                    <a:pt x="135129" y="287068"/>
                    <a:pt x="107050" y="297582"/>
                    <a:pt x="86404" y="317958"/>
                  </a:cubicBezTo>
                  <a:cubicBezTo>
                    <a:pt x="65759" y="338335"/>
                    <a:pt x="55213" y="364667"/>
                    <a:pt x="54768" y="396955"/>
                  </a:cubicBezTo>
                  <a:cubicBezTo>
                    <a:pt x="55213" y="429242"/>
                    <a:pt x="65758" y="455574"/>
                    <a:pt x="86404" y="475951"/>
                  </a:cubicBezTo>
                  <a:cubicBezTo>
                    <a:pt x="107050" y="496327"/>
                    <a:pt x="135129" y="506841"/>
                    <a:pt x="170640" y="507492"/>
                  </a:cubicBezTo>
                  <a:cubicBezTo>
                    <a:pt x="206151" y="506841"/>
                    <a:pt x="234230" y="496327"/>
                    <a:pt x="254876" y="475951"/>
                  </a:cubicBezTo>
                  <a:cubicBezTo>
                    <a:pt x="275522" y="455574"/>
                    <a:pt x="286067" y="429242"/>
                    <a:pt x="286512" y="396955"/>
                  </a:cubicBezTo>
                  <a:cubicBezTo>
                    <a:pt x="286067" y="364667"/>
                    <a:pt x="275522" y="338335"/>
                    <a:pt x="254876" y="317958"/>
                  </a:cubicBezTo>
                  <a:cubicBezTo>
                    <a:pt x="234230" y="297582"/>
                    <a:pt x="206151" y="287068"/>
                    <a:pt x="170640" y="286417"/>
                  </a:cubicBezTo>
                  <a:close/>
                  <a:moveTo>
                    <a:pt x="1067179" y="63913"/>
                  </a:moveTo>
                  <a:lnTo>
                    <a:pt x="881158" y="370332"/>
                  </a:lnTo>
                  <a:lnTo>
                    <a:pt x="1068705" y="370332"/>
                  </a:lnTo>
                  <a:lnTo>
                    <a:pt x="1068705" y="63913"/>
                  </a:lnTo>
                  <a:close/>
                  <a:moveTo>
                    <a:pt x="170641" y="50196"/>
                  </a:moveTo>
                  <a:cubicBezTo>
                    <a:pt x="142957" y="50689"/>
                    <a:pt x="120181" y="59615"/>
                    <a:pt x="102312" y="76975"/>
                  </a:cubicBezTo>
                  <a:cubicBezTo>
                    <a:pt x="84444" y="94335"/>
                    <a:pt x="75200" y="117174"/>
                    <a:pt x="74580" y="145494"/>
                  </a:cubicBezTo>
                  <a:cubicBezTo>
                    <a:pt x="75200" y="173813"/>
                    <a:pt x="84444" y="196653"/>
                    <a:pt x="102312" y="214013"/>
                  </a:cubicBezTo>
                  <a:cubicBezTo>
                    <a:pt x="120181" y="231373"/>
                    <a:pt x="142957" y="240299"/>
                    <a:pt x="170641" y="240792"/>
                  </a:cubicBezTo>
                  <a:cubicBezTo>
                    <a:pt x="198325" y="240299"/>
                    <a:pt x="221101" y="231373"/>
                    <a:pt x="238969" y="214013"/>
                  </a:cubicBezTo>
                  <a:cubicBezTo>
                    <a:pt x="256837" y="196653"/>
                    <a:pt x="266080" y="173813"/>
                    <a:pt x="266700" y="145494"/>
                  </a:cubicBezTo>
                  <a:cubicBezTo>
                    <a:pt x="266080" y="117174"/>
                    <a:pt x="256837" y="94335"/>
                    <a:pt x="238969" y="76975"/>
                  </a:cubicBezTo>
                  <a:cubicBezTo>
                    <a:pt x="221101" y="59615"/>
                    <a:pt x="198325" y="50689"/>
                    <a:pt x="170641" y="50196"/>
                  </a:cubicBezTo>
                  <a:close/>
                  <a:moveTo>
                    <a:pt x="1053456" y="9144"/>
                  </a:moveTo>
                  <a:lnTo>
                    <a:pt x="1123474" y="9144"/>
                  </a:lnTo>
                  <a:lnTo>
                    <a:pt x="1123474" y="370332"/>
                  </a:lnTo>
                  <a:lnTo>
                    <a:pt x="1201198" y="370332"/>
                  </a:lnTo>
                  <a:lnTo>
                    <a:pt x="1201198" y="420529"/>
                  </a:lnTo>
                  <a:lnTo>
                    <a:pt x="1123474" y="420529"/>
                  </a:lnTo>
                  <a:lnTo>
                    <a:pt x="1123474" y="548545"/>
                  </a:lnTo>
                  <a:lnTo>
                    <a:pt x="1068705" y="548545"/>
                  </a:lnTo>
                  <a:lnTo>
                    <a:pt x="1068705" y="420529"/>
                  </a:lnTo>
                  <a:lnTo>
                    <a:pt x="835533" y="420529"/>
                  </a:lnTo>
                  <a:lnTo>
                    <a:pt x="835533" y="358136"/>
                  </a:lnTo>
                  <a:close/>
                  <a:moveTo>
                    <a:pt x="527674" y="9144"/>
                  </a:moveTo>
                  <a:lnTo>
                    <a:pt x="576357" y="9144"/>
                  </a:lnTo>
                  <a:lnTo>
                    <a:pt x="576357" y="548545"/>
                  </a:lnTo>
                  <a:lnTo>
                    <a:pt x="521589" y="548545"/>
                  </a:lnTo>
                  <a:lnTo>
                    <a:pt x="521589" y="77715"/>
                  </a:lnTo>
                  <a:lnTo>
                    <a:pt x="424815" y="163043"/>
                  </a:lnTo>
                  <a:lnTo>
                    <a:pt x="390525" y="121903"/>
                  </a:lnTo>
                  <a:close/>
                  <a:moveTo>
                    <a:pt x="170641" y="0"/>
                  </a:moveTo>
                  <a:cubicBezTo>
                    <a:pt x="212281" y="487"/>
                    <a:pt x="247520" y="13205"/>
                    <a:pt x="276359" y="38154"/>
                  </a:cubicBezTo>
                  <a:cubicBezTo>
                    <a:pt x="305198" y="63102"/>
                    <a:pt x="320235" y="97358"/>
                    <a:pt x="321468" y="140919"/>
                  </a:cubicBezTo>
                  <a:cubicBezTo>
                    <a:pt x="321058" y="168953"/>
                    <a:pt x="313512" y="193886"/>
                    <a:pt x="298830" y="215717"/>
                  </a:cubicBezTo>
                  <a:cubicBezTo>
                    <a:pt x="284149" y="237549"/>
                    <a:pt x="264797" y="252751"/>
                    <a:pt x="240773" y="261323"/>
                  </a:cubicBezTo>
                  <a:lnTo>
                    <a:pt x="240773" y="262844"/>
                  </a:lnTo>
                  <a:cubicBezTo>
                    <a:pt x="271295" y="271305"/>
                    <a:pt x="295570" y="288061"/>
                    <a:pt x="313599" y="313113"/>
                  </a:cubicBezTo>
                  <a:cubicBezTo>
                    <a:pt x="331627" y="338165"/>
                    <a:pt x="340855" y="368653"/>
                    <a:pt x="341281" y="404578"/>
                  </a:cubicBezTo>
                  <a:cubicBezTo>
                    <a:pt x="340854" y="435987"/>
                    <a:pt x="332827" y="463110"/>
                    <a:pt x="317199" y="485947"/>
                  </a:cubicBezTo>
                  <a:cubicBezTo>
                    <a:pt x="301572" y="508784"/>
                    <a:pt x="280905" y="526412"/>
                    <a:pt x="255198" y="538830"/>
                  </a:cubicBezTo>
                  <a:cubicBezTo>
                    <a:pt x="229491" y="551248"/>
                    <a:pt x="201305" y="557535"/>
                    <a:pt x="170640" y="557689"/>
                  </a:cubicBezTo>
                  <a:cubicBezTo>
                    <a:pt x="139975" y="557535"/>
                    <a:pt x="111789" y="551248"/>
                    <a:pt x="86082" y="538830"/>
                  </a:cubicBezTo>
                  <a:cubicBezTo>
                    <a:pt x="60375" y="526412"/>
                    <a:pt x="39708" y="508784"/>
                    <a:pt x="24081" y="485947"/>
                  </a:cubicBezTo>
                  <a:cubicBezTo>
                    <a:pt x="8454" y="463110"/>
                    <a:pt x="426" y="435987"/>
                    <a:pt x="0" y="404578"/>
                  </a:cubicBezTo>
                  <a:cubicBezTo>
                    <a:pt x="426" y="368653"/>
                    <a:pt x="9653" y="338165"/>
                    <a:pt x="27681" y="313113"/>
                  </a:cubicBezTo>
                  <a:cubicBezTo>
                    <a:pt x="45709" y="288061"/>
                    <a:pt x="69982" y="271305"/>
                    <a:pt x="100500" y="262844"/>
                  </a:cubicBezTo>
                  <a:lnTo>
                    <a:pt x="100500" y="261323"/>
                  </a:lnTo>
                  <a:cubicBezTo>
                    <a:pt x="76480" y="252751"/>
                    <a:pt x="57129" y="237549"/>
                    <a:pt x="42449" y="215717"/>
                  </a:cubicBezTo>
                  <a:cubicBezTo>
                    <a:pt x="27768" y="193886"/>
                    <a:pt x="20223" y="168953"/>
                    <a:pt x="19812" y="140919"/>
                  </a:cubicBezTo>
                  <a:cubicBezTo>
                    <a:pt x="21045" y="97358"/>
                    <a:pt x="36082" y="63102"/>
                    <a:pt x="64922" y="38154"/>
                  </a:cubicBezTo>
                  <a:cubicBezTo>
                    <a:pt x="93761" y="13205"/>
                    <a:pt x="129001" y="487"/>
                    <a:pt x="17064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0" name="文本框 29">
              <a:extLst>
                <a:ext uri="{FF2B5EF4-FFF2-40B4-BE49-F238E27FC236}">
                  <a16:creationId xmlns:a16="http://schemas.microsoft.com/office/drawing/2014/main" id="{342193AC-B853-4EDB-8FA3-F70E8049B9DF}"/>
                </a:ext>
              </a:extLst>
            </p:cNvPr>
            <p:cNvSpPr txBox="1"/>
            <p:nvPr/>
          </p:nvSpPr>
          <p:spPr>
            <a:xfrm>
              <a:off x="2517806" y="3597500"/>
              <a:ext cx="230696" cy="234658"/>
            </a:xfrm>
            <a:custGeom>
              <a:avLst/>
              <a:gdLst/>
              <a:ahLst/>
              <a:cxnLst/>
              <a:rect l="l" t="t" r="r" b="b"/>
              <a:pathLst>
                <a:path w="230696" h="234658">
                  <a:moveTo>
                    <a:pt x="177070" y="140475"/>
                  </a:moveTo>
                  <a:cubicBezTo>
                    <a:pt x="167190" y="140678"/>
                    <a:pt x="158893" y="144007"/>
                    <a:pt x="152177" y="150462"/>
                  </a:cubicBezTo>
                  <a:cubicBezTo>
                    <a:pt x="145462" y="156917"/>
                    <a:pt x="141967" y="165278"/>
                    <a:pt x="141694" y="175546"/>
                  </a:cubicBezTo>
                  <a:cubicBezTo>
                    <a:pt x="141967" y="185813"/>
                    <a:pt x="145462" y="194174"/>
                    <a:pt x="152177" y="200629"/>
                  </a:cubicBezTo>
                  <a:cubicBezTo>
                    <a:pt x="158893" y="207084"/>
                    <a:pt x="167190" y="210413"/>
                    <a:pt x="177070" y="210617"/>
                  </a:cubicBezTo>
                  <a:cubicBezTo>
                    <a:pt x="186949" y="210413"/>
                    <a:pt x="195247" y="207084"/>
                    <a:pt x="201962" y="200629"/>
                  </a:cubicBezTo>
                  <a:cubicBezTo>
                    <a:pt x="208678" y="194174"/>
                    <a:pt x="212172" y="185813"/>
                    <a:pt x="212446" y="175546"/>
                  </a:cubicBezTo>
                  <a:cubicBezTo>
                    <a:pt x="212172" y="165278"/>
                    <a:pt x="208678" y="156917"/>
                    <a:pt x="201962" y="150462"/>
                  </a:cubicBezTo>
                  <a:cubicBezTo>
                    <a:pt x="195247" y="144007"/>
                    <a:pt x="186949" y="140678"/>
                    <a:pt x="177070" y="140475"/>
                  </a:cubicBezTo>
                  <a:close/>
                  <a:moveTo>
                    <a:pt x="177070" y="122225"/>
                  </a:moveTo>
                  <a:cubicBezTo>
                    <a:pt x="192513" y="122579"/>
                    <a:pt x="205224" y="127729"/>
                    <a:pt x="215204" y="137678"/>
                  </a:cubicBezTo>
                  <a:cubicBezTo>
                    <a:pt x="225184" y="147626"/>
                    <a:pt x="230348" y="160248"/>
                    <a:pt x="230696" y="175546"/>
                  </a:cubicBezTo>
                  <a:cubicBezTo>
                    <a:pt x="230348" y="190843"/>
                    <a:pt x="225184" y="203465"/>
                    <a:pt x="215204" y="213414"/>
                  </a:cubicBezTo>
                  <a:cubicBezTo>
                    <a:pt x="205224" y="223362"/>
                    <a:pt x="192513" y="228513"/>
                    <a:pt x="177070" y="228867"/>
                  </a:cubicBezTo>
                  <a:cubicBezTo>
                    <a:pt x="161627" y="228513"/>
                    <a:pt x="148915" y="223362"/>
                    <a:pt x="138935" y="213414"/>
                  </a:cubicBezTo>
                  <a:cubicBezTo>
                    <a:pt x="128955" y="203465"/>
                    <a:pt x="123792" y="190843"/>
                    <a:pt x="123444" y="175546"/>
                  </a:cubicBezTo>
                  <a:cubicBezTo>
                    <a:pt x="123792" y="160248"/>
                    <a:pt x="128955" y="147626"/>
                    <a:pt x="138935" y="137678"/>
                  </a:cubicBezTo>
                  <a:cubicBezTo>
                    <a:pt x="148915" y="127729"/>
                    <a:pt x="161627" y="122579"/>
                    <a:pt x="177070" y="122225"/>
                  </a:cubicBezTo>
                  <a:close/>
                  <a:moveTo>
                    <a:pt x="53626" y="24041"/>
                  </a:moveTo>
                  <a:cubicBezTo>
                    <a:pt x="43746" y="24244"/>
                    <a:pt x="35449" y="27574"/>
                    <a:pt x="28733" y="34029"/>
                  </a:cubicBezTo>
                  <a:cubicBezTo>
                    <a:pt x="22018" y="40484"/>
                    <a:pt x="18523" y="48845"/>
                    <a:pt x="18250" y="59112"/>
                  </a:cubicBezTo>
                  <a:cubicBezTo>
                    <a:pt x="18523" y="69379"/>
                    <a:pt x="22018" y="77740"/>
                    <a:pt x="28733" y="84195"/>
                  </a:cubicBezTo>
                  <a:cubicBezTo>
                    <a:pt x="35449" y="90651"/>
                    <a:pt x="43746" y="93980"/>
                    <a:pt x="53626" y="94183"/>
                  </a:cubicBezTo>
                  <a:cubicBezTo>
                    <a:pt x="63505" y="93980"/>
                    <a:pt x="71803" y="90651"/>
                    <a:pt x="78518" y="84195"/>
                  </a:cubicBezTo>
                  <a:cubicBezTo>
                    <a:pt x="85234" y="77740"/>
                    <a:pt x="88728" y="69379"/>
                    <a:pt x="89002" y="59112"/>
                  </a:cubicBezTo>
                  <a:cubicBezTo>
                    <a:pt x="88728" y="48845"/>
                    <a:pt x="85234" y="40484"/>
                    <a:pt x="78518" y="34029"/>
                  </a:cubicBezTo>
                  <a:cubicBezTo>
                    <a:pt x="71803" y="27574"/>
                    <a:pt x="63505" y="24244"/>
                    <a:pt x="53626" y="24041"/>
                  </a:cubicBezTo>
                  <a:close/>
                  <a:moveTo>
                    <a:pt x="53626" y="5791"/>
                  </a:moveTo>
                  <a:cubicBezTo>
                    <a:pt x="69069" y="6145"/>
                    <a:pt x="81780" y="11296"/>
                    <a:pt x="91760" y="21244"/>
                  </a:cubicBezTo>
                  <a:cubicBezTo>
                    <a:pt x="101740" y="31192"/>
                    <a:pt x="106904" y="43815"/>
                    <a:pt x="107252" y="59112"/>
                  </a:cubicBezTo>
                  <a:cubicBezTo>
                    <a:pt x="106904" y="74409"/>
                    <a:pt x="101740" y="87032"/>
                    <a:pt x="91760" y="96980"/>
                  </a:cubicBezTo>
                  <a:cubicBezTo>
                    <a:pt x="81780" y="106928"/>
                    <a:pt x="69069" y="112079"/>
                    <a:pt x="53626" y="112433"/>
                  </a:cubicBezTo>
                  <a:cubicBezTo>
                    <a:pt x="38183" y="112079"/>
                    <a:pt x="25471" y="106928"/>
                    <a:pt x="15491" y="96980"/>
                  </a:cubicBezTo>
                  <a:cubicBezTo>
                    <a:pt x="5511" y="87032"/>
                    <a:pt x="348" y="74409"/>
                    <a:pt x="0" y="59112"/>
                  </a:cubicBezTo>
                  <a:cubicBezTo>
                    <a:pt x="348" y="43815"/>
                    <a:pt x="5511" y="31192"/>
                    <a:pt x="15491" y="21244"/>
                  </a:cubicBezTo>
                  <a:cubicBezTo>
                    <a:pt x="25471" y="11296"/>
                    <a:pt x="38183" y="6145"/>
                    <a:pt x="53626" y="5791"/>
                  </a:cubicBezTo>
                  <a:close/>
                  <a:moveTo>
                    <a:pt x="176155" y="0"/>
                  </a:moveTo>
                  <a:lnTo>
                    <a:pt x="191708" y="8230"/>
                  </a:lnTo>
                  <a:lnTo>
                    <a:pt x="54541" y="234658"/>
                  </a:lnTo>
                  <a:lnTo>
                    <a:pt x="38682" y="22642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4" name="TextBox 19">
              <a:extLst>
                <a:ext uri="{FF2B5EF4-FFF2-40B4-BE49-F238E27FC236}">
                  <a16:creationId xmlns:a16="http://schemas.microsoft.com/office/drawing/2014/main" id="{281A2AC5-1951-496F-99A9-ED86E5F4EA8F}"/>
                </a:ext>
              </a:extLst>
            </p:cNvPr>
            <p:cNvSpPr txBox="1">
              <a:spLocks noChangeArrowheads="1"/>
            </p:cNvSpPr>
            <p:nvPr/>
          </p:nvSpPr>
          <p:spPr bwMode="auto">
            <a:xfrm>
              <a:off x="1025833" y="4286359"/>
              <a:ext cx="17550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Please enter the title</a:t>
              </a:r>
              <a:endParaRPr kumimoji="0" lang="en-US" altLang="zh-CN"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7" name="组合 6">
            <a:extLst>
              <a:ext uri="{FF2B5EF4-FFF2-40B4-BE49-F238E27FC236}">
                <a16:creationId xmlns:a16="http://schemas.microsoft.com/office/drawing/2014/main" id="{D1236314-F741-428B-9E76-C7757EC96545}"/>
              </a:ext>
            </a:extLst>
          </p:cNvPr>
          <p:cNvGrpSpPr/>
          <p:nvPr/>
        </p:nvGrpSpPr>
        <p:grpSpPr>
          <a:xfrm>
            <a:off x="3434078" y="2589329"/>
            <a:ext cx="2575336" cy="2575334"/>
            <a:chOff x="3434078" y="2589329"/>
            <a:chExt cx="2575336" cy="2575334"/>
          </a:xfrm>
        </p:grpSpPr>
        <p:sp>
          <p:nvSpPr>
            <p:cNvPr id="15" name="矩形: 圆角 14">
              <a:extLst>
                <a:ext uri="{FF2B5EF4-FFF2-40B4-BE49-F238E27FC236}">
                  <a16:creationId xmlns:a16="http://schemas.microsoft.com/office/drawing/2014/main" id="{A99D5639-8FD5-4192-8D94-8CB441E5B81B}"/>
                </a:ext>
              </a:extLst>
            </p:cNvPr>
            <p:cNvSpPr/>
            <p:nvPr/>
          </p:nvSpPr>
          <p:spPr>
            <a:xfrm>
              <a:off x="3434078" y="2589329"/>
              <a:ext cx="2575336" cy="2575334"/>
            </a:xfrm>
            <a:prstGeom prst="roundRect">
              <a:avLst>
                <a:gd name="adj" fmla="val 1761"/>
              </a:avLst>
            </a:prstGeom>
            <a:solidFill>
              <a:schemeClr val="bg1"/>
            </a:solidFill>
            <a:ln>
              <a:noFill/>
            </a:ln>
            <a:effectLst>
              <a:outerShdw blurRad="127000" sx="103000" sy="103000" algn="ctr" rotWithShape="0">
                <a:srgbClr val="38F7D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圆角 15">
              <a:extLst>
                <a:ext uri="{FF2B5EF4-FFF2-40B4-BE49-F238E27FC236}">
                  <a16:creationId xmlns:a16="http://schemas.microsoft.com/office/drawing/2014/main" id="{0ED83C9A-EEF4-46F3-A888-EE46374F9A96}"/>
                </a:ext>
              </a:extLst>
            </p:cNvPr>
            <p:cNvSpPr/>
            <p:nvPr/>
          </p:nvSpPr>
          <p:spPr>
            <a:xfrm>
              <a:off x="3480950" y="2636201"/>
              <a:ext cx="2481592" cy="2481590"/>
            </a:xfrm>
            <a:prstGeom prst="roundRect">
              <a:avLst>
                <a:gd name="adj" fmla="val 1505"/>
              </a:avLst>
            </a:prstGeom>
            <a:gradFill flip="none" rotWithShape="1">
              <a:gsLst>
                <a:gs pos="99000">
                  <a:srgbClr val="34CDBD"/>
                </a:gs>
                <a:gs pos="0">
                  <a:srgbClr val="38F9D7"/>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7" name="直接连接符 16">
              <a:extLst>
                <a:ext uri="{FF2B5EF4-FFF2-40B4-BE49-F238E27FC236}">
                  <a16:creationId xmlns:a16="http://schemas.microsoft.com/office/drawing/2014/main" id="{78A473A9-F88F-4544-A1F2-529E91A8BF53}"/>
                </a:ext>
              </a:extLst>
            </p:cNvPr>
            <p:cNvCxnSpPr>
              <a:cxnSpLocks/>
            </p:cNvCxnSpPr>
            <p:nvPr/>
          </p:nvCxnSpPr>
          <p:spPr>
            <a:xfrm>
              <a:off x="3674929" y="4098839"/>
              <a:ext cx="2093634" cy="6907"/>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F24ABC9F-35B3-445B-9E97-E270916922A5}"/>
                </a:ext>
              </a:extLst>
            </p:cNvPr>
            <p:cNvSpPr txBox="1"/>
            <p:nvPr/>
          </p:nvSpPr>
          <p:spPr>
            <a:xfrm>
              <a:off x="3986837" y="3275629"/>
              <a:ext cx="1198150" cy="557689"/>
            </a:xfrm>
            <a:custGeom>
              <a:avLst/>
              <a:gdLst/>
              <a:ahLst/>
              <a:cxnLst/>
              <a:rect l="l" t="t" r="r" b="b"/>
              <a:pathLst>
                <a:path w="1198150" h="557689">
                  <a:moveTo>
                    <a:pt x="774144" y="470916"/>
                  </a:moveTo>
                  <a:cubicBezTo>
                    <a:pt x="786512" y="471296"/>
                    <a:pt x="796407" y="475483"/>
                    <a:pt x="803828" y="483474"/>
                  </a:cubicBezTo>
                  <a:cubicBezTo>
                    <a:pt x="811249" y="491466"/>
                    <a:pt x="815054" y="500980"/>
                    <a:pt x="815245" y="512016"/>
                  </a:cubicBezTo>
                  <a:cubicBezTo>
                    <a:pt x="815054" y="523052"/>
                    <a:pt x="811249" y="532566"/>
                    <a:pt x="803828" y="540558"/>
                  </a:cubicBezTo>
                  <a:cubicBezTo>
                    <a:pt x="796407" y="548550"/>
                    <a:pt x="786512" y="552736"/>
                    <a:pt x="774144" y="553117"/>
                  </a:cubicBezTo>
                  <a:cubicBezTo>
                    <a:pt x="761776" y="552736"/>
                    <a:pt x="751882" y="548550"/>
                    <a:pt x="744461" y="540558"/>
                  </a:cubicBezTo>
                  <a:cubicBezTo>
                    <a:pt x="737040" y="532566"/>
                    <a:pt x="733234" y="523052"/>
                    <a:pt x="733044" y="512016"/>
                  </a:cubicBezTo>
                  <a:cubicBezTo>
                    <a:pt x="733234" y="500980"/>
                    <a:pt x="737040" y="491466"/>
                    <a:pt x="744461" y="483474"/>
                  </a:cubicBezTo>
                  <a:cubicBezTo>
                    <a:pt x="751882" y="475483"/>
                    <a:pt x="761776" y="471296"/>
                    <a:pt x="774144" y="470916"/>
                  </a:cubicBezTo>
                  <a:close/>
                  <a:moveTo>
                    <a:pt x="175212" y="274225"/>
                  </a:moveTo>
                  <a:cubicBezTo>
                    <a:pt x="139178" y="274796"/>
                    <a:pt x="110242" y="285659"/>
                    <a:pt x="88405" y="306813"/>
                  </a:cubicBezTo>
                  <a:cubicBezTo>
                    <a:pt x="66568" y="327967"/>
                    <a:pt x="55356" y="355982"/>
                    <a:pt x="54769" y="390858"/>
                  </a:cubicBezTo>
                  <a:cubicBezTo>
                    <a:pt x="55356" y="425734"/>
                    <a:pt x="66568" y="453749"/>
                    <a:pt x="88405" y="474903"/>
                  </a:cubicBezTo>
                  <a:cubicBezTo>
                    <a:pt x="110242" y="496057"/>
                    <a:pt x="139178" y="506920"/>
                    <a:pt x="175212" y="507492"/>
                  </a:cubicBezTo>
                  <a:cubicBezTo>
                    <a:pt x="211247" y="506920"/>
                    <a:pt x="240183" y="496057"/>
                    <a:pt x="262019" y="474903"/>
                  </a:cubicBezTo>
                  <a:cubicBezTo>
                    <a:pt x="283856" y="453749"/>
                    <a:pt x="295068" y="425734"/>
                    <a:pt x="295656" y="390858"/>
                  </a:cubicBezTo>
                  <a:cubicBezTo>
                    <a:pt x="295068" y="355982"/>
                    <a:pt x="283856" y="327967"/>
                    <a:pt x="262019" y="306813"/>
                  </a:cubicBezTo>
                  <a:cubicBezTo>
                    <a:pt x="240183" y="285659"/>
                    <a:pt x="211247" y="274796"/>
                    <a:pt x="175212" y="274225"/>
                  </a:cubicBezTo>
                  <a:close/>
                  <a:moveTo>
                    <a:pt x="1022937" y="50196"/>
                  </a:moveTo>
                  <a:cubicBezTo>
                    <a:pt x="986903" y="50768"/>
                    <a:pt x="957967" y="61631"/>
                    <a:pt x="936130" y="82785"/>
                  </a:cubicBezTo>
                  <a:cubicBezTo>
                    <a:pt x="914293" y="103939"/>
                    <a:pt x="903081" y="131954"/>
                    <a:pt x="902494" y="166830"/>
                  </a:cubicBezTo>
                  <a:cubicBezTo>
                    <a:pt x="903081" y="201706"/>
                    <a:pt x="914293" y="229721"/>
                    <a:pt x="936130" y="250875"/>
                  </a:cubicBezTo>
                  <a:cubicBezTo>
                    <a:pt x="957967" y="272029"/>
                    <a:pt x="986903" y="282892"/>
                    <a:pt x="1022937" y="283464"/>
                  </a:cubicBezTo>
                  <a:cubicBezTo>
                    <a:pt x="1058972" y="282892"/>
                    <a:pt x="1087908" y="272029"/>
                    <a:pt x="1109744" y="250875"/>
                  </a:cubicBezTo>
                  <a:cubicBezTo>
                    <a:pt x="1131581" y="229721"/>
                    <a:pt x="1142793" y="201706"/>
                    <a:pt x="1143381" y="166830"/>
                  </a:cubicBezTo>
                  <a:cubicBezTo>
                    <a:pt x="1142793" y="131954"/>
                    <a:pt x="1131581" y="103939"/>
                    <a:pt x="1109744" y="82785"/>
                  </a:cubicBezTo>
                  <a:cubicBezTo>
                    <a:pt x="1087908" y="61631"/>
                    <a:pt x="1058972" y="50768"/>
                    <a:pt x="1022937" y="50196"/>
                  </a:cubicBezTo>
                  <a:close/>
                  <a:moveTo>
                    <a:pt x="191983" y="9144"/>
                  </a:moveTo>
                  <a:lnTo>
                    <a:pt x="256779" y="9144"/>
                  </a:lnTo>
                  <a:lnTo>
                    <a:pt x="109654" y="240760"/>
                  </a:lnTo>
                  <a:lnTo>
                    <a:pt x="111179" y="242281"/>
                  </a:lnTo>
                  <a:cubicBezTo>
                    <a:pt x="120438" y="236197"/>
                    <a:pt x="132031" y="231633"/>
                    <a:pt x="145959" y="228591"/>
                  </a:cubicBezTo>
                  <a:cubicBezTo>
                    <a:pt x="159887" y="225549"/>
                    <a:pt x="173195" y="224028"/>
                    <a:pt x="185885" y="224028"/>
                  </a:cubicBezTo>
                  <a:cubicBezTo>
                    <a:pt x="233762" y="224928"/>
                    <a:pt x="272906" y="240631"/>
                    <a:pt x="303316" y="271138"/>
                  </a:cubicBezTo>
                  <a:cubicBezTo>
                    <a:pt x="333726" y="301644"/>
                    <a:pt x="349429" y="341550"/>
                    <a:pt x="350425" y="390858"/>
                  </a:cubicBezTo>
                  <a:cubicBezTo>
                    <a:pt x="349461" y="441166"/>
                    <a:pt x="332932" y="481358"/>
                    <a:pt x="300838" y="511436"/>
                  </a:cubicBezTo>
                  <a:cubicBezTo>
                    <a:pt x="268745" y="541514"/>
                    <a:pt x="226869" y="556931"/>
                    <a:pt x="175212" y="557689"/>
                  </a:cubicBezTo>
                  <a:cubicBezTo>
                    <a:pt x="123555" y="556931"/>
                    <a:pt x="81680" y="541513"/>
                    <a:pt x="49586" y="511436"/>
                  </a:cubicBezTo>
                  <a:cubicBezTo>
                    <a:pt x="17492" y="481358"/>
                    <a:pt x="964" y="441166"/>
                    <a:pt x="0" y="390858"/>
                  </a:cubicBezTo>
                  <a:cubicBezTo>
                    <a:pt x="269" y="361523"/>
                    <a:pt x="4675" y="335385"/>
                    <a:pt x="13216" y="312443"/>
                  </a:cubicBezTo>
                  <a:cubicBezTo>
                    <a:pt x="21758" y="289501"/>
                    <a:pt x="32820" y="267381"/>
                    <a:pt x="46401" y="246084"/>
                  </a:cubicBezTo>
                  <a:close/>
                  <a:moveTo>
                    <a:pt x="1022937" y="0"/>
                  </a:moveTo>
                  <a:cubicBezTo>
                    <a:pt x="1074594" y="757"/>
                    <a:pt x="1116470" y="16175"/>
                    <a:pt x="1148563" y="46252"/>
                  </a:cubicBezTo>
                  <a:cubicBezTo>
                    <a:pt x="1180657" y="76329"/>
                    <a:pt x="1197186" y="116522"/>
                    <a:pt x="1198150" y="166830"/>
                  </a:cubicBezTo>
                  <a:cubicBezTo>
                    <a:pt x="1197880" y="196164"/>
                    <a:pt x="1193475" y="222303"/>
                    <a:pt x="1184933" y="245245"/>
                  </a:cubicBezTo>
                  <a:cubicBezTo>
                    <a:pt x="1176391" y="268187"/>
                    <a:pt x="1165329" y="290307"/>
                    <a:pt x="1151748" y="311604"/>
                  </a:cubicBezTo>
                  <a:lnTo>
                    <a:pt x="1006167" y="548545"/>
                  </a:lnTo>
                  <a:lnTo>
                    <a:pt x="941371" y="548545"/>
                  </a:lnTo>
                  <a:lnTo>
                    <a:pt x="1088495" y="316928"/>
                  </a:lnTo>
                  <a:lnTo>
                    <a:pt x="1086971" y="315407"/>
                  </a:lnTo>
                  <a:cubicBezTo>
                    <a:pt x="1077712" y="321492"/>
                    <a:pt x="1066118" y="326055"/>
                    <a:pt x="1052191" y="329097"/>
                  </a:cubicBezTo>
                  <a:cubicBezTo>
                    <a:pt x="1038263" y="332139"/>
                    <a:pt x="1024954" y="333661"/>
                    <a:pt x="1012265" y="333661"/>
                  </a:cubicBezTo>
                  <a:cubicBezTo>
                    <a:pt x="964388" y="332760"/>
                    <a:pt x="925244" y="317057"/>
                    <a:pt x="894834" y="286550"/>
                  </a:cubicBezTo>
                  <a:cubicBezTo>
                    <a:pt x="864423" y="256044"/>
                    <a:pt x="848720" y="216137"/>
                    <a:pt x="847725" y="166830"/>
                  </a:cubicBezTo>
                  <a:cubicBezTo>
                    <a:pt x="848689" y="116522"/>
                    <a:pt x="865218" y="76329"/>
                    <a:pt x="897311" y="46252"/>
                  </a:cubicBezTo>
                  <a:cubicBezTo>
                    <a:pt x="929405" y="16175"/>
                    <a:pt x="971280" y="757"/>
                    <a:pt x="1022937" y="0"/>
                  </a:cubicBezTo>
                  <a:close/>
                  <a:moveTo>
                    <a:pt x="527685" y="0"/>
                  </a:moveTo>
                  <a:cubicBezTo>
                    <a:pt x="557044" y="8"/>
                    <a:pt x="583998" y="5231"/>
                    <a:pt x="608545" y="15669"/>
                  </a:cubicBezTo>
                  <a:cubicBezTo>
                    <a:pt x="633092" y="26106"/>
                    <a:pt x="652814" y="41709"/>
                    <a:pt x="667709" y="62478"/>
                  </a:cubicBezTo>
                  <a:cubicBezTo>
                    <a:pt x="682605" y="83246"/>
                    <a:pt x="690254" y="109131"/>
                    <a:pt x="690658" y="140131"/>
                  </a:cubicBezTo>
                  <a:cubicBezTo>
                    <a:pt x="689503" y="180716"/>
                    <a:pt x="678120" y="215966"/>
                    <a:pt x="656510" y="245881"/>
                  </a:cubicBezTo>
                  <a:cubicBezTo>
                    <a:pt x="634901" y="275796"/>
                    <a:pt x="609993" y="303806"/>
                    <a:pt x="581787" y="329910"/>
                  </a:cubicBezTo>
                  <a:lnTo>
                    <a:pt x="411861" y="498348"/>
                  </a:lnTo>
                  <a:lnTo>
                    <a:pt x="695230" y="498348"/>
                  </a:lnTo>
                  <a:lnTo>
                    <a:pt x="695230" y="548545"/>
                  </a:lnTo>
                  <a:lnTo>
                    <a:pt x="352425" y="548545"/>
                  </a:lnTo>
                  <a:lnTo>
                    <a:pt x="352425" y="485391"/>
                  </a:lnTo>
                  <a:lnTo>
                    <a:pt x="567309" y="266650"/>
                  </a:lnTo>
                  <a:cubicBezTo>
                    <a:pt x="584501" y="249994"/>
                    <a:pt x="600027" y="231670"/>
                    <a:pt x="613886" y="211679"/>
                  </a:cubicBezTo>
                  <a:cubicBezTo>
                    <a:pt x="627745" y="191688"/>
                    <a:pt x="635079" y="169363"/>
                    <a:pt x="635889" y="144704"/>
                  </a:cubicBezTo>
                  <a:cubicBezTo>
                    <a:pt x="635159" y="114758"/>
                    <a:pt x="624999" y="91575"/>
                    <a:pt x="605409" y="75157"/>
                  </a:cubicBezTo>
                  <a:cubicBezTo>
                    <a:pt x="585819" y="58739"/>
                    <a:pt x="561181" y="50419"/>
                    <a:pt x="531495" y="50196"/>
                  </a:cubicBezTo>
                  <a:cubicBezTo>
                    <a:pt x="504063" y="50482"/>
                    <a:pt x="480822" y="58104"/>
                    <a:pt x="461772" y="73061"/>
                  </a:cubicBezTo>
                  <a:cubicBezTo>
                    <a:pt x="442722" y="88018"/>
                    <a:pt x="430149" y="108597"/>
                    <a:pt x="424053" y="134796"/>
                  </a:cubicBezTo>
                  <a:lnTo>
                    <a:pt x="366141" y="128699"/>
                  </a:lnTo>
                  <a:cubicBezTo>
                    <a:pt x="374348" y="88326"/>
                    <a:pt x="392795" y="56873"/>
                    <a:pt x="421481" y="34340"/>
                  </a:cubicBezTo>
                  <a:cubicBezTo>
                    <a:pt x="450167" y="11808"/>
                    <a:pt x="485568" y="361"/>
                    <a:pt x="52768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1" name="文本框 30">
              <a:extLst>
                <a:ext uri="{FF2B5EF4-FFF2-40B4-BE49-F238E27FC236}">
                  <a16:creationId xmlns:a16="http://schemas.microsoft.com/office/drawing/2014/main" id="{AFDFE302-001C-4435-89DA-A1A383AE0523}"/>
                </a:ext>
              </a:extLst>
            </p:cNvPr>
            <p:cNvSpPr txBox="1"/>
            <p:nvPr/>
          </p:nvSpPr>
          <p:spPr>
            <a:xfrm>
              <a:off x="5243729" y="3597500"/>
              <a:ext cx="230696" cy="234658"/>
            </a:xfrm>
            <a:custGeom>
              <a:avLst/>
              <a:gdLst/>
              <a:ahLst/>
              <a:cxnLst/>
              <a:rect l="l" t="t" r="r" b="b"/>
              <a:pathLst>
                <a:path w="230696" h="234658">
                  <a:moveTo>
                    <a:pt x="177070" y="140475"/>
                  </a:moveTo>
                  <a:cubicBezTo>
                    <a:pt x="167190" y="140678"/>
                    <a:pt x="158893" y="144007"/>
                    <a:pt x="152177" y="150462"/>
                  </a:cubicBezTo>
                  <a:cubicBezTo>
                    <a:pt x="145462" y="156917"/>
                    <a:pt x="141967" y="165278"/>
                    <a:pt x="141694" y="175546"/>
                  </a:cubicBezTo>
                  <a:cubicBezTo>
                    <a:pt x="141967" y="185813"/>
                    <a:pt x="145462" y="194174"/>
                    <a:pt x="152177" y="200629"/>
                  </a:cubicBezTo>
                  <a:cubicBezTo>
                    <a:pt x="158893" y="207084"/>
                    <a:pt x="167190" y="210413"/>
                    <a:pt x="177070" y="210617"/>
                  </a:cubicBezTo>
                  <a:cubicBezTo>
                    <a:pt x="186949" y="210413"/>
                    <a:pt x="195247" y="207084"/>
                    <a:pt x="201963" y="200629"/>
                  </a:cubicBezTo>
                  <a:cubicBezTo>
                    <a:pt x="208678" y="194174"/>
                    <a:pt x="212173" y="185813"/>
                    <a:pt x="212446" y="175546"/>
                  </a:cubicBezTo>
                  <a:cubicBezTo>
                    <a:pt x="212173" y="165278"/>
                    <a:pt x="208678" y="156917"/>
                    <a:pt x="201963" y="150462"/>
                  </a:cubicBezTo>
                  <a:cubicBezTo>
                    <a:pt x="195247" y="144007"/>
                    <a:pt x="186949" y="140678"/>
                    <a:pt x="177070" y="140475"/>
                  </a:cubicBezTo>
                  <a:close/>
                  <a:moveTo>
                    <a:pt x="177070" y="122225"/>
                  </a:moveTo>
                  <a:cubicBezTo>
                    <a:pt x="192513" y="122579"/>
                    <a:pt x="205224" y="127729"/>
                    <a:pt x="215204" y="137678"/>
                  </a:cubicBezTo>
                  <a:cubicBezTo>
                    <a:pt x="225184" y="147626"/>
                    <a:pt x="230348" y="160248"/>
                    <a:pt x="230696" y="175546"/>
                  </a:cubicBezTo>
                  <a:cubicBezTo>
                    <a:pt x="230348" y="190843"/>
                    <a:pt x="225184" y="203465"/>
                    <a:pt x="215204" y="213414"/>
                  </a:cubicBezTo>
                  <a:cubicBezTo>
                    <a:pt x="205224" y="223362"/>
                    <a:pt x="192513" y="228513"/>
                    <a:pt x="177070" y="228867"/>
                  </a:cubicBezTo>
                  <a:cubicBezTo>
                    <a:pt x="161627" y="228513"/>
                    <a:pt x="148915" y="223362"/>
                    <a:pt x="138935" y="213414"/>
                  </a:cubicBezTo>
                  <a:cubicBezTo>
                    <a:pt x="128955" y="203465"/>
                    <a:pt x="123792" y="190843"/>
                    <a:pt x="123444" y="175546"/>
                  </a:cubicBezTo>
                  <a:cubicBezTo>
                    <a:pt x="123792" y="160248"/>
                    <a:pt x="128955" y="147626"/>
                    <a:pt x="138935" y="137678"/>
                  </a:cubicBezTo>
                  <a:cubicBezTo>
                    <a:pt x="148915" y="127729"/>
                    <a:pt x="161627" y="122579"/>
                    <a:pt x="177070" y="122225"/>
                  </a:cubicBezTo>
                  <a:close/>
                  <a:moveTo>
                    <a:pt x="53626" y="24041"/>
                  </a:moveTo>
                  <a:cubicBezTo>
                    <a:pt x="43746" y="24244"/>
                    <a:pt x="35449" y="27574"/>
                    <a:pt x="28733" y="34029"/>
                  </a:cubicBezTo>
                  <a:cubicBezTo>
                    <a:pt x="22018" y="40484"/>
                    <a:pt x="18523" y="48845"/>
                    <a:pt x="18250" y="59112"/>
                  </a:cubicBezTo>
                  <a:cubicBezTo>
                    <a:pt x="18523" y="69379"/>
                    <a:pt x="22018" y="77740"/>
                    <a:pt x="28733" y="84195"/>
                  </a:cubicBezTo>
                  <a:cubicBezTo>
                    <a:pt x="35449" y="90651"/>
                    <a:pt x="43746" y="93980"/>
                    <a:pt x="53626" y="94183"/>
                  </a:cubicBezTo>
                  <a:cubicBezTo>
                    <a:pt x="63505" y="93980"/>
                    <a:pt x="71803" y="90651"/>
                    <a:pt x="78519" y="84195"/>
                  </a:cubicBezTo>
                  <a:cubicBezTo>
                    <a:pt x="85234" y="77740"/>
                    <a:pt x="88729" y="69379"/>
                    <a:pt x="89002" y="59112"/>
                  </a:cubicBezTo>
                  <a:cubicBezTo>
                    <a:pt x="88729" y="48845"/>
                    <a:pt x="85234" y="40484"/>
                    <a:pt x="78519" y="34029"/>
                  </a:cubicBezTo>
                  <a:cubicBezTo>
                    <a:pt x="71803" y="27574"/>
                    <a:pt x="63505" y="24244"/>
                    <a:pt x="53626" y="24041"/>
                  </a:cubicBezTo>
                  <a:close/>
                  <a:moveTo>
                    <a:pt x="53626" y="5791"/>
                  </a:moveTo>
                  <a:cubicBezTo>
                    <a:pt x="69069" y="6145"/>
                    <a:pt x="81780" y="11296"/>
                    <a:pt x="91760" y="21244"/>
                  </a:cubicBezTo>
                  <a:cubicBezTo>
                    <a:pt x="101740" y="31192"/>
                    <a:pt x="106904" y="43815"/>
                    <a:pt x="107252" y="59112"/>
                  </a:cubicBezTo>
                  <a:cubicBezTo>
                    <a:pt x="106904" y="74409"/>
                    <a:pt x="101740" y="87032"/>
                    <a:pt x="91760" y="96980"/>
                  </a:cubicBezTo>
                  <a:cubicBezTo>
                    <a:pt x="81780" y="106928"/>
                    <a:pt x="69069" y="112079"/>
                    <a:pt x="53626" y="112433"/>
                  </a:cubicBezTo>
                  <a:cubicBezTo>
                    <a:pt x="38183" y="112079"/>
                    <a:pt x="25471" y="106928"/>
                    <a:pt x="15491" y="96980"/>
                  </a:cubicBezTo>
                  <a:cubicBezTo>
                    <a:pt x="5511" y="87032"/>
                    <a:pt x="348" y="74409"/>
                    <a:pt x="0" y="59112"/>
                  </a:cubicBezTo>
                  <a:cubicBezTo>
                    <a:pt x="348" y="43815"/>
                    <a:pt x="5511" y="31192"/>
                    <a:pt x="15491" y="21244"/>
                  </a:cubicBezTo>
                  <a:cubicBezTo>
                    <a:pt x="25471" y="11296"/>
                    <a:pt x="38183" y="6145"/>
                    <a:pt x="53626" y="5791"/>
                  </a:cubicBezTo>
                  <a:close/>
                  <a:moveTo>
                    <a:pt x="176155" y="0"/>
                  </a:moveTo>
                  <a:lnTo>
                    <a:pt x="191708" y="8230"/>
                  </a:lnTo>
                  <a:lnTo>
                    <a:pt x="54541" y="234658"/>
                  </a:lnTo>
                  <a:lnTo>
                    <a:pt x="38683" y="22642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5" name="TextBox 19">
              <a:extLst>
                <a:ext uri="{FF2B5EF4-FFF2-40B4-BE49-F238E27FC236}">
                  <a16:creationId xmlns:a16="http://schemas.microsoft.com/office/drawing/2014/main" id="{306F1807-4441-4703-8FCB-6AF62F725334}"/>
                </a:ext>
              </a:extLst>
            </p:cNvPr>
            <p:cNvSpPr txBox="1">
              <a:spLocks noChangeArrowheads="1"/>
            </p:cNvSpPr>
            <p:nvPr/>
          </p:nvSpPr>
          <p:spPr bwMode="auto">
            <a:xfrm>
              <a:off x="3847691" y="4286359"/>
              <a:ext cx="17550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Please enter the title</a:t>
              </a:r>
              <a:endParaRPr kumimoji="0" lang="en-US" altLang="zh-CN"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8" name="组合 7">
            <a:extLst>
              <a:ext uri="{FF2B5EF4-FFF2-40B4-BE49-F238E27FC236}">
                <a16:creationId xmlns:a16="http://schemas.microsoft.com/office/drawing/2014/main" id="{F64D78FB-5C7B-40EE-ADE9-3692EA4C7C2E}"/>
              </a:ext>
            </a:extLst>
          </p:cNvPr>
          <p:cNvGrpSpPr/>
          <p:nvPr/>
        </p:nvGrpSpPr>
        <p:grpSpPr>
          <a:xfrm>
            <a:off x="6177709" y="2589329"/>
            <a:ext cx="2575336" cy="2575334"/>
            <a:chOff x="6177709" y="2589329"/>
            <a:chExt cx="2575336" cy="2575334"/>
          </a:xfrm>
        </p:grpSpPr>
        <p:sp>
          <p:nvSpPr>
            <p:cNvPr id="20" name="矩形: 圆角 19">
              <a:extLst>
                <a:ext uri="{FF2B5EF4-FFF2-40B4-BE49-F238E27FC236}">
                  <a16:creationId xmlns:a16="http://schemas.microsoft.com/office/drawing/2014/main" id="{DDA0F027-C6F5-4212-AC0F-004FC384DDE3}"/>
                </a:ext>
              </a:extLst>
            </p:cNvPr>
            <p:cNvSpPr/>
            <p:nvPr/>
          </p:nvSpPr>
          <p:spPr>
            <a:xfrm>
              <a:off x="6177709" y="2589329"/>
              <a:ext cx="2575336" cy="2575334"/>
            </a:xfrm>
            <a:prstGeom prst="roundRect">
              <a:avLst>
                <a:gd name="adj" fmla="val 1761"/>
              </a:avLst>
            </a:prstGeom>
            <a:solidFill>
              <a:schemeClr val="bg1"/>
            </a:solidFill>
            <a:ln>
              <a:noFill/>
            </a:ln>
            <a:effectLst>
              <a:outerShdw blurRad="127000" sx="103000" sy="103000" algn="ctr" rotWithShape="0">
                <a:srgbClr val="FEB5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矩形: 圆角 20">
              <a:extLst>
                <a:ext uri="{FF2B5EF4-FFF2-40B4-BE49-F238E27FC236}">
                  <a16:creationId xmlns:a16="http://schemas.microsoft.com/office/drawing/2014/main" id="{C02C1AD6-0A7A-46EA-B026-DCFA8CB077D9}"/>
                </a:ext>
              </a:extLst>
            </p:cNvPr>
            <p:cNvSpPr/>
            <p:nvPr/>
          </p:nvSpPr>
          <p:spPr>
            <a:xfrm>
              <a:off x="6224581" y="2636201"/>
              <a:ext cx="2481592" cy="2481590"/>
            </a:xfrm>
            <a:prstGeom prst="roundRect">
              <a:avLst>
                <a:gd name="adj" fmla="val 1313"/>
              </a:avLst>
            </a:prstGeom>
            <a:gradFill flip="none" rotWithShape="1">
              <a:gsLst>
                <a:gs pos="99000">
                  <a:srgbClr val="E96F72"/>
                </a:gs>
                <a:gs pos="1000">
                  <a:srgbClr val="FAD5A0"/>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22" name="直接连接符 21">
              <a:extLst>
                <a:ext uri="{FF2B5EF4-FFF2-40B4-BE49-F238E27FC236}">
                  <a16:creationId xmlns:a16="http://schemas.microsoft.com/office/drawing/2014/main" id="{8ACB9D8A-DF43-4848-8C0F-C539CA270092}"/>
                </a:ext>
              </a:extLst>
            </p:cNvPr>
            <p:cNvCxnSpPr>
              <a:cxnSpLocks/>
            </p:cNvCxnSpPr>
            <p:nvPr/>
          </p:nvCxnSpPr>
          <p:spPr>
            <a:xfrm>
              <a:off x="6418560" y="4098839"/>
              <a:ext cx="2093634" cy="6907"/>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8273621F-87A7-423B-8C45-82655B7F8155}"/>
                </a:ext>
              </a:extLst>
            </p:cNvPr>
            <p:cNvSpPr txBox="1"/>
            <p:nvPr/>
          </p:nvSpPr>
          <p:spPr>
            <a:xfrm>
              <a:off x="6713422" y="3275629"/>
              <a:ext cx="1193197" cy="557689"/>
            </a:xfrm>
            <a:custGeom>
              <a:avLst/>
              <a:gdLst/>
              <a:ahLst/>
              <a:cxnLst/>
              <a:rect l="l" t="t" r="r" b="b"/>
              <a:pathLst>
                <a:path w="1193197" h="557689">
                  <a:moveTo>
                    <a:pt x="773763" y="470916"/>
                  </a:moveTo>
                  <a:cubicBezTo>
                    <a:pt x="786131" y="471296"/>
                    <a:pt x="796026" y="475483"/>
                    <a:pt x="803447" y="483474"/>
                  </a:cubicBezTo>
                  <a:cubicBezTo>
                    <a:pt x="810868" y="491466"/>
                    <a:pt x="814673" y="500980"/>
                    <a:pt x="814864" y="512016"/>
                  </a:cubicBezTo>
                  <a:cubicBezTo>
                    <a:pt x="814673" y="523052"/>
                    <a:pt x="810868" y="532566"/>
                    <a:pt x="803447" y="540558"/>
                  </a:cubicBezTo>
                  <a:cubicBezTo>
                    <a:pt x="796026" y="548550"/>
                    <a:pt x="786131" y="552736"/>
                    <a:pt x="773763" y="553117"/>
                  </a:cubicBezTo>
                  <a:cubicBezTo>
                    <a:pt x="761395" y="552736"/>
                    <a:pt x="751501" y="548550"/>
                    <a:pt x="744080" y="540558"/>
                  </a:cubicBezTo>
                  <a:cubicBezTo>
                    <a:pt x="736659" y="532566"/>
                    <a:pt x="732853" y="523052"/>
                    <a:pt x="732663" y="512016"/>
                  </a:cubicBezTo>
                  <a:cubicBezTo>
                    <a:pt x="732853" y="500980"/>
                    <a:pt x="736659" y="491466"/>
                    <a:pt x="744080" y="483474"/>
                  </a:cubicBezTo>
                  <a:cubicBezTo>
                    <a:pt x="751501" y="475483"/>
                    <a:pt x="761395" y="471296"/>
                    <a:pt x="773763" y="470916"/>
                  </a:cubicBezTo>
                  <a:close/>
                  <a:moveTo>
                    <a:pt x="1022556" y="286417"/>
                  </a:moveTo>
                  <a:cubicBezTo>
                    <a:pt x="987045" y="287068"/>
                    <a:pt x="958967" y="297582"/>
                    <a:pt x="938321" y="317958"/>
                  </a:cubicBezTo>
                  <a:cubicBezTo>
                    <a:pt x="917675" y="338335"/>
                    <a:pt x="907129" y="364667"/>
                    <a:pt x="906685" y="396955"/>
                  </a:cubicBezTo>
                  <a:cubicBezTo>
                    <a:pt x="907129" y="429242"/>
                    <a:pt x="917675" y="455574"/>
                    <a:pt x="938321" y="475951"/>
                  </a:cubicBezTo>
                  <a:cubicBezTo>
                    <a:pt x="958967" y="496327"/>
                    <a:pt x="987045" y="506841"/>
                    <a:pt x="1022556" y="507492"/>
                  </a:cubicBezTo>
                  <a:cubicBezTo>
                    <a:pt x="1058067" y="506841"/>
                    <a:pt x="1086146" y="496327"/>
                    <a:pt x="1106792" y="475951"/>
                  </a:cubicBezTo>
                  <a:cubicBezTo>
                    <a:pt x="1127438" y="455574"/>
                    <a:pt x="1137983" y="429242"/>
                    <a:pt x="1138428" y="396955"/>
                  </a:cubicBezTo>
                  <a:cubicBezTo>
                    <a:pt x="1137983" y="364667"/>
                    <a:pt x="1127438" y="338335"/>
                    <a:pt x="1106792" y="317958"/>
                  </a:cubicBezTo>
                  <a:cubicBezTo>
                    <a:pt x="1086146" y="297582"/>
                    <a:pt x="1058067" y="287068"/>
                    <a:pt x="1022556" y="286417"/>
                  </a:cubicBezTo>
                  <a:close/>
                  <a:moveTo>
                    <a:pt x="1022557" y="50196"/>
                  </a:moveTo>
                  <a:cubicBezTo>
                    <a:pt x="994873" y="50689"/>
                    <a:pt x="972097" y="59615"/>
                    <a:pt x="954228" y="76975"/>
                  </a:cubicBezTo>
                  <a:cubicBezTo>
                    <a:pt x="936360" y="94335"/>
                    <a:pt x="927116" y="117174"/>
                    <a:pt x="926497" y="145494"/>
                  </a:cubicBezTo>
                  <a:cubicBezTo>
                    <a:pt x="927116" y="173813"/>
                    <a:pt x="936360" y="196653"/>
                    <a:pt x="954228" y="214013"/>
                  </a:cubicBezTo>
                  <a:cubicBezTo>
                    <a:pt x="972097" y="231373"/>
                    <a:pt x="994873" y="240299"/>
                    <a:pt x="1022557" y="240792"/>
                  </a:cubicBezTo>
                  <a:cubicBezTo>
                    <a:pt x="1050241" y="240299"/>
                    <a:pt x="1073017" y="231373"/>
                    <a:pt x="1090885" y="214013"/>
                  </a:cubicBezTo>
                  <a:cubicBezTo>
                    <a:pt x="1108753" y="196653"/>
                    <a:pt x="1117996" y="173813"/>
                    <a:pt x="1118616" y="145494"/>
                  </a:cubicBezTo>
                  <a:cubicBezTo>
                    <a:pt x="1117996" y="117174"/>
                    <a:pt x="1108753" y="94335"/>
                    <a:pt x="1090885" y="76975"/>
                  </a:cubicBezTo>
                  <a:cubicBezTo>
                    <a:pt x="1073017" y="59615"/>
                    <a:pt x="1050241" y="50689"/>
                    <a:pt x="1022557" y="50196"/>
                  </a:cubicBezTo>
                  <a:close/>
                  <a:moveTo>
                    <a:pt x="356616" y="9144"/>
                  </a:moveTo>
                  <a:lnTo>
                    <a:pt x="676561" y="9144"/>
                  </a:lnTo>
                  <a:lnTo>
                    <a:pt x="676561" y="59340"/>
                  </a:lnTo>
                  <a:lnTo>
                    <a:pt x="459454" y="548545"/>
                  </a:lnTo>
                  <a:lnTo>
                    <a:pt x="397751" y="548545"/>
                  </a:lnTo>
                  <a:lnTo>
                    <a:pt x="619426" y="59340"/>
                  </a:lnTo>
                  <a:lnTo>
                    <a:pt x="356616" y="59340"/>
                  </a:lnTo>
                  <a:close/>
                  <a:moveTo>
                    <a:pt x="42649" y="9144"/>
                  </a:moveTo>
                  <a:lnTo>
                    <a:pt x="317311" y="9144"/>
                  </a:lnTo>
                  <a:lnTo>
                    <a:pt x="317311" y="59340"/>
                  </a:lnTo>
                  <a:lnTo>
                    <a:pt x="96298" y="59340"/>
                  </a:lnTo>
                  <a:lnTo>
                    <a:pt x="93263" y="221717"/>
                  </a:lnTo>
                  <a:cubicBezTo>
                    <a:pt x="104755" y="217186"/>
                    <a:pt x="116632" y="213890"/>
                    <a:pt x="128892" y="211830"/>
                  </a:cubicBezTo>
                  <a:cubicBezTo>
                    <a:pt x="141152" y="209770"/>
                    <a:pt x="153413" y="208756"/>
                    <a:pt x="165675" y="208788"/>
                  </a:cubicBezTo>
                  <a:cubicBezTo>
                    <a:pt x="217147" y="209799"/>
                    <a:pt x="258264" y="226233"/>
                    <a:pt x="289025" y="258089"/>
                  </a:cubicBezTo>
                  <a:cubicBezTo>
                    <a:pt x="319787" y="289945"/>
                    <a:pt x="335554" y="331153"/>
                    <a:pt x="336328" y="381714"/>
                  </a:cubicBezTo>
                  <a:cubicBezTo>
                    <a:pt x="335253" y="434736"/>
                    <a:pt x="317992" y="477119"/>
                    <a:pt x="284546" y="508864"/>
                  </a:cubicBezTo>
                  <a:cubicBezTo>
                    <a:pt x="251100" y="540608"/>
                    <a:pt x="207919" y="556883"/>
                    <a:pt x="155002" y="557689"/>
                  </a:cubicBezTo>
                  <a:cubicBezTo>
                    <a:pt x="120698" y="557596"/>
                    <a:pt x="90011" y="549415"/>
                    <a:pt x="62941" y="533148"/>
                  </a:cubicBezTo>
                  <a:cubicBezTo>
                    <a:pt x="35870" y="516880"/>
                    <a:pt x="14890" y="493082"/>
                    <a:pt x="0" y="461754"/>
                  </a:cubicBezTo>
                  <a:lnTo>
                    <a:pt x="53980" y="438123"/>
                  </a:lnTo>
                  <a:cubicBezTo>
                    <a:pt x="64349" y="459356"/>
                    <a:pt x="78590" y="476158"/>
                    <a:pt x="96702" y="488530"/>
                  </a:cubicBezTo>
                  <a:cubicBezTo>
                    <a:pt x="114813" y="500901"/>
                    <a:pt x="135772" y="507222"/>
                    <a:pt x="159576" y="507492"/>
                  </a:cubicBezTo>
                  <a:cubicBezTo>
                    <a:pt x="194678" y="506666"/>
                    <a:pt x="223585" y="494978"/>
                    <a:pt x="246298" y="472426"/>
                  </a:cubicBezTo>
                  <a:cubicBezTo>
                    <a:pt x="269011" y="449875"/>
                    <a:pt x="280765" y="421416"/>
                    <a:pt x="281559" y="387050"/>
                  </a:cubicBezTo>
                  <a:cubicBezTo>
                    <a:pt x="280844" y="348364"/>
                    <a:pt x="268360" y="317491"/>
                    <a:pt x="244106" y="294431"/>
                  </a:cubicBezTo>
                  <a:cubicBezTo>
                    <a:pt x="219852" y="271372"/>
                    <a:pt x="188118" y="259556"/>
                    <a:pt x="148903" y="258985"/>
                  </a:cubicBezTo>
                  <a:cubicBezTo>
                    <a:pt x="129370" y="259080"/>
                    <a:pt x="110168" y="261748"/>
                    <a:pt x="91296" y="266989"/>
                  </a:cubicBezTo>
                  <a:cubicBezTo>
                    <a:pt x="72425" y="272230"/>
                    <a:pt x="54439" y="279472"/>
                    <a:pt x="37338" y="288714"/>
                  </a:cubicBezTo>
                  <a:close/>
                  <a:moveTo>
                    <a:pt x="1022557" y="0"/>
                  </a:moveTo>
                  <a:cubicBezTo>
                    <a:pt x="1064197" y="487"/>
                    <a:pt x="1099436" y="13205"/>
                    <a:pt x="1128276" y="38154"/>
                  </a:cubicBezTo>
                  <a:cubicBezTo>
                    <a:pt x="1157114" y="63102"/>
                    <a:pt x="1172151" y="97358"/>
                    <a:pt x="1173385" y="140919"/>
                  </a:cubicBezTo>
                  <a:cubicBezTo>
                    <a:pt x="1172974" y="168953"/>
                    <a:pt x="1165428" y="193886"/>
                    <a:pt x="1150746" y="215717"/>
                  </a:cubicBezTo>
                  <a:cubicBezTo>
                    <a:pt x="1136065" y="237549"/>
                    <a:pt x="1116713" y="252751"/>
                    <a:pt x="1092689" y="261323"/>
                  </a:cubicBezTo>
                  <a:lnTo>
                    <a:pt x="1092689" y="262844"/>
                  </a:lnTo>
                  <a:cubicBezTo>
                    <a:pt x="1123211" y="271305"/>
                    <a:pt x="1147486" y="288061"/>
                    <a:pt x="1165515" y="313113"/>
                  </a:cubicBezTo>
                  <a:cubicBezTo>
                    <a:pt x="1183543" y="338165"/>
                    <a:pt x="1192771" y="368653"/>
                    <a:pt x="1193197" y="404578"/>
                  </a:cubicBezTo>
                  <a:cubicBezTo>
                    <a:pt x="1192770" y="435987"/>
                    <a:pt x="1184743" y="463110"/>
                    <a:pt x="1169115" y="485947"/>
                  </a:cubicBezTo>
                  <a:cubicBezTo>
                    <a:pt x="1153488" y="508784"/>
                    <a:pt x="1132821" y="526412"/>
                    <a:pt x="1107114" y="538830"/>
                  </a:cubicBezTo>
                  <a:cubicBezTo>
                    <a:pt x="1081407" y="551248"/>
                    <a:pt x="1053221" y="557535"/>
                    <a:pt x="1022556" y="557689"/>
                  </a:cubicBezTo>
                  <a:cubicBezTo>
                    <a:pt x="991891" y="557535"/>
                    <a:pt x="963705" y="551248"/>
                    <a:pt x="937998" y="538830"/>
                  </a:cubicBezTo>
                  <a:cubicBezTo>
                    <a:pt x="912291" y="526412"/>
                    <a:pt x="891624" y="508784"/>
                    <a:pt x="875997" y="485947"/>
                  </a:cubicBezTo>
                  <a:cubicBezTo>
                    <a:pt x="860370" y="463110"/>
                    <a:pt x="852343" y="435987"/>
                    <a:pt x="851916" y="404578"/>
                  </a:cubicBezTo>
                  <a:cubicBezTo>
                    <a:pt x="852342" y="368653"/>
                    <a:pt x="861569" y="338165"/>
                    <a:pt x="879597" y="313113"/>
                  </a:cubicBezTo>
                  <a:cubicBezTo>
                    <a:pt x="897625" y="288061"/>
                    <a:pt x="921898" y="271305"/>
                    <a:pt x="952416" y="262844"/>
                  </a:cubicBezTo>
                  <a:lnTo>
                    <a:pt x="952416" y="261323"/>
                  </a:lnTo>
                  <a:cubicBezTo>
                    <a:pt x="928396" y="252751"/>
                    <a:pt x="909046" y="237549"/>
                    <a:pt x="894365" y="215717"/>
                  </a:cubicBezTo>
                  <a:cubicBezTo>
                    <a:pt x="879684" y="193886"/>
                    <a:pt x="872139" y="168953"/>
                    <a:pt x="871728" y="140919"/>
                  </a:cubicBezTo>
                  <a:cubicBezTo>
                    <a:pt x="872962" y="97358"/>
                    <a:pt x="887998" y="63102"/>
                    <a:pt x="916838" y="38154"/>
                  </a:cubicBezTo>
                  <a:cubicBezTo>
                    <a:pt x="945677" y="13205"/>
                    <a:pt x="980917" y="487"/>
                    <a:pt x="10225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2" name="文本框 31">
              <a:extLst>
                <a:ext uri="{FF2B5EF4-FFF2-40B4-BE49-F238E27FC236}">
                  <a16:creationId xmlns:a16="http://schemas.microsoft.com/office/drawing/2014/main" id="{79851C27-D6E0-4D13-88D4-AD586445DAA1}"/>
                </a:ext>
              </a:extLst>
            </p:cNvPr>
            <p:cNvSpPr txBox="1"/>
            <p:nvPr/>
          </p:nvSpPr>
          <p:spPr>
            <a:xfrm>
              <a:off x="7969933" y="3597500"/>
              <a:ext cx="230696" cy="234658"/>
            </a:xfrm>
            <a:custGeom>
              <a:avLst/>
              <a:gdLst/>
              <a:ahLst/>
              <a:cxnLst/>
              <a:rect l="l" t="t" r="r" b="b"/>
              <a:pathLst>
                <a:path w="230696" h="234658">
                  <a:moveTo>
                    <a:pt x="177070" y="140475"/>
                  </a:moveTo>
                  <a:cubicBezTo>
                    <a:pt x="167190" y="140678"/>
                    <a:pt x="158893" y="144007"/>
                    <a:pt x="152177" y="150462"/>
                  </a:cubicBezTo>
                  <a:cubicBezTo>
                    <a:pt x="145462" y="156917"/>
                    <a:pt x="141967" y="165278"/>
                    <a:pt x="141694" y="175546"/>
                  </a:cubicBezTo>
                  <a:cubicBezTo>
                    <a:pt x="141967" y="185813"/>
                    <a:pt x="145462" y="194174"/>
                    <a:pt x="152177" y="200629"/>
                  </a:cubicBezTo>
                  <a:cubicBezTo>
                    <a:pt x="158893" y="207084"/>
                    <a:pt x="167190" y="210413"/>
                    <a:pt x="177070" y="210617"/>
                  </a:cubicBezTo>
                  <a:cubicBezTo>
                    <a:pt x="186949" y="210413"/>
                    <a:pt x="195247" y="207084"/>
                    <a:pt x="201963" y="200629"/>
                  </a:cubicBezTo>
                  <a:cubicBezTo>
                    <a:pt x="208678" y="194174"/>
                    <a:pt x="212173" y="185813"/>
                    <a:pt x="212446" y="175546"/>
                  </a:cubicBezTo>
                  <a:cubicBezTo>
                    <a:pt x="212173" y="165278"/>
                    <a:pt x="208678" y="156917"/>
                    <a:pt x="201963" y="150462"/>
                  </a:cubicBezTo>
                  <a:cubicBezTo>
                    <a:pt x="195247" y="144007"/>
                    <a:pt x="186949" y="140678"/>
                    <a:pt x="177070" y="140475"/>
                  </a:cubicBezTo>
                  <a:close/>
                  <a:moveTo>
                    <a:pt x="177070" y="122225"/>
                  </a:moveTo>
                  <a:cubicBezTo>
                    <a:pt x="192513" y="122579"/>
                    <a:pt x="205224" y="127729"/>
                    <a:pt x="215204" y="137678"/>
                  </a:cubicBezTo>
                  <a:cubicBezTo>
                    <a:pt x="225184" y="147626"/>
                    <a:pt x="230348" y="160248"/>
                    <a:pt x="230696" y="175546"/>
                  </a:cubicBezTo>
                  <a:cubicBezTo>
                    <a:pt x="230348" y="190843"/>
                    <a:pt x="225184" y="203465"/>
                    <a:pt x="215204" y="213414"/>
                  </a:cubicBezTo>
                  <a:cubicBezTo>
                    <a:pt x="205224" y="223362"/>
                    <a:pt x="192513" y="228513"/>
                    <a:pt x="177070" y="228867"/>
                  </a:cubicBezTo>
                  <a:cubicBezTo>
                    <a:pt x="161627" y="228513"/>
                    <a:pt x="148915" y="223362"/>
                    <a:pt x="138935" y="213414"/>
                  </a:cubicBezTo>
                  <a:cubicBezTo>
                    <a:pt x="128955" y="203465"/>
                    <a:pt x="123792" y="190843"/>
                    <a:pt x="123444" y="175546"/>
                  </a:cubicBezTo>
                  <a:cubicBezTo>
                    <a:pt x="123792" y="160248"/>
                    <a:pt x="128955" y="147626"/>
                    <a:pt x="138935" y="137678"/>
                  </a:cubicBezTo>
                  <a:cubicBezTo>
                    <a:pt x="148915" y="127729"/>
                    <a:pt x="161627" y="122579"/>
                    <a:pt x="177070" y="122225"/>
                  </a:cubicBezTo>
                  <a:close/>
                  <a:moveTo>
                    <a:pt x="53626" y="24041"/>
                  </a:moveTo>
                  <a:cubicBezTo>
                    <a:pt x="43746" y="24244"/>
                    <a:pt x="35449" y="27574"/>
                    <a:pt x="28733" y="34029"/>
                  </a:cubicBezTo>
                  <a:cubicBezTo>
                    <a:pt x="22018" y="40484"/>
                    <a:pt x="18523" y="48845"/>
                    <a:pt x="18250" y="59112"/>
                  </a:cubicBezTo>
                  <a:cubicBezTo>
                    <a:pt x="18523" y="69379"/>
                    <a:pt x="22018" y="77740"/>
                    <a:pt x="28733" y="84195"/>
                  </a:cubicBezTo>
                  <a:cubicBezTo>
                    <a:pt x="35449" y="90651"/>
                    <a:pt x="43746" y="93980"/>
                    <a:pt x="53626" y="94183"/>
                  </a:cubicBezTo>
                  <a:cubicBezTo>
                    <a:pt x="63505" y="93980"/>
                    <a:pt x="71803" y="90651"/>
                    <a:pt x="78519" y="84195"/>
                  </a:cubicBezTo>
                  <a:cubicBezTo>
                    <a:pt x="85234" y="77740"/>
                    <a:pt x="88729" y="69379"/>
                    <a:pt x="89002" y="59112"/>
                  </a:cubicBezTo>
                  <a:cubicBezTo>
                    <a:pt x="88729" y="48845"/>
                    <a:pt x="85234" y="40484"/>
                    <a:pt x="78519" y="34029"/>
                  </a:cubicBezTo>
                  <a:cubicBezTo>
                    <a:pt x="71803" y="27574"/>
                    <a:pt x="63505" y="24244"/>
                    <a:pt x="53626" y="24041"/>
                  </a:cubicBezTo>
                  <a:close/>
                  <a:moveTo>
                    <a:pt x="53626" y="5791"/>
                  </a:moveTo>
                  <a:cubicBezTo>
                    <a:pt x="69069" y="6145"/>
                    <a:pt x="81780" y="11296"/>
                    <a:pt x="91760" y="21244"/>
                  </a:cubicBezTo>
                  <a:cubicBezTo>
                    <a:pt x="101740" y="31192"/>
                    <a:pt x="106904" y="43815"/>
                    <a:pt x="107252" y="59112"/>
                  </a:cubicBezTo>
                  <a:cubicBezTo>
                    <a:pt x="106904" y="74409"/>
                    <a:pt x="101740" y="87032"/>
                    <a:pt x="91760" y="96980"/>
                  </a:cubicBezTo>
                  <a:cubicBezTo>
                    <a:pt x="81780" y="106928"/>
                    <a:pt x="69069" y="112079"/>
                    <a:pt x="53626" y="112433"/>
                  </a:cubicBezTo>
                  <a:cubicBezTo>
                    <a:pt x="38183" y="112079"/>
                    <a:pt x="25471" y="106928"/>
                    <a:pt x="15491" y="96980"/>
                  </a:cubicBezTo>
                  <a:cubicBezTo>
                    <a:pt x="5511" y="87032"/>
                    <a:pt x="348" y="74409"/>
                    <a:pt x="0" y="59112"/>
                  </a:cubicBezTo>
                  <a:cubicBezTo>
                    <a:pt x="348" y="43815"/>
                    <a:pt x="5511" y="31192"/>
                    <a:pt x="15491" y="21244"/>
                  </a:cubicBezTo>
                  <a:cubicBezTo>
                    <a:pt x="25471" y="11296"/>
                    <a:pt x="38183" y="6145"/>
                    <a:pt x="53626" y="5791"/>
                  </a:cubicBezTo>
                  <a:close/>
                  <a:moveTo>
                    <a:pt x="176155" y="0"/>
                  </a:moveTo>
                  <a:lnTo>
                    <a:pt x="191708" y="8230"/>
                  </a:lnTo>
                  <a:lnTo>
                    <a:pt x="54541" y="234658"/>
                  </a:lnTo>
                  <a:lnTo>
                    <a:pt x="38683" y="22642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6" name="TextBox 19">
              <a:extLst>
                <a:ext uri="{FF2B5EF4-FFF2-40B4-BE49-F238E27FC236}">
                  <a16:creationId xmlns:a16="http://schemas.microsoft.com/office/drawing/2014/main" id="{8044F58C-84E2-42C9-83EA-A33C6F26AB50}"/>
                </a:ext>
              </a:extLst>
            </p:cNvPr>
            <p:cNvSpPr txBox="1">
              <a:spLocks noChangeArrowheads="1"/>
            </p:cNvSpPr>
            <p:nvPr/>
          </p:nvSpPr>
          <p:spPr bwMode="auto">
            <a:xfrm>
              <a:off x="6571227" y="4286359"/>
              <a:ext cx="17550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Please enter the title</a:t>
              </a:r>
              <a:endParaRPr kumimoji="0" lang="en-US" altLang="zh-CN"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9" name="组合 8">
            <a:extLst>
              <a:ext uri="{FF2B5EF4-FFF2-40B4-BE49-F238E27FC236}">
                <a16:creationId xmlns:a16="http://schemas.microsoft.com/office/drawing/2014/main" id="{8BE7984C-85A1-4268-96CA-AD38D859C4BF}"/>
              </a:ext>
            </a:extLst>
          </p:cNvPr>
          <p:cNvGrpSpPr/>
          <p:nvPr/>
        </p:nvGrpSpPr>
        <p:grpSpPr>
          <a:xfrm>
            <a:off x="8921339" y="2589329"/>
            <a:ext cx="2575336" cy="2575334"/>
            <a:chOff x="8921339" y="2589329"/>
            <a:chExt cx="2575336" cy="2575334"/>
          </a:xfrm>
        </p:grpSpPr>
        <p:sp>
          <p:nvSpPr>
            <p:cNvPr id="25" name="矩形: 圆角 24">
              <a:extLst>
                <a:ext uri="{FF2B5EF4-FFF2-40B4-BE49-F238E27FC236}">
                  <a16:creationId xmlns:a16="http://schemas.microsoft.com/office/drawing/2014/main" id="{7E9DC539-1B1C-484B-A374-B30AA4C382A4}"/>
                </a:ext>
              </a:extLst>
            </p:cNvPr>
            <p:cNvSpPr/>
            <p:nvPr/>
          </p:nvSpPr>
          <p:spPr>
            <a:xfrm>
              <a:off x="8921339" y="2589329"/>
              <a:ext cx="2575336" cy="2575334"/>
            </a:xfrm>
            <a:prstGeom prst="roundRect">
              <a:avLst>
                <a:gd name="adj" fmla="val 1761"/>
              </a:avLst>
            </a:prstGeom>
            <a:solidFill>
              <a:schemeClr val="bg1"/>
            </a:solidFill>
            <a:ln>
              <a:noFill/>
            </a:ln>
            <a:effectLst>
              <a:outerShdw blurRad="127000" sx="103000" sy="103000" algn="ctr" rotWithShape="0">
                <a:srgbClr val="E2AF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圆角 25">
              <a:extLst>
                <a:ext uri="{FF2B5EF4-FFF2-40B4-BE49-F238E27FC236}">
                  <a16:creationId xmlns:a16="http://schemas.microsoft.com/office/drawing/2014/main" id="{B54F0F84-9234-493E-8624-C0519E6BFDA1}"/>
                </a:ext>
              </a:extLst>
            </p:cNvPr>
            <p:cNvSpPr/>
            <p:nvPr/>
          </p:nvSpPr>
          <p:spPr>
            <a:xfrm>
              <a:off x="8968211" y="2636201"/>
              <a:ext cx="2481592" cy="2481590"/>
            </a:xfrm>
            <a:prstGeom prst="roundRect">
              <a:avLst>
                <a:gd name="adj" fmla="val 1420"/>
              </a:avLst>
            </a:prstGeom>
            <a:gradFill flip="none" rotWithShape="1">
              <a:gsLst>
                <a:gs pos="99000">
                  <a:srgbClr val="A046D4"/>
                </a:gs>
                <a:gs pos="1000">
                  <a:srgbClr val="E2AFFF"/>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27" name="直接连接符 26">
              <a:extLst>
                <a:ext uri="{FF2B5EF4-FFF2-40B4-BE49-F238E27FC236}">
                  <a16:creationId xmlns:a16="http://schemas.microsoft.com/office/drawing/2014/main" id="{1D699E05-1E4F-4490-9BC9-CEC9B133FA54}"/>
                </a:ext>
              </a:extLst>
            </p:cNvPr>
            <p:cNvCxnSpPr>
              <a:cxnSpLocks/>
            </p:cNvCxnSpPr>
            <p:nvPr/>
          </p:nvCxnSpPr>
          <p:spPr>
            <a:xfrm>
              <a:off x="9162190" y="4098839"/>
              <a:ext cx="2093634" cy="6907"/>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FF5F4BEC-5B74-44C1-BAD6-86BA6A1FE9CB}"/>
                </a:ext>
              </a:extLst>
            </p:cNvPr>
            <p:cNvSpPr txBox="1"/>
            <p:nvPr/>
          </p:nvSpPr>
          <p:spPr>
            <a:xfrm>
              <a:off x="9459493" y="3284773"/>
              <a:ext cx="1184053" cy="548545"/>
            </a:xfrm>
            <a:custGeom>
              <a:avLst/>
              <a:gdLst/>
              <a:ahLst/>
              <a:cxnLst/>
              <a:rect l="l" t="t" r="r" b="b"/>
              <a:pathLst>
                <a:path w="1184053" h="548545">
                  <a:moveTo>
                    <a:pt x="773763" y="461772"/>
                  </a:moveTo>
                  <a:cubicBezTo>
                    <a:pt x="786131" y="462152"/>
                    <a:pt x="796026" y="466339"/>
                    <a:pt x="803447" y="474330"/>
                  </a:cubicBezTo>
                  <a:cubicBezTo>
                    <a:pt x="810868" y="482322"/>
                    <a:pt x="814673" y="491836"/>
                    <a:pt x="814863" y="502872"/>
                  </a:cubicBezTo>
                  <a:cubicBezTo>
                    <a:pt x="814673" y="513908"/>
                    <a:pt x="810867" y="523422"/>
                    <a:pt x="803447" y="531414"/>
                  </a:cubicBezTo>
                  <a:cubicBezTo>
                    <a:pt x="796026" y="539406"/>
                    <a:pt x="786131" y="543592"/>
                    <a:pt x="773763" y="543973"/>
                  </a:cubicBezTo>
                  <a:cubicBezTo>
                    <a:pt x="761395" y="543592"/>
                    <a:pt x="751500" y="539406"/>
                    <a:pt x="744079" y="531414"/>
                  </a:cubicBezTo>
                  <a:cubicBezTo>
                    <a:pt x="736659" y="523422"/>
                    <a:pt x="732853" y="513908"/>
                    <a:pt x="732663" y="502872"/>
                  </a:cubicBezTo>
                  <a:cubicBezTo>
                    <a:pt x="732853" y="491836"/>
                    <a:pt x="736659" y="482322"/>
                    <a:pt x="744079" y="474330"/>
                  </a:cubicBezTo>
                  <a:cubicBezTo>
                    <a:pt x="751500" y="466339"/>
                    <a:pt x="761395" y="462152"/>
                    <a:pt x="773763" y="461772"/>
                  </a:cubicBezTo>
                  <a:close/>
                  <a:moveTo>
                    <a:pt x="890374" y="0"/>
                  </a:moveTo>
                  <a:lnTo>
                    <a:pt x="1165035" y="0"/>
                  </a:lnTo>
                  <a:lnTo>
                    <a:pt x="1165035" y="50196"/>
                  </a:lnTo>
                  <a:lnTo>
                    <a:pt x="944023" y="50196"/>
                  </a:lnTo>
                  <a:lnTo>
                    <a:pt x="940987" y="212573"/>
                  </a:lnTo>
                  <a:cubicBezTo>
                    <a:pt x="952480" y="208042"/>
                    <a:pt x="964357" y="204746"/>
                    <a:pt x="976617" y="202686"/>
                  </a:cubicBezTo>
                  <a:cubicBezTo>
                    <a:pt x="988877" y="200626"/>
                    <a:pt x="1001138" y="199612"/>
                    <a:pt x="1013400" y="199644"/>
                  </a:cubicBezTo>
                  <a:cubicBezTo>
                    <a:pt x="1064872" y="200655"/>
                    <a:pt x="1105989" y="217089"/>
                    <a:pt x="1136750" y="248945"/>
                  </a:cubicBezTo>
                  <a:cubicBezTo>
                    <a:pt x="1167512" y="280801"/>
                    <a:pt x="1183279" y="322009"/>
                    <a:pt x="1184053" y="372570"/>
                  </a:cubicBezTo>
                  <a:cubicBezTo>
                    <a:pt x="1182977" y="425592"/>
                    <a:pt x="1165717" y="467975"/>
                    <a:pt x="1132271" y="499720"/>
                  </a:cubicBezTo>
                  <a:cubicBezTo>
                    <a:pt x="1098825" y="531465"/>
                    <a:pt x="1055644" y="547739"/>
                    <a:pt x="1002727" y="548545"/>
                  </a:cubicBezTo>
                  <a:cubicBezTo>
                    <a:pt x="968423" y="548452"/>
                    <a:pt x="937736" y="540271"/>
                    <a:pt x="910666" y="524004"/>
                  </a:cubicBezTo>
                  <a:cubicBezTo>
                    <a:pt x="883595" y="507736"/>
                    <a:pt x="862615" y="483938"/>
                    <a:pt x="847725" y="452610"/>
                  </a:cubicBezTo>
                  <a:lnTo>
                    <a:pt x="901705" y="428979"/>
                  </a:lnTo>
                  <a:cubicBezTo>
                    <a:pt x="912074" y="450212"/>
                    <a:pt x="926315" y="467014"/>
                    <a:pt x="944426" y="479386"/>
                  </a:cubicBezTo>
                  <a:cubicBezTo>
                    <a:pt x="962538" y="491757"/>
                    <a:pt x="983496" y="498078"/>
                    <a:pt x="1007301" y="498348"/>
                  </a:cubicBezTo>
                  <a:cubicBezTo>
                    <a:pt x="1042402" y="497522"/>
                    <a:pt x="1071310" y="485834"/>
                    <a:pt x="1094023" y="463282"/>
                  </a:cubicBezTo>
                  <a:cubicBezTo>
                    <a:pt x="1116736" y="440731"/>
                    <a:pt x="1128489" y="412272"/>
                    <a:pt x="1129284" y="377906"/>
                  </a:cubicBezTo>
                  <a:cubicBezTo>
                    <a:pt x="1128569" y="339220"/>
                    <a:pt x="1116085" y="308347"/>
                    <a:pt x="1091831" y="285287"/>
                  </a:cubicBezTo>
                  <a:cubicBezTo>
                    <a:pt x="1067577" y="262228"/>
                    <a:pt x="1035843" y="250412"/>
                    <a:pt x="996628" y="249841"/>
                  </a:cubicBezTo>
                  <a:cubicBezTo>
                    <a:pt x="977095" y="249936"/>
                    <a:pt x="957892" y="252604"/>
                    <a:pt x="939021" y="257845"/>
                  </a:cubicBezTo>
                  <a:cubicBezTo>
                    <a:pt x="920150" y="263086"/>
                    <a:pt x="902164" y="270328"/>
                    <a:pt x="885063" y="279570"/>
                  </a:cubicBezTo>
                  <a:close/>
                  <a:moveTo>
                    <a:pt x="356616" y="0"/>
                  </a:moveTo>
                  <a:lnTo>
                    <a:pt x="676560" y="0"/>
                  </a:lnTo>
                  <a:lnTo>
                    <a:pt x="676560" y="50196"/>
                  </a:lnTo>
                  <a:lnTo>
                    <a:pt x="459454" y="539401"/>
                  </a:lnTo>
                  <a:lnTo>
                    <a:pt x="397751" y="539401"/>
                  </a:lnTo>
                  <a:lnTo>
                    <a:pt x="619425" y="50196"/>
                  </a:lnTo>
                  <a:lnTo>
                    <a:pt x="356616" y="50196"/>
                  </a:lnTo>
                  <a:close/>
                  <a:moveTo>
                    <a:pt x="42649" y="0"/>
                  </a:moveTo>
                  <a:lnTo>
                    <a:pt x="317310" y="0"/>
                  </a:lnTo>
                  <a:lnTo>
                    <a:pt x="317310" y="50196"/>
                  </a:lnTo>
                  <a:lnTo>
                    <a:pt x="96298" y="50196"/>
                  </a:lnTo>
                  <a:lnTo>
                    <a:pt x="93263" y="212573"/>
                  </a:lnTo>
                  <a:cubicBezTo>
                    <a:pt x="104755" y="208042"/>
                    <a:pt x="116632" y="204746"/>
                    <a:pt x="128892" y="202686"/>
                  </a:cubicBezTo>
                  <a:cubicBezTo>
                    <a:pt x="141152" y="200626"/>
                    <a:pt x="153413" y="199612"/>
                    <a:pt x="165675" y="199644"/>
                  </a:cubicBezTo>
                  <a:cubicBezTo>
                    <a:pt x="217147" y="200655"/>
                    <a:pt x="258263" y="217089"/>
                    <a:pt x="289025" y="248945"/>
                  </a:cubicBezTo>
                  <a:cubicBezTo>
                    <a:pt x="319787" y="280801"/>
                    <a:pt x="335554" y="322009"/>
                    <a:pt x="336327" y="372570"/>
                  </a:cubicBezTo>
                  <a:cubicBezTo>
                    <a:pt x="335252" y="425592"/>
                    <a:pt x="317992" y="467975"/>
                    <a:pt x="284546" y="499720"/>
                  </a:cubicBezTo>
                  <a:cubicBezTo>
                    <a:pt x="251100" y="531465"/>
                    <a:pt x="207919" y="547739"/>
                    <a:pt x="155002" y="548545"/>
                  </a:cubicBezTo>
                  <a:cubicBezTo>
                    <a:pt x="120698" y="548452"/>
                    <a:pt x="90011" y="540271"/>
                    <a:pt x="62941" y="524004"/>
                  </a:cubicBezTo>
                  <a:cubicBezTo>
                    <a:pt x="35870" y="507736"/>
                    <a:pt x="14890" y="483938"/>
                    <a:pt x="0" y="452610"/>
                  </a:cubicBezTo>
                  <a:lnTo>
                    <a:pt x="53980" y="428979"/>
                  </a:lnTo>
                  <a:cubicBezTo>
                    <a:pt x="64349" y="450212"/>
                    <a:pt x="78590" y="467014"/>
                    <a:pt x="96701" y="479386"/>
                  </a:cubicBezTo>
                  <a:cubicBezTo>
                    <a:pt x="114813" y="491757"/>
                    <a:pt x="135771" y="498078"/>
                    <a:pt x="159576" y="498348"/>
                  </a:cubicBezTo>
                  <a:cubicBezTo>
                    <a:pt x="194677" y="497522"/>
                    <a:pt x="223585" y="485834"/>
                    <a:pt x="246298" y="463282"/>
                  </a:cubicBezTo>
                  <a:cubicBezTo>
                    <a:pt x="269011" y="440731"/>
                    <a:pt x="280764" y="412272"/>
                    <a:pt x="281559" y="377906"/>
                  </a:cubicBezTo>
                  <a:cubicBezTo>
                    <a:pt x="280844" y="339220"/>
                    <a:pt x="268360" y="308347"/>
                    <a:pt x="244106" y="285287"/>
                  </a:cubicBezTo>
                  <a:cubicBezTo>
                    <a:pt x="219852" y="262228"/>
                    <a:pt x="188118" y="250412"/>
                    <a:pt x="148903" y="249841"/>
                  </a:cubicBezTo>
                  <a:cubicBezTo>
                    <a:pt x="129369" y="249936"/>
                    <a:pt x="110167" y="252604"/>
                    <a:pt x="91296" y="257845"/>
                  </a:cubicBezTo>
                  <a:cubicBezTo>
                    <a:pt x="72425" y="263086"/>
                    <a:pt x="54439" y="270328"/>
                    <a:pt x="37338" y="27957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3" name="文本框 32">
              <a:extLst>
                <a:ext uri="{FF2B5EF4-FFF2-40B4-BE49-F238E27FC236}">
                  <a16:creationId xmlns:a16="http://schemas.microsoft.com/office/drawing/2014/main" id="{FD871FFE-E6C1-484C-A1ED-F7B049828DBA}"/>
                </a:ext>
              </a:extLst>
            </p:cNvPr>
            <p:cNvSpPr txBox="1"/>
            <p:nvPr/>
          </p:nvSpPr>
          <p:spPr>
            <a:xfrm>
              <a:off x="10716004" y="3597500"/>
              <a:ext cx="230695" cy="234658"/>
            </a:xfrm>
            <a:custGeom>
              <a:avLst/>
              <a:gdLst/>
              <a:ahLst/>
              <a:cxnLst/>
              <a:rect l="l" t="t" r="r" b="b"/>
              <a:pathLst>
                <a:path w="230695" h="234658">
                  <a:moveTo>
                    <a:pt x="177070" y="140475"/>
                  </a:moveTo>
                  <a:cubicBezTo>
                    <a:pt x="167190" y="140678"/>
                    <a:pt x="158892" y="144007"/>
                    <a:pt x="152177" y="150462"/>
                  </a:cubicBezTo>
                  <a:cubicBezTo>
                    <a:pt x="145461" y="156917"/>
                    <a:pt x="141967" y="165278"/>
                    <a:pt x="141694" y="175546"/>
                  </a:cubicBezTo>
                  <a:cubicBezTo>
                    <a:pt x="141967" y="185813"/>
                    <a:pt x="145461" y="194174"/>
                    <a:pt x="152177" y="200629"/>
                  </a:cubicBezTo>
                  <a:cubicBezTo>
                    <a:pt x="158892" y="207084"/>
                    <a:pt x="167190" y="210413"/>
                    <a:pt x="177070" y="210617"/>
                  </a:cubicBezTo>
                  <a:cubicBezTo>
                    <a:pt x="186949" y="210413"/>
                    <a:pt x="195247" y="207084"/>
                    <a:pt x="201962" y="200629"/>
                  </a:cubicBezTo>
                  <a:cubicBezTo>
                    <a:pt x="208678" y="194174"/>
                    <a:pt x="212172" y="185813"/>
                    <a:pt x="212446" y="175546"/>
                  </a:cubicBezTo>
                  <a:cubicBezTo>
                    <a:pt x="212172" y="165278"/>
                    <a:pt x="208678" y="156917"/>
                    <a:pt x="201962" y="150462"/>
                  </a:cubicBezTo>
                  <a:cubicBezTo>
                    <a:pt x="195247" y="144007"/>
                    <a:pt x="186949" y="140678"/>
                    <a:pt x="177070" y="140475"/>
                  </a:cubicBezTo>
                  <a:close/>
                  <a:moveTo>
                    <a:pt x="177070" y="122225"/>
                  </a:moveTo>
                  <a:cubicBezTo>
                    <a:pt x="192513" y="122579"/>
                    <a:pt x="205224" y="127729"/>
                    <a:pt x="215204" y="137678"/>
                  </a:cubicBezTo>
                  <a:cubicBezTo>
                    <a:pt x="225184" y="147626"/>
                    <a:pt x="230348" y="160248"/>
                    <a:pt x="230695" y="175546"/>
                  </a:cubicBezTo>
                  <a:cubicBezTo>
                    <a:pt x="230348" y="190843"/>
                    <a:pt x="225184" y="203465"/>
                    <a:pt x="215204" y="213414"/>
                  </a:cubicBezTo>
                  <a:cubicBezTo>
                    <a:pt x="205224" y="223362"/>
                    <a:pt x="192513" y="228513"/>
                    <a:pt x="177070" y="228867"/>
                  </a:cubicBezTo>
                  <a:cubicBezTo>
                    <a:pt x="161626" y="228513"/>
                    <a:pt x="148915" y="223362"/>
                    <a:pt x="138935" y="213414"/>
                  </a:cubicBezTo>
                  <a:cubicBezTo>
                    <a:pt x="128955" y="203465"/>
                    <a:pt x="123791" y="190843"/>
                    <a:pt x="123444" y="175546"/>
                  </a:cubicBezTo>
                  <a:cubicBezTo>
                    <a:pt x="123791" y="160248"/>
                    <a:pt x="128955" y="147626"/>
                    <a:pt x="138935" y="137678"/>
                  </a:cubicBezTo>
                  <a:cubicBezTo>
                    <a:pt x="148915" y="127729"/>
                    <a:pt x="161626" y="122579"/>
                    <a:pt x="177070" y="122225"/>
                  </a:cubicBezTo>
                  <a:close/>
                  <a:moveTo>
                    <a:pt x="53626" y="24041"/>
                  </a:moveTo>
                  <a:cubicBezTo>
                    <a:pt x="43746" y="24244"/>
                    <a:pt x="35448" y="27574"/>
                    <a:pt x="28733" y="34029"/>
                  </a:cubicBezTo>
                  <a:cubicBezTo>
                    <a:pt x="22017" y="40484"/>
                    <a:pt x="18523" y="48845"/>
                    <a:pt x="18250" y="59112"/>
                  </a:cubicBezTo>
                  <a:cubicBezTo>
                    <a:pt x="18523" y="69379"/>
                    <a:pt x="22017" y="77740"/>
                    <a:pt x="28733" y="84195"/>
                  </a:cubicBezTo>
                  <a:cubicBezTo>
                    <a:pt x="35448" y="90651"/>
                    <a:pt x="43746" y="93980"/>
                    <a:pt x="53626" y="94183"/>
                  </a:cubicBezTo>
                  <a:cubicBezTo>
                    <a:pt x="63505" y="93980"/>
                    <a:pt x="71803" y="90651"/>
                    <a:pt x="78518" y="84195"/>
                  </a:cubicBezTo>
                  <a:cubicBezTo>
                    <a:pt x="85234" y="77740"/>
                    <a:pt x="88728" y="69379"/>
                    <a:pt x="89002" y="59112"/>
                  </a:cubicBezTo>
                  <a:cubicBezTo>
                    <a:pt x="88728" y="48845"/>
                    <a:pt x="85234" y="40484"/>
                    <a:pt x="78518" y="34029"/>
                  </a:cubicBezTo>
                  <a:cubicBezTo>
                    <a:pt x="71803" y="27574"/>
                    <a:pt x="63505" y="24244"/>
                    <a:pt x="53626" y="24041"/>
                  </a:cubicBezTo>
                  <a:close/>
                  <a:moveTo>
                    <a:pt x="53626" y="5791"/>
                  </a:moveTo>
                  <a:cubicBezTo>
                    <a:pt x="69069" y="6145"/>
                    <a:pt x="81780" y="11296"/>
                    <a:pt x="91760" y="21244"/>
                  </a:cubicBezTo>
                  <a:cubicBezTo>
                    <a:pt x="101740" y="31192"/>
                    <a:pt x="106904" y="43815"/>
                    <a:pt x="107251" y="59112"/>
                  </a:cubicBezTo>
                  <a:cubicBezTo>
                    <a:pt x="106904" y="74409"/>
                    <a:pt x="101740" y="87032"/>
                    <a:pt x="91760" y="96980"/>
                  </a:cubicBezTo>
                  <a:cubicBezTo>
                    <a:pt x="81780" y="106928"/>
                    <a:pt x="69069" y="112079"/>
                    <a:pt x="53626" y="112433"/>
                  </a:cubicBezTo>
                  <a:cubicBezTo>
                    <a:pt x="38182" y="112079"/>
                    <a:pt x="25471" y="106928"/>
                    <a:pt x="15491" y="96980"/>
                  </a:cubicBezTo>
                  <a:cubicBezTo>
                    <a:pt x="5511" y="87032"/>
                    <a:pt x="347" y="74409"/>
                    <a:pt x="0" y="59112"/>
                  </a:cubicBezTo>
                  <a:cubicBezTo>
                    <a:pt x="347" y="43815"/>
                    <a:pt x="5511" y="31192"/>
                    <a:pt x="15491" y="21244"/>
                  </a:cubicBezTo>
                  <a:cubicBezTo>
                    <a:pt x="25471" y="11296"/>
                    <a:pt x="38182" y="6145"/>
                    <a:pt x="53626" y="5791"/>
                  </a:cubicBezTo>
                  <a:close/>
                  <a:moveTo>
                    <a:pt x="176155" y="0"/>
                  </a:moveTo>
                  <a:lnTo>
                    <a:pt x="191708" y="8230"/>
                  </a:lnTo>
                  <a:lnTo>
                    <a:pt x="54540" y="234658"/>
                  </a:lnTo>
                  <a:lnTo>
                    <a:pt x="38682" y="22642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500" normalizeH="0" baseline="0" noProof="0" dirty="0">
                <a:ln>
                  <a:noFill/>
                </a:ln>
                <a:solidFill>
                  <a:prstClr val="white"/>
                </a:solidFill>
                <a:effectLst/>
                <a:uLnTx/>
                <a:uFillTx/>
                <a:latin typeface="Avenir LT Std 45 Book" panose="020B0502020203020204" pitchFamily="34" charset="0"/>
                <a:ea typeface="等线" panose="02010600030101010101" pitchFamily="2" charset="-122"/>
                <a:cs typeface="+mn-cs"/>
              </a:endParaRPr>
            </a:p>
          </p:txBody>
        </p:sp>
        <p:sp>
          <p:nvSpPr>
            <p:cNvPr id="37" name="TextBox 19">
              <a:extLst>
                <a:ext uri="{FF2B5EF4-FFF2-40B4-BE49-F238E27FC236}">
                  <a16:creationId xmlns:a16="http://schemas.microsoft.com/office/drawing/2014/main" id="{54D13FF7-C53D-4328-941E-24FCFFA9C9A1}"/>
                </a:ext>
              </a:extLst>
            </p:cNvPr>
            <p:cNvSpPr txBox="1">
              <a:spLocks noChangeArrowheads="1"/>
            </p:cNvSpPr>
            <p:nvPr/>
          </p:nvSpPr>
          <p:spPr bwMode="auto">
            <a:xfrm>
              <a:off x="9324259" y="4286359"/>
              <a:ext cx="17550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Please enter the title</a:t>
              </a:r>
              <a:endParaRPr kumimoji="0" lang="en-US" altLang="zh-CN"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40" name="文本框 39">
            <a:extLst>
              <a:ext uri="{FF2B5EF4-FFF2-40B4-BE49-F238E27FC236}">
                <a16:creationId xmlns:a16="http://schemas.microsoft.com/office/drawing/2014/main" id="{D790D990-88E3-479E-91C9-13457814608E}"/>
              </a:ext>
            </a:extLst>
          </p:cNvPr>
          <p:cNvSpPr txBox="1"/>
          <p:nvPr/>
        </p:nvSpPr>
        <p:spPr>
          <a:xfrm>
            <a:off x="846944" y="1112597"/>
            <a:ext cx="10961598" cy="855555"/>
          </a:xfrm>
          <a:prstGeom prst="rect">
            <a:avLst/>
          </a:prstGeom>
          <a:noFill/>
        </p:spPr>
        <p:txBody>
          <a:bodyPr wrap="square" rtlCol="0">
            <a:spAutoFit/>
          </a:bodyPr>
          <a:lstStyle/>
          <a:p>
            <a:pPr>
              <a:lnSpc>
                <a:spcPct val="130000"/>
              </a:lnSpc>
            </a:pPr>
            <a:r>
              <a:rPr lang="zh-CN" altLang="en-US" sz="20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Enter replacement content Please enter replacement content here</a:t>
            </a:r>
          </a:p>
        </p:txBody>
      </p:sp>
    </p:spTree>
    <p:extLst>
      <p:ext uri="{BB962C8B-B14F-4D97-AF65-F5344CB8AC3E}">
        <p14:creationId xmlns:p14="http://schemas.microsoft.com/office/powerpoint/2010/main" val="260765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fracture"/>
      </p:transition>
    </mc:Choice>
    <mc:Fallback xmlns:p14="http://schemas.microsoft.com/office/powerpoint/2010/main" xmlns:a14="http://schemas.microsoft.com/office/drawing/2010/main" xmlns:a16="http://schemas.microsoft.com/office/drawing/2014/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41BDF7A-62E9-499E-AF3C-AC4F01841633}"/>
              </a:ext>
            </a:extLst>
          </p:cNvPr>
          <p:cNvPicPr>
            <a:picLocks noChangeAspect="1"/>
          </p:cNvPicPr>
          <p:nvPr/>
        </p:nvPicPr>
        <p:blipFill rotWithShape="1">
          <a:blip r:embed="rId3">
            <a:extLst>
              <a:ext uri="{28A0092B-C50C-407E-A947-70E740481C1C}">
                <a14:useLocalDpi xmlns:a14="http://schemas.microsoft.com/office/drawing/2010/main" val="0"/>
              </a:ext>
            </a:extLst>
          </a:blip>
          <a:srcRect l="72742" t="5083" b="28726"/>
          <a:stretch/>
        </p:blipFill>
        <p:spPr>
          <a:xfrm>
            <a:off x="8878528" y="344129"/>
            <a:ext cx="3323304" cy="4542503"/>
          </a:xfrm>
          <a:prstGeom prst="rect">
            <a:avLst/>
          </a:prstGeom>
        </p:spPr>
      </p:pic>
      <p:pic>
        <p:nvPicPr>
          <p:cNvPr id="15" name="图片 14">
            <a:extLst>
              <a:ext uri="{FF2B5EF4-FFF2-40B4-BE49-F238E27FC236}">
                <a16:creationId xmlns:a16="http://schemas.microsoft.com/office/drawing/2014/main" id="{2C7DB27C-F9A7-42AD-90A4-1183D8AC8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pic>
        <p:nvPicPr>
          <p:cNvPr id="16" name="图片 15">
            <a:extLst>
              <a:ext uri="{FF2B5EF4-FFF2-40B4-BE49-F238E27FC236}">
                <a16:creationId xmlns:a16="http://schemas.microsoft.com/office/drawing/2014/main" id="{99424866-A3A2-419F-BA35-5430DEE8D352}"/>
              </a:ext>
            </a:extLst>
          </p:cNvPr>
          <p:cNvPicPr>
            <a:picLocks noChangeAspect="1"/>
          </p:cNvPicPr>
          <p:nvPr/>
        </p:nvPicPr>
        <p:blipFill rotWithShape="1">
          <a:blip r:embed="rId3">
            <a:extLst>
              <a:ext uri="{28A0092B-C50C-407E-A947-70E740481C1C}">
                <a14:useLocalDpi xmlns:a14="http://schemas.microsoft.com/office/drawing/2010/main" val="0"/>
              </a:ext>
            </a:extLst>
          </a:blip>
          <a:srcRect l="49194" t="69698"/>
          <a:stretch/>
        </p:blipFill>
        <p:spPr>
          <a:xfrm>
            <a:off x="5997676" y="4778476"/>
            <a:ext cx="6194323" cy="2079523"/>
          </a:xfrm>
          <a:prstGeom prst="rect">
            <a:avLst/>
          </a:prstGeom>
        </p:spPr>
      </p:pic>
      <p:pic>
        <p:nvPicPr>
          <p:cNvPr id="17" name="图片 16">
            <a:extLst>
              <a:ext uri="{FF2B5EF4-FFF2-40B4-BE49-F238E27FC236}">
                <a16:creationId xmlns:a16="http://schemas.microsoft.com/office/drawing/2014/main" id="{AD9B65A6-3039-4412-86A6-48148ACA5C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711136" y="1498600"/>
            <a:ext cx="2820028" cy="3162300"/>
          </a:xfrm>
          <a:prstGeom prst="rect">
            <a:avLst/>
          </a:prstGeom>
        </p:spPr>
      </p:pic>
      <p:pic>
        <p:nvPicPr>
          <p:cNvPr id="18" name="图片 17">
            <a:extLst>
              <a:ext uri="{FF2B5EF4-FFF2-40B4-BE49-F238E27FC236}">
                <a16:creationId xmlns:a16="http://schemas.microsoft.com/office/drawing/2014/main" id="{3A3CCBBE-D6D3-42D6-B0DF-0A87EE9B2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997200" y="1819384"/>
            <a:ext cx="2247900" cy="2520732"/>
          </a:xfrm>
          <a:prstGeom prst="rect">
            <a:avLst/>
          </a:prstGeom>
        </p:spPr>
      </p:pic>
      <p:sp>
        <p:nvSpPr>
          <p:cNvPr id="19" name="文本框 18">
            <a:extLst>
              <a:ext uri="{FF2B5EF4-FFF2-40B4-BE49-F238E27FC236}">
                <a16:creationId xmlns:a16="http://schemas.microsoft.com/office/drawing/2014/main" id="{DF75C2FC-E027-4BE8-9551-AD0C6B2CC4CA}"/>
              </a:ext>
            </a:extLst>
          </p:cNvPr>
          <p:cNvSpPr txBox="1"/>
          <p:nvPr/>
        </p:nvSpPr>
        <p:spPr>
          <a:xfrm>
            <a:off x="3180224" y="2664252"/>
            <a:ext cx="1881852" cy="830997"/>
          </a:xfrm>
          <a:prstGeom prst="rect">
            <a:avLst/>
          </a:prstGeom>
          <a:noFill/>
        </p:spPr>
        <p:txBody>
          <a:bodyPr wrap="square" rtlCol="0">
            <a:spAutoFit/>
          </a:bodyPr>
          <a:lstStyle/>
          <a:p>
            <a:pPr algn="l"/>
            <a:r>
              <a:rPr lang="en-US" altLang="zh-CN" sz="4800" b="1" dirty="0">
                <a:solidFill>
                  <a:srgbClr val="E46C0A"/>
                </a:solidFill>
                <a:latin typeface="微软雅黑" panose="020B0503020204020204" pitchFamily="34" charset="-122"/>
                <a:ea typeface="微软雅黑" panose="020B0503020204020204" pitchFamily="34" charset="-122"/>
              </a:rPr>
              <a:t>Part4</a:t>
            </a:r>
            <a:endParaRPr lang="zh-CN" altLang="en-US" sz="4800" b="1" dirty="0">
              <a:solidFill>
                <a:srgbClr val="E46C0A"/>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6816454E-AF26-46DF-811E-3D5A298C06C5}"/>
              </a:ext>
            </a:extLst>
          </p:cNvPr>
          <p:cNvSpPr txBox="1"/>
          <p:nvPr/>
        </p:nvSpPr>
        <p:spPr>
          <a:xfrm>
            <a:off x="5606945" y="2807108"/>
            <a:ext cx="4045055"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Next year's plan</a:t>
            </a:r>
          </a:p>
        </p:txBody>
      </p:sp>
    </p:spTree>
    <p:extLst>
      <p:ext uri="{BB962C8B-B14F-4D97-AF65-F5344CB8AC3E}">
        <p14:creationId xmlns:p14="http://schemas.microsoft.com/office/powerpoint/2010/main" val="3833209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eelOff"/>
      </p:transition>
    </mc:Choice>
    <mc:Fallback xmlns:p14="http://schemas.microsoft.com/office/powerpoint/2010/main" xmlns:a14="http://schemas.microsoft.com/office/drawing/2010/main" xmlns:a16="http://schemas.microsoft.com/office/drawing/2014/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3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out)">
                                      <p:cBhvr>
                                        <p:cTn id="18" dur="1000"/>
                                        <p:tgtEl>
                                          <p:spTgt spid="17"/>
                                        </p:tgtEl>
                                      </p:cBhvr>
                                    </p:animEffect>
                                  </p:childTnLst>
                                </p:cTn>
                              </p:par>
                              <p:par>
                                <p:cTn id="19" presetID="21" presetClass="entr" presetSubtype="1" fill="hold" nodeType="withEffect">
                                  <p:stCondLst>
                                    <p:cond delay="75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1000"/>
                                        <p:tgtEl>
                                          <p:spTgt spid="18"/>
                                        </p:tgtEl>
                                      </p:cBhvr>
                                    </p:animEffect>
                                  </p:childTnLst>
                                </p:cTn>
                              </p:par>
                              <p:par>
                                <p:cTn id="22" presetID="8" presetClass="emph" presetSubtype="0" fill="hold" nodeType="withEffect">
                                  <p:stCondLst>
                                    <p:cond delay="750"/>
                                  </p:stCondLst>
                                  <p:childTnLst>
                                    <p:animRot by="-21600000">
                                      <p:cBhvr>
                                        <p:cTn id="23" dur="1000" fill="hold"/>
                                        <p:tgtEl>
                                          <p:spTgt spid="18"/>
                                        </p:tgtEl>
                                        <p:attrNameLst>
                                          <p:attrName>r</p:attrName>
                                        </p:attrNameLst>
                                      </p:cBhvr>
                                    </p:animRot>
                                  </p:childTnLst>
                                </p:cTn>
                              </p:par>
                            </p:childTnLst>
                          </p:cTn>
                        </p:par>
                        <p:par>
                          <p:cTn id="24" fill="hold">
                            <p:stCondLst>
                              <p:cond delay="2750"/>
                            </p:stCondLst>
                            <p:childTnLst>
                              <p:par>
                                <p:cTn id="25" presetID="14" presetClass="entr" presetSubtype="1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750"/>
                                        <p:tgtEl>
                                          <p:spTgt spid="19"/>
                                        </p:tgtEl>
                                      </p:cBhvr>
                                    </p:animEffect>
                                  </p:childTnLst>
                                </p:cTn>
                              </p:par>
                            </p:childTnLst>
                          </p:cTn>
                        </p:par>
                        <p:par>
                          <p:cTn id="28" fill="hold">
                            <p:stCondLst>
                              <p:cond delay="3500"/>
                            </p:stCondLst>
                            <p:childTnLst>
                              <p:par>
                                <p:cTn id="29" presetID="42" presetClass="entr" presetSubtype="0" fill="hold" grpId="0" nodeType="after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DDFDAE-9016-4289-9586-509A9D093AAD}"/>
              </a:ext>
            </a:extLst>
          </p:cNvPr>
          <p:cNvPicPr>
            <a:picLocks noChangeAspect="1"/>
          </p:cNvPicPr>
          <p:nvPr/>
        </p:nvPicPr>
        <p:blipFill rotWithShape="1">
          <a:blip r:embed="rId3">
            <a:extLst>
              <a:ext uri="{28A0092B-C50C-407E-A947-70E740481C1C}">
                <a14:useLocalDpi xmlns:a14="http://schemas.microsoft.com/office/drawing/2010/main" val="0"/>
              </a:ext>
            </a:extLst>
          </a:blip>
          <a:srcRect r="15730"/>
          <a:stretch/>
        </p:blipFill>
        <p:spPr>
          <a:xfrm rot="5400000">
            <a:off x="2667000" y="-2667000"/>
            <a:ext cx="6858000" cy="12192000"/>
          </a:xfrm>
          <a:prstGeom prst="rect">
            <a:avLst/>
          </a:prstGeom>
        </p:spPr>
      </p:pic>
      <p:sp>
        <p:nvSpPr>
          <p:cNvPr id="7" name="文本框 6">
            <a:extLst>
              <a:ext uri="{FF2B5EF4-FFF2-40B4-BE49-F238E27FC236}">
                <a16:creationId xmlns:a16="http://schemas.microsoft.com/office/drawing/2014/main" id="{26750DF4-BB61-4B6A-8841-AD90EA896514}"/>
              </a:ext>
            </a:extLst>
          </p:cNvPr>
          <p:cNvSpPr txBox="1"/>
          <p:nvPr/>
        </p:nvSpPr>
        <p:spPr>
          <a:xfrm>
            <a:off x="981767" y="4893550"/>
            <a:ext cx="9965633" cy="2066050"/>
          </a:xfrm>
          <a:custGeom>
            <a:avLst/>
            <a:gdLst/>
            <a:ahLst/>
            <a:cxnLst/>
            <a:rect l="l" t="t" r="r" b="b"/>
            <a:pathLst>
              <a:path w="11585674" h="1410147">
                <a:moveTo>
                  <a:pt x="2185393" y="319050"/>
                </a:moveTo>
                <a:cubicBezTo>
                  <a:pt x="2100437" y="319050"/>
                  <a:pt x="2032223" y="349126"/>
                  <a:pt x="1980754" y="409278"/>
                </a:cubicBezTo>
                <a:cubicBezTo>
                  <a:pt x="1929285" y="469429"/>
                  <a:pt x="1903549" y="568958"/>
                  <a:pt x="1903549" y="707864"/>
                </a:cubicBezTo>
                <a:cubicBezTo>
                  <a:pt x="1903549" y="845530"/>
                  <a:pt x="1929129" y="944439"/>
                  <a:pt x="1980289" y="1004590"/>
                </a:cubicBezTo>
                <a:cubicBezTo>
                  <a:pt x="2031449" y="1064741"/>
                  <a:pt x="2101057" y="1094817"/>
                  <a:pt x="2189114" y="1094817"/>
                </a:cubicBezTo>
                <a:cubicBezTo>
                  <a:pt x="2279651" y="1094817"/>
                  <a:pt x="2349724" y="1065361"/>
                  <a:pt x="2399333" y="1006450"/>
                </a:cubicBezTo>
                <a:cubicBezTo>
                  <a:pt x="2448943" y="947539"/>
                  <a:pt x="2473747" y="841809"/>
                  <a:pt x="2473747" y="689260"/>
                </a:cubicBezTo>
                <a:cubicBezTo>
                  <a:pt x="2473747" y="560896"/>
                  <a:pt x="2447857" y="467103"/>
                  <a:pt x="2396078" y="407882"/>
                </a:cubicBezTo>
                <a:cubicBezTo>
                  <a:pt x="2344298" y="348661"/>
                  <a:pt x="2274069" y="319050"/>
                  <a:pt x="2185393" y="319050"/>
                </a:cubicBezTo>
                <a:close/>
                <a:moveTo>
                  <a:pt x="8954616" y="23255"/>
                </a:moveTo>
                <a:lnTo>
                  <a:pt x="10235468" y="23255"/>
                </a:lnTo>
                <a:lnTo>
                  <a:pt x="10235468" y="359978"/>
                </a:lnTo>
                <a:lnTo>
                  <a:pt x="9805727" y="359978"/>
                </a:lnTo>
                <a:lnTo>
                  <a:pt x="9805727" y="1386892"/>
                </a:lnTo>
                <a:lnTo>
                  <a:pt x="9384357" y="1386892"/>
                </a:lnTo>
                <a:lnTo>
                  <a:pt x="9384357" y="359978"/>
                </a:lnTo>
                <a:lnTo>
                  <a:pt x="8954616" y="359978"/>
                </a:lnTo>
                <a:close/>
                <a:moveTo>
                  <a:pt x="7462540" y="23255"/>
                </a:moveTo>
                <a:lnTo>
                  <a:pt x="7856004" y="23255"/>
                </a:lnTo>
                <a:lnTo>
                  <a:pt x="8369461" y="777685"/>
                </a:lnTo>
                <a:lnTo>
                  <a:pt x="8369461" y="23255"/>
                </a:lnTo>
                <a:lnTo>
                  <a:pt x="8766646" y="23255"/>
                </a:lnTo>
                <a:lnTo>
                  <a:pt x="8766646" y="1386892"/>
                </a:lnTo>
                <a:lnTo>
                  <a:pt x="8369461" y="1386892"/>
                </a:lnTo>
                <a:lnTo>
                  <a:pt x="7858795" y="638159"/>
                </a:lnTo>
                <a:lnTo>
                  <a:pt x="7858795" y="1386892"/>
                </a:lnTo>
                <a:lnTo>
                  <a:pt x="7462540" y="1386892"/>
                </a:lnTo>
                <a:close/>
                <a:moveTo>
                  <a:pt x="6087219" y="23255"/>
                </a:moveTo>
                <a:lnTo>
                  <a:pt x="7216453" y="23255"/>
                </a:lnTo>
                <a:lnTo>
                  <a:pt x="7216453" y="314400"/>
                </a:lnTo>
                <a:lnTo>
                  <a:pt x="6509519" y="314400"/>
                </a:lnTo>
                <a:lnTo>
                  <a:pt x="6509519" y="531131"/>
                </a:lnTo>
                <a:lnTo>
                  <a:pt x="7165293" y="531131"/>
                </a:lnTo>
                <a:lnTo>
                  <a:pt x="7165293" y="809253"/>
                </a:lnTo>
                <a:lnTo>
                  <a:pt x="6509519" y="809253"/>
                </a:lnTo>
                <a:lnTo>
                  <a:pt x="6509519" y="1078074"/>
                </a:lnTo>
                <a:lnTo>
                  <a:pt x="7236916" y="1078074"/>
                </a:lnTo>
                <a:lnTo>
                  <a:pt x="7236916" y="1386892"/>
                </a:lnTo>
                <a:lnTo>
                  <a:pt x="6087219" y="1386892"/>
                </a:lnTo>
                <a:close/>
                <a:moveTo>
                  <a:pt x="4620742" y="23255"/>
                </a:moveTo>
                <a:lnTo>
                  <a:pt x="5901594" y="23255"/>
                </a:lnTo>
                <a:lnTo>
                  <a:pt x="5901594" y="359978"/>
                </a:lnTo>
                <a:lnTo>
                  <a:pt x="5471852" y="359978"/>
                </a:lnTo>
                <a:lnTo>
                  <a:pt x="5471852" y="1386892"/>
                </a:lnTo>
                <a:lnTo>
                  <a:pt x="5050482" y="1386892"/>
                </a:lnTo>
                <a:lnTo>
                  <a:pt x="5050482" y="359978"/>
                </a:lnTo>
                <a:lnTo>
                  <a:pt x="4620742" y="359978"/>
                </a:lnTo>
                <a:close/>
                <a:moveTo>
                  <a:pt x="3128666" y="23255"/>
                </a:moveTo>
                <a:lnTo>
                  <a:pt x="3522130" y="23255"/>
                </a:lnTo>
                <a:lnTo>
                  <a:pt x="4035587" y="777685"/>
                </a:lnTo>
                <a:lnTo>
                  <a:pt x="4035587" y="23255"/>
                </a:lnTo>
                <a:lnTo>
                  <a:pt x="4432772" y="23255"/>
                </a:lnTo>
                <a:lnTo>
                  <a:pt x="4432772" y="1386892"/>
                </a:lnTo>
                <a:lnTo>
                  <a:pt x="4035587" y="1386892"/>
                </a:lnTo>
                <a:lnTo>
                  <a:pt x="3524920" y="638159"/>
                </a:lnTo>
                <a:lnTo>
                  <a:pt x="3524920" y="1386892"/>
                </a:lnTo>
                <a:lnTo>
                  <a:pt x="3128666" y="1386892"/>
                </a:lnTo>
                <a:close/>
                <a:moveTo>
                  <a:pt x="10979199" y="0"/>
                </a:moveTo>
                <a:cubicBezTo>
                  <a:pt x="11153453" y="0"/>
                  <a:pt x="11286312" y="32401"/>
                  <a:pt x="11377780" y="97203"/>
                </a:cubicBezTo>
                <a:cubicBezTo>
                  <a:pt x="11469247" y="162006"/>
                  <a:pt x="11523663" y="265100"/>
                  <a:pt x="11541026" y="406487"/>
                </a:cubicBezTo>
                <a:lnTo>
                  <a:pt x="11143841" y="429741"/>
                </a:lnTo>
                <a:cubicBezTo>
                  <a:pt x="11133298" y="368350"/>
                  <a:pt x="11111130" y="323701"/>
                  <a:pt x="11077333" y="295796"/>
                </a:cubicBezTo>
                <a:cubicBezTo>
                  <a:pt x="11043536" y="267891"/>
                  <a:pt x="10996873" y="253938"/>
                  <a:pt x="10937342" y="253938"/>
                </a:cubicBezTo>
                <a:cubicBezTo>
                  <a:pt x="10888353" y="253938"/>
                  <a:pt x="10851455" y="264325"/>
                  <a:pt x="10826651" y="285099"/>
                </a:cubicBezTo>
                <a:cubicBezTo>
                  <a:pt x="10801846" y="305873"/>
                  <a:pt x="10789444" y="331143"/>
                  <a:pt x="10789444" y="360908"/>
                </a:cubicBezTo>
                <a:cubicBezTo>
                  <a:pt x="10789444" y="382612"/>
                  <a:pt x="10799676" y="402146"/>
                  <a:pt x="10820139" y="419509"/>
                </a:cubicBezTo>
                <a:cubicBezTo>
                  <a:pt x="10839984" y="437493"/>
                  <a:pt x="10887112" y="454236"/>
                  <a:pt x="10961526" y="469739"/>
                </a:cubicBezTo>
                <a:cubicBezTo>
                  <a:pt x="11145701" y="509426"/>
                  <a:pt x="11277631" y="549579"/>
                  <a:pt x="11357316" y="590197"/>
                </a:cubicBezTo>
                <a:cubicBezTo>
                  <a:pt x="11437001" y="630814"/>
                  <a:pt x="11494982" y="681199"/>
                  <a:pt x="11531259" y="741350"/>
                </a:cubicBezTo>
                <a:cubicBezTo>
                  <a:pt x="11567536" y="801502"/>
                  <a:pt x="11585674" y="868784"/>
                  <a:pt x="11585674" y="943198"/>
                </a:cubicBezTo>
                <a:cubicBezTo>
                  <a:pt x="11585674" y="1030635"/>
                  <a:pt x="11561489" y="1111250"/>
                  <a:pt x="11513120" y="1185044"/>
                </a:cubicBezTo>
                <a:cubicBezTo>
                  <a:pt x="11464751" y="1258838"/>
                  <a:pt x="11397159" y="1314804"/>
                  <a:pt x="11310342" y="1352941"/>
                </a:cubicBezTo>
                <a:cubicBezTo>
                  <a:pt x="11223525" y="1391078"/>
                  <a:pt x="11114075" y="1410147"/>
                  <a:pt x="10981990" y="1410147"/>
                </a:cubicBezTo>
                <a:cubicBezTo>
                  <a:pt x="10750066" y="1410147"/>
                  <a:pt x="10589456" y="1365498"/>
                  <a:pt x="10500159" y="1276201"/>
                </a:cubicBezTo>
                <a:cubicBezTo>
                  <a:pt x="10410862" y="1186904"/>
                  <a:pt x="10360322" y="1073423"/>
                  <a:pt x="10348540" y="935757"/>
                </a:cubicBezTo>
                <a:lnTo>
                  <a:pt x="10749446" y="910642"/>
                </a:lnTo>
                <a:cubicBezTo>
                  <a:pt x="10758128" y="975755"/>
                  <a:pt x="10775801" y="1025364"/>
                  <a:pt x="10802466" y="1059470"/>
                </a:cubicBezTo>
                <a:cubicBezTo>
                  <a:pt x="10845874" y="1114661"/>
                  <a:pt x="10907886" y="1142256"/>
                  <a:pt x="10988501" y="1142256"/>
                </a:cubicBezTo>
                <a:cubicBezTo>
                  <a:pt x="11048652" y="1142256"/>
                  <a:pt x="11095006" y="1128148"/>
                  <a:pt x="11127562" y="1099933"/>
                </a:cubicBezTo>
                <a:cubicBezTo>
                  <a:pt x="11160119" y="1071718"/>
                  <a:pt x="11176397" y="1039006"/>
                  <a:pt x="11176397" y="1001799"/>
                </a:cubicBezTo>
                <a:cubicBezTo>
                  <a:pt x="11176397" y="966453"/>
                  <a:pt x="11160894" y="934827"/>
                  <a:pt x="11129888" y="906922"/>
                </a:cubicBezTo>
                <a:cubicBezTo>
                  <a:pt x="11098882" y="879016"/>
                  <a:pt x="11026949" y="852661"/>
                  <a:pt x="10914087" y="827857"/>
                </a:cubicBezTo>
                <a:cubicBezTo>
                  <a:pt x="10729293" y="786309"/>
                  <a:pt x="10597517" y="731118"/>
                  <a:pt x="10518762" y="662285"/>
                </a:cubicBezTo>
                <a:cubicBezTo>
                  <a:pt x="10439387" y="593452"/>
                  <a:pt x="10399700" y="505706"/>
                  <a:pt x="10399700" y="399046"/>
                </a:cubicBezTo>
                <a:cubicBezTo>
                  <a:pt x="10399700" y="328972"/>
                  <a:pt x="10420009" y="262775"/>
                  <a:pt x="10460626" y="200453"/>
                </a:cubicBezTo>
                <a:cubicBezTo>
                  <a:pt x="10501244" y="138131"/>
                  <a:pt x="10562326" y="89142"/>
                  <a:pt x="10643871" y="53485"/>
                </a:cubicBezTo>
                <a:cubicBezTo>
                  <a:pt x="10725416" y="17828"/>
                  <a:pt x="10837193" y="0"/>
                  <a:pt x="10979199" y="0"/>
                </a:cubicBezTo>
                <a:close/>
                <a:moveTo>
                  <a:pt x="2186323" y="0"/>
                </a:moveTo>
                <a:cubicBezTo>
                  <a:pt x="2413286" y="0"/>
                  <a:pt x="2588159" y="60927"/>
                  <a:pt x="2710942" y="182780"/>
                </a:cubicBezTo>
                <a:cubicBezTo>
                  <a:pt x="2833725" y="304633"/>
                  <a:pt x="2895117" y="475320"/>
                  <a:pt x="2895117" y="694841"/>
                </a:cubicBezTo>
                <a:cubicBezTo>
                  <a:pt x="2895117" y="854212"/>
                  <a:pt x="2868297" y="984901"/>
                  <a:pt x="2814657" y="1086911"/>
                </a:cubicBezTo>
                <a:cubicBezTo>
                  <a:pt x="2761017" y="1188920"/>
                  <a:pt x="2683502" y="1268295"/>
                  <a:pt x="2582113" y="1325036"/>
                </a:cubicBezTo>
                <a:cubicBezTo>
                  <a:pt x="2480724" y="1381776"/>
                  <a:pt x="2354375" y="1410147"/>
                  <a:pt x="2203066" y="1410147"/>
                </a:cubicBezTo>
                <a:cubicBezTo>
                  <a:pt x="2049277" y="1410147"/>
                  <a:pt x="1921998" y="1385652"/>
                  <a:pt x="1821229" y="1336663"/>
                </a:cubicBezTo>
                <a:cubicBezTo>
                  <a:pt x="1720460" y="1287673"/>
                  <a:pt x="1638760" y="1210159"/>
                  <a:pt x="1576127" y="1104119"/>
                </a:cubicBezTo>
                <a:cubicBezTo>
                  <a:pt x="1513496" y="998079"/>
                  <a:pt x="1482180" y="865374"/>
                  <a:pt x="1482180" y="706004"/>
                </a:cubicBezTo>
                <a:cubicBezTo>
                  <a:pt x="1482180" y="483382"/>
                  <a:pt x="1544192" y="310059"/>
                  <a:pt x="1668215" y="186035"/>
                </a:cubicBezTo>
                <a:cubicBezTo>
                  <a:pt x="1792238" y="62012"/>
                  <a:pt x="1964941" y="0"/>
                  <a:pt x="2186323" y="0"/>
                </a:cubicBezTo>
                <a:close/>
                <a:moveTo>
                  <a:pt x="689261" y="0"/>
                </a:moveTo>
                <a:cubicBezTo>
                  <a:pt x="861033" y="0"/>
                  <a:pt x="996064" y="34727"/>
                  <a:pt x="1094352" y="104180"/>
                </a:cubicBezTo>
                <a:cubicBezTo>
                  <a:pt x="1192641" y="173633"/>
                  <a:pt x="1265660" y="280293"/>
                  <a:pt x="1313409" y="424160"/>
                </a:cubicBezTo>
                <a:lnTo>
                  <a:pt x="941338" y="506946"/>
                </a:lnTo>
                <a:cubicBezTo>
                  <a:pt x="928316" y="465398"/>
                  <a:pt x="914673" y="435012"/>
                  <a:pt x="900411" y="415789"/>
                </a:cubicBezTo>
                <a:cubicBezTo>
                  <a:pt x="876846" y="383543"/>
                  <a:pt x="848011" y="358738"/>
                  <a:pt x="813904" y="341375"/>
                </a:cubicBezTo>
                <a:cubicBezTo>
                  <a:pt x="779798" y="324011"/>
                  <a:pt x="741661" y="315330"/>
                  <a:pt x="699493" y="315330"/>
                </a:cubicBezTo>
                <a:cubicBezTo>
                  <a:pt x="603995" y="315330"/>
                  <a:pt x="530821" y="353733"/>
                  <a:pt x="479971" y="430541"/>
                </a:cubicBezTo>
                <a:cubicBezTo>
                  <a:pt x="441524" y="487524"/>
                  <a:pt x="422300" y="577019"/>
                  <a:pt x="422300" y="699027"/>
                </a:cubicBezTo>
                <a:cubicBezTo>
                  <a:pt x="422300" y="850161"/>
                  <a:pt x="445245" y="953755"/>
                  <a:pt x="491133" y="1009808"/>
                </a:cubicBezTo>
                <a:cubicBezTo>
                  <a:pt x="537022" y="1065860"/>
                  <a:pt x="601514" y="1093887"/>
                  <a:pt x="684610" y="1093887"/>
                </a:cubicBezTo>
                <a:cubicBezTo>
                  <a:pt x="765225" y="1093887"/>
                  <a:pt x="826152" y="1071252"/>
                  <a:pt x="867389" y="1025984"/>
                </a:cubicBezTo>
                <a:cubicBezTo>
                  <a:pt x="908627" y="980715"/>
                  <a:pt x="938548" y="914983"/>
                  <a:pt x="957151" y="828787"/>
                </a:cubicBezTo>
                <a:lnTo>
                  <a:pt x="1326431" y="940408"/>
                </a:lnTo>
                <a:cubicBezTo>
                  <a:pt x="1301627" y="1043967"/>
                  <a:pt x="1262559" y="1130474"/>
                  <a:pt x="1209229" y="1199927"/>
                </a:cubicBezTo>
                <a:cubicBezTo>
                  <a:pt x="1155899" y="1269380"/>
                  <a:pt x="1089701" y="1321780"/>
                  <a:pt x="1010636" y="1357127"/>
                </a:cubicBezTo>
                <a:cubicBezTo>
                  <a:pt x="931571" y="1392473"/>
                  <a:pt x="830958" y="1410147"/>
                  <a:pt x="708794" y="1410147"/>
                </a:cubicBezTo>
                <a:cubicBezTo>
                  <a:pt x="560586" y="1410147"/>
                  <a:pt x="439509" y="1388612"/>
                  <a:pt x="345561" y="1345543"/>
                </a:cubicBezTo>
                <a:cubicBezTo>
                  <a:pt x="251613" y="1302474"/>
                  <a:pt x="170533" y="1226716"/>
                  <a:pt x="102320" y="1118268"/>
                </a:cubicBezTo>
                <a:cubicBezTo>
                  <a:pt x="34107" y="1009820"/>
                  <a:pt x="0" y="871003"/>
                  <a:pt x="0" y="701818"/>
                </a:cubicBezTo>
                <a:cubicBezTo>
                  <a:pt x="0" y="476250"/>
                  <a:pt x="59997" y="302889"/>
                  <a:pt x="179990" y="181733"/>
                </a:cubicBezTo>
                <a:cubicBezTo>
                  <a:pt x="299982" y="60578"/>
                  <a:pt x="469739" y="0"/>
                  <a:pt x="689261" y="0"/>
                </a:cubicBezTo>
                <a:close/>
              </a:path>
            </a:pathLst>
          </a:custGeom>
          <a:solidFill>
            <a:srgbClr val="EBA8F6">
              <a:alpha val="22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15000" dirty="0">
              <a:latin typeface="Arial Black" panose="020B0A04020102020204" pitchFamily="34" charset="0"/>
            </a:endParaRPr>
          </a:p>
        </p:txBody>
      </p:sp>
      <p:sp>
        <p:nvSpPr>
          <p:cNvPr id="9" name="文本框 8">
            <a:extLst>
              <a:ext uri="{FF2B5EF4-FFF2-40B4-BE49-F238E27FC236}">
                <a16:creationId xmlns:a16="http://schemas.microsoft.com/office/drawing/2014/main" id="{280E3DF0-D3D6-41AF-B41C-204060DD85F7}"/>
              </a:ext>
            </a:extLst>
          </p:cNvPr>
          <p:cNvSpPr txBox="1"/>
          <p:nvPr/>
        </p:nvSpPr>
        <p:spPr>
          <a:xfrm>
            <a:off x="3240748" y="2756930"/>
            <a:ext cx="3513879" cy="461665"/>
          </a:xfrm>
          <a:prstGeom prst="rect">
            <a:avLst/>
          </a:prstGeom>
          <a:noFill/>
        </p:spPr>
        <p:txBody>
          <a:bodyPr wrap="square" rtlCol="0">
            <a:spAutoFit/>
          </a:bodyPr>
          <a:lstStyle/>
          <a:p>
            <a:pPr algn="l"/>
            <a:r>
              <a:rPr lang="zh-CN" altLang="en-US" sz="2400" dirty="0">
                <a:solidFill>
                  <a:schemeClr val="accent6">
                    <a:lumMod val="75000"/>
                  </a:schemeClr>
                </a:solidFill>
                <a:latin typeface="微软雅黑" panose="020B0503020204020204" pitchFamily="34" charset="-122"/>
                <a:ea typeface="微软雅黑" panose="020B0503020204020204" pitchFamily="34" charset="-122"/>
              </a:rPr>
              <a:t>Overview of the work</a:t>
            </a:r>
          </a:p>
        </p:txBody>
      </p:sp>
      <p:grpSp>
        <p:nvGrpSpPr>
          <p:cNvPr id="13" name="组合 12">
            <a:extLst>
              <a:ext uri="{FF2B5EF4-FFF2-40B4-BE49-F238E27FC236}">
                <a16:creationId xmlns:a16="http://schemas.microsoft.com/office/drawing/2014/main" id="{1824B8D9-43E3-43FC-9A11-5B5E19EEA86D}"/>
              </a:ext>
            </a:extLst>
          </p:cNvPr>
          <p:cNvGrpSpPr/>
          <p:nvPr/>
        </p:nvGrpSpPr>
        <p:grpSpPr>
          <a:xfrm>
            <a:off x="2664753" y="2667685"/>
            <a:ext cx="570858" cy="646331"/>
            <a:chOff x="2712377" y="2612159"/>
            <a:chExt cx="570858" cy="646331"/>
          </a:xfrm>
        </p:grpSpPr>
        <p:sp>
          <p:nvSpPr>
            <p:cNvPr id="11" name="矩形 10">
              <a:extLst>
                <a:ext uri="{FF2B5EF4-FFF2-40B4-BE49-F238E27FC236}">
                  <a16:creationId xmlns:a16="http://schemas.microsoft.com/office/drawing/2014/main" id="{00088FFE-5F3A-4306-B8B6-1E28932F6D59}"/>
                </a:ext>
              </a:extLst>
            </p:cNvPr>
            <p:cNvSpPr/>
            <p:nvPr/>
          </p:nvSpPr>
          <p:spPr>
            <a:xfrm>
              <a:off x="2712377" y="2684820"/>
              <a:ext cx="513708" cy="513708"/>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F86E7E8-CD5E-4FA0-8534-5FD9B435E80C}"/>
                </a:ext>
              </a:extLst>
            </p:cNvPr>
            <p:cNvSpPr txBox="1"/>
            <p:nvPr/>
          </p:nvSpPr>
          <p:spPr>
            <a:xfrm>
              <a:off x="2757301" y="2612159"/>
              <a:ext cx="373060" cy="646331"/>
            </a:xfrm>
            <a:prstGeom prst="rect">
              <a:avLst/>
            </a:prstGeom>
            <a:noFill/>
          </p:spPr>
          <p:txBody>
            <a:bodyPr wrap="square" rtlCol="0">
              <a:spAutoFit/>
            </a:bodyPr>
            <a:lstStyle/>
            <a:p>
              <a:pPr algn="l"/>
              <a:r>
                <a:rPr lang="en-US" altLang="zh-CN" sz="3600" dirty="0">
                  <a:solidFill>
                    <a:schemeClr val="bg1"/>
                  </a:solidFill>
                  <a:ea typeface="微软雅黑" panose="020B0503020204020204" pitchFamily="34" charset="-122"/>
                </a:rPr>
                <a:t>1</a:t>
              </a:r>
              <a:endParaRPr lang="zh-CN" altLang="en-US" sz="3600" dirty="0">
                <a:solidFill>
                  <a:schemeClr val="bg1"/>
                </a:solidFill>
                <a:ea typeface="微软雅黑" panose="020B0503020204020204" pitchFamily="34" charset="-122"/>
              </a:endParaRPr>
            </a:p>
          </p:txBody>
        </p:sp>
        <p:sp>
          <p:nvSpPr>
            <p:cNvPr id="12" name="矩形 11">
              <a:extLst>
                <a:ext uri="{FF2B5EF4-FFF2-40B4-BE49-F238E27FC236}">
                  <a16:creationId xmlns:a16="http://schemas.microsoft.com/office/drawing/2014/main" id="{229AB43D-9FB9-4753-BE21-4ABB9C9C0266}"/>
                </a:ext>
              </a:extLst>
            </p:cNvPr>
            <p:cNvSpPr/>
            <p:nvPr/>
          </p:nvSpPr>
          <p:spPr>
            <a:xfrm>
              <a:off x="2769527" y="2741970"/>
              <a:ext cx="513708" cy="513708"/>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a:extLst>
              <a:ext uri="{FF2B5EF4-FFF2-40B4-BE49-F238E27FC236}">
                <a16:creationId xmlns:a16="http://schemas.microsoft.com/office/drawing/2014/main" id="{2CFC4AD3-3EE4-48D6-AB1E-070071552D15}"/>
              </a:ext>
            </a:extLst>
          </p:cNvPr>
          <p:cNvSpPr txBox="1"/>
          <p:nvPr/>
        </p:nvSpPr>
        <p:spPr>
          <a:xfrm>
            <a:off x="7228548" y="2708684"/>
            <a:ext cx="2298700" cy="461665"/>
          </a:xfrm>
          <a:prstGeom prst="rect">
            <a:avLst/>
          </a:prstGeom>
          <a:noFill/>
        </p:spPr>
        <p:txBody>
          <a:bodyPr wrap="square" rtlCol="0">
            <a:spAutoFit/>
          </a:bodyPr>
          <a:lstStyle/>
          <a:p>
            <a:pPr algn="l"/>
            <a:r>
              <a:rPr lang="zh-CN" altLang="en-US" sz="2400" dirty="0">
                <a:solidFill>
                  <a:schemeClr val="accent6">
                    <a:lumMod val="75000"/>
                  </a:schemeClr>
                </a:solidFill>
                <a:latin typeface="微软雅黑" panose="020B0503020204020204" pitchFamily="34" charset="-122"/>
                <a:ea typeface="微软雅黑" panose="020B0503020204020204" pitchFamily="34" charset="-122"/>
              </a:rPr>
              <a:t>Summary</a:t>
            </a:r>
          </a:p>
        </p:txBody>
      </p:sp>
      <p:grpSp>
        <p:nvGrpSpPr>
          <p:cNvPr id="15" name="组合 14">
            <a:extLst>
              <a:ext uri="{FF2B5EF4-FFF2-40B4-BE49-F238E27FC236}">
                <a16:creationId xmlns:a16="http://schemas.microsoft.com/office/drawing/2014/main" id="{4A06D245-EEC7-49C3-BA38-BEB24B3D1E75}"/>
              </a:ext>
            </a:extLst>
          </p:cNvPr>
          <p:cNvGrpSpPr/>
          <p:nvPr/>
        </p:nvGrpSpPr>
        <p:grpSpPr>
          <a:xfrm>
            <a:off x="6652553" y="2667685"/>
            <a:ext cx="570858" cy="646331"/>
            <a:chOff x="2712377" y="2612159"/>
            <a:chExt cx="570858" cy="646331"/>
          </a:xfrm>
        </p:grpSpPr>
        <p:sp>
          <p:nvSpPr>
            <p:cNvPr id="16" name="矩形 15">
              <a:extLst>
                <a:ext uri="{FF2B5EF4-FFF2-40B4-BE49-F238E27FC236}">
                  <a16:creationId xmlns:a16="http://schemas.microsoft.com/office/drawing/2014/main" id="{1FEA2394-ED3F-4C10-9095-829F27009681}"/>
                </a:ext>
              </a:extLst>
            </p:cNvPr>
            <p:cNvSpPr/>
            <p:nvPr/>
          </p:nvSpPr>
          <p:spPr>
            <a:xfrm>
              <a:off x="2712377" y="2684820"/>
              <a:ext cx="513708" cy="513708"/>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7FE508D5-226A-4C90-8E4B-5368CC362AD6}"/>
                </a:ext>
              </a:extLst>
            </p:cNvPr>
            <p:cNvSpPr txBox="1"/>
            <p:nvPr/>
          </p:nvSpPr>
          <p:spPr>
            <a:xfrm>
              <a:off x="2757301" y="2612159"/>
              <a:ext cx="373060" cy="646331"/>
            </a:xfrm>
            <a:prstGeom prst="rect">
              <a:avLst/>
            </a:prstGeom>
            <a:noFill/>
          </p:spPr>
          <p:txBody>
            <a:bodyPr wrap="square" rtlCol="0">
              <a:spAutoFit/>
            </a:bodyPr>
            <a:lstStyle/>
            <a:p>
              <a:pPr algn="l"/>
              <a:r>
                <a:rPr lang="en-US" altLang="zh-CN" sz="3600" dirty="0">
                  <a:solidFill>
                    <a:schemeClr val="bg1"/>
                  </a:solidFill>
                  <a:ea typeface="微软雅黑" panose="020B0503020204020204" pitchFamily="34" charset="-122"/>
                </a:rPr>
                <a:t>2</a:t>
              </a:r>
              <a:endParaRPr lang="zh-CN" altLang="en-US" sz="3600" dirty="0">
                <a:solidFill>
                  <a:schemeClr val="bg1"/>
                </a:solidFill>
                <a:ea typeface="微软雅黑" panose="020B0503020204020204" pitchFamily="34" charset="-122"/>
              </a:endParaRPr>
            </a:p>
          </p:txBody>
        </p:sp>
        <p:sp>
          <p:nvSpPr>
            <p:cNvPr id="18" name="矩形 17">
              <a:extLst>
                <a:ext uri="{FF2B5EF4-FFF2-40B4-BE49-F238E27FC236}">
                  <a16:creationId xmlns:a16="http://schemas.microsoft.com/office/drawing/2014/main" id="{6B2095AC-B3A0-4BE1-9D5E-F7945197F1D9}"/>
                </a:ext>
              </a:extLst>
            </p:cNvPr>
            <p:cNvSpPr/>
            <p:nvPr/>
          </p:nvSpPr>
          <p:spPr>
            <a:xfrm>
              <a:off x="2769527" y="2741970"/>
              <a:ext cx="513708" cy="513708"/>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a:extLst>
              <a:ext uri="{FF2B5EF4-FFF2-40B4-BE49-F238E27FC236}">
                <a16:creationId xmlns:a16="http://schemas.microsoft.com/office/drawing/2014/main" id="{4A89056C-FFCA-4AD0-B417-906B7910D67C}"/>
              </a:ext>
            </a:extLst>
          </p:cNvPr>
          <p:cNvSpPr txBox="1"/>
          <p:nvPr/>
        </p:nvSpPr>
        <p:spPr>
          <a:xfrm>
            <a:off x="7228547" y="3991384"/>
            <a:ext cx="3192161" cy="461665"/>
          </a:xfrm>
          <a:prstGeom prst="rect">
            <a:avLst/>
          </a:prstGeom>
          <a:noFill/>
        </p:spPr>
        <p:txBody>
          <a:bodyPr wrap="square" rtlCol="0">
            <a:spAutoFit/>
          </a:bodyPr>
          <a:lstStyle/>
          <a:p>
            <a:pPr algn="l"/>
            <a:r>
              <a:rPr lang="zh-CN" altLang="en-US" sz="2400" dirty="0">
                <a:solidFill>
                  <a:schemeClr val="accent6">
                    <a:lumMod val="75000"/>
                  </a:schemeClr>
                </a:solidFill>
                <a:latin typeface="微软雅黑" panose="020B0503020204020204" pitchFamily="34" charset="-122"/>
                <a:ea typeface="微软雅黑" panose="020B0503020204020204" pitchFamily="34" charset="-122"/>
              </a:rPr>
              <a:t>Next year's plan</a:t>
            </a:r>
          </a:p>
        </p:txBody>
      </p:sp>
      <p:grpSp>
        <p:nvGrpSpPr>
          <p:cNvPr id="20" name="组合 19">
            <a:extLst>
              <a:ext uri="{FF2B5EF4-FFF2-40B4-BE49-F238E27FC236}">
                <a16:creationId xmlns:a16="http://schemas.microsoft.com/office/drawing/2014/main" id="{F01C6CBB-2C15-41CA-85EF-4BB93E9841BA}"/>
              </a:ext>
            </a:extLst>
          </p:cNvPr>
          <p:cNvGrpSpPr/>
          <p:nvPr/>
        </p:nvGrpSpPr>
        <p:grpSpPr>
          <a:xfrm>
            <a:off x="6652553" y="3950385"/>
            <a:ext cx="570858" cy="646331"/>
            <a:chOff x="2712377" y="2612159"/>
            <a:chExt cx="570858" cy="646331"/>
          </a:xfrm>
        </p:grpSpPr>
        <p:sp>
          <p:nvSpPr>
            <p:cNvPr id="21" name="矩形 20">
              <a:extLst>
                <a:ext uri="{FF2B5EF4-FFF2-40B4-BE49-F238E27FC236}">
                  <a16:creationId xmlns:a16="http://schemas.microsoft.com/office/drawing/2014/main" id="{CA9865AA-2D90-4B4F-90BE-54CBB40D3051}"/>
                </a:ext>
              </a:extLst>
            </p:cNvPr>
            <p:cNvSpPr/>
            <p:nvPr/>
          </p:nvSpPr>
          <p:spPr>
            <a:xfrm>
              <a:off x="2712377" y="2684820"/>
              <a:ext cx="513708" cy="513708"/>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A33A1985-AC1D-4C75-B695-92A979C47987}"/>
                </a:ext>
              </a:extLst>
            </p:cNvPr>
            <p:cNvSpPr txBox="1"/>
            <p:nvPr/>
          </p:nvSpPr>
          <p:spPr>
            <a:xfrm>
              <a:off x="2757301" y="2612159"/>
              <a:ext cx="373060" cy="646331"/>
            </a:xfrm>
            <a:prstGeom prst="rect">
              <a:avLst/>
            </a:prstGeom>
            <a:noFill/>
          </p:spPr>
          <p:txBody>
            <a:bodyPr wrap="square" rtlCol="0">
              <a:spAutoFit/>
            </a:bodyPr>
            <a:lstStyle/>
            <a:p>
              <a:pPr algn="l"/>
              <a:r>
                <a:rPr lang="en-US" altLang="zh-CN" sz="3600" dirty="0">
                  <a:solidFill>
                    <a:schemeClr val="bg1"/>
                  </a:solidFill>
                  <a:ea typeface="微软雅黑" panose="020B0503020204020204" pitchFamily="34" charset="-122"/>
                </a:rPr>
                <a:t>4</a:t>
              </a:r>
              <a:endParaRPr lang="zh-CN" altLang="en-US" sz="3600" dirty="0">
                <a:solidFill>
                  <a:schemeClr val="bg1"/>
                </a:solidFill>
                <a:ea typeface="微软雅黑" panose="020B0503020204020204" pitchFamily="34" charset="-122"/>
              </a:endParaRPr>
            </a:p>
          </p:txBody>
        </p:sp>
        <p:sp>
          <p:nvSpPr>
            <p:cNvPr id="23" name="矩形 22">
              <a:extLst>
                <a:ext uri="{FF2B5EF4-FFF2-40B4-BE49-F238E27FC236}">
                  <a16:creationId xmlns:a16="http://schemas.microsoft.com/office/drawing/2014/main" id="{0624362A-8AFE-4658-96AD-D6441DDB139E}"/>
                </a:ext>
              </a:extLst>
            </p:cNvPr>
            <p:cNvSpPr/>
            <p:nvPr/>
          </p:nvSpPr>
          <p:spPr>
            <a:xfrm>
              <a:off x="2769527" y="2741970"/>
              <a:ext cx="513708" cy="513708"/>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a:extLst>
              <a:ext uri="{FF2B5EF4-FFF2-40B4-BE49-F238E27FC236}">
                <a16:creationId xmlns:a16="http://schemas.microsoft.com/office/drawing/2014/main" id="{FAB47D57-2C48-407E-9F8A-99BBF01B0E07}"/>
              </a:ext>
            </a:extLst>
          </p:cNvPr>
          <p:cNvSpPr txBox="1"/>
          <p:nvPr/>
        </p:nvSpPr>
        <p:spPr>
          <a:xfrm>
            <a:off x="3223385" y="4077384"/>
            <a:ext cx="3091041" cy="461665"/>
          </a:xfrm>
          <a:prstGeom prst="rect">
            <a:avLst/>
          </a:prstGeom>
          <a:noFill/>
        </p:spPr>
        <p:txBody>
          <a:bodyPr wrap="square" rtlCol="0">
            <a:spAutoFit/>
          </a:bodyPr>
          <a:lstStyle/>
          <a:p>
            <a:pPr algn="l"/>
            <a:r>
              <a:rPr lang="zh-CN" altLang="en-US" sz="2400" dirty="0">
                <a:solidFill>
                  <a:schemeClr val="accent6">
                    <a:lumMod val="75000"/>
                  </a:schemeClr>
                </a:solidFill>
                <a:latin typeface="微软雅黑" panose="020B0503020204020204" pitchFamily="34" charset="-122"/>
                <a:ea typeface="微软雅黑" panose="020B0503020204020204" pitchFamily="34" charset="-122"/>
              </a:rPr>
              <a:t>There is a problem</a:t>
            </a:r>
          </a:p>
        </p:txBody>
      </p:sp>
      <p:grpSp>
        <p:nvGrpSpPr>
          <p:cNvPr id="25" name="组合 24">
            <a:extLst>
              <a:ext uri="{FF2B5EF4-FFF2-40B4-BE49-F238E27FC236}">
                <a16:creationId xmlns:a16="http://schemas.microsoft.com/office/drawing/2014/main" id="{8F18E156-86FE-4763-8641-E6369A0D9455}"/>
              </a:ext>
            </a:extLst>
          </p:cNvPr>
          <p:cNvGrpSpPr/>
          <p:nvPr/>
        </p:nvGrpSpPr>
        <p:grpSpPr>
          <a:xfrm>
            <a:off x="2664753" y="3950385"/>
            <a:ext cx="570858" cy="646331"/>
            <a:chOff x="2712377" y="2612159"/>
            <a:chExt cx="570858" cy="646331"/>
          </a:xfrm>
        </p:grpSpPr>
        <p:sp>
          <p:nvSpPr>
            <p:cNvPr id="26" name="矩形 25">
              <a:extLst>
                <a:ext uri="{FF2B5EF4-FFF2-40B4-BE49-F238E27FC236}">
                  <a16:creationId xmlns:a16="http://schemas.microsoft.com/office/drawing/2014/main" id="{B78F26DF-DAE9-4521-AEB6-601240F9D91E}"/>
                </a:ext>
              </a:extLst>
            </p:cNvPr>
            <p:cNvSpPr/>
            <p:nvPr/>
          </p:nvSpPr>
          <p:spPr>
            <a:xfrm>
              <a:off x="2712377" y="2684820"/>
              <a:ext cx="513708" cy="513708"/>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E1F12359-037C-416D-B668-BDD3E39FB4E1}"/>
                </a:ext>
              </a:extLst>
            </p:cNvPr>
            <p:cNvSpPr txBox="1"/>
            <p:nvPr/>
          </p:nvSpPr>
          <p:spPr>
            <a:xfrm>
              <a:off x="2757301" y="2612159"/>
              <a:ext cx="373060" cy="646331"/>
            </a:xfrm>
            <a:prstGeom prst="rect">
              <a:avLst/>
            </a:prstGeom>
            <a:noFill/>
          </p:spPr>
          <p:txBody>
            <a:bodyPr wrap="square" rtlCol="0">
              <a:spAutoFit/>
            </a:bodyPr>
            <a:lstStyle/>
            <a:p>
              <a:pPr algn="l"/>
              <a:r>
                <a:rPr lang="en-US" altLang="zh-CN" sz="3600" dirty="0">
                  <a:solidFill>
                    <a:schemeClr val="bg1"/>
                  </a:solidFill>
                  <a:ea typeface="微软雅黑" panose="020B0503020204020204" pitchFamily="34" charset="-122"/>
                </a:rPr>
                <a:t>3</a:t>
              </a:r>
              <a:endParaRPr lang="zh-CN" altLang="en-US" sz="3600" dirty="0">
                <a:solidFill>
                  <a:schemeClr val="bg1"/>
                </a:solidFill>
                <a:ea typeface="微软雅黑" panose="020B0503020204020204" pitchFamily="34" charset="-122"/>
              </a:endParaRPr>
            </a:p>
          </p:txBody>
        </p:sp>
        <p:sp>
          <p:nvSpPr>
            <p:cNvPr id="28" name="矩形 27">
              <a:extLst>
                <a:ext uri="{FF2B5EF4-FFF2-40B4-BE49-F238E27FC236}">
                  <a16:creationId xmlns:a16="http://schemas.microsoft.com/office/drawing/2014/main" id="{AD6F5EF1-F552-48A3-A879-4773BDDD454B}"/>
                </a:ext>
              </a:extLst>
            </p:cNvPr>
            <p:cNvSpPr/>
            <p:nvPr/>
          </p:nvSpPr>
          <p:spPr>
            <a:xfrm>
              <a:off x="2769527" y="2741970"/>
              <a:ext cx="513708" cy="513708"/>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a:extLst>
              <a:ext uri="{FF2B5EF4-FFF2-40B4-BE49-F238E27FC236}">
                <a16:creationId xmlns:a16="http://schemas.microsoft.com/office/drawing/2014/main" id="{06E1649A-B6B8-40E3-9026-09FADBC6B668}"/>
              </a:ext>
            </a:extLst>
          </p:cNvPr>
          <p:cNvSpPr txBox="1"/>
          <p:nvPr/>
        </p:nvSpPr>
        <p:spPr>
          <a:xfrm>
            <a:off x="2540000" y="939800"/>
            <a:ext cx="3556000" cy="923330"/>
          </a:xfrm>
          <a:prstGeom prst="rect">
            <a:avLst/>
          </a:prstGeom>
          <a:noFill/>
        </p:spPr>
        <p:txBody>
          <a:bodyPr wrap="square" rtlCol="0">
            <a:spAutoFit/>
          </a:bodyPr>
          <a:lstStyle/>
          <a:p>
            <a:pPr algn="l"/>
            <a:r>
              <a:rPr lang="zh-CN" altLang="en-US" sz="5400" b="1" dirty="0">
                <a:gradFill flip="none" rotWithShape="1">
                  <a:gsLst>
                    <a:gs pos="48000">
                      <a:srgbClr val="85ACF3"/>
                    </a:gs>
                    <a:gs pos="0">
                      <a:srgbClr val="EBA8F6"/>
                    </a:gs>
                    <a:gs pos="100000">
                      <a:srgbClr val="2DC8FF"/>
                    </a:gs>
                  </a:gsLst>
                  <a:lin ang="10800000" scaled="1"/>
                  <a:tileRect/>
                </a:gradFill>
                <a:effectLst>
                  <a:outerShdw blurRad="50800" dist="38100" dir="5400000" sx="101000" sy="101000" algn="t" rotWithShape="0">
                    <a:schemeClr val="bg1">
                      <a:lumMod val="50000"/>
                      <a:alpha val="64000"/>
                    </a:schemeClr>
                  </a:outerShdw>
                </a:effectLst>
                <a:latin typeface="微软雅黑" panose="020B0503020204020204" pitchFamily="34" charset="-122"/>
                <a:ea typeface="微软雅黑" panose="020B0503020204020204" pitchFamily="34" charset="-122"/>
              </a:rPr>
              <a:t>Directory</a:t>
            </a:r>
          </a:p>
        </p:txBody>
      </p:sp>
      <p:sp>
        <p:nvSpPr>
          <p:cNvPr id="35" name="矩形: 圆角 34">
            <a:extLst>
              <a:ext uri="{FF2B5EF4-FFF2-40B4-BE49-F238E27FC236}">
                <a16:creationId xmlns:a16="http://schemas.microsoft.com/office/drawing/2014/main" id="{41BDCC68-27F6-40E6-A11D-12973E1FE7BF}"/>
              </a:ext>
            </a:extLst>
          </p:cNvPr>
          <p:cNvSpPr/>
          <p:nvPr/>
        </p:nvSpPr>
        <p:spPr>
          <a:xfrm>
            <a:off x="2714625" y="1866900"/>
            <a:ext cx="1270000" cy="87312"/>
          </a:xfrm>
          <a:prstGeom prst="roundRect">
            <a:avLst>
              <a:gd name="adj" fmla="val 50000"/>
            </a:avLst>
          </a:prstGeom>
          <a:gradFill flip="none" rotWithShape="1">
            <a:gsLst>
              <a:gs pos="48000">
                <a:srgbClr val="85ACF3"/>
              </a:gs>
              <a:gs pos="0">
                <a:srgbClr val="EBA8F6"/>
              </a:gs>
              <a:gs pos="100000">
                <a:srgbClr val="2DC8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15017653"/>
      </p:ext>
    </p:extLst>
  </p:cSld>
  <p:clrMapOvr>
    <a:masterClrMapping/>
  </p:clrMapOvr>
  <mc:AlternateContent xmlns:mc="http://schemas.openxmlformats.org/markup-compatibility/2006" xmlns:p14="http://schemas.microsoft.com/office/powerpoint/2010/main">
    <mc:Choice Requires="p14">
      <p:transition spd="slow" p14:dur="1250" advClick="0" advTm="9000">
        <p14:switch dir="r"/>
      </p:transition>
    </mc:Choice>
    <mc:Fallback xmlns:a14="http://schemas.microsoft.com/office/drawing/2010/main" xmlns:a16="http://schemas.microsoft.com/office/drawing/2014/main"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750"/>
                                        <p:tgtEl>
                                          <p:spTgt spid="3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750"/>
                                        <p:tgtEl>
                                          <p:spTgt spid="35"/>
                                        </p:tgtEl>
                                      </p:cBhvr>
                                    </p:animEffect>
                                    <p:anim calcmode="lin" valueType="num">
                                      <p:cBhvr>
                                        <p:cTn id="12" dur="750" fill="hold"/>
                                        <p:tgtEl>
                                          <p:spTgt spid="35"/>
                                        </p:tgtEl>
                                        <p:attrNameLst>
                                          <p:attrName>ppt_x</p:attrName>
                                        </p:attrNameLst>
                                      </p:cBhvr>
                                      <p:tavLst>
                                        <p:tav tm="0">
                                          <p:val>
                                            <p:strVal val="#ppt_x"/>
                                          </p:val>
                                        </p:tav>
                                        <p:tav tm="100000">
                                          <p:val>
                                            <p:strVal val="#ppt_x"/>
                                          </p:val>
                                        </p:tav>
                                      </p:tavLst>
                                    </p:anim>
                                    <p:anim calcmode="lin" valueType="num">
                                      <p:cBhvr>
                                        <p:cTn id="13" dur="75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iterate type="lt">
                                    <p:tmPct val="10000"/>
                                  </p:iterate>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33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500"/>
                                  </p:stCondLst>
                                  <p:iterate type="lt">
                                    <p:tmPct val="10000"/>
                                  </p:iterate>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par>
                          <p:cTn id="36" fill="hold">
                            <p:stCondLst>
                              <p:cond delay="5100"/>
                            </p:stCondLst>
                            <p:childTnLst>
                              <p:par>
                                <p:cTn id="37" presetID="42"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500"/>
                                  </p:stCondLst>
                                  <p:iterate type="lt">
                                    <p:tmPct val="10000"/>
                                  </p:iterate>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par>
                          <p:cTn id="47" fill="hold">
                            <p:stCondLst>
                              <p:cond delay="6900"/>
                            </p:stCondLst>
                            <p:childTnLst>
                              <p:par>
                                <p:cTn id="48" presetID="42"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500"/>
                                  </p:stCondLst>
                                  <p:iterate type="lt">
                                    <p:tmPct val="10000"/>
                                  </p:iterate>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9" grpId="0"/>
      <p:bldP spid="24" grpId="0"/>
      <p:bldP spid="34" grpId="0"/>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D26814-DC7E-4122-BA89-6B2C2446F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15B283CC-878A-4434-99EA-12F66678255A}"/>
              </a:ext>
            </a:extLst>
          </p:cNvPr>
          <p:cNvGrpSpPr/>
          <p:nvPr/>
        </p:nvGrpSpPr>
        <p:grpSpPr>
          <a:xfrm>
            <a:off x="738853" y="379145"/>
            <a:ext cx="10892708" cy="633577"/>
            <a:chOff x="5143705" y="251326"/>
            <a:chExt cx="10892708" cy="633577"/>
          </a:xfrm>
        </p:grpSpPr>
        <p:sp>
          <p:nvSpPr>
            <p:cNvPr id="4" name="文本框 3">
              <a:extLst>
                <a:ext uri="{FF2B5EF4-FFF2-40B4-BE49-F238E27FC236}">
                  <a16:creationId xmlns:a16="http://schemas.microsoft.com/office/drawing/2014/main" id="{E9461325-2C92-4308-B841-7AA24728D4F0}"/>
                </a:ext>
              </a:extLst>
            </p:cNvPr>
            <p:cNvSpPr txBox="1"/>
            <p:nvPr/>
          </p:nvSpPr>
          <p:spPr>
            <a:xfrm>
              <a:off x="5143705" y="251326"/>
              <a:ext cx="4661283"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Next year's plan</a:t>
              </a:r>
            </a:p>
          </p:txBody>
        </p:sp>
        <p:cxnSp>
          <p:nvCxnSpPr>
            <p:cNvPr id="5" name="直接连接符 4">
              <a:extLst>
                <a:ext uri="{FF2B5EF4-FFF2-40B4-BE49-F238E27FC236}">
                  <a16:creationId xmlns:a16="http://schemas.microsoft.com/office/drawing/2014/main" id="{05F0F1B2-0EBC-4999-B3E3-AF20B8F19D19}"/>
                </a:ext>
              </a:extLst>
            </p:cNvPr>
            <p:cNvCxnSpPr>
              <a:cxnSpLocks/>
            </p:cNvCxnSpPr>
            <p:nvPr/>
          </p:nvCxnSpPr>
          <p:spPr>
            <a:xfrm>
              <a:off x="5260258" y="884903"/>
              <a:ext cx="10776155" cy="0"/>
            </a:xfrm>
            <a:prstGeom prst="line">
              <a:avLst/>
            </a:prstGeom>
            <a:ln w="28575"/>
          </p:spPr>
          <p:style>
            <a:lnRef idx="1">
              <a:schemeClr val="accent6"/>
            </a:lnRef>
            <a:fillRef idx="0">
              <a:schemeClr val="accent6"/>
            </a:fillRef>
            <a:effectRef idx="0">
              <a:schemeClr val="accent6"/>
            </a:effectRef>
            <a:fontRef idx="minor">
              <a:schemeClr val="tx1"/>
            </a:fontRef>
          </p:style>
        </p:cxnSp>
      </p:grpSp>
      <p:graphicFrame>
        <p:nvGraphicFramePr>
          <p:cNvPr id="6" name="图表 5">
            <a:extLst>
              <a:ext uri="{FF2B5EF4-FFF2-40B4-BE49-F238E27FC236}">
                <a16:creationId xmlns:a16="http://schemas.microsoft.com/office/drawing/2014/main" id="{CA2B6C5D-A0D4-431D-91BF-BDA2C9062F03}"/>
              </a:ext>
            </a:extLst>
          </p:cNvPr>
          <p:cNvGraphicFramePr/>
          <p:nvPr>
            <p:extLst>
              <p:ext uri="{D42A27DB-BD31-4B8C-83A1-F6EECF244321}">
                <p14:modId xmlns:p14="http://schemas.microsoft.com/office/powerpoint/2010/main" val="3590724409"/>
              </p:ext>
            </p:extLst>
          </p:nvPr>
        </p:nvGraphicFramePr>
        <p:xfrm>
          <a:off x="422847" y="2945210"/>
          <a:ext cx="11172138" cy="3799104"/>
        </p:xfrm>
        <a:graphic>
          <a:graphicData uri="http://schemas.openxmlformats.org/drawingml/2006/chart">
            <c:chart xmlns:c="http://schemas.openxmlformats.org/drawingml/2006/chart" xmlns:r="http://schemas.openxmlformats.org/officeDocument/2006/relationships" r:id="rId4"/>
          </a:graphicData>
        </a:graphic>
      </p:graphicFrame>
      <p:sp>
        <p:nvSpPr>
          <p:cNvPr id="7" name="文本框 6">
            <a:extLst>
              <a:ext uri="{FF2B5EF4-FFF2-40B4-BE49-F238E27FC236}">
                <a16:creationId xmlns:a16="http://schemas.microsoft.com/office/drawing/2014/main" id="{11A3516E-6F55-41B9-810B-73AF7ED1AEBD}"/>
              </a:ext>
            </a:extLst>
          </p:cNvPr>
          <p:cNvSpPr txBox="1"/>
          <p:nvPr/>
        </p:nvSpPr>
        <p:spPr>
          <a:xfrm>
            <a:off x="410146" y="2484221"/>
            <a:ext cx="41056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Please enter the title</a:t>
            </a:r>
          </a:p>
        </p:txBody>
      </p:sp>
      <p:sp>
        <p:nvSpPr>
          <p:cNvPr id="9" name="文本框 8">
            <a:extLst>
              <a:ext uri="{FF2B5EF4-FFF2-40B4-BE49-F238E27FC236}">
                <a16:creationId xmlns:a16="http://schemas.microsoft.com/office/drawing/2014/main" id="{7A9E7E64-83EA-4868-8177-DD39A27177D2}"/>
              </a:ext>
            </a:extLst>
          </p:cNvPr>
          <p:cNvSpPr txBox="1"/>
          <p:nvPr/>
        </p:nvSpPr>
        <p:spPr>
          <a:xfrm>
            <a:off x="758456" y="974949"/>
            <a:ext cx="10961598" cy="855555"/>
          </a:xfrm>
          <a:prstGeom prst="rect">
            <a:avLst/>
          </a:prstGeom>
          <a:noFill/>
        </p:spPr>
        <p:txBody>
          <a:bodyPr wrap="square" rtlCol="0">
            <a:spAutoFit/>
          </a:bodyPr>
          <a:lstStyle/>
          <a:p>
            <a:pPr>
              <a:lnSpc>
                <a:spcPct val="130000"/>
              </a:lnSpc>
            </a:pPr>
            <a:r>
              <a:rPr lang="zh-CN" altLang="en-US" sz="20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Enter replacement content Please enter replacement content here</a:t>
            </a:r>
          </a:p>
        </p:txBody>
      </p:sp>
    </p:spTree>
    <p:extLst>
      <p:ext uri="{BB962C8B-B14F-4D97-AF65-F5344CB8AC3E}">
        <p14:creationId xmlns:p14="http://schemas.microsoft.com/office/powerpoint/2010/main" val="2731317948"/>
      </p:ext>
    </p:extLst>
  </p:cSld>
  <p:clrMapOvr>
    <a:masterClrMapping/>
  </p:clrMapOvr>
  <mc:AlternateContent xmlns:mc="http://schemas.openxmlformats.org/markup-compatibility/2006" xmlns:p14="http://schemas.microsoft.com/office/powerpoint/2010/main">
    <mc:Choice Requires="p14">
      <p:transition spd="slow" p14:dur="2500" advClick="0" advTm="4000">
        <p:checker/>
      </p:transition>
    </mc:Choice>
    <mc:Fallback xmlns:c="http://schemas.openxmlformats.org/drawingml/2006/chart" xmlns:a14="http://schemas.microsoft.com/office/drawing/2010/main" xmlns:a16="http://schemas.microsoft.com/office/drawing/2014/main" xmlns="">
      <p:transition spd="slow" advClick="0" advTm="4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EEC85C8-D1E0-4711-B68D-CC315BDB1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49883EED-5A29-477E-85CE-8B4A02A34104}"/>
              </a:ext>
            </a:extLst>
          </p:cNvPr>
          <p:cNvGrpSpPr/>
          <p:nvPr/>
        </p:nvGrpSpPr>
        <p:grpSpPr>
          <a:xfrm>
            <a:off x="4386081" y="377752"/>
            <a:ext cx="4757948" cy="634970"/>
            <a:chOff x="4386081" y="249933"/>
            <a:chExt cx="4757948" cy="634970"/>
          </a:xfrm>
        </p:grpSpPr>
        <p:sp>
          <p:nvSpPr>
            <p:cNvPr id="4" name="文本框 3">
              <a:extLst>
                <a:ext uri="{FF2B5EF4-FFF2-40B4-BE49-F238E27FC236}">
                  <a16:creationId xmlns:a16="http://schemas.microsoft.com/office/drawing/2014/main" id="{B8FA5CEB-62AF-425A-806D-DFA0AB34EAFD}"/>
                </a:ext>
              </a:extLst>
            </p:cNvPr>
            <p:cNvSpPr txBox="1"/>
            <p:nvPr/>
          </p:nvSpPr>
          <p:spPr>
            <a:xfrm>
              <a:off x="4386081" y="249933"/>
              <a:ext cx="4757948"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Next year's plan</a:t>
              </a:r>
            </a:p>
          </p:txBody>
        </p:sp>
        <p:cxnSp>
          <p:nvCxnSpPr>
            <p:cNvPr id="5" name="直接连接符 4">
              <a:extLst>
                <a:ext uri="{FF2B5EF4-FFF2-40B4-BE49-F238E27FC236}">
                  <a16:creationId xmlns:a16="http://schemas.microsoft.com/office/drawing/2014/main" id="{E2B9D470-BF33-4D89-95AD-4E7CED63D8B6}"/>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23" name="组合 22">
            <a:extLst>
              <a:ext uri="{FF2B5EF4-FFF2-40B4-BE49-F238E27FC236}">
                <a16:creationId xmlns:a16="http://schemas.microsoft.com/office/drawing/2014/main" id="{C6CE1893-F6F8-4A64-B0A8-F84F89DC18FF}"/>
              </a:ext>
            </a:extLst>
          </p:cNvPr>
          <p:cNvGrpSpPr/>
          <p:nvPr/>
        </p:nvGrpSpPr>
        <p:grpSpPr>
          <a:xfrm>
            <a:off x="2622118" y="2013603"/>
            <a:ext cx="3356585" cy="463202"/>
            <a:chOff x="2622118" y="2013603"/>
            <a:chExt cx="3356585" cy="463202"/>
          </a:xfrm>
        </p:grpSpPr>
        <p:pic>
          <p:nvPicPr>
            <p:cNvPr id="10" name="图形 9">
              <a:extLst>
                <a:ext uri="{FF2B5EF4-FFF2-40B4-BE49-F238E27FC236}">
                  <a16:creationId xmlns:a16="http://schemas.microsoft.com/office/drawing/2014/main" id="{12A2522B-4138-4483-AD95-9AA08381F7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2118" y="2013603"/>
              <a:ext cx="463202" cy="463202"/>
            </a:xfrm>
            <a:prstGeom prst="rect">
              <a:avLst/>
            </a:prstGeom>
          </p:spPr>
        </p:pic>
        <p:sp>
          <p:nvSpPr>
            <p:cNvPr id="11" name="矩形 10">
              <a:extLst>
                <a:ext uri="{FF2B5EF4-FFF2-40B4-BE49-F238E27FC236}">
                  <a16:creationId xmlns:a16="http://schemas.microsoft.com/office/drawing/2014/main" id="{F728B1C3-0F82-4095-9001-D9D09BBDE76F}"/>
                </a:ext>
              </a:extLst>
            </p:cNvPr>
            <p:cNvSpPr/>
            <p:nvPr/>
          </p:nvSpPr>
          <p:spPr>
            <a:xfrm>
              <a:off x="3485713" y="2045149"/>
              <a:ext cx="2492990" cy="400110"/>
            </a:xfrm>
            <a:prstGeom prst="rect">
              <a:avLst/>
            </a:prstGeom>
          </p:spPr>
          <p:txBody>
            <a:bodyPr wrap="none">
              <a:spAutoFit/>
            </a:bodyPr>
            <a:lstStyle/>
            <a:p>
              <a:pPr lvl="0" algn="just" defTabSz="914400">
                <a:defRPr/>
              </a:pPr>
              <a:r>
                <a:rPr lang="zh-CN" altLang="en-US" sz="2000" dirty="0">
                  <a:solidFill>
                    <a:srgbClr val="E46C0A"/>
                  </a:solidFill>
                  <a:latin typeface="Segoe UI Light"/>
                  <a:ea typeface="微软雅黑 Light"/>
                </a:rPr>
                <a:t>Please enter a replacement here</a:t>
              </a:r>
              <a:endParaRPr kumimoji="0" lang="zh-CN" altLang="en-US" sz="2000" b="0" i="0" u="none" strike="noStrike" kern="1200" cap="none" spc="0" normalizeH="0" baseline="0" noProof="0" dirty="0">
                <a:ln>
                  <a:noFill/>
                </a:ln>
                <a:solidFill>
                  <a:srgbClr val="E46C0A"/>
                </a:solidFill>
                <a:effectLst/>
                <a:uLnTx/>
                <a:uFillTx/>
                <a:latin typeface="Segoe UI Light"/>
                <a:ea typeface="微软雅黑 Light"/>
                <a:cs typeface="+mn-cs"/>
              </a:endParaRPr>
            </a:p>
          </p:txBody>
        </p:sp>
      </p:grpSp>
      <p:grpSp>
        <p:nvGrpSpPr>
          <p:cNvPr id="26" name="组合 25">
            <a:extLst>
              <a:ext uri="{FF2B5EF4-FFF2-40B4-BE49-F238E27FC236}">
                <a16:creationId xmlns:a16="http://schemas.microsoft.com/office/drawing/2014/main" id="{09906509-ED7C-4ACD-9368-1DC1F0AB9434}"/>
              </a:ext>
            </a:extLst>
          </p:cNvPr>
          <p:cNvGrpSpPr/>
          <p:nvPr/>
        </p:nvGrpSpPr>
        <p:grpSpPr>
          <a:xfrm>
            <a:off x="2622118" y="4510844"/>
            <a:ext cx="4142937" cy="855555"/>
            <a:chOff x="2622118" y="4510844"/>
            <a:chExt cx="4142937" cy="855555"/>
          </a:xfrm>
        </p:grpSpPr>
        <p:pic>
          <p:nvPicPr>
            <p:cNvPr id="12" name="图形 11">
              <a:extLst>
                <a:ext uri="{FF2B5EF4-FFF2-40B4-BE49-F238E27FC236}">
                  <a16:creationId xmlns:a16="http://schemas.microsoft.com/office/drawing/2014/main" id="{0ABC9928-3C97-452E-8A45-DBF4989E61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2118" y="4725519"/>
              <a:ext cx="463202" cy="463202"/>
            </a:xfrm>
            <a:prstGeom prst="rect">
              <a:avLst/>
            </a:prstGeom>
          </p:spPr>
        </p:pic>
        <p:sp>
          <p:nvSpPr>
            <p:cNvPr id="13" name="矩形 12">
              <a:extLst>
                <a:ext uri="{FF2B5EF4-FFF2-40B4-BE49-F238E27FC236}">
                  <a16:creationId xmlns:a16="http://schemas.microsoft.com/office/drawing/2014/main" id="{0611C9F2-41D5-4464-AF0E-EA835D716DA2}"/>
                </a:ext>
              </a:extLst>
            </p:cNvPr>
            <p:cNvSpPr/>
            <p:nvPr/>
          </p:nvSpPr>
          <p:spPr>
            <a:xfrm>
              <a:off x="3229233" y="4510844"/>
              <a:ext cx="3535822" cy="855555"/>
            </a:xfrm>
            <a:prstGeom prst="rect">
              <a:avLst/>
            </a:prstGeom>
          </p:spPr>
          <p:txBody>
            <a:bodyPr wrap="square">
              <a:spAutoFit/>
            </a:bodyPr>
            <a:lstStyle/>
            <a:p>
              <a:pPr lvl="0" algn="just" defTabSz="914400">
                <a:lnSpc>
                  <a:spcPct val="130000"/>
                </a:lnSpc>
                <a:defRPr/>
              </a:pPr>
              <a:r>
                <a:rPr lang="zh-CN" altLang="en-US" sz="2000" dirty="0">
                  <a:solidFill>
                    <a:srgbClr val="E46C0A"/>
                  </a:solidFill>
                  <a:latin typeface="微软雅黑 Light" panose="020B0502040204020203" pitchFamily="34" charset="-122"/>
                  <a:ea typeface="微软雅黑 Light" panose="020B0502040204020203" pitchFamily="34" charset="-122"/>
                </a:rPr>
                <a:t>Please enter the replacement here, please enter the replacement content here</a:t>
              </a:r>
              <a:endParaRPr kumimoji="0" lang="zh-CN" altLang="en-US" sz="2000" b="0" i="0" u="none" strike="noStrike" kern="1200" cap="none" spc="0" normalizeH="0" baseline="0" noProof="0" dirty="0">
                <a:ln>
                  <a:noFill/>
                </a:ln>
                <a:solidFill>
                  <a:srgbClr val="E46C0A"/>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25" name="组合 24">
            <a:extLst>
              <a:ext uri="{FF2B5EF4-FFF2-40B4-BE49-F238E27FC236}">
                <a16:creationId xmlns:a16="http://schemas.microsoft.com/office/drawing/2014/main" id="{3873E53A-BE85-4826-8670-DED2EA2B2F97}"/>
              </a:ext>
            </a:extLst>
          </p:cNvPr>
          <p:cNvGrpSpPr/>
          <p:nvPr/>
        </p:nvGrpSpPr>
        <p:grpSpPr>
          <a:xfrm>
            <a:off x="2622118" y="3799651"/>
            <a:ext cx="3228345" cy="485098"/>
            <a:chOff x="2622118" y="3799651"/>
            <a:chExt cx="3228345" cy="485098"/>
          </a:xfrm>
        </p:grpSpPr>
        <p:pic>
          <p:nvPicPr>
            <p:cNvPr id="14" name="图形 13">
              <a:extLst>
                <a:ext uri="{FF2B5EF4-FFF2-40B4-BE49-F238E27FC236}">
                  <a16:creationId xmlns:a16="http://schemas.microsoft.com/office/drawing/2014/main" id="{849DF2D4-B590-4844-8870-C5FEBF8EAE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2118" y="3821547"/>
              <a:ext cx="463202" cy="463202"/>
            </a:xfrm>
            <a:prstGeom prst="rect">
              <a:avLst/>
            </a:prstGeom>
          </p:spPr>
        </p:pic>
        <p:sp>
          <p:nvSpPr>
            <p:cNvPr id="15" name="矩形 14">
              <a:extLst>
                <a:ext uri="{FF2B5EF4-FFF2-40B4-BE49-F238E27FC236}">
                  <a16:creationId xmlns:a16="http://schemas.microsoft.com/office/drawing/2014/main" id="{9CB753C2-1F5C-4827-9A30-A13979B33B97}"/>
                </a:ext>
              </a:extLst>
            </p:cNvPr>
            <p:cNvSpPr/>
            <p:nvPr/>
          </p:nvSpPr>
          <p:spPr>
            <a:xfrm>
              <a:off x="3357473" y="3799651"/>
              <a:ext cx="2492990" cy="455446"/>
            </a:xfrm>
            <a:prstGeom prst="rect">
              <a:avLst/>
            </a:prstGeom>
          </p:spPr>
          <p:txBody>
            <a:bodyPr wrap="none">
              <a:spAutoFit/>
            </a:bodyPr>
            <a:lstStyle/>
            <a:p>
              <a:pPr lvl="0" algn="just" defTabSz="914400">
                <a:lnSpc>
                  <a:spcPct val="130000"/>
                </a:lnSpc>
                <a:defRPr/>
              </a:pPr>
              <a:r>
                <a:rPr lang="zh-CN" altLang="en-US" sz="2000" dirty="0">
                  <a:solidFill>
                    <a:srgbClr val="E46C0A"/>
                  </a:solidFill>
                  <a:latin typeface="微软雅黑 Light" panose="020B0502040204020203" pitchFamily="34" charset="-122"/>
                  <a:ea typeface="微软雅黑 Light" panose="020B0502040204020203" pitchFamily="34" charset="-122"/>
                </a:rPr>
                <a:t>Please enter a replacement here</a:t>
              </a:r>
              <a:endParaRPr kumimoji="0" lang="zh-CN" altLang="en-US" sz="2000" b="0" i="0" u="none" strike="noStrike" kern="1200" cap="none" spc="0" normalizeH="0" baseline="0" noProof="0" dirty="0">
                <a:ln>
                  <a:noFill/>
                </a:ln>
                <a:solidFill>
                  <a:srgbClr val="E46C0A"/>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24" name="组合 23">
            <a:extLst>
              <a:ext uri="{FF2B5EF4-FFF2-40B4-BE49-F238E27FC236}">
                <a16:creationId xmlns:a16="http://schemas.microsoft.com/office/drawing/2014/main" id="{BB5A796E-78AE-4ECE-A6C4-390CC255207E}"/>
              </a:ext>
            </a:extLst>
          </p:cNvPr>
          <p:cNvGrpSpPr/>
          <p:nvPr/>
        </p:nvGrpSpPr>
        <p:grpSpPr>
          <a:xfrm>
            <a:off x="2622118" y="2710401"/>
            <a:ext cx="4142937" cy="855555"/>
            <a:chOff x="2622118" y="2710401"/>
            <a:chExt cx="4142937" cy="855555"/>
          </a:xfrm>
        </p:grpSpPr>
        <p:pic>
          <p:nvPicPr>
            <p:cNvPr id="16" name="图形 15">
              <a:extLst>
                <a:ext uri="{FF2B5EF4-FFF2-40B4-BE49-F238E27FC236}">
                  <a16:creationId xmlns:a16="http://schemas.microsoft.com/office/drawing/2014/main" id="{24DDE24C-2FD7-49F7-A24F-A1A7E178C2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2118" y="2917575"/>
              <a:ext cx="463202" cy="463202"/>
            </a:xfrm>
            <a:prstGeom prst="rect">
              <a:avLst/>
            </a:prstGeom>
          </p:spPr>
        </p:pic>
        <p:sp>
          <p:nvSpPr>
            <p:cNvPr id="17" name="矩形 16">
              <a:extLst>
                <a:ext uri="{FF2B5EF4-FFF2-40B4-BE49-F238E27FC236}">
                  <a16:creationId xmlns:a16="http://schemas.microsoft.com/office/drawing/2014/main" id="{71B1D0E2-38C6-4B06-88C9-EE37EBFC400C}"/>
                </a:ext>
              </a:extLst>
            </p:cNvPr>
            <p:cNvSpPr/>
            <p:nvPr/>
          </p:nvSpPr>
          <p:spPr>
            <a:xfrm>
              <a:off x="3229233" y="2710401"/>
              <a:ext cx="3535822" cy="855555"/>
            </a:xfrm>
            <a:prstGeom prst="rect">
              <a:avLst/>
            </a:prstGeom>
          </p:spPr>
          <p:txBody>
            <a:bodyPr wrap="square">
              <a:spAutoFit/>
            </a:bodyPr>
            <a:lstStyle/>
            <a:p>
              <a:pPr lvl="0" algn="just" defTabSz="914400">
                <a:lnSpc>
                  <a:spcPct val="130000"/>
                </a:lnSpc>
                <a:defRPr/>
              </a:pPr>
              <a:r>
                <a:rPr lang="zh-CN" altLang="en-US" sz="2000" dirty="0">
                  <a:solidFill>
                    <a:srgbClr val="E46C0A"/>
                  </a:solidFill>
                  <a:latin typeface="微软雅黑 Light" panose="020B0502040204020203" pitchFamily="34" charset="-122"/>
                  <a:ea typeface="微软雅黑 Light" panose="020B0502040204020203" pitchFamily="34" charset="-122"/>
                </a:rPr>
                <a:t>Please enter the replacement here, please enter the replacement content here</a:t>
              </a:r>
              <a:endParaRPr kumimoji="0" lang="zh-CN" altLang="en-US" sz="2000" b="0" i="0" u="none" strike="noStrike" kern="1200" cap="none" spc="0" normalizeH="0" baseline="0" noProof="0" dirty="0">
                <a:ln>
                  <a:noFill/>
                </a:ln>
                <a:solidFill>
                  <a:srgbClr val="E46C0A"/>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27" name="组合 26">
            <a:extLst>
              <a:ext uri="{FF2B5EF4-FFF2-40B4-BE49-F238E27FC236}">
                <a16:creationId xmlns:a16="http://schemas.microsoft.com/office/drawing/2014/main" id="{2C17F87F-D304-4BCC-BDC0-341C9F97AD71}"/>
              </a:ext>
            </a:extLst>
          </p:cNvPr>
          <p:cNvGrpSpPr/>
          <p:nvPr/>
        </p:nvGrpSpPr>
        <p:grpSpPr>
          <a:xfrm>
            <a:off x="7147116" y="1919018"/>
            <a:ext cx="3793934" cy="4949180"/>
            <a:chOff x="7147116" y="1919018"/>
            <a:chExt cx="3793934" cy="4949180"/>
          </a:xfrm>
        </p:grpSpPr>
        <p:pic>
          <p:nvPicPr>
            <p:cNvPr id="7" name="图片 6" descr="图片包含 人员, 掌握, 手, 电子产品&#10;&#10;已生成极高可信度的说明">
              <a:extLst>
                <a:ext uri="{FF2B5EF4-FFF2-40B4-BE49-F238E27FC236}">
                  <a16:creationId xmlns:a16="http://schemas.microsoft.com/office/drawing/2014/main" id="{5490CC9F-C3A5-4AC8-95FF-BCBD6D1DE8ED}"/>
                </a:ext>
              </a:extLst>
            </p:cNvPr>
            <p:cNvPicPr>
              <a:picLocks noChangeAspect="1"/>
            </p:cNvPicPr>
            <p:nvPr/>
          </p:nvPicPr>
          <p:blipFill>
            <a:blip r:embed="rId12" cstate="print">
              <a:extLst>
                <a:ext uri="{28A0092B-C50C-407E-A947-70E740481C1C}">
                  <a14:useLocalDpi xmlns:a14="http://schemas.microsoft.com/office/drawing/2010/main" val="0"/>
                </a:ext>
              </a:extLst>
            </a:blip>
            <a:srcRect l="53392" t="6356" r="44014" b="92104"/>
            <a:stretch>
              <a:fillRect/>
            </a:stretch>
          </p:blipFill>
          <p:spPr>
            <a:xfrm flipH="1">
              <a:off x="8334376" y="2233612"/>
              <a:ext cx="98425" cy="76200"/>
            </a:xfrm>
            <a:custGeom>
              <a:avLst/>
              <a:gdLst>
                <a:gd name="connsiteX0" fmla="*/ 98425 w 98425"/>
                <a:gd name="connsiteY0" fmla="*/ 0 h 76200"/>
                <a:gd name="connsiteX1" fmla="*/ 0 w 98425"/>
                <a:gd name="connsiteY1" fmla="*/ 0 h 76200"/>
                <a:gd name="connsiteX2" fmla="*/ 0 w 98425"/>
                <a:gd name="connsiteY2" fmla="*/ 76200 h 76200"/>
                <a:gd name="connsiteX3" fmla="*/ 98425 w 98425"/>
                <a:gd name="connsiteY3" fmla="*/ 76200 h 76200"/>
                <a:gd name="connsiteX4" fmla="*/ 98425 w 98425"/>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 h="76200">
                  <a:moveTo>
                    <a:pt x="98425" y="0"/>
                  </a:moveTo>
                  <a:lnTo>
                    <a:pt x="0" y="0"/>
                  </a:lnTo>
                  <a:lnTo>
                    <a:pt x="0" y="76200"/>
                  </a:lnTo>
                  <a:lnTo>
                    <a:pt x="98425" y="76200"/>
                  </a:lnTo>
                  <a:lnTo>
                    <a:pt x="98425" y="0"/>
                  </a:lnTo>
                  <a:close/>
                </a:path>
              </a:pathLst>
            </a:custGeom>
          </p:spPr>
        </p:pic>
        <p:sp>
          <p:nvSpPr>
            <p:cNvPr id="8" name="矩形 7">
              <a:extLst>
                <a:ext uri="{FF2B5EF4-FFF2-40B4-BE49-F238E27FC236}">
                  <a16:creationId xmlns:a16="http://schemas.microsoft.com/office/drawing/2014/main" id="{40E6DEE9-1AC8-4724-B499-F12ECC13DF6D}"/>
                </a:ext>
              </a:extLst>
            </p:cNvPr>
            <p:cNvSpPr/>
            <p:nvPr/>
          </p:nvSpPr>
          <p:spPr>
            <a:xfrm>
              <a:off x="8810625" y="2181224"/>
              <a:ext cx="233458" cy="18097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Light"/>
                <a:ea typeface="微软雅黑 Light"/>
                <a:cs typeface="+mn-cs"/>
              </a:endParaRPr>
            </a:p>
          </p:txBody>
        </p:sp>
        <p:sp>
          <p:nvSpPr>
            <p:cNvPr id="9" name="矩形 8">
              <a:extLst>
                <a:ext uri="{FF2B5EF4-FFF2-40B4-BE49-F238E27FC236}">
                  <a16:creationId xmlns:a16="http://schemas.microsoft.com/office/drawing/2014/main" id="{6F8C4BBF-F80B-4A05-8BB2-A1C749C9796F}"/>
                </a:ext>
              </a:extLst>
            </p:cNvPr>
            <p:cNvSpPr/>
            <p:nvPr/>
          </p:nvSpPr>
          <p:spPr>
            <a:xfrm>
              <a:off x="7770019" y="2451100"/>
              <a:ext cx="1674019" cy="2927350"/>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Light"/>
                <a:ea typeface="微软雅黑 Light"/>
                <a:cs typeface="+mn-cs"/>
              </a:endParaRPr>
            </a:p>
          </p:txBody>
        </p:sp>
        <p:grpSp>
          <p:nvGrpSpPr>
            <p:cNvPr id="22" name="组合 21">
              <a:extLst>
                <a:ext uri="{FF2B5EF4-FFF2-40B4-BE49-F238E27FC236}">
                  <a16:creationId xmlns:a16="http://schemas.microsoft.com/office/drawing/2014/main" id="{8B56A55B-BA73-438C-B9FF-B54FAF98AD98}"/>
                </a:ext>
              </a:extLst>
            </p:cNvPr>
            <p:cNvGrpSpPr/>
            <p:nvPr/>
          </p:nvGrpSpPr>
          <p:grpSpPr>
            <a:xfrm>
              <a:off x="7147116" y="1919018"/>
              <a:ext cx="3793934" cy="4949180"/>
              <a:chOff x="7147116" y="1919018"/>
              <a:chExt cx="3793934" cy="4949180"/>
            </a:xfrm>
          </p:grpSpPr>
          <p:pic>
            <p:nvPicPr>
              <p:cNvPr id="6" name="图片 5" descr="图片包含 人员, 掌握, 手, 电子产品&#10;&#10;已生成极高可信度的说明">
                <a:extLst>
                  <a:ext uri="{FF2B5EF4-FFF2-40B4-BE49-F238E27FC236}">
                    <a16:creationId xmlns:a16="http://schemas.microsoft.com/office/drawing/2014/main" id="{E1D57916-BA5F-41B4-B12C-8EA9AD6979A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flipH="1">
                <a:off x="7147116" y="1919018"/>
                <a:ext cx="3793934" cy="4949180"/>
              </a:xfrm>
              <a:custGeom>
                <a:avLst/>
                <a:gdLst>
                  <a:gd name="connsiteX0" fmla="*/ 3793934 w 3793934"/>
                  <a:gd name="connsiteY0" fmla="*/ 0 h 4949180"/>
                  <a:gd name="connsiteX1" fmla="*/ 0 w 3793934"/>
                  <a:gd name="connsiteY1" fmla="*/ 0 h 4949180"/>
                  <a:gd name="connsiteX2" fmla="*/ 0 w 3793934"/>
                  <a:gd name="connsiteY2" fmla="*/ 4949180 h 4949180"/>
                  <a:gd name="connsiteX3" fmla="*/ 3793934 w 3793934"/>
                  <a:gd name="connsiteY3" fmla="*/ 4949180 h 4949180"/>
                  <a:gd name="connsiteX4" fmla="*/ 3793934 w 3793934"/>
                  <a:gd name="connsiteY4" fmla="*/ 0 h 4949180"/>
                  <a:gd name="connsiteX5" fmla="*/ 2124075 w 3793934"/>
                  <a:gd name="connsiteY5" fmla="*/ 314594 h 4949180"/>
                  <a:gd name="connsiteX6" fmla="*/ 2124075 w 3793934"/>
                  <a:gd name="connsiteY6" fmla="*/ 390794 h 4949180"/>
                  <a:gd name="connsiteX7" fmla="*/ 2025650 w 3793934"/>
                  <a:gd name="connsiteY7" fmla="*/ 390794 h 4949180"/>
                  <a:gd name="connsiteX8" fmla="*/ 2025650 w 3793934"/>
                  <a:gd name="connsiteY8" fmla="*/ 314594 h 4949180"/>
                  <a:gd name="connsiteX9" fmla="*/ 2124075 w 3793934"/>
                  <a:gd name="connsiteY9" fmla="*/ 314594 h 494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934" h="4949180">
                    <a:moveTo>
                      <a:pt x="3793934" y="0"/>
                    </a:moveTo>
                    <a:lnTo>
                      <a:pt x="0" y="0"/>
                    </a:lnTo>
                    <a:lnTo>
                      <a:pt x="0" y="4949180"/>
                    </a:lnTo>
                    <a:lnTo>
                      <a:pt x="3793934" y="4949180"/>
                    </a:lnTo>
                    <a:lnTo>
                      <a:pt x="3793934" y="0"/>
                    </a:lnTo>
                    <a:close/>
                    <a:moveTo>
                      <a:pt x="2124075" y="314594"/>
                    </a:moveTo>
                    <a:lnTo>
                      <a:pt x="2124075" y="390794"/>
                    </a:lnTo>
                    <a:lnTo>
                      <a:pt x="2025650" y="390794"/>
                    </a:lnTo>
                    <a:lnTo>
                      <a:pt x="2025650" y="314594"/>
                    </a:lnTo>
                    <a:lnTo>
                      <a:pt x="2124075" y="314594"/>
                    </a:lnTo>
                    <a:close/>
                  </a:path>
                </a:pathLst>
              </a:custGeom>
              <a:effectLst>
                <a:outerShdw blurRad="520700" dist="139700" dir="9540000" sx="101000" sy="101000" algn="tr" rotWithShape="0">
                  <a:prstClr val="black">
                    <a:alpha val="10000"/>
                  </a:prstClr>
                </a:outerShdw>
              </a:effectLst>
            </p:spPr>
          </p:pic>
          <p:pic>
            <p:nvPicPr>
              <p:cNvPr id="21" name="图片 20">
                <a:extLst>
                  <a:ext uri="{FF2B5EF4-FFF2-40B4-BE49-F238E27FC236}">
                    <a16:creationId xmlns:a16="http://schemas.microsoft.com/office/drawing/2014/main" id="{66DA121F-588F-4ED9-9A61-F1A601CA7F85}"/>
                  </a:ext>
                </a:extLst>
              </p:cNvPr>
              <p:cNvPicPr>
                <a:picLocks noChangeAspect="1"/>
              </p:cNvPicPr>
              <p:nvPr/>
            </p:nvPicPr>
            <p:blipFill rotWithShape="1">
              <a:blip r:embed="rId13">
                <a:extLst>
                  <a:ext uri="{28A0092B-C50C-407E-A947-70E740481C1C}">
                    <a14:useLocalDpi xmlns:a14="http://schemas.microsoft.com/office/drawing/2010/main" val="0"/>
                  </a:ext>
                </a:extLst>
              </a:blip>
              <a:srcRect l="18362" t="31719" r="16338" b="4092"/>
              <a:stretch/>
            </p:blipFill>
            <p:spPr>
              <a:xfrm>
                <a:off x="7778393" y="2460625"/>
                <a:ext cx="1657271" cy="2892427"/>
              </a:xfrm>
              <a:prstGeom prst="rect">
                <a:avLst/>
              </a:prstGeom>
            </p:spPr>
          </p:pic>
        </p:grpSp>
      </p:grpSp>
    </p:spTree>
    <p:extLst>
      <p:ext uri="{BB962C8B-B14F-4D97-AF65-F5344CB8AC3E}">
        <p14:creationId xmlns:p14="http://schemas.microsoft.com/office/powerpoint/2010/main" val="184900168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svg="http://schemas.microsoft.com/office/drawing/2016/SVG/main" xmlns:a14="http://schemas.microsoft.com/office/drawing/2010/main" xmlns:a16="http://schemas.microsoft.com/office/drawing/2014/main"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750"/>
                                        <p:tgtEl>
                                          <p:spTgt spid="23"/>
                                        </p:tgtEl>
                                      </p:cBhvr>
                                    </p:animEffect>
                                  </p:childTnLst>
                                </p:cTn>
                              </p:par>
                            </p:childTnLst>
                          </p:cTn>
                        </p:par>
                        <p:par>
                          <p:cTn id="20" fill="hold">
                            <p:stCondLst>
                              <p:cond delay="275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750"/>
                                        <p:tgtEl>
                                          <p:spTgt spid="24"/>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750"/>
                                        <p:tgtEl>
                                          <p:spTgt spid="25"/>
                                        </p:tgtEl>
                                      </p:cBhvr>
                                    </p:animEffect>
                                  </p:childTnLst>
                                </p:cTn>
                              </p:par>
                            </p:childTnLst>
                          </p:cTn>
                        </p:par>
                        <p:par>
                          <p:cTn id="28" fill="hold">
                            <p:stCondLst>
                              <p:cond delay="425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F305D9-3B59-4B46-B343-C50EBFD5F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10C6F868-F321-425E-B11C-D0F763D16737}"/>
              </a:ext>
            </a:extLst>
          </p:cNvPr>
          <p:cNvGrpSpPr/>
          <p:nvPr/>
        </p:nvGrpSpPr>
        <p:grpSpPr>
          <a:xfrm>
            <a:off x="4350557" y="380531"/>
            <a:ext cx="4399470" cy="632191"/>
            <a:chOff x="4350557" y="252712"/>
            <a:chExt cx="4399470" cy="632191"/>
          </a:xfrm>
        </p:grpSpPr>
        <p:sp>
          <p:nvSpPr>
            <p:cNvPr id="4" name="文本框 3">
              <a:extLst>
                <a:ext uri="{FF2B5EF4-FFF2-40B4-BE49-F238E27FC236}">
                  <a16:creationId xmlns:a16="http://schemas.microsoft.com/office/drawing/2014/main" id="{66A87FBD-9BD2-4F20-85F0-3EF397172D91}"/>
                </a:ext>
              </a:extLst>
            </p:cNvPr>
            <p:cNvSpPr txBox="1"/>
            <p:nvPr/>
          </p:nvSpPr>
          <p:spPr>
            <a:xfrm>
              <a:off x="4350557" y="252712"/>
              <a:ext cx="4399470"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Next year's plan</a:t>
              </a:r>
            </a:p>
          </p:txBody>
        </p:sp>
        <p:cxnSp>
          <p:nvCxnSpPr>
            <p:cNvPr id="5" name="直接连接符 4">
              <a:extLst>
                <a:ext uri="{FF2B5EF4-FFF2-40B4-BE49-F238E27FC236}">
                  <a16:creationId xmlns:a16="http://schemas.microsoft.com/office/drawing/2014/main" id="{74D6B953-C6DD-4E40-B137-5419AADABAF3}"/>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cxnSp>
        <p:nvCxnSpPr>
          <p:cNvPr id="6" name="直接箭头连接符 5">
            <a:extLst>
              <a:ext uri="{FF2B5EF4-FFF2-40B4-BE49-F238E27FC236}">
                <a16:creationId xmlns:a16="http://schemas.microsoft.com/office/drawing/2014/main" id="{3EB18247-BB38-4761-A24B-056F4C74A09B}"/>
              </a:ext>
            </a:extLst>
          </p:cNvPr>
          <p:cNvCxnSpPr/>
          <p:nvPr/>
        </p:nvCxnSpPr>
        <p:spPr>
          <a:xfrm>
            <a:off x="3300759" y="3008086"/>
            <a:ext cx="720000" cy="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FBC52C4F-E2D4-4488-9E82-D107BF7BC147}"/>
              </a:ext>
            </a:extLst>
          </p:cNvPr>
          <p:cNvCxnSpPr/>
          <p:nvPr/>
        </p:nvCxnSpPr>
        <p:spPr>
          <a:xfrm>
            <a:off x="5764203" y="3008086"/>
            <a:ext cx="720000" cy="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2D6D19FB-82CC-4C32-8ECC-097AC953FBD0}"/>
              </a:ext>
            </a:extLst>
          </p:cNvPr>
          <p:cNvCxnSpPr/>
          <p:nvPr/>
        </p:nvCxnSpPr>
        <p:spPr>
          <a:xfrm>
            <a:off x="8227647" y="3008086"/>
            <a:ext cx="720000" cy="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95FB2D30-C8A4-4F44-8384-B3168CA7E935}"/>
              </a:ext>
            </a:extLst>
          </p:cNvPr>
          <p:cNvGrpSpPr/>
          <p:nvPr/>
        </p:nvGrpSpPr>
        <p:grpSpPr>
          <a:xfrm>
            <a:off x="1685180" y="2264229"/>
            <a:ext cx="1487714" cy="1487714"/>
            <a:chOff x="1654628" y="2264229"/>
            <a:chExt cx="1487714" cy="1487714"/>
          </a:xfrm>
        </p:grpSpPr>
        <p:sp>
          <p:nvSpPr>
            <p:cNvPr id="10" name="椭圆 9">
              <a:extLst>
                <a:ext uri="{FF2B5EF4-FFF2-40B4-BE49-F238E27FC236}">
                  <a16:creationId xmlns:a16="http://schemas.microsoft.com/office/drawing/2014/main" id="{BC6BF55B-F1C3-439F-A33B-652DB29A13FC}"/>
                </a:ext>
              </a:extLst>
            </p:cNvPr>
            <p:cNvSpPr/>
            <p:nvPr/>
          </p:nvSpPr>
          <p:spPr>
            <a:xfrm>
              <a:off x="1654628" y="2264229"/>
              <a:ext cx="1487714" cy="1487714"/>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IN"/>
                <a:ea typeface="微软雅黑 Light"/>
                <a:cs typeface="+mn-cs"/>
              </a:endParaRPr>
            </a:p>
          </p:txBody>
        </p:sp>
        <p:sp>
          <p:nvSpPr>
            <p:cNvPr id="11" name="stock-data-analysis_38798">
              <a:extLst>
                <a:ext uri="{FF2B5EF4-FFF2-40B4-BE49-F238E27FC236}">
                  <a16:creationId xmlns:a16="http://schemas.microsoft.com/office/drawing/2014/main" id="{2C698FBD-711F-437E-9F9A-730CA8729ED0}"/>
                </a:ext>
              </a:extLst>
            </p:cNvPr>
            <p:cNvSpPr>
              <a:spLocks noChangeAspect="1"/>
            </p:cNvSpPr>
            <p:nvPr/>
          </p:nvSpPr>
          <p:spPr bwMode="auto">
            <a:xfrm>
              <a:off x="2093643" y="2705781"/>
              <a:ext cx="609685" cy="604610"/>
            </a:xfrm>
            <a:custGeom>
              <a:avLst/>
              <a:gdLst>
                <a:gd name="connsiteX0" fmla="*/ 90342 w 591399"/>
                <a:gd name="connsiteY0" fmla="*/ 296231 h 586477"/>
                <a:gd name="connsiteX1" fmla="*/ 91202 w 591399"/>
                <a:gd name="connsiteY1" fmla="*/ 296231 h 586477"/>
                <a:gd name="connsiteX2" fmla="*/ 97225 w 591399"/>
                <a:gd name="connsiteY2" fmla="*/ 313843 h 586477"/>
                <a:gd name="connsiteX3" fmla="*/ 14626 w 591399"/>
                <a:gd name="connsiteY3" fmla="*/ 396750 h 586477"/>
                <a:gd name="connsiteX4" fmla="*/ 8603 w 591399"/>
                <a:gd name="connsiteY4" fmla="*/ 399327 h 586477"/>
                <a:gd name="connsiteX5" fmla="*/ 2580 w 591399"/>
                <a:gd name="connsiteY5" fmla="*/ 396750 h 586477"/>
                <a:gd name="connsiteX6" fmla="*/ 2580 w 591399"/>
                <a:gd name="connsiteY6" fmla="*/ 384722 h 586477"/>
                <a:gd name="connsiteX7" fmla="*/ 263356 w 591399"/>
                <a:gd name="connsiteY7" fmla="*/ 191383 h 586477"/>
                <a:gd name="connsiteX8" fmla="*/ 271102 w 591399"/>
                <a:gd name="connsiteY8" fmla="*/ 193960 h 586477"/>
                <a:gd name="connsiteX9" fmla="*/ 330913 w 591399"/>
                <a:gd name="connsiteY9" fmla="*/ 256673 h 586477"/>
                <a:gd name="connsiteX10" fmla="*/ 351997 w 591399"/>
                <a:gd name="connsiteY10" fmla="*/ 209853 h 586477"/>
                <a:gd name="connsiteX11" fmla="*/ 358882 w 591399"/>
                <a:gd name="connsiteY11" fmla="*/ 236484 h 586477"/>
                <a:gd name="connsiteX12" fmla="*/ 341670 w 591399"/>
                <a:gd name="connsiteY12" fmla="*/ 275572 h 586477"/>
                <a:gd name="connsiteX13" fmla="*/ 335216 w 591399"/>
                <a:gd name="connsiteY13" fmla="*/ 280297 h 586477"/>
                <a:gd name="connsiteX14" fmla="*/ 327471 w 591399"/>
                <a:gd name="connsiteY14" fmla="*/ 277720 h 586477"/>
                <a:gd name="connsiteX15" fmla="*/ 267659 w 591399"/>
                <a:gd name="connsiteY15" fmla="*/ 215437 h 586477"/>
                <a:gd name="connsiteX16" fmla="*/ 215593 w 591399"/>
                <a:gd name="connsiteY16" fmla="*/ 343439 h 586477"/>
                <a:gd name="connsiteX17" fmla="*/ 200533 w 591399"/>
                <a:gd name="connsiteY17" fmla="*/ 335278 h 586477"/>
                <a:gd name="connsiteX18" fmla="*/ 256902 w 591399"/>
                <a:gd name="connsiteY18" fmla="*/ 196538 h 586477"/>
                <a:gd name="connsiteX19" fmla="*/ 263356 w 591399"/>
                <a:gd name="connsiteY19" fmla="*/ 191383 h 586477"/>
                <a:gd name="connsiteX20" fmla="*/ 265242 w 591399"/>
                <a:gd name="connsiteY20" fmla="*/ 146262 h 586477"/>
                <a:gd name="connsiteX21" fmla="*/ 184132 w 591399"/>
                <a:gd name="connsiteY21" fmla="*/ 179778 h 586477"/>
                <a:gd name="connsiteX22" fmla="*/ 184132 w 591399"/>
                <a:gd name="connsiteY22" fmla="*/ 341770 h 586477"/>
                <a:gd name="connsiteX23" fmla="*/ 346351 w 591399"/>
                <a:gd name="connsiteY23" fmla="*/ 341770 h 586477"/>
                <a:gd name="connsiteX24" fmla="*/ 346351 w 591399"/>
                <a:gd name="connsiteY24" fmla="*/ 179778 h 586477"/>
                <a:gd name="connsiteX25" fmla="*/ 265242 w 591399"/>
                <a:gd name="connsiteY25" fmla="*/ 146262 h 586477"/>
                <a:gd name="connsiteX26" fmla="*/ 265295 w 591399"/>
                <a:gd name="connsiteY26" fmla="*/ 100501 h 586477"/>
                <a:gd name="connsiteX27" fmla="*/ 379053 w 591399"/>
                <a:gd name="connsiteY27" fmla="*/ 147551 h 586477"/>
                <a:gd name="connsiteX28" fmla="*/ 394113 w 591399"/>
                <a:gd name="connsiteY28" fmla="*/ 356809 h 586477"/>
                <a:gd name="connsiteX29" fmla="*/ 421651 w 591399"/>
                <a:gd name="connsiteY29" fmla="*/ 384739 h 586477"/>
                <a:gd name="connsiteX30" fmla="*/ 459516 w 591399"/>
                <a:gd name="connsiteY30" fmla="*/ 395911 h 586477"/>
                <a:gd name="connsiteX31" fmla="*/ 579136 w 591399"/>
                <a:gd name="connsiteY31" fmla="*/ 515364 h 586477"/>
                <a:gd name="connsiteX32" fmla="*/ 579136 w 591399"/>
                <a:gd name="connsiteY32" fmla="*/ 574231 h 586477"/>
                <a:gd name="connsiteX33" fmla="*/ 520187 w 591399"/>
                <a:gd name="connsiteY33" fmla="*/ 574231 h 586477"/>
                <a:gd name="connsiteX34" fmla="*/ 400567 w 591399"/>
                <a:gd name="connsiteY34" fmla="*/ 454778 h 586477"/>
                <a:gd name="connsiteX35" fmla="*/ 389380 w 591399"/>
                <a:gd name="connsiteY35" fmla="*/ 416965 h 586477"/>
                <a:gd name="connsiteX36" fmla="*/ 361411 w 591399"/>
                <a:gd name="connsiteY36" fmla="*/ 389465 h 586477"/>
                <a:gd name="connsiteX37" fmla="*/ 151861 w 591399"/>
                <a:gd name="connsiteY37" fmla="*/ 374426 h 586477"/>
                <a:gd name="connsiteX38" fmla="*/ 151861 w 591399"/>
                <a:gd name="connsiteY38" fmla="*/ 147551 h 586477"/>
                <a:gd name="connsiteX39" fmla="*/ 265295 w 591399"/>
                <a:gd name="connsiteY39" fmla="*/ 100501 h 586477"/>
                <a:gd name="connsiteX40" fmla="*/ 447469 w 591399"/>
                <a:gd name="connsiteY40" fmla="*/ 587 h 586477"/>
                <a:gd name="connsiteX41" fmla="*/ 458227 w 591399"/>
                <a:gd name="connsiteY41" fmla="*/ 5745 h 586477"/>
                <a:gd name="connsiteX42" fmla="*/ 492222 w 591399"/>
                <a:gd name="connsiteY42" fmla="*/ 91273 h 586477"/>
                <a:gd name="connsiteX43" fmla="*/ 487488 w 591399"/>
                <a:gd name="connsiteY43" fmla="*/ 102447 h 586477"/>
                <a:gd name="connsiteX44" fmla="*/ 484476 w 591399"/>
                <a:gd name="connsiteY44" fmla="*/ 102877 h 586477"/>
                <a:gd name="connsiteX45" fmla="*/ 476300 w 591399"/>
                <a:gd name="connsiteY45" fmla="*/ 97720 h 586477"/>
                <a:gd name="connsiteX46" fmla="*/ 450481 w 591399"/>
                <a:gd name="connsiteY46" fmla="*/ 32392 h 586477"/>
                <a:gd name="connsiteX47" fmla="*/ 397552 w 591399"/>
                <a:gd name="connsiteY47" fmla="*/ 150584 h 586477"/>
                <a:gd name="connsiteX48" fmla="*/ 385503 w 591399"/>
                <a:gd name="connsiteY48" fmla="*/ 135112 h 586477"/>
                <a:gd name="connsiteX49" fmla="*/ 435420 w 591399"/>
                <a:gd name="connsiteY49" fmla="*/ 23366 h 586477"/>
                <a:gd name="connsiteX50" fmla="*/ 366138 w 591399"/>
                <a:gd name="connsiteY50" fmla="*/ 49153 h 586477"/>
                <a:gd name="connsiteX51" fmla="*/ 355380 w 591399"/>
                <a:gd name="connsiteY51" fmla="*/ 43996 h 586477"/>
                <a:gd name="connsiteX52" fmla="*/ 360544 w 591399"/>
                <a:gd name="connsiteY52" fmla="*/ 32821 h 58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91399" h="586477">
                  <a:moveTo>
                    <a:pt x="90342" y="296231"/>
                  </a:moveTo>
                  <a:cubicBezTo>
                    <a:pt x="90772" y="296231"/>
                    <a:pt x="90772" y="296231"/>
                    <a:pt x="91202" y="296231"/>
                  </a:cubicBezTo>
                  <a:cubicBezTo>
                    <a:pt x="92923" y="302245"/>
                    <a:pt x="94644" y="308259"/>
                    <a:pt x="97225" y="313843"/>
                  </a:cubicBezTo>
                  <a:lnTo>
                    <a:pt x="14626" y="396750"/>
                  </a:lnTo>
                  <a:cubicBezTo>
                    <a:pt x="12905" y="398468"/>
                    <a:pt x="10754" y="399327"/>
                    <a:pt x="8603" y="399327"/>
                  </a:cubicBezTo>
                  <a:cubicBezTo>
                    <a:pt x="6452" y="399327"/>
                    <a:pt x="4301" y="398468"/>
                    <a:pt x="2580" y="396750"/>
                  </a:cubicBezTo>
                  <a:cubicBezTo>
                    <a:pt x="-861" y="393313"/>
                    <a:pt x="-861" y="387729"/>
                    <a:pt x="2580" y="384722"/>
                  </a:cubicBezTo>
                  <a:close/>
                  <a:moveTo>
                    <a:pt x="263356" y="191383"/>
                  </a:moveTo>
                  <a:cubicBezTo>
                    <a:pt x="266368" y="190524"/>
                    <a:pt x="268950" y="191813"/>
                    <a:pt x="271102" y="193960"/>
                  </a:cubicBezTo>
                  <a:lnTo>
                    <a:pt x="330913" y="256673"/>
                  </a:lnTo>
                  <a:lnTo>
                    <a:pt x="351997" y="209853"/>
                  </a:lnTo>
                  <a:cubicBezTo>
                    <a:pt x="355440" y="218444"/>
                    <a:pt x="358022" y="227464"/>
                    <a:pt x="358882" y="236484"/>
                  </a:cubicBezTo>
                  <a:lnTo>
                    <a:pt x="341670" y="275572"/>
                  </a:lnTo>
                  <a:cubicBezTo>
                    <a:pt x="340379" y="278149"/>
                    <a:pt x="338228" y="279868"/>
                    <a:pt x="335216" y="280297"/>
                  </a:cubicBezTo>
                  <a:cubicBezTo>
                    <a:pt x="332204" y="280727"/>
                    <a:pt x="329622" y="279868"/>
                    <a:pt x="327471" y="277720"/>
                  </a:cubicBezTo>
                  <a:lnTo>
                    <a:pt x="267659" y="215437"/>
                  </a:lnTo>
                  <a:lnTo>
                    <a:pt x="215593" y="343439"/>
                  </a:lnTo>
                  <a:cubicBezTo>
                    <a:pt x="210430" y="341291"/>
                    <a:pt x="205266" y="338285"/>
                    <a:pt x="200533" y="335278"/>
                  </a:cubicBezTo>
                  <a:lnTo>
                    <a:pt x="256902" y="196538"/>
                  </a:lnTo>
                  <a:cubicBezTo>
                    <a:pt x="258193" y="193531"/>
                    <a:pt x="260344" y="191813"/>
                    <a:pt x="263356" y="191383"/>
                  </a:cubicBezTo>
                  <a:close/>
                  <a:moveTo>
                    <a:pt x="265242" y="146262"/>
                  </a:moveTo>
                  <a:cubicBezTo>
                    <a:pt x="235875" y="146262"/>
                    <a:pt x="206508" y="157434"/>
                    <a:pt x="184132" y="179778"/>
                  </a:cubicBezTo>
                  <a:cubicBezTo>
                    <a:pt x="139382" y="224465"/>
                    <a:pt x="139382" y="297083"/>
                    <a:pt x="184132" y="341770"/>
                  </a:cubicBezTo>
                  <a:cubicBezTo>
                    <a:pt x="228882" y="386458"/>
                    <a:pt x="301601" y="386458"/>
                    <a:pt x="346351" y="341770"/>
                  </a:cubicBezTo>
                  <a:cubicBezTo>
                    <a:pt x="391101" y="297083"/>
                    <a:pt x="391101" y="224465"/>
                    <a:pt x="346351" y="179778"/>
                  </a:cubicBezTo>
                  <a:cubicBezTo>
                    <a:pt x="323976" y="157434"/>
                    <a:pt x="294609" y="146262"/>
                    <a:pt x="265242" y="146262"/>
                  </a:cubicBezTo>
                  <a:close/>
                  <a:moveTo>
                    <a:pt x="265295" y="100501"/>
                  </a:moveTo>
                  <a:cubicBezTo>
                    <a:pt x="306442" y="100501"/>
                    <a:pt x="347642" y="116184"/>
                    <a:pt x="379053" y="147551"/>
                  </a:cubicBezTo>
                  <a:cubicBezTo>
                    <a:pt x="435851" y="204270"/>
                    <a:pt x="441014" y="294075"/>
                    <a:pt x="394113" y="356809"/>
                  </a:cubicBezTo>
                  <a:lnTo>
                    <a:pt x="421651" y="384739"/>
                  </a:lnTo>
                  <a:cubicBezTo>
                    <a:pt x="434990" y="382161"/>
                    <a:pt x="449190" y="385598"/>
                    <a:pt x="459516" y="395911"/>
                  </a:cubicBezTo>
                  <a:lnTo>
                    <a:pt x="579136" y="515364"/>
                  </a:lnTo>
                  <a:cubicBezTo>
                    <a:pt x="595487" y="531692"/>
                    <a:pt x="595487" y="557903"/>
                    <a:pt x="579136" y="574231"/>
                  </a:cubicBezTo>
                  <a:cubicBezTo>
                    <a:pt x="562785" y="590559"/>
                    <a:pt x="536538" y="590559"/>
                    <a:pt x="520187" y="574231"/>
                  </a:cubicBezTo>
                  <a:lnTo>
                    <a:pt x="400567" y="454778"/>
                  </a:lnTo>
                  <a:cubicBezTo>
                    <a:pt x="390240" y="444465"/>
                    <a:pt x="386798" y="430286"/>
                    <a:pt x="389380" y="416965"/>
                  </a:cubicBezTo>
                  <a:lnTo>
                    <a:pt x="361411" y="389465"/>
                  </a:lnTo>
                  <a:cubicBezTo>
                    <a:pt x="298589" y="436301"/>
                    <a:pt x="208659" y="431145"/>
                    <a:pt x="151861" y="374426"/>
                  </a:cubicBezTo>
                  <a:cubicBezTo>
                    <a:pt x="89039" y="311692"/>
                    <a:pt x="89039" y="209856"/>
                    <a:pt x="151861" y="147551"/>
                  </a:cubicBezTo>
                  <a:cubicBezTo>
                    <a:pt x="183057" y="116184"/>
                    <a:pt x="224149" y="100501"/>
                    <a:pt x="265295" y="100501"/>
                  </a:cubicBezTo>
                  <a:close/>
                  <a:moveTo>
                    <a:pt x="447469" y="587"/>
                  </a:moveTo>
                  <a:cubicBezTo>
                    <a:pt x="451772" y="-1132"/>
                    <a:pt x="456505" y="1017"/>
                    <a:pt x="458227" y="5745"/>
                  </a:cubicBezTo>
                  <a:lnTo>
                    <a:pt x="492222" y="91273"/>
                  </a:lnTo>
                  <a:cubicBezTo>
                    <a:pt x="493943" y="95571"/>
                    <a:pt x="491792" y="100728"/>
                    <a:pt x="487488" y="102447"/>
                  </a:cubicBezTo>
                  <a:cubicBezTo>
                    <a:pt x="486628" y="102877"/>
                    <a:pt x="485337" y="102877"/>
                    <a:pt x="484476" y="102877"/>
                  </a:cubicBezTo>
                  <a:cubicBezTo>
                    <a:pt x="481034" y="102877"/>
                    <a:pt x="477591" y="100728"/>
                    <a:pt x="476300" y="97720"/>
                  </a:cubicBezTo>
                  <a:lnTo>
                    <a:pt x="450481" y="32392"/>
                  </a:lnTo>
                  <a:lnTo>
                    <a:pt x="397552" y="150584"/>
                  </a:lnTo>
                  <a:cubicBezTo>
                    <a:pt x="393679" y="144997"/>
                    <a:pt x="389806" y="140269"/>
                    <a:pt x="385503" y="135112"/>
                  </a:cubicBezTo>
                  <a:lnTo>
                    <a:pt x="435420" y="23366"/>
                  </a:lnTo>
                  <a:lnTo>
                    <a:pt x="366138" y="49153"/>
                  </a:lnTo>
                  <a:cubicBezTo>
                    <a:pt x="361835" y="50443"/>
                    <a:pt x="357102" y="48294"/>
                    <a:pt x="355380" y="43996"/>
                  </a:cubicBezTo>
                  <a:cubicBezTo>
                    <a:pt x="353659" y="39268"/>
                    <a:pt x="355811" y="34541"/>
                    <a:pt x="360544" y="32821"/>
                  </a:cubicBezTo>
                  <a:close/>
                </a:path>
              </a:pathLst>
            </a:custGeom>
            <a:solidFill>
              <a:srgbClr val="E46C0A"/>
            </a:solidFill>
            <a:ln>
              <a:noFill/>
            </a:ln>
          </p:spPr>
        </p:sp>
      </p:grpSp>
      <p:sp>
        <p:nvSpPr>
          <p:cNvPr id="12" name="文本框 11">
            <a:extLst>
              <a:ext uri="{FF2B5EF4-FFF2-40B4-BE49-F238E27FC236}">
                <a16:creationId xmlns:a16="http://schemas.microsoft.com/office/drawing/2014/main" id="{E9FF1938-AD38-4CE6-8F9F-DB561427C63B}"/>
              </a:ext>
            </a:extLst>
          </p:cNvPr>
          <p:cNvSpPr txBox="1"/>
          <p:nvPr/>
        </p:nvSpPr>
        <p:spPr>
          <a:xfrm>
            <a:off x="1833498" y="3934146"/>
            <a:ext cx="1103993" cy="590931"/>
          </a:xfrm>
          <a:prstGeom prst="rect">
            <a:avLst/>
          </a:prstGeom>
          <a:noFill/>
        </p:spPr>
        <p:txBody>
          <a:bodyPr wrap="square" rtlCol="0">
            <a:sp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lang="zh-CN" altLang="en-US" dirty="0">
                <a:solidFill>
                  <a:schemeClr val="tx1">
                    <a:lumMod val="65000"/>
                    <a:lumOff val="35000"/>
                  </a:schemeClr>
                </a:solidFill>
                <a:latin typeface="DIN"/>
                <a:ea typeface="微软雅黑 Light"/>
              </a:rPr>
              <a:t>Please enter here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DIN"/>
              <a:ea typeface="微软雅黑 Light"/>
            </a:endParaRPr>
          </a:p>
        </p:txBody>
      </p:sp>
      <p:grpSp>
        <p:nvGrpSpPr>
          <p:cNvPr id="15" name="组合 14">
            <a:extLst>
              <a:ext uri="{FF2B5EF4-FFF2-40B4-BE49-F238E27FC236}">
                <a16:creationId xmlns:a16="http://schemas.microsoft.com/office/drawing/2014/main" id="{606D1F50-8177-4908-9BCE-6215C631AED8}"/>
              </a:ext>
            </a:extLst>
          </p:cNvPr>
          <p:cNvGrpSpPr/>
          <p:nvPr/>
        </p:nvGrpSpPr>
        <p:grpSpPr>
          <a:xfrm>
            <a:off x="4148624" y="2264229"/>
            <a:ext cx="1487714" cy="1487714"/>
            <a:chOff x="4127198" y="2264229"/>
            <a:chExt cx="1487714" cy="1487714"/>
          </a:xfrm>
        </p:grpSpPr>
        <p:sp>
          <p:nvSpPr>
            <p:cNvPr id="16" name="椭圆 15">
              <a:extLst>
                <a:ext uri="{FF2B5EF4-FFF2-40B4-BE49-F238E27FC236}">
                  <a16:creationId xmlns:a16="http://schemas.microsoft.com/office/drawing/2014/main" id="{E0DCEC3E-0ABF-4E97-98DC-FB57BC7A8D8D}"/>
                </a:ext>
              </a:extLst>
            </p:cNvPr>
            <p:cNvSpPr/>
            <p:nvPr/>
          </p:nvSpPr>
          <p:spPr>
            <a:xfrm>
              <a:off x="4127198" y="2264229"/>
              <a:ext cx="1487714" cy="1487714"/>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IN"/>
                <a:ea typeface="微软雅黑 Light"/>
                <a:cs typeface="+mn-cs"/>
              </a:endParaRPr>
            </a:p>
          </p:txBody>
        </p:sp>
        <p:sp>
          <p:nvSpPr>
            <p:cNvPr id="17" name="question_350135">
              <a:extLst>
                <a:ext uri="{FF2B5EF4-FFF2-40B4-BE49-F238E27FC236}">
                  <a16:creationId xmlns:a16="http://schemas.microsoft.com/office/drawing/2014/main" id="{B12A8234-D916-4F0B-B36C-2E37DAC7C698}"/>
                </a:ext>
              </a:extLst>
            </p:cNvPr>
            <p:cNvSpPr>
              <a:spLocks noChangeAspect="1"/>
            </p:cNvSpPr>
            <p:nvPr/>
          </p:nvSpPr>
          <p:spPr bwMode="auto">
            <a:xfrm>
              <a:off x="4586777" y="2703244"/>
              <a:ext cx="568556" cy="609685"/>
            </a:xfrm>
            <a:custGeom>
              <a:avLst/>
              <a:gdLst>
                <a:gd name="connsiteX0" fmla="*/ 227616 w 565201"/>
                <a:gd name="connsiteY0" fmla="*/ 340831 h 606087"/>
                <a:gd name="connsiteX1" fmla="*/ 252878 w 565201"/>
                <a:gd name="connsiteY1" fmla="*/ 340831 h 606087"/>
                <a:gd name="connsiteX2" fmla="*/ 252878 w 565201"/>
                <a:gd name="connsiteY2" fmla="*/ 366093 h 606087"/>
                <a:gd name="connsiteX3" fmla="*/ 227616 w 565201"/>
                <a:gd name="connsiteY3" fmla="*/ 366093 h 606087"/>
                <a:gd name="connsiteX4" fmla="*/ 225519 w 565201"/>
                <a:gd name="connsiteY4" fmla="*/ 126290 h 606087"/>
                <a:gd name="connsiteX5" fmla="*/ 288623 w 565201"/>
                <a:gd name="connsiteY5" fmla="*/ 142058 h 606087"/>
                <a:gd name="connsiteX6" fmla="*/ 316176 w 565201"/>
                <a:gd name="connsiteY6" fmla="*/ 200229 h 606087"/>
                <a:gd name="connsiteX7" fmla="*/ 283035 w 565201"/>
                <a:gd name="connsiteY7" fmla="*/ 262726 h 606087"/>
                <a:gd name="connsiteX8" fmla="*/ 253169 w 565201"/>
                <a:gd name="connsiteY8" fmla="*/ 317051 h 606087"/>
                <a:gd name="connsiteX9" fmla="*/ 227831 w 565201"/>
                <a:gd name="connsiteY9" fmla="*/ 317051 h 606087"/>
                <a:gd name="connsiteX10" fmla="*/ 268776 w 565201"/>
                <a:gd name="connsiteY10" fmla="*/ 241862 h 606087"/>
                <a:gd name="connsiteX11" fmla="*/ 290838 w 565201"/>
                <a:gd name="connsiteY11" fmla="*/ 200229 h 606087"/>
                <a:gd name="connsiteX12" fmla="*/ 272534 w 565201"/>
                <a:gd name="connsiteY12" fmla="*/ 161481 h 606087"/>
                <a:gd name="connsiteX13" fmla="*/ 230336 w 565201"/>
                <a:gd name="connsiteY13" fmla="*/ 151000 h 606087"/>
                <a:gd name="connsiteX14" fmla="*/ 191222 w 565201"/>
                <a:gd name="connsiteY14" fmla="*/ 190037 h 606087"/>
                <a:gd name="connsiteX15" fmla="*/ 166366 w 565201"/>
                <a:gd name="connsiteY15" fmla="*/ 185230 h 606087"/>
                <a:gd name="connsiteX16" fmla="*/ 225519 w 565201"/>
                <a:gd name="connsiteY16" fmla="*/ 126290 h 606087"/>
                <a:gd name="connsiteX17" fmla="*/ 240245 w 565201"/>
                <a:gd name="connsiteY17" fmla="*/ 88384 h 606087"/>
                <a:gd name="connsiteX18" fmla="*/ 131990 w 565201"/>
                <a:gd name="connsiteY18" fmla="*/ 133874 h 606087"/>
                <a:gd name="connsiteX19" fmla="*/ 88554 w 565201"/>
                <a:gd name="connsiteY19" fmla="*/ 239857 h 606087"/>
                <a:gd name="connsiteX20" fmla="*/ 131990 w 565201"/>
                <a:gd name="connsiteY20" fmla="*/ 345937 h 606087"/>
                <a:gd name="connsiteX21" fmla="*/ 240245 w 565201"/>
                <a:gd name="connsiteY21" fmla="*/ 391427 h 606087"/>
                <a:gd name="connsiteX22" fmla="*/ 348499 w 565201"/>
                <a:gd name="connsiteY22" fmla="*/ 345937 h 606087"/>
                <a:gd name="connsiteX23" fmla="*/ 392032 w 565201"/>
                <a:gd name="connsiteY23" fmla="*/ 239857 h 606087"/>
                <a:gd name="connsiteX24" fmla="*/ 348499 w 565201"/>
                <a:gd name="connsiteY24" fmla="*/ 133874 h 606087"/>
                <a:gd name="connsiteX25" fmla="*/ 240245 w 565201"/>
                <a:gd name="connsiteY25" fmla="*/ 88384 h 606087"/>
                <a:gd name="connsiteX26" fmla="*/ 243423 w 565201"/>
                <a:gd name="connsiteY26" fmla="*/ 0 h 606087"/>
                <a:gd name="connsiteX27" fmla="*/ 486418 w 565201"/>
                <a:gd name="connsiteY27" fmla="*/ 236972 h 606087"/>
                <a:gd name="connsiteX28" fmla="*/ 565201 w 565201"/>
                <a:gd name="connsiteY28" fmla="*/ 378732 h 606087"/>
                <a:gd name="connsiteX29" fmla="*/ 493160 w 565201"/>
                <a:gd name="connsiteY29" fmla="*/ 378732 h 606087"/>
                <a:gd name="connsiteX30" fmla="*/ 493160 w 565201"/>
                <a:gd name="connsiteY30" fmla="*/ 492410 h 606087"/>
                <a:gd name="connsiteX31" fmla="*/ 392032 w 565201"/>
                <a:gd name="connsiteY31" fmla="*/ 492410 h 606087"/>
                <a:gd name="connsiteX32" fmla="*/ 392032 w 565201"/>
                <a:gd name="connsiteY32" fmla="*/ 606087 h 606087"/>
                <a:gd name="connsiteX33" fmla="*/ 110416 w 565201"/>
                <a:gd name="connsiteY33" fmla="*/ 606087 h 606087"/>
                <a:gd name="connsiteX34" fmla="*/ 110416 w 565201"/>
                <a:gd name="connsiteY34" fmla="*/ 593392 h 606087"/>
                <a:gd name="connsiteX35" fmla="*/ 100689 w 565201"/>
                <a:gd name="connsiteY35" fmla="*/ 510971 h 606087"/>
                <a:gd name="connsiteX36" fmla="*/ 51185 w 565201"/>
                <a:gd name="connsiteY36" fmla="*/ 406815 h 606087"/>
                <a:gd name="connsiteX37" fmla="*/ 428 w 565201"/>
                <a:gd name="connsiteY37" fmla="*/ 238992 h 606087"/>
                <a:gd name="connsiteX38" fmla="*/ 243423 w 565201"/>
                <a:gd name="connsiteY38" fmla="*/ 0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5201" h="606087">
                  <a:moveTo>
                    <a:pt x="227616" y="340831"/>
                  </a:moveTo>
                  <a:lnTo>
                    <a:pt x="252878" y="340831"/>
                  </a:lnTo>
                  <a:lnTo>
                    <a:pt x="252878" y="366093"/>
                  </a:lnTo>
                  <a:lnTo>
                    <a:pt x="227616" y="366093"/>
                  </a:lnTo>
                  <a:close/>
                  <a:moveTo>
                    <a:pt x="225519" y="126290"/>
                  </a:moveTo>
                  <a:cubicBezTo>
                    <a:pt x="248063" y="121867"/>
                    <a:pt x="271088" y="127636"/>
                    <a:pt x="288623" y="142058"/>
                  </a:cubicBezTo>
                  <a:cubicBezTo>
                    <a:pt x="306157" y="156385"/>
                    <a:pt x="316176" y="177634"/>
                    <a:pt x="316176" y="200229"/>
                  </a:cubicBezTo>
                  <a:cubicBezTo>
                    <a:pt x="316176" y="225324"/>
                    <a:pt x="303748" y="248592"/>
                    <a:pt x="283035" y="262726"/>
                  </a:cubicBezTo>
                  <a:cubicBezTo>
                    <a:pt x="264345" y="275418"/>
                    <a:pt x="253169" y="295706"/>
                    <a:pt x="253169" y="317051"/>
                  </a:cubicBezTo>
                  <a:lnTo>
                    <a:pt x="227831" y="317051"/>
                  </a:lnTo>
                  <a:cubicBezTo>
                    <a:pt x="227831" y="287341"/>
                    <a:pt x="243150" y="259265"/>
                    <a:pt x="268776" y="241862"/>
                  </a:cubicBezTo>
                  <a:cubicBezTo>
                    <a:pt x="282649" y="232439"/>
                    <a:pt x="290838" y="216959"/>
                    <a:pt x="290838" y="200229"/>
                  </a:cubicBezTo>
                  <a:cubicBezTo>
                    <a:pt x="290838" y="185230"/>
                    <a:pt x="284191" y="171096"/>
                    <a:pt x="272534" y="161481"/>
                  </a:cubicBezTo>
                  <a:cubicBezTo>
                    <a:pt x="260684" y="151770"/>
                    <a:pt x="245751" y="148020"/>
                    <a:pt x="230336" y="151000"/>
                  </a:cubicBezTo>
                  <a:cubicBezTo>
                    <a:pt x="210683" y="154846"/>
                    <a:pt x="194979" y="170519"/>
                    <a:pt x="191222" y="190037"/>
                  </a:cubicBezTo>
                  <a:lnTo>
                    <a:pt x="166366" y="185230"/>
                  </a:lnTo>
                  <a:cubicBezTo>
                    <a:pt x="172146" y="155712"/>
                    <a:pt x="195846" y="131963"/>
                    <a:pt x="225519" y="126290"/>
                  </a:cubicBezTo>
                  <a:close/>
                  <a:moveTo>
                    <a:pt x="240245" y="88384"/>
                  </a:moveTo>
                  <a:cubicBezTo>
                    <a:pt x="199120" y="88384"/>
                    <a:pt x="160691" y="104541"/>
                    <a:pt x="131990" y="133874"/>
                  </a:cubicBezTo>
                  <a:cubicBezTo>
                    <a:pt x="103964" y="162245"/>
                    <a:pt x="88554" y="199849"/>
                    <a:pt x="88554" y="239857"/>
                  </a:cubicBezTo>
                  <a:cubicBezTo>
                    <a:pt x="88554" y="279769"/>
                    <a:pt x="103964" y="317373"/>
                    <a:pt x="131990" y="345937"/>
                  </a:cubicBezTo>
                  <a:cubicBezTo>
                    <a:pt x="160691" y="375270"/>
                    <a:pt x="199120" y="391427"/>
                    <a:pt x="240245" y="391427"/>
                  </a:cubicBezTo>
                  <a:cubicBezTo>
                    <a:pt x="281370" y="391427"/>
                    <a:pt x="319798" y="375270"/>
                    <a:pt x="348499" y="345937"/>
                  </a:cubicBezTo>
                  <a:cubicBezTo>
                    <a:pt x="376526" y="317373"/>
                    <a:pt x="392032" y="279769"/>
                    <a:pt x="392032" y="239857"/>
                  </a:cubicBezTo>
                  <a:cubicBezTo>
                    <a:pt x="392032" y="199849"/>
                    <a:pt x="376526" y="162245"/>
                    <a:pt x="348499" y="133874"/>
                  </a:cubicBezTo>
                  <a:cubicBezTo>
                    <a:pt x="319798" y="104541"/>
                    <a:pt x="281370" y="88384"/>
                    <a:pt x="240245" y="88384"/>
                  </a:cubicBezTo>
                  <a:close/>
                  <a:moveTo>
                    <a:pt x="243423" y="0"/>
                  </a:moveTo>
                  <a:cubicBezTo>
                    <a:pt x="376333" y="0"/>
                    <a:pt x="484684" y="105887"/>
                    <a:pt x="486418" y="236972"/>
                  </a:cubicBezTo>
                  <a:lnTo>
                    <a:pt x="565201" y="378732"/>
                  </a:lnTo>
                  <a:lnTo>
                    <a:pt x="493160" y="378732"/>
                  </a:lnTo>
                  <a:lnTo>
                    <a:pt x="493160" y="492410"/>
                  </a:lnTo>
                  <a:lnTo>
                    <a:pt x="392032" y="492410"/>
                  </a:lnTo>
                  <a:lnTo>
                    <a:pt x="392032" y="606087"/>
                  </a:lnTo>
                  <a:lnTo>
                    <a:pt x="110416" y="606087"/>
                  </a:lnTo>
                  <a:lnTo>
                    <a:pt x="110416" y="593392"/>
                  </a:lnTo>
                  <a:cubicBezTo>
                    <a:pt x="110416" y="565502"/>
                    <a:pt x="107142" y="537707"/>
                    <a:pt x="100689" y="510971"/>
                  </a:cubicBezTo>
                  <a:cubicBezTo>
                    <a:pt x="92406" y="476541"/>
                    <a:pt x="76129" y="442399"/>
                    <a:pt x="51185" y="406815"/>
                  </a:cubicBezTo>
                  <a:cubicBezTo>
                    <a:pt x="-7084" y="324009"/>
                    <a:pt x="139" y="242454"/>
                    <a:pt x="428" y="238992"/>
                  </a:cubicBezTo>
                  <a:cubicBezTo>
                    <a:pt x="428" y="107715"/>
                    <a:pt x="109357" y="0"/>
                    <a:pt x="243423" y="0"/>
                  </a:cubicBezTo>
                  <a:close/>
                </a:path>
              </a:pathLst>
            </a:custGeom>
            <a:solidFill>
              <a:srgbClr val="E46C0A"/>
            </a:solidFill>
            <a:ln>
              <a:noFill/>
            </a:ln>
          </p:spPr>
        </p:sp>
      </p:grpSp>
      <p:grpSp>
        <p:nvGrpSpPr>
          <p:cNvPr id="21" name="组合 20">
            <a:extLst>
              <a:ext uri="{FF2B5EF4-FFF2-40B4-BE49-F238E27FC236}">
                <a16:creationId xmlns:a16="http://schemas.microsoft.com/office/drawing/2014/main" id="{D7AAFDFA-CD96-45A2-BEE3-2137430CABA2}"/>
              </a:ext>
            </a:extLst>
          </p:cNvPr>
          <p:cNvGrpSpPr/>
          <p:nvPr/>
        </p:nvGrpSpPr>
        <p:grpSpPr>
          <a:xfrm>
            <a:off x="6612068" y="2264229"/>
            <a:ext cx="1487714" cy="1487714"/>
            <a:chOff x="6599768" y="2264229"/>
            <a:chExt cx="1487714" cy="1487714"/>
          </a:xfrm>
        </p:grpSpPr>
        <p:sp>
          <p:nvSpPr>
            <p:cNvPr id="22" name="椭圆 21">
              <a:extLst>
                <a:ext uri="{FF2B5EF4-FFF2-40B4-BE49-F238E27FC236}">
                  <a16:creationId xmlns:a16="http://schemas.microsoft.com/office/drawing/2014/main" id="{97BB4F19-2EC5-4E54-A54B-FFA3883535FF}"/>
                </a:ext>
              </a:extLst>
            </p:cNvPr>
            <p:cNvSpPr/>
            <p:nvPr/>
          </p:nvSpPr>
          <p:spPr>
            <a:xfrm>
              <a:off x="6599768" y="2264229"/>
              <a:ext cx="1487714" cy="1487714"/>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IN"/>
                <a:ea typeface="微软雅黑 Light"/>
                <a:cs typeface="+mn-cs"/>
              </a:endParaRPr>
            </a:p>
          </p:txBody>
        </p:sp>
        <p:sp>
          <p:nvSpPr>
            <p:cNvPr id="23" name="price-tag_1437">
              <a:extLst>
                <a:ext uri="{FF2B5EF4-FFF2-40B4-BE49-F238E27FC236}">
                  <a16:creationId xmlns:a16="http://schemas.microsoft.com/office/drawing/2014/main" id="{89CAB206-5454-47C9-9927-83CA405B01E1}"/>
                </a:ext>
              </a:extLst>
            </p:cNvPr>
            <p:cNvSpPr>
              <a:spLocks noChangeAspect="1"/>
            </p:cNvSpPr>
            <p:nvPr/>
          </p:nvSpPr>
          <p:spPr bwMode="auto">
            <a:xfrm>
              <a:off x="7038783" y="2703808"/>
              <a:ext cx="609685" cy="608557"/>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88862 h 440259"/>
                <a:gd name="T29" fmla="*/ 88862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88862 h 440259"/>
                <a:gd name="T65" fmla="*/ 88862 h 440259"/>
                <a:gd name="T66" fmla="*/ 278945 h 440259"/>
                <a:gd name="T67" fmla="*/ 278945 h 440259"/>
                <a:gd name="T68" fmla="*/ 278945 h 440259"/>
                <a:gd name="T69" fmla="*/ 278945 h 440259"/>
                <a:gd name="T70" fmla="*/ 278945 h 440259"/>
                <a:gd name="T71" fmla="*/ 278945 h 440259"/>
                <a:gd name="T72" fmla="*/ 278945 h 440259"/>
                <a:gd name="T73" fmla="*/ 278945 h 440259"/>
                <a:gd name="T74" fmla="*/ 278945 h 440259"/>
                <a:gd name="T75" fmla="*/ 278945 h 440259"/>
                <a:gd name="T76" fmla="*/ 278945 h 440259"/>
                <a:gd name="T77" fmla="*/ 278945 h 440259"/>
                <a:gd name="T78" fmla="*/ 278945 h 440259"/>
                <a:gd name="T79" fmla="*/ 278945 h 440259"/>
                <a:gd name="T80" fmla="*/ 278945 h 440259"/>
                <a:gd name="T81" fmla="*/ 278945 h 440259"/>
                <a:gd name="T82" fmla="*/ 278945 h 440259"/>
                <a:gd name="T83" fmla="*/ 278945 h 440259"/>
                <a:gd name="T84" fmla="*/ 278945 h 440259"/>
                <a:gd name="T85" fmla="*/ 278945 h 440259"/>
                <a:gd name="T86" fmla="*/ 278945 h 440259"/>
                <a:gd name="T87" fmla="*/ 278945 h 440259"/>
                <a:gd name="T88" fmla="*/ 278945 h 440259"/>
                <a:gd name="T89" fmla="*/ 278945 h 440259"/>
                <a:gd name="T90" fmla="*/ 278945 h 440259"/>
                <a:gd name="T91" fmla="*/ 278945 h 440259"/>
                <a:gd name="T92" fmla="*/ 278945 h 440259"/>
                <a:gd name="T93" fmla="*/ 278945 h 440259"/>
                <a:gd name="T94" fmla="*/ 278945 h 440259"/>
                <a:gd name="T95" fmla="*/ 278945 h 440259"/>
                <a:gd name="T96" fmla="*/ 278945 h 440259"/>
                <a:gd name="T97" fmla="*/ 278945 h 440259"/>
                <a:gd name="T98" fmla="*/ 278945 h 440259"/>
                <a:gd name="T99" fmla="*/ 278945 h 440259"/>
                <a:gd name="T100" fmla="*/ 278945 h 440259"/>
                <a:gd name="T101" fmla="*/ 278945 h 440259"/>
                <a:gd name="T102" fmla="*/ 278945 h 440259"/>
                <a:gd name="T103" fmla="*/ 278945 h 440259"/>
                <a:gd name="T104" fmla="*/ 278945 h 440259"/>
                <a:gd name="T10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7" h="347">
                  <a:moveTo>
                    <a:pt x="347" y="66"/>
                  </a:moveTo>
                  <a:cubicBezTo>
                    <a:pt x="347" y="118"/>
                    <a:pt x="324" y="157"/>
                    <a:pt x="323" y="158"/>
                  </a:cubicBezTo>
                  <a:cubicBezTo>
                    <a:pt x="321" y="161"/>
                    <a:pt x="317" y="163"/>
                    <a:pt x="314" y="163"/>
                  </a:cubicBezTo>
                  <a:cubicBezTo>
                    <a:pt x="312" y="163"/>
                    <a:pt x="310" y="163"/>
                    <a:pt x="309" y="162"/>
                  </a:cubicBezTo>
                  <a:cubicBezTo>
                    <a:pt x="304" y="159"/>
                    <a:pt x="302" y="152"/>
                    <a:pt x="305" y="147"/>
                  </a:cubicBezTo>
                  <a:cubicBezTo>
                    <a:pt x="305" y="147"/>
                    <a:pt x="326" y="112"/>
                    <a:pt x="326" y="66"/>
                  </a:cubicBezTo>
                  <a:cubicBezTo>
                    <a:pt x="326" y="40"/>
                    <a:pt x="309" y="20"/>
                    <a:pt x="285" y="20"/>
                  </a:cubicBezTo>
                  <a:cubicBezTo>
                    <a:pt x="263" y="20"/>
                    <a:pt x="244" y="39"/>
                    <a:pt x="244" y="61"/>
                  </a:cubicBezTo>
                  <a:cubicBezTo>
                    <a:pt x="244" y="71"/>
                    <a:pt x="249" y="95"/>
                    <a:pt x="251" y="104"/>
                  </a:cubicBezTo>
                  <a:cubicBezTo>
                    <a:pt x="252" y="110"/>
                    <a:pt x="248" y="115"/>
                    <a:pt x="243" y="116"/>
                  </a:cubicBezTo>
                  <a:cubicBezTo>
                    <a:pt x="237" y="117"/>
                    <a:pt x="232" y="114"/>
                    <a:pt x="231" y="108"/>
                  </a:cubicBezTo>
                  <a:cubicBezTo>
                    <a:pt x="230" y="105"/>
                    <a:pt x="224" y="75"/>
                    <a:pt x="224" y="61"/>
                  </a:cubicBezTo>
                  <a:cubicBezTo>
                    <a:pt x="224" y="28"/>
                    <a:pt x="251" y="0"/>
                    <a:pt x="285" y="0"/>
                  </a:cubicBezTo>
                  <a:cubicBezTo>
                    <a:pt x="320" y="0"/>
                    <a:pt x="347" y="28"/>
                    <a:pt x="347" y="66"/>
                  </a:cubicBezTo>
                  <a:close/>
                  <a:moveTo>
                    <a:pt x="287" y="82"/>
                  </a:moveTo>
                  <a:cubicBezTo>
                    <a:pt x="291" y="116"/>
                    <a:pt x="297" y="182"/>
                    <a:pt x="290" y="189"/>
                  </a:cubicBezTo>
                  <a:lnTo>
                    <a:pt x="141" y="338"/>
                  </a:lnTo>
                  <a:cubicBezTo>
                    <a:pt x="132" y="347"/>
                    <a:pt x="117" y="347"/>
                    <a:pt x="108" y="338"/>
                  </a:cubicBezTo>
                  <a:lnTo>
                    <a:pt x="9" y="238"/>
                  </a:lnTo>
                  <a:cubicBezTo>
                    <a:pt x="0" y="229"/>
                    <a:pt x="0" y="214"/>
                    <a:pt x="9" y="205"/>
                  </a:cubicBezTo>
                  <a:lnTo>
                    <a:pt x="158" y="57"/>
                  </a:lnTo>
                  <a:cubicBezTo>
                    <a:pt x="160" y="54"/>
                    <a:pt x="186" y="54"/>
                    <a:pt x="215" y="56"/>
                  </a:cubicBezTo>
                  <a:cubicBezTo>
                    <a:pt x="214" y="58"/>
                    <a:pt x="214" y="59"/>
                    <a:pt x="214" y="61"/>
                  </a:cubicBezTo>
                  <a:cubicBezTo>
                    <a:pt x="214" y="69"/>
                    <a:pt x="216" y="80"/>
                    <a:pt x="217" y="90"/>
                  </a:cubicBezTo>
                  <a:cubicBezTo>
                    <a:pt x="214" y="95"/>
                    <a:pt x="213" y="100"/>
                    <a:pt x="213" y="106"/>
                  </a:cubicBezTo>
                  <a:cubicBezTo>
                    <a:pt x="213" y="122"/>
                    <a:pt x="225" y="134"/>
                    <a:pt x="241" y="134"/>
                  </a:cubicBezTo>
                  <a:cubicBezTo>
                    <a:pt x="256" y="134"/>
                    <a:pt x="269" y="122"/>
                    <a:pt x="269" y="106"/>
                  </a:cubicBezTo>
                  <a:cubicBezTo>
                    <a:pt x="269" y="97"/>
                    <a:pt x="264" y="88"/>
                    <a:pt x="257" y="83"/>
                  </a:cubicBezTo>
                  <a:cubicBezTo>
                    <a:pt x="255" y="74"/>
                    <a:pt x="254" y="66"/>
                    <a:pt x="254" y="61"/>
                  </a:cubicBezTo>
                  <a:cubicBezTo>
                    <a:pt x="254" y="60"/>
                    <a:pt x="254" y="60"/>
                    <a:pt x="254" y="59"/>
                  </a:cubicBezTo>
                  <a:cubicBezTo>
                    <a:pt x="258" y="59"/>
                    <a:pt x="261" y="59"/>
                    <a:pt x="265" y="60"/>
                  </a:cubicBezTo>
                  <a:cubicBezTo>
                    <a:pt x="284" y="62"/>
                    <a:pt x="284" y="62"/>
                    <a:pt x="287" y="82"/>
                  </a:cubicBezTo>
                  <a:close/>
                  <a:moveTo>
                    <a:pt x="208" y="193"/>
                  </a:moveTo>
                  <a:cubicBezTo>
                    <a:pt x="205" y="187"/>
                    <a:pt x="202" y="179"/>
                    <a:pt x="193" y="170"/>
                  </a:cubicBezTo>
                  <a:lnTo>
                    <a:pt x="204" y="159"/>
                  </a:lnTo>
                  <a:lnTo>
                    <a:pt x="192" y="147"/>
                  </a:lnTo>
                  <a:lnTo>
                    <a:pt x="180" y="159"/>
                  </a:lnTo>
                  <a:cubicBezTo>
                    <a:pt x="163" y="148"/>
                    <a:pt x="147" y="149"/>
                    <a:pt x="135" y="160"/>
                  </a:cubicBezTo>
                  <a:cubicBezTo>
                    <a:pt x="123" y="172"/>
                    <a:pt x="126" y="188"/>
                    <a:pt x="135" y="206"/>
                  </a:cubicBezTo>
                  <a:cubicBezTo>
                    <a:pt x="141" y="219"/>
                    <a:pt x="142" y="226"/>
                    <a:pt x="137" y="231"/>
                  </a:cubicBezTo>
                  <a:cubicBezTo>
                    <a:pt x="132" y="236"/>
                    <a:pt x="124" y="234"/>
                    <a:pt x="117" y="227"/>
                  </a:cubicBezTo>
                  <a:cubicBezTo>
                    <a:pt x="109" y="219"/>
                    <a:pt x="104" y="208"/>
                    <a:pt x="101" y="200"/>
                  </a:cubicBezTo>
                  <a:lnTo>
                    <a:pt x="83" y="211"/>
                  </a:lnTo>
                  <a:cubicBezTo>
                    <a:pt x="85" y="219"/>
                    <a:pt x="91" y="229"/>
                    <a:pt x="99" y="238"/>
                  </a:cubicBezTo>
                  <a:lnTo>
                    <a:pt x="87" y="251"/>
                  </a:lnTo>
                  <a:lnTo>
                    <a:pt x="99" y="263"/>
                  </a:lnTo>
                  <a:lnTo>
                    <a:pt x="112" y="250"/>
                  </a:lnTo>
                  <a:cubicBezTo>
                    <a:pt x="130" y="262"/>
                    <a:pt x="147" y="261"/>
                    <a:pt x="159" y="249"/>
                  </a:cubicBezTo>
                  <a:cubicBezTo>
                    <a:pt x="170" y="237"/>
                    <a:pt x="172" y="224"/>
                    <a:pt x="162" y="204"/>
                  </a:cubicBezTo>
                  <a:cubicBezTo>
                    <a:pt x="155" y="189"/>
                    <a:pt x="153" y="181"/>
                    <a:pt x="157" y="177"/>
                  </a:cubicBezTo>
                  <a:cubicBezTo>
                    <a:pt x="161" y="174"/>
                    <a:pt x="167" y="173"/>
                    <a:pt x="175" y="181"/>
                  </a:cubicBezTo>
                  <a:cubicBezTo>
                    <a:pt x="185" y="190"/>
                    <a:pt x="188" y="199"/>
                    <a:pt x="189" y="204"/>
                  </a:cubicBezTo>
                  <a:lnTo>
                    <a:pt x="208" y="193"/>
                  </a:lnTo>
                  <a:close/>
                </a:path>
              </a:pathLst>
            </a:custGeom>
            <a:solidFill>
              <a:srgbClr val="E46C0A"/>
            </a:solidFill>
            <a:ln>
              <a:noFill/>
            </a:ln>
          </p:spPr>
        </p:sp>
      </p:grpSp>
      <p:grpSp>
        <p:nvGrpSpPr>
          <p:cNvPr id="27" name="组合 26">
            <a:extLst>
              <a:ext uri="{FF2B5EF4-FFF2-40B4-BE49-F238E27FC236}">
                <a16:creationId xmlns:a16="http://schemas.microsoft.com/office/drawing/2014/main" id="{DA1AE805-9E93-458C-BF2F-4D1D5207BFCD}"/>
              </a:ext>
            </a:extLst>
          </p:cNvPr>
          <p:cNvGrpSpPr/>
          <p:nvPr/>
        </p:nvGrpSpPr>
        <p:grpSpPr>
          <a:xfrm>
            <a:off x="9075510" y="2264229"/>
            <a:ext cx="1487714" cy="1487714"/>
            <a:chOff x="9072336" y="2264229"/>
            <a:chExt cx="1487714" cy="1487714"/>
          </a:xfrm>
        </p:grpSpPr>
        <p:sp>
          <p:nvSpPr>
            <p:cNvPr id="28" name="椭圆 27">
              <a:extLst>
                <a:ext uri="{FF2B5EF4-FFF2-40B4-BE49-F238E27FC236}">
                  <a16:creationId xmlns:a16="http://schemas.microsoft.com/office/drawing/2014/main" id="{6D4CE116-E39E-4BB0-A757-9FD5FA2C62D5}"/>
                </a:ext>
              </a:extLst>
            </p:cNvPr>
            <p:cNvSpPr/>
            <p:nvPr/>
          </p:nvSpPr>
          <p:spPr>
            <a:xfrm>
              <a:off x="9072336" y="2264229"/>
              <a:ext cx="1487714" cy="1487714"/>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IN"/>
                <a:ea typeface="微软雅黑 Light"/>
                <a:cs typeface="+mn-cs"/>
              </a:endParaRPr>
            </a:p>
          </p:txBody>
        </p:sp>
        <p:sp>
          <p:nvSpPr>
            <p:cNvPr id="29" name="speech-bubble_158917">
              <a:extLst>
                <a:ext uri="{FF2B5EF4-FFF2-40B4-BE49-F238E27FC236}">
                  <a16:creationId xmlns:a16="http://schemas.microsoft.com/office/drawing/2014/main" id="{E55EF13D-EBD3-4C56-A090-26CE62D33BEF}"/>
                </a:ext>
              </a:extLst>
            </p:cNvPr>
            <p:cNvSpPr>
              <a:spLocks noChangeAspect="1"/>
            </p:cNvSpPr>
            <p:nvPr/>
          </p:nvSpPr>
          <p:spPr bwMode="auto">
            <a:xfrm>
              <a:off x="9511351" y="2768298"/>
              <a:ext cx="609685" cy="479576"/>
            </a:xfrm>
            <a:custGeom>
              <a:avLst/>
              <a:gdLst>
                <a:gd name="T0" fmla="*/ 4969 w 6521"/>
                <a:gd name="T1" fmla="*/ 0 h 5138"/>
                <a:gd name="T2" fmla="*/ 3695 w 6521"/>
                <a:gd name="T3" fmla="*/ 0 h 5138"/>
                <a:gd name="T4" fmla="*/ 2180 w 6521"/>
                <a:gd name="T5" fmla="*/ 1216 h 5138"/>
                <a:gd name="T6" fmla="*/ 1575 w 6521"/>
                <a:gd name="T7" fmla="*/ 1216 h 5138"/>
                <a:gd name="T8" fmla="*/ 0 w 6521"/>
                <a:gd name="T9" fmla="*/ 2790 h 5138"/>
                <a:gd name="T10" fmla="*/ 1077 w 6521"/>
                <a:gd name="T11" fmla="*/ 4284 h 5138"/>
                <a:gd name="T12" fmla="*/ 1077 w 6521"/>
                <a:gd name="T13" fmla="*/ 5034 h 5138"/>
                <a:gd name="T14" fmla="*/ 1211 w 6521"/>
                <a:gd name="T15" fmla="*/ 5089 h 5138"/>
                <a:gd name="T16" fmla="*/ 1935 w 6521"/>
                <a:gd name="T17" fmla="*/ 4365 h 5138"/>
                <a:gd name="T18" fmla="*/ 3003 w 6521"/>
                <a:gd name="T19" fmla="*/ 4365 h 5138"/>
                <a:gd name="T20" fmla="*/ 4547 w 6521"/>
                <a:gd name="T21" fmla="*/ 3102 h 5138"/>
                <a:gd name="T22" fmla="*/ 4587 w 6521"/>
                <a:gd name="T23" fmla="*/ 3102 h 5138"/>
                <a:gd name="T24" fmla="*/ 5191 w 6521"/>
                <a:gd name="T25" fmla="*/ 3706 h 5138"/>
                <a:gd name="T26" fmla="*/ 5343 w 6521"/>
                <a:gd name="T27" fmla="*/ 3769 h 5138"/>
                <a:gd name="T28" fmla="*/ 5425 w 6521"/>
                <a:gd name="T29" fmla="*/ 3753 h 5138"/>
                <a:gd name="T30" fmla="*/ 5559 w 6521"/>
                <a:gd name="T31" fmla="*/ 3553 h 5138"/>
                <a:gd name="T32" fmla="*/ 5559 w 6521"/>
                <a:gd name="T33" fmla="*/ 2985 h 5138"/>
                <a:gd name="T34" fmla="*/ 6520 w 6521"/>
                <a:gd name="T35" fmla="*/ 1550 h 5138"/>
                <a:gd name="T36" fmla="*/ 4969 w 6521"/>
                <a:gd name="T37" fmla="*/ 0 h 5138"/>
                <a:gd name="T38" fmla="*/ 2371 w 6521"/>
                <a:gd name="T39" fmla="*/ 3098 h 5138"/>
                <a:gd name="T40" fmla="*/ 2105 w 6521"/>
                <a:gd name="T41" fmla="*/ 3362 h 5138"/>
                <a:gd name="T42" fmla="*/ 1841 w 6521"/>
                <a:gd name="T43" fmla="*/ 3097 h 5138"/>
                <a:gd name="T44" fmla="*/ 1587 w 6521"/>
                <a:gd name="T45" fmla="*/ 2841 h 5138"/>
                <a:gd name="T46" fmla="*/ 1852 w 6521"/>
                <a:gd name="T47" fmla="*/ 2577 h 5138"/>
                <a:gd name="T48" fmla="*/ 2107 w 6521"/>
                <a:gd name="T49" fmla="*/ 2833 h 5138"/>
                <a:gd name="T50" fmla="*/ 2715 w 6521"/>
                <a:gd name="T51" fmla="*/ 2229 h 5138"/>
                <a:gd name="T52" fmla="*/ 2979 w 6521"/>
                <a:gd name="T53" fmla="*/ 2494 h 5138"/>
                <a:gd name="T54" fmla="*/ 2371 w 6521"/>
                <a:gd name="T55" fmla="*/ 3098 h 5138"/>
                <a:gd name="T56" fmla="*/ 5367 w 6521"/>
                <a:gd name="T57" fmla="*/ 2746 h 5138"/>
                <a:gd name="T58" fmla="*/ 5267 w 6521"/>
                <a:gd name="T59" fmla="*/ 2780 h 5138"/>
                <a:gd name="T60" fmla="*/ 5267 w 6521"/>
                <a:gd name="T61" fmla="*/ 3370 h 5138"/>
                <a:gd name="T62" fmla="*/ 4708 w 6521"/>
                <a:gd name="T63" fmla="*/ 2812 h 5138"/>
                <a:gd name="T64" fmla="*/ 4576 w 6521"/>
                <a:gd name="T65" fmla="*/ 2812 h 5138"/>
                <a:gd name="T66" fmla="*/ 4577 w 6521"/>
                <a:gd name="T67" fmla="*/ 2792 h 5138"/>
                <a:gd name="T68" fmla="*/ 3003 w 6521"/>
                <a:gd name="T69" fmla="*/ 1217 h 5138"/>
                <a:gd name="T70" fmla="*/ 2481 w 6521"/>
                <a:gd name="T71" fmla="*/ 1217 h 5138"/>
                <a:gd name="T72" fmla="*/ 3693 w 6521"/>
                <a:gd name="T73" fmla="*/ 294 h 5138"/>
                <a:gd name="T74" fmla="*/ 4968 w 6521"/>
                <a:gd name="T75" fmla="*/ 294 h 5138"/>
                <a:gd name="T76" fmla="*/ 6227 w 6521"/>
                <a:gd name="T77" fmla="*/ 1553 h 5138"/>
                <a:gd name="T78" fmla="*/ 5367 w 6521"/>
                <a:gd name="T79" fmla="*/ 2746 h 5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21" h="5138">
                  <a:moveTo>
                    <a:pt x="4969" y="0"/>
                  </a:moveTo>
                  <a:lnTo>
                    <a:pt x="3695" y="0"/>
                  </a:lnTo>
                  <a:cubicBezTo>
                    <a:pt x="2955" y="0"/>
                    <a:pt x="2335" y="521"/>
                    <a:pt x="2180" y="1216"/>
                  </a:cubicBezTo>
                  <a:lnTo>
                    <a:pt x="1575" y="1216"/>
                  </a:lnTo>
                  <a:cubicBezTo>
                    <a:pt x="704" y="1216"/>
                    <a:pt x="0" y="1921"/>
                    <a:pt x="0" y="2790"/>
                  </a:cubicBezTo>
                  <a:cubicBezTo>
                    <a:pt x="0" y="3486"/>
                    <a:pt x="452" y="4076"/>
                    <a:pt x="1077" y="4284"/>
                  </a:cubicBezTo>
                  <a:lnTo>
                    <a:pt x="1077" y="5034"/>
                  </a:lnTo>
                  <a:cubicBezTo>
                    <a:pt x="1077" y="5104"/>
                    <a:pt x="1161" y="5138"/>
                    <a:pt x="1211" y="5089"/>
                  </a:cubicBezTo>
                  <a:lnTo>
                    <a:pt x="1935" y="4365"/>
                  </a:lnTo>
                  <a:lnTo>
                    <a:pt x="3003" y="4365"/>
                  </a:lnTo>
                  <a:cubicBezTo>
                    <a:pt x="3765" y="4365"/>
                    <a:pt x="4401" y="3822"/>
                    <a:pt x="4547" y="3102"/>
                  </a:cubicBezTo>
                  <a:lnTo>
                    <a:pt x="4587" y="3102"/>
                  </a:lnTo>
                  <a:lnTo>
                    <a:pt x="5191" y="3706"/>
                  </a:lnTo>
                  <a:cubicBezTo>
                    <a:pt x="5232" y="3748"/>
                    <a:pt x="5287" y="3770"/>
                    <a:pt x="5343" y="3769"/>
                  </a:cubicBezTo>
                  <a:cubicBezTo>
                    <a:pt x="5371" y="3769"/>
                    <a:pt x="5399" y="3764"/>
                    <a:pt x="5425" y="3753"/>
                  </a:cubicBezTo>
                  <a:cubicBezTo>
                    <a:pt x="5507" y="3720"/>
                    <a:pt x="5559" y="3641"/>
                    <a:pt x="5559" y="3553"/>
                  </a:cubicBezTo>
                  <a:lnTo>
                    <a:pt x="5559" y="2985"/>
                  </a:lnTo>
                  <a:cubicBezTo>
                    <a:pt x="6139" y="2748"/>
                    <a:pt x="6520" y="2184"/>
                    <a:pt x="6520" y="1550"/>
                  </a:cubicBezTo>
                  <a:cubicBezTo>
                    <a:pt x="6521" y="696"/>
                    <a:pt x="5825" y="0"/>
                    <a:pt x="4969" y="0"/>
                  </a:cubicBezTo>
                  <a:close/>
                  <a:moveTo>
                    <a:pt x="2371" y="3098"/>
                  </a:moveTo>
                  <a:lnTo>
                    <a:pt x="2105" y="3362"/>
                  </a:lnTo>
                  <a:lnTo>
                    <a:pt x="1841" y="3097"/>
                  </a:lnTo>
                  <a:lnTo>
                    <a:pt x="1587" y="2841"/>
                  </a:lnTo>
                  <a:lnTo>
                    <a:pt x="1852" y="2577"/>
                  </a:lnTo>
                  <a:lnTo>
                    <a:pt x="2107" y="2833"/>
                  </a:lnTo>
                  <a:lnTo>
                    <a:pt x="2715" y="2229"/>
                  </a:lnTo>
                  <a:lnTo>
                    <a:pt x="2979" y="2494"/>
                  </a:lnTo>
                  <a:lnTo>
                    <a:pt x="2371" y="3098"/>
                  </a:lnTo>
                  <a:close/>
                  <a:moveTo>
                    <a:pt x="5367" y="2746"/>
                  </a:moveTo>
                  <a:lnTo>
                    <a:pt x="5267" y="2780"/>
                  </a:lnTo>
                  <a:lnTo>
                    <a:pt x="5267" y="3370"/>
                  </a:lnTo>
                  <a:lnTo>
                    <a:pt x="4708" y="2812"/>
                  </a:lnTo>
                  <a:lnTo>
                    <a:pt x="4576" y="2812"/>
                  </a:lnTo>
                  <a:cubicBezTo>
                    <a:pt x="4576" y="2805"/>
                    <a:pt x="4577" y="2798"/>
                    <a:pt x="4577" y="2792"/>
                  </a:cubicBezTo>
                  <a:cubicBezTo>
                    <a:pt x="4577" y="1921"/>
                    <a:pt x="3872" y="1217"/>
                    <a:pt x="3003" y="1217"/>
                  </a:cubicBezTo>
                  <a:lnTo>
                    <a:pt x="2481" y="1217"/>
                  </a:lnTo>
                  <a:cubicBezTo>
                    <a:pt x="2629" y="685"/>
                    <a:pt x="3116" y="294"/>
                    <a:pt x="3693" y="294"/>
                  </a:cubicBezTo>
                  <a:lnTo>
                    <a:pt x="4968" y="294"/>
                  </a:lnTo>
                  <a:cubicBezTo>
                    <a:pt x="5663" y="294"/>
                    <a:pt x="6227" y="860"/>
                    <a:pt x="6227" y="1553"/>
                  </a:cubicBezTo>
                  <a:cubicBezTo>
                    <a:pt x="6228" y="2094"/>
                    <a:pt x="5883" y="2574"/>
                    <a:pt x="5367" y="2746"/>
                  </a:cubicBezTo>
                  <a:close/>
                </a:path>
              </a:pathLst>
            </a:custGeom>
            <a:solidFill>
              <a:srgbClr val="E46C0A"/>
            </a:solidFill>
            <a:ln>
              <a:noFill/>
            </a:ln>
          </p:spPr>
        </p:sp>
      </p:grpSp>
      <p:grpSp>
        <p:nvGrpSpPr>
          <p:cNvPr id="18" name="组合 17">
            <a:extLst>
              <a:ext uri="{FF2B5EF4-FFF2-40B4-BE49-F238E27FC236}">
                <a16:creationId xmlns:a16="http://schemas.microsoft.com/office/drawing/2014/main" id="{5C692C47-3478-4B00-A2C2-FD90CB2C9A69}"/>
              </a:ext>
            </a:extLst>
          </p:cNvPr>
          <p:cNvGrpSpPr/>
          <p:nvPr/>
        </p:nvGrpSpPr>
        <p:grpSpPr>
          <a:xfrm>
            <a:off x="828136" y="4685074"/>
            <a:ext cx="2777706" cy="644935"/>
            <a:chOff x="828136" y="4685074"/>
            <a:chExt cx="2777706" cy="644935"/>
          </a:xfrm>
        </p:grpSpPr>
        <p:sp>
          <p:nvSpPr>
            <p:cNvPr id="13" name="文本框 12">
              <a:extLst>
                <a:ext uri="{FF2B5EF4-FFF2-40B4-BE49-F238E27FC236}">
                  <a16:creationId xmlns:a16="http://schemas.microsoft.com/office/drawing/2014/main" id="{33DCDDBF-0B41-4145-ABA1-88408C61505B}"/>
                </a:ext>
              </a:extLst>
            </p:cNvPr>
            <p:cNvSpPr txBox="1"/>
            <p:nvPr/>
          </p:nvSpPr>
          <p:spPr>
            <a:xfrm>
              <a:off x="828136" y="4988377"/>
              <a:ext cx="2777706" cy="341632"/>
            </a:xfrm>
            <a:prstGeom prst="rect">
              <a:avLst/>
            </a:prstGeom>
            <a:noFill/>
          </p:spPr>
          <p:txBody>
            <a:bodyPr wrap="square" rtlCol="0">
              <a:sp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zh-CN" altLang="en-US" dirty="0">
                  <a:solidFill>
                    <a:srgbClr val="E46C0A"/>
                  </a:solidFill>
                  <a:latin typeface="微软雅黑"/>
                  <a:ea typeface="微软雅黑"/>
                </a:rPr>
                <a:t>Please enter the title</a:t>
              </a:r>
              <a:endParaRPr kumimoji="0" lang="zh-CN" altLang="en-US" sz="1800" b="0" i="0" u="none" strike="noStrike" kern="1200" cap="none" spc="0" normalizeH="0" baseline="0" noProof="0" dirty="0">
                <a:ln>
                  <a:noFill/>
                </a:ln>
                <a:solidFill>
                  <a:srgbClr val="E46C0A"/>
                </a:solidFill>
                <a:effectLst/>
                <a:uLnTx/>
                <a:uFillTx/>
                <a:latin typeface="微软雅黑"/>
                <a:ea typeface="微软雅黑"/>
              </a:endParaRPr>
            </a:p>
          </p:txBody>
        </p:sp>
        <p:cxnSp>
          <p:nvCxnSpPr>
            <p:cNvPr id="33" name="直接箭头连接符 32">
              <a:extLst>
                <a:ext uri="{FF2B5EF4-FFF2-40B4-BE49-F238E27FC236}">
                  <a16:creationId xmlns:a16="http://schemas.microsoft.com/office/drawing/2014/main" id="{50D296DA-EFF5-44FC-837A-8ED8819EBE86}"/>
                </a:ext>
              </a:extLst>
            </p:cNvPr>
            <p:cNvCxnSpPr/>
            <p:nvPr/>
          </p:nvCxnSpPr>
          <p:spPr>
            <a:xfrm>
              <a:off x="2368987" y="4685074"/>
              <a:ext cx="0" cy="240257"/>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726BAC0D-0C11-4B9F-9C9C-7545EBBEBD79}"/>
              </a:ext>
            </a:extLst>
          </p:cNvPr>
          <p:cNvGrpSpPr/>
          <p:nvPr/>
        </p:nvGrpSpPr>
        <p:grpSpPr>
          <a:xfrm>
            <a:off x="3536831" y="4685074"/>
            <a:ext cx="2639681" cy="644935"/>
            <a:chOff x="3536831" y="4685074"/>
            <a:chExt cx="2639681" cy="644935"/>
          </a:xfrm>
        </p:grpSpPr>
        <p:cxnSp>
          <p:nvCxnSpPr>
            <p:cNvPr id="34" name="直接箭头连接符 33">
              <a:extLst>
                <a:ext uri="{FF2B5EF4-FFF2-40B4-BE49-F238E27FC236}">
                  <a16:creationId xmlns:a16="http://schemas.microsoft.com/office/drawing/2014/main" id="{FF3038AF-32A7-4DC3-927C-C1A947102F65}"/>
                </a:ext>
              </a:extLst>
            </p:cNvPr>
            <p:cNvCxnSpPr/>
            <p:nvPr/>
          </p:nvCxnSpPr>
          <p:spPr>
            <a:xfrm>
              <a:off x="4891314" y="4685074"/>
              <a:ext cx="0" cy="240257"/>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4B06B566-A24C-4615-8F00-01583715C0F2}"/>
                </a:ext>
              </a:extLst>
            </p:cNvPr>
            <p:cNvSpPr txBox="1"/>
            <p:nvPr/>
          </p:nvSpPr>
          <p:spPr>
            <a:xfrm>
              <a:off x="3536831" y="4988377"/>
              <a:ext cx="2639681" cy="341632"/>
            </a:xfrm>
            <a:prstGeom prst="rect">
              <a:avLst/>
            </a:prstGeom>
            <a:noFill/>
          </p:spPr>
          <p:txBody>
            <a:bodyPr wrap="square" rtlCol="0">
              <a:sp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zh-CN" altLang="en-US" dirty="0">
                  <a:solidFill>
                    <a:srgbClr val="E46C0A"/>
                  </a:solidFill>
                  <a:latin typeface="微软雅黑"/>
                  <a:ea typeface="微软雅黑"/>
                </a:rPr>
                <a:t>Please enter the title</a:t>
              </a:r>
              <a:endParaRPr kumimoji="0" lang="zh-CN" altLang="en-US" sz="1800" b="0" i="0" u="none" strike="noStrike" kern="1200" cap="none" spc="0" normalizeH="0" baseline="0" noProof="0" dirty="0">
                <a:ln>
                  <a:noFill/>
                </a:ln>
                <a:solidFill>
                  <a:srgbClr val="E46C0A"/>
                </a:solidFill>
                <a:effectLst/>
                <a:uLnTx/>
                <a:uFillTx/>
                <a:latin typeface="微软雅黑"/>
                <a:ea typeface="微软雅黑"/>
              </a:endParaRPr>
            </a:p>
          </p:txBody>
        </p:sp>
      </p:grpSp>
      <p:grpSp>
        <p:nvGrpSpPr>
          <p:cNvPr id="20" name="组合 19">
            <a:extLst>
              <a:ext uri="{FF2B5EF4-FFF2-40B4-BE49-F238E27FC236}">
                <a16:creationId xmlns:a16="http://schemas.microsoft.com/office/drawing/2014/main" id="{73BB3B9E-DADA-4B55-97CC-2EF0315A1B52}"/>
              </a:ext>
            </a:extLst>
          </p:cNvPr>
          <p:cNvGrpSpPr/>
          <p:nvPr/>
        </p:nvGrpSpPr>
        <p:grpSpPr>
          <a:xfrm>
            <a:off x="6244690" y="4685074"/>
            <a:ext cx="2863965" cy="644935"/>
            <a:chOff x="6244690" y="4685074"/>
            <a:chExt cx="2863965" cy="644935"/>
          </a:xfrm>
        </p:grpSpPr>
        <p:cxnSp>
          <p:nvCxnSpPr>
            <p:cNvPr id="35" name="直接箭头连接符 34">
              <a:extLst>
                <a:ext uri="{FF2B5EF4-FFF2-40B4-BE49-F238E27FC236}">
                  <a16:creationId xmlns:a16="http://schemas.microsoft.com/office/drawing/2014/main" id="{F540B944-F149-4D2C-BB50-A64B93B4E184}"/>
                </a:ext>
              </a:extLst>
            </p:cNvPr>
            <p:cNvCxnSpPr/>
            <p:nvPr/>
          </p:nvCxnSpPr>
          <p:spPr>
            <a:xfrm>
              <a:off x="7343625" y="4685074"/>
              <a:ext cx="0" cy="240257"/>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6359D4B1-6644-48DC-BEEB-3BD811BF4F1F}"/>
                </a:ext>
              </a:extLst>
            </p:cNvPr>
            <p:cNvSpPr txBox="1"/>
            <p:nvPr/>
          </p:nvSpPr>
          <p:spPr>
            <a:xfrm>
              <a:off x="6244690" y="4988377"/>
              <a:ext cx="2863965" cy="341632"/>
            </a:xfrm>
            <a:prstGeom prst="rect">
              <a:avLst/>
            </a:prstGeom>
            <a:noFill/>
          </p:spPr>
          <p:txBody>
            <a:bodyPr wrap="square" rtlCol="0">
              <a:sp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zh-CN" altLang="en-US" dirty="0">
                  <a:solidFill>
                    <a:srgbClr val="E46C0A"/>
                  </a:solidFill>
                  <a:latin typeface="微软雅黑"/>
                  <a:ea typeface="微软雅黑"/>
                </a:rPr>
                <a:t>Please enter the title</a:t>
              </a:r>
              <a:endParaRPr kumimoji="0" lang="zh-CN" altLang="en-US" sz="1800" b="0" i="0" u="none" strike="noStrike" kern="1200" cap="none" spc="0" normalizeH="0" baseline="0" noProof="0" dirty="0">
                <a:ln>
                  <a:noFill/>
                </a:ln>
                <a:solidFill>
                  <a:srgbClr val="E46C0A"/>
                </a:solidFill>
                <a:effectLst/>
                <a:uLnTx/>
                <a:uFillTx/>
                <a:latin typeface="微软雅黑"/>
                <a:ea typeface="微软雅黑"/>
              </a:endParaRPr>
            </a:p>
          </p:txBody>
        </p:sp>
      </p:grpSp>
      <p:grpSp>
        <p:nvGrpSpPr>
          <p:cNvPr id="24" name="组合 23">
            <a:extLst>
              <a:ext uri="{FF2B5EF4-FFF2-40B4-BE49-F238E27FC236}">
                <a16:creationId xmlns:a16="http://schemas.microsoft.com/office/drawing/2014/main" id="{DB38D2A0-1DB3-4218-9993-11238EC4325E}"/>
              </a:ext>
            </a:extLst>
          </p:cNvPr>
          <p:cNvGrpSpPr/>
          <p:nvPr/>
        </p:nvGrpSpPr>
        <p:grpSpPr>
          <a:xfrm>
            <a:off x="8750026" y="4685074"/>
            <a:ext cx="2639679" cy="644935"/>
            <a:chOff x="8750026" y="4685074"/>
            <a:chExt cx="2639679" cy="644935"/>
          </a:xfrm>
        </p:grpSpPr>
        <p:cxnSp>
          <p:nvCxnSpPr>
            <p:cNvPr id="36" name="直接箭头连接符 35">
              <a:extLst>
                <a:ext uri="{FF2B5EF4-FFF2-40B4-BE49-F238E27FC236}">
                  <a16:creationId xmlns:a16="http://schemas.microsoft.com/office/drawing/2014/main" id="{DE062F36-3B22-4BB9-954D-FB36446589E4}"/>
                </a:ext>
              </a:extLst>
            </p:cNvPr>
            <p:cNvCxnSpPr/>
            <p:nvPr/>
          </p:nvCxnSpPr>
          <p:spPr>
            <a:xfrm>
              <a:off x="9819367" y="4685074"/>
              <a:ext cx="0" cy="240257"/>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16FD7B42-39A6-4747-AABF-2E0BFEE6196F}"/>
                </a:ext>
              </a:extLst>
            </p:cNvPr>
            <p:cNvSpPr txBox="1"/>
            <p:nvPr/>
          </p:nvSpPr>
          <p:spPr>
            <a:xfrm>
              <a:off x="8750026" y="4988377"/>
              <a:ext cx="2639679" cy="341632"/>
            </a:xfrm>
            <a:prstGeom prst="rect">
              <a:avLst/>
            </a:prstGeom>
            <a:noFill/>
          </p:spPr>
          <p:txBody>
            <a:bodyPr wrap="square" rtlCol="0">
              <a:sp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zh-CN" altLang="en-US" dirty="0">
                  <a:solidFill>
                    <a:srgbClr val="E46C0A"/>
                  </a:solidFill>
                  <a:latin typeface="微软雅黑"/>
                  <a:ea typeface="微软雅黑"/>
                </a:rPr>
                <a:t>Please enter the title</a:t>
              </a:r>
              <a:endParaRPr kumimoji="0" lang="zh-CN" altLang="en-US" sz="1800" b="0" i="0" u="none" strike="noStrike" kern="1200" cap="none" spc="0" normalizeH="0" baseline="0" noProof="0" dirty="0">
                <a:ln>
                  <a:noFill/>
                </a:ln>
                <a:solidFill>
                  <a:srgbClr val="E46C0A"/>
                </a:solidFill>
                <a:effectLst/>
                <a:uLnTx/>
                <a:uFillTx/>
                <a:latin typeface="微软雅黑"/>
                <a:ea typeface="微软雅黑"/>
              </a:endParaRPr>
            </a:p>
          </p:txBody>
        </p:sp>
      </p:grpSp>
      <p:sp>
        <p:nvSpPr>
          <p:cNvPr id="40" name="文本框 39">
            <a:extLst>
              <a:ext uri="{FF2B5EF4-FFF2-40B4-BE49-F238E27FC236}">
                <a16:creationId xmlns:a16="http://schemas.microsoft.com/office/drawing/2014/main" id="{8E9D36FC-586E-4550-A498-BBC40574676D}"/>
              </a:ext>
            </a:extLst>
          </p:cNvPr>
          <p:cNvSpPr txBox="1"/>
          <p:nvPr/>
        </p:nvSpPr>
        <p:spPr>
          <a:xfrm>
            <a:off x="4350557" y="3934146"/>
            <a:ext cx="1103993" cy="590931"/>
          </a:xfrm>
          <a:prstGeom prst="rect">
            <a:avLst/>
          </a:prstGeom>
          <a:noFill/>
        </p:spPr>
        <p:txBody>
          <a:bodyPr wrap="square" rtlCol="0">
            <a:sp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lang="zh-CN" altLang="en-US" dirty="0">
                <a:solidFill>
                  <a:schemeClr val="tx1">
                    <a:lumMod val="65000"/>
                    <a:lumOff val="35000"/>
                  </a:schemeClr>
                </a:solidFill>
                <a:latin typeface="DIN"/>
                <a:ea typeface="微软雅黑 Light"/>
              </a:rPr>
              <a:t>Please enter here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DIN"/>
              <a:ea typeface="微软雅黑 Light"/>
            </a:endParaRPr>
          </a:p>
        </p:txBody>
      </p:sp>
      <p:sp>
        <p:nvSpPr>
          <p:cNvPr id="41" name="文本框 40">
            <a:extLst>
              <a:ext uri="{FF2B5EF4-FFF2-40B4-BE49-F238E27FC236}">
                <a16:creationId xmlns:a16="http://schemas.microsoft.com/office/drawing/2014/main" id="{E80E4134-C73D-4F8A-9E97-63E6721EC131}"/>
              </a:ext>
            </a:extLst>
          </p:cNvPr>
          <p:cNvSpPr txBox="1"/>
          <p:nvPr/>
        </p:nvSpPr>
        <p:spPr>
          <a:xfrm>
            <a:off x="6798789" y="3934146"/>
            <a:ext cx="1103993" cy="590931"/>
          </a:xfrm>
          <a:prstGeom prst="rect">
            <a:avLst/>
          </a:prstGeom>
          <a:noFill/>
        </p:spPr>
        <p:txBody>
          <a:bodyPr wrap="square" rtlCol="0">
            <a:sp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lang="zh-CN" altLang="en-US" dirty="0">
                <a:solidFill>
                  <a:schemeClr val="tx1">
                    <a:lumMod val="65000"/>
                    <a:lumOff val="35000"/>
                  </a:schemeClr>
                </a:solidFill>
                <a:latin typeface="DIN"/>
                <a:ea typeface="微软雅黑 Light"/>
              </a:rPr>
              <a:t>Please enter here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DIN"/>
              <a:ea typeface="微软雅黑 Light"/>
            </a:endParaRPr>
          </a:p>
        </p:txBody>
      </p:sp>
      <p:sp>
        <p:nvSpPr>
          <p:cNvPr id="42" name="文本框 41">
            <a:extLst>
              <a:ext uri="{FF2B5EF4-FFF2-40B4-BE49-F238E27FC236}">
                <a16:creationId xmlns:a16="http://schemas.microsoft.com/office/drawing/2014/main" id="{9C0BCC81-2880-46BA-AD04-D904A6F2F1C0}"/>
              </a:ext>
            </a:extLst>
          </p:cNvPr>
          <p:cNvSpPr txBox="1"/>
          <p:nvPr/>
        </p:nvSpPr>
        <p:spPr>
          <a:xfrm>
            <a:off x="9266686" y="3934146"/>
            <a:ext cx="1103993" cy="590931"/>
          </a:xfrm>
          <a:prstGeom prst="rect">
            <a:avLst/>
          </a:prstGeom>
          <a:noFill/>
        </p:spPr>
        <p:txBody>
          <a:bodyPr wrap="square" rtlCol="0">
            <a:sp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lang="zh-CN" altLang="en-US" dirty="0">
                <a:solidFill>
                  <a:schemeClr val="tx1">
                    <a:lumMod val="65000"/>
                    <a:lumOff val="35000"/>
                  </a:schemeClr>
                </a:solidFill>
                <a:latin typeface="DIN"/>
                <a:ea typeface="微软雅黑 Light"/>
              </a:rPr>
              <a:t>Please enter here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DIN"/>
              <a:ea typeface="微软雅黑 Light"/>
            </a:endParaRPr>
          </a:p>
        </p:txBody>
      </p:sp>
    </p:spTree>
    <p:extLst>
      <p:ext uri="{BB962C8B-B14F-4D97-AF65-F5344CB8AC3E}">
        <p14:creationId xmlns:p14="http://schemas.microsoft.com/office/powerpoint/2010/main" val="278964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airplane"/>
      </p:transition>
    </mc:Choice>
    <mc:Fallback xmlns:p14="http://schemas.microsoft.com/office/powerpoint/2010/main" xmlns:a14="http://schemas.microsoft.com/office/drawing/2010/main" xmlns:a16="http://schemas.microsoft.com/office/drawing/2014/main"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1000"/>
                                        <p:tgtEl>
                                          <p:spTgt spid="9"/>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2500"/>
                            </p:stCondLst>
                            <p:childTnLst>
                              <p:par>
                                <p:cTn id="19" presetID="21"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1000"/>
                                        <p:tgtEl>
                                          <p:spTgt spid="15"/>
                                        </p:tgtEl>
                                      </p:cBhvr>
                                    </p:animEffect>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4000"/>
                            </p:stCondLst>
                            <p:childTnLst>
                              <p:par>
                                <p:cTn id="27" presetID="21"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heel(1)">
                                      <p:cBhvr>
                                        <p:cTn id="29" dur="1000"/>
                                        <p:tgtEl>
                                          <p:spTgt spid="21"/>
                                        </p:tgtEl>
                                      </p:cBhvr>
                                    </p:animEffect>
                                  </p:childTnLst>
                                </p:cTn>
                              </p:par>
                            </p:childTnLst>
                          </p:cTn>
                        </p:par>
                        <p:par>
                          <p:cTn id="30" fill="hold">
                            <p:stCondLst>
                              <p:cond delay="5000"/>
                            </p:stCondLst>
                            <p:childTnLst>
                              <p:par>
                                <p:cTn id="31" presetID="2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5500"/>
                            </p:stCondLst>
                            <p:childTnLst>
                              <p:par>
                                <p:cTn id="35" presetID="21" presetClass="entr" presetSubtype="1"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1000"/>
                                        <p:tgtEl>
                                          <p:spTgt spid="27"/>
                                        </p:tgtEl>
                                      </p:cBhvr>
                                    </p:animEffect>
                                  </p:childTnLst>
                                </p:cTn>
                              </p:par>
                            </p:childTnLst>
                          </p:cTn>
                        </p:par>
                        <p:par>
                          <p:cTn id="38" fill="hold">
                            <p:stCondLst>
                              <p:cond delay="65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par>
                          <p:cTn id="59" fill="hold">
                            <p:stCondLst>
                              <p:cond delay="7500"/>
                            </p:stCondLst>
                            <p:childTnLst>
                              <p:par>
                                <p:cTn id="60" presetID="47"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0" grpId="0"/>
      <p:bldP spid="41"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E46CBA-613D-461B-8D2E-F941BE139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8969C745-8656-4160-A54E-37AEC9C2DCE3}"/>
              </a:ext>
            </a:extLst>
          </p:cNvPr>
          <p:cNvGrpSpPr/>
          <p:nvPr/>
        </p:nvGrpSpPr>
        <p:grpSpPr>
          <a:xfrm>
            <a:off x="4244197" y="414400"/>
            <a:ext cx="4468482" cy="598322"/>
            <a:chOff x="4244197" y="286581"/>
            <a:chExt cx="4468482" cy="598322"/>
          </a:xfrm>
        </p:grpSpPr>
        <p:sp>
          <p:nvSpPr>
            <p:cNvPr id="4" name="文本框 3">
              <a:extLst>
                <a:ext uri="{FF2B5EF4-FFF2-40B4-BE49-F238E27FC236}">
                  <a16:creationId xmlns:a16="http://schemas.microsoft.com/office/drawing/2014/main" id="{5D6DE9AB-37D2-4452-A557-D820A10855EC}"/>
                </a:ext>
              </a:extLst>
            </p:cNvPr>
            <p:cNvSpPr txBox="1"/>
            <p:nvPr/>
          </p:nvSpPr>
          <p:spPr>
            <a:xfrm>
              <a:off x="4244197" y="286581"/>
              <a:ext cx="4468482"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Next year's plan</a:t>
              </a:r>
            </a:p>
          </p:txBody>
        </p:sp>
        <p:cxnSp>
          <p:nvCxnSpPr>
            <p:cNvPr id="5" name="直接连接符 4">
              <a:extLst>
                <a:ext uri="{FF2B5EF4-FFF2-40B4-BE49-F238E27FC236}">
                  <a16:creationId xmlns:a16="http://schemas.microsoft.com/office/drawing/2014/main" id="{351E0470-AF1A-40DA-8DE1-D85DBA305604}"/>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sp>
        <p:nvSpPr>
          <p:cNvPr id="32" name="object 19">
            <a:extLst>
              <a:ext uri="{FF2B5EF4-FFF2-40B4-BE49-F238E27FC236}">
                <a16:creationId xmlns:a16="http://schemas.microsoft.com/office/drawing/2014/main" id="{4C78AA81-447B-4882-9C89-74BA67165D1A}"/>
              </a:ext>
            </a:extLst>
          </p:cNvPr>
          <p:cNvSpPr txBox="1"/>
          <p:nvPr/>
        </p:nvSpPr>
        <p:spPr>
          <a:xfrm>
            <a:off x="8226004" y="4475514"/>
            <a:ext cx="2506332" cy="1987852"/>
          </a:xfrm>
          <a:prstGeom prst="rect">
            <a:avLst/>
          </a:prstGeom>
        </p:spPr>
        <p:txBody>
          <a:bodyPr vert="horz" wrap="square" lIns="0" tIns="0" rIns="0" bIns="0" rtlCol="0">
            <a:spAutoFit/>
          </a:bodyPr>
          <a:lstStyle>
            <a:defPPr>
              <a:defRPr lang="zh-CN"/>
            </a:defPPr>
            <a:lvl1pPr marL="16933">
              <a:lnSpc>
                <a:spcPct val="150000"/>
              </a:lnSpc>
              <a:defRPr sz="2400" b="1" spc="-7">
                <a:solidFill>
                  <a:srgbClr val="FFC000"/>
                </a:solidFill>
                <a:latin typeface="微软雅黑" panose="020B0503020204020204" pitchFamily="34" charset="-122"/>
                <a:ea typeface="微软雅黑" panose="020B0503020204020204" pitchFamily="34" charset="-122"/>
              </a:defRPr>
            </a:lvl1pPr>
          </a:lstStyle>
          <a:p>
            <a:pPr marL="16933"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7"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endParaRPr kumimoji="0" sz="2000" b="1" i="0" u="none" strike="noStrike" kern="1200" cap="none" spc="-7"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endParaRPr>
          </a:p>
          <a:p>
            <a:pPr lvl="0" defTabSz="914400">
              <a:defRPr/>
            </a:pPr>
            <a:r>
              <a:rPr lang="zh-CN" altLang="en-US" sz="1600" b="0" dirty="0">
                <a:solidFill>
                  <a:srgbClr val="E46C0A"/>
                </a:solidFill>
              </a:rPr>
              <a:t>Please enter here in the</a:t>
            </a:r>
            <a:endParaRPr lang="en-US" altLang="zh-CN" sz="1600" b="0" dirty="0">
              <a:solidFill>
                <a:srgbClr val="E46C0A"/>
              </a:solidFill>
            </a:endParaRPr>
          </a:p>
          <a:p>
            <a:pPr lvl="0" defTabSz="914400">
              <a:defRPr/>
            </a:pPr>
            <a:r>
              <a:rPr lang="zh-CN" altLang="en-US" sz="1600" b="0" dirty="0">
                <a:solidFill>
                  <a:srgbClr val="E46C0A"/>
                </a:solidFill>
              </a:rPr>
              <a:t>This input</a:t>
            </a:r>
          </a:p>
          <a:p>
            <a:pPr lvl="0" defTabSz="914400">
              <a:defRPr/>
            </a:pPr>
            <a:endParaRPr lang="zh-CN" altLang="en-US" sz="1600" b="0" dirty="0">
              <a:solidFill>
                <a:srgbClr val="E46C0A"/>
              </a:solidFill>
            </a:endParaRPr>
          </a:p>
        </p:txBody>
      </p:sp>
      <p:sp>
        <p:nvSpPr>
          <p:cNvPr id="33" name="object 19">
            <a:extLst>
              <a:ext uri="{FF2B5EF4-FFF2-40B4-BE49-F238E27FC236}">
                <a16:creationId xmlns:a16="http://schemas.microsoft.com/office/drawing/2014/main" id="{DE56E196-04A7-495F-812C-E36D52435364}"/>
              </a:ext>
            </a:extLst>
          </p:cNvPr>
          <p:cNvSpPr txBox="1"/>
          <p:nvPr/>
        </p:nvSpPr>
        <p:spPr>
          <a:xfrm>
            <a:off x="8226004" y="2110453"/>
            <a:ext cx="2664109" cy="1526187"/>
          </a:xfrm>
          <a:prstGeom prst="rect">
            <a:avLst/>
          </a:prstGeom>
        </p:spPr>
        <p:txBody>
          <a:bodyPr vert="horz" wrap="square" lIns="0" tIns="0" rIns="0" bIns="0" rtlCol="0">
            <a:spAutoFit/>
          </a:bodyPr>
          <a:lstStyle/>
          <a:p>
            <a:pPr marL="16933"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7"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icrosoft YaHei"/>
              </a:rPr>
              <a:t>Please enter the title</a:t>
            </a:r>
            <a:endParaRPr kumimoji="0" sz="20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icrosoft YaHei"/>
            </a:endParaRPr>
          </a:p>
          <a:p>
            <a:pPr marL="16933" lvl="0" defTabSz="914400">
              <a:lnSpc>
                <a:spcPct val="150000"/>
              </a:lnSpc>
              <a:defRPr/>
            </a:pPr>
            <a:r>
              <a:rPr lang="zh-CN" altLang="en-US" sz="1600" dirty="0">
                <a:solidFill>
                  <a:srgbClr val="E46C0A"/>
                </a:solidFill>
                <a:latin typeface="微软雅黑" panose="020B0503020204020204" pitchFamily="34" charset="-122"/>
                <a:ea typeface="微软雅黑" panose="020B0503020204020204" pitchFamily="34" charset="-122"/>
                <a:cs typeface="Microsoft YaHei"/>
              </a:rPr>
              <a:t>Please enter here, please enter here, please enter here</a:t>
            </a:r>
          </a:p>
        </p:txBody>
      </p:sp>
      <p:sp>
        <p:nvSpPr>
          <p:cNvPr id="30" name="object 19">
            <a:extLst>
              <a:ext uri="{FF2B5EF4-FFF2-40B4-BE49-F238E27FC236}">
                <a16:creationId xmlns:a16="http://schemas.microsoft.com/office/drawing/2014/main" id="{DF04F014-89CF-4659-BFD3-43B80BC1260D}"/>
              </a:ext>
            </a:extLst>
          </p:cNvPr>
          <p:cNvSpPr txBox="1"/>
          <p:nvPr/>
        </p:nvSpPr>
        <p:spPr>
          <a:xfrm>
            <a:off x="1301888" y="2110453"/>
            <a:ext cx="2664109" cy="1526187"/>
          </a:xfrm>
          <a:prstGeom prst="rect">
            <a:avLst/>
          </a:prstGeom>
        </p:spPr>
        <p:txBody>
          <a:bodyPr vert="horz" wrap="square" lIns="0" tIns="0" rIns="0" bIns="0" rtlCol="0">
            <a:spAutoFit/>
          </a:bodyPr>
          <a:lstStyle/>
          <a:p>
            <a:pPr marL="16933" marR="0" lvl="0" indent="0" algn="r" defTabSz="914400" rtl="0" eaLnBrk="1" fontAlgn="auto" latinLnBrk="0" hangingPunct="1">
              <a:lnSpc>
                <a:spcPct val="150000"/>
              </a:lnSpc>
              <a:spcBef>
                <a:spcPts val="0"/>
              </a:spcBef>
              <a:spcAft>
                <a:spcPts val="0"/>
              </a:spcAft>
              <a:buClrTx/>
              <a:buSzTx/>
              <a:buFontTx/>
              <a:buNone/>
              <a:tabLst/>
              <a:defRPr/>
            </a:pPr>
            <a:r>
              <a:rPr lang="zh-CN" altLang="en-US" sz="2000" b="1" spc="-7" dirty="0">
                <a:solidFill>
                  <a:srgbClr val="E46C0A"/>
                </a:solidFill>
                <a:latin typeface="微软雅黑" panose="020B0503020204020204" pitchFamily="34" charset="-122"/>
                <a:ea typeface="微软雅黑" panose="020B0503020204020204" pitchFamily="34" charset="-122"/>
                <a:cs typeface="Microsoft YaHei"/>
              </a:rPr>
              <a:t>Please enter the title</a:t>
            </a:r>
            <a:endParaRPr kumimoji="0" lang="en-US" altLang="zh-CN" sz="2000" b="1" i="0" u="none" strike="noStrike" kern="1200" cap="none" spc="-7"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icrosoft YaHei"/>
            </a:endParaRPr>
          </a:p>
          <a:p>
            <a:pPr marL="16933" marR="0" lvl="0" indent="0" algn="r" defTabSz="914400" rtl="0" eaLnBrk="1" fontAlgn="auto" latinLnBrk="0" hangingPunct="1">
              <a:lnSpc>
                <a:spcPct val="150000"/>
              </a:lnSpc>
              <a:spcBef>
                <a:spcPts val="0"/>
              </a:spcBef>
              <a:spcAft>
                <a:spcPts val="0"/>
              </a:spcAft>
              <a:buClrTx/>
              <a:buSzTx/>
              <a:buFontTx/>
              <a:buNone/>
              <a:tabLst/>
              <a:defRPr/>
            </a:pPr>
            <a:r>
              <a:rPr lang="zh-CN" altLang="en-US" sz="1600" dirty="0">
                <a:solidFill>
                  <a:srgbClr val="E46C0A"/>
                </a:solidFill>
                <a:latin typeface="微软雅黑" panose="020B0503020204020204" pitchFamily="34" charset="-122"/>
                <a:ea typeface="微软雅黑" panose="020B0503020204020204" pitchFamily="34" charset="-122"/>
                <a:cs typeface="Microsoft YaHei"/>
              </a:rPr>
              <a:t>Please enter here in the</a:t>
            </a:r>
            <a:endParaRPr lang="en-US" altLang="zh-CN" sz="1600" dirty="0">
              <a:solidFill>
                <a:srgbClr val="E46C0A"/>
              </a:solidFill>
              <a:latin typeface="微软雅黑" panose="020B0503020204020204" pitchFamily="34" charset="-122"/>
              <a:ea typeface="微软雅黑" panose="020B0503020204020204" pitchFamily="34" charset="-122"/>
              <a:cs typeface="Microsoft YaHei"/>
            </a:endParaRPr>
          </a:p>
          <a:p>
            <a:pPr marL="16933" lvl="0" algn="r" defTabSz="914400">
              <a:lnSpc>
                <a:spcPct val="150000"/>
              </a:lnSpc>
              <a:defRPr/>
            </a:pPr>
            <a:r>
              <a:rPr lang="zh-CN" altLang="en-US" sz="1600" dirty="0">
                <a:solidFill>
                  <a:srgbClr val="E46C0A"/>
                </a:solidFill>
                <a:latin typeface="微软雅黑" panose="020B0503020204020204" pitchFamily="34" charset="-122"/>
                <a:ea typeface="微软雅黑" panose="020B0503020204020204" pitchFamily="34" charset="-122"/>
                <a:cs typeface="Microsoft YaHei"/>
              </a:rPr>
              <a:t>Please enter here</a:t>
            </a:r>
            <a:endParaRPr lang="en-US" altLang="zh-CN" sz="1600" dirty="0">
              <a:solidFill>
                <a:srgbClr val="E46C0A"/>
              </a:solidFill>
              <a:latin typeface="微软雅黑" panose="020B0503020204020204" pitchFamily="34" charset="-122"/>
              <a:ea typeface="微软雅黑" panose="020B0503020204020204" pitchFamily="34" charset="-122"/>
              <a:cs typeface="Microsoft YaHei"/>
            </a:endParaRPr>
          </a:p>
          <a:p>
            <a:pPr marL="16933" lvl="0" algn="r" defTabSz="914400">
              <a:lnSpc>
                <a:spcPct val="150000"/>
              </a:lnSpc>
              <a:defRPr/>
            </a:pPr>
            <a:r>
              <a:rPr lang="zh-CN" altLang="en-US" sz="1600" dirty="0">
                <a:solidFill>
                  <a:srgbClr val="E46C0A"/>
                </a:solidFill>
                <a:latin typeface="微软雅黑" panose="020B0503020204020204" pitchFamily="34" charset="-122"/>
                <a:ea typeface="微软雅黑" panose="020B0503020204020204" pitchFamily="34" charset="-122"/>
                <a:cs typeface="Microsoft YaHei"/>
              </a:rPr>
              <a:t>Into content</a:t>
            </a:r>
          </a:p>
        </p:txBody>
      </p:sp>
      <p:sp>
        <p:nvSpPr>
          <p:cNvPr id="31" name="object 19">
            <a:extLst>
              <a:ext uri="{FF2B5EF4-FFF2-40B4-BE49-F238E27FC236}">
                <a16:creationId xmlns:a16="http://schemas.microsoft.com/office/drawing/2014/main" id="{79FAEA84-9D79-4F14-BF9A-0910FB604C1E}"/>
              </a:ext>
            </a:extLst>
          </p:cNvPr>
          <p:cNvSpPr txBox="1"/>
          <p:nvPr/>
        </p:nvSpPr>
        <p:spPr>
          <a:xfrm>
            <a:off x="1301888" y="4475514"/>
            <a:ext cx="2664109" cy="1526187"/>
          </a:xfrm>
          <a:prstGeom prst="rect">
            <a:avLst/>
          </a:prstGeom>
        </p:spPr>
        <p:txBody>
          <a:bodyPr vert="horz" wrap="square" lIns="0" tIns="0" rIns="0" bIns="0" rtlCol="0">
            <a:spAutoFit/>
          </a:bodyPr>
          <a:lstStyle/>
          <a:p>
            <a:pPr marL="16933" marR="0" lvl="0" indent="0" algn="r" defTabSz="914400" rtl="0" eaLnBrk="1" fontAlgn="auto" latinLnBrk="0" hangingPunct="1">
              <a:lnSpc>
                <a:spcPct val="150000"/>
              </a:lnSpc>
              <a:spcBef>
                <a:spcPts val="0"/>
              </a:spcBef>
              <a:spcAft>
                <a:spcPts val="0"/>
              </a:spcAft>
              <a:buClrTx/>
              <a:buSzTx/>
              <a:buFontTx/>
              <a:buNone/>
              <a:tabLst/>
              <a:defRPr/>
            </a:pPr>
            <a:r>
              <a:rPr lang="zh-CN" altLang="en-US" sz="2000" b="1" spc="-7" dirty="0">
                <a:solidFill>
                  <a:srgbClr val="E46C0A"/>
                </a:solidFill>
                <a:latin typeface="微软雅黑" panose="020B0503020204020204" pitchFamily="34" charset="-122"/>
                <a:ea typeface="微软雅黑" panose="020B0503020204020204" pitchFamily="34" charset="-122"/>
              </a:rPr>
              <a:t>Please enter the title</a:t>
            </a:r>
            <a:endParaRPr kumimoji="0" lang="en-US" altLang="zh-CN" sz="2000" b="1" i="0" u="none" strike="noStrike" kern="1200" cap="none" spc="-7"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endParaRPr>
          </a:p>
          <a:p>
            <a:pPr marL="16933" lvl="0" algn="r" defTabSz="914400">
              <a:lnSpc>
                <a:spcPct val="150000"/>
              </a:lnSpc>
              <a:defRPr/>
            </a:pPr>
            <a:r>
              <a:rPr lang="zh-CN" altLang="en-US" sz="1600" dirty="0">
                <a:solidFill>
                  <a:srgbClr val="E46C0A"/>
                </a:solidFill>
                <a:latin typeface="微软雅黑" panose="020B0503020204020204" pitchFamily="34" charset="-122"/>
                <a:ea typeface="微软雅黑" panose="020B0503020204020204" pitchFamily="34" charset="-122"/>
                <a:cs typeface="Microsoft YaHei"/>
              </a:rPr>
              <a:t>Please enter here in the</a:t>
            </a:r>
            <a:endParaRPr lang="en-US" altLang="zh-CN" sz="1600" dirty="0">
              <a:solidFill>
                <a:srgbClr val="E46C0A"/>
              </a:solidFill>
              <a:latin typeface="微软雅黑" panose="020B0503020204020204" pitchFamily="34" charset="-122"/>
              <a:ea typeface="微软雅黑" panose="020B0503020204020204" pitchFamily="34" charset="-122"/>
              <a:cs typeface="Microsoft YaHei"/>
            </a:endParaRPr>
          </a:p>
          <a:p>
            <a:pPr marL="16933" lvl="0" algn="r" defTabSz="914400">
              <a:lnSpc>
                <a:spcPct val="150000"/>
              </a:lnSpc>
              <a:defRPr/>
            </a:pPr>
            <a:r>
              <a:rPr lang="zh-CN" altLang="en-US" sz="1600" dirty="0">
                <a:solidFill>
                  <a:srgbClr val="E46C0A"/>
                </a:solidFill>
                <a:latin typeface="微软雅黑" panose="020B0503020204020204" pitchFamily="34" charset="-122"/>
                <a:ea typeface="微软雅黑" panose="020B0503020204020204" pitchFamily="34" charset="-122"/>
                <a:cs typeface="Microsoft YaHei"/>
              </a:rPr>
              <a:t>This input</a:t>
            </a:r>
          </a:p>
          <a:p>
            <a:pPr marL="16933" lvl="0" algn="r" defTabSz="914400">
              <a:lnSpc>
                <a:spcPct val="150000"/>
              </a:lnSpc>
              <a:defRPr/>
            </a:pPr>
            <a:endParaRPr lang="zh-CN" altLang="en-US" sz="1600" dirty="0">
              <a:solidFill>
                <a:srgbClr val="E46C0A"/>
              </a:solidFill>
              <a:latin typeface="微软雅黑" panose="020B0503020204020204" pitchFamily="34" charset="-122"/>
              <a:ea typeface="微软雅黑" panose="020B0503020204020204" pitchFamily="34" charset="-122"/>
              <a:cs typeface="Microsoft YaHei"/>
            </a:endParaRPr>
          </a:p>
        </p:txBody>
      </p:sp>
      <p:grpSp>
        <p:nvGrpSpPr>
          <p:cNvPr id="37" name="组合 36">
            <a:extLst>
              <a:ext uri="{FF2B5EF4-FFF2-40B4-BE49-F238E27FC236}">
                <a16:creationId xmlns:a16="http://schemas.microsoft.com/office/drawing/2014/main" id="{F9E82FFB-B9F4-4123-8A2C-2F5E8DC370D6}"/>
              </a:ext>
            </a:extLst>
          </p:cNvPr>
          <p:cNvGrpSpPr/>
          <p:nvPr/>
        </p:nvGrpSpPr>
        <p:grpSpPr>
          <a:xfrm>
            <a:off x="4611355" y="2337331"/>
            <a:ext cx="1453833" cy="1453833"/>
            <a:chOff x="4611355" y="2337331"/>
            <a:chExt cx="1453833" cy="1453833"/>
          </a:xfrm>
        </p:grpSpPr>
        <p:grpSp>
          <p:nvGrpSpPr>
            <p:cNvPr id="26" name="组合 25">
              <a:extLst>
                <a:ext uri="{FF2B5EF4-FFF2-40B4-BE49-F238E27FC236}">
                  <a16:creationId xmlns:a16="http://schemas.microsoft.com/office/drawing/2014/main" id="{62798572-2981-40CE-B6F2-896EF9FCCDAF}"/>
                </a:ext>
              </a:extLst>
            </p:cNvPr>
            <p:cNvGrpSpPr/>
            <p:nvPr/>
          </p:nvGrpSpPr>
          <p:grpSpPr>
            <a:xfrm rot="18900000" flipH="1">
              <a:off x="4611355" y="2337331"/>
              <a:ext cx="1453833" cy="1453833"/>
              <a:chOff x="1899296" y="2036306"/>
              <a:chExt cx="1453833" cy="1453833"/>
            </a:xfrm>
            <a:solidFill>
              <a:srgbClr val="E46C0A"/>
            </a:solidFill>
          </p:grpSpPr>
          <p:sp>
            <p:nvSpPr>
              <p:cNvPr id="28" name="泪滴形 27">
                <a:extLst>
                  <a:ext uri="{FF2B5EF4-FFF2-40B4-BE49-F238E27FC236}">
                    <a16:creationId xmlns:a16="http://schemas.microsoft.com/office/drawing/2014/main" id="{FD69BBA1-A455-4DBD-8FAF-364B640969A8}"/>
                  </a:ext>
                </a:extLst>
              </p:cNvPr>
              <p:cNvSpPr/>
              <p:nvPr/>
            </p:nvSpPr>
            <p:spPr>
              <a:xfrm rot="8100000">
                <a:off x="1899296" y="2036306"/>
                <a:ext cx="1453833" cy="1453833"/>
              </a:xfrm>
              <a:prstGeom prst="teardrop">
                <a:avLst/>
              </a:prstGeom>
              <a:grpFill/>
              <a:ln>
                <a:noFill/>
              </a:ln>
              <a:effectLst>
                <a:outerShdw blurRad="50800" dist="38100" dir="13500000" algn="b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椭圆 28">
                <a:extLst>
                  <a:ext uri="{FF2B5EF4-FFF2-40B4-BE49-F238E27FC236}">
                    <a16:creationId xmlns:a16="http://schemas.microsoft.com/office/drawing/2014/main" id="{0C3DBA68-2235-45F9-BF54-EAA361273497}"/>
                  </a:ext>
                </a:extLst>
              </p:cNvPr>
              <p:cNvSpPr/>
              <p:nvPr/>
            </p:nvSpPr>
            <p:spPr>
              <a:xfrm rot="8100000">
                <a:off x="2048176" y="2162406"/>
                <a:ext cx="1152381" cy="115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7" name="object 2">
              <a:extLst>
                <a:ext uri="{FF2B5EF4-FFF2-40B4-BE49-F238E27FC236}">
                  <a16:creationId xmlns:a16="http://schemas.microsoft.com/office/drawing/2014/main" id="{2836BE0A-FE36-4D52-AE07-4FF781F44F30}"/>
                </a:ext>
              </a:extLst>
            </p:cNvPr>
            <p:cNvSpPr/>
            <p:nvPr/>
          </p:nvSpPr>
          <p:spPr>
            <a:xfrm rot="21185655" flipH="1">
              <a:off x="4750362" y="2473728"/>
              <a:ext cx="1152000" cy="1152000"/>
            </a:xfrm>
            <a:prstGeom prst="ellipse">
              <a:avLst/>
            </a:prstGeom>
            <a:blipFill>
              <a:blip r:embed="rId4" cstate="print"/>
              <a:srcRect/>
              <a:stretch>
                <a:fillRect l="-26871" r="-26871"/>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6" name="组合 35">
            <a:extLst>
              <a:ext uri="{FF2B5EF4-FFF2-40B4-BE49-F238E27FC236}">
                <a16:creationId xmlns:a16="http://schemas.microsoft.com/office/drawing/2014/main" id="{FABF228E-6D95-403F-ACB6-F79DF16DDB9A}"/>
              </a:ext>
            </a:extLst>
          </p:cNvPr>
          <p:cNvGrpSpPr/>
          <p:nvPr/>
        </p:nvGrpSpPr>
        <p:grpSpPr>
          <a:xfrm>
            <a:off x="4611354" y="3860838"/>
            <a:ext cx="1453833" cy="1453833"/>
            <a:chOff x="4611354" y="3860838"/>
            <a:chExt cx="1453833" cy="1453833"/>
          </a:xfrm>
        </p:grpSpPr>
        <p:grpSp>
          <p:nvGrpSpPr>
            <p:cNvPr id="22" name="组合 21">
              <a:extLst>
                <a:ext uri="{FF2B5EF4-FFF2-40B4-BE49-F238E27FC236}">
                  <a16:creationId xmlns:a16="http://schemas.microsoft.com/office/drawing/2014/main" id="{F3B5FBEC-0AC3-49D2-A737-2AF6A796F238}"/>
                </a:ext>
              </a:extLst>
            </p:cNvPr>
            <p:cNvGrpSpPr/>
            <p:nvPr/>
          </p:nvGrpSpPr>
          <p:grpSpPr>
            <a:xfrm rot="2700000" flipV="1">
              <a:off x="4611354" y="3860838"/>
              <a:ext cx="1453833" cy="1453833"/>
              <a:chOff x="1908837" y="2023070"/>
              <a:chExt cx="1453833" cy="1453833"/>
            </a:xfrm>
            <a:solidFill>
              <a:srgbClr val="E46C0A"/>
            </a:solidFill>
          </p:grpSpPr>
          <p:sp>
            <p:nvSpPr>
              <p:cNvPr id="24" name="泪滴形 23">
                <a:extLst>
                  <a:ext uri="{FF2B5EF4-FFF2-40B4-BE49-F238E27FC236}">
                    <a16:creationId xmlns:a16="http://schemas.microsoft.com/office/drawing/2014/main" id="{D61496B8-BE58-4FFE-BE70-5C69132AE152}"/>
                  </a:ext>
                </a:extLst>
              </p:cNvPr>
              <p:cNvSpPr/>
              <p:nvPr/>
            </p:nvSpPr>
            <p:spPr>
              <a:xfrm rot="8100000">
                <a:off x="1908837" y="2023070"/>
                <a:ext cx="1453833" cy="1453833"/>
              </a:xfrm>
              <a:prstGeom prst="teardrop">
                <a:avLst/>
              </a:prstGeom>
              <a:grpFill/>
              <a:ln>
                <a:noFill/>
              </a:ln>
              <a:effectLst>
                <a:outerShdw blurRad="50800" dist="38100" dir="1080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椭圆 24">
                <a:extLst>
                  <a:ext uri="{FF2B5EF4-FFF2-40B4-BE49-F238E27FC236}">
                    <a16:creationId xmlns:a16="http://schemas.microsoft.com/office/drawing/2014/main" id="{32C12C3D-19BE-4D75-9164-EAE551B95A71}"/>
                  </a:ext>
                </a:extLst>
              </p:cNvPr>
              <p:cNvSpPr/>
              <p:nvPr/>
            </p:nvSpPr>
            <p:spPr>
              <a:xfrm rot="8100000">
                <a:off x="2048176" y="2162406"/>
                <a:ext cx="1152381" cy="115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3" name="object 21">
              <a:extLst>
                <a:ext uri="{FF2B5EF4-FFF2-40B4-BE49-F238E27FC236}">
                  <a16:creationId xmlns:a16="http://schemas.microsoft.com/office/drawing/2014/main" id="{EB815A4F-E78A-4E62-BE2A-16664D32C356}"/>
                </a:ext>
              </a:extLst>
            </p:cNvPr>
            <p:cNvSpPr/>
            <p:nvPr/>
          </p:nvSpPr>
          <p:spPr>
            <a:xfrm rot="166971">
              <a:off x="4746164" y="4011757"/>
              <a:ext cx="1152000" cy="1152000"/>
            </a:xfrm>
            <a:prstGeom prst="ellipse">
              <a:avLst/>
            </a:prstGeom>
            <a:blipFill>
              <a:blip r:embed="rId5" cstate="print"/>
              <a:srcRect/>
              <a:stretch>
                <a:fillRect l="-30054" r="-30054"/>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4" name="组合 33">
            <a:extLst>
              <a:ext uri="{FF2B5EF4-FFF2-40B4-BE49-F238E27FC236}">
                <a16:creationId xmlns:a16="http://schemas.microsoft.com/office/drawing/2014/main" id="{304CA495-4935-40C1-8F7D-A976BF790F64}"/>
              </a:ext>
            </a:extLst>
          </p:cNvPr>
          <p:cNvGrpSpPr/>
          <p:nvPr/>
        </p:nvGrpSpPr>
        <p:grpSpPr>
          <a:xfrm>
            <a:off x="6142921" y="2339702"/>
            <a:ext cx="1453833" cy="1453833"/>
            <a:chOff x="6142921" y="2339702"/>
            <a:chExt cx="1453833" cy="1453833"/>
          </a:xfrm>
        </p:grpSpPr>
        <p:grpSp>
          <p:nvGrpSpPr>
            <p:cNvPr id="18" name="组合 17">
              <a:extLst>
                <a:ext uri="{FF2B5EF4-FFF2-40B4-BE49-F238E27FC236}">
                  <a16:creationId xmlns:a16="http://schemas.microsoft.com/office/drawing/2014/main" id="{19632252-0E7E-4F40-BCD0-E5D423F98A54}"/>
                </a:ext>
              </a:extLst>
            </p:cNvPr>
            <p:cNvGrpSpPr/>
            <p:nvPr/>
          </p:nvGrpSpPr>
          <p:grpSpPr>
            <a:xfrm rot="2700000">
              <a:off x="6142921" y="2339702"/>
              <a:ext cx="1453833" cy="1453833"/>
              <a:chOff x="1897450" y="2011680"/>
              <a:chExt cx="1453833" cy="1453833"/>
            </a:xfrm>
            <a:solidFill>
              <a:srgbClr val="E46C0A"/>
            </a:solidFill>
          </p:grpSpPr>
          <p:sp>
            <p:nvSpPr>
              <p:cNvPr id="20" name="泪滴形 19">
                <a:extLst>
                  <a:ext uri="{FF2B5EF4-FFF2-40B4-BE49-F238E27FC236}">
                    <a16:creationId xmlns:a16="http://schemas.microsoft.com/office/drawing/2014/main" id="{C273C5F1-5768-4E46-A89C-3376B9A3B11F}"/>
                  </a:ext>
                </a:extLst>
              </p:cNvPr>
              <p:cNvSpPr/>
              <p:nvPr/>
            </p:nvSpPr>
            <p:spPr>
              <a:xfrm rot="8100000">
                <a:off x="1897450" y="2011680"/>
                <a:ext cx="1453833" cy="1453833"/>
              </a:xfrm>
              <a:prstGeom prst="teardrop">
                <a:avLst/>
              </a:prstGeom>
              <a:grpFill/>
              <a:ln>
                <a:noFill/>
              </a:ln>
              <a:effectLst>
                <a:outerShdw blurRad="50800" dist="38100" dir="18900000" algn="bl"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5D1CC3B0-1718-43DC-B4D5-040B25694406}"/>
                  </a:ext>
                </a:extLst>
              </p:cNvPr>
              <p:cNvSpPr/>
              <p:nvPr/>
            </p:nvSpPr>
            <p:spPr>
              <a:xfrm rot="8100000">
                <a:off x="2048176" y="2162406"/>
                <a:ext cx="1152381" cy="115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9" name="object 20">
              <a:extLst>
                <a:ext uri="{FF2B5EF4-FFF2-40B4-BE49-F238E27FC236}">
                  <a16:creationId xmlns:a16="http://schemas.microsoft.com/office/drawing/2014/main" id="{13308305-0B4B-4EF0-8F80-AEE4A6602705}"/>
                </a:ext>
              </a:extLst>
            </p:cNvPr>
            <p:cNvSpPr/>
            <p:nvPr/>
          </p:nvSpPr>
          <p:spPr>
            <a:xfrm rot="1112694">
              <a:off x="6293838" y="2490619"/>
              <a:ext cx="1152000" cy="1152000"/>
            </a:xfrm>
            <a:prstGeom prst="ellipse">
              <a:avLst/>
            </a:prstGeom>
            <a:blipFill>
              <a:blip r:embed="rId6" cstate="print"/>
              <a:srcRect/>
              <a:stretch>
                <a:fillRect l="-8555" t="-1345" r="-49197" b="1345"/>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5" name="组合 34">
            <a:extLst>
              <a:ext uri="{FF2B5EF4-FFF2-40B4-BE49-F238E27FC236}">
                <a16:creationId xmlns:a16="http://schemas.microsoft.com/office/drawing/2014/main" id="{437E713C-F05F-4D2D-A435-9AF592F17F0E}"/>
              </a:ext>
            </a:extLst>
          </p:cNvPr>
          <p:cNvGrpSpPr/>
          <p:nvPr/>
        </p:nvGrpSpPr>
        <p:grpSpPr>
          <a:xfrm>
            <a:off x="6142919" y="3860838"/>
            <a:ext cx="1453833" cy="1453833"/>
            <a:chOff x="6142919" y="3860838"/>
            <a:chExt cx="1453833" cy="1453833"/>
          </a:xfrm>
        </p:grpSpPr>
        <p:grpSp>
          <p:nvGrpSpPr>
            <p:cNvPr id="14" name="组合 13">
              <a:extLst>
                <a:ext uri="{FF2B5EF4-FFF2-40B4-BE49-F238E27FC236}">
                  <a16:creationId xmlns:a16="http://schemas.microsoft.com/office/drawing/2014/main" id="{481799A4-DFF4-49DD-B659-2695991D7148}"/>
                </a:ext>
              </a:extLst>
            </p:cNvPr>
            <p:cNvGrpSpPr/>
            <p:nvPr/>
          </p:nvGrpSpPr>
          <p:grpSpPr>
            <a:xfrm rot="18900000" flipH="1" flipV="1">
              <a:off x="6142919" y="3860838"/>
              <a:ext cx="1453833" cy="1453833"/>
              <a:chOff x="1897450" y="2011680"/>
              <a:chExt cx="1453833" cy="1453833"/>
            </a:xfrm>
            <a:solidFill>
              <a:srgbClr val="E46C0A"/>
            </a:solidFill>
          </p:grpSpPr>
          <p:sp>
            <p:nvSpPr>
              <p:cNvPr id="16" name="泪滴形 15">
                <a:extLst>
                  <a:ext uri="{FF2B5EF4-FFF2-40B4-BE49-F238E27FC236}">
                    <a16:creationId xmlns:a16="http://schemas.microsoft.com/office/drawing/2014/main" id="{D5F820A8-8FBE-4D4D-BF69-E40E9572AFE9}"/>
                  </a:ext>
                </a:extLst>
              </p:cNvPr>
              <p:cNvSpPr/>
              <p:nvPr/>
            </p:nvSpPr>
            <p:spPr>
              <a:xfrm rot="8100000">
                <a:off x="1897450" y="2011680"/>
                <a:ext cx="1453833" cy="1453833"/>
              </a:xfrm>
              <a:prstGeom prst="teardrop">
                <a:avLst/>
              </a:prstGeom>
              <a:grpFill/>
              <a:ln>
                <a:noFill/>
              </a:ln>
              <a:effectLst>
                <a:outerShdw blurRad="508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16">
                <a:extLst>
                  <a:ext uri="{FF2B5EF4-FFF2-40B4-BE49-F238E27FC236}">
                    <a16:creationId xmlns:a16="http://schemas.microsoft.com/office/drawing/2014/main" id="{6D758604-5A8E-4DF7-BBB4-0073FABA48ED}"/>
                  </a:ext>
                </a:extLst>
              </p:cNvPr>
              <p:cNvSpPr/>
              <p:nvPr/>
            </p:nvSpPr>
            <p:spPr>
              <a:xfrm rot="8100000">
                <a:off x="2048176" y="2162406"/>
                <a:ext cx="1152381" cy="115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34DD7C93-66E1-4B43-93B4-0BAA2759C99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94" r="12594"/>
            <a:stretch/>
          </p:blipFill>
          <p:spPr>
            <a:xfrm flipH="1">
              <a:off x="6293836" y="4011755"/>
              <a:ext cx="1152000" cy="1152000"/>
            </a:xfrm>
            <a:prstGeom prst="ellipse">
              <a:avLst/>
            </a:prstGeom>
          </p:spPr>
        </p:pic>
      </p:grpSp>
    </p:spTree>
    <p:extLst>
      <p:ext uri="{BB962C8B-B14F-4D97-AF65-F5344CB8AC3E}">
        <p14:creationId xmlns:p14="http://schemas.microsoft.com/office/powerpoint/2010/main" val="120305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p14="http://schemas.microsoft.com/office/powerpoint/2010/main" xmlns:a14="http://schemas.microsoft.com/office/drawing/2010/main" xmlns:a16="http://schemas.microsoft.com/office/drawing/2014/main"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decel="10000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750" fill="hold"/>
                                        <p:tgtEl>
                                          <p:spTgt spid="37"/>
                                        </p:tgtEl>
                                        <p:attrNameLst>
                                          <p:attrName>ppt_x</p:attrName>
                                        </p:attrNameLst>
                                      </p:cBhvr>
                                      <p:tavLst>
                                        <p:tav tm="0">
                                          <p:val>
                                            <p:strVal val="0-#ppt_w/2"/>
                                          </p:val>
                                        </p:tav>
                                        <p:tav tm="100000">
                                          <p:val>
                                            <p:strVal val="#ppt_x"/>
                                          </p:val>
                                        </p:tav>
                                      </p:tavLst>
                                    </p:anim>
                                    <p:anim calcmode="lin" valueType="num">
                                      <p:cBhvr additive="base">
                                        <p:cTn id="14" dur="750" fill="hold"/>
                                        <p:tgtEl>
                                          <p:spTgt spid="37"/>
                                        </p:tgtEl>
                                        <p:attrNameLst>
                                          <p:attrName>ppt_y</p:attrName>
                                        </p:attrNameLst>
                                      </p:cBhvr>
                                      <p:tavLst>
                                        <p:tav tm="0">
                                          <p:val>
                                            <p:strVal val="0-#ppt_h/2"/>
                                          </p:val>
                                        </p:tav>
                                        <p:tav tm="100000">
                                          <p:val>
                                            <p:strVal val="#ppt_y"/>
                                          </p:val>
                                        </p:tav>
                                      </p:tavLst>
                                    </p:anim>
                                  </p:childTnLst>
                                </p:cTn>
                              </p:par>
                              <p:par>
                                <p:cTn id="15" presetID="2" presetClass="entr" presetSubtype="3" decel="10000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750" fill="hold"/>
                                        <p:tgtEl>
                                          <p:spTgt spid="34"/>
                                        </p:tgtEl>
                                        <p:attrNameLst>
                                          <p:attrName>ppt_x</p:attrName>
                                        </p:attrNameLst>
                                      </p:cBhvr>
                                      <p:tavLst>
                                        <p:tav tm="0">
                                          <p:val>
                                            <p:strVal val="1+#ppt_w/2"/>
                                          </p:val>
                                        </p:tav>
                                        <p:tav tm="100000">
                                          <p:val>
                                            <p:strVal val="#ppt_x"/>
                                          </p:val>
                                        </p:tav>
                                      </p:tavLst>
                                    </p:anim>
                                    <p:anim calcmode="lin" valueType="num">
                                      <p:cBhvr additive="base">
                                        <p:cTn id="18" dur="750" fill="hold"/>
                                        <p:tgtEl>
                                          <p:spTgt spid="34"/>
                                        </p:tgtEl>
                                        <p:attrNameLst>
                                          <p:attrName>ppt_y</p:attrName>
                                        </p:attrNameLst>
                                      </p:cBhvr>
                                      <p:tavLst>
                                        <p:tav tm="0">
                                          <p:val>
                                            <p:strVal val="0-#ppt_h/2"/>
                                          </p:val>
                                        </p:tav>
                                        <p:tav tm="100000">
                                          <p:val>
                                            <p:strVal val="#ppt_y"/>
                                          </p:val>
                                        </p:tav>
                                      </p:tavLst>
                                    </p:anim>
                                  </p:childTnLst>
                                </p:cTn>
                              </p:par>
                              <p:par>
                                <p:cTn id="19" presetID="2" presetClass="entr" presetSubtype="12" decel="10000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750" fill="hold"/>
                                        <p:tgtEl>
                                          <p:spTgt spid="36"/>
                                        </p:tgtEl>
                                        <p:attrNameLst>
                                          <p:attrName>ppt_x</p:attrName>
                                        </p:attrNameLst>
                                      </p:cBhvr>
                                      <p:tavLst>
                                        <p:tav tm="0">
                                          <p:val>
                                            <p:strVal val="0-#ppt_w/2"/>
                                          </p:val>
                                        </p:tav>
                                        <p:tav tm="100000">
                                          <p:val>
                                            <p:strVal val="#ppt_x"/>
                                          </p:val>
                                        </p:tav>
                                      </p:tavLst>
                                    </p:anim>
                                    <p:anim calcmode="lin" valueType="num">
                                      <p:cBhvr additive="base">
                                        <p:cTn id="22" dur="75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6" decel="10000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750" fill="hold"/>
                                        <p:tgtEl>
                                          <p:spTgt spid="35"/>
                                        </p:tgtEl>
                                        <p:attrNameLst>
                                          <p:attrName>ppt_x</p:attrName>
                                        </p:attrNameLst>
                                      </p:cBhvr>
                                      <p:tavLst>
                                        <p:tav tm="0">
                                          <p:val>
                                            <p:strVal val="1+#ppt_w/2"/>
                                          </p:val>
                                        </p:tav>
                                        <p:tav tm="100000">
                                          <p:val>
                                            <p:strVal val="#ppt_x"/>
                                          </p:val>
                                        </p:tav>
                                      </p:tavLst>
                                    </p:anim>
                                    <p:anim calcmode="lin" valueType="num">
                                      <p:cBhvr additive="base">
                                        <p:cTn id="26" dur="750" fill="hold"/>
                                        <p:tgtEl>
                                          <p:spTgt spid="35"/>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42"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anim calcmode="lin" valueType="num">
                                      <p:cBhvr>
                                        <p:cTn id="46" dur="1000" fill="hold"/>
                                        <p:tgtEl>
                                          <p:spTgt spid="32"/>
                                        </p:tgtEl>
                                        <p:attrNameLst>
                                          <p:attrName>ppt_x</p:attrName>
                                        </p:attrNameLst>
                                      </p:cBhvr>
                                      <p:tavLst>
                                        <p:tav tm="0">
                                          <p:val>
                                            <p:strVal val="#ppt_x"/>
                                          </p:val>
                                        </p:tav>
                                        <p:tav tm="100000">
                                          <p:val>
                                            <p:strVal val="#ppt_x"/>
                                          </p:val>
                                        </p:tav>
                                      </p:tavLst>
                                    </p:anim>
                                    <p:anim calcmode="lin" valueType="num">
                                      <p:cBhvr>
                                        <p:cTn id="4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FCE08D0-DC41-4885-9FBD-5B319BD8A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0DB82508-8ADA-4138-9A28-32E281030272}"/>
              </a:ext>
            </a:extLst>
          </p:cNvPr>
          <p:cNvGrpSpPr/>
          <p:nvPr/>
        </p:nvGrpSpPr>
        <p:grpSpPr>
          <a:xfrm>
            <a:off x="4364966" y="398505"/>
            <a:ext cx="4244196" cy="614217"/>
            <a:chOff x="4364966" y="270686"/>
            <a:chExt cx="4244196" cy="614217"/>
          </a:xfrm>
        </p:grpSpPr>
        <p:sp>
          <p:nvSpPr>
            <p:cNvPr id="4" name="文本框 3">
              <a:extLst>
                <a:ext uri="{FF2B5EF4-FFF2-40B4-BE49-F238E27FC236}">
                  <a16:creationId xmlns:a16="http://schemas.microsoft.com/office/drawing/2014/main" id="{C2542E91-EFBA-40A0-AB12-C36913D83611}"/>
                </a:ext>
              </a:extLst>
            </p:cNvPr>
            <p:cNvSpPr txBox="1"/>
            <p:nvPr/>
          </p:nvSpPr>
          <p:spPr>
            <a:xfrm>
              <a:off x="4364966" y="270686"/>
              <a:ext cx="4244196"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Next year's plan</a:t>
              </a:r>
            </a:p>
          </p:txBody>
        </p:sp>
        <p:cxnSp>
          <p:nvCxnSpPr>
            <p:cNvPr id="5" name="直接连接符 4">
              <a:extLst>
                <a:ext uri="{FF2B5EF4-FFF2-40B4-BE49-F238E27FC236}">
                  <a16:creationId xmlns:a16="http://schemas.microsoft.com/office/drawing/2014/main" id="{55DE74C2-6E70-4BA3-88E6-3290AB5CEA60}"/>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sp>
        <p:nvSpPr>
          <p:cNvPr id="8" name="框架 44">
            <a:extLst>
              <a:ext uri="{FF2B5EF4-FFF2-40B4-BE49-F238E27FC236}">
                <a16:creationId xmlns:a16="http://schemas.microsoft.com/office/drawing/2014/main" id="{258290AD-E806-4125-882C-73CEC9312E03}"/>
              </a:ext>
            </a:extLst>
          </p:cNvPr>
          <p:cNvSpPr/>
          <p:nvPr/>
        </p:nvSpPr>
        <p:spPr>
          <a:xfrm rot="10800000">
            <a:off x="839787" y="1277902"/>
            <a:ext cx="10512425" cy="4829886"/>
          </a:xfrm>
          <a:prstGeom prst="frame">
            <a:avLst>
              <a:gd name="adj1" fmla="val 839"/>
            </a:avLst>
          </a:prstGeom>
          <a:gradFill flip="none" rotWithShape="1">
            <a:gsLst>
              <a:gs pos="77000">
                <a:srgbClr val="EBA8F6"/>
              </a:gs>
              <a:gs pos="78000">
                <a:srgbClr val="FEA3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9" name="组 1">
            <a:extLst>
              <a:ext uri="{FF2B5EF4-FFF2-40B4-BE49-F238E27FC236}">
                <a16:creationId xmlns:a16="http://schemas.microsoft.com/office/drawing/2014/main" id="{42C518C8-7F8C-437D-9C12-8CBF18AAC0F2}"/>
              </a:ext>
            </a:extLst>
          </p:cNvPr>
          <p:cNvGrpSpPr/>
          <p:nvPr/>
        </p:nvGrpSpPr>
        <p:grpSpPr>
          <a:xfrm>
            <a:off x="1330494" y="1959994"/>
            <a:ext cx="9520405" cy="2906177"/>
            <a:chOff x="1330494" y="2820032"/>
            <a:chExt cx="9520405" cy="2906177"/>
          </a:xfrm>
        </p:grpSpPr>
        <p:cxnSp>
          <p:nvCxnSpPr>
            <p:cNvPr id="10" name="直线连接符 18">
              <a:extLst>
                <a:ext uri="{FF2B5EF4-FFF2-40B4-BE49-F238E27FC236}">
                  <a16:creationId xmlns:a16="http://schemas.microsoft.com/office/drawing/2014/main" id="{D55351AB-F828-459B-9995-987B4F2F2232}"/>
                </a:ext>
              </a:extLst>
            </p:cNvPr>
            <p:cNvCxnSpPr/>
            <p:nvPr/>
          </p:nvCxnSpPr>
          <p:spPr>
            <a:xfrm>
              <a:off x="4658951" y="3085351"/>
              <a:ext cx="2801074" cy="0"/>
            </a:xfrm>
            <a:prstGeom prst="line">
              <a:avLst/>
            </a:prstGeom>
            <a:ln w="66675" cap="rnd">
              <a:gradFill flip="none" rotWithShape="1">
                <a:gsLst>
                  <a:gs pos="50000">
                    <a:srgbClr val="2D84A9"/>
                  </a:gs>
                  <a:gs pos="50000">
                    <a:srgbClr val="E46C0A"/>
                  </a:gs>
                </a:gsLst>
                <a:lin ang="0" scaled="0"/>
                <a:tileRect/>
              </a:gra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283405C3-6809-4665-BBCD-F40953675244}"/>
                </a:ext>
              </a:extLst>
            </p:cNvPr>
            <p:cNvSpPr/>
            <p:nvPr/>
          </p:nvSpPr>
          <p:spPr>
            <a:xfrm>
              <a:off x="7571293" y="2820032"/>
              <a:ext cx="32796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rPr>
                <a:t>Please enter the title</a:t>
              </a:r>
              <a:endParaRPr kumimoji="1" lang="en-US" altLang="zh-CN"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dirty="0">
                  <a:solidFill>
                    <a:srgbClr val="E46C0A"/>
                  </a:solidFill>
                  <a:latin typeface="Microsoft YaHei" charset="-122"/>
                  <a:ea typeface="Microsoft YaHei" charset="-122"/>
                  <a:cs typeface="Microsoft YaHei" charset="-122"/>
                </a:rPr>
                <a:t>Please enter here</a:t>
              </a:r>
              <a:endParaRPr kumimoji="1" lang="en-US" altLang="zh-CN" sz="12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p:txBody>
        </p:sp>
        <p:cxnSp>
          <p:nvCxnSpPr>
            <p:cNvPr id="15" name="直线连接符 36">
              <a:extLst>
                <a:ext uri="{FF2B5EF4-FFF2-40B4-BE49-F238E27FC236}">
                  <a16:creationId xmlns:a16="http://schemas.microsoft.com/office/drawing/2014/main" id="{53B2236B-E9B8-460D-AA51-95A52F55E2EC}"/>
                </a:ext>
              </a:extLst>
            </p:cNvPr>
            <p:cNvCxnSpPr/>
            <p:nvPr/>
          </p:nvCxnSpPr>
          <p:spPr>
            <a:xfrm>
              <a:off x="4658951" y="3860051"/>
              <a:ext cx="2801074" cy="0"/>
            </a:xfrm>
            <a:prstGeom prst="line">
              <a:avLst/>
            </a:prstGeom>
            <a:ln w="66675" cap="rnd">
              <a:gradFill flip="none" rotWithShape="1">
                <a:gsLst>
                  <a:gs pos="50000">
                    <a:srgbClr val="2D84A9"/>
                  </a:gs>
                  <a:gs pos="50000">
                    <a:srgbClr val="E46C0A"/>
                  </a:gs>
                </a:gsLst>
                <a:lin ang="0" scaled="0"/>
                <a:tileRect/>
              </a:gradFill>
              <a:prstDash val="solid"/>
              <a:round/>
              <a:tailEnd type="oval"/>
            </a:ln>
          </p:spPr>
          <p:style>
            <a:lnRef idx="1">
              <a:schemeClr val="accent1"/>
            </a:lnRef>
            <a:fillRef idx="0">
              <a:schemeClr val="accent1"/>
            </a:fillRef>
            <a:effectRef idx="0">
              <a:schemeClr val="accent1"/>
            </a:effectRef>
            <a:fontRef idx="minor">
              <a:schemeClr val="tx1"/>
            </a:fontRef>
          </p:style>
        </p:cxnSp>
        <p:cxnSp>
          <p:nvCxnSpPr>
            <p:cNvPr id="16" name="直线连接符 37">
              <a:extLst>
                <a:ext uri="{FF2B5EF4-FFF2-40B4-BE49-F238E27FC236}">
                  <a16:creationId xmlns:a16="http://schemas.microsoft.com/office/drawing/2014/main" id="{C6892E72-DAD0-48C6-A11A-49716508CFFE}"/>
                </a:ext>
              </a:extLst>
            </p:cNvPr>
            <p:cNvCxnSpPr/>
            <p:nvPr/>
          </p:nvCxnSpPr>
          <p:spPr>
            <a:xfrm>
              <a:off x="4658951" y="4634751"/>
              <a:ext cx="2801074" cy="0"/>
            </a:xfrm>
            <a:prstGeom prst="line">
              <a:avLst/>
            </a:prstGeom>
            <a:ln w="66675" cap="rnd">
              <a:gradFill flip="none" rotWithShape="1">
                <a:gsLst>
                  <a:gs pos="50000">
                    <a:srgbClr val="2D84A9"/>
                  </a:gs>
                  <a:gs pos="50000">
                    <a:srgbClr val="E46C0A"/>
                  </a:gs>
                </a:gsLst>
                <a:lin ang="0" scaled="0"/>
                <a:tileRect/>
              </a:gradFill>
              <a:prstDash val="solid"/>
              <a:round/>
              <a:tailEnd type="oval"/>
            </a:ln>
          </p:spPr>
          <p:style>
            <a:lnRef idx="1">
              <a:schemeClr val="accent1"/>
            </a:lnRef>
            <a:fillRef idx="0">
              <a:schemeClr val="accent1"/>
            </a:fillRef>
            <a:effectRef idx="0">
              <a:schemeClr val="accent1"/>
            </a:effectRef>
            <a:fontRef idx="minor">
              <a:schemeClr val="tx1"/>
            </a:fontRef>
          </p:style>
        </p:cxnSp>
        <p:cxnSp>
          <p:nvCxnSpPr>
            <p:cNvPr id="17" name="直线连接符 38">
              <a:extLst>
                <a:ext uri="{FF2B5EF4-FFF2-40B4-BE49-F238E27FC236}">
                  <a16:creationId xmlns:a16="http://schemas.microsoft.com/office/drawing/2014/main" id="{3383225F-0668-4B14-ACC8-EE55EF328999}"/>
                </a:ext>
              </a:extLst>
            </p:cNvPr>
            <p:cNvCxnSpPr/>
            <p:nvPr/>
          </p:nvCxnSpPr>
          <p:spPr>
            <a:xfrm>
              <a:off x="4658951" y="5409451"/>
              <a:ext cx="2801074" cy="0"/>
            </a:xfrm>
            <a:prstGeom prst="line">
              <a:avLst/>
            </a:prstGeom>
            <a:ln w="66675" cap="rnd">
              <a:gradFill flip="none" rotWithShape="1">
                <a:gsLst>
                  <a:gs pos="50000">
                    <a:srgbClr val="2D84A9"/>
                  </a:gs>
                  <a:gs pos="50000">
                    <a:srgbClr val="E46C0A"/>
                  </a:gs>
                </a:gsLst>
                <a:lin ang="0" scaled="0"/>
                <a:tileRect/>
              </a:gra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34A1C9FF-9FE9-45AE-A6C8-A8B43B8BD7BB}"/>
                </a:ext>
              </a:extLst>
            </p:cNvPr>
            <p:cNvSpPr/>
            <p:nvPr/>
          </p:nvSpPr>
          <p:spPr>
            <a:xfrm>
              <a:off x="1330494" y="2820032"/>
              <a:ext cx="3279606" cy="646331"/>
            </a:xfrm>
            <a:prstGeom prst="rect">
              <a:avLst/>
            </a:prstGeom>
            <a:noFill/>
          </p:spPr>
          <p:txBody>
            <a:bodyPr wrap="square">
              <a:spAutoFit/>
            </a:bodyPr>
            <a:lstStyle/>
            <a:p>
              <a:pPr marL="0" marR="0" lvl="0" indent="0" algn="r" defTabSz="914400" rtl="0" eaLnBrk="1" fontAlgn="auto" latinLnBrk="0" hangingPunct="1">
                <a:spcBef>
                  <a:spcPts val="0"/>
                </a:spcBef>
                <a:spcAft>
                  <a:spcPts val="0"/>
                </a:spcAft>
                <a:buClrTx/>
                <a:buSzTx/>
                <a:buFontTx/>
                <a:buNone/>
                <a:tabLst/>
                <a:defRPr/>
              </a:pPr>
              <a:r>
                <a:rPr kumimoji="1" lang="zh-CN" altLang="en-US" sz="2000" dirty="0">
                  <a:solidFill>
                    <a:srgbClr val="0F506E"/>
                  </a:solidFill>
                  <a:latin typeface="Microsoft YaHei" charset="-122"/>
                  <a:ea typeface="Microsoft YaHei" charset="-122"/>
                  <a:cs typeface="Microsoft YaHei" charset="-122"/>
                </a:rPr>
                <a:t>Please enter the title</a:t>
              </a:r>
              <a:endParaRPr kumimoji="1" lang="en-US" altLang="zh-CN" sz="2000" dirty="0">
                <a:solidFill>
                  <a:srgbClr val="0F506E"/>
                </a:solidFill>
                <a:latin typeface="Microsoft YaHei" charset="-122"/>
                <a:ea typeface="Microsoft YaHei" charset="-122"/>
                <a:cs typeface="Microsoft YaHei" charset="-122"/>
              </a:endParaRPr>
            </a:p>
            <a:p>
              <a:pPr marL="0" marR="0" lvl="0" indent="0" algn="r" defTabSz="914400" rtl="0" eaLnBrk="1" fontAlgn="auto" latinLnBrk="0" hangingPunct="1">
                <a:spcBef>
                  <a:spcPts val="0"/>
                </a:spcBef>
                <a:spcAft>
                  <a:spcPts val="0"/>
                </a:spcAft>
                <a:buClrTx/>
                <a:buSzTx/>
                <a:buFontTx/>
                <a:buNone/>
                <a:tabLst/>
                <a:defRPr/>
              </a:pPr>
              <a:r>
                <a:rPr kumimoji="1" lang="zh-CN" altLang="en-US"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rPr>
                <a:t>Please enter here</a:t>
              </a:r>
              <a:endParaRPr kumimoji="1" lang="en-US" altLang="zh-CN"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endParaRPr>
            </a:p>
          </p:txBody>
        </p:sp>
        <p:sp>
          <p:nvSpPr>
            <p:cNvPr id="28" name="矩形 27">
              <a:extLst>
                <a:ext uri="{FF2B5EF4-FFF2-40B4-BE49-F238E27FC236}">
                  <a16:creationId xmlns:a16="http://schemas.microsoft.com/office/drawing/2014/main" id="{3E1C5E49-000B-4741-B496-E32CD4F0BAF2}"/>
                </a:ext>
              </a:extLst>
            </p:cNvPr>
            <p:cNvSpPr/>
            <p:nvPr/>
          </p:nvSpPr>
          <p:spPr>
            <a:xfrm>
              <a:off x="1330494" y="3549029"/>
              <a:ext cx="3279606" cy="646331"/>
            </a:xfrm>
            <a:prstGeom prst="rect">
              <a:avLst/>
            </a:prstGeom>
            <a:noFill/>
          </p:spPr>
          <p:txBody>
            <a:bodyPr wrap="square">
              <a:spAutoFit/>
            </a:bodyPr>
            <a:lstStyle/>
            <a:p>
              <a:pPr marL="0" marR="0" lvl="0" indent="0" algn="r" defTabSz="914400" rtl="0" eaLnBrk="1" fontAlgn="auto" latinLnBrk="0" hangingPunct="1">
                <a:spcBef>
                  <a:spcPts val="0"/>
                </a:spcBef>
                <a:spcAft>
                  <a:spcPts val="0"/>
                </a:spcAft>
                <a:buClrTx/>
                <a:buSzTx/>
                <a:buFontTx/>
                <a:buNone/>
                <a:tabLst/>
                <a:defRPr/>
              </a:pPr>
              <a:r>
                <a:rPr kumimoji="1" lang="zh-CN" altLang="en-US" sz="2000" dirty="0">
                  <a:solidFill>
                    <a:srgbClr val="0F506E"/>
                  </a:solidFill>
                  <a:latin typeface="Microsoft YaHei" charset="-122"/>
                  <a:ea typeface="Microsoft YaHei" charset="-122"/>
                  <a:cs typeface="Microsoft YaHei" charset="-122"/>
                </a:rPr>
                <a:t>Please enter the title</a:t>
              </a:r>
              <a:endParaRPr kumimoji="1" lang="en-US" altLang="zh-CN" sz="2000" dirty="0">
                <a:solidFill>
                  <a:srgbClr val="0F506E"/>
                </a:solidFill>
                <a:latin typeface="Microsoft YaHei" charset="-122"/>
                <a:ea typeface="Microsoft YaHei" charset="-122"/>
                <a:cs typeface="Microsoft YaHei" charset="-122"/>
              </a:endParaRPr>
            </a:p>
            <a:p>
              <a:pPr marL="0" marR="0" lvl="0" indent="0" algn="r" defTabSz="914400" rtl="0" eaLnBrk="1" fontAlgn="auto" latinLnBrk="0" hangingPunct="1">
                <a:spcBef>
                  <a:spcPts val="0"/>
                </a:spcBef>
                <a:spcAft>
                  <a:spcPts val="0"/>
                </a:spcAft>
                <a:buClrTx/>
                <a:buSzTx/>
                <a:buFontTx/>
                <a:buNone/>
                <a:tabLst/>
                <a:defRPr/>
              </a:pPr>
              <a:r>
                <a:rPr kumimoji="1" lang="zh-CN" altLang="en-US"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rPr>
                <a:t>Please enter here</a:t>
              </a:r>
              <a:endParaRPr kumimoji="1" lang="en-US" altLang="zh-CN"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endParaRPr>
            </a:p>
          </p:txBody>
        </p:sp>
        <p:sp>
          <p:nvSpPr>
            <p:cNvPr id="29" name="矩形 28">
              <a:extLst>
                <a:ext uri="{FF2B5EF4-FFF2-40B4-BE49-F238E27FC236}">
                  <a16:creationId xmlns:a16="http://schemas.microsoft.com/office/drawing/2014/main" id="{744B4D6F-FFF5-490E-9897-A53B5A1882E0}"/>
                </a:ext>
              </a:extLst>
            </p:cNvPr>
            <p:cNvSpPr/>
            <p:nvPr/>
          </p:nvSpPr>
          <p:spPr>
            <a:xfrm>
              <a:off x="1330494" y="4278494"/>
              <a:ext cx="3279606" cy="646331"/>
            </a:xfrm>
            <a:prstGeom prst="rect">
              <a:avLst/>
            </a:prstGeom>
            <a:noFill/>
          </p:spPr>
          <p:txBody>
            <a:bodyPr wrap="square">
              <a:spAutoFit/>
            </a:bodyPr>
            <a:lstStyle/>
            <a:p>
              <a:pPr marL="0" marR="0" lvl="0" indent="0" algn="r" defTabSz="914400" rtl="0" eaLnBrk="1" fontAlgn="auto" latinLnBrk="0" hangingPunct="1">
                <a:spcBef>
                  <a:spcPts val="0"/>
                </a:spcBef>
                <a:spcAft>
                  <a:spcPts val="0"/>
                </a:spcAft>
                <a:buClrTx/>
                <a:buSzTx/>
                <a:buFontTx/>
                <a:buNone/>
                <a:tabLst/>
                <a:defRPr/>
              </a:pPr>
              <a:r>
                <a:rPr kumimoji="1" lang="zh-CN" altLang="en-US" sz="2000" dirty="0">
                  <a:solidFill>
                    <a:srgbClr val="0F506E"/>
                  </a:solidFill>
                  <a:latin typeface="Microsoft YaHei" charset="-122"/>
                  <a:ea typeface="Microsoft YaHei" charset="-122"/>
                  <a:cs typeface="Microsoft YaHei" charset="-122"/>
                </a:rPr>
                <a:t>Please enter the title</a:t>
              </a:r>
              <a:endParaRPr kumimoji="1" lang="en-US" altLang="zh-CN" sz="2000" dirty="0">
                <a:solidFill>
                  <a:srgbClr val="0F506E"/>
                </a:solidFill>
                <a:latin typeface="Microsoft YaHei" charset="-122"/>
                <a:ea typeface="Microsoft YaHei" charset="-122"/>
                <a:cs typeface="Microsoft YaHei" charset="-122"/>
              </a:endParaRPr>
            </a:p>
            <a:p>
              <a:pPr marL="0" marR="0" lvl="0" indent="0" algn="r" defTabSz="914400" rtl="0" eaLnBrk="1" fontAlgn="auto" latinLnBrk="0" hangingPunct="1">
                <a:spcBef>
                  <a:spcPts val="0"/>
                </a:spcBef>
                <a:spcAft>
                  <a:spcPts val="0"/>
                </a:spcAft>
                <a:buClrTx/>
                <a:buSzTx/>
                <a:buFontTx/>
                <a:buNone/>
                <a:tabLst/>
                <a:defRPr/>
              </a:pPr>
              <a:r>
                <a:rPr kumimoji="1" lang="zh-CN" altLang="en-US"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rPr>
                <a:t>Please enter here</a:t>
              </a:r>
              <a:endParaRPr kumimoji="1" lang="en-US" altLang="zh-CN"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endParaRPr>
            </a:p>
          </p:txBody>
        </p:sp>
        <p:sp>
          <p:nvSpPr>
            <p:cNvPr id="30" name="矩形 29">
              <a:extLst>
                <a:ext uri="{FF2B5EF4-FFF2-40B4-BE49-F238E27FC236}">
                  <a16:creationId xmlns:a16="http://schemas.microsoft.com/office/drawing/2014/main" id="{8AD617EC-F356-4C93-8F62-FE96F5128BD9}"/>
                </a:ext>
              </a:extLst>
            </p:cNvPr>
            <p:cNvSpPr/>
            <p:nvPr/>
          </p:nvSpPr>
          <p:spPr>
            <a:xfrm>
              <a:off x="1330494" y="5079878"/>
              <a:ext cx="3279606" cy="646331"/>
            </a:xfrm>
            <a:prstGeom prst="rect">
              <a:avLst/>
            </a:prstGeom>
            <a:noFill/>
          </p:spPr>
          <p:txBody>
            <a:bodyPr wrap="square">
              <a:spAutoFit/>
            </a:bodyPr>
            <a:lstStyle/>
            <a:p>
              <a:pPr marL="0" marR="0" lvl="0" indent="0" algn="r" defTabSz="914400" rtl="0" eaLnBrk="1" fontAlgn="auto" latinLnBrk="0" hangingPunct="1">
                <a:spcBef>
                  <a:spcPts val="0"/>
                </a:spcBef>
                <a:spcAft>
                  <a:spcPts val="0"/>
                </a:spcAft>
                <a:buClrTx/>
                <a:buSzTx/>
                <a:buFontTx/>
                <a:buNone/>
                <a:tabLst/>
                <a:defRPr/>
              </a:pPr>
              <a:r>
                <a:rPr kumimoji="1" lang="zh-CN" altLang="en-US" sz="2000" dirty="0">
                  <a:solidFill>
                    <a:srgbClr val="0F506E"/>
                  </a:solidFill>
                  <a:latin typeface="Microsoft YaHei" charset="-122"/>
                  <a:ea typeface="Microsoft YaHei" charset="-122"/>
                  <a:cs typeface="Microsoft YaHei" charset="-122"/>
                </a:rPr>
                <a:t>Please enter the title</a:t>
              </a:r>
              <a:endParaRPr kumimoji="1" lang="en-US" altLang="zh-CN" sz="2000" dirty="0">
                <a:solidFill>
                  <a:srgbClr val="0F506E"/>
                </a:solidFill>
                <a:latin typeface="Microsoft YaHei" charset="-122"/>
                <a:ea typeface="Microsoft YaHei" charset="-122"/>
                <a:cs typeface="Microsoft YaHei" charset="-122"/>
              </a:endParaRPr>
            </a:p>
            <a:p>
              <a:pPr marL="0" marR="0" lvl="0" indent="0" algn="r" defTabSz="914400" rtl="0" eaLnBrk="1" fontAlgn="auto" latinLnBrk="0" hangingPunct="1">
                <a:spcBef>
                  <a:spcPts val="0"/>
                </a:spcBef>
                <a:spcAft>
                  <a:spcPts val="0"/>
                </a:spcAft>
                <a:buClrTx/>
                <a:buSzTx/>
                <a:buFontTx/>
                <a:buNone/>
                <a:tabLst/>
                <a:defRPr/>
              </a:pPr>
              <a:r>
                <a:rPr kumimoji="1" lang="zh-CN" altLang="en-US"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rPr>
                <a:t>Please enter here</a:t>
              </a:r>
              <a:endParaRPr kumimoji="1" lang="en-US" altLang="zh-CN" sz="1600" b="0" i="0" u="none" strike="noStrike" kern="1200" cap="none" spc="0" normalizeH="0" baseline="0" noProof="0" dirty="0">
                <a:ln>
                  <a:noFill/>
                </a:ln>
                <a:solidFill>
                  <a:srgbClr val="0F506E"/>
                </a:solidFill>
                <a:effectLst/>
                <a:uLnTx/>
                <a:uFillTx/>
                <a:latin typeface="Microsoft YaHei" charset="-122"/>
                <a:ea typeface="Microsoft YaHei" charset="-122"/>
                <a:cs typeface="Microsoft YaHei" charset="-122"/>
              </a:endParaRPr>
            </a:p>
          </p:txBody>
        </p:sp>
        <p:sp>
          <p:nvSpPr>
            <p:cNvPr id="31" name="矩形 30">
              <a:extLst>
                <a:ext uri="{FF2B5EF4-FFF2-40B4-BE49-F238E27FC236}">
                  <a16:creationId xmlns:a16="http://schemas.microsoft.com/office/drawing/2014/main" id="{203EE98A-43FF-41C8-8744-D450F7D841A6}"/>
                </a:ext>
              </a:extLst>
            </p:cNvPr>
            <p:cNvSpPr/>
            <p:nvPr/>
          </p:nvSpPr>
          <p:spPr>
            <a:xfrm>
              <a:off x="7571293" y="3549498"/>
              <a:ext cx="32796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rPr>
                <a:t>Please enter the title</a:t>
              </a:r>
              <a:endParaRPr kumimoji="1" lang="en-US" altLang="zh-CN"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dirty="0">
                  <a:solidFill>
                    <a:srgbClr val="E46C0A"/>
                  </a:solidFill>
                  <a:latin typeface="Microsoft YaHei" charset="-122"/>
                  <a:ea typeface="Microsoft YaHei" charset="-122"/>
                  <a:cs typeface="Microsoft YaHei" charset="-122"/>
                </a:rPr>
                <a:t>Please enter here</a:t>
              </a:r>
              <a:endParaRPr kumimoji="1" lang="en-US" altLang="zh-CN" sz="12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p:txBody>
        </p:sp>
        <p:sp>
          <p:nvSpPr>
            <p:cNvPr id="32" name="矩形 31">
              <a:extLst>
                <a:ext uri="{FF2B5EF4-FFF2-40B4-BE49-F238E27FC236}">
                  <a16:creationId xmlns:a16="http://schemas.microsoft.com/office/drawing/2014/main" id="{27B1AC76-70CF-43BE-B4A1-0814C9D8A006}"/>
                </a:ext>
              </a:extLst>
            </p:cNvPr>
            <p:cNvSpPr/>
            <p:nvPr/>
          </p:nvSpPr>
          <p:spPr>
            <a:xfrm>
              <a:off x="7571293" y="4309786"/>
              <a:ext cx="32796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rPr>
                <a:t>Please enter the title</a:t>
              </a:r>
              <a:endParaRPr kumimoji="1" lang="en-US" altLang="zh-CN"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dirty="0">
                  <a:solidFill>
                    <a:srgbClr val="E46C0A"/>
                  </a:solidFill>
                  <a:latin typeface="Microsoft YaHei" charset="-122"/>
                  <a:ea typeface="Microsoft YaHei" charset="-122"/>
                  <a:cs typeface="Microsoft YaHei" charset="-122"/>
                </a:rPr>
                <a:t>Please enter here</a:t>
              </a:r>
              <a:endParaRPr kumimoji="1" lang="en-US" altLang="zh-CN" sz="12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p:txBody>
        </p:sp>
        <p:sp>
          <p:nvSpPr>
            <p:cNvPr id="33" name="矩形 32">
              <a:extLst>
                <a:ext uri="{FF2B5EF4-FFF2-40B4-BE49-F238E27FC236}">
                  <a16:creationId xmlns:a16="http://schemas.microsoft.com/office/drawing/2014/main" id="{D0968F8F-0360-45DF-82AA-87BC37A3915A}"/>
                </a:ext>
              </a:extLst>
            </p:cNvPr>
            <p:cNvSpPr/>
            <p:nvPr/>
          </p:nvSpPr>
          <p:spPr>
            <a:xfrm>
              <a:off x="7571293" y="5070074"/>
              <a:ext cx="32796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rPr>
                <a:t>Please enter the title</a:t>
              </a:r>
              <a:endParaRPr kumimoji="1" lang="en-US" altLang="zh-CN" sz="20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dirty="0">
                  <a:solidFill>
                    <a:srgbClr val="E46C0A"/>
                  </a:solidFill>
                  <a:latin typeface="Microsoft YaHei" charset="-122"/>
                  <a:ea typeface="Microsoft YaHei" charset="-122"/>
                  <a:cs typeface="Microsoft YaHei" charset="-122"/>
                </a:rPr>
                <a:t>Please enter here</a:t>
              </a:r>
              <a:endParaRPr kumimoji="1" lang="en-US" altLang="zh-CN" sz="1200" b="0" i="0" u="none" strike="noStrike" kern="1200" cap="none" spc="0" normalizeH="0" baseline="0" noProof="0" dirty="0">
                <a:ln>
                  <a:noFill/>
                </a:ln>
                <a:solidFill>
                  <a:srgbClr val="E46C0A"/>
                </a:solidFill>
                <a:effectLst/>
                <a:uLnTx/>
                <a:uFillTx/>
                <a:latin typeface="Microsoft YaHei" charset="-122"/>
                <a:ea typeface="Microsoft YaHei" charset="-122"/>
                <a:cs typeface="Microsoft YaHei" charset="-122"/>
              </a:endParaRPr>
            </a:p>
          </p:txBody>
        </p:sp>
      </p:grpSp>
      <p:sp>
        <p:nvSpPr>
          <p:cNvPr id="34" name="标题 1">
            <a:extLst>
              <a:ext uri="{FF2B5EF4-FFF2-40B4-BE49-F238E27FC236}">
                <a16:creationId xmlns:a16="http://schemas.microsoft.com/office/drawing/2014/main" id="{2D8ACC86-3721-44C1-8897-C1763D78DD8F}"/>
              </a:ext>
            </a:extLst>
          </p:cNvPr>
          <p:cNvSpPr txBox="1">
            <a:spLocks/>
          </p:cNvSpPr>
          <p:nvPr/>
        </p:nvSpPr>
        <p:spPr>
          <a:xfrm>
            <a:off x="4039953" y="5719940"/>
            <a:ext cx="4112095" cy="718075"/>
          </a:xfrm>
          <a:prstGeom prst="rect">
            <a:avLst/>
          </a:prstGeom>
          <a:solidFill>
            <a:schemeClr val="bg1"/>
          </a:solidFill>
        </p:spPr>
        <p:txBody>
          <a:bodyPr anchor="ctr"/>
          <a:lstStyle>
            <a:lvl1pPr algn="l" defTabSz="914400" rtl="0" eaLnBrk="1" latinLnBrk="0" hangingPunct="1">
              <a:lnSpc>
                <a:spcPct val="90000"/>
              </a:lnSpc>
              <a:spcBef>
                <a:spcPct val="0"/>
              </a:spcBef>
              <a:buNone/>
              <a:defRPr sz="4400" b="0" i="0" kern="1200">
                <a:solidFill>
                  <a:schemeClr val="tx1"/>
                </a:solidFill>
                <a:latin typeface="Microsoft YaHei" charset="-122"/>
                <a:ea typeface="Microsoft YaHei" charset="-122"/>
                <a:cs typeface="Microsoft YaHei" charset="-122"/>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zh-CN" altLang="en-US" dirty="0">
                <a:solidFill>
                  <a:srgbClr val="FEA33C"/>
                </a:solidFill>
              </a:rPr>
              <a:t>Please enter the title here</a:t>
            </a:r>
            <a:endParaRPr kumimoji="1" lang="zh-CN" altLang="en-US" sz="4400" b="1" i="0" u="none" strike="noStrike" kern="1200" cap="none" spc="0" normalizeH="0" baseline="0" noProof="0" dirty="0">
              <a:ln>
                <a:noFill/>
              </a:ln>
              <a:solidFill>
                <a:srgbClr val="FEA33C"/>
              </a:solidFill>
              <a:effectLst/>
              <a:uLnTx/>
              <a:uFillTx/>
              <a:latin typeface="Microsoft YaHei" charset="-122"/>
              <a:ea typeface="Microsoft YaHei" charset="-122"/>
            </a:endParaRPr>
          </a:p>
        </p:txBody>
      </p:sp>
    </p:spTree>
    <p:extLst>
      <p:ext uri="{BB962C8B-B14F-4D97-AF65-F5344CB8AC3E}">
        <p14:creationId xmlns:p14="http://schemas.microsoft.com/office/powerpoint/2010/main" val="556992108"/>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a14="http://schemas.microsoft.com/office/drawing/2010/main" xmlns:a16="http://schemas.microsoft.com/office/drawing/2014/main"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childTnLst>
                          </p:cTn>
                        </p:par>
                        <p:par>
                          <p:cTn id="20" fill="hold">
                            <p:stCondLst>
                              <p:cond delay="275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4F46D96-2CC9-4715-A72D-08D179D8B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4096E126-A3F4-4CB8-9D1C-F051976150D7}"/>
              </a:ext>
            </a:extLst>
          </p:cNvPr>
          <p:cNvGrpSpPr/>
          <p:nvPr/>
        </p:nvGrpSpPr>
        <p:grpSpPr>
          <a:xfrm>
            <a:off x="1600198" y="715708"/>
            <a:ext cx="8991603" cy="5308601"/>
            <a:chOff x="1600197" y="774702"/>
            <a:chExt cx="8991603" cy="5308601"/>
          </a:xfrm>
        </p:grpSpPr>
        <p:sp>
          <p:nvSpPr>
            <p:cNvPr id="14" name="矩形 13">
              <a:extLst>
                <a:ext uri="{FF2B5EF4-FFF2-40B4-BE49-F238E27FC236}">
                  <a16:creationId xmlns:a16="http://schemas.microsoft.com/office/drawing/2014/main" id="{68D29A88-7BA2-4B28-BACF-F0B9A160A5E2}"/>
                </a:ext>
              </a:extLst>
            </p:cNvPr>
            <p:cNvSpPr/>
            <p:nvPr/>
          </p:nvSpPr>
          <p:spPr>
            <a:xfrm>
              <a:off x="1600200" y="781050"/>
              <a:ext cx="8991600" cy="5295900"/>
            </a:xfrm>
            <a:prstGeom prst="rect">
              <a:avLst/>
            </a:prstGeom>
            <a:solidFill>
              <a:schemeClr val="bg1"/>
            </a:solidFill>
            <a:ln>
              <a:noFill/>
            </a:ln>
            <a:effectLst>
              <a:outerShdw blurRad="127000" sx="102000" sy="102000" algn="ctr" rotWithShape="0">
                <a:schemeClr val="accent4">
                  <a:lumMod val="75000"/>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39375227-9B98-4F65-A27B-DAF3E5F2ABBA}"/>
                </a:ext>
              </a:extLst>
            </p:cNvPr>
            <p:cNvGrpSpPr/>
            <p:nvPr/>
          </p:nvGrpSpPr>
          <p:grpSpPr>
            <a:xfrm>
              <a:off x="1600197" y="774702"/>
              <a:ext cx="8991602" cy="5308601"/>
              <a:chOff x="1600197" y="774702"/>
              <a:chExt cx="8991602" cy="5308601"/>
            </a:xfrm>
          </p:grpSpPr>
          <p:pic>
            <p:nvPicPr>
              <p:cNvPr id="15" name="图片 14">
                <a:extLst>
                  <a:ext uri="{FF2B5EF4-FFF2-40B4-BE49-F238E27FC236}">
                    <a16:creationId xmlns:a16="http://schemas.microsoft.com/office/drawing/2014/main" id="{4DB5D12D-29BD-4687-809B-D6CBA8F43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41697" y="-1066798"/>
                <a:ext cx="5308601" cy="8991602"/>
              </a:xfrm>
              <a:prstGeom prst="rect">
                <a:avLst/>
              </a:prstGeom>
            </p:spPr>
          </p:pic>
          <p:sp>
            <p:nvSpPr>
              <p:cNvPr id="16" name="文本框 15">
                <a:extLst>
                  <a:ext uri="{FF2B5EF4-FFF2-40B4-BE49-F238E27FC236}">
                    <a16:creationId xmlns:a16="http://schemas.microsoft.com/office/drawing/2014/main" id="{B01253EC-4DB2-4A82-9F93-CAF209788351}"/>
                  </a:ext>
                </a:extLst>
              </p:cNvPr>
              <p:cNvSpPr txBox="1"/>
              <p:nvPr/>
            </p:nvSpPr>
            <p:spPr>
              <a:xfrm>
                <a:off x="2238734" y="2451100"/>
                <a:ext cx="7514865" cy="2324100"/>
              </a:xfrm>
              <a:custGeom>
                <a:avLst/>
                <a:gdLst/>
                <a:ahLst/>
                <a:cxnLst/>
                <a:rect l="l" t="t" r="r" b="b"/>
                <a:pathLst>
                  <a:path w="6811565" h="902494">
                    <a:moveTo>
                      <a:pt x="272057" y="523280"/>
                    </a:moveTo>
                    <a:lnTo>
                      <a:pt x="272057" y="700088"/>
                    </a:lnTo>
                    <a:lnTo>
                      <a:pt x="409574" y="700088"/>
                    </a:lnTo>
                    <a:cubicBezTo>
                      <a:pt x="456009" y="700088"/>
                      <a:pt x="488751" y="691853"/>
                      <a:pt x="507801" y="675382"/>
                    </a:cubicBezTo>
                    <a:cubicBezTo>
                      <a:pt x="526851" y="658912"/>
                      <a:pt x="536376" y="636786"/>
                      <a:pt x="536376" y="609005"/>
                    </a:cubicBezTo>
                    <a:cubicBezTo>
                      <a:pt x="536376" y="583208"/>
                      <a:pt x="526950" y="562471"/>
                      <a:pt x="508099" y="546795"/>
                    </a:cubicBezTo>
                    <a:cubicBezTo>
                      <a:pt x="489247" y="531118"/>
                      <a:pt x="456207" y="523280"/>
                      <a:pt x="408979" y="523280"/>
                    </a:cubicBezTo>
                    <a:close/>
                    <a:moveTo>
                      <a:pt x="272057" y="191691"/>
                    </a:moveTo>
                    <a:lnTo>
                      <a:pt x="272057" y="357188"/>
                    </a:lnTo>
                    <a:lnTo>
                      <a:pt x="389334" y="357188"/>
                    </a:lnTo>
                    <a:cubicBezTo>
                      <a:pt x="431403" y="357188"/>
                      <a:pt x="460672" y="349945"/>
                      <a:pt x="477142" y="335459"/>
                    </a:cubicBezTo>
                    <a:cubicBezTo>
                      <a:pt x="493613" y="320973"/>
                      <a:pt x="501848" y="300038"/>
                      <a:pt x="501848" y="272653"/>
                    </a:cubicBezTo>
                    <a:cubicBezTo>
                      <a:pt x="501848" y="247253"/>
                      <a:pt x="493613" y="227410"/>
                      <a:pt x="477142" y="213122"/>
                    </a:cubicBezTo>
                    <a:cubicBezTo>
                      <a:pt x="460672" y="198835"/>
                      <a:pt x="431998" y="191691"/>
                      <a:pt x="391120" y="191691"/>
                    </a:cubicBezTo>
                    <a:close/>
                    <a:moveTo>
                      <a:pt x="4313634" y="14883"/>
                    </a:moveTo>
                    <a:lnTo>
                      <a:pt x="5036343" y="14883"/>
                    </a:lnTo>
                    <a:lnTo>
                      <a:pt x="5036343" y="201216"/>
                    </a:lnTo>
                    <a:lnTo>
                      <a:pt x="4583906" y="201216"/>
                    </a:lnTo>
                    <a:lnTo>
                      <a:pt x="4583906" y="339924"/>
                    </a:lnTo>
                    <a:lnTo>
                      <a:pt x="5003601" y="339924"/>
                    </a:lnTo>
                    <a:lnTo>
                      <a:pt x="5003601" y="517922"/>
                    </a:lnTo>
                    <a:lnTo>
                      <a:pt x="4583906" y="517922"/>
                    </a:lnTo>
                    <a:lnTo>
                      <a:pt x="4583906" y="689967"/>
                    </a:lnTo>
                    <a:lnTo>
                      <a:pt x="5049440" y="689967"/>
                    </a:lnTo>
                    <a:lnTo>
                      <a:pt x="5049440" y="887611"/>
                    </a:lnTo>
                    <a:lnTo>
                      <a:pt x="4313634" y="887611"/>
                    </a:lnTo>
                    <a:close/>
                    <a:moveTo>
                      <a:pt x="3296840" y="14883"/>
                    </a:moveTo>
                    <a:lnTo>
                      <a:pt x="3548657" y="14883"/>
                    </a:lnTo>
                    <a:lnTo>
                      <a:pt x="3877270" y="497719"/>
                    </a:lnTo>
                    <a:lnTo>
                      <a:pt x="3877270" y="14883"/>
                    </a:lnTo>
                    <a:lnTo>
                      <a:pt x="4131468" y="14883"/>
                    </a:lnTo>
                    <a:lnTo>
                      <a:pt x="4131468" y="887611"/>
                    </a:lnTo>
                    <a:lnTo>
                      <a:pt x="3877270" y="887611"/>
                    </a:lnTo>
                    <a:lnTo>
                      <a:pt x="3550443" y="408422"/>
                    </a:lnTo>
                    <a:lnTo>
                      <a:pt x="3550443" y="887611"/>
                    </a:lnTo>
                    <a:lnTo>
                      <a:pt x="3296840" y="887611"/>
                    </a:lnTo>
                    <a:close/>
                    <a:moveTo>
                      <a:pt x="2829520" y="14883"/>
                    </a:moveTo>
                    <a:lnTo>
                      <a:pt x="3099792" y="14883"/>
                    </a:lnTo>
                    <a:lnTo>
                      <a:pt x="3099792" y="887611"/>
                    </a:lnTo>
                    <a:lnTo>
                      <a:pt x="2829520" y="887611"/>
                    </a:lnTo>
                    <a:close/>
                    <a:moveTo>
                      <a:pt x="923925" y="14883"/>
                    </a:moveTo>
                    <a:lnTo>
                      <a:pt x="1193006" y="14883"/>
                    </a:lnTo>
                    <a:lnTo>
                      <a:pt x="1193006" y="547223"/>
                    </a:lnTo>
                    <a:cubicBezTo>
                      <a:pt x="1193006" y="594810"/>
                      <a:pt x="1206202" y="631986"/>
                      <a:pt x="1232594" y="658751"/>
                    </a:cubicBezTo>
                    <a:cubicBezTo>
                      <a:pt x="1258986" y="685515"/>
                      <a:pt x="1295598" y="698897"/>
                      <a:pt x="1342429" y="698897"/>
                    </a:cubicBezTo>
                    <a:cubicBezTo>
                      <a:pt x="1388864" y="698897"/>
                      <a:pt x="1425277" y="685712"/>
                      <a:pt x="1451669" y="659341"/>
                    </a:cubicBezTo>
                    <a:cubicBezTo>
                      <a:pt x="1478061" y="632971"/>
                      <a:pt x="1491257" y="595598"/>
                      <a:pt x="1491257" y="547223"/>
                    </a:cubicBezTo>
                    <a:lnTo>
                      <a:pt x="1491257" y="14883"/>
                    </a:lnTo>
                    <a:lnTo>
                      <a:pt x="1760339" y="14883"/>
                    </a:lnTo>
                    <a:lnTo>
                      <a:pt x="1760339" y="534842"/>
                    </a:lnTo>
                    <a:cubicBezTo>
                      <a:pt x="1760339" y="586399"/>
                      <a:pt x="1752302" y="635081"/>
                      <a:pt x="1736228" y="680889"/>
                    </a:cubicBezTo>
                    <a:cubicBezTo>
                      <a:pt x="1720155" y="726697"/>
                      <a:pt x="1694953" y="766755"/>
                      <a:pt x="1660624" y="801063"/>
                    </a:cubicBezTo>
                    <a:cubicBezTo>
                      <a:pt x="1626294" y="835371"/>
                      <a:pt x="1590278" y="859464"/>
                      <a:pt x="1552575" y="873342"/>
                    </a:cubicBezTo>
                    <a:cubicBezTo>
                      <a:pt x="1500187" y="892777"/>
                      <a:pt x="1437282" y="902494"/>
                      <a:pt x="1363860" y="902494"/>
                    </a:cubicBezTo>
                    <a:cubicBezTo>
                      <a:pt x="1321395" y="902494"/>
                      <a:pt x="1275060" y="899519"/>
                      <a:pt x="1224855" y="893569"/>
                    </a:cubicBezTo>
                    <a:cubicBezTo>
                      <a:pt x="1174650" y="887619"/>
                      <a:pt x="1132681" y="875820"/>
                      <a:pt x="1098946" y="858171"/>
                    </a:cubicBezTo>
                    <a:cubicBezTo>
                      <a:pt x="1065212" y="840523"/>
                      <a:pt x="1034355" y="815437"/>
                      <a:pt x="1006375" y="782915"/>
                    </a:cubicBezTo>
                    <a:cubicBezTo>
                      <a:pt x="978396" y="750393"/>
                      <a:pt x="959246" y="716880"/>
                      <a:pt x="948928" y="682377"/>
                    </a:cubicBezTo>
                    <a:cubicBezTo>
                      <a:pt x="932259" y="626852"/>
                      <a:pt x="923925" y="577673"/>
                      <a:pt x="923925" y="534842"/>
                    </a:cubicBezTo>
                    <a:close/>
                    <a:moveTo>
                      <a:pt x="0" y="14883"/>
                    </a:moveTo>
                    <a:lnTo>
                      <a:pt x="504824" y="14883"/>
                    </a:lnTo>
                    <a:cubicBezTo>
                      <a:pt x="588962" y="14883"/>
                      <a:pt x="653553" y="35719"/>
                      <a:pt x="698599" y="77391"/>
                    </a:cubicBezTo>
                    <a:cubicBezTo>
                      <a:pt x="743644" y="119063"/>
                      <a:pt x="766167" y="170656"/>
                      <a:pt x="766167" y="232172"/>
                    </a:cubicBezTo>
                    <a:cubicBezTo>
                      <a:pt x="766167" y="283766"/>
                      <a:pt x="750093" y="328017"/>
                      <a:pt x="717946" y="364927"/>
                    </a:cubicBezTo>
                    <a:cubicBezTo>
                      <a:pt x="696515" y="389533"/>
                      <a:pt x="665162" y="408980"/>
                      <a:pt x="623887" y="423267"/>
                    </a:cubicBezTo>
                    <a:cubicBezTo>
                      <a:pt x="686593" y="438349"/>
                      <a:pt x="732730" y="464245"/>
                      <a:pt x="762297" y="500956"/>
                    </a:cubicBezTo>
                    <a:cubicBezTo>
                      <a:pt x="791864" y="537667"/>
                      <a:pt x="806648" y="583803"/>
                      <a:pt x="806648" y="639366"/>
                    </a:cubicBezTo>
                    <a:cubicBezTo>
                      <a:pt x="806648" y="684610"/>
                      <a:pt x="796131" y="725289"/>
                      <a:pt x="775096" y="761405"/>
                    </a:cubicBezTo>
                    <a:cubicBezTo>
                      <a:pt x="754062" y="797521"/>
                      <a:pt x="725289" y="826096"/>
                      <a:pt x="688776" y="847130"/>
                    </a:cubicBezTo>
                    <a:cubicBezTo>
                      <a:pt x="666154" y="860227"/>
                      <a:pt x="632023" y="869752"/>
                      <a:pt x="586382" y="875705"/>
                    </a:cubicBezTo>
                    <a:cubicBezTo>
                      <a:pt x="525661" y="883642"/>
                      <a:pt x="485378" y="887611"/>
                      <a:pt x="465534" y="887611"/>
                    </a:cubicBezTo>
                    <a:lnTo>
                      <a:pt x="0" y="887611"/>
                    </a:lnTo>
                    <a:close/>
                    <a:moveTo>
                      <a:pt x="6423421" y="0"/>
                    </a:moveTo>
                    <a:cubicBezTo>
                      <a:pt x="6534943" y="0"/>
                      <a:pt x="6619973" y="20737"/>
                      <a:pt x="6678512" y="62210"/>
                    </a:cubicBezTo>
                    <a:cubicBezTo>
                      <a:pt x="6737051" y="103684"/>
                      <a:pt x="6771877" y="169664"/>
                      <a:pt x="6782989" y="260152"/>
                    </a:cubicBezTo>
                    <a:lnTo>
                      <a:pt x="6528791" y="275035"/>
                    </a:lnTo>
                    <a:cubicBezTo>
                      <a:pt x="6522045" y="235744"/>
                      <a:pt x="6507856" y="207169"/>
                      <a:pt x="6486227" y="189310"/>
                    </a:cubicBezTo>
                    <a:cubicBezTo>
                      <a:pt x="6464597" y="171450"/>
                      <a:pt x="6434732" y="162521"/>
                      <a:pt x="6396632" y="162521"/>
                    </a:cubicBezTo>
                    <a:cubicBezTo>
                      <a:pt x="6365279" y="162521"/>
                      <a:pt x="6341665" y="169168"/>
                      <a:pt x="6325789" y="182463"/>
                    </a:cubicBezTo>
                    <a:cubicBezTo>
                      <a:pt x="6309915" y="195759"/>
                      <a:pt x="6301977" y="211931"/>
                      <a:pt x="6301977" y="230981"/>
                    </a:cubicBezTo>
                    <a:cubicBezTo>
                      <a:pt x="6301977" y="244872"/>
                      <a:pt x="6308525" y="257374"/>
                      <a:pt x="6321623" y="268486"/>
                    </a:cubicBezTo>
                    <a:cubicBezTo>
                      <a:pt x="6334322" y="279996"/>
                      <a:pt x="6364485" y="290711"/>
                      <a:pt x="6412110" y="300633"/>
                    </a:cubicBezTo>
                    <a:cubicBezTo>
                      <a:pt x="6529982" y="326033"/>
                      <a:pt x="6614417" y="351731"/>
                      <a:pt x="6665415" y="377726"/>
                    </a:cubicBezTo>
                    <a:cubicBezTo>
                      <a:pt x="6716414" y="403721"/>
                      <a:pt x="6753521" y="435967"/>
                      <a:pt x="6776739" y="474464"/>
                    </a:cubicBezTo>
                    <a:cubicBezTo>
                      <a:pt x="6799956" y="512961"/>
                      <a:pt x="6811565" y="556022"/>
                      <a:pt x="6811565" y="603647"/>
                    </a:cubicBezTo>
                    <a:cubicBezTo>
                      <a:pt x="6811565" y="659606"/>
                      <a:pt x="6796087" y="711200"/>
                      <a:pt x="6765130" y="758428"/>
                    </a:cubicBezTo>
                    <a:cubicBezTo>
                      <a:pt x="6734174" y="805656"/>
                      <a:pt x="6690915" y="841474"/>
                      <a:pt x="6635352" y="865882"/>
                    </a:cubicBezTo>
                    <a:cubicBezTo>
                      <a:pt x="6579790" y="890290"/>
                      <a:pt x="6509741" y="902494"/>
                      <a:pt x="6425207" y="902494"/>
                    </a:cubicBezTo>
                    <a:cubicBezTo>
                      <a:pt x="6276775" y="902494"/>
                      <a:pt x="6173985" y="873919"/>
                      <a:pt x="6116835" y="816769"/>
                    </a:cubicBezTo>
                    <a:cubicBezTo>
                      <a:pt x="6059685" y="759619"/>
                      <a:pt x="6027340" y="686991"/>
                      <a:pt x="6019799" y="598885"/>
                    </a:cubicBezTo>
                    <a:lnTo>
                      <a:pt x="6276379" y="582811"/>
                    </a:lnTo>
                    <a:cubicBezTo>
                      <a:pt x="6281935" y="624483"/>
                      <a:pt x="6293245" y="656233"/>
                      <a:pt x="6310311" y="678061"/>
                    </a:cubicBezTo>
                    <a:cubicBezTo>
                      <a:pt x="6338093" y="713383"/>
                      <a:pt x="6377780" y="731044"/>
                      <a:pt x="6429374" y="731044"/>
                    </a:cubicBezTo>
                    <a:cubicBezTo>
                      <a:pt x="6467871" y="731044"/>
                      <a:pt x="6497537" y="722015"/>
                      <a:pt x="6518373" y="703957"/>
                    </a:cubicBezTo>
                    <a:cubicBezTo>
                      <a:pt x="6539209" y="685899"/>
                      <a:pt x="6549627" y="664964"/>
                      <a:pt x="6549627" y="641152"/>
                    </a:cubicBezTo>
                    <a:cubicBezTo>
                      <a:pt x="6549627" y="618530"/>
                      <a:pt x="6539705" y="598289"/>
                      <a:pt x="6519861" y="580430"/>
                    </a:cubicBezTo>
                    <a:cubicBezTo>
                      <a:pt x="6500018" y="562571"/>
                      <a:pt x="6453980" y="545703"/>
                      <a:pt x="6381749" y="529828"/>
                    </a:cubicBezTo>
                    <a:cubicBezTo>
                      <a:pt x="6263480" y="503238"/>
                      <a:pt x="6179145" y="467916"/>
                      <a:pt x="6128741" y="423863"/>
                    </a:cubicBezTo>
                    <a:cubicBezTo>
                      <a:pt x="6077941" y="379810"/>
                      <a:pt x="6052541" y="323652"/>
                      <a:pt x="6052541" y="255389"/>
                    </a:cubicBezTo>
                    <a:cubicBezTo>
                      <a:pt x="6052541" y="210542"/>
                      <a:pt x="6065539" y="168176"/>
                      <a:pt x="6091534" y="128290"/>
                    </a:cubicBezTo>
                    <a:cubicBezTo>
                      <a:pt x="6117529" y="88404"/>
                      <a:pt x="6156621" y="57051"/>
                      <a:pt x="6208811" y="34231"/>
                    </a:cubicBezTo>
                    <a:cubicBezTo>
                      <a:pt x="6261000" y="11410"/>
                      <a:pt x="6332537" y="0"/>
                      <a:pt x="6423421" y="0"/>
                    </a:cubicBezTo>
                    <a:close/>
                    <a:moveTo>
                      <a:pt x="5547121" y="0"/>
                    </a:moveTo>
                    <a:cubicBezTo>
                      <a:pt x="5658643" y="0"/>
                      <a:pt x="5743674" y="20737"/>
                      <a:pt x="5802212" y="62210"/>
                    </a:cubicBezTo>
                    <a:cubicBezTo>
                      <a:pt x="5860751" y="103684"/>
                      <a:pt x="5895577" y="169664"/>
                      <a:pt x="5906689" y="260152"/>
                    </a:cubicBezTo>
                    <a:lnTo>
                      <a:pt x="5652491" y="275035"/>
                    </a:lnTo>
                    <a:cubicBezTo>
                      <a:pt x="5645745" y="235744"/>
                      <a:pt x="5631556" y="207169"/>
                      <a:pt x="5609927" y="189310"/>
                    </a:cubicBezTo>
                    <a:cubicBezTo>
                      <a:pt x="5588297" y="171450"/>
                      <a:pt x="5558432" y="162521"/>
                      <a:pt x="5520332" y="162521"/>
                    </a:cubicBezTo>
                    <a:cubicBezTo>
                      <a:pt x="5488979" y="162521"/>
                      <a:pt x="5465365" y="169168"/>
                      <a:pt x="5449490" y="182463"/>
                    </a:cubicBezTo>
                    <a:cubicBezTo>
                      <a:pt x="5433615" y="195759"/>
                      <a:pt x="5425677" y="211931"/>
                      <a:pt x="5425677" y="230981"/>
                    </a:cubicBezTo>
                    <a:cubicBezTo>
                      <a:pt x="5425677" y="244872"/>
                      <a:pt x="5432226" y="257374"/>
                      <a:pt x="5445323" y="268486"/>
                    </a:cubicBezTo>
                    <a:cubicBezTo>
                      <a:pt x="5458022" y="279996"/>
                      <a:pt x="5488185" y="290711"/>
                      <a:pt x="5535810" y="300633"/>
                    </a:cubicBezTo>
                    <a:cubicBezTo>
                      <a:pt x="5653682" y="326033"/>
                      <a:pt x="5738117" y="351731"/>
                      <a:pt x="5789116" y="377726"/>
                    </a:cubicBezTo>
                    <a:cubicBezTo>
                      <a:pt x="5840114" y="403721"/>
                      <a:pt x="5877221" y="435967"/>
                      <a:pt x="5900439" y="474464"/>
                    </a:cubicBezTo>
                    <a:cubicBezTo>
                      <a:pt x="5923656" y="512961"/>
                      <a:pt x="5935265" y="556022"/>
                      <a:pt x="5935265" y="603647"/>
                    </a:cubicBezTo>
                    <a:cubicBezTo>
                      <a:pt x="5935265" y="659606"/>
                      <a:pt x="5919787" y="711200"/>
                      <a:pt x="5888830" y="758428"/>
                    </a:cubicBezTo>
                    <a:cubicBezTo>
                      <a:pt x="5857874" y="805656"/>
                      <a:pt x="5814615" y="841474"/>
                      <a:pt x="5759052" y="865882"/>
                    </a:cubicBezTo>
                    <a:cubicBezTo>
                      <a:pt x="5703490" y="890290"/>
                      <a:pt x="5633441" y="902494"/>
                      <a:pt x="5548907" y="902494"/>
                    </a:cubicBezTo>
                    <a:cubicBezTo>
                      <a:pt x="5400476" y="902494"/>
                      <a:pt x="5297685" y="873919"/>
                      <a:pt x="5240535" y="816769"/>
                    </a:cubicBezTo>
                    <a:cubicBezTo>
                      <a:pt x="5183385" y="759619"/>
                      <a:pt x="5151040" y="686991"/>
                      <a:pt x="5143499" y="598885"/>
                    </a:cubicBezTo>
                    <a:lnTo>
                      <a:pt x="5400079" y="582811"/>
                    </a:lnTo>
                    <a:cubicBezTo>
                      <a:pt x="5405635" y="624483"/>
                      <a:pt x="5416946" y="656233"/>
                      <a:pt x="5434012" y="678061"/>
                    </a:cubicBezTo>
                    <a:cubicBezTo>
                      <a:pt x="5461793" y="713383"/>
                      <a:pt x="5501480" y="731044"/>
                      <a:pt x="5553074" y="731044"/>
                    </a:cubicBezTo>
                    <a:cubicBezTo>
                      <a:pt x="5591571" y="731044"/>
                      <a:pt x="5621237" y="722015"/>
                      <a:pt x="5642073" y="703957"/>
                    </a:cubicBezTo>
                    <a:cubicBezTo>
                      <a:pt x="5662909" y="685899"/>
                      <a:pt x="5673327" y="664964"/>
                      <a:pt x="5673327" y="641152"/>
                    </a:cubicBezTo>
                    <a:cubicBezTo>
                      <a:pt x="5673327" y="618530"/>
                      <a:pt x="5663405" y="598289"/>
                      <a:pt x="5643562" y="580430"/>
                    </a:cubicBezTo>
                    <a:cubicBezTo>
                      <a:pt x="5623718" y="562571"/>
                      <a:pt x="5577680" y="545703"/>
                      <a:pt x="5505449" y="529828"/>
                    </a:cubicBezTo>
                    <a:cubicBezTo>
                      <a:pt x="5387180" y="503238"/>
                      <a:pt x="5302845" y="467916"/>
                      <a:pt x="5252441" y="423863"/>
                    </a:cubicBezTo>
                    <a:cubicBezTo>
                      <a:pt x="5201642" y="379810"/>
                      <a:pt x="5176241" y="323652"/>
                      <a:pt x="5176241" y="255389"/>
                    </a:cubicBezTo>
                    <a:cubicBezTo>
                      <a:pt x="5176241" y="210542"/>
                      <a:pt x="5189239" y="168176"/>
                      <a:pt x="5215234" y="128290"/>
                    </a:cubicBezTo>
                    <a:cubicBezTo>
                      <a:pt x="5241230" y="88404"/>
                      <a:pt x="5280322" y="57051"/>
                      <a:pt x="5332511" y="34231"/>
                    </a:cubicBezTo>
                    <a:cubicBezTo>
                      <a:pt x="5384700" y="11410"/>
                      <a:pt x="5456237" y="0"/>
                      <a:pt x="5547121" y="0"/>
                    </a:cubicBezTo>
                    <a:close/>
                    <a:moveTo>
                      <a:pt x="2299096" y="0"/>
                    </a:moveTo>
                    <a:cubicBezTo>
                      <a:pt x="2410618" y="0"/>
                      <a:pt x="2495648" y="20737"/>
                      <a:pt x="2554188" y="62210"/>
                    </a:cubicBezTo>
                    <a:cubicBezTo>
                      <a:pt x="2612727" y="103684"/>
                      <a:pt x="2647553" y="169664"/>
                      <a:pt x="2658665" y="260152"/>
                    </a:cubicBezTo>
                    <a:lnTo>
                      <a:pt x="2404467" y="275035"/>
                    </a:lnTo>
                    <a:cubicBezTo>
                      <a:pt x="2397720" y="235744"/>
                      <a:pt x="2383531" y="207169"/>
                      <a:pt x="2361902" y="189310"/>
                    </a:cubicBezTo>
                    <a:cubicBezTo>
                      <a:pt x="2340272" y="171450"/>
                      <a:pt x="2310407" y="162521"/>
                      <a:pt x="2272307" y="162521"/>
                    </a:cubicBezTo>
                    <a:cubicBezTo>
                      <a:pt x="2240954" y="162521"/>
                      <a:pt x="2217340" y="169168"/>
                      <a:pt x="2201465" y="182463"/>
                    </a:cubicBezTo>
                    <a:cubicBezTo>
                      <a:pt x="2185590" y="195759"/>
                      <a:pt x="2177653" y="211931"/>
                      <a:pt x="2177653" y="230981"/>
                    </a:cubicBezTo>
                    <a:cubicBezTo>
                      <a:pt x="2177653" y="244872"/>
                      <a:pt x="2184201" y="257374"/>
                      <a:pt x="2197298" y="268486"/>
                    </a:cubicBezTo>
                    <a:cubicBezTo>
                      <a:pt x="2209998" y="279996"/>
                      <a:pt x="2240160" y="290711"/>
                      <a:pt x="2287785" y="300633"/>
                    </a:cubicBezTo>
                    <a:cubicBezTo>
                      <a:pt x="2405657" y="326033"/>
                      <a:pt x="2490092" y="351731"/>
                      <a:pt x="2541091" y="377726"/>
                    </a:cubicBezTo>
                    <a:cubicBezTo>
                      <a:pt x="2592089" y="403721"/>
                      <a:pt x="2629197" y="435967"/>
                      <a:pt x="2652414" y="474464"/>
                    </a:cubicBezTo>
                    <a:cubicBezTo>
                      <a:pt x="2675631" y="512961"/>
                      <a:pt x="2687240" y="556022"/>
                      <a:pt x="2687240" y="603647"/>
                    </a:cubicBezTo>
                    <a:cubicBezTo>
                      <a:pt x="2687240" y="659606"/>
                      <a:pt x="2671762" y="711200"/>
                      <a:pt x="2640806" y="758428"/>
                    </a:cubicBezTo>
                    <a:cubicBezTo>
                      <a:pt x="2609849" y="805656"/>
                      <a:pt x="2566590" y="841474"/>
                      <a:pt x="2511027" y="865882"/>
                    </a:cubicBezTo>
                    <a:cubicBezTo>
                      <a:pt x="2455465" y="890290"/>
                      <a:pt x="2385417" y="902494"/>
                      <a:pt x="2300882" y="902494"/>
                    </a:cubicBezTo>
                    <a:cubicBezTo>
                      <a:pt x="2152451" y="902494"/>
                      <a:pt x="2049660" y="873919"/>
                      <a:pt x="1992510" y="816769"/>
                    </a:cubicBezTo>
                    <a:cubicBezTo>
                      <a:pt x="1935360" y="759619"/>
                      <a:pt x="1903015" y="686991"/>
                      <a:pt x="1895475" y="598885"/>
                    </a:cubicBezTo>
                    <a:lnTo>
                      <a:pt x="2152054" y="582811"/>
                    </a:lnTo>
                    <a:cubicBezTo>
                      <a:pt x="2157610" y="624483"/>
                      <a:pt x="2168921" y="656233"/>
                      <a:pt x="2185987" y="678061"/>
                    </a:cubicBezTo>
                    <a:cubicBezTo>
                      <a:pt x="2213768" y="713383"/>
                      <a:pt x="2253456" y="731044"/>
                      <a:pt x="2305049" y="731044"/>
                    </a:cubicBezTo>
                    <a:cubicBezTo>
                      <a:pt x="2343546" y="731044"/>
                      <a:pt x="2373213" y="722015"/>
                      <a:pt x="2394049" y="703957"/>
                    </a:cubicBezTo>
                    <a:cubicBezTo>
                      <a:pt x="2414885" y="685899"/>
                      <a:pt x="2425302" y="664964"/>
                      <a:pt x="2425302" y="641152"/>
                    </a:cubicBezTo>
                    <a:cubicBezTo>
                      <a:pt x="2425302" y="618530"/>
                      <a:pt x="2415381" y="598289"/>
                      <a:pt x="2395537" y="580430"/>
                    </a:cubicBezTo>
                    <a:cubicBezTo>
                      <a:pt x="2375693" y="562571"/>
                      <a:pt x="2329655" y="545703"/>
                      <a:pt x="2257424" y="529828"/>
                    </a:cubicBezTo>
                    <a:cubicBezTo>
                      <a:pt x="2139156" y="503238"/>
                      <a:pt x="2054820" y="467916"/>
                      <a:pt x="2004417" y="423863"/>
                    </a:cubicBezTo>
                    <a:cubicBezTo>
                      <a:pt x="1953617" y="379810"/>
                      <a:pt x="1928217" y="323652"/>
                      <a:pt x="1928217" y="255389"/>
                    </a:cubicBezTo>
                    <a:cubicBezTo>
                      <a:pt x="1928217" y="210542"/>
                      <a:pt x="1941214" y="168176"/>
                      <a:pt x="1967210" y="128290"/>
                    </a:cubicBezTo>
                    <a:cubicBezTo>
                      <a:pt x="1993205" y="88404"/>
                      <a:pt x="2032297" y="57051"/>
                      <a:pt x="2084486" y="34231"/>
                    </a:cubicBezTo>
                    <a:cubicBezTo>
                      <a:pt x="2136675" y="11410"/>
                      <a:pt x="2208212" y="0"/>
                      <a:pt x="2299096" y="0"/>
                    </a:cubicBezTo>
                    <a:close/>
                  </a:path>
                </a:pathLst>
              </a:custGeom>
              <a:solidFill>
                <a:srgbClr val="92D3EA">
                  <a:alpha val="6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9600" dirty="0">
                  <a:solidFill>
                    <a:srgbClr val="92D3EA"/>
                  </a:solidFill>
                  <a:latin typeface="Arial Black" panose="020B0A04020102020204" pitchFamily="34" charset="0"/>
                </a:endParaRPr>
              </a:p>
            </p:txBody>
          </p:sp>
        </p:grpSp>
      </p:grpSp>
      <p:sp>
        <p:nvSpPr>
          <p:cNvPr id="18" name="文本框 17">
            <a:extLst>
              <a:ext uri="{FF2B5EF4-FFF2-40B4-BE49-F238E27FC236}">
                <a16:creationId xmlns:a16="http://schemas.microsoft.com/office/drawing/2014/main" id="{31DB6884-C3A9-4973-827A-2FF15D78CE6C}"/>
              </a:ext>
            </a:extLst>
          </p:cNvPr>
          <p:cNvSpPr txBox="1"/>
          <p:nvPr/>
        </p:nvSpPr>
        <p:spPr>
          <a:xfrm>
            <a:off x="2994025" y="2737347"/>
            <a:ext cx="6174581" cy="769441"/>
          </a:xfrm>
          <a:prstGeom prst="rect">
            <a:avLst/>
          </a:prstGeom>
          <a:noFill/>
        </p:spPr>
        <p:txBody>
          <a:bodyPr wrap="square" rtlCol="0">
            <a:spAutoFit/>
          </a:bodyPr>
          <a:lstStyle/>
          <a:p>
            <a:pPr algn="l"/>
            <a:r>
              <a:rPr lang="zh-CN" altLang="en-US" sz="4400" b="1" dirty="0">
                <a:solidFill>
                  <a:schemeClr val="accent6">
                    <a:lumMod val="75000"/>
                  </a:schemeClr>
                </a:solidFill>
                <a:latin typeface="微软雅黑" panose="020B0503020204020204" pitchFamily="34" charset="-122"/>
                <a:ea typeface="微软雅黑" panose="020B0503020204020204" pitchFamily="34" charset="-122"/>
              </a:rPr>
              <a:t>Thanks for listening.</a:t>
            </a:r>
          </a:p>
        </p:txBody>
      </p:sp>
      <p:sp>
        <p:nvSpPr>
          <p:cNvPr id="19" name="文本框 18">
            <a:extLst>
              <a:ext uri="{FF2B5EF4-FFF2-40B4-BE49-F238E27FC236}">
                <a16:creationId xmlns:a16="http://schemas.microsoft.com/office/drawing/2014/main" id="{CDDEE652-B0BF-4079-93A7-26C29F4D5A54}"/>
              </a:ext>
            </a:extLst>
          </p:cNvPr>
          <p:cNvSpPr txBox="1"/>
          <p:nvPr/>
        </p:nvSpPr>
        <p:spPr>
          <a:xfrm>
            <a:off x="3023394" y="3489752"/>
            <a:ext cx="4672806" cy="954107"/>
          </a:xfrm>
          <a:prstGeom prst="rect">
            <a:avLst/>
          </a:prstGeom>
          <a:noFill/>
        </p:spPr>
        <p:txBody>
          <a:bodyPr wrap="square" rtlCol="0">
            <a:spAutoFit/>
          </a:bodyPr>
          <a:lstStyle/>
          <a:p>
            <a:r>
              <a:rPr lang="zh-CN" altLang="en-US" sz="1400" dirty="0">
                <a:solidFill>
                  <a:schemeClr val="bg1">
                    <a:lumMod val="65000"/>
                  </a:schemeClr>
                </a:solidFill>
                <a:latin typeface="Arial" panose="020B0604020202020204" pitchFamily="34" charset="0"/>
                <a:cs typeface="Arial" panose="020B0604020202020204" pitchFamily="34" charset="0"/>
              </a:rPr>
              <a:t>Please enter here please enter here please enter here please enter here please enter here please enter here please enter here please enter here please enter here please enter here please enter here please enter here</a:t>
            </a:r>
          </a:p>
          <a:p>
            <a:endParaRPr lang="zh-CN" altLang="en-US" sz="14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907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p14="http://schemas.microsoft.com/office/powerpoint/2010/main" xmlns:a14="http://schemas.microsoft.com/office/drawing/2010/main" xmlns:a16="http://schemas.microsoft.com/office/drawing/2014/main"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anim calcmode="lin" valueType="num">
                                      <p:cBhvr>
                                        <p:cTn id="12" dur="750" fill="hold"/>
                                        <p:tgtEl>
                                          <p:spTgt spid="18"/>
                                        </p:tgtEl>
                                        <p:attrNameLst>
                                          <p:attrName>ppt_x</p:attrName>
                                        </p:attrNameLst>
                                      </p:cBhvr>
                                      <p:tavLst>
                                        <p:tav tm="0">
                                          <p:val>
                                            <p:strVal val="#ppt_x"/>
                                          </p:val>
                                        </p:tav>
                                        <p:tav tm="100000">
                                          <p:val>
                                            <p:strVal val="#ppt_x"/>
                                          </p:val>
                                        </p:tav>
                                      </p:tavLst>
                                    </p:anim>
                                    <p:anim calcmode="lin" valueType="num">
                                      <p:cBhvr>
                                        <p:cTn id="13" dur="75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975"/>
                            </p:stCondLst>
                            <p:childTnLst>
                              <p:par>
                                <p:cTn id="15" presetID="42"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C93504-8009-4172-874E-3F140A117A01}"/>
              </a:ext>
            </a:extLst>
          </p:cNvPr>
          <p:cNvPicPr>
            <a:picLocks noChangeAspect="1"/>
          </p:cNvPicPr>
          <p:nvPr/>
        </p:nvPicPr>
        <p:blipFill rotWithShape="1">
          <a:blip r:embed="rId3">
            <a:extLst>
              <a:ext uri="{28A0092B-C50C-407E-A947-70E740481C1C}">
                <a14:useLocalDpi xmlns:a14="http://schemas.microsoft.com/office/drawing/2010/main" val="0"/>
              </a:ext>
            </a:extLst>
          </a:blip>
          <a:srcRect l="72742" t="5083" b="28726"/>
          <a:stretch/>
        </p:blipFill>
        <p:spPr>
          <a:xfrm>
            <a:off x="8878528" y="344129"/>
            <a:ext cx="3323304" cy="4542503"/>
          </a:xfrm>
          <a:prstGeom prst="rect">
            <a:avLst/>
          </a:prstGeom>
        </p:spPr>
      </p:pic>
      <p:pic>
        <p:nvPicPr>
          <p:cNvPr id="5" name="图片 4">
            <a:extLst>
              <a:ext uri="{FF2B5EF4-FFF2-40B4-BE49-F238E27FC236}">
                <a16:creationId xmlns:a16="http://schemas.microsoft.com/office/drawing/2014/main" id="{8C975808-A1DC-4332-8A20-4F955F8A1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pic>
        <p:nvPicPr>
          <p:cNvPr id="3" name="图片 2">
            <a:extLst>
              <a:ext uri="{FF2B5EF4-FFF2-40B4-BE49-F238E27FC236}">
                <a16:creationId xmlns:a16="http://schemas.microsoft.com/office/drawing/2014/main" id="{A77A0846-B2FC-4133-BA6B-5633B5FD958F}"/>
              </a:ext>
            </a:extLst>
          </p:cNvPr>
          <p:cNvPicPr>
            <a:picLocks noChangeAspect="1"/>
          </p:cNvPicPr>
          <p:nvPr/>
        </p:nvPicPr>
        <p:blipFill rotWithShape="1">
          <a:blip r:embed="rId3">
            <a:extLst>
              <a:ext uri="{28A0092B-C50C-407E-A947-70E740481C1C}">
                <a14:useLocalDpi xmlns:a14="http://schemas.microsoft.com/office/drawing/2010/main" val="0"/>
              </a:ext>
            </a:extLst>
          </a:blip>
          <a:srcRect l="49194" t="69698"/>
          <a:stretch/>
        </p:blipFill>
        <p:spPr>
          <a:xfrm>
            <a:off x="5997676" y="4778476"/>
            <a:ext cx="6194323" cy="2079523"/>
          </a:xfrm>
          <a:prstGeom prst="rect">
            <a:avLst/>
          </a:prstGeom>
        </p:spPr>
      </p:pic>
      <p:pic>
        <p:nvPicPr>
          <p:cNvPr id="9" name="图片 8">
            <a:extLst>
              <a:ext uri="{FF2B5EF4-FFF2-40B4-BE49-F238E27FC236}">
                <a16:creationId xmlns:a16="http://schemas.microsoft.com/office/drawing/2014/main" id="{9A6A2184-A3BA-439C-96A1-3362270A38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711136" y="1498600"/>
            <a:ext cx="2820028" cy="3162300"/>
          </a:xfrm>
          <a:prstGeom prst="rect">
            <a:avLst/>
          </a:prstGeom>
        </p:spPr>
      </p:pic>
      <p:pic>
        <p:nvPicPr>
          <p:cNvPr id="10" name="图片 9">
            <a:extLst>
              <a:ext uri="{FF2B5EF4-FFF2-40B4-BE49-F238E27FC236}">
                <a16:creationId xmlns:a16="http://schemas.microsoft.com/office/drawing/2014/main" id="{E83EAC13-D0DE-4FB5-8169-C0F7B34275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997200" y="1819384"/>
            <a:ext cx="2247900" cy="2520732"/>
          </a:xfrm>
          <a:prstGeom prst="rect">
            <a:avLst/>
          </a:prstGeom>
        </p:spPr>
      </p:pic>
      <p:sp>
        <p:nvSpPr>
          <p:cNvPr id="7" name="文本框 6">
            <a:extLst>
              <a:ext uri="{FF2B5EF4-FFF2-40B4-BE49-F238E27FC236}">
                <a16:creationId xmlns:a16="http://schemas.microsoft.com/office/drawing/2014/main" id="{D30064CB-CF5E-48C3-BA9F-1AA9ECA9921F}"/>
              </a:ext>
            </a:extLst>
          </p:cNvPr>
          <p:cNvSpPr txBox="1"/>
          <p:nvPr/>
        </p:nvSpPr>
        <p:spPr>
          <a:xfrm>
            <a:off x="3180224" y="2664252"/>
            <a:ext cx="1881852" cy="830997"/>
          </a:xfrm>
          <a:prstGeom prst="rect">
            <a:avLst/>
          </a:prstGeom>
          <a:noFill/>
        </p:spPr>
        <p:txBody>
          <a:bodyPr wrap="square" rtlCol="0">
            <a:spAutoFit/>
          </a:bodyPr>
          <a:lstStyle/>
          <a:p>
            <a:pPr algn="l"/>
            <a:r>
              <a:rPr lang="en-US" altLang="zh-CN" sz="4800" b="1" dirty="0">
                <a:solidFill>
                  <a:srgbClr val="E46C0A"/>
                </a:solidFill>
                <a:latin typeface="微软雅黑" panose="020B0503020204020204" pitchFamily="34" charset="-122"/>
                <a:ea typeface="微软雅黑" panose="020B0503020204020204" pitchFamily="34" charset="-122"/>
              </a:rPr>
              <a:t>Part1</a:t>
            </a:r>
            <a:endParaRPr lang="zh-CN" altLang="en-US" sz="4800" b="1" dirty="0">
              <a:solidFill>
                <a:srgbClr val="E46C0A"/>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D531818-D296-442C-85BB-1FA7B8B589A2}"/>
              </a:ext>
            </a:extLst>
          </p:cNvPr>
          <p:cNvSpPr txBox="1"/>
          <p:nvPr/>
        </p:nvSpPr>
        <p:spPr>
          <a:xfrm>
            <a:off x="5616870" y="2755955"/>
            <a:ext cx="2940874" cy="1077218"/>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Overview of the work</a:t>
            </a:r>
          </a:p>
        </p:txBody>
      </p:sp>
    </p:spTree>
    <p:extLst>
      <p:ext uri="{BB962C8B-B14F-4D97-AF65-F5344CB8AC3E}">
        <p14:creationId xmlns:p14="http://schemas.microsoft.com/office/powerpoint/2010/main" val="323225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eelOff"/>
      </p:transition>
    </mc:Choice>
    <mc:Fallback xmlns:p14="http://schemas.microsoft.com/office/powerpoint/2010/main" xmlns:a14="http://schemas.microsoft.com/office/drawing/2010/main" xmlns:a16="http://schemas.microsoft.com/office/drawing/2014/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1000"/>
                                        <p:tgtEl>
                                          <p:spTgt spid="9"/>
                                        </p:tgtEl>
                                      </p:cBhvr>
                                    </p:animEffect>
                                  </p:childTnLst>
                                </p:cTn>
                              </p:par>
                              <p:par>
                                <p:cTn id="19" presetID="21" presetClass="entr" presetSubtype="1" fill="hold" nodeType="withEffect">
                                  <p:stCondLst>
                                    <p:cond delay="75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1000"/>
                                        <p:tgtEl>
                                          <p:spTgt spid="10"/>
                                        </p:tgtEl>
                                      </p:cBhvr>
                                    </p:animEffect>
                                  </p:childTnLst>
                                </p:cTn>
                              </p:par>
                              <p:par>
                                <p:cTn id="22" presetID="8" presetClass="emph" presetSubtype="0" fill="hold" nodeType="withEffect">
                                  <p:stCondLst>
                                    <p:cond delay="750"/>
                                  </p:stCondLst>
                                  <p:childTnLst>
                                    <p:animRot by="-21600000">
                                      <p:cBhvr>
                                        <p:cTn id="23" dur="1000" fill="hold"/>
                                        <p:tgtEl>
                                          <p:spTgt spid="10"/>
                                        </p:tgtEl>
                                        <p:attrNameLst>
                                          <p:attrName>r</p:attrName>
                                        </p:attrNameLst>
                                      </p:cBhvr>
                                    </p:animRot>
                                  </p:childTnLst>
                                </p:cTn>
                              </p:par>
                            </p:childTnLst>
                          </p:cTn>
                        </p:par>
                        <p:par>
                          <p:cTn id="24" fill="hold">
                            <p:stCondLst>
                              <p:cond delay="275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750"/>
                                        <p:tgtEl>
                                          <p:spTgt spid="7"/>
                                        </p:tgtEl>
                                      </p:cBhvr>
                                    </p:animEffect>
                                  </p:childTnLst>
                                </p:cTn>
                              </p:par>
                            </p:childTnLst>
                          </p:cTn>
                        </p:par>
                        <p:par>
                          <p:cTn id="28" fill="hold">
                            <p:stCondLst>
                              <p:cond delay="3500"/>
                            </p:stCondLst>
                            <p:childTnLst>
                              <p:par>
                                <p:cTn id="29" presetID="42"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3F2C35B-693C-4CDA-A525-96C470B9D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23" name="组合 22">
            <a:extLst>
              <a:ext uri="{FF2B5EF4-FFF2-40B4-BE49-F238E27FC236}">
                <a16:creationId xmlns:a16="http://schemas.microsoft.com/office/drawing/2014/main" id="{55EE43F9-BA46-4951-89F3-B4FA33B824D8}"/>
              </a:ext>
            </a:extLst>
          </p:cNvPr>
          <p:cNvGrpSpPr/>
          <p:nvPr/>
        </p:nvGrpSpPr>
        <p:grpSpPr>
          <a:xfrm>
            <a:off x="3847934" y="377028"/>
            <a:ext cx="5382883" cy="635694"/>
            <a:chOff x="3847934" y="249209"/>
            <a:chExt cx="5382883" cy="635694"/>
          </a:xfrm>
        </p:grpSpPr>
        <p:sp>
          <p:nvSpPr>
            <p:cNvPr id="4" name="文本框 3">
              <a:extLst>
                <a:ext uri="{FF2B5EF4-FFF2-40B4-BE49-F238E27FC236}">
                  <a16:creationId xmlns:a16="http://schemas.microsoft.com/office/drawing/2014/main" id="{6563FF03-4E42-4770-9BAB-2C374237B374}"/>
                </a:ext>
              </a:extLst>
            </p:cNvPr>
            <p:cNvSpPr txBox="1"/>
            <p:nvPr/>
          </p:nvSpPr>
          <p:spPr>
            <a:xfrm>
              <a:off x="3847934" y="249209"/>
              <a:ext cx="5382883"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Overview of the work</a:t>
              </a:r>
            </a:p>
          </p:txBody>
        </p:sp>
        <p:cxnSp>
          <p:nvCxnSpPr>
            <p:cNvPr id="6" name="直接连接符 5">
              <a:extLst>
                <a:ext uri="{FF2B5EF4-FFF2-40B4-BE49-F238E27FC236}">
                  <a16:creationId xmlns:a16="http://schemas.microsoft.com/office/drawing/2014/main" id="{28DD58CE-8164-4ECC-A6C4-AD8CCEB43D58}"/>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21" name="组合 20">
            <a:extLst>
              <a:ext uri="{FF2B5EF4-FFF2-40B4-BE49-F238E27FC236}">
                <a16:creationId xmlns:a16="http://schemas.microsoft.com/office/drawing/2014/main" id="{EAB00317-E4A2-4A20-9350-6AC617ADBFF5}"/>
              </a:ext>
            </a:extLst>
          </p:cNvPr>
          <p:cNvGrpSpPr/>
          <p:nvPr/>
        </p:nvGrpSpPr>
        <p:grpSpPr>
          <a:xfrm>
            <a:off x="944000" y="2088648"/>
            <a:ext cx="4680000" cy="3508847"/>
            <a:chOff x="944000" y="2265630"/>
            <a:chExt cx="4680000" cy="3508847"/>
          </a:xfrm>
        </p:grpSpPr>
        <p:sp>
          <p:nvSpPr>
            <p:cNvPr id="9" name="矩形: 圆角 8">
              <a:extLst>
                <a:ext uri="{FF2B5EF4-FFF2-40B4-BE49-F238E27FC236}">
                  <a16:creationId xmlns:a16="http://schemas.microsoft.com/office/drawing/2014/main" id="{319BCE66-7897-4C3D-9416-B11C3DA96FD3}"/>
                </a:ext>
              </a:extLst>
            </p:cNvPr>
            <p:cNvSpPr/>
            <p:nvPr/>
          </p:nvSpPr>
          <p:spPr>
            <a:xfrm>
              <a:off x="944000" y="2265630"/>
              <a:ext cx="4680000" cy="3508847"/>
            </a:xfrm>
            <a:prstGeom prst="roundRect">
              <a:avLst>
                <a:gd name="adj" fmla="val 1161"/>
              </a:avLst>
            </a:prstGeom>
            <a:solidFill>
              <a:schemeClr val="bg1"/>
            </a:solidFill>
            <a:ln w="9525">
              <a:solidFill>
                <a:schemeClr val="bg1">
                  <a:lumMod val="95000"/>
                </a:schemeClr>
              </a:solidFill>
            </a:ln>
            <a:effectLst>
              <a:outerShdw blurRad="3175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宋体"/>
                <a:cs typeface="+mn-cs"/>
              </a:endParaRPr>
            </a:p>
          </p:txBody>
        </p:sp>
        <p:sp>
          <p:nvSpPr>
            <p:cNvPr id="10" name="Rectangle 6">
              <a:extLst>
                <a:ext uri="{FF2B5EF4-FFF2-40B4-BE49-F238E27FC236}">
                  <a16:creationId xmlns:a16="http://schemas.microsoft.com/office/drawing/2014/main" id="{45AF360A-82C3-45D9-B5BA-83DCEA743850}"/>
                </a:ext>
              </a:extLst>
            </p:cNvPr>
            <p:cNvSpPr>
              <a:spLocks noChangeArrowheads="1"/>
            </p:cNvSpPr>
            <p:nvPr/>
          </p:nvSpPr>
          <p:spPr bwMode="auto">
            <a:xfrm>
              <a:off x="1397660" y="4003951"/>
              <a:ext cx="3593327" cy="166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5113"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eaLnBrk="1" fontAlgn="base" hangingPunct="1">
                <a:lnSpc>
                  <a:spcPct val="130000"/>
                </a:lnSpc>
                <a:spcBef>
                  <a:spcPct val="0"/>
                </a:spcBef>
                <a:spcAft>
                  <a:spcPct val="0"/>
                </a:spcAf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rPr>
                <a:t>Please enter here</a:t>
              </a:r>
              <a:r>
                <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rPr>
                <a:t>Replacement content please enter replacement content here Please enter replacement content here Enter replacement content</a:t>
              </a:r>
            </a:p>
          </p:txBody>
        </p:sp>
        <p:sp>
          <p:nvSpPr>
            <p:cNvPr id="11" name="文本框 10">
              <a:extLst>
                <a:ext uri="{FF2B5EF4-FFF2-40B4-BE49-F238E27FC236}">
                  <a16:creationId xmlns:a16="http://schemas.microsoft.com/office/drawing/2014/main" id="{82337984-F586-4E3B-8066-6055D046C17E}"/>
                </a:ext>
              </a:extLst>
            </p:cNvPr>
            <p:cNvSpPr txBox="1"/>
            <p:nvPr/>
          </p:nvSpPr>
          <p:spPr>
            <a:xfrm>
              <a:off x="1826250" y="3569836"/>
              <a:ext cx="2831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endParaRPr kumimoji="0" lang="en-US" altLang="zh-CN" sz="20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endParaRPr>
            </a:p>
          </p:txBody>
        </p:sp>
        <p:sp>
          <p:nvSpPr>
            <p:cNvPr id="12" name="Freeform 14">
              <a:extLst>
                <a:ext uri="{FF2B5EF4-FFF2-40B4-BE49-F238E27FC236}">
                  <a16:creationId xmlns:a16="http://schemas.microsoft.com/office/drawing/2014/main" id="{FD8D109E-FEB7-4521-B94A-97C6C6072BC4}"/>
                </a:ext>
              </a:extLst>
            </p:cNvPr>
            <p:cNvSpPr>
              <a:spLocks noEditPoints="1"/>
            </p:cNvSpPr>
            <p:nvPr/>
          </p:nvSpPr>
          <p:spPr bwMode="auto">
            <a:xfrm>
              <a:off x="2824715" y="2613189"/>
              <a:ext cx="918570" cy="918570"/>
            </a:xfrm>
            <a:custGeom>
              <a:avLst/>
              <a:gdLst>
                <a:gd name="T0" fmla="*/ 1435 w 2862"/>
                <a:gd name="T1" fmla="*/ 0 h 2863"/>
                <a:gd name="T2" fmla="*/ 0 w 2862"/>
                <a:gd name="T3" fmla="*/ 1432 h 2863"/>
                <a:gd name="T4" fmla="*/ 1435 w 2862"/>
                <a:gd name="T5" fmla="*/ 2863 h 2863"/>
                <a:gd name="T6" fmla="*/ 2862 w 2862"/>
                <a:gd name="T7" fmla="*/ 1432 h 2863"/>
                <a:gd name="T8" fmla="*/ 1435 w 2862"/>
                <a:gd name="T9" fmla="*/ 0 h 2863"/>
                <a:gd name="T10" fmla="*/ 2336 w 2862"/>
                <a:gd name="T11" fmla="*/ 1214 h 2863"/>
                <a:gd name="T12" fmla="*/ 1354 w 2862"/>
                <a:gd name="T13" fmla="*/ 2196 h 2863"/>
                <a:gd name="T14" fmla="*/ 1224 w 2862"/>
                <a:gd name="T15" fmla="*/ 2250 h 2863"/>
                <a:gd name="T16" fmla="*/ 1094 w 2862"/>
                <a:gd name="T17" fmla="*/ 2196 h 2863"/>
                <a:gd name="T18" fmla="*/ 480 w 2862"/>
                <a:gd name="T19" fmla="*/ 1582 h 2863"/>
                <a:gd name="T20" fmla="*/ 427 w 2862"/>
                <a:gd name="T21" fmla="*/ 1445 h 2863"/>
                <a:gd name="T22" fmla="*/ 480 w 2862"/>
                <a:gd name="T23" fmla="*/ 1322 h 2863"/>
                <a:gd name="T24" fmla="*/ 603 w 2862"/>
                <a:gd name="T25" fmla="*/ 1269 h 2863"/>
                <a:gd name="T26" fmla="*/ 740 w 2862"/>
                <a:gd name="T27" fmla="*/ 1322 h 2863"/>
                <a:gd name="T28" fmla="*/ 1224 w 2862"/>
                <a:gd name="T29" fmla="*/ 1805 h 2863"/>
                <a:gd name="T30" fmla="*/ 2076 w 2862"/>
                <a:gd name="T31" fmla="*/ 953 h 2863"/>
                <a:gd name="T32" fmla="*/ 2213 w 2862"/>
                <a:gd name="T33" fmla="*/ 901 h 2863"/>
                <a:gd name="T34" fmla="*/ 2336 w 2862"/>
                <a:gd name="T35" fmla="*/ 953 h 2863"/>
                <a:gd name="T36" fmla="*/ 2389 w 2862"/>
                <a:gd name="T37" fmla="*/ 1076 h 2863"/>
                <a:gd name="T38" fmla="*/ 2336 w 2862"/>
                <a:gd name="T39" fmla="*/ 1214 h 2863"/>
                <a:gd name="T40" fmla="*/ 2336 w 2862"/>
                <a:gd name="T41" fmla="*/ 1214 h 2863"/>
                <a:gd name="T42" fmla="*/ 2336 w 2862"/>
                <a:gd name="T43" fmla="*/ 1214 h 2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62" h="2863">
                  <a:moveTo>
                    <a:pt x="1435" y="0"/>
                  </a:moveTo>
                  <a:cubicBezTo>
                    <a:pt x="645" y="0"/>
                    <a:pt x="0" y="641"/>
                    <a:pt x="0" y="1432"/>
                  </a:cubicBezTo>
                  <a:cubicBezTo>
                    <a:pt x="0" y="2222"/>
                    <a:pt x="645" y="2863"/>
                    <a:pt x="1435" y="2863"/>
                  </a:cubicBezTo>
                  <a:cubicBezTo>
                    <a:pt x="2226" y="2863"/>
                    <a:pt x="2862" y="2222"/>
                    <a:pt x="2862" y="1432"/>
                  </a:cubicBezTo>
                  <a:cubicBezTo>
                    <a:pt x="2862" y="641"/>
                    <a:pt x="2226" y="0"/>
                    <a:pt x="1435" y="0"/>
                  </a:cubicBezTo>
                  <a:close/>
                  <a:moveTo>
                    <a:pt x="2336" y="1214"/>
                  </a:moveTo>
                  <a:cubicBezTo>
                    <a:pt x="1354" y="2196"/>
                    <a:pt x="1354" y="2196"/>
                    <a:pt x="1354" y="2196"/>
                  </a:cubicBezTo>
                  <a:cubicBezTo>
                    <a:pt x="1318" y="2232"/>
                    <a:pt x="1271" y="2250"/>
                    <a:pt x="1224" y="2250"/>
                  </a:cubicBezTo>
                  <a:cubicBezTo>
                    <a:pt x="1177" y="2250"/>
                    <a:pt x="1129" y="2232"/>
                    <a:pt x="1094" y="2196"/>
                  </a:cubicBezTo>
                  <a:cubicBezTo>
                    <a:pt x="480" y="1582"/>
                    <a:pt x="480" y="1582"/>
                    <a:pt x="480" y="1582"/>
                  </a:cubicBezTo>
                  <a:cubicBezTo>
                    <a:pt x="442" y="1544"/>
                    <a:pt x="425" y="1494"/>
                    <a:pt x="427" y="1445"/>
                  </a:cubicBezTo>
                  <a:cubicBezTo>
                    <a:pt x="429" y="1400"/>
                    <a:pt x="446" y="1356"/>
                    <a:pt x="480" y="1322"/>
                  </a:cubicBezTo>
                  <a:cubicBezTo>
                    <a:pt x="514" y="1288"/>
                    <a:pt x="558" y="1271"/>
                    <a:pt x="603" y="1269"/>
                  </a:cubicBezTo>
                  <a:cubicBezTo>
                    <a:pt x="652" y="1267"/>
                    <a:pt x="702" y="1284"/>
                    <a:pt x="740" y="1322"/>
                  </a:cubicBezTo>
                  <a:cubicBezTo>
                    <a:pt x="1224" y="1805"/>
                    <a:pt x="1224" y="1805"/>
                    <a:pt x="1224" y="1805"/>
                  </a:cubicBezTo>
                  <a:cubicBezTo>
                    <a:pt x="2076" y="953"/>
                    <a:pt x="2076" y="953"/>
                    <a:pt x="2076" y="953"/>
                  </a:cubicBezTo>
                  <a:cubicBezTo>
                    <a:pt x="2114" y="916"/>
                    <a:pt x="2164" y="899"/>
                    <a:pt x="2213" y="901"/>
                  </a:cubicBezTo>
                  <a:cubicBezTo>
                    <a:pt x="2258" y="903"/>
                    <a:pt x="2302" y="919"/>
                    <a:pt x="2336" y="953"/>
                  </a:cubicBezTo>
                  <a:cubicBezTo>
                    <a:pt x="2370" y="987"/>
                    <a:pt x="2387" y="1032"/>
                    <a:pt x="2389" y="1076"/>
                  </a:cubicBezTo>
                  <a:cubicBezTo>
                    <a:pt x="2391" y="1126"/>
                    <a:pt x="2374" y="1176"/>
                    <a:pt x="2336" y="1214"/>
                  </a:cubicBezTo>
                  <a:close/>
                  <a:moveTo>
                    <a:pt x="2336" y="1214"/>
                  </a:moveTo>
                  <a:cubicBezTo>
                    <a:pt x="2336" y="1214"/>
                    <a:pt x="2336" y="1214"/>
                    <a:pt x="2336" y="1214"/>
                  </a:cubicBezTo>
                </a:path>
              </a:pathLst>
            </a:custGeom>
            <a:solidFill>
              <a:srgbClr val="E46C0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宋体"/>
                <a:cs typeface="+mn-cs"/>
              </a:endParaRPr>
            </a:p>
          </p:txBody>
        </p:sp>
      </p:grpSp>
      <p:grpSp>
        <p:nvGrpSpPr>
          <p:cNvPr id="22" name="组合 21">
            <a:extLst>
              <a:ext uri="{FF2B5EF4-FFF2-40B4-BE49-F238E27FC236}">
                <a16:creationId xmlns:a16="http://schemas.microsoft.com/office/drawing/2014/main" id="{B0D3D369-715F-45C8-A168-442719674BC9}"/>
              </a:ext>
            </a:extLst>
          </p:cNvPr>
          <p:cNvGrpSpPr/>
          <p:nvPr/>
        </p:nvGrpSpPr>
        <p:grpSpPr>
          <a:xfrm>
            <a:off x="6568000" y="2088649"/>
            <a:ext cx="4680000" cy="3508846"/>
            <a:chOff x="6568000" y="2265631"/>
            <a:chExt cx="4680000" cy="3508846"/>
          </a:xfrm>
        </p:grpSpPr>
        <p:sp>
          <p:nvSpPr>
            <p:cNvPr id="14" name="矩形: 圆角 13">
              <a:extLst>
                <a:ext uri="{FF2B5EF4-FFF2-40B4-BE49-F238E27FC236}">
                  <a16:creationId xmlns:a16="http://schemas.microsoft.com/office/drawing/2014/main" id="{D3CE7EC4-96E9-4F9C-8717-EAB62825F051}"/>
                </a:ext>
              </a:extLst>
            </p:cNvPr>
            <p:cNvSpPr/>
            <p:nvPr/>
          </p:nvSpPr>
          <p:spPr>
            <a:xfrm>
              <a:off x="6568000" y="2265631"/>
              <a:ext cx="4680000" cy="3508846"/>
            </a:xfrm>
            <a:prstGeom prst="roundRect">
              <a:avLst>
                <a:gd name="adj" fmla="val 1161"/>
              </a:avLst>
            </a:prstGeom>
            <a:solidFill>
              <a:schemeClr val="bg1"/>
            </a:solidFill>
            <a:ln w="9525">
              <a:solidFill>
                <a:schemeClr val="bg1">
                  <a:lumMod val="95000"/>
                </a:schemeClr>
              </a:solidFill>
            </a:ln>
            <a:effectLst>
              <a:outerShdw blurRad="3175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宋体"/>
                <a:cs typeface="+mn-cs"/>
              </a:endParaRPr>
            </a:p>
          </p:txBody>
        </p:sp>
        <p:sp>
          <p:nvSpPr>
            <p:cNvPr id="17" name="椭圆 16">
              <a:extLst>
                <a:ext uri="{FF2B5EF4-FFF2-40B4-BE49-F238E27FC236}">
                  <a16:creationId xmlns:a16="http://schemas.microsoft.com/office/drawing/2014/main" id="{BE5F96A6-D185-4034-ABD3-11BB65D1FE9B}"/>
                </a:ext>
              </a:extLst>
            </p:cNvPr>
            <p:cNvSpPr/>
            <p:nvPr/>
          </p:nvSpPr>
          <p:spPr>
            <a:xfrm>
              <a:off x="8449000" y="2613474"/>
              <a:ext cx="918000" cy="9180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宋体"/>
                <a:cs typeface="+mn-cs"/>
              </a:endParaRPr>
            </a:p>
          </p:txBody>
        </p:sp>
        <p:sp>
          <p:nvSpPr>
            <p:cNvPr id="18" name="Freeform 18">
              <a:extLst>
                <a:ext uri="{FF2B5EF4-FFF2-40B4-BE49-F238E27FC236}">
                  <a16:creationId xmlns:a16="http://schemas.microsoft.com/office/drawing/2014/main" id="{EF905411-7ECB-4813-942D-5CB38D69A140}"/>
                </a:ext>
              </a:extLst>
            </p:cNvPr>
            <p:cNvSpPr>
              <a:spLocks noEditPoints="1"/>
            </p:cNvSpPr>
            <p:nvPr/>
          </p:nvSpPr>
          <p:spPr bwMode="auto">
            <a:xfrm>
              <a:off x="8585185" y="2971213"/>
              <a:ext cx="645632" cy="202524"/>
            </a:xfrm>
            <a:custGeom>
              <a:avLst/>
              <a:gdLst>
                <a:gd name="T0" fmla="*/ 1057 w 3299"/>
                <a:gd name="T1" fmla="*/ 464 h 1035"/>
                <a:gd name="T2" fmla="*/ 1062 w 3299"/>
                <a:gd name="T3" fmla="*/ 911 h 1035"/>
                <a:gd name="T4" fmla="*/ 747 w 3299"/>
                <a:gd name="T5" fmla="*/ 832 h 1035"/>
                <a:gd name="T6" fmla="*/ 247 w 3299"/>
                <a:gd name="T7" fmla="*/ 364 h 1035"/>
                <a:gd name="T8" fmla="*/ 21 w 3299"/>
                <a:gd name="T9" fmla="*/ 201 h 1035"/>
                <a:gd name="T10" fmla="*/ 384 w 3299"/>
                <a:gd name="T11" fmla="*/ 148 h 1035"/>
                <a:gd name="T12" fmla="*/ 905 w 3299"/>
                <a:gd name="T13" fmla="*/ 427 h 1035"/>
                <a:gd name="T14" fmla="*/ 747 w 3299"/>
                <a:gd name="T15" fmla="*/ 169 h 1035"/>
                <a:gd name="T16" fmla="*/ 842 w 3299"/>
                <a:gd name="T17" fmla="*/ 106 h 1035"/>
                <a:gd name="T18" fmla="*/ 910 w 3299"/>
                <a:gd name="T19" fmla="*/ 69 h 1035"/>
                <a:gd name="T20" fmla="*/ 1057 w 3299"/>
                <a:gd name="T21" fmla="*/ 138 h 1035"/>
                <a:gd name="T22" fmla="*/ 121 w 3299"/>
                <a:gd name="T23" fmla="*/ 443 h 1035"/>
                <a:gd name="T24" fmla="*/ 289 w 3299"/>
                <a:gd name="T25" fmla="*/ 532 h 1035"/>
                <a:gd name="T26" fmla="*/ 347 w 3299"/>
                <a:gd name="T27" fmla="*/ 753 h 1035"/>
                <a:gd name="T28" fmla="*/ 231 w 3299"/>
                <a:gd name="T29" fmla="*/ 1010 h 1035"/>
                <a:gd name="T30" fmla="*/ 115 w 3299"/>
                <a:gd name="T31" fmla="*/ 705 h 1035"/>
                <a:gd name="T32" fmla="*/ 1919 w 3299"/>
                <a:gd name="T33" fmla="*/ 327 h 1035"/>
                <a:gd name="T34" fmla="*/ 1604 w 3299"/>
                <a:gd name="T35" fmla="*/ 201 h 1035"/>
                <a:gd name="T36" fmla="*/ 1683 w 3299"/>
                <a:gd name="T37" fmla="*/ 91 h 1035"/>
                <a:gd name="T38" fmla="*/ 1793 w 3299"/>
                <a:gd name="T39" fmla="*/ 6 h 1035"/>
                <a:gd name="T40" fmla="*/ 1730 w 3299"/>
                <a:gd name="T41" fmla="*/ 1022 h 1035"/>
                <a:gd name="T42" fmla="*/ 1457 w 3299"/>
                <a:gd name="T43" fmla="*/ 164 h 1035"/>
                <a:gd name="T44" fmla="*/ 1483 w 3299"/>
                <a:gd name="T45" fmla="*/ 259 h 1035"/>
                <a:gd name="T46" fmla="*/ 1793 w 3299"/>
                <a:gd name="T47" fmla="*/ 916 h 1035"/>
                <a:gd name="T48" fmla="*/ 1919 w 3299"/>
                <a:gd name="T49" fmla="*/ 327 h 1035"/>
                <a:gd name="T50" fmla="*/ 2356 w 3299"/>
                <a:gd name="T51" fmla="*/ 942 h 1035"/>
                <a:gd name="T52" fmla="*/ 2356 w 3299"/>
                <a:gd name="T53" fmla="*/ 853 h 1035"/>
                <a:gd name="T54" fmla="*/ 2466 w 3299"/>
                <a:gd name="T55" fmla="*/ 758 h 1035"/>
                <a:gd name="T56" fmla="*/ 2571 w 3299"/>
                <a:gd name="T57" fmla="*/ 853 h 1035"/>
                <a:gd name="T58" fmla="*/ 2571 w 3299"/>
                <a:gd name="T59" fmla="*/ 937 h 1035"/>
                <a:gd name="T60" fmla="*/ 2461 w 3299"/>
                <a:gd name="T61" fmla="*/ 1011 h 1035"/>
                <a:gd name="T62" fmla="*/ 2929 w 3299"/>
                <a:gd name="T63" fmla="*/ 716 h 1035"/>
                <a:gd name="T64" fmla="*/ 2850 w 3299"/>
                <a:gd name="T65" fmla="*/ 232 h 1035"/>
                <a:gd name="T66" fmla="*/ 2866 w 3299"/>
                <a:gd name="T67" fmla="*/ 133 h 1035"/>
                <a:gd name="T68" fmla="*/ 2987 w 3299"/>
                <a:gd name="T69" fmla="*/ 80 h 1035"/>
                <a:gd name="T70" fmla="*/ 3155 w 3299"/>
                <a:gd name="T71" fmla="*/ 138 h 1035"/>
                <a:gd name="T72" fmla="*/ 3229 w 3299"/>
                <a:gd name="T73" fmla="*/ 901 h 1035"/>
                <a:gd name="T74" fmla="*/ 3255 w 3299"/>
                <a:gd name="T75" fmla="*/ 1011 h 1035"/>
                <a:gd name="T76" fmla="*/ 3039 w 3299"/>
                <a:gd name="T77" fmla="*/ 1001 h 1035"/>
                <a:gd name="T78" fmla="*/ 2813 w 3299"/>
                <a:gd name="T79" fmla="*/ 1011 h 1035"/>
                <a:gd name="T80" fmla="*/ 2839 w 3299"/>
                <a:gd name="T81" fmla="*/ 911 h 1035"/>
                <a:gd name="T82" fmla="*/ 2929 w 3299"/>
                <a:gd name="T83" fmla="*/ 716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9" h="1035">
                  <a:moveTo>
                    <a:pt x="1057" y="138"/>
                  </a:moveTo>
                  <a:cubicBezTo>
                    <a:pt x="1057" y="464"/>
                    <a:pt x="1057" y="464"/>
                    <a:pt x="1057" y="464"/>
                  </a:cubicBezTo>
                  <a:cubicBezTo>
                    <a:pt x="1057" y="520"/>
                    <a:pt x="1059" y="606"/>
                    <a:pt x="1062" y="721"/>
                  </a:cubicBezTo>
                  <a:cubicBezTo>
                    <a:pt x="1062" y="911"/>
                    <a:pt x="1062" y="911"/>
                    <a:pt x="1062" y="911"/>
                  </a:cubicBezTo>
                  <a:cubicBezTo>
                    <a:pt x="1066" y="981"/>
                    <a:pt x="1041" y="1014"/>
                    <a:pt x="989" y="1011"/>
                  </a:cubicBezTo>
                  <a:cubicBezTo>
                    <a:pt x="978" y="1035"/>
                    <a:pt x="897" y="976"/>
                    <a:pt x="747" y="832"/>
                  </a:cubicBezTo>
                  <a:cubicBezTo>
                    <a:pt x="673" y="758"/>
                    <a:pt x="608" y="695"/>
                    <a:pt x="552" y="642"/>
                  </a:cubicBezTo>
                  <a:cubicBezTo>
                    <a:pt x="384" y="481"/>
                    <a:pt x="282" y="388"/>
                    <a:pt x="247" y="364"/>
                  </a:cubicBezTo>
                  <a:cubicBezTo>
                    <a:pt x="205" y="332"/>
                    <a:pt x="163" y="318"/>
                    <a:pt x="121" y="322"/>
                  </a:cubicBezTo>
                  <a:cubicBezTo>
                    <a:pt x="47" y="332"/>
                    <a:pt x="14" y="292"/>
                    <a:pt x="21" y="201"/>
                  </a:cubicBezTo>
                  <a:cubicBezTo>
                    <a:pt x="0" y="85"/>
                    <a:pt x="51" y="38"/>
                    <a:pt x="174" y="59"/>
                  </a:cubicBezTo>
                  <a:cubicBezTo>
                    <a:pt x="261" y="48"/>
                    <a:pt x="332" y="78"/>
                    <a:pt x="384" y="148"/>
                  </a:cubicBezTo>
                  <a:cubicBezTo>
                    <a:pt x="626" y="390"/>
                    <a:pt x="799" y="560"/>
                    <a:pt x="905" y="658"/>
                  </a:cubicBezTo>
                  <a:cubicBezTo>
                    <a:pt x="905" y="427"/>
                    <a:pt x="905" y="427"/>
                    <a:pt x="905" y="427"/>
                  </a:cubicBezTo>
                  <a:cubicBezTo>
                    <a:pt x="905" y="328"/>
                    <a:pt x="869" y="262"/>
                    <a:pt x="799" y="227"/>
                  </a:cubicBezTo>
                  <a:cubicBezTo>
                    <a:pt x="764" y="209"/>
                    <a:pt x="747" y="190"/>
                    <a:pt x="747" y="169"/>
                  </a:cubicBezTo>
                  <a:cubicBezTo>
                    <a:pt x="747" y="148"/>
                    <a:pt x="768" y="131"/>
                    <a:pt x="810" y="117"/>
                  </a:cubicBezTo>
                  <a:cubicBezTo>
                    <a:pt x="817" y="113"/>
                    <a:pt x="828" y="110"/>
                    <a:pt x="842" y="106"/>
                  </a:cubicBezTo>
                  <a:cubicBezTo>
                    <a:pt x="852" y="99"/>
                    <a:pt x="859" y="95"/>
                    <a:pt x="863" y="95"/>
                  </a:cubicBezTo>
                  <a:cubicBezTo>
                    <a:pt x="880" y="89"/>
                    <a:pt x="895" y="80"/>
                    <a:pt x="910" y="69"/>
                  </a:cubicBezTo>
                  <a:cubicBezTo>
                    <a:pt x="938" y="52"/>
                    <a:pt x="963" y="43"/>
                    <a:pt x="984" y="43"/>
                  </a:cubicBezTo>
                  <a:cubicBezTo>
                    <a:pt x="1032" y="46"/>
                    <a:pt x="1057" y="78"/>
                    <a:pt x="1057" y="138"/>
                  </a:cubicBezTo>
                  <a:close/>
                  <a:moveTo>
                    <a:pt x="121" y="548"/>
                  </a:moveTo>
                  <a:cubicBezTo>
                    <a:pt x="121" y="443"/>
                    <a:pt x="121" y="443"/>
                    <a:pt x="121" y="443"/>
                  </a:cubicBezTo>
                  <a:cubicBezTo>
                    <a:pt x="125" y="408"/>
                    <a:pt x="139" y="388"/>
                    <a:pt x="163" y="385"/>
                  </a:cubicBezTo>
                  <a:cubicBezTo>
                    <a:pt x="244" y="409"/>
                    <a:pt x="285" y="458"/>
                    <a:pt x="289" y="532"/>
                  </a:cubicBezTo>
                  <a:cubicBezTo>
                    <a:pt x="289" y="632"/>
                    <a:pt x="289" y="632"/>
                    <a:pt x="289" y="632"/>
                  </a:cubicBezTo>
                  <a:cubicBezTo>
                    <a:pt x="289" y="684"/>
                    <a:pt x="308" y="725"/>
                    <a:pt x="347" y="753"/>
                  </a:cubicBezTo>
                  <a:cubicBezTo>
                    <a:pt x="375" y="774"/>
                    <a:pt x="389" y="795"/>
                    <a:pt x="389" y="816"/>
                  </a:cubicBezTo>
                  <a:cubicBezTo>
                    <a:pt x="364" y="945"/>
                    <a:pt x="312" y="1010"/>
                    <a:pt x="231" y="1010"/>
                  </a:cubicBezTo>
                  <a:cubicBezTo>
                    <a:pt x="154" y="1010"/>
                    <a:pt x="114" y="956"/>
                    <a:pt x="110" y="847"/>
                  </a:cubicBezTo>
                  <a:cubicBezTo>
                    <a:pt x="110" y="819"/>
                    <a:pt x="112" y="772"/>
                    <a:pt x="115" y="705"/>
                  </a:cubicBezTo>
                  <a:cubicBezTo>
                    <a:pt x="119" y="636"/>
                    <a:pt x="121" y="583"/>
                    <a:pt x="121" y="548"/>
                  </a:cubicBezTo>
                  <a:close/>
                  <a:moveTo>
                    <a:pt x="1919" y="327"/>
                  </a:moveTo>
                  <a:cubicBezTo>
                    <a:pt x="1874" y="268"/>
                    <a:pt x="1790" y="241"/>
                    <a:pt x="1667" y="248"/>
                  </a:cubicBezTo>
                  <a:cubicBezTo>
                    <a:pt x="1632" y="241"/>
                    <a:pt x="1611" y="226"/>
                    <a:pt x="1604" y="201"/>
                  </a:cubicBezTo>
                  <a:cubicBezTo>
                    <a:pt x="1604" y="183"/>
                    <a:pt x="1616" y="163"/>
                    <a:pt x="1641" y="138"/>
                  </a:cubicBezTo>
                  <a:cubicBezTo>
                    <a:pt x="1658" y="120"/>
                    <a:pt x="1672" y="105"/>
                    <a:pt x="1683" y="91"/>
                  </a:cubicBezTo>
                  <a:cubicBezTo>
                    <a:pt x="1698" y="75"/>
                    <a:pt x="1698" y="75"/>
                    <a:pt x="1698" y="75"/>
                  </a:cubicBezTo>
                  <a:cubicBezTo>
                    <a:pt x="1740" y="22"/>
                    <a:pt x="1772" y="0"/>
                    <a:pt x="1793" y="6"/>
                  </a:cubicBezTo>
                  <a:cubicBezTo>
                    <a:pt x="2073" y="62"/>
                    <a:pt x="2226" y="227"/>
                    <a:pt x="2251" y="501"/>
                  </a:cubicBezTo>
                  <a:cubicBezTo>
                    <a:pt x="2222" y="838"/>
                    <a:pt x="2049" y="1011"/>
                    <a:pt x="1730" y="1022"/>
                  </a:cubicBezTo>
                  <a:cubicBezTo>
                    <a:pt x="1393" y="1007"/>
                    <a:pt x="1211" y="846"/>
                    <a:pt x="1183" y="538"/>
                  </a:cubicBezTo>
                  <a:cubicBezTo>
                    <a:pt x="1194" y="338"/>
                    <a:pt x="1285" y="214"/>
                    <a:pt x="1457" y="164"/>
                  </a:cubicBezTo>
                  <a:cubicBezTo>
                    <a:pt x="1485" y="164"/>
                    <a:pt x="1499" y="176"/>
                    <a:pt x="1499" y="201"/>
                  </a:cubicBezTo>
                  <a:cubicBezTo>
                    <a:pt x="1499" y="212"/>
                    <a:pt x="1493" y="231"/>
                    <a:pt x="1483" y="259"/>
                  </a:cubicBezTo>
                  <a:cubicBezTo>
                    <a:pt x="1459" y="325"/>
                    <a:pt x="1446" y="394"/>
                    <a:pt x="1446" y="464"/>
                  </a:cubicBezTo>
                  <a:cubicBezTo>
                    <a:pt x="1478" y="731"/>
                    <a:pt x="1593" y="881"/>
                    <a:pt x="1793" y="916"/>
                  </a:cubicBezTo>
                  <a:cubicBezTo>
                    <a:pt x="1933" y="909"/>
                    <a:pt x="2011" y="806"/>
                    <a:pt x="2025" y="606"/>
                  </a:cubicBezTo>
                  <a:cubicBezTo>
                    <a:pt x="2021" y="483"/>
                    <a:pt x="1986" y="390"/>
                    <a:pt x="1919" y="327"/>
                  </a:cubicBezTo>
                  <a:close/>
                  <a:moveTo>
                    <a:pt x="2424" y="1006"/>
                  </a:moveTo>
                  <a:cubicBezTo>
                    <a:pt x="2356" y="942"/>
                    <a:pt x="2356" y="942"/>
                    <a:pt x="2356" y="942"/>
                  </a:cubicBezTo>
                  <a:cubicBezTo>
                    <a:pt x="2334" y="925"/>
                    <a:pt x="2326" y="909"/>
                    <a:pt x="2329" y="895"/>
                  </a:cubicBezTo>
                  <a:cubicBezTo>
                    <a:pt x="2329" y="878"/>
                    <a:pt x="2338" y="863"/>
                    <a:pt x="2356" y="853"/>
                  </a:cubicBezTo>
                  <a:cubicBezTo>
                    <a:pt x="2424" y="780"/>
                    <a:pt x="2424" y="780"/>
                    <a:pt x="2424" y="780"/>
                  </a:cubicBezTo>
                  <a:cubicBezTo>
                    <a:pt x="2438" y="766"/>
                    <a:pt x="2452" y="758"/>
                    <a:pt x="2466" y="758"/>
                  </a:cubicBezTo>
                  <a:cubicBezTo>
                    <a:pt x="2477" y="751"/>
                    <a:pt x="2492" y="762"/>
                    <a:pt x="2513" y="790"/>
                  </a:cubicBezTo>
                  <a:cubicBezTo>
                    <a:pt x="2571" y="853"/>
                    <a:pt x="2571" y="853"/>
                    <a:pt x="2571" y="853"/>
                  </a:cubicBezTo>
                  <a:cubicBezTo>
                    <a:pt x="2585" y="867"/>
                    <a:pt x="2592" y="881"/>
                    <a:pt x="2592" y="895"/>
                  </a:cubicBezTo>
                  <a:cubicBezTo>
                    <a:pt x="2596" y="909"/>
                    <a:pt x="2589" y="923"/>
                    <a:pt x="2571" y="937"/>
                  </a:cubicBezTo>
                  <a:cubicBezTo>
                    <a:pt x="2503" y="1006"/>
                    <a:pt x="2503" y="1006"/>
                    <a:pt x="2503" y="1006"/>
                  </a:cubicBezTo>
                  <a:cubicBezTo>
                    <a:pt x="2492" y="1009"/>
                    <a:pt x="2478" y="1011"/>
                    <a:pt x="2461" y="1011"/>
                  </a:cubicBezTo>
                  <a:cubicBezTo>
                    <a:pt x="2447" y="1011"/>
                    <a:pt x="2435" y="1009"/>
                    <a:pt x="2424" y="1006"/>
                  </a:cubicBezTo>
                  <a:close/>
                  <a:moveTo>
                    <a:pt x="2929" y="716"/>
                  </a:moveTo>
                  <a:cubicBezTo>
                    <a:pt x="2929" y="390"/>
                    <a:pt x="2929" y="390"/>
                    <a:pt x="2929" y="390"/>
                  </a:cubicBezTo>
                  <a:cubicBezTo>
                    <a:pt x="2929" y="310"/>
                    <a:pt x="2903" y="257"/>
                    <a:pt x="2850" y="232"/>
                  </a:cubicBezTo>
                  <a:cubicBezTo>
                    <a:pt x="2822" y="222"/>
                    <a:pt x="2808" y="204"/>
                    <a:pt x="2808" y="180"/>
                  </a:cubicBezTo>
                  <a:cubicBezTo>
                    <a:pt x="2808" y="159"/>
                    <a:pt x="2827" y="143"/>
                    <a:pt x="2866" y="133"/>
                  </a:cubicBezTo>
                  <a:cubicBezTo>
                    <a:pt x="2883" y="127"/>
                    <a:pt x="2901" y="121"/>
                    <a:pt x="2918" y="117"/>
                  </a:cubicBezTo>
                  <a:cubicBezTo>
                    <a:pt x="2936" y="110"/>
                    <a:pt x="2959" y="98"/>
                    <a:pt x="2987" y="80"/>
                  </a:cubicBezTo>
                  <a:cubicBezTo>
                    <a:pt x="3022" y="55"/>
                    <a:pt x="3050" y="43"/>
                    <a:pt x="3071" y="43"/>
                  </a:cubicBezTo>
                  <a:cubicBezTo>
                    <a:pt x="3127" y="43"/>
                    <a:pt x="3155" y="75"/>
                    <a:pt x="3155" y="138"/>
                  </a:cubicBezTo>
                  <a:cubicBezTo>
                    <a:pt x="3155" y="717"/>
                    <a:pt x="3155" y="717"/>
                    <a:pt x="3155" y="717"/>
                  </a:cubicBezTo>
                  <a:cubicBezTo>
                    <a:pt x="3145" y="815"/>
                    <a:pt x="3169" y="876"/>
                    <a:pt x="3229" y="901"/>
                  </a:cubicBezTo>
                  <a:cubicBezTo>
                    <a:pt x="3278" y="932"/>
                    <a:pt x="3299" y="958"/>
                    <a:pt x="3292" y="979"/>
                  </a:cubicBezTo>
                  <a:cubicBezTo>
                    <a:pt x="3292" y="1000"/>
                    <a:pt x="3280" y="1011"/>
                    <a:pt x="3255" y="1011"/>
                  </a:cubicBezTo>
                  <a:cubicBezTo>
                    <a:pt x="3237" y="1011"/>
                    <a:pt x="3203" y="1009"/>
                    <a:pt x="3150" y="1006"/>
                  </a:cubicBezTo>
                  <a:cubicBezTo>
                    <a:pt x="3097" y="1002"/>
                    <a:pt x="3061" y="1001"/>
                    <a:pt x="3039" y="1001"/>
                  </a:cubicBezTo>
                  <a:cubicBezTo>
                    <a:pt x="3008" y="1001"/>
                    <a:pt x="2964" y="1003"/>
                    <a:pt x="2908" y="1006"/>
                  </a:cubicBezTo>
                  <a:cubicBezTo>
                    <a:pt x="2862" y="1009"/>
                    <a:pt x="2831" y="1011"/>
                    <a:pt x="2813" y="1011"/>
                  </a:cubicBezTo>
                  <a:cubicBezTo>
                    <a:pt x="2789" y="1011"/>
                    <a:pt x="2776" y="1000"/>
                    <a:pt x="2776" y="979"/>
                  </a:cubicBezTo>
                  <a:cubicBezTo>
                    <a:pt x="2776" y="958"/>
                    <a:pt x="2797" y="935"/>
                    <a:pt x="2839" y="911"/>
                  </a:cubicBezTo>
                  <a:cubicBezTo>
                    <a:pt x="2910" y="883"/>
                    <a:pt x="2940" y="818"/>
                    <a:pt x="2929" y="716"/>
                  </a:cubicBezTo>
                  <a:close/>
                  <a:moveTo>
                    <a:pt x="2929" y="716"/>
                  </a:moveTo>
                  <a:cubicBezTo>
                    <a:pt x="2929" y="716"/>
                    <a:pt x="2929" y="716"/>
                    <a:pt x="2929" y="71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宋体"/>
                <a:cs typeface="+mn-cs"/>
              </a:endParaRPr>
            </a:p>
          </p:txBody>
        </p:sp>
        <p:sp>
          <p:nvSpPr>
            <p:cNvPr id="19" name="Rectangle 6">
              <a:extLst>
                <a:ext uri="{FF2B5EF4-FFF2-40B4-BE49-F238E27FC236}">
                  <a16:creationId xmlns:a16="http://schemas.microsoft.com/office/drawing/2014/main" id="{E2B34351-9478-4CD3-B78D-3D2566442F54}"/>
                </a:ext>
              </a:extLst>
            </p:cNvPr>
            <p:cNvSpPr>
              <a:spLocks noChangeArrowheads="1"/>
            </p:cNvSpPr>
            <p:nvPr/>
          </p:nvSpPr>
          <p:spPr bwMode="auto">
            <a:xfrm>
              <a:off x="7160196" y="3973245"/>
              <a:ext cx="3669203" cy="166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5113"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eaLnBrk="1" fontAlgn="base" hangingPunct="1">
                <a:lnSpc>
                  <a:spcPct val="130000"/>
                </a:lnSpc>
                <a:spcBef>
                  <a:spcPct val="0"/>
                </a:spcBef>
                <a:spcAft>
                  <a:spcPct val="0"/>
                </a:spcAf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rPr>
                <a:t>Please enter here</a:t>
              </a:r>
              <a:r>
                <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rPr>
                <a:t>Replacement content please enter replacement content here Please enter replacement content here Enter replacement content</a:t>
              </a:r>
            </a:p>
          </p:txBody>
        </p:sp>
        <p:sp>
          <p:nvSpPr>
            <p:cNvPr id="20" name="文本框 19">
              <a:extLst>
                <a:ext uri="{FF2B5EF4-FFF2-40B4-BE49-F238E27FC236}">
                  <a16:creationId xmlns:a16="http://schemas.microsoft.com/office/drawing/2014/main" id="{718F6E00-13FA-459A-BD4C-D8ADF0E09602}"/>
                </a:ext>
              </a:extLst>
            </p:cNvPr>
            <p:cNvSpPr txBox="1"/>
            <p:nvPr/>
          </p:nvSpPr>
          <p:spPr>
            <a:xfrm>
              <a:off x="7492547" y="3603841"/>
              <a:ext cx="28732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endParaRPr kumimoji="0" lang="en-US" altLang="zh-CN" sz="20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828631725"/>
      </p:ext>
    </p:ext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a14="http://schemas.microsoft.com/office/drawing/2010/main" xmlns:a16="http://schemas.microsoft.com/office/drawing/2014/main"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0915CC9-0F2E-41D6-8329-0D6974212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sp>
        <p:nvSpPr>
          <p:cNvPr id="8" name="矩形 7">
            <a:extLst>
              <a:ext uri="{FF2B5EF4-FFF2-40B4-BE49-F238E27FC236}">
                <a16:creationId xmlns:a16="http://schemas.microsoft.com/office/drawing/2014/main" id="{9D0C0712-79E2-4144-818F-1F6836CA5F5A}"/>
              </a:ext>
            </a:extLst>
          </p:cNvPr>
          <p:cNvSpPr/>
          <p:nvPr/>
        </p:nvSpPr>
        <p:spPr>
          <a:xfrm>
            <a:off x="6194391" y="1917338"/>
            <a:ext cx="4780800" cy="1158459"/>
          </a:xfrm>
          <a:prstGeom prst="rect">
            <a:avLst/>
          </a:prstGeom>
        </p:spPr>
        <p:txBody>
          <a:bodyPr wrap="square">
            <a:spAutoFit/>
          </a:bodyPr>
          <a:lstStyle/>
          <a:p>
            <a:pPr marL="285750" lvl="0" indent="-285750" defTabSz="914400" fontAlgn="base">
              <a:lnSpc>
                <a:spcPct val="150000"/>
              </a:lnSpc>
              <a:spcBef>
                <a:spcPct val="0"/>
              </a:spcBef>
              <a:spcAft>
                <a:spcPct val="0"/>
              </a:spcAft>
              <a:buFont typeface="Wingdings" panose="05000000000000000000" pitchFamily="2" charset="2"/>
              <a:buChar char="l"/>
              <a:defRPr/>
            </a:pPr>
            <a:r>
              <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content here;</a:t>
            </a:r>
            <a:endParaRPr kumimoji="0" lang="zh-CN" altLang="en-US" sz="16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endParaRPr>
          </a:p>
          <a:p>
            <a:pPr marL="285750" lvl="0" indent="-285750" algn="just" defTabSz="914400" fontAlgn="base">
              <a:lnSpc>
                <a:spcPct val="150000"/>
              </a:lnSpc>
              <a:spcBef>
                <a:spcPct val="0"/>
              </a:spcBef>
              <a:spcAft>
                <a:spcPct val="0"/>
              </a:spcAft>
              <a:buFont typeface="Wingdings" panose="05000000000000000000" pitchFamily="2" charset="2"/>
              <a:buChar char="l"/>
              <a:defRPr/>
            </a:pPr>
            <a:r>
              <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here, please enter the replacement content here.</a:t>
            </a:r>
            <a:endParaRPr kumimoji="0" lang="zh-CN" altLang="en-US" sz="16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endParaRPr>
          </a:p>
        </p:txBody>
      </p:sp>
      <p:sp>
        <p:nvSpPr>
          <p:cNvPr id="9" name="矩形 8">
            <a:extLst>
              <a:ext uri="{FF2B5EF4-FFF2-40B4-BE49-F238E27FC236}">
                <a16:creationId xmlns:a16="http://schemas.microsoft.com/office/drawing/2014/main" id="{9901060A-31AC-4B75-BAA3-F48E6DCAD120}"/>
              </a:ext>
            </a:extLst>
          </p:cNvPr>
          <p:cNvSpPr/>
          <p:nvPr/>
        </p:nvSpPr>
        <p:spPr>
          <a:xfrm>
            <a:off x="6194391" y="5157741"/>
            <a:ext cx="4781565" cy="1158459"/>
          </a:xfrm>
          <a:prstGeom prst="rect">
            <a:avLst/>
          </a:prstGeom>
        </p:spPr>
        <p:txBody>
          <a:bodyPr wrap="square">
            <a:spAutoFit/>
          </a:bodyPr>
          <a:lstStyle/>
          <a:p>
            <a:pPr marL="285750" lvl="0" indent="-285750" algn="just" defTabSz="914400" fontAlgn="base">
              <a:lnSpc>
                <a:spcPct val="150000"/>
              </a:lnSpc>
              <a:spcBef>
                <a:spcPct val="0"/>
              </a:spcBef>
              <a:spcAft>
                <a:spcPct val="0"/>
              </a:spcAft>
              <a:buFont typeface="Wingdings" panose="05000000000000000000" pitchFamily="2" charset="2"/>
              <a:buChar char="l"/>
              <a:defRPr/>
            </a:pPr>
            <a:r>
              <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content here;</a:t>
            </a:r>
            <a:endParaRPr kumimoji="0" lang="zh-CN" altLang="en-US" sz="16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endParaRPr>
          </a:p>
          <a:p>
            <a:pPr marL="285750" lvl="0" indent="-285750" algn="just" defTabSz="914400" fontAlgn="base">
              <a:lnSpc>
                <a:spcPct val="150000"/>
              </a:lnSpc>
              <a:spcBef>
                <a:spcPct val="0"/>
              </a:spcBef>
              <a:spcAft>
                <a:spcPct val="0"/>
              </a:spcAft>
              <a:buFont typeface="Wingdings" panose="05000000000000000000" pitchFamily="2" charset="2"/>
              <a:buChar char="l"/>
              <a:defRPr/>
            </a:pPr>
            <a:r>
              <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here, please enter the replacement content here. </a:t>
            </a:r>
            <a:endParaRPr kumimoji="0" lang="zh-CN" altLang="en-US" sz="16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endParaRPr>
          </a:p>
        </p:txBody>
      </p:sp>
      <p:grpSp>
        <p:nvGrpSpPr>
          <p:cNvPr id="13" name="组合 12">
            <a:extLst>
              <a:ext uri="{FF2B5EF4-FFF2-40B4-BE49-F238E27FC236}">
                <a16:creationId xmlns:a16="http://schemas.microsoft.com/office/drawing/2014/main" id="{4F9061A1-9BD0-4E1A-A91D-7DF4CEE92A7F}"/>
              </a:ext>
            </a:extLst>
          </p:cNvPr>
          <p:cNvGrpSpPr/>
          <p:nvPr/>
        </p:nvGrpSpPr>
        <p:grpSpPr>
          <a:xfrm>
            <a:off x="6321392" y="1046763"/>
            <a:ext cx="4547890" cy="529764"/>
            <a:chOff x="6321392" y="1046763"/>
            <a:chExt cx="4547890" cy="529764"/>
          </a:xfrm>
        </p:grpSpPr>
        <p:sp>
          <p:nvSpPr>
            <p:cNvPr id="6" name="矩形 5">
              <a:extLst>
                <a:ext uri="{FF2B5EF4-FFF2-40B4-BE49-F238E27FC236}">
                  <a16:creationId xmlns:a16="http://schemas.microsoft.com/office/drawing/2014/main" id="{C8D1042E-88E4-47C5-89F0-E08AB80338BB}"/>
                </a:ext>
              </a:extLst>
            </p:cNvPr>
            <p:cNvSpPr/>
            <p:nvPr/>
          </p:nvSpPr>
          <p:spPr>
            <a:xfrm>
              <a:off x="6920777" y="1080813"/>
              <a:ext cx="394850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 here</a:t>
              </a:r>
            </a:p>
          </p:txBody>
        </p:sp>
        <p:sp>
          <p:nvSpPr>
            <p:cNvPr id="10" name="Freeform 6">
              <a:extLst>
                <a:ext uri="{FF2B5EF4-FFF2-40B4-BE49-F238E27FC236}">
                  <a16:creationId xmlns:a16="http://schemas.microsoft.com/office/drawing/2014/main" id="{E6E9AEDF-5399-47D8-82BA-171E29441040}"/>
                </a:ext>
              </a:extLst>
            </p:cNvPr>
            <p:cNvSpPr>
              <a:spLocks noEditPoints="1"/>
            </p:cNvSpPr>
            <p:nvPr/>
          </p:nvSpPr>
          <p:spPr bwMode="auto">
            <a:xfrm>
              <a:off x="6321392" y="1046763"/>
              <a:ext cx="603239" cy="529764"/>
            </a:xfrm>
            <a:custGeom>
              <a:avLst/>
              <a:gdLst>
                <a:gd name="T0" fmla="*/ 4152 w 4220"/>
                <a:gd name="T1" fmla="*/ 1791 h 3705"/>
                <a:gd name="T2" fmla="*/ 4220 w 4220"/>
                <a:gd name="T3" fmla="*/ 1874 h 3705"/>
                <a:gd name="T4" fmla="*/ 2881 w 4220"/>
                <a:gd name="T5" fmla="*/ 3230 h 3705"/>
                <a:gd name="T6" fmla="*/ 2226 w 4220"/>
                <a:gd name="T7" fmla="*/ 2571 h 3705"/>
                <a:gd name="T8" fmla="*/ 2235 w 4220"/>
                <a:gd name="T9" fmla="*/ 2527 h 3705"/>
                <a:gd name="T10" fmla="*/ 2312 w 4220"/>
                <a:gd name="T11" fmla="*/ 2461 h 3705"/>
                <a:gd name="T12" fmla="*/ 2344 w 4220"/>
                <a:gd name="T13" fmla="*/ 2472 h 3705"/>
                <a:gd name="T14" fmla="*/ 2880 w 4220"/>
                <a:gd name="T15" fmla="*/ 2990 h 3705"/>
                <a:gd name="T16" fmla="*/ 4096 w 4220"/>
                <a:gd name="T17" fmla="*/ 1791 h 3705"/>
                <a:gd name="T18" fmla="*/ 828 w 4220"/>
                <a:gd name="T19" fmla="*/ 867 h 3705"/>
                <a:gd name="T20" fmla="*/ 3299 w 4220"/>
                <a:gd name="T21" fmla="*/ 879 h 3705"/>
                <a:gd name="T22" fmla="*/ 3308 w 4220"/>
                <a:gd name="T23" fmla="*/ 922 h 3705"/>
                <a:gd name="T24" fmla="*/ 3270 w 4220"/>
                <a:gd name="T25" fmla="*/ 948 h 3705"/>
                <a:gd name="T26" fmla="*/ 800 w 4220"/>
                <a:gd name="T27" fmla="*/ 935 h 3705"/>
                <a:gd name="T28" fmla="*/ 791 w 4220"/>
                <a:gd name="T29" fmla="*/ 892 h 3705"/>
                <a:gd name="T30" fmla="*/ 828 w 4220"/>
                <a:gd name="T31" fmla="*/ 867 h 3705"/>
                <a:gd name="T32" fmla="*/ 3521 w 4220"/>
                <a:gd name="T33" fmla="*/ 555 h 3705"/>
                <a:gd name="T34" fmla="*/ 3546 w 4220"/>
                <a:gd name="T35" fmla="*/ 592 h 3705"/>
                <a:gd name="T36" fmla="*/ 3542 w 4220"/>
                <a:gd name="T37" fmla="*/ 2129 h 3705"/>
                <a:gd name="T38" fmla="*/ 3443 w 4220"/>
                <a:gd name="T39" fmla="*/ 2226 h 3705"/>
                <a:gd name="T40" fmla="*/ 3407 w 4220"/>
                <a:gd name="T41" fmla="*/ 2225 h 3705"/>
                <a:gd name="T42" fmla="*/ 3388 w 4220"/>
                <a:gd name="T43" fmla="*/ 2192 h 3705"/>
                <a:gd name="T44" fmla="*/ 3377 w 4220"/>
                <a:gd name="T45" fmla="*/ 721 h 3705"/>
                <a:gd name="T46" fmla="*/ 748 w 4220"/>
                <a:gd name="T47" fmla="*/ 710 h 3705"/>
                <a:gd name="T48" fmla="*/ 710 w 4220"/>
                <a:gd name="T49" fmla="*/ 734 h 3705"/>
                <a:gd name="T50" fmla="*/ 710 w 4220"/>
                <a:gd name="T51" fmla="*/ 3520 h 3705"/>
                <a:gd name="T52" fmla="*/ 748 w 4220"/>
                <a:gd name="T53" fmla="*/ 3545 h 3705"/>
                <a:gd name="T54" fmla="*/ 3377 w 4220"/>
                <a:gd name="T55" fmla="*/ 3534 h 3705"/>
                <a:gd name="T56" fmla="*/ 3388 w 4220"/>
                <a:gd name="T57" fmla="*/ 2933 h 3705"/>
                <a:gd name="T58" fmla="*/ 3398 w 4220"/>
                <a:gd name="T59" fmla="*/ 2907 h 3705"/>
                <a:gd name="T60" fmla="*/ 3503 w 4220"/>
                <a:gd name="T61" fmla="*/ 2814 h 3705"/>
                <a:gd name="T62" fmla="*/ 3537 w 4220"/>
                <a:gd name="T63" fmla="*/ 2828 h 3705"/>
                <a:gd name="T64" fmla="*/ 3546 w 4220"/>
                <a:gd name="T65" fmla="*/ 3665 h 3705"/>
                <a:gd name="T66" fmla="*/ 3521 w 4220"/>
                <a:gd name="T67" fmla="*/ 3702 h 3705"/>
                <a:gd name="T68" fmla="*/ 575 w 4220"/>
                <a:gd name="T69" fmla="*/ 3702 h 3705"/>
                <a:gd name="T70" fmla="*/ 550 w 4220"/>
                <a:gd name="T71" fmla="*/ 3665 h 3705"/>
                <a:gd name="T72" fmla="*/ 562 w 4220"/>
                <a:gd name="T73" fmla="*/ 564 h 3705"/>
                <a:gd name="T74" fmla="*/ 275 w 4220"/>
                <a:gd name="T75" fmla="*/ 317 h 3705"/>
                <a:gd name="T76" fmla="*/ 2746 w 4220"/>
                <a:gd name="T77" fmla="*/ 330 h 3705"/>
                <a:gd name="T78" fmla="*/ 2755 w 4220"/>
                <a:gd name="T79" fmla="*/ 372 h 3705"/>
                <a:gd name="T80" fmla="*/ 2717 w 4220"/>
                <a:gd name="T81" fmla="*/ 398 h 3705"/>
                <a:gd name="T82" fmla="*/ 247 w 4220"/>
                <a:gd name="T83" fmla="*/ 385 h 3705"/>
                <a:gd name="T84" fmla="*/ 239 w 4220"/>
                <a:gd name="T85" fmla="*/ 341 h 3705"/>
                <a:gd name="T86" fmla="*/ 275 w 4220"/>
                <a:gd name="T87" fmla="*/ 317 h 3705"/>
                <a:gd name="T88" fmla="*/ 2973 w 4220"/>
                <a:gd name="T89" fmla="*/ 3 h 3705"/>
                <a:gd name="T90" fmla="*/ 2998 w 4220"/>
                <a:gd name="T91" fmla="*/ 39 h 3705"/>
                <a:gd name="T92" fmla="*/ 2986 w 4220"/>
                <a:gd name="T93" fmla="*/ 382 h 3705"/>
                <a:gd name="T94" fmla="*/ 2879 w 4220"/>
                <a:gd name="T95" fmla="*/ 395 h 3705"/>
                <a:gd name="T96" fmla="*/ 2842 w 4220"/>
                <a:gd name="T97" fmla="*/ 369 h 3705"/>
                <a:gd name="T98" fmla="*/ 2835 w 4220"/>
                <a:gd name="T99" fmla="*/ 181 h 3705"/>
                <a:gd name="T100" fmla="*/ 2798 w 4220"/>
                <a:gd name="T101" fmla="*/ 157 h 3705"/>
                <a:gd name="T102" fmla="*/ 169 w 4220"/>
                <a:gd name="T103" fmla="*/ 168 h 3705"/>
                <a:gd name="T104" fmla="*/ 157 w 4220"/>
                <a:gd name="T105" fmla="*/ 2955 h 3705"/>
                <a:gd name="T106" fmla="*/ 182 w 4220"/>
                <a:gd name="T107" fmla="*/ 2990 h 3705"/>
                <a:gd name="T108" fmla="*/ 370 w 4220"/>
                <a:gd name="T109" fmla="*/ 2996 h 3705"/>
                <a:gd name="T110" fmla="*/ 396 w 4220"/>
                <a:gd name="T111" fmla="*/ 3033 h 3705"/>
                <a:gd name="T112" fmla="*/ 383 w 4220"/>
                <a:gd name="T113" fmla="*/ 3140 h 3705"/>
                <a:gd name="T114" fmla="*/ 40 w 4220"/>
                <a:gd name="T115" fmla="*/ 3153 h 3705"/>
                <a:gd name="T116" fmla="*/ 4 w 4220"/>
                <a:gd name="T117" fmla="*/ 3127 h 3705"/>
                <a:gd name="T118" fmla="*/ 4 w 4220"/>
                <a:gd name="T119" fmla="*/ 24 h 3705"/>
                <a:gd name="T120" fmla="*/ 40 w 4220"/>
                <a:gd name="T121" fmla="*/ 0 h 3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20" h="3705">
                  <a:moveTo>
                    <a:pt x="4124" y="1778"/>
                  </a:moveTo>
                  <a:lnTo>
                    <a:pt x="4138" y="1782"/>
                  </a:lnTo>
                  <a:lnTo>
                    <a:pt x="4152" y="1791"/>
                  </a:lnTo>
                  <a:lnTo>
                    <a:pt x="4207" y="1846"/>
                  </a:lnTo>
                  <a:lnTo>
                    <a:pt x="4216" y="1860"/>
                  </a:lnTo>
                  <a:lnTo>
                    <a:pt x="4220" y="1874"/>
                  </a:lnTo>
                  <a:lnTo>
                    <a:pt x="4216" y="1890"/>
                  </a:lnTo>
                  <a:lnTo>
                    <a:pt x="4207" y="1903"/>
                  </a:lnTo>
                  <a:lnTo>
                    <a:pt x="2881" y="3230"/>
                  </a:lnTo>
                  <a:lnTo>
                    <a:pt x="2876" y="3225"/>
                  </a:lnTo>
                  <a:lnTo>
                    <a:pt x="2235" y="2583"/>
                  </a:lnTo>
                  <a:lnTo>
                    <a:pt x="2226" y="2571"/>
                  </a:lnTo>
                  <a:lnTo>
                    <a:pt x="2223" y="2555"/>
                  </a:lnTo>
                  <a:lnTo>
                    <a:pt x="2226" y="2541"/>
                  </a:lnTo>
                  <a:lnTo>
                    <a:pt x="2235" y="2527"/>
                  </a:lnTo>
                  <a:lnTo>
                    <a:pt x="2291" y="2472"/>
                  </a:lnTo>
                  <a:lnTo>
                    <a:pt x="2300" y="2464"/>
                  </a:lnTo>
                  <a:lnTo>
                    <a:pt x="2312" y="2461"/>
                  </a:lnTo>
                  <a:lnTo>
                    <a:pt x="2323" y="2461"/>
                  </a:lnTo>
                  <a:lnTo>
                    <a:pt x="2335" y="2464"/>
                  </a:lnTo>
                  <a:lnTo>
                    <a:pt x="2344" y="2472"/>
                  </a:lnTo>
                  <a:lnTo>
                    <a:pt x="2852" y="2979"/>
                  </a:lnTo>
                  <a:lnTo>
                    <a:pt x="2865" y="2988"/>
                  </a:lnTo>
                  <a:lnTo>
                    <a:pt x="2880" y="2990"/>
                  </a:lnTo>
                  <a:lnTo>
                    <a:pt x="2894" y="2988"/>
                  </a:lnTo>
                  <a:lnTo>
                    <a:pt x="2908" y="2979"/>
                  </a:lnTo>
                  <a:lnTo>
                    <a:pt x="4096" y="1791"/>
                  </a:lnTo>
                  <a:lnTo>
                    <a:pt x="4109" y="1782"/>
                  </a:lnTo>
                  <a:lnTo>
                    <a:pt x="4124" y="1778"/>
                  </a:lnTo>
                  <a:close/>
                  <a:moveTo>
                    <a:pt x="828" y="867"/>
                  </a:moveTo>
                  <a:lnTo>
                    <a:pt x="3270" y="867"/>
                  </a:lnTo>
                  <a:lnTo>
                    <a:pt x="3286" y="871"/>
                  </a:lnTo>
                  <a:lnTo>
                    <a:pt x="3299" y="879"/>
                  </a:lnTo>
                  <a:lnTo>
                    <a:pt x="3308" y="892"/>
                  </a:lnTo>
                  <a:lnTo>
                    <a:pt x="3311" y="907"/>
                  </a:lnTo>
                  <a:lnTo>
                    <a:pt x="3308" y="922"/>
                  </a:lnTo>
                  <a:lnTo>
                    <a:pt x="3299" y="935"/>
                  </a:lnTo>
                  <a:lnTo>
                    <a:pt x="3286" y="944"/>
                  </a:lnTo>
                  <a:lnTo>
                    <a:pt x="3270" y="948"/>
                  </a:lnTo>
                  <a:lnTo>
                    <a:pt x="828" y="948"/>
                  </a:lnTo>
                  <a:lnTo>
                    <a:pt x="813" y="944"/>
                  </a:lnTo>
                  <a:lnTo>
                    <a:pt x="800" y="935"/>
                  </a:lnTo>
                  <a:lnTo>
                    <a:pt x="791" y="922"/>
                  </a:lnTo>
                  <a:lnTo>
                    <a:pt x="787" y="907"/>
                  </a:lnTo>
                  <a:lnTo>
                    <a:pt x="791" y="892"/>
                  </a:lnTo>
                  <a:lnTo>
                    <a:pt x="800" y="879"/>
                  </a:lnTo>
                  <a:lnTo>
                    <a:pt x="813" y="871"/>
                  </a:lnTo>
                  <a:lnTo>
                    <a:pt x="828" y="867"/>
                  </a:lnTo>
                  <a:close/>
                  <a:moveTo>
                    <a:pt x="590" y="552"/>
                  </a:moveTo>
                  <a:lnTo>
                    <a:pt x="3506" y="552"/>
                  </a:lnTo>
                  <a:lnTo>
                    <a:pt x="3521" y="555"/>
                  </a:lnTo>
                  <a:lnTo>
                    <a:pt x="3534" y="564"/>
                  </a:lnTo>
                  <a:lnTo>
                    <a:pt x="3543" y="577"/>
                  </a:lnTo>
                  <a:lnTo>
                    <a:pt x="3546" y="592"/>
                  </a:lnTo>
                  <a:lnTo>
                    <a:pt x="3546" y="2111"/>
                  </a:lnTo>
                  <a:lnTo>
                    <a:pt x="3544" y="2120"/>
                  </a:lnTo>
                  <a:lnTo>
                    <a:pt x="3542" y="2129"/>
                  </a:lnTo>
                  <a:lnTo>
                    <a:pt x="3535" y="2138"/>
                  </a:lnTo>
                  <a:lnTo>
                    <a:pt x="3455" y="2217"/>
                  </a:lnTo>
                  <a:lnTo>
                    <a:pt x="3443" y="2226"/>
                  </a:lnTo>
                  <a:lnTo>
                    <a:pt x="3432" y="2230"/>
                  </a:lnTo>
                  <a:lnTo>
                    <a:pt x="3419" y="2230"/>
                  </a:lnTo>
                  <a:lnTo>
                    <a:pt x="3407" y="2225"/>
                  </a:lnTo>
                  <a:lnTo>
                    <a:pt x="3397" y="2216"/>
                  </a:lnTo>
                  <a:lnTo>
                    <a:pt x="3391" y="2205"/>
                  </a:lnTo>
                  <a:lnTo>
                    <a:pt x="3388" y="2192"/>
                  </a:lnTo>
                  <a:lnTo>
                    <a:pt x="3388" y="750"/>
                  </a:lnTo>
                  <a:lnTo>
                    <a:pt x="3384" y="734"/>
                  </a:lnTo>
                  <a:lnTo>
                    <a:pt x="3377" y="721"/>
                  </a:lnTo>
                  <a:lnTo>
                    <a:pt x="3364" y="712"/>
                  </a:lnTo>
                  <a:lnTo>
                    <a:pt x="3348" y="710"/>
                  </a:lnTo>
                  <a:lnTo>
                    <a:pt x="748" y="710"/>
                  </a:lnTo>
                  <a:lnTo>
                    <a:pt x="732" y="712"/>
                  </a:lnTo>
                  <a:lnTo>
                    <a:pt x="719" y="721"/>
                  </a:lnTo>
                  <a:lnTo>
                    <a:pt x="710" y="734"/>
                  </a:lnTo>
                  <a:lnTo>
                    <a:pt x="708" y="750"/>
                  </a:lnTo>
                  <a:lnTo>
                    <a:pt x="708" y="3505"/>
                  </a:lnTo>
                  <a:lnTo>
                    <a:pt x="710" y="3520"/>
                  </a:lnTo>
                  <a:lnTo>
                    <a:pt x="719" y="3533"/>
                  </a:lnTo>
                  <a:lnTo>
                    <a:pt x="732" y="3542"/>
                  </a:lnTo>
                  <a:lnTo>
                    <a:pt x="748" y="3545"/>
                  </a:lnTo>
                  <a:lnTo>
                    <a:pt x="3348" y="3545"/>
                  </a:lnTo>
                  <a:lnTo>
                    <a:pt x="3364" y="3542"/>
                  </a:lnTo>
                  <a:lnTo>
                    <a:pt x="3377" y="3534"/>
                  </a:lnTo>
                  <a:lnTo>
                    <a:pt x="3384" y="3523"/>
                  </a:lnTo>
                  <a:lnTo>
                    <a:pt x="3388" y="3508"/>
                  </a:lnTo>
                  <a:lnTo>
                    <a:pt x="3388" y="2933"/>
                  </a:lnTo>
                  <a:lnTo>
                    <a:pt x="3389" y="2925"/>
                  </a:lnTo>
                  <a:lnTo>
                    <a:pt x="3392" y="2915"/>
                  </a:lnTo>
                  <a:lnTo>
                    <a:pt x="3398" y="2907"/>
                  </a:lnTo>
                  <a:lnTo>
                    <a:pt x="3479" y="2827"/>
                  </a:lnTo>
                  <a:lnTo>
                    <a:pt x="3491" y="2818"/>
                  </a:lnTo>
                  <a:lnTo>
                    <a:pt x="3503" y="2814"/>
                  </a:lnTo>
                  <a:lnTo>
                    <a:pt x="3515" y="2815"/>
                  </a:lnTo>
                  <a:lnTo>
                    <a:pt x="3526" y="2820"/>
                  </a:lnTo>
                  <a:lnTo>
                    <a:pt x="3537" y="2828"/>
                  </a:lnTo>
                  <a:lnTo>
                    <a:pt x="3543" y="2839"/>
                  </a:lnTo>
                  <a:lnTo>
                    <a:pt x="3546" y="2854"/>
                  </a:lnTo>
                  <a:lnTo>
                    <a:pt x="3546" y="3665"/>
                  </a:lnTo>
                  <a:lnTo>
                    <a:pt x="3543" y="3680"/>
                  </a:lnTo>
                  <a:lnTo>
                    <a:pt x="3534" y="3693"/>
                  </a:lnTo>
                  <a:lnTo>
                    <a:pt x="3521" y="3702"/>
                  </a:lnTo>
                  <a:lnTo>
                    <a:pt x="3506" y="3705"/>
                  </a:lnTo>
                  <a:lnTo>
                    <a:pt x="590" y="3705"/>
                  </a:lnTo>
                  <a:lnTo>
                    <a:pt x="575" y="3702"/>
                  </a:lnTo>
                  <a:lnTo>
                    <a:pt x="562" y="3693"/>
                  </a:lnTo>
                  <a:lnTo>
                    <a:pt x="553" y="3680"/>
                  </a:lnTo>
                  <a:lnTo>
                    <a:pt x="550" y="3665"/>
                  </a:lnTo>
                  <a:lnTo>
                    <a:pt x="550" y="592"/>
                  </a:lnTo>
                  <a:lnTo>
                    <a:pt x="553" y="577"/>
                  </a:lnTo>
                  <a:lnTo>
                    <a:pt x="562" y="564"/>
                  </a:lnTo>
                  <a:lnTo>
                    <a:pt x="575" y="555"/>
                  </a:lnTo>
                  <a:lnTo>
                    <a:pt x="590" y="552"/>
                  </a:lnTo>
                  <a:close/>
                  <a:moveTo>
                    <a:pt x="275" y="317"/>
                  </a:moveTo>
                  <a:lnTo>
                    <a:pt x="2717" y="317"/>
                  </a:lnTo>
                  <a:lnTo>
                    <a:pt x="2733" y="321"/>
                  </a:lnTo>
                  <a:lnTo>
                    <a:pt x="2746" y="330"/>
                  </a:lnTo>
                  <a:lnTo>
                    <a:pt x="2755" y="343"/>
                  </a:lnTo>
                  <a:lnTo>
                    <a:pt x="2758" y="358"/>
                  </a:lnTo>
                  <a:lnTo>
                    <a:pt x="2755" y="372"/>
                  </a:lnTo>
                  <a:lnTo>
                    <a:pt x="2746" y="385"/>
                  </a:lnTo>
                  <a:lnTo>
                    <a:pt x="2733" y="394"/>
                  </a:lnTo>
                  <a:lnTo>
                    <a:pt x="2717" y="398"/>
                  </a:lnTo>
                  <a:lnTo>
                    <a:pt x="275" y="398"/>
                  </a:lnTo>
                  <a:lnTo>
                    <a:pt x="260" y="394"/>
                  </a:lnTo>
                  <a:lnTo>
                    <a:pt x="247" y="385"/>
                  </a:lnTo>
                  <a:lnTo>
                    <a:pt x="238" y="372"/>
                  </a:lnTo>
                  <a:lnTo>
                    <a:pt x="236" y="358"/>
                  </a:lnTo>
                  <a:lnTo>
                    <a:pt x="239" y="341"/>
                  </a:lnTo>
                  <a:lnTo>
                    <a:pt x="248" y="328"/>
                  </a:lnTo>
                  <a:lnTo>
                    <a:pt x="260" y="321"/>
                  </a:lnTo>
                  <a:lnTo>
                    <a:pt x="275" y="317"/>
                  </a:lnTo>
                  <a:close/>
                  <a:moveTo>
                    <a:pt x="40" y="0"/>
                  </a:moveTo>
                  <a:lnTo>
                    <a:pt x="2958" y="0"/>
                  </a:lnTo>
                  <a:lnTo>
                    <a:pt x="2973" y="3"/>
                  </a:lnTo>
                  <a:lnTo>
                    <a:pt x="2986" y="11"/>
                  </a:lnTo>
                  <a:lnTo>
                    <a:pt x="2995" y="24"/>
                  </a:lnTo>
                  <a:lnTo>
                    <a:pt x="2998" y="39"/>
                  </a:lnTo>
                  <a:lnTo>
                    <a:pt x="2998" y="354"/>
                  </a:lnTo>
                  <a:lnTo>
                    <a:pt x="2995" y="369"/>
                  </a:lnTo>
                  <a:lnTo>
                    <a:pt x="2986" y="382"/>
                  </a:lnTo>
                  <a:lnTo>
                    <a:pt x="2973" y="391"/>
                  </a:lnTo>
                  <a:lnTo>
                    <a:pt x="2958" y="395"/>
                  </a:lnTo>
                  <a:lnTo>
                    <a:pt x="2879" y="395"/>
                  </a:lnTo>
                  <a:lnTo>
                    <a:pt x="2863" y="391"/>
                  </a:lnTo>
                  <a:lnTo>
                    <a:pt x="2851" y="382"/>
                  </a:lnTo>
                  <a:lnTo>
                    <a:pt x="2842" y="369"/>
                  </a:lnTo>
                  <a:lnTo>
                    <a:pt x="2838" y="354"/>
                  </a:lnTo>
                  <a:lnTo>
                    <a:pt x="2838" y="197"/>
                  </a:lnTo>
                  <a:lnTo>
                    <a:pt x="2835" y="181"/>
                  </a:lnTo>
                  <a:lnTo>
                    <a:pt x="2826" y="168"/>
                  </a:lnTo>
                  <a:lnTo>
                    <a:pt x="2813" y="161"/>
                  </a:lnTo>
                  <a:lnTo>
                    <a:pt x="2798" y="157"/>
                  </a:lnTo>
                  <a:lnTo>
                    <a:pt x="197" y="157"/>
                  </a:lnTo>
                  <a:lnTo>
                    <a:pt x="182" y="161"/>
                  </a:lnTo>
                  <a:lnTo>
                    <a:pt x="169" y="168"/>
                  </a:lnTo>
                  <a:lnTo>
                    <a:pt x="161" y="181"/>
                  </a:lnTo>
                  <a:lnTo>
                    <a:pt x="157" y="197"/>
                  </a:lnTo>
                  <a:lnTo>
                    <a:pt x="157" y="2955"/>
                  </a:lnTo>
                  <a:lnTo>
                    <a:pt x="161" y="2970"/>
                  </a:lnTo>
                  <a:lnTo>
                    <a:pt x="169" y="2983"/>
                  </a:lnTo>
                  <a:lnTo>
                    <a:pt x="182" y="2990"/>
                  </a:lnTo>
                  <a:lnTo>
                    <a:pt x="197" y="2992"/>
                  </a:lnTo>
                  <a:lnTo>
                    <a:pt x="355" y="2992"/>
                  </a:lnTo>
                  <a:lnTo>
                    <a:pt x="370" y="2996"/>
                  </a:lnTo>
                  <a:lnTo>
                    <a:pt x="383" y="3005"/>
                  </a:lnTo>
                  <a:lnTo>
                    <a:pt x="392" y="3017"/>
                  </a:lnTo>
                  <a:lnTo>
                    <a:pt x="396" y="3033"/>
                  </a:lnTo>
                  <a:lnTo>
                    <a:pt x="396" y="3112"/>
                  </a:lnTo>
                  <a:lnTo>
                    <a:pt x="392" y="3127"/>
                  </a:lnTo>
                  <a:lnTo>
                    <a:pt x="383" y="3140"/>
                  </a:lnTo>
                  <a:lnTo>
                    <a:pt x="370" y="3149"/>
                  </a:lnTo>
                  <a:lnTo>
                    <a:pt x="355" y="3153"/>
                  </a:lnTo>
                  <a:lnTo>
                    <a:pt x="40" y="3153"/>
                  </a:lnTo>
                  <a:lnTo>
                    <a:pt x="24" y="3149"/>
                  </a:lnTo>
                  <a:lnTo>
                    <a:pt x="12" y="3140"/>
                  </a:lnTo>
                  <a:lnTo>
                    <a:pt x="4" y="3127"/>
                  </a:lnTo>
                  <a:lnTo>
                    <a:pt x="0" y="3112"/>
                  </a:lnTo>
                  <a:lnTo>
                    <a:pt x="0" y="39"/>
                  </a:lnTo>
                  <a:lnTo>
                    <a:pt x="4" y="24"/>
                  </a:lnTo>
                  <a:lnTo>
                    <a:pt x="12" y="11"/>
                  </a:lnTo>
                  <a:lnTo>
                    <a:pt x="24" y="3"/>
                  </a:lnTo>
                  <a:lnTo>
                    <a:pt x="40" y="0"/>
                  </a:lnTo>
                  <a:close/>
                </a:path>
              </a:pathLst>
            </a:custGeom>
            <a:solidFill>
              <a:srgbClr val="E46C0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5" name="组合 14">
            <a:extLst>
              <a:ext uri="{FF2B5EF4-FFF2-40B4-BE49-F238E27FC236}">
                <a16:creationId xmlns:a16="http://schemas.microsoft.com/office/drawing/2014/main" id="{ED05C707-0560-4B3D-A2DF-1D2295CD87B7}"/>
              </a:ext>
            </a:extLst>
          </p:cNvPr>
          <p:cNvGrpSpPr/>
          <p:nvPr/>
        </p:nvGrpSpPr>
        <p:grpSpPr>
          <a:xfrm>
            <a:off x="6383148" y="4320191"/>
            <a:ext cx="4486134" cy="576000"/>
            <a:chOff x="6383148" y="4320191"/>
            <a:chExt cx="4486134" cy="576000"/>
          </a:xfrm>
        </p:grpSpPr>
        <p:sp>
          <p:nvSpPr>
            <p:cNvPr id="11" name="Freeform 22">
              <a:extLst>
                <a:ext uri="{FF2B5EF4-FFF2-40B4-BE49-F238E27FC236}">
                  <a16:creationId xmlns:a16="http://schemas.microsoft.com/office/drawing/2014/main" id="{DC197006-98D5-499A-A072-AB28087BB7E8}"/>
                </a:ext>
              </a:extLst>
            </p:cNvPr>
            <p:cNvSpPr>
              <a:spLocks noChangeAspect="1" noEditPoints="1"/>
            </p:cNvSpPr>
            <p:nvPr/>
          </p:nvSpPr>
          <p:spPr bwMode="auto">
            <a:xfrm>
              <a:off x="6383148" y="4320191"/>
              <a:ext cx="479726" cy="576000"/>
            </a:xfrm>
            <a:custGeom>
              <a:avLst/>
              <a:gdLst>
                <a:gd name="T0" fmla="*/ 3364 w 3506"/>
                <a:gd name="T1" fmla="*/ 2833 h 4212"/>
                <a:gd name="T2" fmla="*/ 316 w 3506"/>
                <a:gd name="T3" fmla="*/ 848 h 4212"/>
                <a:gd name="T4" fmla="*/ 1701 w 3506"/>
                <a:gd name="T5" fmla="*/ 2481 h 4212"/>
                <a:gd name="T6" fmla="*/ 1771 w 3506"/>
                <a:gd name="T7" fmla="*/ 955 h 4212"/>
                <a:gd name="T8" fmla="*/ 1739 w 3506"/>
                <a:gd name="T9" fmla="*/ 878 h 4212"/>
                <a:gd name="T10" fmla="*/ 1663 w 3506"/>
                <a:gd name="T11" fmla="*/ 848 h 4212"/>
                <a:gd name="T12" fmla="*/ 217 w 3506"/>
                <a:gd name="T13" fmla="*/ 144 h 4212"/>
                <a:gd name="T14" fmla="*/ 153 w 3506"/>
                <a:gd name="T15" fmla="*/ 192 h 4212"/>
                <a:gd name="T16" fmla="*/ 143 w 3506"/>
                <a:gd name="T17" fmla="*/ 276 h 4212"/>
                <a:gd name="T18" fmla="*/ 192 w 3506"/>
                <a:gd name="T19" fmla="*/ 340 h 4212"/>
                <a:gd name="T20" fmla="*/ 275 w 3506"/>
                <a:gd name="T21" fmla="*/ 350 h 4212"/>
                <a:gd name="T22" fmla="*/ 339 w 3506"/>
                <a:gd name="T23" fmla="*/ 301 h 4212"/>
                <a:gd name="T24" fmla="*/ 349 w 3506"/>
                <a:gd name="T25" fmla="*/ 218 h 4212"/>
                <a:gd name="T26" fmla="*/ 301 w 3506"/>
                <a:gd name="T27" fmla="*/ 154 h 4212"/>
                <a:gd name="T28" fmla="*/ 247 w 3506"/>
                <a:gd name="T29" fmla="*/ 0 h 4212"/>
                <a:gd name="T30" fmla="*/ 371 w 3506"/>
                <a:gd name="T31" fmla="*/ 34 h 4212"/>
                <a:gd name="T32" fmla="*/ 460 w 3506"/>
                <a:gd name="T33" fmla="*/ 122 h 4212"/>
                <a:gd name="T34" fmla="*/ 493 w 3506"/>
                <a:gd name="T35" fmla="*/ 246 h 4212"/>
                <a:gd name="T36" fmla="*/ 465 w 3506"/>
                <a:gd name="T37" fmla="*/ 363 h 4212"/>
                <a:gd name="T38" fmla="*/ 387 w 3506"/>
                <a:gd name="T39" fmla="*/ 450 h 4212"/>
                <a:gd name="T40" fmla="*/ 316 w 3506"/>
                <a:gd name="T41" fmla="*/ 708 h 4212"/>
                <a:gd name="T42" fmla="*/ 1749 w 3506"/>
                <a:gd name="T43" fmla="*/ 724 h 4212"/>
                <a:gd name="T44" fmla="*/ 1852 w 3506"/>
                <a:gd name="T45" fmla="*/ 797 h 4212"/>
                <a:gd name="T46" fmla="*/ 1907 w 3506"/>
                <a:gd name="T47" fmla="*/ 910 h 4212"/>
                <a:gd name="T48" fmla="*/ 3435 w 3506"/>
                <a:gd name="T49" fmla="*/ 1062 h 4212"/>
                <a:gd name="T50" fmla="*/ 3491 w 3506"/>
                <a:gd name="T51" fmla="*/ 1091 h 4212"/>
                <a:gd name="T52" fmla="*/ 3506 w 3506"/>
                <a:gd name="T53" fmla="*/ 2902 h 4212"/>
                <a:gd name="T54" fmla="*/ 3477 w 3506"/>
                <a:gd name="T55" fmla="*/ 2960 h 4212"/>
                <a:gd name="T56" fmla="*/ 1841 w 3506"/>
                <a:gd name="T57" fmla="*/ 2973 h 4212"/>
                <a:gd name="T58" fmla="*/ 1785 w 3506"/>
                <a:gd name="T59" fmla="*/ 2944 h 4212"/>
                <a:gd name="T60" fmla="*/ 1771 w 3506"/>
                <a:gd name="T61" fmla="*/ 2726 h 4212"/>
                <a:gd name="T62" fmla="*/ 1740 w 3506"/>
                <a:gd name="T63" fmla="*/ 2650 h 4212"/>
                <a:gd name="T64" fmla="*/ 1665 w 3506"/>
                <a:gd name="T65" fmla="*/ 2618 h 4212"/>
                <a:gd name="T66" fmla="*/ 314 w 3506"/>
                <a:gd name="T67" fmla="*/ 4164 h 4212"/>
                <a:gd name="T68" fmla="*/ 269 w 3506"/>
                <a:gd name="T69" fmla="*/ 4209 h 4212"/>
                <a:gd name="T70" fmla="*/ 206 w 3506"/>
                <a:gd name="T71" fmla="*/ 4199 h 4212"/>
                <a:gd name="T72" fmla="*/ 176 w 3506"/>
                <a:gd name="T73" fmla="*/ 4142 h 4212"/>
                <a:gd name="T74" fmla="*/ 106 w 3506"/>
                <a:gd name="T75" fmla="*/ 450 h 4212"/>
                <a:gd name="T76" fmla="*/ 29 w 3506"/>
                <a:gd name="T77" fmla="*/ 363 h 4212"/>
                <a:gd name="T78" fmla="*/ 0 w 3506"/>
                <a:gd name="T79" fmla="*/ 246 h 4212"/>
                <a:gd name="T80" fmla="*/ 33 w 3506"/>
                <a:gd name="T81" fmla="*/ 122 h 4212"/>
                <a:gd name="T82" fmla="*/ 123 w 3506"/>
                <a:gd name="T83" fmla="*/ 34 h 4212"/>
                <a:gd name="T84" fmla="*/ 247 w 3506"/>
                <a:gd name="T85" fmla="*/ 0 h 4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06" h="4212">
                  <a:moveTo>
                    <a:pt x="1911" y="1202"/>
                  </a:moveTo>
                  <a:lnTo>
                    <a:pt x="1911" y="2833"/>
                  </a:lnTo>
                  <a:lnTo>
                    <a:pt x="3364" y="2833"/>
                  </a:lnTo>
                  <a:lnTo>
                    <a:pt x="3364" y="1202"/>
                  </a:lnTo>
                  <a:lnTo>
                    <a:pt x="1911" y="1202"/>
                  </a:lnTo>
                  <a:close/>
                  <a:moveTo>
                    <a:pt x="316" y="848"/>
                  </a:moveTo>
                  <a:lnTo>
                    <a:pt x="316" y="2478"/>
                  </a:lnTo>
                  <a:lnTo>
                    <a:pt x="1663" y="2478"/>
                  </a:lnTo>
                  <a:lnTo>
                    <a:pt x="1701" y="2481"/>
                  </a:lnTo>
                  <a:lnTo>
                    <a:pt x="1736" y="2490"/>
                  </a:lnTo>
                  <a:lnTo>
                    <a:pt x="1771" y="2503"/>
                  </a:lnTo>
                  <a:lnTo>
                    <a:pt x="1771" y="955"/>
                  </a:lnTo>
                  <a:lnTo>
                    <a:pt x="1767" y="926"/>
                  </a:lnTo>
                  <a:lnTo>
                    <a:pt x="1756" y="900"/>
                  </a:lnTo>
                  <a:lnTo>
                    <a:pt x="1739" y="878"/>
                  </a:lnTo>
                  <a:lnTo>
                    <a:pt x="1717" y="862"/>
                  </a:lnTo>
                  <a:lnTo>
                    <a:pt x="1692" y="852"/>
                  </a:lnTo>
                  <a:lnTo>
                    <a:pt x="1663" y="848"/>
                  </a:lnTo>
                  <a:lnTo>
                    <a:pt x="316" y="848"/>
                  </a:lnTo>
                  <a:close/>
                  <a:moveTo>
                    <a:pt x="246" y="140"/>
                  </a:moveTo>
                  <a:lnTo>
                    <a:pt x="217" y="144"/>
                  </a:lnTo>
                  <a:lnTo>
                    <a:pt x="192" y="154"/>
                  </a:lnTo>
                  <a:lnTo>
                    <a:pt x="170" y="171"/>
                  </a:lnTo>
                  <a:lnTo>
                    <a:pt x="153" y="192"/>
                  </a:lnTo>
                  <a:lnTo>
                    <a:pt x="143" y="218"/>
                  </a:lnTo>
                  <a:lnTo>
                    <a:pt x="139" y="246"/>
                  </a:lnTo>
                  <a:lnTo>
                    <a:pt x="143" y="276"/>
                  </a:lnTo>
                  <a:lnTo>
                    <a:pt x="153" y="301"/>
                  </a:lnTo>
                  <a:lnTo>
                    <a:pt x="170" y="323"/>
                  </a:lnTo>
                  <a:lnTo>
                    <a:pt x="192" y="340"/>
                  </a:lnTo>
                  <a:lnTo>
                    <a:pt x="217" y="350"/>
                  </a:lnTo>
                  <a:lnTo>
                    <a:pt x="246" y="354"/>
                  </a:lnTo>
                  <a:lnTo>
                    <a:pt x="275" y="350"/>
                  </a:lnTo>
                  <a:lnTo>
                    <a:pt x="301" y="340"/>
                  </a:lnTo>
                  <a:lnTo>
                    <a:pt x="322" y="323"/>
                  </a:lnTo>
                  <a:lnTo>
                    <a:pt x="339" y="301"/>
                  </a:lnTo>
                  <a:lnTo>
                    <a:pt x="349" y="276"/>
                  </a:lnTo>
                  <a:lnTo>
                    <a:pt x="353" y="246"/>
                  </a:lnTo>
                  <a:lnTo>
                    <a:pt x="349" y="218"/>
                  </a:lnTo>
                  <a:lnTo>
                    <a:pt x="339" y="192"/>
                  </a:lnTo>
                  <a:lnTo>
                    <a:pt x="322" y="171"/>
                  </a:lnTo>
                  <a:lnTo>
                    <a:pt x="301" y="154"/>
                  </a:lnTo>
                  <a:lnTo>
                    <a:pt x="275" y="144"/>
                  </a:lnTo>
                  <a:lnTo>
                    <a:pt x="246" y="140"/>
                  </a:lnTo>
                  <a:close/>
                  <a:moveTo>
                    <a:pt x="247" y="0"/>
                  </a:moveTo>
                  <a:lnTo>
                    <a:pt x="290" y="4"/>
                  </a:lnTo>
                  <a:lnTo>
                    <a:pt x="333" y="16"/>
                  </a:lnTo>
                  <a:lnTo>
                    <a:pt x="371" y="34"/>
                  </a:lnTo>
                  <a:lnTo>
                    <a:pt x="406" y="58"/>
                  </a:lnTo>
                  <a:lnTo>
                    <a:pt x="435" y="87"/>
                  </a:lnTo>
                  <a:lnTo>
                    <a:pt x="460" y="122"/>
                  </a:lnTo>
                  <a:lnTo>
                    <a:pt x="477" y="160"/>
                  </a:lnTo>
                  <a:lnTo>
                    <a:pt x="489" y="203"/>
                  </a:lnTo>
                  <a:lnTo>
                    <a:pt x="493" y="246"/>
                  </a:lnTo>
                  <a:lnTo>
                    <a:pt x="490" y="287"/>
                  </a:lnTo>
                  <a:lnTo>
                    <a:pt x="480" y="327"/>
                  </a:lnTo>
                  <a:lnTo>
                    <a:pt x="465" y="363"/>
                  </a:lnTo>
                  <a:lnTo>
                    <a:pt x="443" y="396"/>
                  </a:lnTo>
                  <a:lnTo>
                    <a:pt x="417" y="425"/>
                  </a:lnTo>
                  <a:lnTo>
                    <a:pt x="387" y="450"/>
                  </a:lnTo>
                  <a:lnTo>
                    <a:pt x="353" y="469"/>
                  </a:lnTo>
                  <a:lnTo>
                    <a:pt x="316" y="483"/>
                  </a:lnTo>
                  <a:lnTo>
                    <a:pt x="316" y="708"/>
                  </a:lnTo>
                  <a:lnTo>
                    <a:pt x="1663" y="708"/>
                  </a:lnTo>
                  <a:lnTo>
                    <a:pt x="1708" y="712"/>
                  </a:lnTo>
                  <a:lnTo>
                    <a:pt x="1749" y="724"/>
                  </a:lnTo>
                  <a:lnTo>
                    <a:pt x="1788" y="742"/>
                  </a:lnTo>
                  <a:lnTo>
                    <a:pt x="1822" y="766"/>
                  </a:lnTo>
                  <a:lnTo>
                    <a:pt x="1852" y="797"/>
                  </a:lnTo>
                  <a:lnTo>
                    <a:pt x="1876" y="831"/>
                  </a:lnTo>
                  <a:lnTo>
                    <a:pt x="1895" y="870"/>
                  </a:lnTo>
                  <a:lnTo>
                    <a:pt x="1907" y="910"/>
                  </a:lnTo>
                  <a:lnTo>
                    <a:pt x="1911" y="955"/>
                  </a:lnTo>
                  <a:lnTo>
                    <a:pt x="1911" y="1062"/>
                  </a:lnTo>
                  <a:lnTo>
                    <a:pt x="3435" y="1062"/>
                  </a:lnTo>
                  <a:lnTo>
                    <a:pt x="3456" y="1065"/>
                  </a:lnTo>
                  <a:lnTo>
                    <a:pt x="3476" y="1076"/>
                  </a:lnTo>
                  <a:lnTo>
                    <a:pt x="3491" y="1091"/>
                  </a:lnTo>
                  <a:lnTo>
                    <a:pt x="3501" y="1110"/>
                  </a:lnTo>
                  <a:lnTo>
                    <a:pt x="3506" y="1132"/>
                  </a:lnTo>
                  <a:lnTo>
                    <a:pt x="3506" y="2902"/>
                  </a:lnTo>
                  <a:lnTo>
                    <a:pt x="3503" y="2925"/>
                  </a:lnTo>
                  <a:lnTo>
                    <a:pt x="3492" y="2944"/>
                  </a:lnTo>
                  <a:lnTo>
                    <a:pt x="3477" y="2960"/>
                  </a:lnTo>
                  <a:lnTo>
                    <a:pt x="3458" y="2969"/>
                  </a:lnTo>
                  <a:lnTo>
                    <a:pt x="3436" y="2973"/>
                  </a:lnTo>
                  <a:lnTo>
                    <a:pt x="1841" y="2973"/>
                  </a:lnTo>
                  <a:lnTo>
                    <a:pt x="1820" y="2969"/>
                  </a:lnTo>
                  <a:lnTo>
                    <a:pt x="1800" y="2960"/>
                  </a:lnTo>
                  <a:lnTo>
                    <a:pt x="1785" y="2944"/>
                  </a:lnTo>
                  <a:lnTo>
                    <a:pt x="1775" y="2925"/>
                  </a:lnTo>
                  <a:lnTo>
                    <a:pt x="1771" y="2902"/>
                  </a:lnTo>
                  <a:lnTo>
                    <a:pt x="1771" y="2726"/>
                  </a:lnTo>
                  <a:lnTo>
                    <a:pt x="1767" y="2697"/>
                  </a:lnTo>
                  <a:lnTo>
                    <a:pt x="1757" y="2672"/>
                  </a:lnTo>
                  <a:lnTo>
                    <a:pt x="1740" y="2650"/>
                  </a:lnTo>
                  <a:lnTo>
                    <a:pt x="1718" y="2633"/>
                  </a:lnTo>
                  <a:lnTo>
                    <a:pt x="1693" y="2622"/>
                  </a:lnTo>
                  <a:lnTo>
                    <a:pt x="1665" y="2618"/>
                  </a:lnTo>
                  <a:lnTo>
                    <a:pt x="317" y="2618"/>
                  </a:lnTo>
                  <a:lnTo>
                    <a:pt x="317" y="4142"/>
                  </a:lnTo>
                  <a:lnTo>
                    <a:pt x="314" y="4164"/>
                  </a:lnTo>
                  <a:lnTo>
                    <a:pt x="303" y="4183"/>
                  </a:lnTo>
                  <a:lnTo>
                    <a:pt x="288" y="4199"/>
                  </a:lnTo>
                  <a:lnTo>
                    <a:pt x="269" y="4209"/>
                  </a:lnTo>
                  <a:lnTo>
                    <a:pt x="247" y="4212"/>
                  </a:lnTo>
                  <a:lnTo>
                    <a:pt x="225" y="4209"/>
                  </a:lnTo>
                  <a:lnTo>
                    <a:pt x="206" y="4199"/>
                  </a:lnTo>
                  <a:lnTo>
                    <a:pt x="191" y="4183"/>
                  </a:lnTo>
                  <a:lnTo>
                    <a:pt x="180" y="4164"/>
                  </a:lnTo>
                  <a:lnTo>
                    <a:pt x="176" y="4142"/>
                  </a:lnTo>
                  <a:lnTo>
                    <a:pt x="176" y="483"/>
                  </a:lnTo>
                  <a:lnTo>
                    <a:pt x="141" y="469"/>
                  </a:lnTo>
                  <a:lnTo>
                    <a:pt x="106" y="450"/>
                  </a:lnTo>
                  <a:lnTo>
                    <a:pt x="77" y="425"/>
                  </a:lnTo>
                  <a:lnTo>
                    <a:pt x="50" y="396"/>
                  </a:lnTo>
                  <a:lnTo>
                    <a:pt x="29" y="363"/>
                  </a:lnTo>
                  <a:lnTo>
                    <a:pt x="13" y="327"/>
                  </a:lnTo>
                  <a:lnTo>
                    <a:pt x="4" y="287"/>
                  </a:lnTo>
                  <a:lnTo>
                    <a:pt x="0" y="246"/>
                  </a:lnTo>
                  <a:lnTo>
                    <a:pt x="4" y="203"/>
                  </a:lnTo>
                  <a:lnTo>
                    <a:pt x="15" y="160"/>
                  </a:lnTo>
                  <a:lnTo>
                    <a:pt x="33" y="122"/>
                  </a:lnTo>
                  <a:lnTo>
                    <a:pt x="57" y="87"/>
                  </a:lnTo>
                  <a:lnTo>
                    <a:pt x="88" y="58"/>
                  </a:lnTo>
                  <a:lnTo>
                    <a:pt x="123" y="34"/>
                  </a:lnTo>
                  <a:lnTo>
                    <a:pt x="161" y="16"/>
                  </a:lnTo>
                  <a:lnTo>
                    <a:pt x="202" y="4"/>
                  </a:lnTo>
                  <a:lnTo>
                    <a:pt x="247" y="0"/>
                  </a:lnTo>
                  <a:close/>
                </a:path>
              </a:pathLst>
            </a:custGeom>
            <a:solidFill>
              <a:srgbClr val="E46C0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4E63622B-3C45-43A9-8DFC-7DF2968E1EFA}"/>
                </a:ext>
              </a:extLst>
            </p:cNvPr>
            <p:cNvSpPr/>
            <p:nvPr/>
          </p:nvSpPr>
          <p:spPr>
            <a:xfrm>
              <a:off x="6920778" y="4404117"/>
              <a:ext cx="3948504"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 here</a:t>
              </a:r>
            </a:p>
          </p:txBody>
        </p:sp>
      </p:grpSp>
      <p:grpSp>
        <p:nvGrpSpPr>
          <p:cNvPr id="17" name="组合 16">
            <a:extLst>
              <a:ext uri="{FF2B5EF4-FFF2-40B4-BE49-F238E27FC236}">
                <a16:creationId xmlns:a16="http://schemas.microsoft.com/office/drawing/2014/main" id="{FB4A292F-11E4-4D8F-8153-FDC8D8E8932A}"/>
              </a:ext>
            </a:extLst>
          </p:cNvPr>
          <p:cNvGrpSpPr/>
          <p:nvPr/>
        </p:nvGrpSpPr>
        <p:grpSpPr>
          <a:xfrm>
            <a:off x="0" y="-36512"/>
            <a:ext cx="5824330" cy="6858000"/>
            <a:chOff x="0" y="0"/>
            <a:chExt cx="6096000" cy="6858000"/>
          </a:xfrm>
        </p:grpSpPr>
        <p:pic>
          <p:nvPicPr>
            <p:cNvPr id="14" name="图片 13">
              <a:extLst>
                <a:ext uri="{FF2B5EF4-FFF2-40B4-BE49-F238E27FC236}">
                  <a16:creationId xmlns:a16="http://schemas.microsoft.com/office/drawing/2014/main" id="{0C2BE5C1-49B5-4236-A83D-73B7F7B84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16" name="矩形 15">
              <a:extLst>
                <a:ext uri="{FF2B5EF4-FFF2-40B4-BE49-F238E27FC236}">
                  <a16:creationId xmlns:a16="http://schemas.microsoft.com/office/drawing/2014/main" id="{F4B9A4A2-9B06-4A7F-A8D4-9B8C54435CBB}"/>
                </a:ext>
              </a:extLst>
            </p:cNvPr>
            <p:cNvSpPr/>
            <p:nvPr/>
          </p:nvSpPr>
          <p:spPr>
            <a:xfrm>
              <a:off x="0" y="0"/>
              <a:ext cx="6096000" cy="6858000"/>
            </a:xfrm>
            <a:prstGeom prst="rect">
              <a:avLst/>
            </a:prstGeom>
            <a:gradFill>
              <a:gsLst>
                <a:gs pos="0">
                  <a:srgbClr val="85ACF3">
                    <a:alpha val="55000"/>
                  </a:srgbClr>
                </a:gs>
                <a:gs pos="72000">
                  <a:srgbClr val="6BDAFF">
                    <a:alpha val="12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AE8C6EAC-3BB1-4296-8916-27BAE8E0E9B0}"/>
              </a:ext>
            </a:extLst>
          </p:cNvPr>
          <p:cNvGrpSpPr/>
          <p:nvPr/>
        </p:nvGrpSpPr>
        <p:grpSpPr>
          <a:xfrm>
            <a:off x="1413970" y="566238"/>
            <a:ext cx="2996389" cy="456316"/>
            <a:chOff x="4775765" y="428587"/>
            <a:chExt cx="2996389" cy="456316"/>
          </a:xfrm>
        </p:grpSpPr>
        <p:sp>
          <p:nvSpPr>
            <p:cNvPr id="4" name="文本框 3">
              <a:extLst>
                <a:ext uri="{FF2B5EF4-FFF2-40B4-BE49-F238E27FC236}">
                  <a16:creationId xmlns:a16="http://schemas.microsoft.com/office/drawing/2014/main" id="{EA8EF302-A21F-416C-B635-2E3BC88716CA}"/>
                </a:ext>
              </a:extLst>
            </p:cNvPr>
            <p:cNvSpPr txBox="1"/>
            <p:nvPr/>
          </p:nvSpPr>
          <p:spPr>
            <a:xfrm>
              <a:off x="4775765" y="428587"/>
              <a:ext cx="2996389" cy="400110"/>
            </a:xfrm>
            <a:prstGeom prst="rect">
              <a:avLst/>
            </a:prstGeom>
            <a:noFill/>
          </p:spPr>
          <p:txBody>
            <a:bodyPr wrap="square" rtlCol="0">
              <a:spAutoFit/>
            </a:bodyPr>
            <a:lstStyle/>
            <a:p>
              <a:pPr algn="l"/>
              <a:r>
                <a:rPr lang="zh-CN" altLang="en-US" sz="2000" b="1" dirty="0">
                  <a:solidFill>
                    <a:srgbClr val="E46C0A"/>
                  </a:solidFill>
                  <a:latin typeface="微软雅黑" panose="020B0503020204020204" pitchFamily="34" charset="-122"/>
                  <a:ea typeface="微软雅黑" panose="020B0503020204020204" pitchFamily="34" charset="-122"/>
                </a:rPr>
                <a:t>Overview of the work</a:t>
              </a:r>
            </a:p>
          </p:txBody>
        </p:sp>
        <p:cxnSp>
          <p:nvCxnSpPr>
            <p:cNvPr id="5" name="直接连接符 4">
              <a:extLst>
                <a:ext uri="{FF2B5EF4-FFF2-40B4-BE49-F238E27FC236}">
                  <a16:creationId xmlns:a16="http://schemas.microsoft.com/office/drawing/2014/main" id="{47F0ED6E-FF24-4399-BB94-F564BA60E976}"/>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7" name="组合 6">
            <a:extLst>
              <a:ext uri="{FF2B5EF4-FFF2-40B4-BE49-F238E27FC236}">
                <a16:creationId xmlns:a16="http://schemas.microsoft.com/office/drawing/2014/main" id="{EA3F3971-40DD-44FE-8F26-7FE5410C98B9}"/>
              </a:ext>
            </a:extLst>
          </p:cNvPr>
          <p:cNvGrpSpPr/>
          <p:nvPr/>
        </p:nvGrpSpPr>
        <p:grpSpPr>
          <a:xfrm>
            <a:off x="699455" y="4404117"/>
            <a:ext cx="4890461" cy="1050816"/>
            <a:chOff x="699455" y="4404117"/>
            <a:chExt cx="4890461" cy="1050816"/>
          </a:xfrm>
        </p:grpSpPr>
        <p:sp>
          <p:nvSpPr>
            <p:cNvPr id="18" name="矩形 17">
              <a:extLst>
                <a:ext uri="{FF2B5EF4-FFF2-40B4-BE49-F238E27FC236}">
                  <a16:creationId xmlns:a16="http://schemas.microsoft.com/office/drawing/2014/main" id="{142DE030-075D-48C4-BB34-42F68B417B0E}"/>
                </a:ext>
              </a:extLst>
            </p:cNvPr>
            <p:cNvSpPr/>
            <p:nvPr/>
          </p:nvSpPr>
          <p:spPr>
            <a:xfrm>
              <a:off x="854731" y="4404117"/>
              <a:ext cx="3086822"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 here</a:t>
              </a:r>
            </a:p>
          </p:txBody>
        </p:sp>
        <p:cxnSp>
          <p:nvCxnSpPr>
            <p:cNvPr id="20" name="直接连接符 19">
              <a:extLst>
                <a:ext uri="{FF2B5EF4-FFF2-40B4-BE49-F238E27FC236}">
                  <a16:creationId xmlns:a16="http://schemas.microsoft.com/office/drawing/2014/main" id="{38349DDD-5DAB-418F-9012-734DAE00F82F}"/>
                </a:ext>
              </a:extLst>
            </p:cNvPr>
            <p:cNvCxnSpPr/>
            <p:nvPr/>
          </p:nvCxnSpPr>
          <p:spPr>
            <a:xfrm>
              <a:off x="1016000" y="4826000"/>
              <a:ext cx="2209800" cy="0"/>
            </a:xfrm>
            <a:prstGeom prst="line">
              <a:avLst/>
            </a:prstGeom>
            <a:ln w="38100">
              <a:solidFill>
                <a:srgbClr val="E46C0A"/>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F77C02F1-0FA0-4845-AF74-82AA844EC46F}"/>
                </a:ext>
              </a:extLst>
            </p:cNvPr>
            <p:cNvSpPr txBox="1"/>
            <p:nvPr/>
          </p:nvSpPr>
          <p:spPr>
            <a:xfrm>
              <a:off x="699455" y="4926840"/>
              <a:ext cx="4890461" cy="528093"/>
            </a:xfrm>
            <a:prstGeom prst="rect">
              <a:avLst/>
            </a:prstGeom>
            <a:noFill/>
          </p:spPr>
          <p:txBody>
            <a:bodyPr wrap="square" rtlCol="0">
              <a:spAutoFit/>
            </a:bodyPr>
            <a:lstStyle/>
            <a:p>
              <a:pPr>
                <a:lnSpc>
                  <a:spcPct val="130000"/>
                </a:lnSpc>
              </a:pPr>
              <a:r>
                <a:rPr lang="zh-CN" altLang="en-US" sz="2400" dirty="0">
                  <a:solidFill>
                    <a:srgbClr val="E46C0A"/>
                  </a:solidFill>
                  <a:latin typeface="微软雅黑 Light" panose="020B0502040204020203" pitchFamily="34" charset="-122"/>
                  <a:ea typeface="微软雅黑 Light" panose="020B0502040204020203" pitchFamily="34" charset="-122"/>
                </a:rPr>
                <a:t>Please enter a replacement here</a:t>
              </a:r>
            </a:p>
          </p:txBody>
        </p:sp>
      </p:grpSp>
    </p:spTree>
    <p:extLst>
      <p:ext uri="{BB962C8B-B14F-4D97-AF65-F5344CB8AC3E}">
        <p14:creationId xmlns:p14="http://schemas.microsoft.com/office/powerpoint/2010/main" val="2120074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ageCurlDouble"/>
      </p:transition>
    </mc:Choice>
    <mc:Fallback xmlns:p14="http://schemas.microsoft.com/office/powerpoint/2010/main" xmlns:a14="http://schemas.microsoft.com/office/drawing/2010/main" xmlns:a16="http://schemas.microsoft.com/office/drawing/2014/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anim calcmode="lin" valueType="num">
                                      <p:cBhvr>
                                        <p:cTn id="3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50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1000"/>
                                        <p:tgtEl>
                                          <p:spTgt spid="9">
                                            <p:txEl>
                                              <p:pRg st="0" end="0"/>
                                            </p:txEl>
                                          </p:spTgt>
                                        </p:tgtEl>
                                      </p:cBhvr>
                                    </p:animEffect>
                                    <p:anim calcmode="lin" valueType="num">
                                      <p:cBhvr>
                                        <p:cTn id="4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9DB1706-0EB1-4FB1-B2A4-0C875B9A5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900F714F-16DF-4CE2-A0DB-2B0F963459CB}"/>
              </a:ext>
            </a:extLst>
          </p:cNvPr>
          <p:cNvGrpSpPr/>
          <p:nvPr/>
        </p:nvGrpSpPr>
        <p:grpSpPr>
          <a:xfrm>
            <a:off x="3743864" y="434673"/>
            <a:ext cx="5365630" cy="584775"/>
            <a:chOff x="3743864" y="306854"/>
            <a:chExt cx="5365630" cy="584775"/>
          </a:xfrm>
        </p:grpSpPr>
        <p:sp>
          <p:nvSpPr>
            <p:cNvPr id="4" name="文本框 3">
              <a:extLst>
                <a:ext uri="{FF2B5EF4-FFF2-40B4-BE49-F238E27FC236}">
                  <a16:creationId xmlns:a16="http://schemas.microsoft.com/office/drawing/2014/main" id="{81CA221F-E679-4D1A-9D71-173810B52CD1}"/>
                </a:ext>
              </a:extLst>
            </p:cNvPr>
            <p:cNvSpPr txBox="1"/>
            <p:nvPr/>
          </p:nvSpPr>
          <p:spPr>
            <a:xfrm>
              <a:off x="3743864" y="306854"/>
              <a:ext cx="5365630"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Overview of the work</a:t>
              </a:r>
            </a:p>
          </p:txBody>
        </p:sp>
        <p:cxnSp>
          <p:nvCxnSpPr>
            <p:cNvPr id="5" name="直接连接符 4">
              <a:extLst>
                <a:ext uri="{FF2B5EF4-FFF2-40B4-BE49-F238E27FC236}">
                  <a16:creationId xmlns:a16="http://schemas.microsoft.com/office/drawing/2014/main" id="{394EE4A6-94BF-44AB-8668-8B49148E3E7B}"/>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15" name="组合 14">
            <a:extLst>
              <a:ext uri="{FF2B5EF4-FFF2-40B4-BE49-F238E27FC236}">
                <a16:creationId xmlns:a16="http://schemas.microsoft.com/office/drawing/2014/main" id="{63BF59F6-BF54-40B5-A66C-1CDBFCF0C13A}"/>
              </a:ext>
            </a:extLst>
          </p:cNvPr>
          <p:cNvGrpSpPr/>
          <p:nvPr/>
        </p:nvGrpSpPr>
        <p:grpSpPr>
          <a:xfrm>
            <a:off x="1463050" y="1142139"/>
            <a:ext cx="2591527" cy="1823782"/>
            <a:chOff x="1142936" y="1142139"/>
            <a:chExt cx="2591527" cy="1823782"/>
          </a:xfrm>
        </p:grpSpPr>
        <p:sp>
          <p:nvSpPr>
            <p:cNvPr id="6" name="矩形 5">
              <a:extLst>
                <a:ext uri="{FF2B5EF4-FFF2-40B4-BE49-F238E27FC236}">
                  <a16:creationId xmlns:a16="http://schemas.microsoft.com/office/drawing/2014/main" id="{FBA9A659-7239-4EA8-806A-B015E48FE3DD}"/>
                </a:ext>
              </a:extLst>
            </p:cNvPr>
            <p:cNvSpPr/>
            <p:nvPr/>
          </p:nvSpPr>
          <p:spPr>
            <a:xfrm>
              <a:off x="1142936" y="2658144"/>
              <a:ext cx="1963399"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sp>
          <p:nvSpPr>
            <p:cNvPr id="8" name="文本框 7">
              <a:extLst>
                <a:ext uri="{FF2B5EF4-FFF2-40B4-BE49-F238E27FC236}">
                  <a16:creationId xmlns:a16="http://schemas.microsoft.com/office/drawing/2014/main" id="{DF9ED5ED-8C99-40D0-943B-1BCF0BD233E4}"/>
                </a:ext>
              </a:extLst>
            </p:cNvPr>
            <p:cNvSpPr txBox="1"/>
            <p:nvPr/>
          </p:nvSpPr>
          <p:spPr>
            <a:xfrm>
              <a:off x="1187909" y="1142139"/>
              <a:ext cx="2546554" cy="1466876"/>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the replacement here Please enter the replacement content here Please enter the replacement content here</a:t>
              </a:r>
            </a:p>
          </p:txBody>
        </p:sp>
      </p:grpSp>
      <p:grpSp>
        <p:nvGrpSpPr>
          <p:cNvPr id="14" name="组合 13">
            <a:extLst>
              <a:ext uri="{FF2B5EF4-FFF2-40B4-BE49-F238E27FC236}">
                <a16:creationId xmlns:a16="http://schemas.microsoft.com/office/drawing/2014/main" id="{2B943BEB-53FB-4F48-B031-8B7E0ACA83AB}"/>
              </a:ext>
            </a:extLst>
          </p:cNvPr>
          <p:cNvGrpSpPr/>
          <p:nvPr/>
        </p:nvGrpSpPr>
        <p:grpSpPr>
          <a:xfrm>
            <a:off x="4802492" y="1143749"/>
            <a:ext cx="2656028" cy="1837667"/>
            <a:chOff x="4354558" y="1143749"/>
            <a:chExt cx="2656028" cy="1837667"/>
          </a:xfrm>
        </p:grpSpPr>
        <p:sp>
          <p:nvSpPr>
            <p:cNvPr id="9" name="矩形 8">
              <a:extLst>
                <a:ext uri="{FF2B5EF4-FFF2-40B4-BE49-F238E27FC236}">
                  <a16:creationId xmlns:a16="http://schemas.microsoft.com/office/drawing/2014/main" id="{5F90DEA9-BACC-4151-9F5C-AB1A9A905976}"/>
                </a:ext>
              </a:extLst>
            </p:cNvPr>
            <p:cNvSpPr/>
            <p:nvPr/>
          </p:nvSpPr>
          <p:spPr>
            <a:xfrm>
              <a:off x="4354558" y="2673639"/>
              <a:ext cx="2184903"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sp>
          <p:nvSpPr>
            <p:cNvPr id="10" name="文本框 9">
              <a:extLst>
                <a:ext uri="{FF2B5EF4-FFF2-40B4-BE49-F238E27FC236}">
                  <a16:creationId xmlns:a16="http://schemas.microsoft.com/office/drawing/2014/main" id="{0940A6EC-16CC-40B6-ABD7-E87A96C505C5}"/>
                </a:ext>
              </a:extLst>
            </p:cNvPr>
            <p:cNvSpPr txBox="1"/>
            <p:nvPr/>
          </p:nvSpPr>
          <p:spPr>
            <a:xfrm>
              <a:off x="4464032" y="1143749"/>
              <a:ext cx="2546554" cy="1466876"/>
            </a:xfrm>
            <a:prstGeom prst="rect">
              <a:avLst/>
            </a:prstGeom>
            <a:noFill/>
          </p:spPr>
          <p:txBody>
            <a:bodyPr wrap="square" rtlCol="0">
              <a:spAutoFit/>
            </a:bodyPr>
            <a:lstStyle>
              <a:defPPr>
                <a:defRPr lang="en-US"/>
              </a:defPPr>
              <a:lvl1pPr>
                <a:lnSpc>
                  <a:spcPct val="130000"/>
                </a:lnSpc>
                <a:defRPr>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r>
                <a:rPr lang="zh-CN" altLang="en-US" sz="1400" dirty="0"/>
                <a:t>Please enter the replacement here Please enter the replacement content here Please enter the replacement content here</a:t>
              </a:r>
            </a:p>
          </p:txBody>
        </p:sp>
      </p:grpSp>
      <p:grpSp>
        <p:nvGrpSpPr>
          <p:cNvPr id="13" name="组合 12">
            <a:extLst>
              <a:ext uri="{FF2B5EF4-FFF2-40B4-BE49-F238E27FC236}">
                <a16:creationId xmlns:a16="http://schemas.microsoft.com/office/drawing/2014/main" id="{1F2D5232-F97A-4A66-8683-C3B20D3CAC83}"/>
              </a:ext>
            </a:extLst>
          </p:cNvPr>
          <p:cNvGrpSpPr/>
          <p:nvPr/>
        </p:nvGrpSpPr>
        <p:grpSpPr>
          <a:xfrm>
            <a:off x="8086466" y="1113105"/>
            <a:ext cx="2577217" cy="1868311"/>
            <a:chOff x="7766352" y="1113105"/>
            <a:chExt cx="2577217" cy="1868311"/>
          </a:xfrm>
        </p:grpSpPr>
        <p:sp>
          <p:nvSpPr>
            <p:cNvPr id="11" name="矩形 10">
              <a:extLst>
                <a:ext uri="{FF2B5EF4-FFF2-40B4-BE49-F238E27FC236}">
                  <a16:creationId xmlns:a16="http://schemas.microsoft.com/office/drawing/2014/main" id="{159F26A0-9DB5-4ED0-95A8-BF7C96202ED4}"/>
                </a:ext>
              </a:extLst>
            </p:cNvPr>
            <p:cNvSpPr/>
            <p:nvPr/>
          </p:nvSpPr>
          <p:spPr>
            <a:xfrm>
              <a:off x="7766352" y="2673639"/>
              <a:ext cx="1997333"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sp>
          <p:nvSpPr>
            <p:cNvPr id="12" name="文本框 11">
              <a:extLst>
                <a:ext uri="{FF2B5EF4-FFF2-40B4-BE49-F238E27FC236}">
                  <a16:creationId xmlns:a16="http://schemas.microsoft.com/office/drawing/2014/main" id="{2EA61CE4-9CEF-4F10-8281-E913D224B845}"/>
                </a:ext>
              </a:extLst>
            </p:cNvPr>
            <p:cNvSpPr txBox="1"/>
            <p:nvPr/>
          </p:nvSpPr>
          <p:spPr>
            <a:xfrm>
              <a:off x="7797015" y="1113105"/>
              <a:ext cx="2546554" cy="1466876"/>
            </a:xfrm>
            <a:prstGeom prst="rect">
              <a:avLst/>
            </a:prstGeom>
            <a:noFill/>
          </p:spPr>
          <p:txBody>
            <a:bodyPr wrap="square" rtlCol="0">
              <a:spAutoFit/>
            </a:bodyPr>
            <a:lstStyle>
              <a:defPPr>
                <a:defRPr lang="en-US"/>
              </a:defPPr>
              <a:lvl1pPr>
                <a:lnSpc>
                  <a:spcPct val="130000"/>
                </a:lnSpc>
                <a:defRPr>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r>
                <a:rPr lang="zh-CN" altLang="en-US" sz="1400" dirty="0"/>
                <a:t>Please enter the replacement here Please enter the replacement content here Please enter the replacement content here</a:t>
              </a:r>
            </a:p>
          </p:txBody>
        </p:sp>
      </p:grpSp>
      <p:pic>
        <p:nvPicPr>
          <p:cNvPr id="18" name="图片 17">
            <a:extLst>
              <a:ext uri="{FF2B5EF4-FFF2-40B4-BE49-F238E27FC236}">
                <a16:creationId xmlns:a16="http://schemas.microsoft.com/office/drawing/2014/main" id="{66A3F642-CD13-46D7-B1A5-CFCC0EDE8B04}"/>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3392488"/>
            <a:ext cx="12192000" cy="3465512"/>
          </a:xfrm>
          <a:prstGeom prst="rect">
            <a:avLst/>
          </a:prstGeom>
        </p:spPr>
      </p:pic>
      <p:sp>
        <p:nvSpPr>
          <p:cNvPr id="19" name="矩形 18">
            <a:extLst>
              <a:ext uri="{FF2B5EF4-FFF2-40B4-BE49-F238E27FC236}">
                <a16:creationId xmlns:a16="http://schemas.microsoft.com/office/drawing/2014/main" id="{BF516514-6D97-4D82-B2F0-A38A10A3AD8E}"/>
              </a:ext>
            </a:extLst>
          </p:cNvPr>
          <p:cNvSpPr/>
          <p:nvPr/>
        </p:nvSpPr>
        <p:spPr>
          <a:xfrm>
            <a:off x="0" y="3392488"/>
            <a:ext cx="12192000" cy="3465512"/>
          </a:xfrm>
          <a:prstGeom prst="rect">
            <a:avLst/>
          </a:prstGeom>
          <a:gradFill flip="none" rotWithShape="1">
            <a:gsLst>
              <a:gs pos="0">
                <a:srgbClr val="6BDAFF">
                  <a:alpha val="43000"/>
                </a:srgbClr>
              </a:gs>
              <a:gs pos="100000">
                <a:srgbClr val="85ACF3">
                  <a:alpha val="86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3BAE7AEE-1E20-4ABF-9322-FC20C364C71E}"/>
              </a:ext>
            </a:extLst>
          </p:cNvPr>
          <p:cNvGrpSpPr/>
          <p:nvPr/>
        </p:nvGrpSpPr>
        <p:grpSpPr>
          <a:xfrm>
            <a:off x="2070100" y="3081338"/>
            <a:ext cx="711200" cy="622300"/>
            <a:chOff x="2070100" y="3081338"/>
            <a:chExt cx="711200" cy="622300"/>
          </a:xfrm>
        </p:grpSpPr>
        <p:sp>
          <p:nvSpPr>
            <p:cNvPr id="20" name="椭圆 19">
              <a:extLst>
                <a:ext uri="{FF2B5EF4-FFF2-40B4-BE49-F238E27FC236}">
                  <a16:creationId xmlns:a16="http://schemas.microsoft.com/office/drawing/2014/main" id="{7186334F-762C-4166-A3DC-BA029FF6F7ED}"/>
                </a:ext>
              </a:extLst>
            </p:cNvPr>
            <p:cNvSpPr/>
            <p:nvPr/>
          </p:nvSpPr>
          <p:spPr>
            <a:xfrm>
              <a:off x="2070100" y="3081338"/>
              <a:ext cx="622300" cy="622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C0BE130E-2BC4-4287-91A6-57CD664457A7}"/>
                </a:ext>
              </a:extLst>
            </p:cNvPr>
            <p:cNvSpPr txBox="1"/>
            <p:nvPr/>
          </p:nvSpPr>
          <p:spPr>
            <a:xfrm>
              <a:off x="2108200" y="3161655"/>
              <a:ext cx="673100" cy="461665"/>
            </a:xfrm>
            <a:prstGeom prst="rect">
              <a:avLst/>
            </a:prstGeom>
            <a:noFill/>
          </p:spPr>
          <p:txBody>
            <a:bodyPr wrap="square" rtlCol="0">
              <a:spAutoFit/>
            </a:bodyPr>
            <a:lstStyle/>
            <a:p>
              <a:pPr algn="l"/>
              <a:r>
                <a:rPr lang="en-US" altLang="zh-CN" sz="2400" b="1" dirty="0">
                  <a:solidFill>
                    <a:srgbClr val="E46C0A"/>
                  </a:solidFill>
                  <a:latin typeface="Arial" panose="020B0604020202020204" pitchFamily="34" charset="0"/>
                  <a:cs typeface="Arial" panose="020B0604020202020204" pitchFamily="34" charset="0"/>
                </a:rPr>
                <a:t>01</a:t>
              </a:r>
              <a:endParaRPr lang="zh-CN" altLang="en-US" sz="2400" b="1" dirty="0">
                <a:solidFill>
                  <a:srgbClr val="E46C0A"/>
                </a:solidFill>
                <a:latin typeface="Arial" panose="020B0604020202020204" pitchFamily="34" charset="0"/>
                <a:cs typeface="Arial" panose="020B0604020202020204" pitchFamily="34" charset="0"/>
              </a:endParaRPr>
            </a:p>
          </p:txBody>
        </p:sp>
      </p:grpSp>
      <p:grpSp>
        <p:nvGrpSpPr>
          <p:cNvPr id="23" name="组合 22">
            <a:extLst>
              <a:ext uri="{FF2B5EF4-FFF2-40B4-BE49-F238E27FC236}">
                <a16:creationId xmlns:a16="http://schemas.microsoft.com/office/drawing/2014/main" id="{C8BED2D9-659E-4C22-89CD-D6EC7B92BDCC}"/>
              </a:ext>
            </a:extLst>
          </p:cNvPr>
          <p:cNvGrpSpPr/>
          <p:nvPr/>
        </p:nvGrpSpPr>
        <p:grpSpPr>
          <a:xfrm>
            <a:off x="5384800" y="3081338"/>
            <a:ext cx="711200" cy="622300"/>
            <a:chOff x="2070100" y="3081338"/>
            <a:chExt cx="711200" cy="622300"/>
          </a:xfrm>
        </p:grpSpPr>
        <p:sp>
          <p:nvSpPr>
            <p:cNvPr id="24" name="椭圆 23">
              <a:extLst>
                <a:ext uri="{FF2B5EF4-FFF2-40B4-BE49-F238E27FC236}">
                  <a16:creationId xmlns:a16="http://schemas.microsoft.com/office/drawing/2014/main" id="{50FF5B59-2ED6-4431-8B35-041DAEBA5F01}"/>
                </a:ext>
              </a:extLst>
            </p:cNvPr>
            <p:cNvSpPr/>
            <p:nvPr/>
          </p:nvSpPr>
          <p:spPr>
            <a:xfrm>
              <a:off x="2070100" y="3081338"/>
              <a:ext cx="622300" cy="622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EC0F12EA-F87A-4525-A43E-B8004E03C277}"/>
                </a:ext>
              </a:extLst>
            </p:cNvPr>
            <p:cNvSpPr txBox="1"/>
            <p:nvPr/>
          </p:nvSpPr>
          <p:spPr>
            <a:xfrm>
              <a:off x="2108200" y="3161655"/>
              <a:ext cx="673100" cy="461665"/>
            </a:xfrm>
            <a:prstGeom prst="rect">
              <a:avLst/>
            </a:prstGeom>
            <a:noFill/>
          </p:spPr>
          <p:txBody>
            <a:bodyPr wrap="square" rtlCol="0">
              <a:spAutoFit/>
            </a:bodyPr>
            <a:lstStyle/>
            <a:p>
              <a:pPr algn="l"/>
              <a:r>
                <a:rPr lang="en-US" altLang="zh-CN" sz="2400" b="1" dirty="0">
                  <a:solidFill>
                    <a:srgbClr val="E46C0A"/>
                  </a:solidFill>
                  <a:latin typeface="Arial" panose="020B0604020202020204" pitchFamily="34" charset="0"/>
                  <a:cs typeface="Arial" panose="020B0604020202020204" pitchFamily="34" charset="0"/>
                </a:rPr>
                <a:t>02</a:t>
              </a:r>
              <a:endParaRPr lang="zh-CN" altLang="en-US" sz="2400" b="1" dirty="0">
                <a:solidFill>
                  <a:srgbClr val="E46C0A"/>
                </a:solidFill>
                <a:latin typeface="Arial" panose="020B0604020202020204" pitchFamily="34" charset="0"/>
                <a:cs typeface="Arial" panose="020B0604020202020204" pitchFamily="34" charset="0"/>
              </a:endParaRPr>
            </a:p>
          </p:txBody>
        </p:sp>
      </p:grpSp>
      <p:grpSp>
        <p:nvGrpSpPr>
          <p:cNvPr id="26" name="组合 25">
            <a:extLst>
              <a:ext uri="{FF2B5EF4-FFF2-40B4-BE49-F238E27FC236}">
                <a16:creationId xmlns:a16="http://schemas.microsoft.com/office/drawing/2014/main" id="{087FBE58-82E1-470E-91B0-8583B43C691F}"/>
              </a:ext>
            </a:extLst>
          </p:cNvPr>
          <p:cNvGrpSpPr/>
          <p:nvPr/>
        </p:nvGrpSpPr>
        <p:grpSpPr>
          <a:xfrm>
            <a:off x="8648700" y="3081338"/>
            <a:ext cx="711200" cy="622300"/>
            <a:chOff x="2070100" y="3081338"/>
            <a:chExt cx="711200" cy="622300"/>
          </a:xfrm>
        </p:grpSpPr>
        <p:sp>
          <p:nvSpPr>
            <p:cNvPr id="27" name="椭圆 26">
              <a:extLst>
                <a:ext uri="{FF2B5EF4-FFF2-40B4-BE49-F238E27FC236}">
                  <a16:creationId xmlns:a16="http://schemas.microsoft.com/office/drawing/2014/main" id="{5CCB79F8-921C-4AA5-9FFF-F20C5F4033DB}"/>
                </a:ext>
              </a:extLst>
            </p:cNvPr>
            <p:cNvSpPr/>
            <p:nvPr/>
          </p:nvSpPr>
          <p:spPr>
            <a:xfrm>
              <a:off x="2070100" y="3081338"/>
              <a:ext cx="622300" cy="622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68312815-491E-4A6C-B5B5-26CC0A5DDC6C}"/>
                </a:ext>
              </a:extLst>
            </p:cNvPr>
            <p:cNvSpPr txBox="1"/>
            <p:nvPr/>
          </p:nvSpPr>
          <p:spPr>
            <a:xfrm>
              <a:off x="2108200" y="3161655"/>
              <a:ext cx="673100" cy="461665"/>
            </a:xfrm>
            <a:prstGeom prst="rect">
              <a:avLst/>
            </a:prstGeom>
            <a:noFill/>
          </p:spPr>
          <p:txBody>
            <a:bodyPr wrap="square" rtlCol="0">
              <a:spAutoFit/>
            </a:bodyPr>
            <a:lstStyle/>
            <a:p>
              <a:pPr algn="l"/>
              <a:r>
                <a:rPr lang="en-US" altLang="zh-CN" sz="2400" b="1" dirty="0">
                  <a:solidFill>
                    <a:srgbClr val="E46C0A"/>
                  </a:solidFill>
                  <a:latin typeface="Arial" panose="020B0604020202020204" pitchFamily="34" charset="0"/>
                  <a:cs typeface="Arial" panose="020B0604020202020204" pitchFamily="34" charset="0"/>
                </a:rPr>
                <a:t>03</a:t>
              </a:r>
              <a:endParaRPr lang="zh-CN" altLang="en-US" sz="2400" b="1" dirty="0">
                <a:solidFill>
                  <a:srgbClr val="E46C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5142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000">
        <p15:prstTrans prst="wind"/>
      </p:transition>
    </mc:Choice>
    <mc:Fallback xmlns:p14="http://schemas.microsoft.com/office/powerpoint/2010/main" xmlns:a14="http://schemas.microsoft.com/office/drawing/2010/main" xmlns:a16="http://schemas.microsoft.com/office/drawing/2014/main"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1000"/>
                                        <p:tgtEl>
                                          <p:spTgt spid="22"/>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heel(1)">
                                      <p:cBhvr>
                                        <p:cTn id="23" dur="1000"/>
                                        <p:tgtEl>
                                          <p:spTgt spid="23"/>
                                        </p:tgtEl>
                                      </p:cBhvr>
                                    </p:animEffect>
                                  </p:childTnLst>
                                </p:cTn>
                              </p:par>
                            </p:childTnLst>
                          </p:cTn>
                        </p:par>
                        <p:par>
                          <p:cTn id="24" fill="hold">
                            <p:stCondLst>
                              <p:cond delay="4000"/>
                            </p:stCondLst>
                            <p:childTnLst>
                              <p:par>
                                <p:cTn id="25" presetID="42"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21" presetClass="entr" presetSubtype="1"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1)">
                                      <p:cBhvr>
                                        <p:cTn id="33" dur="1000"/>
                                        <p:tgtEl>
                                          <p:spTgt spid="26"/>
                                        </p:tgtEl>
                                      </p:cBhvr>
                                    </p:animEffect>
                                  </p:childTnLst>
                                </p:cTn>
                              </p:par>
                            </p:childTnLst>
                          </p:cTn>
                        </p:par>
                        <p:par>
                          <p:cTn id="34" fill="hold">
                            <p:stCondLst>
                              <p:cond delay="600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AB190C1-5D4D-46D9-AB4B-FEF52E94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46BDA6DF-6F5F-4143-9EA9-3C2A0762D77C}"/>
              </a:ext>
            </a:extLst>
          </p:cNvPr>
          <p:cNvGrpSpPr/>
          <p:nvPr/>
        </p:nvGrpSpPr>
        <p:grpSpPr>
          <a:xfrm>
            <a:off x="4125428" y="379145"/>
            <a:ext cx="4725273" cy="633577"/>
            <a:chOff x="4125428" y="251326"/>
            <a:chExt cx="4725273" cy="633577"/>
          </a:xfrm>
        </p:grpSpPr>
        <p:sp>
          <p:nvSpPr>
            <p:cNvPr id="4" name="文本框 3">
              <a:extLst>
                <a:ext uri="{FF2B5EF4-FFF2-40B4-BE49-F238E27FC236}">
                  <a16:creationId xmlns:a16="http://schemas.microsoft.com/office/drawing/2014/main" id="{D7D8B354-9800-47E5-8095-151CD7D3D59F}"/>
                </a:ext>
              </a:extLst>
            </p:cNvPr>
            <p:cNvSpPr txBox="1"/>
            <p:nvPr/>
          </p:nvSpPr>
          <p:spPr>
            <a:xfrm>
              <a:off x="4125428" y="251326"/>
              <a:ext cx="4725273"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Overview of the work</a:t>
              </a:r>
            </a:p>
          </p:txBody>
        </p:sp>
        <p:cxnSp>
          <p:nvCxnSpPr>
            <p:cNvPr id="5" name="直接连接符 4">
              <a:extLst>
                <a:ext uri="{FF2B5EF4-FFF2-40B4-BE49-F238E27FC236}">
                  <a16:creationId xmlns:a16="http://schemas.microsoft.com/office/drawing/2014/main" id="{F527A56C-AC2D-47D2-B40E-707560C13606}"/>
                </a:ext>
              </a:extLst>
            </p:cNvPr>
            <p:cNvCxnSpPr>
              <a:cxnSpLocks/>
            </p:cNvCxnSpPr>
            <p:nvPr/>
          </p:nvCxnSpPr>
          <p:spPr>
            <a:xfrm>
              <a:off x="5506065"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10" name="组合 9">
            <a:extLst>
              <a:ext uri="{FF2B5EF4-FFF2-40B4-BE49-F238E27FC236}">
                <a16:creationId xmlns:a16="http://schemas.microsoft.com/office/drawing/2014/main" id="{EA811E6A-A25D-4C7E-B250-1F9E1D60C980}"/>
              </a:ext>
            </a:extLst>
          </p:cNvPr>
          <p:cNvGrpSpPr/>
          <p:nvPr/>
        </p:nvGrpSpPr>
        <p:grpSpPr>
          <a:xfrm>
            <a:off x="794228" y="2072967"/>
            <a:ext cx="2550923" cy="2177733"/>
            <a:chOff x="794228" y="2428567"/>
            <a:chExt cx="2550923" cy="2177733"/>
          </a:xfrm>
        </p:grpSpPr>
        <p:grpSp>
          <p:nvGrpSpPr>
            <p:cNvPr id="52" name="组合 51">
              <a:extLst>
                <a:ext uri="{FF2B5EF4-FFF2-40B4-BE49-F238E27FC236}">
                  <a16:creationId xmlns:a16="http://schemas.microsoft.com/office/drawing/2014/main" id="{86B1C0DF-B502-4379-A6AD-122C4569C173}"/>
                </a:ext>
              </a:extLst>
            </p:cNvPr>
            <p:cNvGrpSpPr/>
            <p:nvPr/>
          </p:nvGrpSpPr>
          <p:grpSpPr>
            <a:xfrm>
              <a:off x="1233948" y="2428567"/>
              <a:ext cx="1671484" cy="1671484"/>
              <a:chOff x="1233948" y="2428567"/>
              <a:chExt cx="1671484" cy="1671484"/>
            </a:xfrm>
          </p:grpSpPr>
          <p:sp>
            <p:nvSpPr>
              <p:cNvPr id="6" name="椭圆 5">
                <a:extLst>
                  <a:ext uri="{FF2B5EF4-FFF2-40B4-BE49-F238E27FC236}">
                    <a16:creationId xmlns:a16="http://schemas.microsoft.com/office/drawing/2014/main" id="{B5CCBBEE-6DBA-4CD7-BE13-8C111C7DCA90}"/>
                  </a:ext>
                </a:extLst>
              </p:cNvPr>
              <p:cNvSpPr/>
              <p:nvPr/>
            </p:nvSpPr>
            <p:spPr>
              <a:xfrm>
                <a:off x="1233948" y="2428567"/>
                <a:ext cx="1671484" cy="1671484"/>
              </a:xfrm>
              <a:prstGeom prst="ellipse">
                <a:avLst/>
              </a:prstGeom>
              <a:noFill/>
              <a:ln w="19050">
                <a:solidFill>
                  <a:srgbClr val="85A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a:extLst>
                  <a:ext uri="{FF2B5EF4-FFF2-40B4-BE49-F238E27FC236}">
                    <a16:creationId xmlns:a16="http://schemas.microsoft.com/office/drawing/2014/main" id="{E603E2C1-647F-4713-84A7-EB96C0ABA989}"/>
                  </a:ext>
                </a:extLst>
              </p:cNvPr>
              <p:cNvSpPr/>
              <p:nvPr/>
            </p:nvSpPr>
            <p:spPr>
              <a:xfrm>
                <a:off x="1483157" y="3578941"/>
                <a:ext cx="1173066" cy="353961"/>
              </a:xfrm>
              <a:custGeom>
                <a:avLst/>
                <a:gdLst>
                  <a:gd name="connsiteX0" fmla="*/ 0 w 1173066"/>
                  <a:gd name="connsiteY0" fmla="*/ 0 h 353961"/>
                  <a:gd name="connsiteX1" fmla="*/ 1173066 w 1173066"/>
                  <a:gd name="connsiteY1" fmla="*/ 0 h 353961"/>
                  <a:gd name="connsiteX2" fmla="*/ 1140941 w 1173066"/>
                  <a:gd name="connsiteY2" fmla="*/ 59185 h 353961"/>
                  <a:gd name="connsiteX3" fmla="*/ 586533 w 1173066"/>
                  <a:gd name="connsiteY3" fmla="*/ 353961 h 353961"/>
                  <a:gd name="connsiteX4" fmla="*/ 32125 w 1173066"/>
                  <a:gd name="connsiteY4" fmla="*/ 59185 h 353961"/>
                  <a:gd name="connsiteX5" fmla="*/ 0 w 1173066"/>
                  <a:gd name="connsiteY5" fmla="*/ 0 h 3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066" h="353961">
                    <a:moveTo>
                      <a:pt x="0" y="0"/>
                    </a:moveTo>
                    <a:lnTo>
                      <a:pt x="1173066" y="0"/>
                    </a:lnTo>
                    <a:lnTo>
                      <a:pt x="1140941" y="59185"/>
                    </a:lnTo>
                    <a:cubicBezTo>
                      <a:pt x="1020790" y="237032"/>
                      <a:pt x="817317" y="353961"/>
                      <a:pt x="586533" y="353961"/>
                    </a:cubicBezTo>
                    <a:cubicBezTo>
                      <a:pt x="355749" y="353961"/>
                      <a:pt x="152276" y="237032"/>
                      <a:pt x="32125" y="59185"/>
                    </a:cubicBezTo>
                    <a:lnTo>
                      <a:pt x="0" y="0"/>
                    </a:lnTo>
                    <a:close/>
                  </a:path>
                </a:pathLst>
              </a:custGeom>
              <a:solidFill>
                <a:srgbClr val="85AC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8" name="矩形 47">
              <a:extLst>
                <a:ext uri="{FF2B5EF4-FFF2-40B4-BE49-F238E27FC236}">
                  <a16:creationId xmlns:a16="http://schemas.microsoft.com/office/drawing/2014/main" id="{55AD8329-3E6E-4DE6-9C96-3676E57D4DEF}"/>
                </a:ext>
              </a:extLst>
            </p:cNvPr>
            <p:cNvSpPr/>
            <p:nvPr/>
          </p:nvSpPr>
          <p:spPr>
            <a:xfrm>
              <a:off x="794228" y="4236968"/>
              <a:ext cx="255092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grpSp>
        <p:nvGrpSpPr>
          <p:cNvPr id="7" name="组合 6">
            <a:extLst>
              <a:ext uri="{FF2B5EF4-FFF2-40B4-BE49-F238E27FC236}">
                <a16:creationId xmlns:a16="http://schemas.microsoft.com/office/drawing/2014/main" id="{84E3A30E-47B8-4D08-8328-6BCF2CBBEA1F}"/>
              </a:ext>
            </a:extLst>
          </p:cNvPr>
          <p:cNvGrpSpPr/>
          <p:nvPr/>
        </p:nvGrpSpPr>
        <p:grpSpPr>
          <a:xfrm>
            <a:off x="3536830" y="2072967"/>
            <a:ext cx="2777705" cy="2177733"/>
            <a:chOff x="3520349" y="2428567"/>
            <a:chExt cx="2777705" cy="2177733"/>
          </a:xfrm>
        </p:grpSpPr>
        <p:grpSp>
          <p:nvGrpSpPr>
            <p:cNvPr id="51" name="组合 50">
              <a:extLst>
                <a:ext uri="{FF2B5EF4-FFF2-40B4-BE49-F238E27FC236}">
                  <a16:creationId xmlns:a16="http://schemas.microsoft.com/office/drawing/2014/main" id="{910F68C0-EC9F-4A37-B5B6-D7B1B8C0399B}"/>
                </a:ext>
              </a:extLst>
            </p:cNvPr>
            <p:cNvGrpSpPr/>
            <p:nvPr/>
          </p:nvGrpSpPr>
          <p:grpSpPr>
            <a:xfrm>
              <a:off x="3918155" y="2428567"/>
              <a:ext cx="1671484" cy="1671484"/>
              <a:chOff x="3918155" y="2428567"/>
              <a:chExt cx="1671484" cy="1671484"/>
            </a:xfrm>
          </p:grpSpPr>
          <p:sp>
            <p:nvSpPr>
              <p:cNvPr id="17" name="椭圆 16">
                <a:extLst>
                  <a:ext uri="{FF2B5EF4-FFF2-40B4-BE49-F238E27FC236}">
                    <a16:creationId xmlns:a16="http://schemas.microsoft.com/office/drawing/2014/main" id="{04994274-B8AD-4198-9FA2-B192736E9F85}"/>
                  </a:ext>
                </a:extLst>
              </p:cNvPr>
              <p:cNvSpPr/>
              <p:nvPr/>
            </p:nvSpPr>
            <p:spPr>
              <a:xfrm>
                <a:off x="3918155" y="2428567"/>
                <a:ext cx="1671484" cy="1671484"/>
              </a:xfrm>
              <a:prstGeom prst="ellipse">
                <a:avLst/>
              </a:prstGeom>
              <a:noFill/>
              <a:ln w="19050">
                <a:solidFill>
                  <a:srgbClr val="85ACF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任意多边形: 形状 27">
                <a:extLst>
                  <a:ext uri="{FF2B5EF4-FFF2-40B4-BE49-F238E27FC236}">
                    <a16:creationId xmlns:a16="http://schemas.microsoft.com/office/drawing/2014/main" id="{71E52938-573E-40CB-8332-983483FBCBA2}"/>
                  </a:ext>
                </a:extLst>
              </p:cNvPr>
              <p:cNvSpPr/>
              <p:nvPr/>
            </p:nvSpPr>
            <p:spPr>
              <a:xfrm>
                <a:off x="4108947" y="3431458"/>
                <a:ext cx="1289903" cy="501445"/>
              </a:xfrm>
              <a:custGeom>
                <a:avLst/>
                <a:gdLst>
                  <a:gd name="connsiteX0" fmla="*/ 0 w 1289903"/>
                  <a:gd name="connsiteY0" fmla="*/ 0 h 501445"/>
                  <a:gd name="connsiteX1" fmla="*/ 1289903 w 1289903"/>
                  <a:gd name="connsiteY1" fmla="*/ 0 h 501445"/>
                  <a:gd name="connsiteX2" fmla="*/ 1261003 w 1289903"/>
                  <a:gd name="connsiteY2" fmla="*/ 93099 h 501445"/>
                  <a:gd name="connsiteX3" fmla="*/ 644951 w 1289903"/>
                  <a:gd name="connsiteY3" fmla="*/ 501445 h 501445"/>
                  <a:gd name="connsiteX4" fmla="*/ 28899 w 1289903"/>
                  <a:gd name="connsiteY4" fmla="*/ 93099 h 501445"/>
                  <a:gd name="connsiteX5" fmla="*/ 0 w 1289903"/>
                  <a:gd name="connsiteY5" fmla="*/ 0 h 50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903" h="501445">
                    <a:moveTo>
                      <a:pt x="0" y="0"/>
                    </a:moveTo>
                    <a:lnTo>
                      <a:pt x="1289903" y="0"/>
                    </a:lnTo>
                    <a:lnTo>
                      <a:pt x="1261003" y="93099"/>
                    </a:lnTo>
                    <a:cubicBezTo>
                      <a:pt x="1159505" y="333067"/>
                      <a:pt x="921892" y="501445"/>
                      <a:pt x="644951" y="501445"/>
                    </a:cubicBezTo>
                    <a:cubicBezTo>
                      <a:pt x="368011" y="501445"/>
                      <a:pt x="130397" y="333067"/>
                      <a:pt x="28899" y="93099"/>
                    </a:cubicBezTo>
                    <a:lnTo>
                      <a:pt x="0" y="0"/>
                    </a:lnTo>
                    <a:close/>
                  </a:path>
                </a:pathLst>
              </a:custGeom>
              <a:solidFill>
                <a:srgbClr val="85AC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3" name="矩形 52">
              <a:extLst>
                <a:ext uri="{FF2B5EF4-FFF2-40B4-BE49-F238E27FC236}">
                  <a16:creationId xmlns:a16="http://schemas.microsoft.com/office/drawing/2014/main" id="{61C31341-5FD8-4AC6-A808-A7E9DD25E9B0}"/>
                </a:ext>
              </a:extLst>
            </p:cNvPr>
            <p:cNvSpPr/>
            <p:nvPr/>
          </p:nvSpPr>
          <p:spPr>
            <a:xfrm>
              <a:off x="3520349" y="4236968"/>
              <a:ext cx="2777705"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grpSp>
        <p:nvGrpSpPr>
          <p:cNvPr id="8" name="组合 7">
            <a:extLst>
              <a:ext uri="{FF2B5EF4-FFF2-40B4-BE49-F238E27FC236}">
                <a16:creationId xmlns:a16="http://schemas.microsoft.com/office/drawing/2014/main" id="{32D595BA-10BA-4626-8E9E-6111EC3E6765}"/>
              </a:ext>
            </a:extLst>
          </p:cNvPr>
          <p:cNvGrpSpPr/>
          <p:nvPr/>
        </p:nvGrpSpPr>
        <p:grpSpPr>
          <a:xfrm>
            <a:off x="6295929" y="2072967"/>
            <a:ext cx="2550922" cy="2189404"/>
            <a:chOff x="6327160" y="2428567"/>
            <a:chExt cx="2550922" cy="2189404"/>
          </a:xfrm>
        </p:grpSpPr>
        <p:grpSp>
          <p:nvGrpSpPr>
            <p:cNvPr id="50" name="组合 49">
              <a:extLst>
                <a:ext uri="{FF2B5EF4-FFF2-40B4-BE49-F238E27FC236}">
                  <a16:creationId xmlns:a16="http://schemas.microsoft.com/office/drawing/2014/main" id="{C922BE1A-1292-477E-B18C-4F069E91B548}"/>
                </a:ext>
              </a:extLst>
            </p:cNvPr>
            <p:cNvGrpSpPr/>
            <p:nvPr/>
          </p:nvGrpSpPr>
          <p:grpSpPr>
            <a:xfrm>
              <a:off x="6705883" y="2428567"/>
              <a:ext cx="1671484" cy="1671484"/>
              <a:chOff x="6602362" y="2428567"/>
              <a:chExt cx="1671484" cy="1671484"/>
            </a:xfrm>
          </p:grpSpPr>
          <p:sp>
            <p:nvSpPr>
              <p:cNvPr id="19" name="椭圆 18">
                <a:extLst>
                  <a:ext uri="{FF2B5EF4-FFF2-40B4-BE49-F238E27FC236}">
                    <a16:creationId xmlns:a16="http://schemas.microsoft.com/office/drawing/2014/main" id="{C2F0109C-8866-4D21-87F7-7177254B4165}"/>
                  </a:ext>
                </a:extLst>
              </p:cNvPr>
              <p:cNvSpPr/>
              <p:nvPr/>
            </p:nvSpPr>
            <p:spPr>
              <a:xfrm>
                <a:off x="6602362" y="2428567"/>
                <a:ext cx="1671484" cy="1671484"/>
              </a:xfrm>
              <a:prstGeom prst="ellipse">
                <a:avLst/>
              </a:prstGeom>
              <a:noFill/>
              <a:ln w="19050">
                <a:solidFill>
                  <a:srgbClr val="85ACF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任意多边形: 形状 35">
                <a:extLst>
                  <a:ext uri="{FF2B5EF4-FFF2-40B4-BE49-F238E27FC236}">
                    <a16:creationId xmlns:a16="http://schemas.microsoft.com/office/drawing/2014/main" id="{FA5FD921-BA5A-4A1B-89B5-4F581AB76391}"/>
                  </a:ext>
                </a:extLst>
              </p:cNvPr>
              <p:cNvSpPr/>
              <p:nvPr/>
            </p:nvSpPr>
            <p:spPr>
              <a:xfrm>
                <a:off x="6769511" y="3166346"/>
                <a:ext cx="1337186" cy="766557"/>
              </a:xfrm>
              <a:custGeom>
                <a:avLst/>
                <a:gdLst>
                  <a:gd name="connsiteX0" fmla="*/ 9876 w 1337186"/>
                  <a:gd name="connsiteY0" fmla="*/ 0 h 766557"/>
                  <a:gd name="connsiteX1" fmla="*/ 1327311 w 1337186"/>
                  <a:gd name="connsiteY1" fmla="*/ 0 h 766557"/>
                  <a:gd name="connsiteX2" fmla="*/ 1337186 w 1337186"/>
                  <a:gd name="connsiteY2" fmla="*/ 97964 h 766557"/>
                  <a:gd name="connsiteX3" fmla="*/ 668593 w 1337186"/>
                  <a:gd name="connsiteY3" fmla="*/ 766557 h 766557"/>
                  <a:gd name="connsiteX4" fmla="*/ 0 w 1337186"/>
                  <a:gd name="connsiteY4" fmla="*/ 97964 h 766557"/>
                  <a:gd name="connsiteX5" fmla="*/ 9876 w 1337186"/>
                  <a:gd name="connsiteY5" fmla="*/ 0 h 76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186" h="766557">
                    <a:moveTo>
                      <a:pt x="9876" y="0"/>
                    </a:moveTo>
                    <a:lnTo>
                      <a:pt x="1327311" y="0"/>
                    </a:lnTo>
                    <a:lnTo>
                      <a:pt x="1337186" y="97964"/>
                    </a:lnTo>
                    <a:cubicBezTo>
                      <a:pt x="1337186" y="467218"/>
                      <a:pt x="1037847" y="766557"/>
                      <a:pt x="668593" y="766557"/>
                    </a:cubicBezTo>
                    <a:cubicBezTo>
                      <a:pt x="299339" y="766557"/>
                      <a:pt x="0" y="467218"/>
                      <a:pt x="0" y="97964"/>
                    </a:cubicBezTo>
                    <a:lnTo>
                      <a:pt x="9876" y="0"/>
                    </a:lnTo>
                    <a:close/>
                  </a:path>
                </a:pathLst>
              </a:custGeom>
              <a:solidFill>
                <a:srgbClr val="85AC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4" name="矩形 53">
              <a:extLst>
                <a:ext uri="{FF2B5EF4-FFF2-40B4-BE49-F238E27FC236}">
                  <a16:creationId xmlns:a16="http://schemas.microsoft.com/office/drawing/2014/main" id="{87DB2727-8DA1-49E3-937E-3AC648B9350C}"/>
                </a:ext>
              </a:extLst>
            </p:cNvPr>
            <p:cNvSpPr/>
            <p:nvPr/>
          </p:nvSpPr>
          <p:spPr>
            <a:xfrm>
              <a:off x="6327160" y="4248639"/>
              <a:ext cx="2550922"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grpSp>
        <p:nvGrpSpPr>
          <p:cNvPr id="9" name="组合 8">
            <a:extLst>
              <a:ext uri="{FF2B5EF4-FFF2-40B4-BE49-F238E27FC236}">
                <a16:creationId xmlns:a16="http://schemas.microsoft.com/office/drawing/2014/main" id="{204EB478-B014-4D01-A954-322C8D4D3937}"/>
              </a:ext>
            </a:extLst>
          </p:cNvPr>
          <p:cNvGrpSpPr/>
          <p:nvPr/>
        </p:nvGrpSpPr>
        <p:grpSpPr>
          <a:xfrm>
            <a:off x="9073633" y="2072967"/>
            <a:ext cx="2550921" cy="2177733"/>
            <a:chOff x="9073633" y="2428567"/>
            <a:chExt cx="2550921" cy="2177733"/>
          </a:xfrm>
        </p:grpSpPr>
        <p:grpSp>
          <p:nvGrpSpPr>
            <p:cNvPr id="49" name="组合 48">
              <a:extLst>
                <a:ext uri="{FF2B5EF4-FFF2-40B4-BE49-F238E27FC236}">
                  <a16:creationId xmlns:a16="http://schemas.microsoft.com/office/drawing/2014/main" id="{20B8AB61-4B2F-49DA-8C32-3D3B95408BAA}"/>
                </a:ext>
              </a:extLst>
            </p:cNvPr>
            <p:cNvGrpSpPr/>
            <p:nvPr/>
          </p:nvGrpSpPr>
          <p:grpSpPr>
            <a:xfrm>
              <a:off x="9395005" y="2428567"/>
              <a:ext cx="1671484" cy="1671484"/>
              <a:chOff x="9286568" y="2428567"/>
              <a:chExt cx="1671484" cy="1671484"/>
            </a:xfrm>
          </p:grpSpPr>
          <p:sp>
            <p:nvSpPr>
              <p:cNvPr id="21" name="椭圆 20">
                <a:extLst>
                  <a:ext uri="{FF2B5EF4-FFF2-40B4-BE49-F238E27FC236}">
                    <a16:creationId xmlns:a16="http://schemas.microsoft.com/office/drawing/2014/main" id="{4C0B8B13-FF16-41D2-8CC3-49382CF63B67}"/>
                  </a:ext>
                </a:extLst>
              </p:cNvPr>
              <p:cNvSpPr/>
              <p:nvPr/>
            </p:nvSpPr>
            <p:spPr>
              <a:xfrm>
                <a:off x="9286568" y="2428567"/>
                <a:ext cx="1671484" cy="1671484"/>
              </a:xfrm>
              <a:prstGeom prst="ellipse">
                <a:avLst/>
              </a:prstGeom>
              <a:noFill/>
              <a:ln w="19050">
                <a:solidFill>
                  <a:srgbClr val="85ACF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任意多边形: 形状 39">
                <a:extLst>
                  <a:ext uri="{FF2B5EF4-FFF2-40B4-BE49-F238E27FC236}">
                    <a16:creationId xmlns:a16="http://schemas.microsoft.com/office/drawing/2014/main" id="{C3E30F54-ADBB-4DCF-AE14-926D665C72A7}"/>
                  </a:ext>
                </a:extLst>
              </p:cNvPr>
              <p:cNvSpPr/>
              <p:nvPr/>
            </p:nvSpPr>
            <p:spPr>
              <a:xfrm>
                <a:off x="9453717" y="2949676"/>
                <a:ext cx="1337186" cy="983226"/>
              </a:xfrm>
              <a:custGeom>
                <a:avLst/>
                <a:gdLst>
                  <a:gd name="connsiteX0" fmla="*/ 82061 w 1337186"/>
                  <a:gd name="connsiteY0" fmla="*/ 0 h 983226"/>
                  <a:gd name="connsiteX1" fmla="*/ 1255125 w 1337186"/>
                  <a:gd name="connsiteY1" fmla="*/ 0 h 983226"/>
                  <a:gd name="connsiteX2" fmla="*/ 1284645 w 1337186"/>
                  <a:gd name="connsiteY2" fmla="*/ 54386 h 983226"/>
                  <a:gd name="connsiteX3" fmla="*/ 1337186 w 1337186"/>
                  <a:gd name="connsiteY3" fmla="*/ 314633 h 983226"/>
                  <a:gd name="connsiteX4" fmla="*/ 668593 w 1337186"/>
                  <a:gd name="connsiteY4" fmla="*/ 983226 h 983226"/>
                  <a:gd name="connsiteX5" fmla="*/ 0 w 1337186"/>
                  <a:gd name="connsiteY5" fmla="*/ 314633 h 983226"/>
                  <a:gd name="connsiteX6" fmla="*/ 52541 w 1337186"/>
                  <a:gd name="connsiteY6" fmla="*/ 54386 h 983226"/>
                  <a:gd name="connsiteX7" fmla="*/ 82061 w 1337186"/>
                  <a:gd name="connsiteY7" fmla="*/ 0 h 98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186" h="983226">
                    <a:moveTo>
                      <a:pt x="82061" y="0"/>
                    </a:moveTo>
                    <a:lnTo>
                      <a:pt x="1255125" y="0"/>
                    </a:lnTo>
                    <a:lnTo>
                      <a:pt x="1284645" y="54386"/>
                    </a:lnTo>
                    <a:cubicBezTo>
                      <a:pt x="1318477" y="134376"/>
                      <a:pt x="1337186" y="222320"/>
                      <a:pt x="1337186" y="314633"/>
                    </a:cubicBezTo>
                    <a:cubicBezTo>
                      <a:pt x="1337186" y="683887"/>
                      <a:pt x="1037847" y="983226"/>
                      <a:pt x="668593" y="983226"/>
                    </a:cubicBezTo>
                    <a:cubicBezTo>
                      <a:pt x="299339" y="983226"/>
                      <a:pt x="0" y="683887"/>
                      <a:pt x="0" y="314633"/>
                    </a:cubicBezTo>
                    <a:cubicBezTo>
                      <a:pt x="0" y="222320"/>
                      <a:pt x="18709" y="134376"/>
                      <a:pt x="52541" y="54386"/>
                    </a:cubicBezTo>
                    <a:lnTo>
                      <a:pt x="82061" y="0"/>
                    </a:lnTo>
                    <a:close/>
                  </a:path>
                </a:pathLst>
              </a:custGeom>
              <a:solidFill>
                <a:srgbClr val="85AC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5" name="矩形 54">
              <a:extLst>
                <a:ext uri="{FF2B5EF4-FFF2-40B4-BE49-F238E27FC236}">
                  <a16:creationId xmlns:a16="http://schemas.microsoft.com/office/drawing/2014/main" id="{4AE9F989-03F6-4C75-A23F-4CFAA3D41720}"/>
                </a:ext>
              </a:extLst>
            </p:cNvPr>
            <p:cNvSpPr/>
            <p:nvPr/>
          </p:nvSpPr>
          <p:spPr>
            <a:xfrm>
              <a:off x="9073633" y="4236968"/>
              <a:ext cx="2550921"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E46C0A"/>
                  </a:solidFill>
                  <a:effectLst/>
                  <a:uLnTx/>
                  <a:uFillTx/>
                  <a:latin typeface="微软雅黑" panose="020B0503020204020204" pitchFamily="34" charset="-122"/>
                  <a:ea typeface="微软雅黑" panose="020B0503020204020204" pitchFamily="34" charset="-122"/>
                  <a:cs typeface="+mn-cs"/>
                </a:rPr>
                <a:t>Please enter the title</a:t>
              </a:r>
            </a:p>
          </p:txBody>
        </p:sp>
      </p:grpSp>
      <p:sp>
        <p:nvSpPr>
          <p:cNvPr id="57" name="文本框 56">
            <a:extLst>
              <a:ext uri="{FF2B5EF4-FFF2-40B4-BE49-F238E27FC236}">
                <a16:creationId xmlns:a16="http://schemas.microsoft.com/office/drawing/2014/main" id="{C15D18FD-1550-4BB6-BF0F-539DCEB9D643}"/>
              </a:ext>
            </a:extLst>
          </p:cNvPr>
          <p:cNvSpPr txBox="1"/>
          <p:nvPr/>
        </p:nvSpPr>
        <p:spPr>
          <a:xfrm>
            <a:off x="1417216" y="4717844"/>
            <a:ext cx="9357568" cy="1466876"/>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Please enter replacement content here Please enter replacement content here Please enter replacement content here enter replacement content Please enter replacement content here enter replacement content Please enter replacement content here please enter replacement content here please enter replacement content here</a:t>
            </a:r>
          </a:p>
        </p:txBody>
      </p:sp>
    </p:spTree>
    <p:extLst>
      <p:ext uri="{BB962C8B-B14F-4D97-AF65-F5344CB8AC3E}">
        <p14:creationId xmlns:p14="http://schemas.microsoft.com/office/powerpoint/2010/main" val="787307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000">
        <p15:prstTrans prst="peelOff"/>
      </p:transition>
    </mc:Choice>
    <mc:Fallback xmlns:p14="http://schemas.microsoft.com/office/powerpoint/2010/main" xmlns:a14="http://schemas.microsoft.com/office/drawing/2010/main" xmlns:a16="http://schemas.microsoft.com/office/drawing/2014/main"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anim calcmode="lin" valueType="num">
                                      <p:cBhvr>
                                        <p:cTn id="38" dur="1000" fill="hold"/>
                                        <p:tgtEl>
                                          <p:spTgt spid="57"/>
                                        </p:tgtEl>
                                        <p:attrNameLst>
                                          <p:attrName>ppt_x</p:attrName>
                                        </p:attrNameLst>
                                      </p:cBhvr>
                                      <p:tavLst>
                                        <p:tav tm="0">
                                          <p:val>
                                            <p:strVal val="#ppt_x"/>
                                          </p:val>
                                        </p:tav>
                                        <p:tav tm="100000">
                                          <p:val>
                                            <p:strVal val="#ppt_x"/>
                                          </p:val>
                                        </p:tav>
                                      </p:tavLst>
                                    </p:anim>
                                    <p:anim calcmode="lin" valueType="num">
                                      <p:cBhvr>
                                        <p:cTn id="3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C0BAC49-1646-4AE9-9F78-280492E22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grpSp>
        <p:nvGrpSpPr>
          <p:cNvPr id="3" name="组合 2">
            <a:extLst>
              <a:ext uri="{FF2B5EF4-FFF2-40B4-BE49-F238E27FC236}">
                <a16:creationId xmlns:a16="http://schemas.microsoft.com/office/drawing/2014/main" id="{8DDBCFF0-26CB-437C-A610-771475AF1559}"/>
              </a:ext>
            </a:extLst>
          </p:cNvPr>
          <p:cNvGrpSpPr/>
          <p:nvPr/>
        </p:nvGrpSpPr>
        <p:grpSpPr>
          <a:xfrm>
            <a:off x="4452410" y="451857"/>
            <a:ext cx="3804764" cy="601280"/>
            <a:chOff x="4594524" y="283623"/>
            <a:chExt cx="3804764" cy="601280"/>
          </a:xfrm>
        </p:grpSpPr>
        <p:sp>
          <p:nvSpPr>
            <p:cNvPr id="4" name="文本框 3">
              <a:extLst>
                <a:ext uri="{FF2B5EF4-FFF2-40B4-BE49-F238E27FC236}">
                  <a16:creationId xmlns:a16="http://schemas.microsoft.com/office/drawing/2014/main" id="{B7A51E8E-8F9B-40A1-81E9-226D993168AA}"/>
                </a:ext>
              </a:extLst>
            </p:cNvPr>
            <p:cNvSpPr txBox="1"/>
            <p:nvPr/>
          </p:nvSpPr>
          <p:spPr>
            <a:xfrm>
              <a:off x="4594524" y="283623"/>
              <a:ext cx="3804764" cy="461665"/>
            </a:xfrm>
            <a:prstGeom prst="rect">
              <a:avLst/>
            </a:prstGeom>
            <a:noFill/>
          </p:spPr>
          <p:txBody>
            <a:bodyPr wrap="square" rtlCol="0">
              <a:spAutoFit/>
            </a:bodyPr>
            <a:lstStyle/>
            <a:p>
              <a:pPr algn="l"/>
              <a:r>
                <a:rPr lang="zh-CN" altLang="en-US" sz="2400" b="1" dirty="0">
                  <a:solidFill>
                    <a:srgbClr val="E46C0A"/>
                  </a:solidFill>
                  <a:latin typeface="微软雅黑" panose="020B0503020204020204" pitchFamily="34" charset="-122"/>
                  <a:ea typeface="微软雅黑" panose="020B0503020204020204" pitchFamily="34" charset="-122"/>
                </a:rPr>
                <a:t>Overview of the work</a:t>
              </a:r>
            </a:p>
          </p:txBody>
        </p:sp>
        <p:cxnSp>
          <p:nvCxnSpPr>
            <p:cNvPr id="5" name="直接连接符 4">
              <a:extLst>
                <a:ext uri="{FF2B5EF4-FFF2-40B4-BE49-F238E27FC236}">
                  <a16:creationId xmlns:a16="http://schemas.microsoft.com/office/drawing/2014/main" id="{DBB3C2EB-1D77-4B72-B5D7-265417355002}"/>
                </a:ext>
              </a:extLst>
            </p:cNvPr>
            <p:cNvCxnSpPr>
              <a:cxnSpLocks/>
            </p:cNvCxnSpPr>
            <p:nvPr/>
          </p:nvCxnSpPr>
          <p:spPr>
            <a:xfrm>
              <a:off x="5730114" y="884903"/>
              <a:ext cx="1179871" cy="0"/>
            </a:xfrm>
            <a:prstGeom prst="line">
              <a:avLst/>
            </a:prstGeom>
            <a:ln w="28575"/>
          </p:spPr>
          <p:style>
            <a:lnRef idx="1">
              <a:schemeClr val="accent6"/>
            </a:lnRef>
            <a:fillRef idx="0">
              <a:schemeClr val="accent6"/>
            </a:fillRef>
            <a:effectRef idx="0">
              <a:schemeClr val="accent6"/>
            </a:effectRef>
            <a:fontRef idx="minor">
              <a:schemeClr val="tx1"/>
            </a:fontRef>
          </p:style>
        </p:cxnSp>
      </p:grpSp>
      <p:grpSp>
        <p:nvGrpSpPr>
          <p:cNvPr id="6" name="组合 5">
            <a:extLst>
              <a:ext uri="{FF2B5EF4-FFF2-40B4-BE49-F238E27FC236}">
                <a16:creationId xmlns:a16="http://schemas.microsoft.com/office/drawing/2014/main" id="{32465541-193E-4AC9-8990-8E1064C7F3D1}"/>
              </a:ext>
            </a:extLst>
          </p:cNvPr>
          <p:cNvGrpSpPr/>
          <p:nvPr/>
        </p:nvGrpSpPr>
        <p:grpSpPr>
          <a:xfrm>
            <a:off x="1511300" y="1587500"/>
            <a:ext cx="4584700" cy="4419600"/>
            <a:chOff x="1511300" y="1587500"/>
            <a:chExt cx="4584700" cy="4419600"/>
          </a:xfrm>
        </p:grpSpPr>
        <p:grpSp>
          <p:nvGrpSpPr>
            <p:cNvPr id="136" name="组合 135">
              <a:extLst>
                <a:ext uri="{FF2B5EF4-FFF2-40B4-BE49-F238E27FC236}">
                  <a16:creationId xmlns:a16="http://schemas.microsoft.com/office/drawing/2014/main" id="{B75AD6E2-11BC-4640-A393-5FCD58FD47B3}"/>
                </a:ext>
              </a:extLst>
            </p:cNvPr>
            <p:cNvGrpSpPr/>
            <p:nvPr/>
          </p:nvGrpSpPr>
          <p:grpSpPr>
            <a:xfrm>
              <a:off x="1511300" y="1587500"/>
              <a:ext cx="4584700" cy="4419600"/>
              <a:chOff x="1511300" y="1587500"/>
              <a:chExt cx="4584700" cy="4419600"/>
            </a:xfrm>
            <a:solidFill>
              <a:srgbClr val="E46C0A"/>
            </a:solidFill>
            <a:effectLst>
              <a:outerShdw blurRad="88900" dist="25400" dir="2700000" sx="101000" sy="101000" algn="tl" rotWithShape="0">
                <a:prstClr val="black">
                  <a:alpha val="30000"/>
                </a:prstClr>
              </a:outerShdw>
            </a:effectLst>
          </p:grpSpPr>
          <p:sp>
            <p:nvSpPr>
              <p:cNvPr id="123" name="矩形: 圆角 122">
                <a:extLst>
                  <a:ext uri="{FF2B5EF4-FFF2-40B4-BE49-F238E27FC236}">
                    <a16:creationId xmlns:a16="http://schemas.microsoft.com/office/drawing/2014/main" id="{D52BB766-E397-40A8-9203-119BBF92C6FC}"/>
                  </a:ext>
                </a:extLst>
              </p:cNvPr>
              <p:cNvSpPr/>
              <p:nvPr/>
            </p:nvSpPr>
            <p:spPr>
              <a:xfrm>
                <a:off x="1511300" y="1587500"/>
                <a:ext cx="4076700" cy="441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a:extLst>
                  <a:ext uri="{FF2B5EF4-FFF2-40B4-BE49-F238E27FC236}">
                    <a16:creationId xmlns:a16="http://schemas.microsoft.com/office/drawing/2014/main" id="{35E40D24-1E1C-490E-9440-6D76FAA4F515}"/>
                  </a:ext>
                </a:extLst>
              </p:cNvPr>
              <p:cNvSpPr/>
              <p:nvPr/>
            </p:nvSpPr>
            <p:spPr>
              <a:xfrm>
                <a:off x="5487988" y="3392488"/>
                <a:ext cx="608012" cy="608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7" name="矩形 126">
              <a:extLst>
                <a:ext uri="{FF2B5EF4-FFF2-40B4-BE49-F238E27FC236}">
                  <a16:creationId xmlns:a16="http://schemas.microsoft.com/office/drawing/2014/main" id="{D92FBAC3-8348-46A1-B2D4-CB394F94891A}"/>
                </a:ext>
              </a:extLst>
            </p:cNvPr>
            <p:cNvSpPr/>
            <p:nvPr/>
          </p:nvSpPr>
          <p:spPr>
            <a:xfrm>
              <a:off x="1811547" y="2109513"/>
              <a:ext cx="3398808"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Please enter the title here</a:t>
              </a:r>
            </a:p>
          </p:txBody>
        </p:sp>
        <p:sp>
          <p:nvSpPr>
            <p:cNvPr id="128" name="文本框 127">
              <a:extLst>
                <a:ext uri="{FF2B5EF4-FFF2-40B4-BE49-F238E27FC236}">
                  <a16:creationId xmlns:a16="http://schemas.microsoft.com/office/drawing/2014/main" id="{0DAA70F1-31D5-41BD-940D-2301620F062F}"/>
                </a:ext>
              </a:extLst>
            </p:cNvPr>
            <p:cNvSpPr txBox="1"/>
            <p:nvPr/>
          </p:nvSpPr>
          <p:spPr>
            <a:xfrm>
              <a:off x="2016575" y="2768511"/>
              <a:ext cx="2987226" cy="2470805"/>
            </a:xfrm>
            <a:prstGeom prst="rect">
              <a:avLst/>
            </a:prstGeom>
            <a:noFill/>
          </p:spPr>
          <p:txBody>
            <a:bodyPr wrap="square" rtlCol="0">
              <a:spAutoFit/>
            </a:bodyPr>
            <a:lstStyle/>
            <a:p>
              <a:pPr>
                <a:lnSpc>
                  <a:spcPct val="130000"/>
                </a:lnSpc>
              </a:pPr>
              <a:r>
                <a:rPr lang="zh-CN" altLang="en-US" sz="1200" dirty="0">
                  <a:solidFill>
                    <a:schemeClr val="bg1"/>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Please enter replacement content here Please enter replacement content here Please enter replacement content here Enter replacement content Please enter replacement content here</a:t>
              </a:r>
            </a:p>
          </p:txBody>
        </p:sp>
        <p:cxnSp>
          <p:nvCxnSpPr>
            <p:cNvPr id="132" name="直接连接符 131">
              <a:extLst>
                <a:ext uri="{FF2B5EF4-FFF2-40B4-BE49-F238E27FC236}">
                  <a16:creationId xmlns:a16="http://schemas.microsoft.com/office/drawing/2014/main" id="{52530711-CD7E-4D64-8EEC-7436276B453F}"/>
                </a:ext>
              </a:extLst>
            </p:cNvPr>
            <p:cNvCxnSpPr>
              <a:cxnSpLocks/>
            </p:cNvCxnSpPr>
            <p:nvPr/>
          </p:nvCxnSpPr>
          <p:spPr>
            <a:xfrm>
              <a:off x="2146300" y="2667000"/>
              <a:ext cx="1409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1817752A-E22D-4A82-8F82-196EDD6B5860}"/>
              </a:ext>
            </a:extLst>
          </p:cNvPr>
          <p:cNvGrpSpPr/>
          <p:nvPr/>
        </p:nvGrpSpPr>
        <p:grpSpPr>
          <a:xfrm>
            <a:off x="6951888" y="1557662"/>
            <a:ext cx="4201171" cy="4419600"/>
            <a:chOff x="6951888" y="1557662"/>
            <a:chExt cx="4201171" cy="4419600"/>
          </a:xfrm>
        </p:grpSpPr>
        <p:sp>
          <p:nvSpPr>
            <p:cNvPr id="143" name="任意多边形: 形状 142">
              <a:extLst>
                <a:ext uri="{FF2B5EF4-FFF2-40B4-BE49-F238E27FC236}">
                  <a16:creationId xmlns:a16="http://schemas.microsoft.com/office/drawing/2014/main" id="{2BB33982-4B76-4B07-BB31-31914995FC5D}"/>
                </a:ext>
              </a:extLst>
            </p:cNvPr>
            <p:cNvSpPr/>
            <p:nvPr/>
          </p:nvSpPr>
          <p:spPr>
            <a:xfrm>
              <a:off x="6951888" y="1557662"/>
              <a:ext cx="4076700" cy="4419600"/>
            </a:xfrm>
            <a:custGeom>
              <a:avLst/>
              <a:gdLst>
                <a:gd name="connsiteX0" fmla="*/ 679464 w 4076700"/>
                <a:gd name="connsiteY0" fmla="*/ 0 h 4419600"/>
                <a:gd name="connsiteX1" fmla="*/ 3397236 w 4076700"/>
                <a:gd name="connsiteY1" fmla="*/ 0 h 4419600"/>
                <a:gd name="connsiteX2" fmla="*/ 4076700 w 4076700"/>
                <a:gd name="connsiteY2" fmla="*/ 679464 h 4419600"/>
                <a:gd name="connsiteX3" fmla="*/ 4076700 w 4076700"/>
                <a:gd name="connsiteY3" fmla="*/ 3740136 h 4419600"/>
                <a:gd name="connsiteX4" fmla="*/ 3397236 w 4076700"/>
                <a:gd name="connsiteY4" fmla="*/ 4419600 h 4419600"/>
                <a:gd name="connsiteX5" fmla="*/ 679464 w 4076700"/>
                <a:gd name="connsiteY5" fmla="*/ 4419600 h 4419600"/>
                <a:gd name="connsiteX6" fmla="*/ 0 w 4076700"/>
                <a:gd name="connsiteY6" fmla="*/ 3740136 h 4419600"/>
                <a:gd name="connsiteX7" fmla="*/ 0 w 4076700"/>
                <a:gd name="connsiteY7" fmla="*/ 2237446 h 4419600"/>
                <a:gd name="connsiteX8" fmla="*/ 6066 w 4076700"/>
                <a:gd name="connsiteY8" fmla="*/ 2256987 h 4419600"/>
                <a:gd name="connsiteX9" fmla="*/ 356394 w 4076700"/>
                <a:gd name="connsiteY9" fmla="*/ 2489200 h 4419600"/>
                <a:gd name="connsiteX10" fmla="*/ 736600 w 4076700"/>
                <a:gd name="connsiteY10" fmla="*/ 2108994 h 4419600"/>
                <a:gd name="connsiteX11" fmla="*/ 356394 w 4076700"/>
                <a:gd name="connsiteY11" fmla="*/ 1728788 h 4419600"/>
                <a:gd name="connsiteX12" fmla="*/ 6066 w 4076700"/>
                <a:gd name="connsiteY12" fmla="*/ 1961001 h 4419600"/>
                <a:gd name="connsiteX13" fmla="*/ 0 w 4076700"/>
                <a:gd name="connsiteY13" fmla="*/ 1980542 h 4419600"/>
                <a:gd name="connsiteX14" fmla="*/ 0 w 4076700"/>
                <a:gd name="connsiteY14" fmla="*/ 679464 h 4419600"/>
                <a:gd name="connsiteX15" fmla="*/ 679464 w 4076700"/>
                <a:gd name="connsiteY15" fmla="*/ 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6700" h="4419600">
                  <a:moveTo>
                    <a:pt x="679464" y="0"/>
                  </a:moveTo>
                  <a:lnTo>
                    <a:pt x="3397236" y="0"/>
                  </a:lnTo>
                  <a:cubicBezTo>
                    <a:pt x="3772494" y="0"/>
                    <a:pt x="4076700" y="304206"/>
                    <a:pt x="4076700" y="679464"/>
                  </a:cubicBezTo>
                  <a:lnTo>
                    <a:pt x="4076700" y="3740136"/>
                  </a:lnTo>
                  <a:cubicBezTo>
                    <a:pt x="4076700" y="4115394"/>
                    <a:pt x="3772494" y="4419600"/>
                    <a:pt x="3397236" y="4419600"/>
                  </a:cubicBezTo>
                  <a:lnTo>
                    <a:pt x="679464" y="4419600"/>
                  </a:lnTo>
                  <a:cubicBezTo>
                    <a:pt x="304206" y="4419600"/>
                    <a:pt x="0" y="4115394"/>
                    <a:pt x="0" y="3740136"/>
                  </a:cubicBezTo>
                  <a:lnTo>
                    <a:pt x="0" y="2237446"/>
                  </a:lnTo>
                  <a:lnTo>
                    <a:pt x="6066" y="2256987"/>
                  </a:lnTo>
                  <a:cubicBezTo>
                    <a:pt x="63785" y="2393449"/>
                    <a:pt x="198908" y="2489200"/>
                    <a:pt x="356394" y="2489200"/>
                  </a:cubicBezTo>
                  <a:cubicBezTo>
                    <a:pt x="566376" y="2489200"/>
                    <a:pt x="736600" y="2318976"/>
                    <a:pt x="736600" y="2108994"/>
                  </a:cubicBezTo>
                  <a:cubicBezTo>
                    <a:pt x="736600" y="1899012"/>
                    <a:pt x="566376" y="1728788"/>
                    <a:pt x="356394" y="1728788"/>
                  </a:cubicBezTo>
                  <a:cubicBezTo>
                    <a:pt x="198908" y="1728788"/>
                    <a:pt x="63785" y="1824539"/>
                    <a:pt x="6066" y="1961001"/>
                  </a:cubicBezTo>
                  <a:lnTo>
                    <a:pt x="0" y="1980542"/>
                  </a:lnTo>
                  <a:lnTo>
                    <a:pt x="0" y="679464"/>
                  </a:lnTo>
                  <a:cubicBezTo>
                    <a:pt x="0" y="304206"/>
                    <a:pt x="304206" y="0"/>
                    <a:pt x="679464" y="0"/>
                  </a:cubicBezTo>
                  <a:close/>
                </a:path>
              </a:pathLst>
            </a:custGeom>
            <a:solidFill>
              <a:srgbClr val="E46C0A"/>
            </a:solidFill>
            <a:ln>
              <a:noFill/>
            </a:ln>
            <a:effectLst>
              <a:outerShdw blurRad="88900" dist="254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a:extLst>
                <a:ext uri="{FF2B5EF4-FFF2-40B4-BE49-F238E27FC236}">
                  <a16:creationId xmlns:a16="http://schemas.microsoft.com/office/drawing/2014/main" id="{5117789A-C258-4BF2-87AD-D0F37CD55970}"/>
                </a:ext>
              </a:extLst>
            </p:cNvPr>
            <p:cNvSpPr/>
            <p:nvPr/>
          </p:nvSpPr>
          <p:spPr>
            <a:xfrm>
              <a:off x="7525916" y="2185463"/>
              <a:ext cx="362714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Please enter the title here</a:t>
              </a:r>
            </a:p>
          </p:txBody>
        </p:sp>
        <p:sp>
          <p:nvSpPr>
            <p:cNvPr id="130" name="文本框 129">
              <a:extLst>
                <a:ext uri="{FF2B5EF4-FFF2-40B4-BE49-F238E27FC236}">
                  <a16:creationId xmlns:a16="http://schemas.microsoft.com/office/drawing/2014/main" id="{D4BD1E30-9611-4C7A-BAAB-15A472F56D71}"/>
                </a:ext>
              </a:extLst>
            </p:cNvPr>
            <p:cNvSpPr txBox="1"/>
            <p:nvPr/>
          </p:nvSpPr>
          <p:spPr>
            <a:xfrm>
              <a:off x="7845875" y="2768511"/>
              <a:ext cx="2987226" cy="2470805"/>
            </a:xfrm>
            <a:prstGeom prst="rect">
              <a:avLst/>
            </a:prstGeom>
            <a:noFill/>
          </p:spPr>
          <p:txBody>
            <a:bodyPr wrap="square" rtlCol="0">
              <a:spAutoFit/>
            </a:bodyPr>
            <a:lstStyle/>
            <a:p>
              <a:pPr>
                <a:lnSpc>
                  <a:spcPct val="130000"/>
                </a:lnSpc>
              </a:pPr>
              <a:r>
                <a:rPr lang="zh-CN" altLang="en-US" sz="1200" dirty="0">
                  <a:solidFill>
                    <a:schemeClr val="bg1"/>
                  </a:solidFill>
                  <a:latin typeface="微软雅黑 Light" panose="020B0502040204020203" pitchFamily="34" charset="-122"/>
                  <a:ea typeface="微软雅黑 Light" panose="020B0502040204020203" pitchFamily="34" charset="-122"/>
                </a:rPr>
                <a:t>Please enter replacement content here Please enter replacement content here Please enter replacement content here Please enter replacement content here Please enter replacement content here Please enter replacement content here Please enter replacement content here Please enter replacement content here Enter replacement content Please enter replacement content here</a:t>
              </a:r>
            </a:p>
          </p:txBody>
        </p:sp>
        <p:cxnSp>
          <p:nvCxnSpPr>
            <p:cNvPr id="135" name="直接连接符 134">
              <a:extLst>
                <a:ext uri="{FF2B5EF4-FFF2-40B4-BE49-F238E27FC236}">
                  <a16:creationId xmlns:a16="http://schemas.microsoft.com/office/drawing/2014/main" id="{E19FF7DD-8342-44FD-9B63-C66DFA20156D}"/>
                </a:ext>
              </a:extLst>
            </p:cNvPr>
            <p:cNvCxnSpPr>
              <a:cxnSpLocks/>
            </p:cNvCxnSpPr>
            <p:nvPr/>
          </p:nvCxnSpPr>
          <p:spPr>
            <a:xfrm>
              <a:off x="7988300" y="2667000"/>
              <a:ext cx="1409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0312376"/>
      </p:ext>
    </p:ext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a14="http://schemas.microsoft.com/office/drawing/2010/main" xmlns:a16="http://schemas.microsoft.com/office/drawing/2014/main"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750" fill="hold"/>
                                        <p:tgtEl>
                                          <p:spTgt spid="6"/>
                                        </p:tgtEl>
                                        <p:attrNameLst>
                                          <p:attrName>ppt_x</p:attrName>
                                        </p:attrNameLst>
                                      </p:cBhvr>
                                      <p:tavLst>
                                        <p:tav tm="0">
                                          <p:val>
                                            <p:strVal val="0-#ppt_w/2"/>
                                          </p:val>
                                        </p:tav>
                                        <p:tav tm="100000">
                                          <p:val>
                                            <p:strVal val="#ppt_x"/>
                                          </p:val>
                                        </p:tav>
                                      </p:tavLst>
                                    </p:anim>
                                    <p:anim calcmode="lin" valueType="num">
                                      <p:cBhvr additive="base">
                                        <p:cTn id="14" dur="75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750"/>
                            </p:stCondLst>
                            <p:childTnLst>
                              <p:par>
                                <p:cTn id="16" presetID="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1+#ppt_w/2"/>
                                          </p:val>
                                        </p:tav>
                                        <p:tav tm="100000">
                                          <p:val>
                                            <p:strVal val="#ppt_x"/>
                                          </p:val>
                                        </p:tav>
                                      </p:tavLst>
                                    </p:anim>
                                    <p:anim calcmode="lin" valueType="num">
                                      <p:cBhvr additive="base">
                                        <p:cTn id="19"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A1F62B0-D871-435D-A843-DC700D1EA9B7}"/>
              </a:ext>
            </a:extLst>
          </p:cNvPr>
          <p:cNvPicPr>
            <a:picLocks noChangeAspect="1"/>
          </p:cNvPicPr>
          <p:nvPr/>
        </p:nvPicPr>
        <p:blipFill rotWithShape="1">
          <a:blip r:embed="rId3">
            <a:extLst>
              <a:ext uri="{28A0092B-C50C-407E-A947-70E740481C1C}">
                <a14:useLocalDpi xmlns:a14="http://schemas.microsoft.com/office/drawing/2010/main" val="0"/>
              </a:ext>
            </a:extLst>
          </a:blip>
          <a:srcRect l="72742" t="5083" b="28726"/>
          <a:stretch/>
        </p:blipFill>
        <p:spPr>
          <a:xfrm>
            <a:off x="8878528" y="344129"/>
            <a:ext cx="3323304" cy="4542503"/>
          </a:xfrm>
          <a:prstGeom prst="rect">
            <a:avLst/>
          </a:prstGeom>
        </p:spPr>
      </p:pic>
      <p:pic>
        <p:nvPicPr>
          <p:cNvPr id="21" name="图片 20">
            <a:extLst>
              <a:ext uri="{FF2B5EF4-FFF2-40B4-BE49-F238E27FC236}">
                <a16:creationId xmlns:a16="http://schemas.microsoft.com/office/drawing/2014/main" id="{72B255BB-E6CE-447D-ABA9-F8E9C25C7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4859" y="-2669141"/>
            <a:ext cx="6862281" cy="12192001"/>
          </a:xfrm>
          <a:prstGeom prst="rect">
            <a:avLst/>
          </a:prstGeom>
        </p:spPr>
      </p:pic>
      <p:pic>
        <p:nvPicPr>
          <p:cNvPr id="22" name="图片 21">
            <a:extLst>
              <a:ext uri="{FF2B5EF4-FFF2-40B4-BE49-F238E27FC236}">
                <a16:creationId xmlns:a16="http://schemas.microsoft.com/office/drawing/2014/main" id="{867A2EED-1F8A-445D-907A-8E81D1D12837}"/>
              </a:ext>
            </a:extLst>
          </p:cNvPr>
          <p:cNvPicPr>
            <a:picLocks noChangeAspect="1"/>
          </p:cNvPicPr>
          <p:nvPr/>
        </p:nvPicPr>
        <p:blipFill rotWithShape="1">
          <a:blip r:embed="rId3">
            <a:extLst>
              <a:ext uri="{28A0092B-C50C-407E-A947-70E740481C1C}">
                <a14:useLocalDpi xmlns:a14="http://schemas.microsoft.com/office/drawing/2010/main" val="0"/>
              </a:ext>
            </a:extLst>
          </a:blip>
          <a:srcRect l="49194" t="69698"/>
          <a:stretch/>
        </p:blipFill>
        <p:spPr>
          <a:xfrm>
            <a:off x="5997676" y="4778476"/>
            <a:ext cx="6194323" cy="2079523"/>
          </a:xfrm>
          <a:prstGeom prst="rect">
            <a:avLst/>
          </a:prstGeom>
        </p:spPr>
      </p:pic>
      <p:pic>
        <p:nvPicPr>
          <p:cNvPr id="23" name="图片 22">
            <a:extLst>
              <a:ext uri="{FF2B5EF4-FFF2-40B4-BE49-F238E27FC236}">
                <a16:creationId xmlns:a16="http://schemas.microsoft.com/office/drawing/2014/main" id="{9C14E4E2-4B3E-4EA8-8689-8576647D92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711136" y="1498600"/>
            <a:ext cx="2820028" cy="3162300"/>
          </a:xfrm>
          <a:prstGeom prst="rect">
            <a:avLst/>
          </a:prstGeom>
        </p:spPr>
      </p:pic>
      <p:pic>
        <p:nvPicPr>
          <p:cNvPr id="24" name="图片 23">
            <a:extLst>
              <a:ext uri="{FF2B5EF4-FFF2-40B4-BE49-F238E27FC236}">
                <a16:creationId xmlns:a16="http://schemas.microsoft.com/office/drawing/2014/main" id="{4903EB2A-6912-480C-9B83-E14B5B925F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8" t="11153" r="15257" b="10143"/>
          <a:stretch/>
        </p:blipFill>
        <p:spPr>
          <a:xfrm rot="5400000">
            <a:off x="2997200" y="1819384"/>
            <a:ext cx="2247900" cy="2520732"/>
          </a:xfrm>
          <a:prstGeom prst="rect">
            <a:avLst/>
          </a:prstGeom>
        </p:spPr>
      </p:pic>
      <p:sp>
        <p:nvSpPr>
          <p:cNvPr id="25" name="文本框 24">
            <a:extLst>
              <a:ext uri="{FF2B5EF4-FFF2-40B4-BE49-F238E27FC236}">
                <a16:creationId xmlns:a16="http://schemas.microsoft.com/office/drawing/2014/main" id="{0B4B0018-542F-45A0-B4F9-2EF638D57466}"/>
              </a:ext>
            </a:extLst>
          </p:cNvPr>
          <p:cNvSpPr txBox="1"/>
          <p:nvPr/>
        </p:nvSpPr>
        <p:spPr>
          <a:xfrm>
            <a:off x="3180224" y="2664252"/>
            <a:ext cx="1881852" cy="830997"/>
          </a:xfrm>
          <a:prstGeom prst="rect">
            <a:avLst/>
          </a:prstGeom>
          <a:noFill/>
        </p:spPr>
        <p:txBody>
          <a:bodyPr wrap="square" rtlCol="0">
            <a:spAutoFit/>
          </a:bodyPr>
          <a:lstStyle/>
          <a:p>
            <a:pPr algn="l"/>
            <a:r>
              <a:rPr lang="en-US" altLang="zh-CN" sz="4800" b="1" dirty="0">
                <a:solidFill>
                  <a:srgbClr val="E46C0A"/>
                </a:solidFill>
                <a:latin typeface="微软雅黑" panose="020B0503020204020204" pitchFamily="34" charset="-122"/>
                <a:ea typeface="微软雅黑" panose="020B0503020204020204" pitchFamily="34" charset="-122"/>
              </a:rPr>
              <a:t>Part2</a:t>
            </a:r>
            <a:endParaRPr lang="zh-CN" altLang="en-US" sz="4800" b="1" dirty="0">
              <a:solidFill>
                <a:srgbClr val="E46C0A"/>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07789727-59EB-4340-8899-7C727DBBFB67}"/>
              </a:ext>
            </a:extLst>
          </p:cNvPr>
          <p:cNvSpPr txBox="1"/>
          <p:nvPr/>
        </p:nvSpPr>
        <p:spPr>
          <a:xfrm>
            <a:off x="5823564" y="2807713"/>
            <a:ext cx="2647576" cy="584775"/>
          </a:xfrm>
          <a:prstGeom prst="rect">
            <a:avLst/>
          </a:prstGeom>
          <a:noFill/>
        </p:spPr>
        <p:txBody>
          <a:bodyPr wrap="square" rtlCol="0">
            <a:spAutoFit/>
          </a:bodyPr>
          <a:lstStyle/>
          <a:p>
            <a:pPr algn="l"/>
            <a:r>
              <a:rPr lang="zh-CN" altLang="en-US" sz="3200" b="1" dirty="0">
                <a:solidFill>
                  <a:srgbClr val="E46C0A"/>
                </a:solidFill>
                <a:latin typeface="微软雅黑" panose="020B0503020204020204" pitchFamily="34" charset="-122"/>
                <a:ea typeface="微软雅黑" panose="020B0503020204020204" pitchFamily="34" charset="-122"/>
              </a:rPr>
              <a:t>Summary</a:t>
            </a:r>
          </a:p>
        </p:txBody>
      </p:sp>
    </p:spTree>
    <p:extLst>
      <p:ext uri="{BB962C8B-B14F-4D97-AF65-F5344CB8AC3E}">
        <p14:creationId xmlns:p14="http://schemas.microsoft.com/office/powerpoint/2010/main" val="245817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eelOff"/>
      </p:transition>
    </mc:Choice>
    <mc:Fallback xmlns:p14="http://schemas.microsoft.com/office/powerpoint/2010/main" xmlns:a14="http://schemas.microsoft.com/office/drawing/2010/main" xmlns:a16="http://schemas.microsoft.com/office/drawing/2014/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3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out)">
                                      <p:cBhvr>
                                        <p:cTn id="18" dur="1000"/>
                                        <p:tgtEl>
                                          <p:spTgt spid="23"/>
                                        </p:tgtEl>
                                      </p:cBhvr>
                                    </p:animEffect>
                                  </p:childTnLst>
                                </p:cTn>
                              </p:par>
                              <p:par>
                                <p:cTn id="19" presetID="21" presetClass="entr" presetSubtype="1" fill="hold" nodeType="withEffect">
                                  <p:stCondLst>
                                    <p:cond delay="75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1000"/>
                                        <p:tgtEl>
                                          <p:spTgt spid="24"/>
                                        </p:tgtEl>
                                      </p:cBhvr>
                                    </p:animEffect>
                                  </p:childTnLst>
                                </p:cTn>
                              </p:par>
                              <p:par>
                                <p:cTn id="22" presetID="8" presetClass="emph" presetSubtype="0" fill="hold" nodeType="withEffect">
                                  <p:stCondLst>
                                    <p:cond delay="750"/>
                                  </p:stCondLst>
                                  <p:childTnLst>
                                    <p:animRot by="-21600000">
                                      <p:cBhvr>
                                        <p:cTn id="23" dur="1000" fill="hold"/>
                                        <p:tgtEl>
                                          <p:spTgt spid="24"/>
                                        </p:tgtEl>
                                        <p:attrNameLst>
                                          <p:attrName>r</p:attrName>
                                        </p:attrNameLst>
                                      </p:cBhvr>
                                    </p:animRot>
                                  </p:childTnLst>
                                </p:cTn>
                              </p:par>
                            </p:childTnLst>
                          </p:cTn>
                        </p:par>
                        <p:par>
                          <p:cTn id="24" fill="hold">
                            <p:stCondLst>
                              <p:cond delay="2750"/>
                            </p:stCondLst>
                            <p:childTnLst>
                              <p:par>
                                <p:cTn id="25" presetID="14" presetClass="entr" presetSubtype="1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750"/>
                                        <p:tgtEl>
                                          <p:spTgt spid="25"/>
                                        </p:tgtEl>
                                      </p:cBhvr>
                                    </p:animEffect>
                                  </p:childTnLst>
                                </p:cTn>
                              </p:par>
                            </p:childTnLst>
                          </p:cTn>
                        </p:par>
                        <p:par>
                          <p:cTn id="28" fill="hold">
                            <p:stCondLst>
                              <p:cond delay="3500"/>
                            </p:stCondLst>
                            <p:childTnLst>
                              <p:par>
                                <p:cTn id="29" presetID="42" presetClass="entr" presetSubtype="0" fill="hold" grpId="0" nodeType="after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3653040-33BB-4EEF-AC32-EF519283FD6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ULTRA_SCORM_SLIDE_COUNT" val="1"/>
  <p:tag name="ISPRING_OUTPUT_FOLDER" val="E:\噗噗缇\包图网\作品\8月\时间轴PPT"/>
  <p:tag name="ISPRING_SCORM_ENDPOINT" val="&lt;endpoint&gt;&lt;enable&gt;0&lt;/enable&gt;&lt;lrs&gt;http://&lt;/lrs&gt;&lt;auth&gt;0&lt;/auth&gt;&lt;login&gt;&lt;/login&gt;&lt;password&gt;&lt;/password&gt;&lt;key&gt;&lt;/key&gt;&lt;name&gt;&lt;/name&gt;&lt;email&gt;&lt;/email&gt;&lt;/endpoint&gt;&#10;"/>
  <p:tag name="ISPRING_PRESENTATION_TITLE" val="年终工作总结PPT模板1"/>
</p:tagLst>
</file>

<file path=ppt/theme/theme1.xml><?xml version="1.0" encoding="utf-8"?>
<a:theme xmlns:a="http://schemas.openxmlformats.org/drawingml/2006/main" name="https://www.freeppt7.com">
  <a:themeElements>
    <a:clrScheme name="自定义 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7F7F7F"/>
      </a:accent5>
      <a:accent6>
        <a:srgbClr val="F79646"/>
      </a:accent6>
      <a:hlink>
        <a:srgbClr val="E36C09"/>
      </a:hlink>
      <a:folHlink>
        <a:srgbClr val="E36C09"/>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4029</TotalTime>
  <Words>1246</Words>
  <Application>Microsoft Office PowerPoint</Application>
  <PresentationFormat>宽屏</PresentationFormat>
  <Paragraphs>212</Paragraphs>
  <Slides>25</Slides>
  <Notes>25</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Avenir LT Std 45 Book</vt:lpstr>
      <vt:lpstr>Didot</vt:lpstr>
      <vt:lpstr>DIN</vt:lpstr>
      <vt:lpstr>等线</vt:lpstr>
      <vt:lpstr>苹方 常规</vt:lpstr>
      <vt:lpstr>思源黑体 CN Bold</vt:lpstr>
      <vt:lpstr>宋体</vt:lpstr>
      <vt:lpstr>微软雅黑</vt:lpstr>
      <vt:lpstr>微软雅黑</vt:lpstr>
      <vt:lpstr>微软雅黑 Light</vt:lpstr>
      <vt:lpstr>Arial</vt:lpstr>
      <vt:lpstr>Arial Black</vt:lpstr>
      <vt:lpstr>Calibri</vt:lpstr>
      <vt:lpstr>Segoe UI Light</vt:lpstr>
      <vt:lpstr>Times New Roman</vt:lpstr>
      <vt:lpstr>Wingdings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year-end summary PowerPoint</dc:title>
  <dc:creator>https://www.freeppt7.com</dc:creator>
  <cp:keywords>https:/www.freeppt7.com</cp:keywords>
  <cp:lastModifiedBy>宇 之灵</cp:lastModifiedBy>
  <cp:revision>195</cp:revision>
  <dcterms:created xsi:type="dcterms:W3CDTF">2017-08-18T03:02:00Z</dcterms:created>
  <dcterms:modified xsi:type="dcterms:W3CDTF">2019-10-29T01:10:50Z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